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4" r:id="rId8"/>
    <p:sldId id="265" r:id="rId9"/>
    <p:sldId id="260" r:id="rId10"/>
    <p:sldId id="266" r:id="rId11"/>
    <p:sldId id="267" r:id="rId12"/>
    <p:sldId id="261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CF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0" autoAdjust="0"/>
    <p:restoredTop sz="98186" autoAdjust="0"/>
  </p:normalViewPr>
  <p:slideViewPr>
    <p:cSldViewPr snapToGrid="0" showGuides="1">
      <p:cViewPr varScale="1">
        <p:scale>
          <a:sx n="86" d="100"/>
          <a:sy n="86" d="100"/>
        </p:scale>
        <p:origin x="48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150206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32118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01806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965040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924058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2020/4/23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087605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2020/4/23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7932820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2020/4/23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5636388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2020/4/23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5525807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2020/4/23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538007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DAF01-3D10-41BF-AF3A-D94DF1155DFB}" type="datetimeFigureOut">
              <a:rPr lang="zh-CN" altLang="en-US" smtClean="0"/>
              <a:pPr/>
              <a:t>2020/4/23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915460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3DAF01-3D10-41BF-AF3A-D94DF1155DFB}" type="datetimeFigureOut">
              <a:rPr lang="zh-CN" altLang="en-US" smtClean="0"/>
              <a:pPr/>
              <a:t>2020/4/23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9D1EED-9D46-4EA7-80AB-C51718A41F9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65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/>
          <p:cNvSpPr/>
          <p:nvPr/>
        </p:nvSpPr>
        <p:spPr>
          <a:xfrm rot="10800000">
            <a:off x="6691746" y="0"/>
            <a:ext cx="1909267" cy="1645920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等腰三角形 5"/>
          <p:cNvSpPr/>
          <p:nvPr/>
        </p:nvSpPr>
        <p:spPr>
          <a:xfrm rot="10800000">
            <a:off x="8601014" y="3428999"/>
            <a:ext cx="1909267" cy="1645920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任意多边形 63"/>
          <p:cNvSpPr/>
          <p:nvPr/>
        </p:nvSpPr>
        <p:spPr>
          <a:xfrm rot="10800000">
            <a:off x="10510281" y="3429000"/>
            <a:ext cx="1681719" cy="1645920"/>
          </a:xfrm>
          <a:custGeom>
            <a:avLst/>
            <a:gdLst>
              <a:gd name="connsiteX0" fmla="*/ 1681719 w 1681719"/>
              <a:gd name="connsiteY0" fmla="*/ 1645920 h 1645920"/>
              <a:gd name="connsiteX1" fmla="*/ 0 w 1681719"/>
              <a:gd name="connsiteY1" fmla="*/ 1645920 h 1645920"/>
              <a:gd name="connsiteX2" fmla="*/ 0 w 1681719"/>
              <a:gd name="connsiteY2" fmla="*/ 1253596 h 1645920"/>
              <a:gd name="connsiteX3" fmla="*/ 727086 w 1681719"/>
              <a:gd name="connsiteY3" fmla="*/ 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1719" h="1645920">
                <a:moveTo>
                  <a:pt x="1681719" y="1645920"/>
                </a:moveTo>
                <a:lnTo>
                  <a:pt x="0" y="1645920"/>
                </a:lnTo>
                <a:lnTo>
                  <a:pt x="0" y="1253596"/>
                </a:lnTo>
                <a:lnTo>
                  <a:pt x="727086" y="0"/>
                </a:lnTo>
                <a:close/>
              </a:path>
            </a:pathLst>
          </a:cu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任意多边形 61"/>
          <p:cNvSpPr/>
          <p:nvPr/>
        </p:nvSpPr>
        <p:spPr>
          <a:xfrm>
            <a:off x="10510280" y="1783080"/>
            <a:ext cx="1681720" cy="1645920"/>
          </a:xfrm>
          <a:custGeom>
            <a:avLst/>
            <a:gdLst>
              <a:gd name="connsiteX0" fmla="*/ 954634 w 1681720"/>
              <a:gd name="connsiteY0" fmla="*/ 0 h 1645920"/>
              <a:gd name="connsiteX1" fmla="*/ 1681720 w 1681720"/>
              <a:gd name="connsiteY1" fmla="*/ 1253598 h 1645920"/>
              <a:gd name="connsiteX2" fmla="*/ 1681720 w 1681720"/>
              <a:gd name="connsiteY2" fmla="*/ 1645920 h 1645920"/>
              <a:gd name="connsiteX3" fmla="*/ 0 w 1681720"/>
              <a:gd name="connsiteY3" fmla="*/ 164592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1720" h="1645920">
                <a:moveTo>
                  <a:pt x="954634" y="0"/>
                </a:moveTo>
                <a:lnTo>
                  <a:pt x="1681720" y="1253598"/>
                </a:lnTo>
                <a:lnTo>
                  <a:pt x="1681720" y="1645920"/>
                </a:lnTo>
                <a:lnTo>
                  <a:pt x="0" y="1645920"/>
                </a:lnTo>
                <a:close/>
              </a:path>
            </a:pathLst>
          </a:cu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/>
        </p:nvSpPr>
        <p:spPr>
          <a:xfrm>
            <a:off x="8600991" y="5078022"/>
            <a:ext cx="1909281" cy="1645933"/>
          </a:xfrm>
          <a:prstGeom prst="triangle">
            <a:avLst/>
          </a:prstGeom>
          <a:solidFill>
            <a:srgbClr val="A5CFE5">
              <a:alpha val="52000"/>
            </a:srgb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任意多边形 59"/>
          <p:cNvSpPr/>
          <p:nvPr/>
        </p:nvSpPr>
        <p:spPr>
          <a:xfrm rot="10800000">
            <a:off x="10510279" y="137158"/>
            <a:ext cx="1681721" cy="1645920"/>
          </a:xfrm>
          <a:custGeom>
            <a:avLst/>
            <a:gdLst>
              <a:gd name="connsiteX0" fmla="*/ 1681721 w 1681721"/>
              <a:gd name="connsiteY0" fmla="*/ 1645920 h 1645920"/>
              <a:gd name="connsiteX1" fmla="*/ 0 w 1681721"/>
              <a:gd name="connsiteY1" fmla="*/ 1645920 h 1645920"/>
              <a:gd name="connsiteX2" fmla="*/ 0 w 1681721"/>
              <a:gd name="connsiteY2" fmla="*/ 1253600 h 1645920"/>
              <a:gd name="connsiteX3" fmla="*/ 727088 w 1681721"/>
              <a:gd name="connsiteY3" fmla="*/ 0 h 1645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1721" h="1645920">
                <a:moveTo>
                  <a:pt x="1681721" y="1645920"/>
                </a:moveTo>
                <a:lnTo>
                  <a:pt x="0" y="1645920"/>
                </a:lnTo>
                <a:lnTo>
                  <a:pt x="0" y="1253600"/>
                </a:lnTo>
                <a:lnTo>
                  <a:pt x="727088" y="0"/>
                </a:lnTo>
                <a:close/>
              </a:path>
            </a:pathLst>
          </a:cu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等腰三角形 12"/>
          <p:cNvSpPr/>
          <p:nvPr/>
        </p:nvSpPr>
        <p:spPr>
          <a:xfrm>
            <a:off x="9555645" y="3429000"/>
            <a:ext cx="1909267" cy="1645920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等腰三角形 13"/>
          <p:cNvSpPr/>
          <p:nvPr/>
        </p:nvSpPr>
        <p:spPr>
          <a:xfrm rot="10800000">
            <a:off x="7646375" y="5074919"/>
            <a:ext cx="1909267" cy="1645920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等腰三角形 14"/>
          <p:cNvSpPr/>
          <p:nvPr/>
        </p:nvSpPr>
        <p:spPr>
          <a:xfrm>
            <a:off x="6691725" y="5074928"/>
            <a:ext cx="1909257" cy="1645912"/>
          </a:xfrm>
          <a:prstGeom prst="triangle">
            <a:avLst/>
          </a:prstGeom>
          <a:solidFill>
            <a:srgbClr val="A5CFE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等腰三角形 17"/>
          <p:cNvSpPr/>
          <p:nvPr/>
        </p:nvSpPr>
        <p:spPr>
          <a:xfrm rot="10800000">
            <a:off x="9555641" y="5074920"/>
            <a:ext cx="1909267" cy="1645920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66568" y="3103424"/>
            <a:ext cx="78684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latin typeface="幼圆" panose="02010509060101010101" pitchFamily="49" charset="-122"/>
                <a:ea typeface="幼圆" panose="02010509060101010101" pitchFamily="49" charset="-122"/>
              </a:rPr>
              <a:t>哈尔滨工业大学模板</a:t>
            </a:r>
          </a:p>
        </p:txBody>
      </p:sp>
      <p:sp>
        <p:nvSpPr>
          <p:cNvPr id="21" name="等腰三角形 20"/>
          <p:cNvSpPr/>
          <p:nvPr/>
        </p:nvSpPr>
        <p:spPr>
          <a:xfrm rot="10800000">
            <a:off x="9555641" y="1783080"/>
            <a:ext cx="1909267" cy="1645920"/>
          </a:xfrm>
          <a:prstGeom prst="triangle">
            <a:avLst/>
          </a:prstGeom>
          <a:solidFill>
            <a:srgbClr val="A5CFE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>
            <a:off x="7646348" y="3429000"/>
            <a:ext cx="1909267" cy="1645920"/>
          </a:xfrm>
          <a:prstGeom prst="triangle">
            <a:avLst/>
          </a:prstGeom>
          <a:noFill/>
          <a:ln w="3175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2" name="直接连接符 31"/>
          <p:cNvCxnSpPr/>
          <p:nvPr/>
        </p:nvCxnSpPr>
        <p:spPr>
          <a:xfrm flipH="1">
            <a:off x="7285065" y="765802"/>
            <a:ext cx="954634" cy="1645920"/>
          </a:xfrm>
          <a:prstGeom prst="line">
            <a:avLst/>
          </a:prstGeom>
          <a:ln w="3175">
            <a:solidFill>
              <a:srgbClr val="A5CF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>
            <a:off x="661651" y="2935908"/>
            <a:ext cx="304858" cy="525617"/>
          </a:xfrm>
          <a:prstGeom prst="line">
            <a:avLst/>
          </a:prstGeom>
          <a:ln w="3175">
            <a:solidFill>
              <a:srgbClr val="A5CFE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等腰三角形 36"/>
          <p:cNvSpPr/>
          <p:nvPr/>
        </p:nvSpPr>
        <p:spPr>
          <a:xfrm rot="17411441">
            <a:off x="7076861" y="2785477"/>
            <a:ext cx="157387" cy="397133"/>
          </a:xfrm>
          <a:prstGeom prst="triangle">
            <a:avLst/>
          </a:prstGeom>
          <a:solidFill>
            <a:schemeClr val="bg2">
              <a:lumMod val="7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13615302">
            <a:off x="6826212" y="2560435"/>
            <a:ext cx="105790" cy="511888"/>
          </a:xfrm>
          <a:prstGeom prst="triangle">
            <a:avLst/>
          </a:prstGeom>
          <a:solidFill>
            <a:srgbClr val="A5CFE5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 33"/>
          <p:cNvSpPr>
            <a:spLocks noChangeArrowheads="1"/>
          </p:cNvSpPr>
          <p:nvPr/>
        </p:nvSpPr>
        <p:spPr bwMode="auto">
          <a:xfrm>
            <a:off x="1015778" y="4368443"/>
            <a:ext cx="50399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None/>
            </a:pP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Harbin Institute of Technology</a:t>
            </a:r>
          </a:p>
        </p:txBody>
      </p:sp>
      <p:pic>
        <p:nvPicPr>
          <p:cNvPr id="58" name="图片 57"/>
          <p:cNvPicPr>
            <a:picLocks noChangeAspect="1"/>
          </p:cNvPicPr>
          <p:nvPr/>
        </p:nvPicPr>
        <p:blipFill>
          <a:blip r:embed="rId2" cstate="print"/>
          <a:srcRect t="24590"/>
          <a:stretch>
            <a:fillRect/>
          </a:stretch>
        </p:blipFill>
        <p:spPr>
          <a:xfrm>
            <a:off x="966539" y="1"/>
            <a:ext cx="3127519" cy="2032061"/>
          </a:xfrm>
          <a:custGeom>
            <a:avLst/>
            <a:gdLst>
              <a:gd name="connsiteX0" fmla="*/ 0 w 3127519"/>
              <a:gd name="connsiteY0" fmla="*/ 0 h 2032061"/>
              <a:gd name="connsiteX1" fmla="*/ 3127519 w 3127519"/>
              <a:gd name="connsiteY1" fmla="*/ 0 h 2032061"/>
              <a:gd name="connsiteX2" fmla="*/ 3127519 w 3127519"/>
              <a:gd name="connsiteY2" fmla="*/ 2032061 h 2032061"/>
              <a:gd name="connsiteX3" fmla="*/ 0 w 3127519"/>
              <a:gd name="connsiteY3" fmla="*/ 2032061 h 2032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27519" h="2032061">
                <a:moveTo>
                  <a:pt x="0" y="0"/>
                </a:moveTo>
                <a:lnTo>
                  <a:pt x="3127519" y="0"/>
                </a:lnTo>
                <a:lnTo>
                  <a:pt x="3127519" y="2032061"/>
                </a:lnTo>
                <a:lnTo>
                  <a:pt x="0" y="2032061"/>
                </a:lnTo>
                <a:close/>
              </a:path>
            </a:pathLst>
          </a:custGeom>
        </p:spPr>
      </p:pic>
      <p:pic>
        <p:nvPicPr>
          <p:cNvPr id="56" name="图片 55"/>
          <p:cNvPicPr>
            <a:picLocks noChangeAspect="1"/>
          </p:cNvPicPr>
          <p:nvPr/>
        </p:nvPicPr>
        <p:blipFill>
          <a:blip r:embed="rId3" cstate="print"/>
          <a:srcRect b="18265"/>
          <a:stretch>
            <a:fillRect/>
          </a:stretch>
        </p:blipFill>
        <p:spPr>
          <a:xfrm>
            <a:off x="16550" y="4281805"/>
            <a:ext cx="2975106" cy="2576195"/>
          </a:xfrm>
          <a:custGeom>
            <a:avLst/>
            <a:gdLst>
              <a:gd name="connsiteX0" fmla="*/ 0 w 2975106"/>
              <a:gd name="connsiteY0" fmla="*/ 0 h 2576195"/>
              <a:gd name="connsiteX1" fmla="*/ 2975106 w 2975106"/>
              <a:gd name="connsiteY1" fmla="*/ 0 h 2576195"/>
              <a:gd name="connsiteX2" fmla="*/ 2975106 w 2975106"/>
              <a:gd name="connsiteY2" fmla="*/ 2576195 h 2576195"/>
              <a:gd name="connsiteX3" fmla="*/ 0 w 2975106"/>
              <a:gd name="connsiteY3" fmla="*/ 2576195 h 25761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75106" h="2576195">
                <a:moveTo>
                  <a:pt x="0" y="0"/>
                </a:moveTo>
                <a:lnTo>
                  <a:pt x="2975106" y="0"/>
                </a:lnTo>
                <a:lnTo>
                  <a:pt x="2975106" y="2576195"/>
                </a:lnTo>
                <a:lnTo>
                  <a:pt x="0" y="2576195"/>
                </a:lnTo>
                <a:close/>
              </a:path>
            </a:pathLst>
          </a:cu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271" y="2069623"/>
            <a:ext cx="4395921" cy="976871"/>
          </a:xfrm>
          <a:prstGeom prst="rect">
            <a:avLst/>
          </a:prstGeom>
        </p:spPr>
      </p:pic>
      <p:sp>
        <p:nvSpPr>
          <p:cNvPr id="23" name="矩形 33"/>
          <p:cNvSpPr>
            <a:spLocks noChangeArrowheads="1"/>
          </p:cNvSpPr>
          <p:nvPr/>
        </p:nvSpPr>
        <p:spPr bwMode="auto">
          <a:xfrm>
            <a:off x="995910" y="4828698"/>
            <a:ext cx="5039960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defTabSz="1216025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1216025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None/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答辩人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/</a:t>
            </a: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紫丁香书院    公众号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qq1689929593</a:t>
            </a:r>
          </a:p>
        </p:txBody>
      </p:sp>
    </p:spTree>
    <p:extLst>
      <p:ext uri="{BB962C8B-B14F-4D97-AF65-F5344CB8AC3E}">
        <p14:creationId xmlns:p14="http://schemas.microsoft.com/office/powerpoint/2010/main" val="1950580403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研究方法及过程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473527" y="1695345"/>
            <a:ext cx="2256896" cy="1887174"/>
            <a:chOff x="1234917" y="2180481"/>
            <a:chExt cx="2040939" cy="155125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9" name="矩形 8"/>
            <p:cNvSpPr/>
            <p:nvPr/>
          </p:nvSpPr>
          <p:spPr>
            <a:xfrm>
              <a:off x="1234918" y="2180481"/>
              <a:ext cx="2040938" cy="360040"/>
            </a:xfrm>
            <a:prstGeom prst="rect">
              <a:avLst/>
            </a:prstGeom>
            <a:solidFill>
              <a:srgbClr val="8CD9E8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6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单击此处输入标题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1234917" y="2540520"/>
              <a:ext cx="2040939" cy="1191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400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1598674" y="2393106"/>
            <a:ext cx="2006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1400" dirty="0"/>
              <a:t>更多资源请加哈工大资源分享</a:t>
            </a:r>
            <a:r>
              <a:rPr lang="en-US" altLang="zh-CN" sz="1400" dirty="0" err="1"/>
              <a:t>qq</a:t>
            </a:r>
            <a:r>
              <a:rPr lang="zh-CN" altLang="en-US" sz="1400" dirty="0"/>
              <a:t>群 </a:t>
            </a:r>
            <a:r>
              <a:rPr lang="en-US" altLang="zh-CN" sz="1400" dirty="0"/>
              <a:t>626648181</a:t>
            </a:r>
          </a:p>
          <a:p>
            <a:pPr lvl="0">
              <a:defRPr/>
            </a:pPr>
            <a:endParaRPr lang="en-US" altLang="zh-CN" sz="1400" dirty="0"/>
          </a:p>
          <a:p>
            <a:pPr lvl="0">
              <a:defRPr/>
            </a:pPr>
            <a:r>
              <a:rPr lang="zh-CN" altLang="en-US" sz="1400" dirty="0"/>
              <a:t>或者</a:t>
            </a:r>
            <a:r>
              <a:rPr lang="en-US" altLang="zh-CN" sz="1400" dirty="0"/>
              <a:t>QQ2842305604</a:t>
            </a:r>
            <a:endParaRPr lang="zh-CN" altLang="en-US" sz="1400" dirty="0"/>
          </a:p>
        </p:txBody>
      </p:sp>
      <p:grpSp>
        <p:nvGrpSpPr>
          <p:cNvPr id="12" name="组合 11"/>
          <p:cNvGrpSpPr/>
          <p:nvPr/>
        </p:nvGrpSpPr>
        <p:grpSpPr>
          <a:xfrm>
            <a:off x="3848427" y="1695345"/>
            <a:ext cx="2256896" cy="1887174"/>
            <a:chOff x="1234917" y="2180481"/>
            <a:chExt cx="2040939" cy="155125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3" name="矩形 12"/>
            <p:cNvSpPr/>
            <p:nvPr/>
          </p:nvSpPr>
          <p:spPr>
            <a:xfrm>
              <a:off x="1234918" y="2180481"/>
              <a:ext cx="2040938" cy="360040"/>
            </a:xfrm>
            <a:prstGeom prst="rect">
              <a:avLst/>
            </a:prstGeom>
            <a:solidFill>
              <a:srgbClr val="8CD9E8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6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单击此处输入标题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1234917" y="2540520"/>
              <a:ext cx="2040939" cy="1191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400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3973574" y="2393106"/>
            <a:ext cx="2006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1400" dirty="0"/>
              <a:t>更多资源请加哈工大资源分享</a:t>
            </a:r>
            <a:r>
              <a:rPr lang="en-US" altLang="zh-CN" sz="1400" dirty="0" err="1"/>
              <a:t>qq</a:t>
            </a:r>
            <a:r>
              <a:rPr lang="zh-CN" altLang="en-US" sz="1400" dirty="0"/>
              <a:t>群 </a:t>
            </a:r>
            <a:r>
              <a:rPr lang="en-US" altLang="zh-CN" sz="1400" dirty="0"/>
              <a:t>626648181</a:t>
            </a:r>
          </a:p>
          <a:p>
            <a:pPr lvl="0">
              <a:defRPr/>
            </a:pPr>
            <a:endParaRPr lang="en-US" altLang="zh-CN" sz="1400" dirty="0"/>
          </a:p>
          <a:p>
            <a:pPr lvl="0">
              <a:defRPr/>
            </a:pPr>
            <a:r>
              <a:rPr lang="zh-CN" altLang="en-US" sz="1400" dirty="0"/>
              <a:t>或者</a:t>
            </a:r>
            <a:r>
              <a:rPr lang="en-US" altLang="zh-CN" sz="1400" dirty="0"/>
              <a:t>QQ2842305604</a:t>
            </a:r>
            <a:endParaRPr lang="zh-CN" altLang="en-US" sz="1400" dirty="0"/>
          </a:p>
        </p:txBody>
      </p:sp>
      <p:grpSp>
        <p:nvGrpSpPr>
          <p:cNvPr id="16" name="组合 15"/>
          <p:cNvGrpSpPr/>
          <p:nvPr/>
        </p:nvGrpSpPr>
        <p:grpSpPr>
          <a:xfrm>
            <a:off x="6223325" y="1695345"/>
            <a:ext cx="2256896" cy="1887174"/>
            <a:chOff x="1234917" y="2180481"/>
            <a:chExt cx="2040939" cy="155125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17" name="矩形 16"/>
            <p:cNvSpPr/>
            <p:nvPr/>
          </p:nvSpPr>
          <p:spPr>
            <a:xfrm>
              <a:off x="1234918" y="2180481"/>
              <a:ext cx="2040938" cy="360040"/>
            </a:xfrm>
            <a:prstGeom prst="rect">
              <a:avLst/>
            </a:prstGeom>
            <a:solidFill>
              <a:srgbClr val="8CD9E8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6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单击此处输入标题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1234917" y="2540520"/>
              <a:ext cx="2040939" cy="1191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400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19" name="矩形 18"/>
          <p:cNvSpPr/>
          <p:nvPr/>
        </p:nvSpPr>
        <p:spPr>
          <a:xfrm>
            <a:off x="6348472" y="2393106"/>
            <a:ext cx="2006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1400" dirty="0"/>
              <a:t>更多资源请加哈工大资源分享</a:t>
            </a:r>
            <a:r>
              <a:rPr lang="en-US" altLang="zh-CN" sz="1400" dirty="0" err="1"/>
              <a:t>qq</a:t>
            </a:r>
            <a:r>
              <a:rPr lang="zh-CN" altLang="en-US" sz="1400" dirty="0"/>
              <a:t>群 </a:t>
            </a:r>
            <a:r>
              <a:rPr lang="en-US" altLang="zh-CN" sz="1400" dirty="0"/>
              <a:t>626648181</a:t>
            </a:r>
          </a:p>
          <a:p>
            <a:pPr lvl="0">
              <a:defRPr/>
            </a:pPr>
            <a:endParaRPr lang="en-US" altLang="zh-CN" sz="1400" dirty="0"/>
          </a:p>
          <a:p>
            <a:pPr lvl="0">
              <a:defRPr/>
            </a:pPr>
            <a:r>
              <a:rPr lang="zh-CN" altLang="en-US" sz="1400" dirty="0"/>
              <a:t>或者</a:t>
            </a:r>
            <a:r>
              <a:rPr lang="en-US" altLang="zh-CN" sz="1400" dirty="0"/>
              <a:t>QQ2842305604</a:t>
            </a:r>
            <a:endParaRPr lang="zh-CN" altLang="en-US" sz="1400" dirty="0"/>
          </a:p>
        </p:txBody>
      </p:sp>
      <p:grpSp>
        <p:nvGrpSpPr>
          <p:cNvPr id="20" name="组合 19"/>
          <p:cNvGrpSpPr/>
          <p:nvPr/>
        </p:nvGrpSpPr>
        <p:grpSpPr>
          <a:xfrm>
            <a:off x="8598221" y="1695345"/>
            <a:ext cx="2256896" cy="1887174"/>
            <a:chOff x="1234917" y="2180481"/>
            <a:chExt cx="2040939" cy="155125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1" name="矩形 20"/>
            <p:cNvSpPr/>
            <p:nvPr/>
          </p:nvSpPr>
          <p:spPr>
            <a:xfrm>
              <a:off x="1234918" y="2180481"/>
              <a:ext cx="2040938" cy="360040"/>
            </a:xfrm>
            <a:prstGeom prst="rect">
              <a:avLst/>
            </a:prstGeom>
            <a:solidFill>
              <a:srgbClr val="8CD9E8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6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单击此处输入标题</a:t>
              </a:r>
            </a:p>
          </p:txBody>
        </p:sp>
        <p:sp>
          <p:nvSpPr>
            <p:cNvPr id="22" name="矩形 21"/>
            <p:cNvSpPr/>
            <p:nvPr/>
          </p:nvSpPr>
          <p:spPr>
            <a:xfrm>
              <a:off x="1234917" y="2540520"/>
              <a:ext cx="2040939" cy="1191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400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3" name="矩形 22"/>
          <p:cNvSpPr/>
          <p:nvPr/>
        </p:nvSpPr>
        <p:spPr>
          <a:xfrm>
            <a:off x="8723368" y="2393106"/>
            <a:ext cx="2006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1400" dirty="0"/>
              <a:t>更多资源请加哈工大资源分享</a:t>
            </a:r>
            <a:r>
              <a:rPr lang="en-US" altLang="zh-CN" sz="1400" dirty="0" err="1"/>
              <a:t>qq</a:t>
            </a:r>
            <a:r>
              <a:rPr lang="zh-CN" altLang="en-US" sz="1400" dirty="0"/>
              <a:t>群 </a:t>
            </a:r>
            <a:r>
              <a:rPr lang="en-US" altLang="zh-CN" sz="1400" dirty="0"/>
              <a:t>626648181</a:t>
            </a:r>
          </a:p>
          <a:p>
            <a:pPr lvl="0">
              <a:defRPr/>
            </a:pPr>
            <a:endParaRPr lang="en-US" altLang="zh-CN" sz="1400" dirty="0"/>
          </a:p>
          <a:p>
            <a:pPr lvl="0">
              <a:defRPr/>
            </a:pPr>
            <a:r>
              <a:rPr lang="zh-CN" altLang="en-US" sz="1400" dirty="0"/>
              <a:t>或者</a:t>
            </a:r>
            <a:r>
              <a:rPr lang="en-US" altLang="zh-CN" sz="1400" dirty="0"/>
              <a:t>QQ2842305604</a:t>
            </a:r>
            <a:endParaRPr lang="zh-CN" altLang="en-US" sz="1400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473527" y="3816109"/>
            <a:ext cx="2256896" cy="1887174"/>
            <a:chOff x="1234917" y="2180481"/>
            <a:chExt cx="2040939" cy="155125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5" name="矩形 24"/>
            <p:cNvSpPr/>
            <p:nvPr/>
          </p:nvSpPr>
          <p:spPr>
            <a:xfrm>
              <a:off x="1234918" y="2180481"/>
              <a:ext cx="2040938" cy="360040"/>
            </a:xfrm>
            <a:prstGeom prst="rect">
              <a:avLst/>
            </a:prstGeom>
            <a:solidFill>
              <a:srgbClr val="8CD9E8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6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单击此处输入标题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1234917" y="2540520"/>
              <a:ext cx="2040939" cy="1191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400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7" name="矩形 26"/>
          <p:cNvSpPr/>
          <p:nvPr/>
        </p:nvSpPr>
        <p:spPr>
          <a:xfrm>
            <a:off x="1598674" y="4513870"/>
            <a:ext cx="2006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1400" dirty="0"/>
              <a:t>更多资源请加哈工大资源分享</a:t>
            </a:r>
            <a:r>
              <a:rPr lang="en-US" altLang="zh-CN" sz="1400" dirty="0" err="1"/>
              <a:t>qq</a:t>
            </a:r>
            <a:r>
              <a:rPr lang="zh-CN" altLang="en-US" sz="1400" dirty="0"/>
              <a:t>群 </a:t>
            </a:r>
            <a:r>
              <a:rPr lang="en-US" altLang="zh-CN" sz="1400" dirty="0"/>
              <a:t>626648181</a:t>
            </a:r>
          </a:p>
          <a:p>
            <a:pPr lvl="0">
              <a:defRPr/>
            </a:pPr>
            <a:endParaRPr lang="en-US" altLang="zh-CN" sz="1400" dirty="0"/>
          </a:p>
          <a:p>
            <a:pPr lvl="0">
              <a:defRPr/>
            </a:pPr>
            <a:r>
              <a:rPr lang="zh-CN" altLang="en-US" sz="1400" dirty="0"/>
              <a:t>或者</a:t>
            </a:r>
            <a:r>
              <a:rPr lang="en-US" altLang="zh-CN" sz="1400" dirty="0"/>
              <a:t>QQ2842305604</a:t>
            </a:r>
            <a:endParaRPr lang="zh-CN" altLang="en-US" sz="1400" dirty="0"/>
          </a:p>
        </p:txBody>
      </p:sp>
      <p:grpSp>
        <p:nvGrpSpPr>
          <p:cNvPr id="28" name="组合 27"/>
          <p:cNvGrpSpPr/>
          <p:nvPr/>
        </p:nvGrpSpPr>
        <p:grpSpPr>
          <a:xfrm>
            <a:off x="3848427" y="3816109"/>
            <a:ext cx="2256896" cy="1887174"/>
            <a:chOff x="1234917" y="2180481"/>
            <a:chExt cx="2040939" cy="155125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9" name="矩形 28"/>
            <p:cNvSpPr/>
            <p:nvPr/>
          </p:nvSpPr>
          <p:spPr>
            <a:xfrm>
              <a:off x="1234918" y="2180481"/>
              <a:ext cx="2040938" cy="360040"/>
            </a:xfrm>
            <a:prstGeom prst="rect">
              <a:avLst/>
            </a:prstGeom>
            <a:solidFill>
              <a:srgbClr val="8CD9E8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6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单击此处输入标题</a:t>
              </a:r>
            </a:p>
          </p:txBody>
        </p:sp>
        <p:sp>
          <p:nvSpPr>
            <p:cNvPr id="30" name="矩形 29"/>
            <p:cNvSpPr/>
            <p:nvPr/>
          </p:nvSpPr>
          <p:spPr>
            <a:xfrm>
              <a:off x="1234917" y="2540520"/>
              <a:ext cx="2040939" cy="1191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400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1" name="矩形 30"/>
          <p:cNvSpPr/>
          <p:nvPr/>
        </p:nvSpPr>
        <p:spPr>
          <a:xfrm>
            <a:off x="3973574" y="4513870"/>
            <a:ext cx="2006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1400" dirty="0"/>
              <a:t>更多资源请加哈工大资源分享</a:t>
            </a:r>
            <a:r>
              <a:rPr lang="en-US" altLang="zh-CN" sz="1400" dirty="0" err="1"/>
              <a:t>qq</a:t>
            </a:r>
            <a:r>
              <a:rPr lang="zh-CN" altLang="en-US" sz="1400" dirty="0"/>
              <a:t>群 </a:t>
            </a:r>
            <a:r>
              <a:rPr lang="en-US" altLang="zh-CN" sz="1400" dirty="0"/>
              <a:t>626648181</a:t>
            </a:r>
          </a:p>
          <a:p>
            <a:pPr lvl="0">
              <a:defRPr/>
            </a:pPr>
            <a:endParaRPr lang="en-US" altLang="zh-CN" sz="1400" dirty="0"/>
          </a:p>
          <a:p>
            <a:pPr lvl="0">
              <a:defRPr/>
            </a:pPr>
            <a:r>
              <a:rPr lang="zh-CN" altLang="en-US" sz="1400" dirty="0"/>
              <a:t>或者</a:t>
            </a:r>
            <a:r>
              <a:rPr lang="en-US" altLang="zh-CN" sz="1400" dirty="0"/>
              <a:t>QQ2842305604</a:t>
            </a:r>
            <a:endParaRPr lang="zh-CN" altLang="en-US" sz="1400" dirty="0"/>
          </a:p>
        </p:txBody>
      </p:sp>
      <p:grpSp>
        <p:nvGrpSpPr>
          <p:cNvPr id="32" name="组合 31"/>
          <p:cNvGrpSpPr/>
          <p:nvPr/>
        </p:nvGrpSpPr>
        <p:grpSpPr>
          <a:xfrm>
            <a:off x="6223325" y="3816109"/>
            <a:ext cx="2256896" cy="1887174"/>
            <a:chOff x="1234917" y="2180481"/>
            <a:chExt cx="2040939" cy="155125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3" name="矩形 32"/>
            <p:cNvSpPr/>
            <p:nvPr/>
          </p:nvSpPr>
          <p:spPr>
            <a:xfrm>
              <a:off x="1234918" y="2180481"/>
              <a:ext cx="2040938" cy="360040"/>
            </a:xfrm>
            <a:prstGeom prst="rect">
              <a:avLst/>
            </a:prstGeom>
            <a:solidFill>
              <a:srgbClr val="8CD9E8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6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单击此处输入标题</a:t>
              </a:r>
            </a:p>
          </p:txBody>
        </p:sp>
        <p:sp>
          <p:nvSpPr>
            <p:cNvPr id="34" name="矩形 33"/>
            <p:cNvSpPr/>
            <p:nvPr/>
          </p:nvSpPr>
          <p:spPr>
            <a:xfrm>
              <a:off x="1234917" y="2540520"/>
              <a:ext cx="2040939" cy="1191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400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5" name="矩形 34"/>
          <p:cNvSpPr/>
          <p:nvPr/>
        </p:nvSpPr>
        <p:spPr>
          <a:xfrm>
            <a:off x="6348472" y="4513870"/>
            <a:ext cx="2006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1400" dirty="0"/>
              <a:t>更多资源请加哈工大资源分享</a:t>
            </a:r>
            <a:r>
              <a:rPr lang="en-US" altLang="zh-CN" sz="1400" dirty="0" err="1"/>
              <a:t>qq</a:t>
            </a:r>
            <a:r>
              <a:rPr lang="zh-CN" altLang="en-US" sz="1400" dirty="0"/>
              <a:t>群 </a:t>
            </a:r>
            <a:r>
              <a:rPr lang="en-US" altLang="zh-CN" sz="1400" dirty="0"/>
              <a:t>626648181</a:t>
            </a:r>
          </a:p>
          <a:p>
            <a:pPr lvl="0">
              <a:defRPr/>
            </a:pPr>
            <a:endParaRPr lang="en-US" altLang="zh-CN" sz="1400" dirty="0"/>
          </a:p>
          <a:p>
            <a:pPr lvl="0">
              <a:defRPr/>
            </a:pPr>
            <a:r>
              <a:rPr lang="zh-CN" altLang="en-US" sz="1400" dirty="0"/>
              <a:t>或者</a:t>
            </a:r>
            <a:r>
              <a:rPr lang="en-US" altLang="zh-CN" sz="1400" dirty="0"/>
              <a:t>QQ2842305604</a:t>
            </a:r>
            <a:endParaRPr lang="zh-CN" altLang="en-US" sz="1400" dirty="0"/>
          </a:p>
        </p:txBody>
      </p:sp>
      <p:grpSp>
        <p:nvGrpSpPr>
          <p:cNvPr id="36" name="组合 35"/>
          <p:cNvGrpSpPr/>
          <p:nvPr/>
        </p:nvGrpSpPr>
        <p:grpSpPr>
          <a:xfrm>
            <a:off x="8598221" y="3816109"/>
            <a:ext cx="2256896" cy="1887174"/>
            <a:chOff x="1234917" y="2180481"/>
            <a:chExt cx="2040939" cy="1551258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37" name="矩形 36"/>
            <p:cNvSpPr/>
            <p:nvPr/>
          </p:nvSpPr>
          <p:spPr>
            <a:xfrm>
              <a:off x="1234918" y="2180481"/>
              <a:ext cx="2040938" cy="360040"/>
            </a:xfrm>
            <a:prstGeom prst="rect">
              <a:avLst/>
            </a:prstGeom>
            <a:solidFill>
              <a:srgbClr val="8CD9E8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r>
                <a:rPr lang="zh-CN" altLang="en-US" sz="1600" b="1" kern="0" dirty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rPr>
                <a:t>单击此处输入标题</a:t>
              </a:r>
            </a:p>
          </p:txBody>
        </p:sp>
        <p:sp>
          <p:nvSpPr>
            <p:cNvPr id="38" name="矩形 37"/>
            <p:cNvSpPr/>
            <p:nvPr/>
          </p:nvSpPr>
          <p:spPr>
            <a:xfrm>
              <a:off x="1234917" y="2540520"/>
              <a:ext cx="2040939" cy="11912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lnSpc>
                  <a:spcPct val="120000"/>
                </a:lnSpc>
                <a:defRPr/>
              </a:pPr>
              <a:endParaRPr lang="zh-CN" altLang="en-US" sz="1400" kern="0" dirty="0">
                <a:solidFill>
                  <a:srgbClr val="4D4D4D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9" name="矩形 38"/>
          <p:cNvSpPr/>
          <p:nvPr/>
        </p:nvSpPr>
        <p:spPr>
          <a:xfrm>
            <a:off x="8723368" y="4513870"/>
            <a:ext cx="20066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zh-CN" altLang="en-US" sz="1400" dirty="0"/>
              <a:t>更多资源请加哈工大资源分享</a:t>
            </a:r>
            <a:r>
              <a:rPr lang="en-US" altLang="zh-CN" sz="1400" dirty="0" err="1"/>
              <a:t>qq</a:t>
            </a:r>
            <a:r>
              <a:rPr lang="zh-CN" altLang="en-US" sz="1400" dirty="0"/>
              <a:t>群 </a:t>
            </a:r>
            <a:r>
              <a:rPr lang="en-US" altLang="zh-CN" sz="1400" dirty="0"/>
              <a:t>626648181</a:t>
            </a:r>
          </a:p>
          <a:p>
            <a:pPr lvl="0">
              <a:defRPr/>
            </a:pPr>
            <a:endParaRPr lang="en-US" altLang="zh-CN" sz="1400" dirty="0"/>
          </a:p>
          <a:p>
            <a:pPr lvl="0">
              <a:defRPr/>
            </a:pPr>
            <a:r>
              <a:rPr lang="zh-CN" altLang="en-US" sz="1400" dirty="0"/>
              <a:t>或者</a:t>
            </a:r>
            <a:r>
              <a:rPr lang="en-US" altLang="zh-CN" sz="1400" dirty="0"/>
              <a:t>QQ2842305604</a:t>
            </a:r>
            <a:endParaRPr lang="zh-CN" altLang="en-US" sz="1400" dirty="0"/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81814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研究方法及过程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407708" y="2044512"/>
            <a:ext cx="1259291" cy="1384488"/>
            <a:chOff x="1407708" y="2117354"/>
            <a:chExt cx="1259291" cy="1384488"/>
          </a:xfrm>
          <a:solidFill>
            <a:srgbClr val="8CD9E8"/>
          </a:solidFill>
        </p:grpSpPr>
        <p:sp>
          <p:nvSpPr>
            <p:cNvPr id="9" name="六边形 8"/>
            <p:cNvSpPr/>
            <p:nvPr/>
          </p:nvSpPr>
          <p:spPr>
            <a:xfrm rot="5400000">
              <a:off x="1345110" y="2179952"/>
              <a:ext cx="1384488" cy="1259291"/>
            </a:xfrm>
            <a:prstGeom prst="hexagon">
              <a:avLst>
                <a:gd name="adj" fmla="val 26941"/>
                <a:gd name="vf" fmla="val 115470"/>
              </a:avLst>
            </a:prstGeom>
            <a:noFill/>
            <a:ln w="38100">
              <a:solidFill>
                <a:srgbClr val="8CD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733977" y="2499643"/>
              <a:ext cx="609173" cy="583930"/>
              <a:chOff x="8730799" y="2675316"/>
              <a:chExt cx="376169" cy="360581"/>
            </a:xfrm>
            <a:grpFill/>
          </p:grpSpPr>
          <p:sp>
            <p:nvSpPr>
              <p:cNvPr id="11" name="Freeform 243"/>
              <p:cNvSpPr>
                <a:spLocks/>
              </p:cNvSpPr>
              <p:nvPr/>
            </p:nvSpPr>
            <p:spPr bwMode="auto">
              <a:xfrm>
                <a:off x="8950058" y="2679474"/>
                <a:ext cx="156910" cy="150676"/>
              </a:xfrm>
              <a:custGeom>
                <a:avLst/>
                <a:gdLst>
                  <a:gd name="T0" fmla="*/ 21 w 64"/>
                  <a:gd name="T1" fmla="*/ 0 h 61"/>
                  <a:gd name="T2" fmla="*/ 0 w 64"/>
                  <a:gd name="T3" fmla="*/ 61 h 61"/>
                  <a:gd name="T4" fmla="*/ 64 w 64"/>
                  <a:gd name="T5" fmla="*/ 61 h 61"/>
                  <a:gd name="T6" fmla="*/ 21 w 64"/>
                  <a:gd name="T7" fmla="*/ 0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64" h="61">
                    <a:moveTo>
                      <a:pt x="21" y="0"/>
                    </a:moveTo>
                    <a:cubicBezTo>
                      <a:pt x="0" y="61"/>
                      <a:pt x="0" y="61"/>
                      <a:pt x="0" y="61"/>
                    </a:cubicBezTo>
                    <a:cubicBezTo>
                      <a:pt x="64" y="61"/>
                      <a:pt x="64" y="61"/>
                      <a:pt x="64" y="61"/>
                    </a:cubicBezTo>
                    <a:cubicBezTo>
                      <a:pt x="64" y="33"/>
                      <a:pt x="46" y="9"/>
                      <a:pt x="21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2" name="Freeform 244"/>
              <p:cNvSpPr>
                <a:spLocks/>
              </p:cNvSpPr>
              <p:nvPr/>
            </p:nvSpPr>
            <p:spPr bwMode="auto">
              <a:xfrm>
                <a:off x="8730799" y="2675316"/>
                <a:ext cx="363698" cy="360581"/>
              </a:xfrm>
              <a:custGeom>
                <a:avLst/>
                <a:gdLst>
                  <a:gd name="T0" fmla="*/ 98 w 148"/>
                  <a:gd name="T1" fmla="*/ 4 h 147"/>
                  <a:gd name="T2" fmla="*/ 74 w 148"/>
                  <a:gd name="T3" fmla="*/ 0 h 147"/>
                  <a:gd name="T4" fmla="*/ 0 w 148"/>
                  <a:gd name="T5" fmla="*/ 74 h 147"/>
                  <a:gd name="T6" fmla="*/ 74 w 148"/>
                  <a:gd name="T7" fmla="*/ 147 h 147"/>
                  <a:gd name="T8" fmla="*/ 148 w 148"/>
                  <a:gd name="T9" fmla="*/ 74 h 147"/>
                  <a:gd name="T10" fmla="*/ 74 w 148"/>
                  <a:gd name="T11" fmla="*/ 74 h 147"/>
                  <a:gd name="T12" fmla="*/ 98 w 148"/>
                  <a:gd name="T13" fmla="*/ 4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" h="147">
                    <a:moveTo>
                      <a:pt x="98" y="4"/>
                    </a:moveTo>
                    <a:cubicBezTo>
                      <a:pt x="91" y="1"/>
                      <a:pt x="83" y="0"/>
                      <a:pt x="74" y="0"/>
                    </a:cubicBezTo>
                    <a:cubicBezTo>
                      <a:pt x="33" y="0"/>
                      <a:pt x="0" y="33"/>
                      <a:pt x="0" y="74"/>
                    </a:cubicBezTo>
                    <a:cubicBezTo>
                      <a:pt x="0" y="114"/>
                      <a:pt x="33" y="147"/>
                      <a:pt x="74" y="147"/>
                    </a:cubicBezTo>
                    <a:cubicBezTo>
                      <a:pt x="115" y="147"/>
                      <a:pt x="148" y="114"/>
                      <a:pt x="148" y="74"/>
                    </a:cubicBezTo>
                    <a:cubicBezTo>
                      <a:pt x="74" y="74"/>
                      <a:pt x="74" y="74"/>
                      <a:pt x="74" y="74"/>
                    </a:cubicBezTo>
                    <a:lnTo>
                      <a:pt x="98" y="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E1A28B"/>
                  </a:solidFill>
                </a:endParaRPr>
              </a:p>
            </p:txBody>
          </p:sp>
        </p:grpSp>
      </p:grpSp>
      <p:grpSp>
        <p:nvGrpSpPr>
          <p:cNvPr id="13" name="组合 12"/>
          <p:cNvGrpSpPr/>
          <p:nvPr/>
        </p:nvGrpSpPr>
        <p:grpSpPr>
          <a:xfrm>
            <a:off x="9596303" y="2044512"/>
            <a:ext cx="1259291" cy="1384488"/>
            <a:chOff x="7979960" y="2117354"/>
            <a:chExt cx="1259291" cy="1384488"/>
          </a:xfrm>
          <a:solidFill>
            <a:srgbClr val="8CD9E8"/>
          </a:solidFill>
        </p:grpSpPr>
        <p:sp>
          <p:nvSpPr>
            <p:cNvPr id="14" name="六边形 13"/>
            <p:cNvSpPr/>
            <p:nvPr/>
          </p:nvSpPr>
          <p:spPr>
            <a:xfrm rot="5400000">
              <a:off x="7917362" y="2179952"/>
              <a:ext cx="1384488" cy="1259291"/>
            </a:xfrm>
            <a:prstGeom prst="hexagon">
              <a:avLst>
                <a:gd name="adj" fmla="val 26941"/>
                <a:gd name="vf" fmla="val 115470"/>
              </a:avLst>
            </a:prstGeom>
            <a:noFill/>
            <a:ln w="38100">
              <a:solidFill>
                <a:srgbClr val="8CD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8222152" y="2433174"/>
              <a:ext cx="804374" cy="716869"/>
              <a:chOff x="8674686" y="3568976"/>
              <a:chExt cx="496707" cy="442672"/>
            </a:xfrm>
            <a:grpFill/>
          </p:grpSpPr>
          <p:sp>
            <p:nvSpPr>
              <p:cNvPr id="16" name="Freeform 279"/>
              <p:cNvSpPr>
                <a:spLocks noEditPoints="1"/>
              </p:cNvSpPr>
              <p:nvPr/>
            </p:nvSpPr>
            <p:spPr bwMode="auto">
              <a:xfrm>
                <a:off x="8674686" y="3568976"/>
                <a:ext cx="368894" cy="368894"/>
              </a:xfrm>
              <a:custGeom>
                <a:avLst/>
                <a:gdLst>
                  <a:gd name="T0" fmla="*/ 125 w 150"/>
                  <a:gd name="T1" fmla="*/ 125 h 150"/>
                  <a:gd name="T2" fmla="*/ 121 w 150"/>
                  <a:gd name="T3" fmla="*/ 118 h 150"/>
                  <a:gd name="T4" fmla="*/ 131 w 150"/>
                  <a:gd name="T5" fmla="*/ 104 h 150"/>
                  <a:gd name="T6" fmla="*/ 139 w 150"/>
                  <a:gd name="T7" fmla="*/ 106 h 150"/>
                  <a:gd name="T8" fmla="*/ 145 w 150"/>
                  <a:gd name="T9" fmla="*/ 102 h 150"/>
                  <a:gd name="T10" fmla="*/ 150 w 150"/>
                  <a:gd name="T11" fmla="*/ 80 h 150"/>
                  <a:gd name="T12" fmla="*/ 146 w 150"/>
                  <a:gd name="T13" fmla="*/ 74 h 150"/>
                  <a:gd name="T14" fmla="*/ 139 w 150"/>
                  <a:gd name="T15" fmla="*/ 73 h 150"/>
                  <a:gd name="T16" fmla="*/ 137 w 150"/>
                  <a:gd name="T17" fmla="*/ 56 h 150"/>
                  <a:gd name="T18" fmla="*/ 142 w 150"/>
                  <a:gd name="T19" fmla="*/ 53 h 150"/>
                  <a:gd name="T20" fmla="*/ 144 w 150"/>
                  <a:gd name="T21" fmla="*/ 46 h 150"/>
                  <a:gd name="T22" fmla="*/ 133 w 150"/>
                  <a:gd name="T23" fmla="*/ 27 h 150"/>
                  <a:gd name="T24" fmla="*/ 125 w 150"/>
                  <a:gd name="T25" fmla="*/ 25 h 150"/>
                  <a:gd name="T26" fmla="*/ 122 w 150"/>
                  <a:gd name="T27" fmla="*/ 28 h 150"/>
                  <a:gd name="T28" fmla="*/ 105 w 150"/>
                  <a:gd name="T29" fmla="*/ 15 h 150"/>
                  <a:gd name="T30" fmla="*/ 106 w 150"/>
                  <a:gd name="T31" fmla="*/ 12 h 150"/>
                  <a:gd name="T32" fmla="*/ 102 w 150"/>
                  <a:gd name="T33" fmla="*/ 5 h 150"/>
                  <a:gd name="T34" fmla="*/ 81 w 150"/>
                  <a:gd name="T35" fmla="*/ 1 h 150"/>
                  <a:gd name="T36" fmla="*/ 74 w 150"/>
                  <a:gd name="T37" fmla="*/ 5 h 150"/>
                  <a:gd name="T38" fmla="*/ 74 w 150"/>
                  <a:gd name="T39" fmla="*/ 8 h 150"/>
                  <a:gd name="T40" fmla="*/ 55 w 150"/>
                  <a:gd name="T41" fmla="*/ 11 h 150"/>
                  <a:gd name="T42" fmla="*/ 53 w 150"/>
                  <a:gd name="T43" fmla="*/ 8 h 150"/>
                  <a:gd name="T44" fmla="*/ 46 w 150"/>
                  <a:gd name="T45" fmla="*/ 6 h 150"/>
                  <a:gd name="T46" fmla="*/ 27 w 150"/>
                  <a:gd name="T47" fmla="*/ 18 h 150"/>
                  <a:gd name="T48" fmla="*/ 26 w 150"/>
                  <a:gd name="T49" fmla="*/ 25 h 150"/>
                  <a:gd name="T50" fmla="*/ 28 w 150"/>
                  <a:gd name="T51" fmla="*/ 28 h 150"/>
                  <a:gd name="T52" fmla="*/ 16 w 150"/>
                  <a:gd name="T53" fmla="*/ 45 h 150"/>
                  <a:gd name="T54" fmla="*/ 12 w 150"/>
                  <a:gd name="T55" fmla="*/ 44 h 150"/>
                  <a:gd name="T56" fmla="*/ 6 w 150"/>
                  <a:gd name="T57" fmla="*/ 48 h 150"/>
                  <a:gd name="T58" fmla="*/ 1 w 150"/>
                  <a:gd name="T59" fmla="*/ 70 h 150"/>
                  <a:gd name="T60" fmla="*/ 5 w 150"/>
                  <a:gd name="T61" fmla="*/ 76 h 150"/>
                  <a:gd name="T62" fmla="*/ 11 w 150"/>
                  <a:gd name="T63" fmla="*/ 77 h 150"/>
                  <a:gd name="T64" fmla="*/ 14 w 150"/>
                  <a:gd name="T65" fmla="*/ 94 h 150"/>
                  <a:gd name="T66" fmla="*/ 8 w 150"/>
                  <a:gd name="T67" fmla="*/ 97 h 150"/>
                  <a:gd name="T68" fmla="*/ 7 w 150"/>
                  <a:gd name="T69" fmla="*/ 104 h 150"/>
                  <a:gd name="T70" fmla="*/ 18 w 150"/>
                  <a:gd name="T71" fmla="*/ 123 h 150"/>
                  <a:gd name="T72" fmla="*/ 25 w 150"/>
                  <a:gd name="T73" fmla="*/ 125 h 150"/>
                  <a:gd name="T74" fmla="*/ 32 w 150"/>
                  <a:gd name="T75" fmla="*/ 121 h 150"/>
                  <a:gd name="T76" fmla="*/ 47 w 150"/>
                  <a:gd name="T77" fmla="*/ 130 h 150"/>
                  <a:gd name="T78" fmla="*/ 45 w 150"/>
                  <a:gd name="T79" fmla="*/ 139 h 150"/>
                  <a:gd name="T80" fmla="*/ 49 w 150"/>
                  <a:gd name="T81" fmla="*/ 145 h 150"/>
                  <a:gd name="T82" fmla="*/ 70 w 150"/>
                  <a:gd name="T83" fmla="*/ 150 h 150"/>
                  <a:gd name="T84" fmla="*/ 76 w 150"/>
                  <a:gd name="T85" fmla="*/ 146 h 150"/>
                  <a:gd name="T86" fmla="*/ 78 w 150"/>
                  <a:gd name="T87" fmla="*/ 137 h 150"/>
                  <a:gd name="T88" fmla="*/ 93 w 150"/>
                  <a:gd name="T89" fmla="*/ 134 h 150"/>
                  <a:gd name="T90" fmla="*/ 97 w 150"/>
                  <a:gd name="T91" fmla="*/ 142 h 150"/>
                  <a:gd name="T92" fmla="*/ 105 w 150"/>
                  <a:gd name="T93" fmla="*/ 144 h 150"/>
                  <a:gd name="T94" fmla="*/ 123 w 150"/>
                  <a:gd name="T95" fmla="*/ 132 h 150"/>
                  <a:gd name="T96" fmla="*/ 125 w 150"/>
                  <a:gd name="T97" fmla="*/ 125 h 150"/>
                  <a:gd name="T98" fmla="*/ 45 w 150"/>
                  <a:gd name="T99" fmla="*/ 90 h 150"/>
                  <a:gd name="T100" fmla="*/ 57 w 150"/>
                  <a:gd name="T101" fmla="*/ 43 h 150"/>
                  <a:gd name="T102" fmla="*/ 104 w 150"/>
                  <a:gd name="T103" fmla="*/ 54 h 150"/>
                  <a:gd name="T104" fmla="*/ 93 w 150"/>
                  <a:gd name="T105" fmla="*/ 102 h 150"/>
                  <a:gd name="T106" fmla="*/ 45 w 150"/>
                  <a:gd name="T107" fmla="*/ 90 h 1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50" h="150">
                    <a:moveTo>
                      <a:pt x="125" y="125"/>
                    </a:moveTo>
                    <a:cubicBezTo>
                      <a:pt x="121" y="118"/>
                      <a:pt x="121" y="118"/>
                      <a:pt x="121" y="118"/>
                    </a:cubicBezTo>
                    <a:cubicBezTo>
                      <a:pt x="125" y="114"/>
                      <a:pt x="128" y="109"/>
                      <a:pt x="131" y="104"/>
                    </a:cubicBezTo>
                    <a:cubicBezTo>
                      <a:pt x="139" y="106"/>
                      <a:pt x="139" y="106"/>
                      <a:pt x="139" y="106"/>
                    </a:cubicBezTo>
                    <a:cubicBezTo>
                      <a:pt x="142" y="106"/>
                      <a:pt x="144" y="105"/>
                      <a:pt x="145" y="102"/>
                    </a:cubicBezTo>
                    <a:cubicBezTo>
                      <a:pt x="150" y="80"/>
                      <a:pt x="150" y="80"/>
                      <a:pt x="150" y="80"/>
                    </a:cubicBezTo>
                    <a:cubicBezTo>
                      <a:pt x="150" y="77"/>
                      <a:pt x="149" y="75"/>
                      <a:pt x="146" y="74"/>
                    </a:cubicBezTo>
                    <a:cubicBezTo>
                      <a:pt x="139" y="73"/>
                      <a:pt x="139" y="73"/>
                      <a:pt x="139" y="73"/>
                    </a:cubicBezTo>
                    <a:cubicBezTo>
                      <a:pt x="139" y="67"/>
                      <a:pt x="139" y="61"/>
                      <a:pt x="137" y="56"/>
                    </a:cubicBezTo>
                    <a:cubicBezTo>
                      <a:pt x="142" y="53"/>
                      <a:pt x="142" y="53"/>
                      <a:pt x="142" y="53"/>
                    </a:cubicBezTo>
                    <a:cubicBezTo>
                      <a:pt x="145" y="51"/>
                      <a:pt x="146" y="48"/>
                      <a:pt x="144" y="46"/>
                    </a:cubicBezTo>
                    <a:cubicBezTo>
                      <a:pt x="133" y="27"/>
                      <a:pt x="133" y="27"/>
                      <a:pt x="133" y="27"/>
                    </a:cubicBezTo>
                    <a:cubicBezTo>
                      <a:pt x="131" y="25"/>
                      <a:pt x="128" y="24"/>
                      <a:pt x="125" y="25"/>
                    </a:cubicBezTo>
                    <a:cubicBezTo>
                      <a:pt x="122" y="28"/>
                      <a:pt x="122" y="28"/>
                      <a:pt x="122" y="28"/>
                    </a:cubicBezTo>
                    <a:cubicBezTo>
                      <a:pt x="117" y="23"/>
                      <a:pt x="111" y="18"/>
                      <a:pt x="105" y="15"/>
                    </a:cubicBezTo>
                    <a:cubicBezTo>
                      <a:pt x="106" y="12"/>
                      <a:pt x="106" y="12"/>
                      <a:pt x="106" y="12"/>
                    </a:cubicBezTo>
                    <a:cubicBezTo>
                      <a:pt x="107" y="9"/>
                      <a:pt x="105" y="6"/>
                      <a:pt x="102" y="5"/>
                    </a:cubicBezTo>
                    <a:cubicBezTo>
                      <a:pt x="81" y="1"/>
                      <a:pt x="81" y="1"/>
                      <a:pt x="81" y="1"/>
                    </a:cubicBezTo>
                    <a:cubicBezTo>
                      <a:pt x="78" y="0"/>
                      <a:pt x="75" y="2"/>
                      <a:pt x="74" y="5"/>
                    </a:cubicBezTo>
                    <a:cubicBezTo>
                      <a:pt x="74" y="8"/>
                      <a:pt x="74" y="8"/>
                      <a:pt x="74" y="8"/>
                    </a:cubicBezTo>
                    <a:cubicBezTo>
                      <a:pt x="67" y="8"/>
                      <a:pt x="61" y="9"/>
                      <a:pt x="55" y="11"/>
                    </a:cubicBezTo>
                    <a:cubicBezTo>
                      <a:pt x="53" y="8"/>
                      <a:pt x="53" y="8"/>
                      <a:pt x="53" y="8"/>
                    </a:cubicBezTo>
                    <a:cubicBezTo>
                      <a:pt x="52" y="6"/>
                      <a:pt x="49" y="5"/>
                      <a:pt x="46" y="6"/>
                    </a:cubicBezTo>
                    <a:cubicBezTo>
                      <a:pt x="27" y="18"/>
                      <a:pt x="27" y="18"/>
                      <a:pt x="27" y="18"/>
                    </a:cubicBezTo>
                    <a:cubicBezTo>
                      <a:pt x="25" y="19"/>
                      <a:pt x="24" y="23"/>
                      <a:pt x="26" y="25"/>
                    </a:cubicBezTo>
                    <a:cubicBezTo>
                      <a:pt x="28" y="28"/>
                      <a:pt x="28" y="28"/>
                      <a:pt x="28" y="28"/>
                    </a:cubicBezTo>
                    <a:cubicBezTo>
                      <a:pt x="23" y="33"/>
                      <a:pt x="19" y="39"/>
                      <a:pt x="16" y="45"/>
                    </a:cubicBezTo>
                    <a:cubicBezTo>
                      <a:pt x="12" y="44"/>
                      <a:pt x="12" y="44"/>
                      <a:pt x="12" y="44"/>
                    </a:cubicBezTo>
                    <a:cubicBezTo>
                      <a:pt x="9" y="44"/>
                      <a:pt x="6" y="46"/>
                      <a:pt x="6" y="48"/>
                    </a:cubicBezTo>
                    <a:cubicBezTo>
                      <a:pt x="1" y="70"/>
                      <a:pt x="1" y="70"/>
                      <a:pt x="1" y="70"/>
                    </a:cubicBezTo>
                    <a:cubicBezTo>
                      <a:pt x="0" y="73"/>
                      <a:pt x="2" y="75"/>
                      <a:pt x="5" y="76"/>
                    </a:cubicBezTo>
                    <a:cubicBezTo>
                      <a:pt x="11" y="77"/>
                      <a:pt x="11" y="77"/>
                      <a:pt x="11" y="77"/>
                    </a:cubicBezTo>
                    <a:cubicBezTo>
                      <a:pt x="11" y="83"/>
                      <a:pt x="12" y="88"/>
                      <a:pt x="14" y="94"/>
                    </a:cubicBezTo>
                    <a:cubicBezTo>
                      <a:pt x="8" y="97"/>
                      <a:pt x="8" y="97"/>
                      <a:pt x="8" y="97"/>
                    </a:cubicBezTo>
                    <a:cubicBezTo>
                      <a:pt x="6" y="99"/>
                      <a:pt x="5" y="102"/>
                      <a:pt x="7" y="104"/>
                    </a:cubicBezTo>
                    <a:cubicBezTo>
                      <a:pt x="18" y="123"/>
                      <a:pt x="18" y="123"/>
                      <a:pt x="18" y="123"/>
                    </a:cubicBezTo>
                    <a:cubicBezTo>
                      <a:pt x="20" y="125"/>
                      <a:pt x="23" y="126"/>
                      <a:pt x="25" y="125"/>
                    </a:cubicBezTo>
                    <a:cubicBezTo>
                      <a:pt x="32" y="121"/>
                      <a:pt x="32" y="121"/>
                      <a:pt x="32" y="121"/>
                    </a:cubicBezTo>
                    <a:cubicBezTo>
                      <a:pt x="37" y="124"/>
                      <a:pt x="41" y="128"/>
                      <a:pt x="47" y="130"/>
                    </a:cubicBezTo>
                    <a:cubicBezTo>
                      <a:pt x="45" y="139"/>
                      <a:pt x="45" y="139"/>
                      <a:pt x="45" y="139"/>
                    </a:cubicBezTo>
                    <a:cubicBezTo>
                      <a:pt x="44" y="141"/>
                      <a:pt x="46" y="144"/>
                      <a:pt x="49" y="145"/>
                    </a:cubicBezTo>
                    <a:cubicBezTo>
                      <a:pt x="70" y="150"/>
                      <a:pt x="70" y="150"/>
                      <a:pt x="70" y="150"/>
                    </a:cubicBezTo>
                    <a:cubicBezTo>
                      <a:pt x="73" y="150"/>
                      <a:pt x="76" y="148"/>
                      <a:pt x="76" y="146"/>
                    </a:cubicBezTo>
                    <a:cubicBezTo>
                      <a:pt x="78" y="137"/>
                      <a:pt x="78" y="137"/>
                      <a:pt x="78" y="137"/>
                    </a:cubicBezTo>
                    <a:cubicBezTo>
                      <a:pt x="83" y="136"/>
                      <a:pt x="88" y="136"/>
                      <a:pt x="93" y="134"/>
                    </a:cubicBezTo>
                    <a:cubicBezTo>
                      <a:pt x="97" y="142"/>
                      <a:pt x="97" y="142"/>
                      <a:pt x="97" y="142"/>
                    </a:cubicBezTo>
                    <a:cubicBezTo>
                      <a:pt x="99" y="144"/>
                      <a:pt x="102" y="145"/>
                      <a:pt x="105" y="144"/>
                    </a:cubicBezTo>
                    <a:cubicBezTo>
                      <a:pt x="123" y="132"/>
                      <a:pt x="123" y="132"/>
                      <a:pt x="123" y="132"/>
                    </a:cubicBezTo>
                    <a:cubicBezTo>
                      <a:pt x="126" y="131"/>
                      <a:pt x="127" y="128"/>
                      <a:pt x="125" y="125"/>
                    </a:cubicBezTo>
                    <a:close/>
                    <a:moveTo>
                      <a:pt x="45" y="90"/>
                    </a:moveTo>
                    <a:cubicBezTo>
                      <a:pt x="35" y="74"/>
                      <a:pt x="41" y="53"/>
                      <a:pt x="57" y="43"/>
                    </a:cubicBezTo>
                    <a:cubicBezTo>
                      <a:pt x="73" y="33"/>
                      <a:pt x="94" y="38"/>
                      <a:pt x="104" y="54"/>
                    </a:cubicBezTo>
                    <a:cubicBezTo>
                      <a:pt x="114" y="70"/>
                      <a:pt x="109" y="92"/>
                      <a:pt x="93" y="102"/>
                    </a:cubicBezTo>
                    <a:cubicBezTo>
                      <a:pt x="77" y="112"/>
                      <a:pt x="55" y="107"/>
                      <a:pt x="45" y="90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7" name="Freeform 280"/>
              <p:cNvSpPr>
                <a:spLocks noEditPoints="1"/>
              </p:cNvSpPr>
              <p:nvPr/>
            </p:nvSpPr>
            <p:spPr bwMode="auto">
              <a:xfrm>
                <a:off x="8977075" y="3817330"/>
                <a:ext cx="194318" cy="194318"/>
              </a:xfrm>
              <a:custGeom>
                <a:avLst/>
                <a:gdLst>
                  <a:gd name="T0" fmla="*/ 73 w 79"/>
                  <a:gd name="T1" fmla="*/ 57 h 79"/>
                  <a:gd name="T2" fmla="*/ 69 w 79"/>
                  <a:gd name="T3" fmla="*/ 54 h 79"/>
                  <a:gd name="T4" fmla="*/ 72 w 79"/>
                  <a:gd name="T5" fmla="*/ 45 h 79"/>
                  <a:gd name="T6" fmla="*/ 77 w 79"/>
                  <a:gd name="T7" fmla="*/ 45 h 79"/>
                  <a:gd name="T8" fmla="*/ 79 w 79"/>
                  <a:gd name="T9" fmla="*/ 42 h 79"/>
                  <a:gd name="T10" fmla="*/ 78 w 79"/>
                  <a:gd name="T11" fmla="*/ 31 h 79"/>
                  <a:gd name="T12" fmla="*/ 75 w 79"/>
                  <a:gd name="T13" fmla="*/ 28 h 79"/>
                  <a:gd name="T14" fmla="*/ 72 w 79"/>
                  <a:gd name="T15" fmla="*/ 28 h 79"/>
                  <a:gd name="T16" fmla="*/ 68 w 79"/>
                  <a:gd name="T17" fmla="*/ 20 h 79"/>
                  <a:gd name="T18" fmla="*/ 70 w 79"/>
                  <a:gd name="T19" fmla="*/ 18 h 79"/>
                  <a:gd name="T20" fmla="*/ 70 w 79"/>
                  <a:gd name="T21" fmla="*/ 14 h 79"/>
                  <a:gd name="T22" fmla="*/ 61 w 79"/>
                  <a:gd name="T23" fmla="*/ 6 h 79"/>
                  <a:gd name="T24" fmla="*/ 57 w 79"/>
                  <a:gd name="T25" fmla="*/ 7 h 79"/>
                  <a:gd name="T26" fmla="*/ 56 w 79"/>
                  <a:gd name="T27" fmla="*/ 9 h 79"/>
                  <a:gd name="T28" fmla="*/ 45 w 79"/>
                  <a:gd name="T29" fmla="*/ 5 h 79"/>
                  <a:gd name="T30" fmla="*/ 45 w 79"/>
                  <a:gd name="T31" fmla="*/ 3 h 79"/>
                  <a:gd name="T32" fmla="*/ 42 w 79"/>
                  <a:gd name="T33" fmla="*/ 0 h 79"/>
                  <a:gd name="T34" fmla="*/ 31 w 79"/>
                  <a:gd name="T35" fmla="*/ 1 h 79"/>
                  <a:gd name="T36" fmla="*/ 28 w 79"/>
                  <a:gd name="T37" fmla="*/ 4 h 79"/>
                  <a:gd name="T38" fmla="*/ 28 w 79"/>
                  <a:gd name="T39" fmla="*/ 6 h 79"/>
                  <a:gd name="T40" fmla="*/ 19 w 79"/>
                  <a:gd name="T41" fmla="*/ 11 h 79"/>
                  <a:gd name="T42" fmla="*/ 18 w 79"/>
                  <a:gd name="T43" fmla="*/ 10 h 79"/>
                  <a:gd name="T44" fmla="*/ 14 w 79"/>
                  <a:gd name="T45" fmla="*/ 10 h 79"/>
                  <a:gd name="T46" fmla="*/ 7 w 79"/>
                  <a:gd name="T47" fmla="*/ 19 h 79"/>
                  <a:gd name="T48" fmla="*/ 7 w 79"/>
                  <a:gd name="T49" fmla="*/ 22 h 79"/>
                  <a:gd name="T50" fmla="*/ 8 w 79"/>
                  <a:gd name="T51" fmla="*/ 24 h 79"/>
                  <a:gd name="T52" fmla="*/ 5 w 79"/>
                  <a:gd name="T53" fmla="*/ 34 h 79"/>
                  <a:gd name="T54" fmla="*/ 3 w 79"/>
                  <a:gd name="T55" fmla="*/ 34 h 79"/>
                  <a:gd name="T56" fmla="*/ 0 w 79"/>
                  <a:gd name="T57" fmla="*/ 37 h 79"/>
                  <a:gd name="T58" fmla="*/ 1 w 79"/>
                  <a:gd name="T59" fmla="*/ 49 h 79"/>
                  <a:gd name="T60" fmla="*/ 4 w 79"/>
                  <a:gd name="T61" fmla="*/ 51 h 79"/>
                  <a:gd name="T62" fmla="*/ 8 w 79"/>
                  <a:gd name="T63" fmla="*/ 51 h 79"/>
                  <a:gd name="T64" fmla="*/ 12 w 79"/>
                  <a:gd name="T65" fmla="*/ 59 h 79"/>
                  <a:gd name="T66" fmla="*/ 10 w 79"/>
                  <a:gd name="T67" fmla="*/ 61 h 79"/>
                  <a:gd name="T68" fmla="*/ 10 w 79"/>
                  <a:gd name="T69" fmla="*/ 65 h 79"/>
                  <a:gd name="T70" fmla="*/ 19 w 79"/>
                  <a:gd name="T71" fmla="*/ 73 h 79"/>
                  <a:gd name="T72" fmla="*/ 23 w 79"/>
                  <a:gd name="T73" fmla="*/ 73 h 79"/>
                  <a:gd name="T74" fmla="*/ 25 w 79"/>
                  <a:gd name="T75" fmla="*/ 69 h 79"/>
                  <a:gd name="T76" fmla="*/ 34 w 79"/>
                  <a:gd name="T77" fmla="*/ 72 h 79"/>
                  <a:gd name="T78" fmla="*/ 34 w 79"/>
                  <a:gd name="T79" fmla="*/ 77 h 79"/>
                  <a:gd name="T80" fmla="*/ 37 w 79"/>
                  <a:gd name="T81" fmla="*/ 79 h 79"/>
                  <a:gd name="T82" fmla="*/ 49 w 79"/>
                  <a:gd name="T83" fmla="*/ 78 h 79"/>
                  <a:gd name="T84" fmla="*/ 52 w 79"/>
                  <a:gd name="T85" fmla="*/ 75 h 79"/>
                  <a:gd name="T86" fmla="*/ 51 w 79"/>
                  <a:gd name="T87" fmla="*/ 70 h 79"/>
                  <a:gd name="T88" fmla="*/ 58 w 79"/>
                  <a:gd name="T89" fmla="*/ 67 h 79"/>
                  <a:gd name="T90" fmla="*/ 62 w 79"/>
                  <a:gd name="T91" fmla="*/ 70 h 79"/>
                  <a:gd name="T92" fmla="*/ 65 w 79"/>
                  <a:gd name="T93" fmla="*/ 70 h 79"/>
                  <a:gd name="T94" fmla="*/ 73 w 79"/>
                  <a:gd name="T95" fmla="*/ 61 h 79"/>
                  <a:gd name="T96" fmla="*/ 73 w 79"/>
                  <a:gd name="T97" fmla="*/ 57 h 79"/>
                  <a:gd name="T98" fmla="*/ 27 w 79"/>
                  <a:gd name="T99" fmla="*/ 52 h 79"/>
                  <a:gd name="T100" fmla="*/ 25 w 79"/>
                  <a:gd name="T101" fmla="*/ 26 h 79"/>
                  <a:gd name="T102" fmla="*/ 51 w 79"/>
                  <a:gd name="T103" fmla="*/ 25 h 79"/>
                  <a:gd name="T104" fmla="*/ 53 w 79"/>
                  <a:gd name="T105" fmla="*/ 50 h 79"/>
                  <a:gd name="T106" fmla="*/ 27 w 79"/>
                  <a:gd name="T107" fmla="*/ 5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" h="79">
                    <a:moveTo>
                      <a:pt x="73" y="57"/>
                    </a:moveTo>
                    <a:cubicBezTo>
                      <a:pt x="69" y="54"/>
                      <a:pt x="69" y="54"/>
                      <a:pt x="69" y="54"/>
                    </a:cubicBezTo>
                    <a:cubicBezTo>
                      <a:pt x="71" y="51"/>
                      <a:pt x="72" y="48"/>
                      <a:pt x="72" y="45"/>
                    </a:cubicBezTo>
                    <a:cubicBezTo>
                      <a:pt x="77" y="45"/>
                      <a:pt x="77" y="45"/>
                      <a:pt x="77" y="45"/>
                    </a:cubicBezTo>
                    <a:cubicBezTo>
                      <a:pt x="78" y="45"/>
                      <a:pt x="79" y="44"/>
                      <a:pt x="79" y="42"/>
                    </a:cubicBezTo>
                    <a:cubicBezTo>
                      <a:pt x="78" y="31"/>
                      <a:pt x="78" y="31"/>
                      <a:pt x="78" y="31"/>
                    </a:cubicBezTo>
                    <a:cubicBezTo>
                      <a:pt x="78" y="29"/>
                      <a:pt x="77" y="28"/>
                      <a:pt x="75" y="28"/>
                    </a:cubicBezTo>
                    <a:cubicBezTo>
                      <a:pt x="72" y="28"/>
                      <a:pt x="72" y="28"/>
                      <a:pt x="72" y="28"/>
                    </a:cubicBezTo>
                    <a:cubicBezTo>
                      <a:pt x="71" y="26"/>
                      <a:pt x="70" y="23"/>
                      <a:pt x="68" y="20"/>
                    </a:cubicBezTo>
                    <a:cubicBezTo>
                      <a:pt x="70" y="18"/>
                      <a:pt x="70" y="18"/>
                      <a:pt x="70" y="18"/>
                    </a:cubicBezTo>
                    <a:cubicBezTo>
                      <a:pt x="71" y="17"/>
                      <a:pt x="71" y="15"/>
                      <a:pt x="70" y="14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60" y="5"/>
                      <a:pt x="58" y="6"/>
                      <a:pt x="57" y="7"/>
                    </a:cubicBezTo>
                    <a:cubicBezTo>
                      <a:pt x="56" y="9"/>
                      <a:pt x="56" y="9"/>
                      <a:pt x="56" y="9"/>
                    </a:cubicBezTo>
                    <a:cubicBezTo>
                      <a:pt x="52" y="7"/>
                      <a:pt x="49" y="6"/>
                      <a:pt x="45" y="5"/>
                    </a:cubicBezTo>
                    <a:cubicBezTo>
                      <a:pt x="45" y="3"/>
                      <a:pt x="45" y="3"/>
                      <a:pt x="45" y="3"/>
                    </a:cubicBezTo>
                    <a:cubicBezTo>
                      <a:pt x="45" y="1"/>
                      <a:pt x="44" y="0"/>
                      <a:pt x="42" y="0"/>
                    </a:cubicBezTo>
                    <a:cubicBezTo>
                      <a:pt x="31" y="1"/>
                      <a:pt x="31" y="1"/>
                      <a:pt x="31" y="1"/>
                    </a:cubicBezTo>
                    <a:cubicBezTo>
                      <a:pt x="29" y="2"/>
                      <a:pt x="28" y="3"/>
                      <a:pt x="28" y="4"/>
                    </a:cubicBezTo>
                    <a:cubicBezTo>
                      <a:pt x="28" y="6"/>
                      <a:pt x="28" y="6"/>
                      <a:pt x="28" y="6"/>
                    </a:cubicBezTo>
                    <a:cubicBezTo>
                      <a:pt x="25" y="7"/>
                      <a:pt x="22" y="9"/>
                      <a:pt x="19" y="11"/>
                    </a:cubicBezTo>
                    <a:cubicBezTo>
                      <a:pt x="18" y="10"/>
                      <a:pt x="18" y="10"/>
                      <a:pt x="18" y="10"/>
                    </a:cubicBezTo>
                    <a:cubicBezTo>
                      <a:pt x="17" y="9"/>
                      <a:pt x="15" y="9"/>
                      <a:pt x="14" y="10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6" y="20"/>
                      <a:pt x="6" y="21"/>
                      <a:pt x="7" y="22"/>
                    </a:cubicBezTo>
                    <a:cubicBezTo>
                      <a:pt x="8" y="24"/>
                      <a:pt x="8" y="24"/>
                      <a:pt x="8" y="24"/>
                    </a:cubicBezTo>
                    <a:cubicBezTo>
                      <a:pt x="7" y="27"/>
                      <a:pt x="6" y="31"/>
                      <a:pt x="5" y="34"/>
                    </a:cubicBezTo>
                    <a:cubicBezTo>
                      <a:pt x="3" y="34"/>
                      <a:pt x="3" y="34"/>
                      <a:pt x="3" y="34"/>
                    </a:cubicBezTo>
                    <a:cubicBezTo>
                      <a:pt x="1" y="35"/>
                      <a:pt x="0" y="36"/>
                      <a:pt x="0" y="37"/>
                    </a:cubicBezTo>
                    <a:cubicBezTo>
                      <a:pt x="1" y="49"/>
                      <a:pt x="1" y="49"/>
                      <a:pt x="1" y="49"/>
                    </a:cubicBezTo>
                    <a:cubicBezTo>
                      <a:pt x="2" y="50"/>
                      <a:pt x="3" y="52"/>
                      <a:pt x="4" y="51"/>
                    </a:cubicBezTo>
                    <a:cubicBezTo>
                      <a:pt x="8" y="51"/>
                      <a:pt x="8" y="51"/>
                      <a:pt x="8" y="51"/>
                    </a:cubicBezTo>
                    <a:cubicBezTo>
                      <a:pt x="9" y="54"/>
                      <a:pt x="10" y="56"/>
                      <a:pt x="12" y="59"/>
                    </a:cubicBezTo>
                    <a:cubicBezTo>
                      <a:pt x="10" y="61"/>
                      <a:pt x="10" y="61"/>
                      <a:pt x="10" y="61"/>
                    </a:cubicBezTo>
                    <a:cubicBezTo>
                      <a:pt x="9" y="63"/>
                      <a:pt x="9" y="64"/>
                      <a:pt x="10" y="65"/>
                    </a:cubicBezTo>
                    <a:cubicBezTo>
                      <a:pt x="19" y="73"/>
                      <a:pt x="19" y="73"/>
                      <a:pt x="19" y="73"/>
                    </a:cubicBezTo>
                    <a:cubicBezTo>
                      <a:pt x="20" y="74"/>
                      <a:pt x="22" y="74"/>
                      <a:pt x="23" y="73"/>
                    </a:cubicBezTo>
                    <a:cubicBezTo>
                      <a:pt x="25" y="69"/>
                      <a:pt x="25" y="69"/>
                      <a:pt x="25" y="69"/>
                    </a:cubicBezTo>
                    <a:cubicBezTo>
                      <a:pt x="28" y="71"/>
                      <a:pt x="31" y="72"/>
                      <a:pt x="34" y="72"/>
                    </a:cubicBezTo>
                    <a:cubicBezTo>
                      <a:pt x="34" y="77"/>
                      <a:pt x="34" y="77"/>
                      <a:pt x="34" y="77"/>
                    </a:cubicBezTo>
                    <a:cubicBezTo>
                      <a:pt x="35" y="78"/>
                      <a:pt x="36" y="79"/>
                      <a:pt x="37" y="79"/>
                    </a:cubicBezTo>
                    <a:cubicBezTo>
                      <a:pt x="49" y="78"/>
                      <a:pt x="49" y="78"/>
                      <a:pt x="49" y="78"/>
                    </a:cubicBezTo>
                    <a:cubicBezTo>
                      <a:pt x="51" y="78"/>
                      <a:pt x="52" y="77"/>
                      <a:pt x="52" y="75"/>
                    </a:cubicBezTo>
                    <a:cubicBezTo>
                      <a:pt x="51" y="70"/>
                      <a:pt x="51" y="70"/>
                      <a:pt x="51" y="70"/>
                    </a:cubicBezTo>
                    <a:cubicBezTo>
                      <a:pt x="53" y="69"/>
                      <a:pt x="56" y="68"/>
                      <a:pt x="58" y="67"/>
                    </a:cubicBezTo>
                    <a:cubicBezTo>
                      <a:pt x="62" y="70"/>
                      <a:pt x="62" y="70"/>
                      <a:pt x="62" y="70"/>
                    </a:cubicBezTo>
                    <a:cubicBezTo>
                      <a:pt x="63" y="71"/>
                      <a:pt x="64" y="71"/>
                      <a:pt x="65" y="70"/>
                    </a:cubicBezTo>
                    <a:cubicBezTo>
                      <a:pt x="73" y="61"/>
                      <a:pt x="73" y="61"/>
                      <a:pt x="73" y="61"/>
                    </a:cubicBezTo>
                    <a:cubicBezTo>
                      <a:pt x="74" y="60"/>
                      <a:pt x="74" y="58"/>
                      <a:pt x="73" y="57"/>
                    </a:cubicBezTo>
                    <a:close/>
                    <a:moveTo>
                      <a:pt x="27" y="52"/>
                    </a:moveTo>
                    <a:cubicBezTo>
                      <a:pt x="20" y="46"/>
                      <a:pt x="19" y="34"/>
                      <a:pt x="25" y="26"/>
                    </a:cubicBezTo>
                    <a:cubicBezTo>
                      <a:pt x="32" y="19"/>
                      <a:pt x="43" y="18"/>
                      <a:pt x="51" y="25"/>
                    </a:cubicBezTo>
                    <a:cubicBezTo>
                      <a:pt x="59" y="31"/>
                      <a:pt x="60" y="43"/>
                      <a:pt x="53" y="50"/>
                    </a:cubicBezTo>
                    <a:cubicBezTo>
                      <a:pt x="46" y="58"/>
                      <a:pt x="35" y="59"/>
                      <a:pt x="27" y="52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8" name="Freeform 281"/>
              <p:cNvSpPr>
                <a:spLocks noEditPoints="1"/>
              </p:cNvSpPr>
              <p:nvPr/>
            </p:nvSpPr>
            <p:spPr bwMode="auto">
              <a:xfrm>
                <a:off x="8912648" y="3925398"/>
                <a:ext cx="71700" cy="68584"/>
              </a:xfrm>
              <a:custGeom>
                <a:avLst/>
                <a:gdLst>
                  <a:gd name="T0" fmla="*/ 27 w 29"/>
                  <a:gd name="T1" fmla="*/ 20 h 28"/>
                  <a:gd name="T2" fmla="*/ 25 w 29"/>
                  <a:gd name="T3" fmla="*/ 19 h 28"/>
                  <a:gd name="T4" fmla="*/ 26 w 29"/>
                  <a:gd name="T5" fmla="*/ 16 h 28"/>
                  <a:gd name="T6" fmla="*/ 28 w 29"/>
                  <a:gd name="T7" fmla="*/ 16 h 28"/>
                  <a:gd name="T8" fmla="*/ 29 w 29"/>
                  <a:gd name="T9" fmla="*/ 15 h 28"/>
                  <a:gd name="T10" fmla="*/ 29 w 29"/>
                  <a:gd name="T11" fmla="*/ 11 h 28"/>
                  <a:gd name="T12" fmla="*/ 27 w 29"/>
                  <a:gd name="T13" fmla="*/ 10 h 28"/>
                  <a:gd name="T14" fmla="*/ 26 w 29"/>
                  <a:gd name="T15" fmla="*/ 10 h 28"/>
                  <a:gd name="T16" fmla="*/ 25 w 29"/>
                  <a:gd name="T17" fmla="*/ 7 h 28"/>
                  <a:gd name="T18" fmla="*/ 26 w 29"/>
                  <a:gd name="T19" fmla="*/ 6 h 28"/>
                  <a:gd name="T20" fmla="*/ 25 w 29"/>
                  <a:gd name="T21" fmla="*/ 5 h 28"/>
                  <a:gd name="T22" fmla="*/ 22 w 29"/>
                  <a:gd name="T23" fmla="*/ 2 h 28"/>
                  <a:gd name="T24" fmla="*/ 21 w 29"/>
                  <a:gd name="T25" fmla="*/ 2 h 28"/>
                  <a:gd name="T26" fmla="*/ 20 w 29"/>
                  <a:gd name="T27" fmla="*/ 3 h 28"/>
                  <a:gd name="T28" fmla="*/ 17 w 29"/>
                  <a:gd name="T29" fmla="*/ 2 h 28"/>
                  <a:gd name="T30" fmla="*/ 17 w 29"/>
                  <a:gd name="T31" fmla="*/ 1 h 28"/>
                  <a:gd name="T32" fmla="*/ 15 w 29"/>
                  <a:gd name="T33" fmla="*/ 0 h 28"/>
                  <a:gd name="T34" fmla="*/ 11 w 29"/>
                  <a:gd name="T35" fmla="*/ 0 h 28"/>
                  <a:gd name="T36" fmla="*/ 10 w 29"/>
                  <a:gd name="T37" fmla="*/ 1 h 28"/>
                  <a:gd name="T38" fmla="*/ 10 w 29"/>
                  <a:gd name="T39" fmla="*/ 2 h 28"/>
                  <a:gd name="T40" fmla="*/ 7 w 29"/>
                  <a:gd name="T41" fmla="*/ 4 h 28"/>
                  <a:gd name="T42" fmla="*/ 7 w 29"/>
                  <a:gd name="T43" fmla="*/ 3 h 28"/>
                  <a:gd name="T44" fmla="*/ 5 w 29"/>
                  <a:gd name="T45" fmla="*/ 3 h 28"/>
                  <a:gd name="T46" fmla="*/ 3 w 29"/>
                  <a:gd name="T47" fmla="*/ 6 h 28"/>
                  <a:gd name="T48" fmla="*/ 3 w 29"/>
                  <a:gd name="T49" fmla="*/ 8 h 28"/>
                  <a:gd name="T50" fmla="*/ 3 w 29"/>
                  <a:gd name="T51" fmla="*/ 8 h 28"/>
                  <a:gd name="T52" fmla="*/ 2 w 29"/>
                  <a:gd name="T53" fmla="*/ 12 h 28"/>
                  <a:gd name="T54" fmla="*/ 1 w 29"/>
                  <a:gd name="T55" fmla="*/ 12 h 28"/>
                  <a:gd name="T56" fmla="*/ 0 w 29"/>
                  <a:gd name="T57" fmla="*/ 13 h 28"/>
                  <a:gd name="T58" fmla="*/ 1 w 29"/>
                  <a:gd name="T59" fmla="*/ 17 h 28"/>
                  <a:gd name="T60" fmla="*/ 2 w 29"/>
                  <a:gd name="T61" fmla="*/ 18 h 28"/>
                  <a:gd name="T62" fmla="*/ 3 w 29"/>
                  <a:gd name="T63" fmla="*/ 18 h 28"/>
                  <a:gd name="T64" fmla="*/ 4 w 29"/>
                  <a:gd name="T65" fmla="*/ 21 h 28"/>
                  <a:gd name="T66" fmla="*/ 4 w 29"/>
                  <a:gd name="T67" fmla="*/ 22 h 28"/>
                  <a:gd name="T68" fmla="*/ 4 w 29"/>
                  <a:gd name="T69" fmla="*/ 23 h 28"/>
                  <a:gd name="T70" fmla="*/ 7 w 29"/>
                  <a:gd name="T71" fmla="*/ 26 h 28"/>
                  <a:gd name="T72" fmla="*/ 8 w 29"/>
                  <a:gd name="T73" fmla="*/ 26 h 28"/>
                  <a:gd name="T74" fmla="*/ 9 w 29"/>
                  <a:gd name="T75" fmla="*/ 25 h 28"/>
                  <a:gd name="T76" fmla="*/ 13 w 29"/>
                  <a:gd name="T77" fmla="*/ 26 h 28"/>
                  <a:gd name="T78" fmla="*/ 13 w 29"/>
                  <a:gd name="T79" fmla="*/ 28 h 28"/>
                  <a:gd name="T80" fmla="*/ 14 w 29"/>
                  <a:gd name="T81" fmla="*/ 28 h 28"/>
                  <a:gd name="T82" fmla="*/ 18 w 29"/>
                  <a:gd name="T83" fmla="*/ 28 h 28"/>
                  <a:gd name="T84" fmla="*/ 19 w 29"/>
                  <a:gd name="T85" fmla="*/ 27 h 28"/>
                  <a:gd name="T86" fmla="*/ 19 w 29"/>
                  <a:gd name="T87" fmla="*/ 25 h 28"/>
                  <a:gd name="T88" fmla="*/ 21 w 29"/>
                  <a:gd name="T89" fmla="*/ 24 h 28"/>
                  <a:gd name="T90" fmla="*/ 23 w 29"/>
                  <a:gd name="T91" fmla="*/ 25 h 28"/>
                  <a:gd name="T92" fmla="*/ 24 w 29"/>
                  <a:gd name="T93" fmla="*/ 25 h 28"/>
                  <a:gd name="T94" fmla="*/ 27 w 29"/>
                  <a:gd name="T95" fmla="*/ 22 h 28"/>
                  <a:gd name="T96" fmla="*/ 27 w 29"/>
                  <a:gd name="T97" fmla="*/ 20 h 28"/>
                  <a:gd name="T98" fmla="*/ 10 w 29"/>
                  <a:gd name="T99" fmla="*/ 19 h 28"/>
                  <a:gd name="T100" fmla="*/ 9 w 29"/>
                  <a:gd name="T101" fmla="*/ 9 h 28"/>
                  <a:gd name="T102" fmla="*/ 19 w 29"/>
                  <a:gd name="T103" fmla="*/ 9 h 28"/>
                  <a:gd name="T104" fmla="*/ 19 w 29"/>
                  <a:gd name="T105" fmla="*/ 18 h 28"/>
                  <a:gd name="T106" fmla="*/ 10 w 29"/>
                  <a:gd name="T107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27" y="20"/>
                    </a:moveTo>
                    <a:cubicBezTo>
                      <a:pt x="25" y="19"/>
                      <a:pt x="25" y="19"/>
                      <a:pt x="25" y="19"/>
                    </a:cubicBezTo>
                    <a:cubicBezTo>
                      <a:pt x="26" y="18"/>
                      <a:pt x="26" y="17"/>
                      <a:pt x="26" y="16"/>
                    </a:cubicBezTo>
                    <a:cubicBezTo>
                      <a:pt x="28" y="16"/>
                      <a:pt x="28" y="16"/>
                      <a:pt x="28" y="16"/>
                    </a:cubicBezTo>
                    <a:cubicBezTo>
                      <a:pt x="29" y="16"/>
                      <a:pt x="29" y="16"/>
                      <a:pt x="29" y="15"/>
                    </a:cubicBezTo>
                    <a:cubicBezTo>
                      <a:pt x="29" y="11"/>
                      <a:pt x="29" y="11"/>
                      <a:pt x="29" y="11"/>
                    </a:cubicBezTo>
                    <a:cubicBezTo>
                      <a:pt x="28" y="10"/>
                      <a:pt x="28" y="10"/>
                      <a:pt x="27" y="10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9"/>
                      <a:pt x="25" y="8"/>
                      <a:pt x="25" y="7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6"/>
                      <a:pt x="26" y="5"/>
                      <a:pt x="25" y="5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2"/>
                      <a:pt x="21" y="2"/>
                      <a:pt x="21" y="2"/>
                    </a:cubicBezTo>
                    <a:cubicBezTo>
                      <a:pt x="20" y="3"/>
                      <a:pt x="20" y="3"/>
                      <a:pt x="20" y="3"/>
                    </a:cubicBezTo>
                    <a:cubicBezTo>
                      <a:pt x="19" y="2"/>
                      <a:pt x="18" y="2"/>
                      <a:pt x="17" y="2"/>
                    </a:cubicBezTo>
                    <a:cubicBezTo>
                      <a:pt x="17" y="1"/>
                      <a:pt x="17" y="1"/>
                      <a:pt x="17" y="1"/>
                    </a:cubicBezTo>
                    <a:cubicBezTo>
                      <a:pt x="17" y="0"/>
                      <a:pt x="16" y="0"/>
                      <a:pt x="15" y="0"/>
                    </a:cubicBezTo>
                    <a:cubicBezTo>
                      <a:pt x="11" y="0"/>
                      <a:pt x="11" y="0"/>
                      <a:pt x="11" y="0"/>
                    </a:cubicBezTo>
                    <a:cubicBezTo>
                      <a:pt x="11" y="0"/>
                      <a:pt x="10" y="1"/>
                      <a:pt x="10" y="1"/>
                    </a:cubicBezTo>
                    <a:cubicBezTo>
                      <a:pt x="10" y="2"/>
                      <a:pt x="10" y="2"/>
                      <a:pt x="10" y="2"/>
                    </a:cubicBezTo>
                    <a:cubicBezTo>
                      <a:pt x="9" y="2"/>
                      <a:pt x="8" y="3"/>
                      <a:pt x="7" y="4"/>
                    </a:cubicBezTo>
                    <a:cubicBezTo>
                      <a:pt x="7" y="3"/>
                      <a:pt x="7" y="3"/>
                      <a:pt x="7" y="3"/>
                    </a:cubicBezTo>
                    <a:cubicBezTo>
                      <a:pt x="6" y="3"/>
                      <a:pt x="6" y="3"/>
                      <a:pt x="5" y="3"/>
                    </a:cubicBezTo>
                    <a:cubicBezTo>
                      <a:pt x="3" y="6"/>
                      <a:pt x="3" y="6"/>
                      <a:pt x="3" y="6"/>
                    </a:cubicBezTo>
                    <a:cubicBezTo>
                      <a:pt x="2" y="7"/>
                      <a:pt x="2" y="7"/>
                      <a:pt x="3" y="8"/>
                    </a:cubicBezTo>
                    <a:cubicBezTo>
                      <a:pt x="3" y="8"/>
                      <a:pt x="3" y="8"/>
                      <a:pt x="3" y="8"/>
                    </a:cubicBezTo>
                    <a:cubicBezTo>
                      <a:pt x="3" y="10"/>
                      <a:pt x="2" y="11"/>
                      <a:pt x="2" y="12"/>
                    </a:cubicBezTo>
                    <a:cubicBezTo>
                      <a:pt x="1" y="12"/>
                      <a:pt x="1" y="12"/>
                      <a:pt x="1" y="12"/>
                    </a:cubicBezTo>
                    <a:cubicBezTo>
                      <a:pt x="1" y="12"/>
                      <a:pt x="0" y="13"/>
                      <a:pt x="0" y="13"/>
                    </a:cubicBezTo>
                    <a:cubicBezTo>
                      <a:pt x="1" y="17"/>
                      <a:pt x="1" y="17"/>
                      <a:pt x="1" y="17"/>
                    </a:cubicBezTo>
                    <a:cubicBezTo>
                      <a:pt x="1" y="18"/>
                      <a:pt x="1" y="18"/>
                      <a:pt x="2" y="18"/>
                    </a:cubicBezTo>
                    <a:cubicBezTo>
                      <a:pt x="3" y="18"/>
                      <a:pt x="3" y="18"/>
                      <a:pt x="3" y="18"/>
                    </a:cubicBezTo>
                    <a:cubicBezTo>
                      <a:pt x="3" y="19"/>
                      <a:pt x="4" y="20"/>
                      <a:pt x="4" y="21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3" y="22"/>
                      <a:pt x="3" y="23"/>
                      <a:pt x="4" y="23"/>
                    </a:cubicBezTo>
                    <a:cubicBezTo>
                      <a:pt x="7" y="26"/>
                      <a:pt x="7" y="26"/>
                      <a:pt x="7" y="26"/>
                    </a:cubicBezTo>
                    <a:cubicBezTo>
                      <a:pt x="7" y="27"/>
                      <a:pt x="8" y="27"/>
                      <a:pt x="8" y="26"/>
                    </a:cubicBezTo>
                    <a:cubicBezTo>
                      <a:pt x="9" y="25"/>
                      <a:pt x="9" y="25"/>
                      <a:pt x="9" y="25"/>
                    </a:cubicBezTo>
                    <a:cubicBezTo>
                      <a:pt x="10" y="25"/>
                      <a:pt x="11" y="26"/>
                      <a:pt x="13" y="26"/>
                    </a:cubicBezTo>
                    <a:cubicBezTo>
                      <a:pt x="13" y="28"/>
                      <a:pt x="13" y="28"/>
                      <a:pt x="13" y="28"/>
                    </a:cubicBezTo>
                    <a:cubicBezTo>
                      <a:pt x="13" y="28"/>
                      <a:pt x="13" y="28"/>
                      <a:pt x="14" y="28"/>
                    </a:cubicBezTo>
                    <a:cubicBezTo>
                      <a:pt x="18" y="28"/>
                      <a:pt x="18" y="28"/>
                      <a:pt x="18" y="28"/>
                    </a:cubicBezTo>
                    <a:cubicBezTo>
                      <a:pt x="19" y="28"/>
                      <a:pt x="19" y="28"/>
                      <a:pt x="19" y="27"/>
                    </a:cubicBezTo>
                    <a:cubicBezTo>
                      <a:pt x="19" y="25"/>
                      <a:pt x="19" y="25"/>
                      <a:pt x="19" y="25"/>
                    </a:cubicBezTo>
                    <a:cubicBezTo>
                      <a:pt x="20" y="25"/>
                      <a:pt x="20" y="24"/>
                      <a:pt x="21" y="24"/>
                    </a:cubicBezTo>
                    <a:cubicBezTo>
                      <a:pt x="23" y="25"/>
                      <a:pt x="23" y="25"/>
                      <a:pt x="23" y="25"/>
                    </a:cubicBezTo>
                    <a:cubicBezTo>
                      <a:pt x="23" y="25"/>
                      <a:pt x="24" y="25"/>
                      <a:pt x="24" y="25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7" y="21"/>
                      <a:pt x="27" y="21"/>
                      <a:pt x="27" y="20"/>
                    </a:cubicBezTo>
                    <a:close/>
                    <a:moveTo>
                      <a:pt x="10" y="19"/>
                    </a:moveTo>
                    <a:cubicBezTo>
                      <a:pt x="7" y="16"/>
                      <a:pt x="7" y="12"/>
                      <a:pt x="9" y="9"/>
                    </a:cubicBezTo>
                    <a:cubicBezTo>
                      <a:pt x="12" y="7"/>
                      <a:pt x="16" y="6"/>
                      <a:pt x="19" y="9"/>
                    </a:cubicBezTo>
                    <a:cubicBezTo>
                      <a:pt x="22" y="11"/>
                      <a:pt x="22" y="15"/>
                      <a:pt x="19" y="18"/>
                    </a:cubicBezTo>
                    <a:cubicBezTo>
                      <a:pt x="17" y="21"/>
                      <a:pt x="13" y="21"/>
                      <a:pt x="10" y="19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19" name="组合 18"/>
          <p:cNvGrpSpPr/>
          <p:nvPr/>
        </p:nvGrpSpPr>
        <p:grpSpPr>
          <a:xfrm>
            <a:off x="6866772" y="2044512"/>
            <a:ext cx="1259291" cy="1384488"/>
            <a:chOff x="5789210" y="2117354"/>
            <a:chExt cx="1259291" cy="1384488"/>
          </a:xfrm>
          <a:solidFill>
            <a:srgbClr val="8CD9E8"/>
          </a:solidFill>
        </p:grpSpPr>
        <p:sp>
          <p:nvSpPr>
            <p:cNvPr id="20" name="六边形 19"/>
            <p:cNvSpPr/>
            <p:nvPr/>
          </p:nvSpPr>
          <p:spPr>
            <a:xfrm rot="5400000">
              <a:off x="5726612" y="2179952"/>
              <a:ext cx="1384488" cy="1259291"/>
            </a:xfrm>
            <a:prstGeom prst="hexagon">
              <a:avLst>
                <a:gd name="adj" fmla="val 26941"/>
                <a:gd name="vf" fmla="val 115470"/>
              </a:avLst>
            </a:prstGeom>
            <a:noFill/>
            <a:ln w="38100">
              <a:solidFill>
                <a:srgbClr val="8CD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grpSp>
          <p:nvGrpSpPr>
            <p:cNvPr id="21" name="组合 20"/>
            <p:cNvGrpSpPr/>
            <p:nvPr/>
          </p:nvGrpSpPr>
          <p:grpSpPr>
            <a:xfrm>
              <a:off x="6088873" y="2506377"/>
              <a:ext cx="592342" cy="703408"/>
              <a:chOff x="8706729" y="4528100"/>
              <a:chExt cx="365776" cy="434360"/>
            </a:xfrm>
            <a:grpFill/>
          </p:grpSpPr>
          <p:sp>
            <p:nvSpPr>
              <p:cNvPr id="22" name="Freeform 317"/>
              <p:cNvSpPr>
                <a:spLocks noEditPoints="1"/>
              </p:cNvSpPr>
              <p:nvPr/>
            </p:nvSpPr>
            <p:spPr bwMode="auto">
              <a:xfrm>
                <a:off x="8706729" y="4528100"/>
                <a:ext cx="365776" cy="434360"/>
              </a:xfrm>
              <a:custGeom>
                <a:avLst/>
                <a:gdLst>
                  <a:gd name="T0" fmla="*/ 146 w 149"/>
                  <a:gd name="T1" fmla="*/ 162 h 177"/>
                  <a:gd name="T2" fmla="*/ 106 w 149"/>
                  <a:gd name="T3" fmla="*/ 109 h 177"/>
                  <a:gd name="T4" fmla="*/ 104 w 149"/>
                  <a:gd name="T5" fmla="*/ 107 h 177"/>
                  <a:gd name="T6" fmla="*/ 110 w 149"/>
                  <a:gd name="T7" fmla="*/ 31 h 177"/>
                  <a:gd name="T8" fmla="*/ 30 w 149"/>
                  <a:gd name="T9" fmla="*/ 20 h 177"/>
                  <a:gd name="T10" fmla="*/ 19 w 149"/>
                  <a:gd name="T11" fmla="*/ 101 h 177"/>
                  <a:gd name="T12" fmla="*/ 91 w 149"/>
                  <a:gd name="T13" fmla="*/ 117 h 177"/>
                  <a:gd name="T14" fmla="*/ 92 w 149"/>
                  <a:gd name="T15" fmla="*/ 119 h 177"/>
                  <a:gd name="T16" fmla="*/ 132 w 149"/>
                  <a:gd name="T17" fmla="*/ 172 h 177"/>
                  <a:gd name="T18" fmla="*/ 144 w 149"/>
                  <a:gd name="T19" fmla="*/ 174 h 177"/>
                  <a:gd name="T20" fmla="*/ 146 w 149"/>
                  <a:gd name="T21" fmla="*/ 162 h 177"/>
                  <a:gd name="T22" fmla="*/ 28 w 149"/>
                  <a:gd name="T23" fmla="*/ 94 h 177"/>
                  <a:gd name="T24" fmla="*/ 37 w 149"/>
                  <a:gd name="T25" fmla="*/ 28 h 177"/>
                  <a:gd name="T26" fmla="*/ 101 w 149"/>
                  <a:gd name="T27" fmla="*/ 37 h 177"/>
                  <a:gd name="T28" fmla="*/ 93 w 149"/>
                  <a:gd name="T29" fmla="*/ 103 h 177"/>
                  <a:gd name="T30" fmla="*/ 28 w 149"/>
                  <a:gd name="T31" fmla="*/ 94 h 1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49" h="177">
                    <a:moveTo>
                      <a:pt x="146" y="162"/>
                    </a:moveTo>
                    <a:cubicBezTo>
                      <a:pt x="106" y="109"/>
                      <a:pt x="106" y="109"/>
                      <a:pt x="106" y="109"/>
                    </a:cubicBezTo>
                    <a:cubicBezTo>
                      <a:pt x="105" y="108"/>
                      <a:pt x="105" y="108"/>
                      <a:pt x="104" y="107"/>
                    </a:cubicBezTo>
                    <a:cubicBezTo>
                      <a:pt x="125" y="87"/>
                      <a:pt x="128" y="54"/>
                      <a:pt x="110" y="31"/>
                    </a:cubicBezTo>
                    <a:cubicBezTo>
                      <a:pt x="91" y="5"/>
                      <a:pt x="55" y="0"/>
                      <a:pt x="30" y="20"/>
                    </a:cubicBezTo>
                    <a:cubicBezTo>
                      <a:pt x="5" y="39"/>
                      <a:pt x="0" y="75"/>
                      <a:pt x="19" y="101"/>
                    </a:cubicBezTo>
                    <a:cubicBezTo>
                      <a:pt x="37" y="123"/>
                      <a:pt x="67" y="130"/>
                      <a:pt x="91" y="117"/>
                    </a:cubicBezTo>
                    <a:cubicBezTo>
                      <a:pt x="91" y="117"/>
                      <a:pt x="92" y="118"/>
                      <a:pt x="92" y="119"/>
                    </a:cubicBezTo>
                    <a:cubicBezTo>
                      <a:pt x="132" y="172"/>
                      <a:pt x="132" y="172"/>
                      <a:pt x="132" y="172"/>
                    </a:cubicBezTo>
                    <a:cubicBezTo>
                      <a:pt x="135" y="176"/>
                      <a:pt x="140" y="177"/>
                      <a:pt x="144" y="174"/>
                    </a:cubicBezTo>
                    <a:cubicBezTo>
                      <a:pt x="148" y="171"/>
                      <a:pt x="149" y="166"/>
                      <a:pt x="146" y="162"/>
                    </a:cubicBezTo>
                    <a:close/>
                    <a:moveTo>
                      <a:pt x="28" y="94"/>
                    </a:moveTo>
                    <a:cubicBezTo>
                      <a:pt x="13" y="73"/>
                      <a:pt x="16" y="44"/>
                      <a:pt x="37" y="28"/>
                    </a:cubicBezTo>
                    <a:cubicBezTo>
                      <a:pt x="57" y="13"/>
                      <a:pt x="86" y="17"/>
                      <a:pt x="101" y="37"/>
                    </a:cubicBezTo>
                    <a:cubicBezTo>
                      <a:pt x="117" y="58"/>
                      <a:pt x="113" y="87"/>
                      <a:pt x="93" y="103"/>
                    </a:cubicBezTo>
                    <a:cubicBezTo>
                      <a:pt x="72" y="119"/>
                      <a:pt x="43" y="115"/>
                      <a:pt x="28" y="94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3" name="Freeform 318"/>
              <p:cNvSpPr>
                <a:spLocks/>
              </p:cNvSpPr>
              <p:nvPr/>
            </p:nvSpPr>
            <p:spPr bwMode="auto">
              <a:xfrm>
                <a:off x="8870913" y="4586292"/>
                <a:ext cx="73780" cy="51957"/>
              </a:xfrm>
              <a:custGeom>
                <a:avLst/>
                <a:gdLst>
                  <a:gd name="T0" fmla="*/ 29 w 30"/>
                  <a:gd name="T1" fmla="*/ 15 h 21"/>
                  <a:gd name="T2" fmla="*/ 29 w 30"/>
                  <a:gd name="T3" fmla="*/ 15 h 21"/>
                  <a:gd name="T4" fmla="*/ 6 w 30"/>
                  <a:gd name="T5" fmla="*/ 0 h 21"/>
                  <a:gd name="T6" fmla="*/ 6 w 30"/>
                  <a:gd name="T7" fmla="*/ 0 h 21"/>
                  <a:gd name="T8" fmla="*/ 4 w 30"/>
                  <a:gd name="T9" fmla="*/ 7 h 21"/>
                  <a:gd name="T10" fmla="*/ 23 w 30"/>
                  <a:gd name="T11" fmla="*/ 20 h 21"/>
                  <a:gd name="T12" fmla="*/ 24 w 30"/>
                  <a:gd name="T13" fmla="*/ 20 h 21"/>
                  <a:gd name="T14" fmla="*/ 29 w 30"/>
                  <a:gd name="T15" fmla="*/ 1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0" h="21">
                    <a:moveTo>
                      <a:pt x="29" y="15"/>
                    </a:moveTo>
                    <a:cubicBezTo>
                      <a:pt x="29" y="15"/>
                      <a:pt x="29" y="15"/>
                      <a:pt x="29" y="15"/>
                    </a:cubicBezTo>
                    <a:cubicBezTo>
                      <a:pt x="23" y="7"/>
                      <a:pt x="15" y="2"/>
                      <a:pt x="6" y="0"/>
                    </a:cubicBezTo>
                    <a:cubicBezTo>
                      <a:pt x="6" y="0"/>
                      <a:pt x="6" y="0"/>
                      <a:pt x="6" y="0"/>
                    </a:cubicBezTo>
                    <a:cubicBezTo>
                      <a:pt x="6" y="0"/>
                      <a:pt x="0" y="2"/>
                      <a:pt x="4" y="7"/>
                    </a:cubicBezTo>
                    <a:cubicBezTo>
                      <a:pt x="11" y="9"/>
                      <a:pt x="18" y="13"/>
                      <a:pt x="23" y="20"/>
                    </a:cubicBezTo>
                    <a:cubicBezTo>
                      <a:pt x="24" y="20"/>
                      <a:pt x="24" y="20"/>
                      <a:pt x="24" y="20"/>
                    </a:cubicBezTo>
                    <a:cubicBezTo>
                      <a:pt x="24" y="21"/>
                      <a:pt x="30" y="21"/>
                      <a:pt x="29" y="15"/>
                    </a:cubicBez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4137240" y="2044512"/>
            <a:ext cx="1259291" cy="1384488"/>
            <a:chOff x="3598459" y="2117354"/>
            <a:chExt cx="1259291" cy="1384488"/>
          </a:xfrm>
          <a:solidFill>
            <a:srgbClr val="8CD9E8"/>
          </a:solidFill>
        </p:grpSpPr>
        <p:sp>
          <p:nvSpPr>
            <p:cNvPr id="25" name="六边形 24"/>
            <p:cNvSpPr/>
            <p:nvPr/>
          </p:nvSpPr>
          <p:spPr>
            <a:xfrm rot="5400000">
              <a:off x="3535861" y="2179952"/>
              <a:ext cx="1384488" cy="1259291"/>
            </a:xfrm>
            <a:prstGeom prst="hexagon">
              <a:avLst>
                <a:gd name="adj" fmla="val 26941"/>
                <a:gd name="vf" fmla="val 115470"/>
              </a:avLst>
            </a:prstGeom>
            <a:noFill/>
            <a:ln w="38100">
              <a:solidFill>
                <a:srgbClr val="8CD9E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6" name="Freeform 343"/>
            <p:cNvSpPr>
              <a:spLocks noEditPoints="1"/>
            </p:cNvSpPr>
            <p:nvPr/>
          </p:nvSpPr>
          <p:spPr bwMode="auto">
            <a:xfrm>
              <a:off x="4016952" y="2495437"/>
              <a:ext cx="402188" cy="592343"/>
            </a:xfrm>
            <a:custGeom>
              <a:avLst/>
              <a:gdLst>
                <a:gd name="T0" fmla="*/ 0 w 101"/>
                <a:gd name="T1" fmla="*/ 17 h 149"/>
                <a:gd name="T2" fmla="*/ 81 w 101"/>
                <a:gd name="T3" fmla="*/ 149 h 149"/>
                <a:gd name="T4" fmla="*/ 81 w 101"/>
                <a:gd name="T5" fmla="*/ 0 h 149"/>
                <a:gd name="T6" fmla="*/ 16 w 101"/>
                <a:gd name="T7" fmla="*/ 124 h 149"/>
                <a:gd name="T8" fmla="*/ 16 w 101"/>
                <a:gd name="T9" fmla="*/ 112 h 149"/>
                <a:gd name="T10" fmla="*/ 26 w 101"/>
                <a:gd name="T11" fmla="*/ 120 h 149"/>
                <a:gd name="T12" fmla="*/ 16 w 101"/>
                <a:gd name="T13" fmla="*/ 107 h 149"/>
                <a:gd name="T14" fmla="*/ 16 w 101"/>
                <a:gd name="T15" fmla="*/ 95 h 149"/>
                <a:gd name="T16" fmla="*/ 26 w 101"/>
                <a:gd name="T17" fmla="*/ 103 h 149"/>
                <a:gd name="T18" fmla="*/ 16 w 101"/>
                <a:gd name="T19" fmla="*/ 90 h 149"/>
                <a:gd name="T20" fmla="*/ 16 w 101"/>
                <a:gd name="T21" fmla="*/ 78 h 149"/>
                <a:gd name="T22" fmla="*/ 26 w 101"/>
                <a:gd name="T23" fmla="*/ 86 h 149"/>
                <a:gd name="T24" fmla="*/ 16 w 101"/>
                <a:gd name="T25" fmla="*/ 73 h 149"/>
                <a:gd name="T26" fmla="*/ 16 w 101"/>
                <a:gd name="T27" fmla="*/ 61 h 149"/>
                <a:gd name="T28" fmla="*/ 26 w 101"/>
                <a:gd name="T29" fmla="*/ 69 h 149"/>
                <a:gd name="T30" fmla="*/ 37 w 101"/>
                <a:gd name="T31" fmla="*/ 124 h 149"/>
                <a:gd name="T32" fmla="*/ 37 w 101"/>
                <a:gd name="T33" fmla="*/ 112 h 149"/>
                <a:gd name="T34" fmla="*/ 48 w 101"/>
                <a:gd name="T35" fmla="*/ 120 h 149"/>
                <a:gd name="T36" fmla="*/ 37 w 101"/>
                <a:gd name="T37" fmla="*/ 107 h 149"/>
                <a:gd name="T38" fmla="*/ 37 w 101"/>
                <a:gd name="T39" fmla="*/ 95 h 149"/>
                <a:gd name="T40" fmla="*/ 48 w 101"/>
                <a:gd name="T41" fmla="*/ 103 h 149"/>
                <a:gd name="T42" fmla="*/ 37 w 101"/>
                <a:gd name="T43" fmla="*/ 90 h 149"/>
                <a:gd name="T44" fmla="*/ 37 w 101"/>
                <a:gd name="T45" fmla="*/ 78 h 149"/>
                <a:gd name="T46" fmla="*/ 48 w 101"/>
                <a:gd name="T47" fmla="*/ 86 h 149"/>
                <a:gd name="T48" fmla="*/ 37 w 101"/>
                <a:gd name="T49" fmla="*/ 73 h 149"/>
                <a:gd name="T50" fmla="*/ 37 w 101"/>
                <a:gd name="T51" fmla="*/ 61 h 149"/>
                <a:gd name="T52" fmla="*/ 48 w 101"/>
                <a:gd name="T53" fmla="*/ 69 h 149"/>
                <a:gd name="T54" fmla="*/ 58 w 101"/>
                <a:gd name="T55" fmla="*/ 124 h 149"/>
                <a:gd name="T56" fmla="*/ 58 w 101"/>
                <a:gd name="T57" fmla="*/ 112 h 149"/>
                <a:gd name="T58" fmla="*/ 69 w 101"/>
                <a:gd name="T59" fmla="*/ 120 h 149"/>
                <a:gd name="T60" fmla="*/ 58 w 101"/>
                <a:gd name="T61" fmla="*/ 107 h 149"/>
                <a:gd name="T62" fmla="*/ 58 w 101"/>
                <a:gd name="T63" fmla="*/ 95 h 149"/>
                <a:gd name="T64" fmla="*/ 69 w 101"/>
                <a:gd name="T65" fmla="*/ 103 h 149"/>
                <a:gd name="T66" fmla="*/ 58 w 101"/>
                <a:gd name="T67" fmla="*/ 90 h 149"/>
                <a:gd name="T68" fmla="*/ 58 w 101"/>
                <a:gd name="T69" fmla="*/ 78 h 149"/>
                <a:gd name="T70" fmla="*/ 69 w 101"/>
                <a:gd name="T71" fmla="*/ 86 h 149"/>
                <a:gd name="T72" fmla="*/ 58 w 101"/>
                <a:gd name="T73" fmla="*/ 73 h 149"/>
                <a:gd name="T74" fmla="*/ 58 w 101"/>
                <a:gd name="T75" fmla="*/ 61 h 149"/>
                <a:gd name="T76" fmla="*/ 69 w 101"/>
                <a:gd name="T77" fmla="*/ 69 h 149"/>
                <a:gd name="T78" fmla="*/ 90 w 101"/>
                <a:gd name="T79" fmla="*/ 104 h 149"/>
                <a:gd name="T80" fmla="*/ 90 w 101"/>
                <a:gd name="T81" fmla="*/ 116 h 149"/>
                <a:gd name="T82" fmla="*/ 79 w 101"/>
                <a:gd name="T83" fmla="*/ 124 h 149"/>
                <a:gd name="T84" fmla="*/ 74 w 101"/>
                <a:gd name="T85" fmla="*/ 115 h 149"/>
                <a:gd name="T86" fmla="*/ 74 w 101"/>
                <a:gd name="T87" fmla="*/ 103 h 149"/>
                <a:gd name="T88" fmla="*/ 79 w 101"/>
                <a:gd name="T89" fmla="*/ 95 h 149"/>
                <a:gd name="T90" fmla="*/ 90 w 101"/>
                <a:gd name="T91" fmla="*/ 103 h 149"/>
                <a:gd name="T92" fmla="*/ 79 w 101"/>
                <a:gd name="T93" fmla="*/ 90 h 149"/>
                <a:gd name="T94" fmla="*/ 79 w 101"/>
                <a:gd name="T95" fmla="*/ 78 h 149"/>
                <a:gd name="T96" fmla="*/ 90 w 101"/>
                <a:gd name="T97" fmla="*/ 86 h 149"/>
                <a:gd name="T98" fmla="*/ 79 w 101"/>
                <a:gd name="T99" fmla="*/ 73 h 149"/>
                <a:gd name="T100" fmla="*/ 79 w 101"/>
                <a:gd name="T101" fmla="*/ 61 h 149"/>
                <a:gd name="T102" fmla="*/ 90 w 101"/>
                <a:gd name="T103" fmla="*/ 69 h 149"/>
                <a:gd name="T104" fmla="*/ 10 w 101"/>
                <a:gd name="T105" fmla="*/ 29 h 149"/>
                <a:gd name="T106" fmla="*/ 91 w 101"/>
                <a:gd name="T107" fmla="*/ 29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01" h="149">
                  <a:moveTo>
                    <a:pt x="81" y="0"/>
                  </a:moveTo>
                  <a:cubicBezTo>
                    <a:pt x="20" y="0"/>
                    <a:pt x="20" y="0"/>
                    <a:pt x="20" y="0"/>
                  </a:cubicBezTo>
                  <a:cubicBezTo>
                    <a:pt x="9" y="0"/>
                    <a:pt x="0" y="8"/>
                    <a:pt x="0" y="17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0" y="141"/>
                    <a:pt x="9" y="149"/>
                    <a:pt x="20" y="149"/>
                  </a:cubicBezTo>
                  <a:cubicBezTo>
                    <a:pt x="81" y="149"/>
                    <a:pt x="81" y="149"/>
                    <a:pt x="81" y="149"/>
                  </a:cubicBezTo>
                  <a:cubicBezTo>
                    <a:pt x="92" y="149"/>
                    <a:pt x="101" y="141"/>
                    <a:pt x="101" y="131"/>
                  </a:cubicBezTo>
                  <a:cubicBezTo>
                    <a:pt x="101" y="17"/>
                    <a:pt x="101" y="17"/>
                    <a:pt x="101" y="17"/>
                  </a:cubicBezTo>
                  <a:cubicBezTo>
                    <a:pt x="101" y="8"/>
                    <a:pt x="92" y="0"/>
                    <a:pt x="81" y="0"/>
                  </a:cubicBezTo>
                  <a:close/>
                  <a:moveTo>
                    <a:pt x="26" y="120"/>
                  </a:moveTo>
                  <a:cubicBezTo>
                    <a:pt x="26" y="122"/>
                    <a:pt x="24" y="124"/>
                    <a:pt x="21" y="124"/>
                  </a:cubicBezTo>
                  <a:cubicBezTo>
                    <a:pt x="16" y="124"/>
                    <a:pt x="16" y="124"/>
                    <a:pt x="16" y="124"/>
                  </a:cubicBezTo>
                  <a:cubicBezTo>
                    <a:pt x="13" y="124"/>
                    <a:pt x="11" y="122"/>
                    <a:pt x="11" y="120"/>
                  </a:cubicBezTo>
                  <a:cubicBezTo>
                    <a:pt x="11" y="116"/>
                    <a:pt x="11" y="116"/>
                    <a:pt x="11" y="116"/>
                  </a:cubicBezTo>
                  <a:cubicBezTo>
                    <a:pt x="11" y="114"/>
                    <a:pt x="13" y="112"/>
                    <a:pt x="16" y="112"/>
                  </a:cubicBezTo>
                  <a:cubicBezTo>
                    <a:pt x="21" y="112"/>
                    <a:pt x="21" y="112"/>
                    <a:pt x="21" y="112"/>
                  </a:cubicBezTo>
                  <a:cubicBezTo>
                    <a:pt x="24" y="112"/>
                    <a:pt x="26" y="114"/>
                    <a:pt x="26" y="116"/>
                  </a:cubicBezTo>
                  <a:lnTo>
                    <a:pt x="26" y="120"/>
                  </a:lnTo>
                  <a:close/>
                  <a:moveTo>
                    <a:pt x="26" y="103"/>
                  </a:moveTo>
                  <a:cubicBezTo>
                    <a:pt x="26" y="105"/>
                    <a:pt x="24" y="107"/>
                    <a:pt x="21" y="107"/>
                  </a:cubicBezTo>
                  <a:cubicBezTo>
                    <a:pt x="16" y="107"/>
                    <a:pt x="16" y="107"/>
                    <a:pt x="16" y="107"/>
                  </a:cubicBezTo>
                  <a:cubicBezTo>
                    <a:pt x="13" y="107"/>
                    <a:pt x="11" y="105"/>
                    <a:pt x="11" y="103"/>
                  </a:cubicBezTo>
                  <a:cubicBezTo>
                    <a:pt x="11" y="99"/>
                    <a:pt x="11" y="99"/>
                    <a:pt x="11" y="99"/>
                  </a:cubicBezTo>
                  <a:cubicBezTo>
                    <a:pt x="11" y="97"/>
                    <a:pt x="13" y="95"/>
                    <a:pt x="16" y="95"/>
                  </a:cubicBezTo>
                  <a:cubicBezTo>
                    <a:pt x="21" y="95"/>
                    <a:pt x="21" y="95"/>
                    <a:pt x="21" y="95"/>
                  </a:cubicBezTo>
                  <a:cubicBezTo>
                    <a:pt x="24" y="95"/>
                    <a:pt x="26" y="97"/>
                    <a:pt x="26" y="99"/>
                  </a:cubicBezTo>
                  <a:lnTo>
                    <a:pt x="26" y="103"/>
                  </a:lnTo>
                  <a:close/>
                  <a:moveTo>
                    <a:pt x="26" y="86"/>
                  </a:moveTo>
                  <a:cubicBezTo>
                    <a:pt x="26" y="88"/>
                    <a:pt x="24" y="90"/>
                    <a:pt x="21" y="90"/>
                  </a:cubicBezTo>
                  <a:cubicBezTo>
                    <a:pt x="16" y="90"/>
                    <a:pt x="16" y="90"/>
                    <a:pt x="16" y="90"/>
                  </a:cubicBezTo>
                  <a:cubicBezTo>
                    <a:pt x="13" y="90"/>
                    <a:pt x="11" y="88"/>
                    <a:pt x="11" y="86"/>
                  </a:cubicBezTo>
                  <a:cubicBezTo>
                    <a:pt x="11" y="82"/>
                    <a:pt x="11" y="82"/>
                    <a:pt x="11" y="82"/>
                  </a:cubicBezTo>
                  <a:cubicBezTo>
                    <a:pt x="11" y="80"/>
                    <a:pt x="13" y="78"/>
                    <a:pt x="16" y="78"/>
                  </a:cubicBezTo>
                  <a:cubicBezTo>
                    <a:pt x="21" y="78"/>
                    <a:pt x="21" y="78"/>
                    <a:pt x="21" y="78"/>
                  </a:cubicBezTo>
                  <a:cubicBezTo>
                    <a:pt x="24" y="78"/>
                    <a:pt x="26" y="80"/>
                    <a:pt x="26" y="82"/>
                  </a:cubicBezTo>
                  <a:lnTo>
                    <a:pt x="26" y="86"/>
                  </a:lnTo>
                  <a:close/>
                  <a:moveTo>
                    <a:pt x="26" y="69"/>
                  </a:moveTo>
                  <a:cubicBezTo>
                    <a:pt x="26" y="71"/>
                    <a:pt x="24" y="73"/>
                    <a:pt x="21" y="73"/>
                  </a:cubicBezTo>
                  <a:cubicBezTo>
                    <a:pt x="16" y="73"/>
                    <a:pt x="16" y="73"/>
                    <a:pt x="16" y="73"/>
                  </a:cubicBezTo>
                  <a:cubicBezTo>
                    <a:pt x="13" y="73"/>
                    <a:pt x="11" y="71"/>
                    <a:pt x="11" y="69"/>
                  </a:cubicBezTo>
                  <a:cubicBezTo>
                    <a:pt x="11" y="65"/>
                    <a:pt x="11" y="65"/>
                    <a:pt x="11" y="65"/>
                  </a:cubicBezTo>
                  <a:cubicBezTo>
                    <a:pt x="11" y="63"/>
                    <a:pt x="13" y="61"/>
                    <a:pt x="16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4" y="61"/>
                    <a:pt x="26" y="63"/>
                    <a:pt x="26" y="65"/>
                  </a:cubicBezTo>
                  <a:lnTo>
                    <a:pt x="26" y="69"/>
                  </a:lnTo>
                  <a:close/>
                  <a:moveTo>
                    <a:pt x="48" y="120"/>
                  </a:moveTo>
                  <a:cubicBezTo>
                    <a:pt x="48" y="122"/>
                    <a:pt x="45" y="124"/>
                    <a:pt x="42" y="124"/>
                  </a:cubicBezTo>
                  <a:cubicBezTo>
                    <a:pt x="37" y="124"/>
                    <a:pt x="37" y="124"/>
                    <a:pt x="37" y="124"/>
                  </a:cubicBezTo>
                  <a:cubicBezTo>
                    <a:pt x="34" y="124"/>
                    <a:pt x="32" y="122"/>
                    <a:pt x="32" y="120"/>
                  </a:cubicBezTo>
                  <a:cubicBezTo>
                    <a:pt x="32" y="116"/>
                    <a:pt x="32" y="116"/>
                    <a:pt x="32" y="116"/>
                  </a:cubicBezTo>
                  <a:cubicBezTo>
                    <a:pt x="32" y="114"/>
                    <a:pt x="34" y="112"/>
                    <a:pt x="37" y="112"/>
                  </a:cubicBezTo>
                  <a:cubicBezTo>
                    <a:pt x="42" y="112"/>
                    <a:pt x="42" y="112"/>
                    <a:pt x="42" y="112"/>
                  </a:cubicBezTo>
                  <a:cubicBezTo>
                    <a:pt x="45" y="112"/>
                    <a:pt x="48" y="114"/>
                    <a:pt x="48" y="116"/>
                  </a:cubicBezTo>
                  <a:lnTo>
                    <a:pt x="48" y="120"/>
                  </a:lnTo>
                  <a:close/>
                  <a:moveTo>
                    <a:pt x="48" y="103"/>
                  </a:moveTo>
                  <a:cubicBezTo>
                    <a:pt x="48" y="105"/>
                    <a:pt x="45" y="107"/>
                    <a:pt x="42" y="107"/>
                  </a:cubicBezTo>
                  <a:cubicBezTo>
                    <a:pt x="37" y="107"/>
                    <a:pt x="37" y="107"/>
                    <a:pt x="37" y="107"/>
                  </a:cubicBezTo>
                  <a:cubicBezTo>
                    <a:pt x="34" y="107"/>
                    <a:pt x="32" y="105"/>
                    <a:pt x="32" y="103"/>
                  </a:cubicBezTo>
                  <a:cubicBezTo>
                    <a:pt x="32" y="99"/>
                    <a:pt x="32" y="99"/>
                    <a:pt x="32" y="99"/>
                  </a:cubicBezTo>
                  <a:cubicBezTo>
                    <a:pt x="32" y="97"/>
                    <a:pt x="34" y="95"/>
                    <a:pt x="37" y="95"/>
                  </a:cubicBezTo>
                  <a:cubicBezTo>
                    <a:pt x="42" y="95"/>
                    <a:pt x="42" y="95"/>
                    <a:pt x="42" y="95"/>
                  </a:cubicBezTo>
                  <a:cubicBezTo>
                    <a:pt x="45" y="95"/>
                    <a:pt x="48" y="97"/>
                    <a:pt x="48" y="99"/>
                  </a:cubicBezTo>
                  <a:lnTo>
                    <a:pt x="48" y="103"/>
                  </a:lnTo>
                  <a:close/>
                  <a:moveTo>
                    <a:pt x="48" y="86"/>
                  </a:moveTo>
                  <a:cubicBezTo>
                    <a:pt x="48" y="88"/>
                    <a:pt x="45" y="90"/>
                    <a:pt x="42" y="90"/>
                  </a:cubicBezTo>
                  <a:cubicBezTo>
                    <a:pt x="37" y="90"/>
                    <a:pt x="37" y="90"/>
                    <a:pt x="37" y="90"/>
                  </a:cubicBezTo>
                  <a:cubicBezTo>
                    <a:pt x="34" y="90"/>
                    <a:pt x="32" y="88"/>
                    <a:pt x="32" y="86"/>
                  </a:cubicBezTo>
                  <a:cubicBezTo>
                    <a:pt x="32" y="82"/>
                    <a:pt x="32" y="82"/>
                    <a:pt x="32" y="82"/>
                  </a:cubicBezTo>
                  <a:cubicBezTo>
                    <a:pt x="32" y="80"/>
                    <a:pt x="34" y="78"/>
                    <a:pt x="37" y="78"/>
                  </a:cubicBezTo>
                  <a:cubicBezTo>
                    <a:pt x="42" y="78"/>
                    <a:pt x="42" y="78"/>
                    <a:pt x="42" y="78"/>
                  </a:cubicBezTo>
                  <a:cubicBezTo>
                    <a:pt x="45" y="78"/>
                    <a:pt x="48" y="80"/>
                    <a:pt x="48" y="82"/>
                  </a:cubicBezTo>
                  <a:lnTo>
                    <a:pt x="48" y="86"/>
                  </a:lnTo>
                  <a:close/>
                  <a:moveTo>
                    <a:pt x="48" y="69"/>
                  </a:moveTo>
                  <a:cubicBezTo>
                    <a:pt x="48" y="71"/>
                    <a:pt x="45" y="73"/>
                    <a:pt x="42" y="73"/>
                  </a:cubicBezTo>
                  <a:cubicBezTo>
                    <a:pt x="37" y="73"/>
                    <a:pt x="37" y="73"/>
                    <a:pt x="37" y="73"/>
                  </a:cubicBezTo>
                  <a:cubicBezTo>
                    <a:pt x="34" y="73"/>
                    <a:pt x="32" y="71"/>
                    <a:pt x="32" y="69"/>
                  </a:cubicBezTo>
                  <a:cubicBezTo>
                    <a:pt x="32" y="65"/>
                    <a:pt x="32" y="65"/>
                    <a:pt x="32" y="65"/>
                  </a:cubicBezTo>
                  <a:cubicBezTo>
                    <a:pt x="32" y="63"/>
                    <a:pt x="34" y="61"/>
                    <a:pt x="37" y="61"/>
                  </a:cubicBezTo>
                  <a:cubicBezTo>
                    <a:pt x="42" y="61"/>
                    <a:pt x="42" y="61"/>
                    <a:pt x="42" y="61"/>
                  </a:cubicBezTo>
                  <a:cubicBezTo>
                    <a:pt x="45" y="61"/>
                    <a:pt x="48" y="63"/>
                    <a:pt x="48" y="65"/>
                  </a:cubicBezTo>
                  <a:lnTo>
                    <a:pt x="48" y="69"/>
                  </a:lnTo>
                  <a:close/>
                  <a:moveTo>
                    <a:pt x="69" y="120"/>
                  </a:moveTo>
                  <a:cubicBezTo>
                    <a:pt x="69" y="122"/>
                    <a:pt x="67" y="124"/>
                    <a:pt x="64" y="124"/>
                  </a:cubicBezTo>
                  <a:cubicBezTo>
                    <a:pt x="58" y="124"/>
                    <a:pt x="58" y="124"/>
                    <a:pt x="58" y="124"/>
                  </a:cubicBezTo>
                  <a:cubicBezTo>
                    <a:pt x="55" y="124"/>
                    <a:pt x="53" y="122"/>
                    <a:pt x="53" y="120"/>
                  </a:cubicBezTo>
                  <a:cubicBezTo>
                    <a:pt x="53" y="116"/>
                    <a:pt x="53" y="116"/>
                    <a:pt x="53" y="116"/>
                  </a:cubicBezTo>
                  <a:cubicBezTo>
                    <a:pt x="53" y="114"/>
                    <a:pt x="55" y="112"/>
                    <a:pt x="58" y="112"/>
                  </a:cubicBezTo>
                  <a:cubicBezTo>
                    <a:pt x="64" y="112"/>
                    <a:pt x="64" y="112"/>
                    <a:pt x="64" y="112"/>
                  </a:cubicBezTo>
                  <a:cubicBezTo>
                    <a:pt x="67" y="112"/>
                    <a:pt x="69" y="114"/>
                    <a:pt x="69" y="116"/>
                  </a:cubicBezTo>
                  <a:lnTo>
                    <a:pt x="69" y="120"/>
                  </a:lnTo>
                  <a:close/>
                  <a:moveTo>
                    <a:pt x="69" y="103"/>
                  </a:moveTo>
                  <a:cubicBezTo>
                    <a:pt x="69" y="105"/>
                    <a:pt x="67" y="107"/>
                    <a:pt x="64" y="107"/>
                  </a:cubicBezTo>
                  <a:cubicBezTo>
                    <a:pt x="58" y="107"/>
                    <a:pt x="58" y="107"/>
                    <a:pt x="58" y="107"/>
                  </a:cubicBezTo>
                  <a:cubicBezTo>
                    <a:pt x="55" y="107"/>
                    <a:pt x="53" y="105"/>
                    <a:pt x="53" y="103"/>
                  </a:cubicBezTo>
                  <a:cubicBezTo>
                    <a:pt x="53" y="99"/>
                    <a:pt x="53" y="99"/>
                    <a:pt x="53" y="99"/>
                  </a:cubicBezTo>
                  <a:cubicBezTo>
                    <a:pt x="53" y="97"/>
                    <a:pt x="55" y="95"/>
                    <a:pt x="58" y="95"/>
                  </a:cubicBezTo>
                  <a:cubicBezTo>
                    <a:pt x="64" y="95"/>
                    <a:pt x="64" y="95"/>
                    <a:pt x="64" y="95"/>
                  </a:cubicBezTo>
                  <a:cubicBezTo>
                    <a:pt x="67" y="95"/>
                    <a:pt x="69" y="97"/>
                    <a:pt x="69" y="99"/>
                  </a:cubicBezTo>
                  <a:lnTo>
                    <a:pt x="69" y="103"/>
                  </a:lnTo>
                  <a:close/>
                  <a:moveTo>
                    <a:pt x="69" y="86"/>
                  </a:moveTo>
                  <a:cubicBezTo>
                    <a:pt x="69" y="88"/>
                    <a:pt x="67" y="90"/>
                    <a:pt x="64" y="90"/>
                  </a:cubicBezTo>
                  <a:cubicBezTo>
                    <a:pt x="58" y="90"/>
                    <a:pt x="58" y="90"/>
                    <a:pt x="58" y="90"/>
                  </a:cubicBezTo>
                  <a:cubicBezTo>
                    <a:pt x="55" y="90"/>
                    <a:pt x="53" y="88"/>
                    <a:pt x="53" y="86"/>
                  </a:cubicBezTo>
                  <a:cubicBezTo>
                    <a:pt x="53" y="82"/>
                    <a:pt x="53" y="82"/>
                    <a:pt x="53" y="82"/>
                  </a:cubicBezTo>
                  <a:cubicBezTo>
                    <a:pt x="53" y="80"/>
                    <a:pt x="55" y="78"/>
                    <a:pt x="58" y="78"/>
                  </a:cubicBezTo>
                  <a:cubicBezTo>
                    <a:pt x="64" y="78"/>
                    <a:pt x="64" y="78"/>
                    <a:pt x="64" y="78"/>
                  </a:cubicBezTo>
                  <a:cubicBezTo>
                    <a:pt x="67" y="78"/>
                    <a:pt x="69" y="80"/>
                    <a:pt x="69" y="82"/>
                  </a:cubicBezTo>
                  <a:lnTo>
                    <a:pt x="69" y="86"/>
                  </a:lnTo>
                  <a:close/>
                  <a:moveTo>
                    <a:pt x="69" y="69"/>
                  </a:moveTo>
                  <a:cubicBezTo>
                    <a:pt x="69" y="71"/>
                    <a:pt x="67" y="73"/>
                    <a:pt x="64" y="73"/>
                  </a:cubicBezTo>
                  <a:cubicBezTo>
                    <a:pt x="58" y="73"/>
                    <a:pt x="58" y="73"/>
                    <a:pt x="58" y="73"/>
                  </a:cubicBezTo>
                  <a:cubicBezTo>
                    <a:pt x="55" y="73"/>
                    <a:pt x="53" y="71"/>
                    <a:pt x="53" y="69"/>
                  </a:cubicBezTo>
                  <a:cubicBezTo>
                    <a:pt x="53" y="65"/>
                    <a:pt x="53" y="65"/>
                    <a:pt x="53" y="65"/>
                  </a:cubicBezTo>
                  <a:cubicBezTo>
                    <a:pt x="53" y="63"/>
                    <a:pt x="55" y="61"/>
                    <a:pt x="58" y="61"/>
                  </a:cubicBezTo>
                  <a:cubicBezTo>
                    <a:pt x="64" y="61"/>
                    <a:pt x="64" y="61"/>
                    <a:pt x="64" y="61"/>
                  </a:cubicBezTo>
                  <a:cubicBezTo>
                    <a:pt x="67" y="61"/>
                    <a:pt x="69" y="63"/>
                    <a:pt x="69" y="65"/>
                  </a:cubicBezTo>
                  <a:lnTo>
                    <a:pt x="69" y="69"/>
                  </a:lnTo>
                  <a:close/>
                  <a:moveTo>
                    <a:pt x="90" y="103"/>
                  </a:moveTo>
                  <a:cubicBezTo>
                    <a:pt x="90" y="103"/>
                    <a:pt x="90" y="103"/>
                    <a:pt x="90" y="103"/>
                  </a:cubicBezTo>
                  <a:cubicBezTo>
                    <a:pt x="90" y="104"/>
                    <a:pt x="90" y="104"/>
                    <a:pt x="90" y="104"/>
                  </a:cubicBezTo>
                  <a:cubicBezTo>
                    <a:pt x="90" y="114"/>
                    <a:pt x="90" y="114"/>
                    <a:pt x="90" y="114"/>
                  </a:cubicBezTo>
                  <a:cubicBezTo>
                    <a:pt x="90" y="115"/>
                    <a:pt x="90" y="115"/>
                    <a:pt x="90" y="115"/>
                  </a:cubicBezTo>
                  <a:cubicBezTo>
                    <a:pt x="90" y="116"/>
                    <a:pt x="90" y="116"/>
                    <a:pt x="90" y="116"/>
                  </a:cubicBezTo>
                  <a:cubicBezTo>
                    <a:pt x="90" y="120"/>
                    <a:pt x="90" y="120"/>
                    <a:pt x="90" y="120"/>
                  </a:cubicBezTo>
                  <a:cubicBezTo>
                    <a:pt x="90" y="122"/>
                    <a:pt x="88" y="124"/>
                    <a:pt x="85" y="124"/>
                  </a:cubicBezTo>
                  <a:cubicBezTo>
                    <a:pt x="79" y="124"/>
                    <a:pt x="79" y="124"/>
                    <a:pt x="79" y="124"/>
                  </a:cubicBezTo>
                  <a:cubicBezTo>
                    <a:pt x="77" y="124"/>
                    <a:pt x="74" y="122"/>
                    <a:pt x="74" y="120"/>
                  </a:cubicBezTo>
                  <a:cubicBezTo>
                    <a:pt x="74" y="116"/>
                    <a:pt x="74" y="116"/>
                    <a:pt x="74" y="116"/>
                  </a:cubicBezTo>
                  <a:cubicBezTo>
                    <a:pt x="74" y="115"/>
                    <a:pt x="74" y="115"/>
                    <a:pt x="74" y="115"/>
                  </a:cubicBezTo>
                  <a:cubicBezTo>
                    <a:pt x="74" y="114"/>
                    <a:pt x="74" y="114"/>
                    <a:pt x="74" y="114"/>
                  </a:cubicBezTo>
                  <a:cubicBezTo>
                    <a:pt x="74" y="104"/>
                    <a:pt x="74" y="104"/>
                    <a:pt x="74" y="104"/>
                  </a:cubicBezTo>
                  <a:cubicBezTo>
                    <a:pt x="74" y="103"/>
                    <a:pt x="74" y="103"/>
                    <a:pt x="74" y="103"/>
                  </a:cubicBezTo>
                  <a:cubicBezTo>
                    <a:pt x="74" y="103"/>
                    <a:pt x="74" y="103"/>
                    <a:pt x="74" y="103"/>
                  </a:cubicBezTo>
                  <a:cubicBezTo>
                    <a:pt x="74" y="99"/>
                    <a:pt x="74" y="99"/>
                    <a:pt x="74" y="99"/>
                  </a:cubicBezTo>
                  <a:cubicBezTo>
                    <a:pt x="74" y="97"/>
                    <a:pt x="77" y="95"/>
                    <a:pt x="79" y="95"/>
                  </a:cubicBezTo>
                  <a:cubicBezTo>
                    <a:pt x="85" y="95"/>
                    <a:pt x="85" y="95"/>
                    <a:pt x="85" y="95"/>
                  </a:cubicBezTo>
                  <a:cubicBezTo>
                    <a:pt x="88" y="95"/>
                    <a:pt x="90" y="97"/>
                    <a:pt x="90" y="99"/>
                  </a:cubicBezTo>
                  <a:lnTo>
                    <a:pt x="90" y="103"/>
                  </a:lnTo>
                  <a:close/>
                  <a:moveTo>
                    <a:pt x="90" y="86"/>
                  </a:moveTo>
                  <a:cubicBezTo>
                    <a:pt x="90" y="88"/>
                    <a:pt x="88" y="90"/>
                    <a:pt x="85" y="90"/>
                  </a:cubicBezTo>
                  <a:cubicBezTo>
                    <a:pt x="79" y="90"/>
                    <a:pt x="79" y="90"/>
                    <a:pt x="79" y="90"/>
                  </a:cubicBezTo>
                  <a:cubicBezTo>
                    <a:pt x="77" y="90"/>
                    <a:pt x="74" y="88"/>
                    <a:pt x="74" y="86"/>
                  </a:cubicBezTo>
                  <a:cubicBezTo>
                    <a:pt x="74" y="82"/>
                    <a:pt x="74" y="82"/>
                    <a:pt x="74" y="82"/>
                  </a:cubicBezTo>
                  <a:cubicBezTo>
                    <a:pt x="74" y="80"/>
                    <a:pt x="77" y="78"/>
                    <a:pt x="79" y="78"/>
                  </a:cubicBezTo>
                  <a:cubicBezTo>
                    <a:pt x="85" y="78"/>
                    <a:pt x="85" y="78"/>
                    <a:pt x="85" y="78"/>
                  </a:cubicBezTo>
                  <a:cubicBezTo>
                    <a:pt x="88" y="78"/>
                    <a:pt x="90" y="80"/>
                    <a:pt x="90" y="82"/>
                  </a:cubicBezTo>
                  <a:lnTo>
                    <a:pt x="90" y="86"/>
                  </a:lnTo>
                  <a:close/>
                  <a:moveTo>
                    <a:pt x="90" y="69"/>
                  </a:moveTo>
                  <a:cubicBezTo>
                    <a:pt x="90" y="71"/>
                    <a:pt x="88" y="73"/>
                    <a:pt x="85" y="73"/>
                  </a:cubicBezTo>
                  <a:cubicBezTo>
                    <a:pt x="79" y="73"/>
                    <a:pt x="79" y="73"/>
                    <a:pt x="79" y="73"/>
                  </a:cubicBezTo>
                  <a:cubicBezTo>
                    <a:pt x="77" y="73"/>
                    <a:pt x="74" y="71"/>
                    <a:pt x="74" y="69"/>
                  </a:cubicBezTo>
                  <a:cubicBezTo>
                    <a:pt x="74" y="65"/>
                    <a:pt x="74" y="65"/>
                    <a:pt x="74" y="65"/>
                  </a:cubicBezTo>
                  <a:cubicBezTo>
                    <a:pt x="74" y="63"/>
                    <a:pt x="77" y="61"/>
                    <a:pt x="79" y="61"/>
                  </a:cubicBezTo>
                  <a:cubicBezTo>
                    <a:pt x="85" y="61"/>
                    <a:pt x="85" y="61"/>
                    <a:pt x="85" y="61"/>
                  </a:cubicBezTo>
                  <a:cubicBezTo>
                    <a:pt x="88" y="61"/>
                    <a:pt x="90" y="63"/>
                    <a:pt x="90" y="65"/>
                  </a:cubicBezTo>
                  <a:lnTo>
                    <a:pt x="90" y="69"/>
                  </a:lnTo>
                  <a:close/>
                  <a:moveTo>
                    <a:pt x="91" y="40"/>
                  </a:moveTo>
                  <a:cubicBezTo>
                    <a:pt x="10" y="40"/>
                    <a:pt x="10" y="40"/>
                    <a:pt x="10" y="40"/>
                  </a:cubicBezTo>
                  <a:cubicBezTo>
                    <a:pt x="10" y="29"/>
                    <a:pt x="10" y="29"/>
                    <a:pt x="10" y="29"/>
                  </a:cubicBezTo>
                  <a:cubicBezTo>
                    <a:pt x="10" y="21"/>
                    <a:pt x="10" y="15"/>
                    <a:pt x="26" y="15"/>
                  </a:cubicBezTo>
                  <a:cubicBezTo>
                    <a:pt x="74" y="15"/>
                    <a:pt x="74" y="15"/>
                    <a:pt x="74" y="15"/>
                  </a:cubicBezTo>
                  <a:cubicBezTo>
                    <a:pt x="88" y="15"/>
                    <a:pt x="91" y="21"/>
                    <a:pt x="91" y="29"/>
                  </a:cubicBezTo>
                  <a:lnTo>
                    <a:pt x="91" y="4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772752" y="3773190"/>
            <a:ext cx="2511426" cy="987455"/>
            <a:chOff x="794617" y="4665645"/>
            <a:chExt cx="2511426" cy="987455"/>
          </a:xfrm>
        </p:grpSpPr>
        <p:sp>
          <p:nvSpPr>
            <p:cNvPr id="28" name="矩形 27"/>
            <p:cNvSpPr/>
            <p:nvPr/>
          </p:nvSpPr>
          <p:spPr>
            <a:xfrm>
              <a:off x="794617" y="5129880"/>
              <a:ext cx="25114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更多模板：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紫丁香书院    公众号</a:t>
              </a:r>
              <a:r>
                <a:rPr lang="en-US" altLang="zh-CN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qq1689929593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1068894" y="4665645"/>
              <a:ext cx="196287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单击添加标题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3504548" y="3773190"/>
            <a:ext cx="2511426" cy="987455"/>
            <a:chOff x="794617" y="4665645"/>
            <a:chExt cx="2511426" cy="987455"/>
          </a:xfrm>
        </p:grpSpPr>
        <p:sp>
          <p:nvSpPr>
            <p:cNvPr id="31" name="矩形 30"/>
            <p:cNvSpPr/>
            <p:nvPr/>
          </p:nvSpPr>
          <p:spPr>
            <a:xfrm>
              <a:off x="794617" y="5129880"/>
              <a:ext cx="25114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更多模板：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紫丁香书院    公众号</a:t>
              </a:r>
              <a:r>
                <a:rPr lang="en-US" altLang="zh-CN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qq1689929593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/>
          </p:nvSpPr>
          <p:spPr>
            <a:xfrm>
              <a:off x="1068894" y="4665645"/>
              <a:ext cx="196287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单击添加标题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236344" y="3773190"/>
            <a:ext cx="2511426" cy="987455"/>
            <a:chOff x="794617" y="4665645"/>
            <a:chExt cx="2511426" cy="987455"/>
          </a:xfrm>
        </p:grpSpPr>
        <p:sp>
          <p:nvSpPr>
            <p:cNvPr id="34" name="矩形 33"/>
            <p:cNvSpPr/>
            <p:nvPr/>
          </p:nvSpPr>
          <p:spPr>
            <a:xfrm>
              <a:off x="794617" y="5129880"/>
              <a:ext cx="25114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更多模板：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紫丁香书院    公众号</a:t>
              </a:r>
              <a:r>
                <a:rPr lang="en-US" altLang="zh-CN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qq1689929593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矩形 34"/>
            <p:cNvSpPr/>
            <p:nvPr/>
          </p:nvSpPr>
          <p:spPr>
            <a:xfrm>
              <a:off x="1068894" y="4665645"/>
              <a:ext cx="196287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单击添加标题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8968141" y="3773190"/>
            <a:ext cx="2511426" cy="987455"/>
            <a:chOff x="794617" y="4665645"/>
            <a:chExt cx="2511426" cy="987455"/>
          </a:xfrm>
        </p:grpSpPr>
        <p:sp>
          <p:nvSpPr>
            <p:cNvPr id="37" name="矩形 36"/>
            <p:cNvSpPr/>
            <p:nvPr/>
          </p:nvSpPr>
          <p:spPr>
            <a:xfrm>
              <a:off x="794617" y="5129880"/>
              <a:ext cx="251142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sz="1400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更多模板：</a:t>
              </a:r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紫丁香书院    公众号</a:t>
              </a:r>
              <a:r>
                <a:rPr lang="en-US" altLang="zh-CN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qq1689929593</a:t>
              </a:r>
              <a:endPara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1068894" y="4665645"/>
              <a:ext cx="1962872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CN" altLang="en-US" b="1" dirty="0">
                  <a:solidFill>
                    <a:prstClr val="black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单击添加标题</a:t>
              </a:r>
              <a:endParaRPr lang="zh-CN" altLang="en-US" b="1" dirty="0">
                <a:solidFill>
                  <a:prstClr val="black"/>
                </a:solidFill>
              </a:endParaRPr>
            </a:p>
          </p:txBody>
        </p:sp>
      </p:grpSp>
      <p:pic>
        <p:nvPicPr>
          <p:cNvPr id="39" name="图片 3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00622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C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443246" y="2668173"/>
            <a:ext cx="63880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论文总结</a:t>
            </a:r>
          </a:p>
        </p:txBody>
      </p:sp>
      <p:sp>
        <p:nvSpPr>
          <p:cNvPr id="8" name="等腰三角形 7"/>
          <p:cNvSpPr/>
          <p:nvPr/>
        </p:nvSpPr>
        <p:spPr>
          <a:xfrm rot="17411441">
            <a:off x="8446457" y="2611998"/>
            <a:ext cx="157387" cy="397133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3615302">
            <a:off x="8195808" y="2386956"/>
            <a:ext cx="105790" cy="511888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139729" y="1771197"/>
            <a:ext cx="3365284" cy="2901948"/>
          </a:xfrm>
          <a:custGeom>
            <a:avLst/>
            <a:gdLst>
              <a:gd name="connsiteX0" fmla="*/ 0 w 3365284"/>
              <a:gd name="connsiteY0" fmla="*/ 0 h 2901948"/>
              <a:gd name="connsiteX1" fmla="*/ 3365284 w 3365284"/>
              <a:gd name="connsiteY1" fmla="*/ 0 h 2901948"/>
              <a:gd name="connsiteX2" fmla="*/ 3365284 w 3365284"/>
              <a:gd name="connsiteY2" fmla="*/ 624244 h 2901948"/>
              <a:gd name="connsiteX3" fmla="*/ 1524908 w 3365284"/>
              <a:gd name="connsiteY3" fmla="*/ 624244 h 2901948"/>
              <a:gd name="connsiteX4" fmla="*/ 1524908 w 3365284"/>
              <a:gd name="connsiteY4" fmla="*/ 2289173 h 2901948"/>
              <a:gd name="connsiteX5" fmla="*/ 3365284 w 3365284"/>
              <a:gd name="connsiteY5" fmla="*/ 2289173 h 2901948"/>
              <a:gd name="connsiteX6" fmla="*/ 3365284 w 3365284"/>
              <a:gd name="connsiteY6" fmla="*/ 2901948 h 2901948"/>
              <a:gd name="connsiteX7" fmla="*/ 0 w 3365284"/>
              <a:gd name="connsiteY7" fmla="*/ 2901948 h 29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5284" h="2901948">
                <a:moveTo>
                  <a:pt x="0" y="0"/>
                </a:moveTo>
                <a:lnTo>
                  <a:pt x="3365284" y="0"/>
                </a:lnTo>
                <a:lnTo>
                  <a:pt x="3365284" y="624244"/>
                </a:lnTo>
                <a:lnTo>
                  <a:pt x="1524908" y="624244"/>
                </a:lnTo>
                <a:lnTo>
                  <a:pt x="1524908" y="2289173"/>
                </a:lnTo>
                <a:lnTo>
                  <a:pt x="3365284" y="2289173"/>
                </a:lnTo>
                <a:lnTo>
                  <a:pt x="3365284" y="2901948"/>
                </a:lnTo>
                <a:lnTo>
                  <a:pt x="0" y="290194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0115880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论文总结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451934" y="1597214"/>
            <a:ext cx="2899696" cy="3996344"/>
            <a:chOff x="442697" y="959350"/>
            <a:chExt cx="3700193" cy="4559183"/>
          </a:xfrm>
        </p:grpSpPr>
        <p:sp>
          <p:nvSpPr>
            <p:cNvPr id="9" name="圆角矩形 54"/>
            <p:cNvSpPr/>
            <p:nvPr/>
          </p:nvSpPr>
          <p:spPr>
            <a:xfrm>
              <a:off x="2276430" y="1282097"/>
              <a:ext cx="1201635" cy="427222"/>
            </a:xfrm>
            <a:custGeom>
              <a:avLst/>
              <a:gdLst>
                <a:gd name="connsiteX0" fmla="*/ 0 w 2187215"/>
                <a:gd name="connsiteY0" fmla="*/ 144148 h 864869"/>
                <a:gd name="connsiteX1" fmla="*/ 144148 w 2187215"/>
                <a:gd name="connsiteY1" fmla="*/ 0 h 864869"/>
                <a:gd name="connsiteX2" fmla="*/ 2043067 w 2187215"/>
                <a:gd name="connsiteY2" fmla="*/ 0 h 864869"/>
                <a:gd name="connsiteX3" fmla="*/ 2187215 w 2187215"/>
                <a:gd name="connsiteY3" fmla="*/ 144148 h 864869"/>
                <a:gd name="connsiteX4" fmla="*/ 2187215 w 2187215"/>
                <a:gd name="connsiteY4" fmla="*/ 720721 h 864869"/>
                <a:gd name="connsiteX5" fmla="*/ 2043067 w 2187215"/>
                <a:gd name="connsiteY5" fmla="*/ 864869 h 864869"/>
                <a:gd name="connsiteX6" fmla="*/ 144148 w 2187215"/>
                <a:gd name="connsiteY6" fmla="*/ 864869 h 864869"/>
                <a:gd name="connsiteX7" fmla="*/ 0 w 2187215"/>
                <a:gd name="connsiteY7" fmla="*/ 720721 h 864869"/>
                <a:gd name="connsiteX8" fmla="*/ 0 w 2187215"/>
                <a:gd name="connsiteY8" fmla="*/ 144148 h 864869"/>
                <a:gd name="connsiteX0" fmla="*/ 0 w 2187215"/>
                <a:gd name="connsiteY0" fmla="*/ 332833 h 1053554"/>
                <a:gd name="connsiteX1" fmla="*/ 855348 w 2187215"/>
                <a:gd name="connsiteY1" fmla="*/ 0 h 1053554"/>
                <a:gd name="connsiteX2" fmla="*/ 2043067 w 2187215"/>
                <a:gd name="connsiteY2" fmla="*/ 188685 h 1053554"/>
                <a:gd name="connsiteX3" fmla="*/ 2187215 w 2187215"/>
                <a:gd name="connsiteY3" fmla="*/ 332833 h 1053554"/>
                <a:gd name="connsiteX4" fmla="*/ 2187215 w 2187215"/>
                <a:gd name="connsiteY4" fmla="*/ 909406 h 1053554"/>
                <a:gd name="connsiteX5" fmla="*/ 2043067 w 2187215"/>
                <a:gd name="connsiteY5" fmla="*/ 1053554 h 1053554"/>
                <a:gd name="connsiteX6" fmla="*/ 144148 w 2187215"/>
                <a:gd name="connsiteY6" fmla="*/ 1053554 h 1053554"/>
                <a:gd name="connsiteX7" fmla="*/ 0 w 2187215"/>
                <a:gd name="connsiteY7" fmla="*/ 909406 h 1053554"/>
                <a:gd name="connsiteX8" fmla="*/ 0 w 2187215"/>
                <a:gd name="connsiteY8" fmla="*/ 332833 h 1053554"/>
                <a:gd name="connsiteX0" fmla="*/ 0 w 2187215"/>
                <a:gd name="connsiteY0" fmla="*/ 332833 h 1053554"/>
                <a:gd name="connsiteX1" fmla="*/ 855348 w 2187215"/>
                <a:gd name="connsiteY1" fmla="*/ 0 h 1053554"/>
                <a:gd name="connsiteX2" fmla="*/ 2043067 w 2187215"/>
                <a:gd name="connsiteY2" fmla="*/ 188685 h 1053554"/>
                <a:gd name="connsiteX3" fmla="*/ 2187215 w 2187215"/>
                <a:gd name="connsiteY3" fmla="*/ 332833 h 1053554"/>
                <a:gd name="connsiteX4" fmla="*/ 2187215 w 2187215"/>
                <a:gd name="connsiteY4" fmla="*/ 909406 h 1053554"/>
                <a:gd name="connsiteX5" fmla="*/ 2043067 w 2187215"/>
                <a:gd name="connsiteY5" fmla="*/ 1053554 h 1053554"/>
                <a:gd name="connsiteX6" fmla="*/ 144148 w 2187215"/>
                <a:gd name="connsiteY6" fmla="*/ 1053554 h 1053554"/>
                <a:gd name="connsiteX7" fmla="*/ 203200 w 2187215"/>
                <a:gd name="connsiteY7" fmla="*/ 503006 h 1053554"/>
                <a:gd name="connsiteX8" fmla="*/ 0 w 2187215"/>
                <a:gd name="connsiteY8" fmla="*/ 332833 h 1053554"/>
                <a:gd name="connsiteX0" fmla="*/ 0 w 2187215"/>
                <a:gd name="connsiteY0" fmla="*/ 332833 h 1053554"/>
                <a:gd name="connsiteX1" fmla="*/ 855348 w 2187215"/>
                <a:gd name="connsiteY1" fmla="*/ 0 h 1053554"/>
                <a:gd name="connsiteX2" fmla="*/ 2043067 w 2187215"/>
                <a:gd name="connsiteY2" fmla="*/ 188685 h 1053554"/>
                <a:gd name="connsiteX3" fmla="*/ 2187215 w 2187215"/>
                <a:gd name="connsiteY3" fmla="*/ 332833 h 1053554"/>
                <a:gd name="connsiteX4" fmla="*/ 2187215 w 2187215"/>
                <a:gd name="connsiteY4" fmla="*/ 909406 h 1053554"/>
                <a:gd name="connsiteX5" fmla="*/ 2043067 w 2187215"/>
                <a:gd name="connsiteY5" fmla="*/ 1053554 h 1053554"/>
                <a:gd name="connsiteX6" fmla="*/ 144148 w 2187215"/>
                <a:gd name="connsiteY6" fmla="*/ 1053554 h 1053554"/>
                <a:gd name="connsiteX7" fmla="*/ 203200 w 2187215"/>
                <a:gd name="connsiteY7" fmla="*/ 503006 h 1053554"/>
                <a:gd name="connsiteX8" fmla="*/ 0 w 2187215"/>
                <a:gd name="connsiteY8" fmla="*/ 332833 h 1053554"/>
                <a:gd name="connsiteX0" fmla="*/ 896507 w 2067722"/>
                <a:gd name="connsiteY0" fmla="*/ 492491 h 1053554"/>
                <a:gd name="connsiteX1" fmla="*/ 735855 w 2067722"/>
                <a:gd name="connsiteY1" fmla="*/ 0 h 1053554"/>
                <a:gd name="connsiteX2" fmla="*/ 1923574 w 2067722"/>
                <a:gd name="connsiteY2" fmla="*/ 188685 h 1053554"/>
                <a:gd name="connsiteX3" fmla="*/ 2067722 w 2067722"/>
                <a:gd name="connsiteY3" fmla="*/ 332833 h 1053554"/>
                <a:gd name="connsiteX4" fmla="*/ 2067722 w 2067722"/>
                <a:gd name="connsiteY4" fmla="*/ 909406 h 1053554"/>
                <a:gd name="connsiteX5" fmla="*/ 1923574 w 2067722"/>
                <a:gd name="connsiteY5" fmla="*/ 1053554 h 1053554"/>
                <a:gd name="connsiteX6" fmla="*/ 24655 w 2067722"/>
                <a:gd name="connsiteY6" fmla="*/ 1053554 h 1053554"/>
                <a:gd name="connsiteX7" fmla="*/ 83707 w 2067722"/>
                <a:gd name="connsiteY7" fmla="*/ 503006 h 1053554"/>
                <a:gd name="connsiteX8" fmla="*/ 896507 w 2067722"/>
                <a:gd name="connsiteY8" fmla="*/ 492491 h 1053554"/>
                <a:gd name="connsiteX0" fmla="*/ 891984 w 2063199"/>
                <a:gd name="connsiteY0" fmla="*/ 492491 h 1053554"/>
                <a:gd name="connsiteX1" fmla="*/ 731332 w 2063199"/>
                <a:gd name="connsiteY1" fmla="*/ 0 h 1053554"/>
                <a:gd name="connsiteX2" fmla="*/ 1919051 w 2063199"/>
                <a:gd name="connsiteY2" fmla="*/ 188685 h 1053554"/>
                <a:gd name="connsiteX3" fmla="*/ 2063199 w 2063199"/>
                <a:gd name="connsiteY3" fmla="*/ 332833 h 1053554"/>
                <a:gd name="connsiteX4" fmla="*/ 2063199 w 2063199"/>
                <a:gd name="connsiteY4" fmla="*/ 909406 h 1053554"/>
                <a:gd name="connsiteX5" fmla="*/ 1919051 w 2063199"/>
                <a:gd name="connsiteY5" fmla="*/ 1053554 h 1053554"/>
                <a:gd name="connsiteX6" fmla="*/ 20132 w 2063199"/>
                <a:gd name="connsiteY6" fmla="*/ 1053554 h 1053554"/>
                <a:gd name="connsiteX7" fmla="*/ 122727 w 2063199"/>
                <a:gd name="connsiteY7" fmla="*/ 764263 h 1053554"/>
                <a:gd name="connsiteX8" fmla="*/ 891984 w 2063199"/>
                <a:gd name="connsiteY8" fmla="*/ 492491 h 1053554"/>
                <a:gd name="connsiteX0" fmla="*/ 904102 w 2075317"/>
                <a:gd name="connsiteY0" fmla="*/ 492491 h 1053554"/>
                <a:gd name="connsiteX1" fmla="*/ 743450 w 2075317"/>
                <a:gd name="connsiteY1" fmla="*/ 0 h 1053554"/>
                <a:gd name="connsiteX2" fmla="*/ 1931169 w 2075317"/>
                <a:gd name="connsiteY2" fmla="*/ 188685 h 1053554"/>
                <a:gd name="connsiteX3" fmla="*/ 2075317 w 2075317"/>
                <a:gd name="connsiteY3" fmla="*/ 332833 h 1053554"/>
                <a:gd name="connsiteX4" fmla="*/ 2075317 w 2075317"/>
                <a:gd name="connsiteY4" fmla="*/ 909406 h 1053554"/>
                <a:gd name="connsiteX5" fmla="*/ 1931169 w 2075317"/>
                <a:gd name="connsiteY5" fmla="*/ 1053554 h 1053554"/>
                <a:gd name="connsiteX6" fmla="*/ 32250 w 2075317"/>
                <a:gd name="connsiteY6" fmla="*/ 1053554 h 1053554"/>
                <a:gd name="connsiteX7" fmla="*/ 134845 w 2075317"/>
                <a:gd name="connsiteY7" fmla="*/ 764263 h 1053554"/>
                <a:gd name="connsiteX8" fmla="*/ 904102 w 2075317"/>
                <a:gd name="connsiteY8" fmla="*/ 492491 h 1053554"/>
                <a:gd name="connsiteX0" fmla="*/ 897224 w 2068439"/>
                <a:gd name="connsiteY0" fmla="*/ 492491 h 1053554"/>
                <a:gd name="connsiteX1" fmla="*/ 736572 w 2068439"/>
                <a:gd name="connsiteY1" fmla="*/ 0 h 1053554"/>
                <a:gd name="connsiteX2" fmla="*/ 1924291 w 2068439"/>
                <a:gd name="connsiteY2" fmla="*/ 188685 h 1053554"/>
                <a:gd name="connsiteX3" fmla="*/ 2068439 w 2068439"/>
                <a:gd name="connsiteY3" fmla="*/ 332833 h 1053554"/>
                <a:gd name="connsiteX4" fmla="*/ 2068439 w 2068439"/>
                <a:gd name="connsiteY4" fmla="*/ 909406 h 1053554"/>
                <a:gd name="connsiteX5" fmla="*/ 1924291 w 2068439"/>
                <a:gd name="connsiteY5" fmla="*/ 1053554 h 1053554"/>
                <a:gd name="connsiteX6" fmla="*/ 25372 w 2068439"/>
                <a:gd name="connsiteY6" fmla="*/ 1053554 h 1053554"/>
                <a:gd name="connsiteX7" fmla="*/ 171510 w 2068439"/>
                <a:gd name="connsiteY7" fmla="*/ 706206 h 1053554"/>
                <a:gd name="connsiteX8" fmla="*/ 897224 w 2068439"/>
                <a:gd name="connsiteY8" fmla="*/ 492491 h 1053554"/>
                <a:gd name="connsiteX0" fmla="*/ 505338 w 2068439"/>
                <a:gd name="connsiteY0" fmla="*/ 652148 h 1053554"/>
                <a:gd name="connsiteX1" fmla="*/ 736572 w 2068439"/>
                <a:gd name="connsiteY1" fmla="*/ 0 h 1053554"/>
                <a:gd name="connsiteX2" fmla="*/ 1924291 w 2068439"/>
                <a:gd name="connsiteY2" fmla="*/ 188685 h 1053554"/>
                <a:gd name="connsiteX3" fmla="*/ 2068439 w 2068439"/>
                <a:gd name="connsiteY3" fmla="*/ 332833 h 1053554"/>
                <a:gd name="connsiteX4" fmla="*/ 2068439 w 2068439"/>
                <a:gd name="connsiteY4" fmla="*/ 909406 h 1053554"/>
                <a:gd name="connsiteX5" fmla="*/ 1924291 w 2068439"/>
                <a:gd name="connsiteY5" fmla="*/ 1053554 h 1053554"/>
                <a:gd name="connsiteX6" fmla="*/ 25372 w 2068439"/>
                <a:gd name="connsiteY6" fmla="*/ 1053554 h 1053554"/>
                <a:gd name="connsiteX7" fmla="*/ 171510 w 2068439"/>
                <a:gd name="connsiteY7" fmla="*/ 706206 h 1053554"/>
                <a:gd name="connsiteX8" fmla="*/ 505338 w 2068439"/>
                <a:gd name="connsiteY8" fmla="*/ 652148 h 1053554"/>
                <a:gd name="connsiteX0" fmla="*/ 505338 w 2068439"/>
                <a:gd name="connsiteY0" fmla="*/ 463463 h 864869"/>
                <a:gd name="connsiteX1" fmla="*/ 809144 w 2068439"/>
                <a:gd name="connsiteY1" fmla="*/ 43544 h 864869"/>
                <a:gd name="connsiteX2" fmla="*/ 1924291 w 2068439"/>
                <a:gd name="connsiteY2" fmla="*/ 0 h 864869"/>
                <a:gd name="connsiteX3" fmla="*/ 2068439 w 2068439"/>
                <a:gd name="connsiteY3" fmla="*/ 144148 h 864869"/>
                <a:gd name="connsiteX4" fmla="*/ 2068439 w 2068439"/>
                <a:gd name="connsiteY4" fmla="*/ 720721 h 864869"/>
                <a:gd name="connsiteX5" fmla="*/ 1924291 w 2068439"/>
                <a:gd name="connsiteY5" fmla="*/ 864869 h 864869"/>
                <a:gd name="connsiteX6" fmla="*/ 25372 w 2068439"/>
                <a:gd name="connsiteY6" fmla="*/ 864869 h 864869"/>
                <a:gd name="connsiteX7" fmla="*/ 171510 w 2068439"/>
                <a:gd name="connsiteY7" fmla="*/ 517521 h 864869"/>
                <a:gd name="connsiteX8" fmla="*/ 505338 w 2068439"/>
                <a:gd name="connsiteY8" fmla="*/ 463463 h 864869"/>
                <a:gd name="connsiteX0" fmla="*/ 516443 w 2079544"/>
                <a:gd name="connsiteY0" fmla="*/ 463463 h 864869"/>
                <a:gd name="connsiteX1" fmla="*/ 820249 w 2079544"/>
                <a:gd name="connsiteY1" fmla="*/ 43544 h 864869"/>
                <a:gd name="connsiteX2" fmla="*/ 1935396 w 2079544"/>
                <a:gd name="connsiteY2" fmla="*/ 0 h 864869"/>
                <a:gd name="connsiteX3" fmla="*/ 2079544 w 2079544"/>
                <a:gd name="connsiteY3" fmla="*/ 144148 h 864869"/>
                <a:gd name="connsiteX4" fmla="*/ 2079544 w 2079544"/>
                <a:gd name="connsiteY4" fmla="*/ 720721 h 864869"/>
                <a:gd name="connsiteX5" fmla="*/ 1935396 w 2079544"/>
                <a:gd name="connsiteY5" fmla="*/ 864869 h 864869"/>
                <a:gd name="connsiteX6" fmla="*/ 36477 w 2079544"/>
                <a:gd name="connsiteY6" fmla="*/ 864869 h 864869"/>
                <a:gd name="connsiteX7" fmla="*/ 182615 w 2079544"/>
                <a:gd name="connsiteY7" fmla="*/ 517521 h 864869"/>
                <a:gd name="connsiteX8" fmla="*/ 516443 w 2079544"/>
                <a:gd name="connsiteY8" fmla="*/ 463463 h 864869"/>
                <a:gd name="connsiteX0" fmla="*/ 564441 w 2127542"/>
                <a:gd name="connsiteY0" fmla="*/ 463463 h 864869"/>
                <a:gd name="connsiteX1" fmla="*/ 868247 w 2127542"/>
                <a:gd name="connsiteY1" fmla="*/ 43544 h 864869"/>
                <a:gd name="connsiteX2" fmla="*/ 1983394 w 2127542"/>
                <a:gd name="connsiteY2" fmla="*/ 0 h 864869"/>
                <a:gd name="connsiteX3" fmla="*/ 2127542 w 2127542"/>
                <a:gd name="connsiteY3" fmla="*/ 144148 h 864869"/>
                <a:gd name="connsiteX4" fmla="*/ 2127542 w 2127542"/>
                <a:gd name="connsiteY4" fmla="*/ 720721 h 864869"/>
                <a:gd name="connsiteX5" fmla="*/ 1983394 w 2127542"/>
                <a:gd name="connsiteY5" fmla="*/ 864869 h 864869"/>
                <a:gd name="connsiteX6" fmla="*/ 26418 w 2127542"/>
                <a:gd name="connsiteY6" fmla="*/ 864869 h 864869"/>
                <a:gd name="connsiteX7" fmla="*/ 230613 w 2127542"/>
                <a:gd name="connsiteY7" fmla="*/ 517521 h 864869"/>
                <a:gd name="connsiteX8" fmla="*/ 564441 w 2127542"/>
                <a:gd name="connsiteY8" fmla="*/ 463463 h 864869"/>
                <a:gd name="connsiteX0" fmla="*/ 568802 w 2131903"/>
                <a:gd name="connsiteY0" fmla="*/ 463463 h 864869"/>
                <a:gd name="connsiteX1" fmla="*/ 872608 w 2131903"/>
                <a:gd name="connsiteY1" fmla="*/ 43544 h 864869"/>
                <a:gd name="connsiteX2" fmla="*/ 1987755 w 2131903"/>
                <a:gd name="connsiteY2" fmla="*/ 0 h 864869"/>
                <a:gd name="connsiteX3" fmla="*/ 2131903 w 2131903"/>
                <a:gd name="connsiteY3" fmla="*/ 144148 h 864869"/>
                <a:gd name="connsiteX4" fmla="*/ 2131903 w 2131903"/>
                <a:gd name="connsiteY4" fmla="*/ 720721 h 864869"/>
                <a:gd name="connsiteX5" fmla="*/ 1987755 w 2131903"/>
                <a:gd name="connsiteY5" fmla="*/ 864869 h 864869"/>
                <a:gd name="connsiteX6" fmla="*/ 30779 w 2131903"/>
                <a:gd name="connsiteY6" fmla="*/ 864869 h 864869"/>
                <a:gd name="connsiteX7" fmla="*/ 205945 w 2131903"/>
                <a:gd name="connsiteY7" fmla="*/ 575578 h 864869"/>
                <a:gd name="connsiteX8" fmla="*/ 568802 w 2131903"/>
                <a:gd name="connsiteY8" fmla="*/ 463463 h 864869"/>
                <a:gd name="connsiteX0" fmla="*/ 917145 w 2131903"/>
                <a:gd name="connsiteY0" fmla="*/ 753749 h 864869"/>
                <a:gd name="connsiteX1" fmla="*/ 872608 w 2131903"/>
                <a:gd name="connsiteY1" fmla="*/ 43544 h 864869"/>
                <a:gd name="connsiteX2" fmla="*/ 1987755 w 2131903"/>
                <a:gd name="connsiteY2" fmla="*/ 0 h 864869"/>
                <a:gd name="connsiteX3" fmla="*/ 2131903 w 2131903"/>
                <a:gd name="connsiteY3" fmla="*/ 144148 h 864869"/>
                <a:gd name="connsiteX4" fmla="*/ 2131903 w 2131903"/>
                <a:gd name="connsiteY4" fmla="*/ 720721 h 864869"/>
                <a:gd name="connsiteX5" fmla="*/ 1987755 w 2131903"/>
                <a:gd name="connsiteY5" fmla="*/ 864869 h 864869"/>
                <a:gd name="connsiteX6" fmla="*/ 30779 w 2131903"/>
                <a:gd name="connsiteY6" fmla="*/ 864869 h 864869"/>
                <a:gd name="connsiteX7" fmla="*/ 205945 w 2131903"/>
                <a:gd name="connsiteY7" fmla="*/ 575578 h 864869"/>
                <a:gd name="connsiteX8" fmla="*/ 917145 w 2131903"/>
                <a:gd name="connsiteY8" fmla="*/ 753749 h 864869"/>
                <a:gd name="connsiteX0" fmla="*/ 931659 w 2131903"/>
                <a:gd name="connsiteY0" fmla="*/ 448949 h 864869"/>
                <a:gd name="connsiteX1" fmla="*/ 872608 w 2131903"/>
                <a:gd name="connsiteY1" fmla="*/ 43544 h 864869"/>
                <a:gd name="connsiteX2" fmla="*/ 1987755 w 2131903"/>
                <a:gd name="connsiteY2" fmla="*/ 0 h 864869"/>
                <a:gd name="connsiteX3" fmla="*/ 2131903 w 2131903"/>
                <a:gd name="connsiteY3" fmla="*/ 144148 h 864869"/>
                <a:gd name="connsiteX4" fmla="*/ 2131903 w 2131903"/>
                <a:gd name="connsiteY4" fmla="*/ 720721 h 864869"/>
                <a:gd name="connsiteX5" fmla="*/ 1987755 w 2131903"/>
                <a:gd name="connsiteY5" fmla="*/ 864869 h 864869"/>
                <a:gd name="connsiteX6" fmla="*/ 30779 w 2131903"/>
                <a:gd name="connsiteY6" fmla="*/ 864869 h 864869"/>
                <a:gd name="connsiteX7" fmla="*/ 205945 w 2131903"/>
                <a:gd name="connsiteY7" fmla="*/ 575578 h 864869"/>
                <a:gd name="connsiteX8" fmla="*/ 931659 w 2131903"/>
                <a:gd name="connsiteY8" fmla="*/ 448949 h 864869"/>
                <a:gd name="connsiteX0" fmla="*/ 815544 w 2131903"/>
                <a:gd name="connsiteY0" fmla="*/ 608606 h 864869"/>
                <a:gd name="connsiteX1" fmla="*/ 872608 w 2131903"/>
                <a:gd name="connsiteY1" fmla="*/ 43544 h 864869"/>
                <a:gd name="connsiteX2" fmla="*/ 1987755 w 2131903"/>
                <a:gd name="connsiteY2" fmla="*/ 0 h 864869"/>
                <a:gd name="connsiteX3" fmla="*/ 2131903 w 2131903"/>
                <a:gd name="connsiteY3" fmla="*/ 144148 h 864869"/>
                <a:gd name="connsiteX4" fmla="*/ 2131903 w 2131903"/>
                <a:gd name="connsiteY4" fmla="*/ 720721 h 864869"/>
                <a:gd name="connsiteX5" fmla="*/ 1987755 w 2131903"/>
                <a:gd name="connsiteY5" fmla="*/ 864869 h 864869"/>
                <a:gd name="connsiteX6" fmla="*/ 30779 w 2131903"/>
                <a:gd name="connsiteY6" fmla="*/ 864869 h 864869"/>
                <a:gd name="connsiteX7" fmla="*/ 205945 w 2131903"/>
                <a:gd name="connsiteY7" fmla="*/ 575578 h 864869"/>
                <a:gd name="connsiteX8" fmla="*/ 815544 w 2131903"/>
                <a:gd name="connsiteY8" fmla="*/ 608606 h 864869"/>
                <a:gd name="connsiteX0" fmla="*/ 850614 w 2166973"/>
                <a:gd name="connsiteY0" fmla="*/ 608606 h 864869"/>
                <a:gd name="connsiteX1" fmla="*/ 907678 w 2166973"/>
                <a:gd name="connsiteY1" fmla="*/ 43544 h 864869"/>
                <a:gd name="connsiteX2" fmla="*/ 2022825 w 2166973"/>
                <a:gd name="connsiteY2" fmla="*/ 0 h 864869"/>
                <a:gd name="connsiteX3" fmla="*/ 2166973 w 2166973"/>
                <a:gd name="connsiteY3" fmla="*/ 144148 h 864869"/>
                <a:gd name="connsiteX4" fmla="*/ 2166973 w 2166973"/>
                <a:gd name="connsiteY4" fmla="*/ 720721 h 864869"/>
                <a:gd name="connsiteX5" fmla="*/ 2022825 w 2166973"/>
                <a:gd name="connsiteY5" fmla="*/ 864869 h 864869"/>
                <a:gd name="connsiteX6" fmla="*/ 65849 w 2166973"/>
                <a:gd name="connsiteY6" fmla="*/ 864869 h 864869"/>
                <a:gd name="connsiteX7" fmla="*/ 124901 w 2166973"/>
                <a:gd name="connsiteY7" fmla="*/ 575578 h 864869"/>
                <a:gd name="connsiteX8" fmla="*/ 850614 w 2166973"/>
                <a:gd name="connsiteY8" fmla="*/ 608606 h 864869"/>
                <a:gd name="connsiteX0" fmla="*/ 943849 w 2260208"/>
                <a:gd name="connsiteY0" fmla="*/ 608606 h 864869"/>
                <a:gd name="connsiteX1" fmla="*/ 1000913 w 2260208"/>
                <a:gd name="connsiteY1" fmla="*/ 43544 h 864869"/>
                <a:gd name="connsiteX2" fmla="*/ 2116060 w 2260208"/>
                <a:gd name="connsiteY2" fmla="*/ 0 h 864869"/>
                <a:gd name="connsiteX3" fmla="*/ 2260208 w 2260208"/>
                <a:gd name="connsiteY3" fmla="*/ 144148 h 864869"/>
                <a:gd name="connsiteX4" fmla="*/ 2260208 w 2260208"/>
                <a:gd name="connsiteY4" fmla="*/ 720721 h 864869"/>
                <a:gd name="connsiteX5" fmla="*/ 2116060 w 2260208"/>
                <a:gd name="connsiteY5" fmla="*/ 864869 h 864869"/>
                <a:gd name="connsiteX6" fmla="*/ 28456 w 2260208"/>
                <a:gd name="connsiteY6" fmla="*/ 864869 h 864869"/>
                <a:gd name="connsiteX7" fmla="*/ 218136 w 2260208"/>
                <a:gd name="connsiteY7" fmla="*/ 575578 h 864869"/>
                <a:gd name="connsiteX8" fmla="*/ 943849 w 2260208"/>
                <a:gd name="connsiteY8" fmla="*/ 608606 h 864869"/>
                <a:gd name="connsiteX0" fmla="*/ 914821 w 2260208"/>
                <a:gd name="connsiteY0" fmla="*/ 507006 h 864869"/>
                <a:gd name="connsiteX1" fmla="*/ 1000913 w 2260208"/>
                <a:gd name="connsiteY1" fmla="*/ 43544 h 864869"/>
                <a:gd name="connsiteX2" fmla="*/ 2116060 w 2260208"/>
                <a:gd name="connsiteY2" fmla="*/ 0 h 864869"/>
                <a:gd name="connsiteX3" fmla="*/ 2260208 w 2260208"/>
                <a:gd name="connsiteY3" fmla="*/ 144148 h 864869"/>
                <a:gd name="connsiteX4" fmla="*/ 2260208 w 2260208"/>
                <a:gd name="connsiteY4" fmla="*/ 720721 h 864869"/>
                <a:gd name="connsiteX5" fmla="*/ 2116060 w 2260208"/>
                <a:gd name="connsiteY5" fmla="*/ 864869 h 864869"/>
                <a:gd name="connsiteX6" fmla="*/ 28456 w 2260208"/>
                <a:gd name="connsiteY6" fmla="*/ 864869 h 864869"/>
                <a:gd name="connsiteX7" fmla="*/ 218136 w 2260208"/>
                <a:gd name="connsiteY7" fmla="*/ 575578 h 864869"/>
                <a:gd name="connsiteX8" fmla="*/ 914821 w 2260208"/>
                <a:gd name="connsiteY8" fmla="*/ 507006 h 864869"/>
                <a:gd name="connsiteX0" fmla="*/ 218136 w 2260208"/>
                <a:gd name="connsiteY0" fmla="*/ 575578 h 864869"/>
                <a:gd name="connsiteX1" fmla="*/ 1000913 w 2260208"/>
                <a:gd name="connsiteY1" fmla="*/ 43544 h 864869"/>
                <a:gd name="connsiteX2" fmla="*/ 2116060 w 2260208"/>
                <a:gd name="connsiteY2" fmla="*/ 0 h 864869"/>
                <a:gd name="connsiteX3" fmla="*/ 2260208 w 2260208"/>
                <a:gd name="connsiteY3" fmla="*/ 144148 h 864869"/>
                <a:gd name="connsiteX4" fmla="*/ 2260208 w 2260208"/>
                <a:gd name="connsiteY4" fmla="*/ 720721 h 864869"/>
                <a:gd name="connsiteX5" fmla="*/ 2116060 w 2260208"/>
                <a:gd name="connsiteY5" fmla="*/ 864869 h 864869"/>
                <a:gd name="connsiteX6" fmla="*/ 28456 w 2260208"/>
                <a:gd name="connsiteY6" fmla="*/ 864869 h 864869"/>
                <a:gd name="connsiteX7" fmla="*/ 218136 w 2260208"/>
                <a:gd name="connsiteY7" fmla="*/ 575578 h 864869"/>
                <a:gd name="connsiteX0" fmla="*/ 218136 w 2260208"/>
                <a:gd name="connsiteY0" fmla="*/ 575578 h 864869"/>
                <a:gd name="connsiteX1" fmla="*/ 1000913 w 2260208"/>
                <a:gd name="connsiteY1" fmla="*/ 43544 h 864869"/>
                <a:gd name="connsiteX2" fmla="*/ 2116060 w 2260208"/>
                <a:gd name="connsiteY2" fmla="*/ 0 h 864869"/>
                <a:gd name="connsiteX3" fmla="*/ 2260208 w 2260208"/>
                <a:gd name="connsiteY3" fmla="*/ 144148 h 864869"/>
                <a:gd name="connsiteX4" fmla="*/ 2260208 w 2260208"/>
                <a:gd name="connsiteY4" fmla="*/ 720721 h 864869"/>
                <a:gd name="connsiteX5" fmla="*/ 2116060 w 2260208"/>
                <a:gd name="connsiteY5" fmla="*/ 864869 h 864869"/>
                <a:gd name="connsiteX6" fmla="*/ 28456 w 2260208"/>
                <a:gd name="connsiteY6" fmla="*/ 864869 h 864869"/>
                <a:gd name="connsiteX7" fmla="*/ 218136 w 2260208"/>
                <a:gd name="connsiteY7" fmla="*/ 575578 h 864869"/>
                <a:gd name="connsiteX0" fmla="*/ 218136 w 2260208"/>
                <a:gd name="connsiteY0" fmla="*/ 575578 h 864869"/>
                <a:gd name="connsiteX1" fmla="*/ 682593 w 2260208"/>
                <a:gd name="connsiteY1" fmla="*/ 608770 h 864869"/>
                <a:gd name="connsiteX2" fmla="*/ 1000913 w 2260208"/>
                <a:gd name="connsiteY2" fmla="*/ 43544 h 864869"/>
                <a:gd name="connsiteX3" fmla="*/ 2116060 w 2260208"/>
                <a:gd name="connsiteY3" fmla="*/ 0 h 864869"/>
                <a:gd name="connsiteX4" fmla="*/ 2260208 w 2260208"/>
                <a:gd name="connsiteY4" fmla="*/ 144148 h 864869"/>
                <a:gd name="connsiteX5" fmla="*/ 2260208 w 2260208"/>
                <a:gd name="connsiteY5" fmla="*/ 720721 h 864869"/>
                <a:gd name="connsiteX6" fmla="*/ 2116060 w 2260208"/>
                <a:gd name="connsiteY6" fmla="*/ 864869 h 864869"/>
                <a:gd name="connsiteX7" fmla="*/ 28456 w 2260208"/>
                <a:gd name="connsiteY7" fmla="*/ 864869 h 864869"/>
                <a:gd name="connsiteX8" fmla="*/ 218136 w 2260208"/>
                <a:gd name="connsiteY8" fmla="*/ 575578 h 864869"/>
                <a:gd name="connsiteX0" fmla="*/ 218136 w 2260208"/>
                <a:gd name="connsiteY0" fmla="*/ 575578 h 864869"/>
                <a:gd name="connsiteX1" fmla="*/ 682593 w 2260208"/>
                <a:gd name="connsiteY1" fmla="*/ 608770 h 864869"/>
                <a:gd name="connsiteX2" fmla="*/ 1000913 w 2260208"/>
                <a:gd name="connsiteY2" fmla="*/ 43544 h 864869"/>
                <a:gd name="connsiteX3" fmla="*/ 2116060 w 2260208"/>
                <a:gd name="connsiteY3" fmla="*/ 0 h 864869"/>
                <a:gd name="connsiteX4" fmla="*/ 2260208 w 2260208"/>
                <a:gd name="connsiteY4" fmla="*/ 144148 h 864869"/>
                <a:gd name="connsiteX5" fmla="*/ 2260208 w 2260208"/>
                <a:gd name="connsiteY5" fmla="*/ 720721 h 864869"/>
                <a:gd name="connsiteX6" fmla="*/ 2116060 w 2260208"/>
                <a:gd name="connsiteY6" fmla="*/ 864869 h 864869"/>
                <a:gd name="connsiteX7" fmla="*/ 28456 w 2260208"/>
                <a:gd name="connsiteY7" fmla="*/ 864869 h 864869"/>
                <a:gd name="connsiteX8" fmla="*/ 218136 w 2260208"/>
                <a:gd name="connsiteY8" fmla="*/ 575578 h 864869"/>
                <a:gd name="connsiteX0" fmla="*/ 218136 w 2260208"/>
                <a:gd name="connsiteY0" fmla="*/ 575578 h 864869"/>
                <a:gd name="connsiteX1" fmla="*/ 595507 w 2260208"/>
                <a:gd name="connsiteY1" fmla="*/ 637799 h 864869"/>
                <a:gd name="connsiteX2" fmla="*/ 1000913 w 2260208"/>
                <a:gd name="connsiteY2" fmla="*/ 43544 h 864869"/>
                <a:gd name="connsiteX3" fmla="*/ 2116060 w 2260208"/>
                <a:gd name="connsiteY3" fmla="*/ 0 h 864869"/>
                <a:gd name="connsiteX4" fmla="*/ 2260208 w 2260208"/>
                <a:gd name="connsiteY4" fmla="*/ 144148 h 864869"/>
                <a:gd name="connsiteX5" fmla="*/ 2260208 w 2260208"/>
                <a:gd name="connsiteY5" fmla="*/ 720721 h 864869"/>
                <a:gd name="connsiteX6" fmla="*/ 2116060 w 2260208"/>
                <a:gd name="connsiteY6" fmla="*/ 864869 h 864869"/>
                <a:gd name="connsiteX7" fmla="*/ 28456 w 2260208"/>
                <a:gd name="connsiteY7" fmla="*/ 864869 h 864869"/>
                <a:gd name="connsiteX8" fmla="*/ 218136 w 2260208"/>
                <a:gd name="connsiteY8" fmla="*/ 575578 h 864869"/>
                <a:gd name="connsiteX0" fmla="*/ 141726 w 2285398"/>
                <a:gd name="connsiteY0" fmla="*/ 575578 h 864869"/>
                <a:gd name="connsiteX1" fmla="*/ 620697 w 2285398"/>
                <a:gd name="connsiteY1" fmla="*/ 637799 h 864869"/>
                <a:gd name="connsiteX2" fmla="*/ 1026103 w 2285398"/>
                <a:gd name="connsiteY2" fmla="*/ 43544 h 864869"/>
                <a:gd name="connsiteX3" fmla="*/ 2141250 w 2285398"/>
                <a:gd name="connsiteY3" fmla="*/ 0 h 864869"/>
                <a:gd name="connsiteX4" fmla="*/ 2285398 w 2285398"/>
                <a:gd name="connsiteY4" fmla="*/ 144148 h 864869"/>
                <a:gd name="connsiteX5" fmla="*/ 2285398 w 2285398"/>
                <a:gd name="connsiteY5" fmla="*/ 720721 h 864869"/>
                <a:gd name="connsiteX6" fmla="*/ 2141250 w 2285398"/>
                <a:gd name="connsiteY6" fmla="*/ 864869 h 864869"/>
                <a:gd name="connsiteX7" fmla="*/ 53646 w 2285398"/>
                <a:gd name="connsiteY7" fmla="*/ 864869 h 864869"/>
                <a:gd name="connsiteX8" fmla="*/ 141726 w 2285398"/>
                <a:gd name="connsiteY8" fmla="*/ 575578 h 864869"/>
                <a:gd name="connsiteX0" fmla="*/ 141726 w 2285398"/>
                <a:gd name="connsiteY0" fmla="*/ 575578 h 864869"/>
                <a:gd name="connsiteX1" fmla="*/ 620697 w 2285398"/>
                <a:gd name="connsiteY1" fmla="*/ 637799 h 864869"/>
                <a:gd name="connsiteX2" fmla="*/ 1026103 w 2285398"/>
                <a:gd name="connsiteY2" fmla="*/ 43544 h 864869"/>
                <a:gd name="connsiteX3" fmla="*/ 2141250 w 2285398"/>
                <a:gd name="connsiteY3" fmla="*/ 0 h 864869"/>
                <a:gd name="connsiteX4" fmla="*/ 2285398 w 2285398"/>
                <a:gd name="connsiteY4" fmla="*/ 144148 h 864869"/>
                <a:gd name="connsiteX5" fmla="*/ 2285398 w 2285398"/>
                <a:gd name="connsiteY5" fmla="*/ 720721 h 864869"/>
                <a:gd name="connsiteX6" fmla="*/ 2141250 w 2285398"/>
                <a:gd name="connsiteY6" fmla="*/ 864869 h 864869"/>
                <a:gd name="connsiteX7" fmla="*/ 53646 w 2285398"/>
                <a:gd name="connsiteY7" fmla="*/ 864869 h 864869"/>
                <a:gd name="connsiteX8" fmla="*/ 141726 w 2285398"/>
                <a:gd name="connsiteY8" fmla="*/ 575578 h 864869"/>
                <a:gd name="connsiteX0" fmla="*/ 218136 w 2361808"/>
                <a:gd name="connsiteY0" fmla="*/ 575578 h 864869"/>
                <a:gd name="connsiteX1" fmla="*/ 697107 w 2361808"/>
                <a:gd name="connsiteY1" fmla="*/ 637799 h 864869"/>
                <a:gd name="connsiteX2" fmla="*/ 1102513 w 2361808"/>
                <a:gd name="connsiteY2" fmla="*/ 43544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697107 w 2361808"/>
                <a:gd name="connsiteY1" fmla="*/ 637799 h 864869"/>
                <a:gd name="connsiteX2" fmla="*/ 1102513 w 2361808"/>
                <a:gd name="connsiteY2" fmla="*/ 43544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697107 w 2361808"/>
                <a:gd name="connsiteY1" fmla="*/ 637799 h 864869"/>
                <a:gd name="connsiteX2" fmla="*/ 942856 w 2361808"/>
                <a:gd name="connsiteY2" fmla="*/ 101601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942856 w 2361808"/>
                <a:gd name="connsiteY2" fmla="*/ 101601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70285 w 2361808"/>
                <a:gd name="connsiteY2" fmla="*/ 72573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70285 w 2361808"/>
                <a:gd name="connsiteY2" fmla="*/ 72573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58970 w 2361808"/>
                <a:gd name="connsiteY2" fmla="*/ 72573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58970 w 2361808"/>
                <a:gd name="connsiteY2" fmla="*/ 72573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58970 w 2361808"/>
                <a:gd name="connsiteY2" fmla="*/ 72573 h 864869"/>
                <a:gd name="connsiteX3" fmla="*/ 1466364 w 2361808"/>
                <a:gd name="connsiteY3" fmla="*/ 187856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58970 w 2361808"/>
                <a:gd name="connsiteY2" fmla="*/ 725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70285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70285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41257 w 2361808"/>
                <a:gd name="connsiteY2" fmla="*/ 43545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41257 w 2361808"/>
                <a:gd name="connsiteY2" fmla="*/ 43545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41257 w 2361808"/>
                <a:gd name="connsiteY2" fmla="*/ 43545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99314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99314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99314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99314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29942 w 2361808"/>
                <a:gd name="connsiteY2" fmla="*/ 145144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29942 w 2361808"/>
                <a:gd name="connsiteY2" fmla="*/ 145144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00913 w 2361808"/>
                <a:gd name="connsiteY2" fmla="*/ 174172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00913 w 2361808"/>
                <a:gd name="connsiteY2" fmla="*/ 174172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00913 w 2361808"/>
                <a:gd name="connsiteY2" fmla="*/ 174172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986399 w 2361808"/>
                <a:gd name="connsiteY2" fmla="*/ 159658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986399 w 2361808"/>
                <a:gd name="connsiteY2" fmla="*/ 159658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98793 h 888084"/>
                <a:gd name="connsiteX1" fmla="*/ 595507 w 2361808"/>
                <a:gd name="connsiteY1" fmla="*/ 573928 h 888084"/>
                <a:gd name="connsiteX2" fmla="*/ 986399 w 2361808"/>
                <a:gd name="connsiteY2" fmla="*/ 182873 h 888084"/>
                <a:gd name="connsiteX3" fmla="*/ 1335736 w 2361808"/>
                <a:gd name="connsiteY3" fmla="*/ 457814 h 888084"/>
                <a:gd name="connsiteX4" fmla="*/ 2217660 w 2361808"/>
                <a:gd name="connsiteY4" fmla="*/ 23215 h 888084"/>
                <a:gd name="connsiteX5" fmla="*/ 2361808 w 2361808"/>
                <a:gd name="connsiteY5" fmla="*/ 167363 h 888084"/>
                <a:gd name="connsiteX6" fmla="*/ 2361808 w 2361808"/>
                <a:gd name="connsiteY6" fmla="*/ 743936 h 888084"/>
                <a:gd name="connsiteX7" fmla="*/ 2217660 w 2361808"/>
                <a:gd name="connsiteY7" fmla="*/ 888084 h 888084"/>
                <a:gd name="connsiteX8" fmla="*/ 28456 w 2361808"/>
                <a:gd name="connsiteY8" fmla="*/ 888084 h 888084"/>
                <a:gd name="connsiteX9" fmla="*/ 218136 w 2361808"/>
                <a:gd name="connsiteY9" fmla="*/ 598793 h 888084"/>
                <a:gd name="connsiteX0" fmla="*/ 218136 w 2361808"/>
                <a:gd name="connsiteY0" fmla="*/ 608861 h 898152"/>
                <a:gd name="connsiteX1" fmla="*/ 595507 w 2361808"/>
                <a:gd name="connsiteY1" fmla="*/ 583996 h 898152"/>
                <a:gd name="connsiteX2" fmla="*/ 986399 w 2361808"/>
                <a:gd name="connsiteY2" fmla="*/ 192941 h 898152"/>
                <a:gd name="connsiteX3" fmla="*/ 1335736 w 2361808"/>
                <a:gd name="connsiteY3" fmla="*/ 467882 h 898152"/>
                <a:gd name="connsiteX4" fmla="*/ 1811260 w 2361808"/>
                <a:gd name="connsiteY4" fmla="*/ 18769 h 898152"/>
                <a:gd name="connsiteX5" fmla="*/ 2361808 w 2361808"/>
                <a:gd name="connsiteY5" fmla="*/ 177431 h 898152"/>
                <a:gd name="connsiteX6" fmla="*/ 2361808 w 2361808"/>
                <a:gd name="connsiteY6" fmla="*/ 754004 h 898152"/>
                <a:gd name="connsiteX7" fmla="*/ 2217660 w 2361808"/>
                <a:gd name="connsiteY7" fmla="*/ 898152 h 898152"/>
                <a:gd name="connsiteX8" fmla="*/ 28456 w 2361808"/>
                <a:gd name="connsiteY8" fmla="*/ 898152 h 898152"/>
                <a:gd name="connsiteX9" fmla="*/ 218136 w 2361808"/>
                <a:gd name="connsiteY9" fmla="*/ 608861 h 898152"/>
                <a:gd name="connsiteX0" fmla="*/ 218136 w 2361808"/>
                <a:gd name="connsiteY0" fmla="*/ 673230 h 962521"/>
                <a:gd name="connsiteX1" fmla="*/ 595507 w 2361808"/>
                <a:gd name="connsiteY1" fmla="*/ 648365 h 962521"/>
                <a:gd name="connsiteX2" fmla="*/ 986399 w 2361808"/>
                <a:gd name="connsiteY2" fmla="*/ 257310 h 962521"/>
                <a:gd name="connsiteX3" fmla="*/ 1335736 w 2361808"/>
                <a:gd name="connsiteY3" fmla="*/ 532251 h 962521"/>
                <a:gd name="connsiteX4" fmla="*/ 1811260 w 2361808"/>
                <a:gd name="connsiteY4" fmla="*/ 83138 h 962521"/>
                <a:gd name="connsiteX5" fmla="*/ 2361808 w 2361808"/>
                <a:gd name="connsiteY5" fmla="*/ 241800 h 962521"/>
                <a:gd name="connsiteX6" fmla="*/ 2361808 w 2361808"/>
                <a:gd name="connsiteY6" fmla="*/ 818373 h 962521"/>
                <a:gd name="connsiteX7" fmla="*/ 2217660 w 2361808"/>
                <a:gd name="connsiteY7" fmla="*/ 962521 h 962521"/>
                <a:gd name="connsiteX8" fmla="*/ 28456 w 2361808"/>
                <a:gd name="connsiteY8" fmla="*/ 962521 h 962521"/>
                <a:gd name="connsiteX9" fmla="*/ 218136 w 2361808"/>
                <a:gd name="connsiteY9" fmla="*/ 673230 h 962521"/>
                <a:gd name="connsiteX0" fmla="*/ 218136 w 2361808"/>
                <a:gd name="connsiteY0" fmla="*/ 673230 h 962521"/>
                <a:gd name="connsiteX1" fmla="*/ 595507 w 2361808"/>
                <a:gd name="connsiteY1" fmla="*/ 648365 h 962521"/>
                <a:gd name="connsiteX2" fmla="*/ 986399 w 2361808"/>
                <a:gd name="connsiteY2" fmla="*/ 257310 h 962521"/>
                <a:gd name="connsiteX3" fmla="*/ 1335736 w 2361808"/>
                <a:gd name="connsiteY3" fmla="*/ 532251 h 962521"/>
                <a:gd name="connsiteX4" fmla="*/ 1811260 w 2361808"/>
                <a:gd name="connsiteY4" fmla="*/ 83138 h 962521"/>
                <a:gd name="connsiteX5" fmla="*/ 2361808 w 2361808"/>
                <a:gd name="connsiteY5" fmla="*/ 241800 h 962521"/>
                <a:gd name="connsiteX6" fmla="*/ 2361808 w 2361808"/>
                <a:gd name="connsiteY6" fmla="*/ 818373 h 962521"/>
                <a:gd name="connsiteX7" fmla="*/ 2217660 w 2361808"/>
                <a:gd name="connsiteY7" fmla="*/ 962521 h 962521"/>
                <a:gd name="connsiteX8" fmla="*/ 28456 w 2361808"/>
                <a:gd name="connsiteY8" fmla="*/ 962521 h 962521"/>
                <a:gd name="connsiteX9" fmla="*/ 218136 w 2361808"/>
                <a:gd name="connsiteY9" fmla="*/ 673230 h 962521"/>
                <a:gd name="connsiteX0" fmla="*/ 218136 w 2363985"/>
                <a:gd name="connsiteY0" fmla="*/ 571684 h 860975"/>
                <a:gd name="connsiteX1" fmla="*/ 595507 w 2363985"/>
                <a:gd name="connsiteY1" fmla="*/ 546819 h 860975"/>
                <a:gd name="connsiteX2" fmla="*/ 986399 w 2363985"/>
                <a:gd name="connsiteY2" fmla="*/ 155764 h 860975"/>
                <a:gd name="connsiteX3" fmla="*/ 1335736 w 2363985"/>
                <a:gd name="connsiteY3" fmla="*/ 430705 h 860975"/>
                <a:gd name="connsiteX4" fmla="*/ 2014460 w 2363985"/>
                <a:gd name="connsiteY4" fmla="*/ 141249 h 860975"/>
                <a:gd name="connsiteX5" fmla="*/ 2361808 w 2363985"/>
                <a:gd name="connsiteY5" fmla="*/ 140254 h 860975"/>
                <a:gd name="connsiteX6" fmla="*/ 2361808 w 2363985"/>
                <a:gd name="connsiteY6" fmla="*/ 716827 h 860975"/>
                <a:gd name="connsiteX7" fmla="*/ 2217660 w 2363985"/>
                <a:gd name="connsiteY7" fmla="*/ 860975 h 860975"/>
                <a:gd name="connsiteX8" fmla="*/ 28456 w 2363985"/>
                <a:gd name="connsiteY8" fmla="*/ 860975 h 860975"/>
                <a:gd name="connsiteX9" fmla="*/ 218136 w 2363985"/>
                <a:gd name="connsiteY9" fmla="*/ 571684 h 860975"/>
                <a:gd name="connsiteX0" fmla="*/ 218136 w 2363985"/>
                <a:gd name="connsiteY0" fmla="*/ 583307 h 872598"/>
                <a:gd name="connsiteX1" fmla="*/ 595507 w 2363985"/>
                <a:gd name="connsiteY1" fmla="*/ 558442 h 872598"/>
                <a:gd name="connsiteX2" fmla="*/ 986399 w 2363985"/>
                <a:gd name="connsiteY2" fmla="*/ 167387 h 872598"/>
                <a:gd name="connsiteX3" fmla="*/ 1335736 w 2363985"/>
                <a:gd name="connsiteY3" fmla="*/ 442328 h 872598"/>
                <a:gd name="connsiteX4" fmla="*/ 2014460 w 2363985"/>
                <a:gd name="connsiteY4" fmla="*/ 152872 h 872598"/>
                <a:gd name="connsiteX5" fmla="*/ 2361808 w 2363985"/>
                <a:gd name="connsiteY5" fmla="*/ 151877 h 872598"/>
                <a:gd name="connsiteX6" fmla="*/ 2361808 w 2363985"/>
                <a:gd name="connsiteY6" fmla="*/ 728450 h 872598"/>
                <a:gd name="connsiteX7" fmla="*/ 2217660 w 2363985"/>
                <a:gd name="connsiteY7" fmla="*/ 872598 h 872598"/>
                <a:gd name="connsiteX8" fmla="*/ 28456 w 2363985"/>
                <a:gd name="connsiteY8" fmla="*/ 872598 h 872598"/>
                <a:gd name="connsiteX9" fmla="*/ 218136 w 2363985"/>
                <a:gd name="connsiteY9" fmla="*/ 583307 h 872598"/>
                <a:gd name="connsiteX0" fmla="*/ 218136 w 2768208"/>
                <a:gd name="connsiteY0" fmla="*/ 583307 h 872598"/>
                <a:gd name="connsiteX1" fmla="*/ 595507 w 2768208"/>
                <a:gd name="connsiteY1" fmla="*/ 558442 h 872598"/>
                <a:gd name="connsiteX2" fmla="*/ 986399 w 2768208"/>
                <a:gd name="connsiteY2" fmla="*/ 167387 h 872598"/>
                <a:gd name="connsiteX3" fmla="*/ 1335736 w 2768208"/>
                <a:gd name="connsiteY3" fmla="*/ 442328 h 872598"/>
                <a:gd name="connsiteX4" fmla="*/ 2014460 w 2768208"/>
                <a:gd name="connsiteY4" fmla="*/ 152872 h 872598"/>
                <a:gd name="connsiteX5" fmla="*/ 2768208 w 2768208"/>
                <a:gd name="connsiteY5" fmla="*/ 572791 h 872598"/>
                <a:gd name="connsiteX6" fmla="*/ 2361808 w 2768208"/>
                <a:gd name="connsiteY6" fmla="*/ 728450 h 872598"/>
                <a:gd name="connsiteX7" fmla="*/ 2217660 w 2768208"/>
                <a:gd name="connsiteY7" fmla="*/ 872598 h 872598"/>
                <a:gd name="connsiteX8" fmla="*/ 28456 w 2768208"/>
                <a:gd name="connsiteY8" fmla="*/ 872598 h 872598"/>
                <a:gd name="connsiteX9" fmla="*/ 218136 w 2768208"/>
                <a:gd name="connsiteY9" fmla="*/ 583307 h 872598"/>
                <a:gd name="connsiteX0" fmla="*/ 218136 w 2768208"/>
                <a:gd name="connsiteY0" fmla="*/ 462733 h 752024"/>
                <a:gd name="connsiteX1" fmla="*/ 595507 w 2768208"/>
                <a:gd name="connsiteY1" fmla="*/ 437868 h 752024"/>
                <a:gd name="connsiteX2" fmla="*/ 986399 w 2768208"/>
                <a:gd name="connsiteY2" fmla="*/ 46813 h 752024"/>
                <a:gd name="connsiteX3" fmla="*/ 1335736 w 2768208"/>
                <a:gd name="connsiteY3" fmla="*/ 321754 h 752024"/>
                <a:gd name="connsiteX4" fmla="*/ 1883832 w 2768208"/>
                <a:gd name="connsiteY4" fmla="*/ 308069 h 752024"/>
                <a:gd name="connsiteX5" fmla="*/ 2768208 w 2768208"/>
                <a:gd name="connsiteY5" fmla="*/ 452217 h 752024"/>
                <a:gd name="connsiteX6" fmla="*/ 2361808 w 2768208"/>
                <a:gd name="connsiteY6" fmla="*/ 607876 h 752024"/>
                <a:gd name="connsiteX7" fmla="*/ 2217660 w 2768208"/>
                <a:gd name="connsiteY7" fmla="*/ 752024 h 752024"/>
                <a:gd name="connsiteX8" fmla="*/ 28456 w 2768208"/>
                <a:gd name="connsiteY8" fmla="*/ 752024 h 752024"/>
                <a:gd name="connsiteX9" fmla="*/ 218136 w 2768208"/>
                <a:gd name="connsiteY9" fmla="*/ 462733 h 752024"/>
                <a:gd name="connsiteX0" fmla="*/ 218136 w 2768208"/>
                <a:gd name="connsiteY0" fmla="*/ 564266 h 853557"/>
                <a:gd name="connsiteX1" fmla="*/ 595507 w 2768208"/>
                <a:gd name="connsiteY1" fmla="*/ 539401 h 853557"/>
                <a:gd name="connsiteX2" fmla="*/ 986399 w 2768208"/>
                <a:gd name="connsiteY2" fmla="*/ 148346 h 853557"/>
                <a:gd name="connsiteX3" fmla="*/ 1335736 w 2768208"/>
                <a:gd name="connsiteY3" fmla="*/ 423287 h 853557"/>
                <a:gd name="connsiteX4" fmla="*/ 1883832 w 2768208"/>
                <a:gd name="connsiteY4" fmla="*/ 409602 h 853557"/>
                <a:gd name="connsiteX5" fmla="*/ 2768208 w 2768208"/>
                <a:gd name="connsiteY5" fmla="*/ 553750 h 853557"/>
                <a:gd name="connsiteX6" fmla="*/ 2361808 w 2768208"/>
                <a:gd name="connsiteY6" fmla="*/ 709409 h 853557"/>
                <a:gd name="connsiteX7" fmla="*/ 2217660 w 2768208"/>
                <a:gd name="connsiteY7" fmla="*/ 853557 h 853557"/>
                <a:gd name="connsiteX8" fmla="*/ 28456 w 2768208"/>
                <a:gd name="connsiteY8" fmla="*/ 853557 h 853557"/>
                <a:gd name="connsiteX9" fmla="*/ 218136 w 2768208"/>
                <a:gd name="connsiteY9" fmla="*/ 564266 h 853557"/>
                <a:gd name="connsiteX0" fmla="*/ 218136 w 2768208"/>
                <a:gd name="connsiteY0" fmla="*/ 544697 h 833988"/>
                <a:gd name="connsiteX1" fmla="*/ 595507 w 2768208"/>
                <a:gd name="connsiteY1" fmla="*/ 519832 h 833988"/>
                <a:gd name="connsiteX2" fmla="*/ 986399 w 2768208"/>
                <a:gd name="connsiteY2" fmla="*/ 128777 h 833988"/>
                <a:gd name="connsiteX3" fmla="*/ 1335736 w 2768208"/>
                <a:gd name="connsiteY3" fmla="*/ 403718 h 833988"/>
                <a:gd name="connsiteX4" fmla="*/ 1985432 w 2768208"/>
                <a:gd name="connsiteY4" fmla="*/ 433576 h 833988"/>
                <a:gd name="connsiteX5" fmla="*/ 2768208 w 2768208"/>
                <a:gd name="connsiteY5" fmla="*/ 534181 h 833988"/>
                <a:gd name="connsiteX6" fmla="*/ 2361808 w 2768208"/>
                <a:gd name="connsiteY6" fmla="*/ 689840 h 833988"/>
                <a:gd name="connsiteX7" fmla="*/ 2217660 w 2768208"/>
                <a:gd name="connsiteY7" fmla="*/ 833988 h 833988"/>
                <a:gd name="connsiteX8" fmla="*/ 28456 w 2768208"/>
                <a:gd name="connsiteY8" fmla="*/ 833988 h 833988"/>
                <a:gd name="connsiteX9" fmla="*/ 218136 w 2768208"/>
                <a:gd name="connsiteY9" fmla="*/ 544697 h 833988"/>
                <a:gd name="connsiteX0" fmla="*/ 218136 w 2768208"/>
                <a:gd name="connsiteY0" fmla="*/ 544697 h 833988"/>
                <a:gd name="connsiteX1" fmla="*/ 595507 w 2768208"/>
                <a:gd name="connsiteY1" fmla="*/ 519832 h 833988"/>
                <a:gd name="connsiteX2" fmla="*/ 986399 w 2768208"/>
                <a:gd name="connsiteY2" fmla="*/ 128777 h 833988"/>
                <a:gd name="connsiteX3" fmla="*/ 1335736 w 2768208"/>
                <a:gd name="connsiteY3" fmla="*/ 403718 h 833988"/>
                <a:gd name="connsiteX4" fmla="*/ 1985432 w 2768208"/>
                <a:gd name="connsiteY4" fmla="*/ 433576 h 833988"/>
                <a:gd name="connsiteX5" fmla="*/ 2768208 w 2768208"/>
                <a:gd name="connsiteY5" fmla="*/ 534181 h 833988"/>
                <a:gd name="connsiteX6" fmla="*/ 2361808 w 2768208"/>
                <a:gd name="connsiteY6" fmla="*/ 689840 h 833988"/>
                <a:gd name="connsiteX7" fmla="*/ 2217660 w 2768208"/>
                <a:gd name="connsiteY7" fmla="*/ 833988 h 833988"/>
                <a:gd name="connsiteX8" fmla="*/ 28456 w 2768208"/>
                <a:gd name="connsiteY8" fmla="*/ 833988 h 833988"/>
                <a:gd name="connsiteX9" fmla="*/ 218136 w 2768208"/>
                <a:gd name="connsiteY9" fmla="*/ 544697 h 833988"/>
                <a:gd name="connsiteX0" fmla="*/ 218136 w 2768208"/>
                <a:gd name="connsiteY0" fmla="*/ 544697 h 833988"/>
                <a:gd name="connsiteX1" fmla="*/ 595507 w 2768208"/>
                <a:gd name="connsiteY1" fmla="*/ 519832 h 833988"/>
                <a:gd name="connsiteX2" fmla="*/ 986399 w 2768208"/>
                <a:gd name="connsiteY2" fmla="*/ 128777 h 833988"/>
                <a:gd name="connsiteX3" fmla="*/ 1335736 w 2768208"/>
                <a:gd name="connsiteY3" fmla="*/ 403718 h 833988"/>
                <a:gd name="connsiteX4" fmla="*/ 1985432 w 2768208"/>
                <a:gd name="connsiteY4" fmla="*/ 433576 h 833988"/>
                <a:gd name="connsiteX5" fmla="*/ 2768208 w 2768208"/>
                <a:gd name="connsiteY5" fmla="*/ 534181 h 833988"/>
                <a:gd name="connsiteX6" fmla="*/ 2361808 w 2768208"/>
                <a:gd name="connsiteY6" fmla="*/ 689840 h 833988"/>
                <a:gd name="connsiteX7" fmla="*/ 2217660 w 2768208"/>
                <a:gd name="connsiteY7" fmla="*/ 833988 h 833988"/>
                <a:gd name="connsiteX8" fmla="*/ 28456 w 2768208"/>
                <a:gd name="connsiteY8" fmla="*/ 833988 h 833988"/>
                <a:gd name="connsiteX9" fmla="*/ 218136 w 2768208"/>
                <a:gd name="connsiteY9" fmla="*/ 544697 h 833988"/>
                <a:gd name="connsiteX0" fmla="*/ 218136 w 2768208"/>
                <a:gd name="connsiteY0" fmla="*/ 544697 h 877531"/>
                <a:gd name="connsiteX1" fmla="*/ 595507 w 2768208"/>
                <a:gd name="connsiteY1" fmla="*/ 519832 h 877531"/>
                <a:gd name="connsiteX2" fmla="*/ 986399 w 2768208"/>
                <a:gd name="connsiteY2" fmla="*/ 128777 h 877531"/>
                <a:gd name="connsiteX3" fmla="*/ 1335736 w 2768208"/>
                <a:gd name="connsiteY3" fmla="*/ 403718 h 877531"/>
                <a:gd name="connsiteX4" fmla="*/ 1985432 w 2768208"/>
                <a:gd name="connsiteY4" fmla="*/ 433576 h 877531"/>
                <a:gd name="connsiteX5" fmla="*/ 2768208 w 2768208"/>
                <a:gd name="connsiteY5" fmla="*/ 534181 h 877531"/>
                <a:gd name="connsiteX6" fmla="*/ 2361808 w 2768208"/>
                <a:gd name="connsiteY6" fmla="*/ 689840 h 877531"/>
                <a:gd name="connsiteX7" fmla="*/ 2348289 w 2768208"/>
                <a:gd name="connsiteY7" fmla="*/ 877531 h 877531"/>
                <a:gd name="connsiteX8" fmla="*/ 28456 w 2768208"/>
                <a:gd name="connsiteY8" fmla="*/ 833988 h 877531"/>
                <a:gd name="connsiteX9" fmla="*/ 218136 w 2768208"/>
                <a:gd name="connsiteY9" fmla="*/ 544697 h 877531"/>
                <a:gd name="connsiteX0" fmla="*/ 218136 w 2913351"/>
                <a:gd name="connsiteY0" fmla="*/ 544697 h 877531"/>
                <a:gd name="connsiteX1" fmla="*/ 595507 w 2913351"/>
                <a:gd name="connsiteY1" fmla="*/ 519832 h 877531"/>
                <a:gd name="connsiteX2" fmla="*/ 986399 w 2913351"/>
                <a:gd name="connsiteY2" fmla="*/ 128777 h 877531"/>
                <a:gd name="connsiteX3" fmla="*/ 1335736 w 2913351"/>
                <a:gd name="connsiteY3" fmla="*/ 403718 h 877531"/>
                <a:gd name="connsiteX4" fmla="*/ 1985432 w 2913351"/>
                <a:gd name="connsiteY4" fmla="*/ 433576 h 877531"/>
                <a:gd name="connsiteX5" fmla="*/ 2768208 w 2913351"/>
                <a:gd name="connsiteY5" fmla="*/ 534181 h 877531"/>
                <a:gd name="connsiteX6" fmla="*/ 2913351 w 2913351"/>
                <a:gd name="connsiteY6" fmla="*/ 762411 h 877531"/>
                <a:gd name="connsiteX7" fmla="*/ 2348289 w 2913351"/>
                <a:gd name="connsiteY7" fmla="*/ 877531 h 877531"/>
                <a:gd name="connsiteX8" fmla="*/ 28456 w 2913351"/>
                <a:gd name="connsiteY8" fmla="*/ 833988 h 877531"/>
                <a:gd name="connsiteX9" fmla="*/ 218136 w 2913351"/>
                <a:gd name="connsiteY9" fmla="*/ 544697 h 877531"/>
                <a:gd name="connsiteX0" fmla="*/ 218136 w 2913351"/>
                <a:gd name="connsiteY0" fmla="*/ 544697 h 877531"/>
                <a:gd name="connsiteX1" fmla="*/ 595507 w 2913351"/>
                <a:gd name="connsiteY1" fmla="*/ 519832 h 877531"/>
                <a:gd name="connsiteX2" fmla="*/ 986399 w 2913351"/>
                <a:gd name="connsiteY2" fmla="*/ 128777 h 877531"/>
                <a:gd name="connsiteX3" fmla="*/ 1335736 w 2913351"/>
                <a:gd name="connsiteY3" fmla="*/ 403718 h 877531"/>
                <a:gd name="connsiteX4" fmla="*/ 1985432 w 2913351"/>
                <a:gd name="connsiteY4" fmla="*/ 433576 h 877531"/>
                <a:gd name="connsiteX5" fmla="*/ 2768208 w 2913351"/>
                <a:gd name="connsiteY5" fmla="*/ 534181 h 877531"/>
                <a:gd name="connsiteX6" fmla="*/ 2913351 w 2913351"/>
                <a:gd name="connsiteY6" fmla="*/ 762411 h 877531"/>
                <a:gd name="connsiteX7" fmla="*/ 2348289 w 2913351"/>
                <a:gd name="connsiteY7" fmla="*/ 877531 h 877531"/>
                <a:gd name="connsiteX8" fmla="*/ 28456 w 2913351"/>
                <a:gd name="connsiteY8" fmla="*/ 833988 h 877531"/>
                <a:gd name="connsiteX9" fmla="*/ 218136 w 2913351"/>
                <a:gd name="connsiteY9" fmla="*/ 544697 h 877531"/>
                <a:gd name="connsiteX0" fmla="*/ 218136 w 2913351"/>
                <a:gd name="connsiteY0" fmla="*/ 544697 h 877531"/>
                <a:gd name="connsiteX1" fmla="*/ 595507 w 2913351"/>
                <a:gd name="connsiteY1" fmla="*/ 519832 h 877531"/>
                <a:gd name="connsiteX2" fmla="*/ 986399 w 2913351"/>
                <a:gd name="connsiteY2" fmla="*/ 128777 h 877531"/>
                <a:gd name="connsiteX3" fmla="*/ 1335736 w 2913351"/>
                <a:gd name="connsiteY3" fmla="*/ 403718 h 877531"/>
                <a:gd name="connsiteX4" fmla="*/ 1985432 w 2913351"/>
                <a:gd name="connsiteY4" fmla="*/ 433576 h 877531"/>
                <a:gd name="connsiteX5" fmla="*/ 2913351 w 2913351"/>
                <a:gd name="connsiteY5" fmla="*/ 762411 h 877531"/>
                <a:gd name="connsiteX6" fmla="*/ 2348289 w 2913351"/>
                <a:gd name="connsiteY6" fmla="*/ 877531 h 877531"/>
                <a:gd name="connsiteX7" fmla="*/ 28456 w 2913351"/>
                <a:gd name="connsiteY7" fmla="*/ 833988 h 877531"/>
                <a:gd name="connsiteX8" fmla="*/ 218136 w 2913351"/>
                <a:gd name="connsiteY8" fmla="*/ 544697 h 877531"/>
                <a:gd name="connsiteX0" fmla="*/ 218136 w 2913351"/>
                <a:gd name="connsiteY0" fmla="*/ 544697 h 877531"/>
                <a:gd name="connsiteX1" fmla="*/ 595507 w 2913351"/>
                <a:gd name="connsiteY1" fmla="*/ 519832 h 877531"/>
                <a:gd name="connsiteX2" fmla="*/ 986399 w 2913351"/>
                <a:gd name="connsiteY2" fmla="*/ 128777 h 877531"/>
                <a:gd name="connsiteX3" fmla="*/ 1335736 w 2913351"/>
                <a:gd name="connsiteY3" fmla="*/ 403718 h 877531"/>
                <a:gd name="connsiteX4" fmla="*/ 1985432 w 2913351"/>
                <a:gd name="connsiteY4" fmla="*/ 433576 h 877531"/>
                <a:gd name="connsiteX5" fmla="*/ 2913351 w 2913351"/>
                <a:gd name="connsiteY5" fmla="*/ 762411 h 877531"/>
                <a:gd name="connsiteX6" fmla="*/ 2348289 w 2913351"/>
                <a:gd name="connsiteY6" fmla="*/ 877531 h 877531"/>
                <a:gd name="connsiteX7" fmla="*/ 28456 w 2913351"/>
                <a:gd name="connsiteY7" fmla="*/ 833988 h 877531"/>
                <a:gd name="connsiteX8" fmla="*/ 218136 w 2913351"/>
                <a:gd name="connsiteY8" fmla="*/ 544697 h 877531"/>
                <a:gd name="connsiteX0" fmla="*/ 218136 w 2913351"/>
                <a:gd name="connsiteY0" fmla="*/ 544697 h 877531"/>
                <a:gd name="connsiteX1" fmla="*/ 595507 w 2913351"/>
                <a:gd name="connsiteY1" fmla="*/ 519832 h 877531"/>
                <a:gd name="connsiteX2" fmla="*/ 986399 w 2913351"/>
                <a:gd name="connsiteY2" fmla="*/ 128777 h 877531"/>
                <a:gd name="connsiteX3" fmla="*/ 1335736 w 2913351"/>
                <a:gd name="connsiteY3" fmla="*/ 403718 h 877531"/>
                <a:gd name="connsiteX4" fmla="*/ 1985432 w 2913351"/>
                <a:gd name="connsiteY4" fmla="*/ 433576 h 877531"/>
                <a:gd name="connsiteX5" fmla="*/ 2913351 w 2913351"/>
                <a:gd name="connsiteY5" fmla="*/ 762411 h 877531"/>
                <a:gd name="connsiteX6" fmla="*/ 1883832 w 2913351"/>
                <a:gd name="connsiteY6" fmla="*/ 877531 h 877531"/>
                <a:gd name="connsiteX7" fmla="*/ 28456 w 2913351"/>
                <a:gd name="connsiteY7" fmla="*/ 833988 h 877531"/>
                <a:gd name="connsiteX8" fmla="*/ 218136 w 2913351"/>
                <a:gd name="connsiteY8" fmla="*/ 544697 h 877531"/>
                <a:gd name="connsiteX0" fmla="*/ 218136 w 2695636"/>
                <a:gd name="connsiteY0" fmla="*/ 544697 h 913652"/>
                <a:gd name="connsiteX1" fmla="*/ 595507 w 2695636"/>
                <a:gd name="connsiteY1" fmla="*/ 519832 h 913652"/>
                <a:gd name="connsiteX2" fmla="*/ 986399 w 2695636"/>
                <a:gd name="connsiteY2" fmla="*/ 128777 h 913652"/>
                <a:gd name="connsiteX3" fmla="*/ 1335736 w 2695636"/>
                <a:gd name="connsiteY3" fmla="*/ 403718 h 913652"/>
                <a:gd name="connsiteX4" fmla="*/ 1985432 w 2695636"/>
                <a:gd name="connsiteY4" fmla="*/ 433576 h 913652"/>
                <a:gd name="connsiteX5" fmla="*/ 2695636 w 2695636"/>
                <a:gd name="connsiteY5" fmla="*/ 878526 h 913652"/>
                <a:gd name="connsiteX6" fmla="*/ 1883832 w 2695636"/>
                <a:gd name="connsiteY6" fmla="*/ 877531 h 913652"/>
                <a:gd name="connsiteX7" fmla="*/ 28456 w 2695636"/>
                <a:gd name="connsiteY7" fmla="*/ 833988 h 913652"/>
                <a:gd name="connsiteX8" fmla="*/ 218136 w 2695636"/>
                <a:gd name="connsiteY8" fmla="*/ 544697 h 913652"/>
                <a:gd name="connsiteX0" fmla="*/ 218136 w 2594036"/>
                <a:gd name="connsiteY0" fmla="*/ 544697 h 877757"/>
                <a:gd name="connsiteX1" fmla="*/ 595507 w 2594036"/>
                <a:gd name="connsiteY1" fmla="*/ 519832 h 877757"/>
                <a:gd name="connsiteX2" fmla="*/ 986399 w 2594036"/>
                <a:gd name="connsiteY2" fmla="*/ 128777 h 877757"/>
                <a:gd name="connsiteX3" fmla="*/ 1335736 w 2594036"/>
                <a:gd name="connsiteY3" fmla="*/ 403718 h 877757"/>
                <a:gd name="connsiteX4" fmla="*/ 1985432 w 2594036"/>
                <a:gd name="connsiteY4" fmla="*/ 433576 h 877757"/>
                <a:gd name="connsiteX5" fmla="*/ 2594036 w 2594036"/>
                <a:gd name="connsiteY5" fmla="*/ 805954 h 877757"/>
                <a:gd name="connsiteX6" fmla="*/ 1883832 w 2594036"/>
                <a:gd name="connsiteY6" fmla="*/ 877531 h 877757"/>
                <a:gd name="connsiteX7" fmla="*/ 28456 w 2594036"/>
                <a:gd name="connsiteY7" fmla="*/ 833988 h 877757"/>
                <a:gd name="connsiteX8" fmla="*/ 218136 w 2594036"/>
                <a:gd name="connsiteY8" fmla="*/ 544697 h 877757"/>
                <a:gd name="connsiteX0" fmla="*/ 218136 w 2594334"/>
                <a:gd name="connsiteY0" fmla="*/ 544697 h 877757"/>
                <a:gd name="connsiteX1" fmla="*/ 595507 w 2594334"/>
                <a:gd name="connsiteY1" fmla="*/ 519832 h 877757"/>
                <a:gd name="connsiteX2" fmla="*/ 986399 w 2594334"/>
                <a:gd name="connsiteY2" fmla="*/ 128777 h 877757"/>
                <a:gd name="connsiteX3" fmla="*/ 1335736 w 2594334"/>
                <a:gd name="connsiteY3" fmla="*/ 403718 h 877757"/>
                <a:gd name="connsiteX4" fmla="*/ 1985432 w 2594334"/>
                <a:gd name="connsiteY4" fmla="*/ 433576 h 877757"/>
                <a:gd name="connsiteX5" fmla="*/ 2594036 w 2594334"/>
                <a:gd name="connsiteY5" fmla="*/ 805954 h 877757"/>
                <a:gd name="connsiteX6" fmla="*/ 1883832 w 2594334"/>
                <a:gd name="connsiteY6" fmla="*/ 877531 h 877757"/>
                <a:gd name="connsiteX7" fmla="*/ 28456 w 2594334"/>
                <a:gd name="connsiteY7" fmla="*/ 833988 h 877757"/>
                <a:gd name="connsiteX8" fmla="*/ 218136 w 2594334"/>
                <a:gd name="connsiteY8" fmla="*/ 544697 h 877757"/>
                <a:gd name="connsiteX0" fmla="*/ 218136 w 2652351"/>
                <a:gd name="connsiteY0" fmla="*/ 544697 h 893961"/>
                <a:gd name="connsiteX1" fmla="*/ 595507 w 2652351"/>
                <a:gd name="connsiteY1" fmla="*/ 519832 h 893961"/>
                <a:gd name="connsiteX2" fmla="*/ 986399 w 2652351"/>
                <a:gd name="connsiteY2" fmla="*/ 128777 h 893961"/>
                <a:gd name="connsiteX3" fmla="*/ 1335736 w 2652351"/>
                <a:gd name="connsiteY3" fmla="*/ 403718 h 893961"/>
                <a:gd name="connsiteX4" fmla="*/ 1985432 w 2652351"/>
                <a:gd name="connsiteY4" fmla="*/ 433576 h 893961"/>
                <a:gd name="connsiteX5" fmla="*/ 2652093 w 2652351"/>
                <a:gd name="connsiteY5" fmla="*/ 849497 h 893961"/>
                <a:gd name="connsiteX6" fmla="*/ 1883832 w 2652351"/>
                <a:gd name="connsiteY6" fmla="*/ 877531 h 893961"/>
                <a:gd name="connsiteX7" fmla="*/ 28456 w 2652351"/>
                <a:gd name="connsiteY7" fmla="*/ 833988 h 893961"/>
                <a:gd name="connsiteX8" fmla="*/ 218136 w 2652351"/>
                <a:gd name="connsiteY8" fmla="*/ 544697 h 893961"/>
                <a:gd name="connsiteX0" fmla="*/ 218136 w 2652431"/>
                <a:gd name="connsiteY0" fmla="*/ 498339 h 847603"/>
                <a:gd name="connsiteX1" fmla="*/ 595507 w 2652431"/>
                <a:gd name="connsiteY1" fmla="*/ 473474 h 847603"/>
                <a:gd name="connsiteX2" fmla="*/ 986399 w 2652431"/>
                <a:gd name="connsiteY2" fmla="*/ 82419 h 847603"/>
                <a:gd name="connsiteX3" fmla="*/ 1335736 w 2652431"/>
                <a:gd name="connsiteY3" fmla="*/ 357360 h 847603"/>
                <a:gd name="connsiteX4" fmla="*/ 2087032 w 2652431"/>
                <a:gd name="connsiteY4" fmla="*/ 503332 h 847603"/>
                <a:gd name="connsiteX5" fmla="*/ 2652093 w 2652431"/>
                <a:gd name="connsiteY5" fmla="*/ 803139 h 847603"/>
                <a:gd name="connsiteX6" fmla="*/ 1883832 w 2652431"/>
                <a:gd name="connsiteY6" fmla="*/ 831173 h 847603"/>
                <a:gd name="connsiteX7" fmla="*/ 28456 w 2652431"/>
                <a:gd name="connsiteY7" fmla="*/ 787630 h 847603"/>
                <a:gd name="connsiteX8" fmla="*/ 218136 w 2652431"/>
                <a:gd name="connsiteY8" fmla="*/ 498339 h 847603"/>
                <a:gd name="connsiteX0" fmla="*/ 218136 w 2652431"/>
                <a:gd name="connsiteY0" fmla="*/ 469509 h 818773"/>
                <a:gd name="connsiteX1" fmla="*/ 595507 w 2652431"/>
                <a:gd name="connsiteY1" fmla="*/ 444644 h 818773"/>
                <a:gd name="connsiteX2" fmla="*/ 986399 w 2652431"/>
                <a:gd name="connsiteY2" fmla="*/ 53589 h 818773"/>
                <a:gd name="connsiteX3" fmla="*/ 1335736 w 2652431"/>
                <a:gd name="connsiteY3" fmla="*/ 328530 h 818773"/>
                <a:gd name="connsiteX4" fmla="*/ 2087032 w 2652431"/>
                <a:gd name="connsiteY4" fmla="*/ 474502 h 818773"/>
                <a:gd name="connsiteX5" fmla="*/ 2652093 w 2652431"/>
                <a:gd name="connsiteY5" fmla="*/ 774309 h 818773"/>
                <a:gd name="connsiteX6" fmla="*/ 1883832 w 2652431"/>
                <a:gd name="connsiteY6" fmla="*/ 802343 h 818773"/>
                <a:gd name="connsiteX7" fmla="*/ 28456 w 2652431"/>
                <a:gd name="connsiteY7" fmla="*/ 758800 h 818773"/>
                <a:gd name="connsiteX8" fmla="*/ 218136 w 2652431"/>
                <a:gd name="connsiteY8" fmla="*/ 469509 h 818773"/>
                <a:gd name="connsiteX0" fmla="*/ 218136 w 2652553"/>
                <a:gd name="connsiteY0" fmla="*/ 469509 h 818773"/>
                <a:gd name="connsiteX1" fmla="*/ 595507 w 2652553"/>
                <a:gd name="connsiteY1" fmla="*/ 444644 h 818773"/>
                <a:gd name="connsiteX2" fmla="*/ 986399 w 2652553"/>
                <a:gd name="connsiteY2" fmla="*/ 53589 h 818773"/>
                <a:gd name="connsiteX3" fmla="*/ 1335736 w 2652553"/>
                <a:gd name="connsiteY3" fmla="*/ 328530 h 818773"/>
                <a:gd name="connsiteX4" fmla="*/ 2087032 w 2652553"/>
                <a:gd name="connsiteY4" fmla="*/ 474502 h 818773"/>
                <a:gd name="connsiteX5" fmla="*/ 2652093 w 2652553"/>
                <a:gd name="connsiteY5" fmla="*/ 774309 h 818773"/>
                <a:gd name="connsiteX6" fmla="*/ 1883832 w 2652553"/>
                <a:gd name="connsiteY6" fmla="*/ 802343 h 818773"/>
                <a:gd name="connsiteX7" fmla="*/ 28456 w 2652553"/>
                <a:gd name="connsiteY7" fmla="*/ 758800 h 818773"/>
                <a:gd name="connsiteX8" fmla="*/ 218136 w 2652553"/>
                <a:gd name="connsiteY8" fmla="*/ 469509 h 818773"/>
                <a:gd name="connsiteX0" fmla="*/ 220271 w 2654688"/>
                <a:gd name="connsiteY0" fmla="*/ 469509 h 818773"/>
                <a:gd name="connsiteX1" fmla="*/ 597642 w 2654688"/>
                <a:gd name="connsiteY1" fmla="*/ 444644 h 818773"/>
                <a:gd name="connsiteX2" fmla="*/ 988534 w 2654688"/>
                <a:gd name="connsiteY2" fmla="*/ 53589 h 818773"/>
                <a:gd name="connsiteX3" fmla="*/ 1337871 w 2654688"/>
                <a:gd name="connsiteY3" fmla="*/ 328530 h 818773"/>
                <a:gd name="connsiteX4" fmla="*/ 2089167 w 2654688"/>
                <a:gd name="connsiteY4" fmla="*/ 474502 h 818773"/>
                <a:gd name="connsiteX5" fmla="*/ 2654228 w 2654688"/>
                <a:gd name="connsiteY5" fmla="*/ 774309 h 818773"/>
                <a:gd name="connsiteX6" fmla="*/ 1885967 w 2654688"/>
                <a:gd name="connsiteY6" fmla="*/ 802343 h 818773"/>
                <a:gd name="connsiteX7" fmla="*/ 30591 w 2654688"/>
                <a:gd name="connsiteY7" fmla="*/ 758800 h 818773"/>
                <a:gd name="connsiteX8" fmla="*/ 220271 w 2654688"/>
                <a:gd name="connsiteY8" fmla="*/ 469509 h 818773"/>
                <a:gd name="connsiteX0" fmla="*/ 220271 w 2654688"/>
                <a:gd name="connsiteY0" fmla="*/ 469509 h 818773"/>
                <a:gd name="connsiteX1" fmla="*/ 597642 w 2654688"/>
                <a:gd name="connsiteY1" fmla="*/ 444644 h 818773"/>
                <a:gd name="connsiteX2" fmla="*/ 988534 w 2654688"/>
                <a:gd name="connsiteY2" fmla="*/ 53589 h 818773"/>
                <a:gd name="connsiteX3" fmla="*/ 1337871 w 2654688"/>
                <a:gd name="connsiteY3" fmla="*/ 328530 h 818773"/>
                <a:gd name="connsiteX4" fmla="*/ 2089167 w 2654688"/>
                <a:gd name="connsiteY4" fmla="*/ 474502 h 818773"/>
                <a:gd name="connsiteX5" fmla="*/ 2654228 w 2654688"/>
                <a:gd name="connsiteY5" fmla="*/ 774309 h 818773"/>
                <a:gd name="connsiteX6" fmla="*/ 1885967 w 2654688"/>
                <a:gd name="connsiteY6" fmla="*/ 802343 h 818773"/>
                <a:gd name="connsiteX7" fmla="*/ 30591 w 2654688"/>
                <a:gd name="connsiteY7" fmla="*/ 758800 h 818773"/>
                <a:gd name="connsiteX8" fmla="*/ 220271 w 2654688"/>
                <a:gd name="connsiteY8" fmla="*/ 469509 h 818773"/>
                <a:gd name="connsiteX0" fmla="*/ 220271 w 2654688"/>
                <a:gd name="connsiteY0" fmla="*/ 469509 h 818773"/>
                <a:gd name="connsiteX1" fmla="*/ 597642 w 2654688"/>
                <a:gd name="connsiteY1" fmla="*/ 444644 h 818773"/>
                <a:gd name="connsiteX2" fmla="*/ 988534 w 2654688"/>
                <a:gd name="connsiteY2" fmla="*/ 53589 h 818773"/>
                <a:gd name="connsiteX3" fmla="*/ 1337871 w 2654688"/>
                <a:gd name="connsiteY3" fmla="*/ 328530 h 818773"/>
                <a:gd name="connsiteX4" fmla="*/ 2089167 w 2654688"/>
                <a:gd name="connsiteY4" fmla="*/ 474502 h 818773"/>
                <a:gd name="connsiteX5" fmla="*/ 2654228 w 2654688"/>
                <a:gd name="connsiteY5" fmla="*/ 774309 h 818773"/>
                <a:gd name="connsiteX6" fmla="*/ 1885967 w 2654688"/>
                <a:gd name="connsiteY6" fmla="*/ 802343 h 818773"/>
                <a:gd name="connsiteX7" fmla="*/ 30591 w 2654688"/>
                <a:gd name="connsiteY7" fmla="*/ 758800 h 818773"/>
                <a:gd name="connsiteX8" fmla="*/ 220271 w 2654688"/>
                <a:gd name="connsiteY8" fmla="*/ 469509 h 818773"/>
                <a:gd name="connsiteX0" fmla="*/ 220271 w 2654688"/>
                <a:gd name="connsiteY0" fmla="*/ 469509 h 818773"/>
                <a:gd name="connsiteX1" fmla="*/ 597642 w 2654688"/>
                <a:gd name="connsiteY1" fmla="*/ 444644 h 818773"/>
                <a:gd name="connsiteX2" fmla="*/ 988534 w 2654688"/>
                <a:gd name="connsiteY2" fmla="*/ 53589 h 818773"/>
                <a:gd name="connsiteX3" fmla="*/ 1337871 w 2654688"/>
                <a:gd name="connsiteY3" fmla="*/ 328530 h 818773"/>
                <a:gd name="connsiteX4" fmla="*/ 2089167 w 2654688"/>
                <a:gd name="connsiteY4" fmla="*/ 474502 h 818773"/>
                <a:gd name="connsiteX5" fmla="*/ 2654228 w 2654688"/>
                <a:gd name="connsiteY5" fmla="*/ 774309 h 818773"/>
                <a:gd name="connsiteX6" fmla="*/ 1885967 w 2654688"/>
                <a:gd name="connsiteY6" fmla="*/ 802343 h 818773"/>
                <a:gd name="connsiteX7" fmla="*/ 30591 w 2654688"/>
                <a:gd name="connsiteY7" fmla="*/ 758800 h 818773"/>
                <a:gd name="connsiteX8" fmla="*/ 220271 w 2654688"/>
                <a:gd name="connsiteY8" fmla="*/ 469509 h 818773"/>
                <a:gd name="connsiteX0" fmla="*/ 220271 w 2662164"/>
                <a:gd name="connsiteY0" fmla="*/ 469509 h 812563"/>
                <a:gd name="connsiteX1" fmla="*/ 597642 w 2662164"/>
                <a:gd name="connsiteY1" fmla="*/ 444644 h 812563"/>
                <a:gd name="connsiteX2" fmla="*/ 988534 w 2662164"/>
                <a:gd name="connsiteY2" fmla="*/ 53589 h 812563"/>
                <a:gd name="connsiteX3" fmla="*/ 1337871 w 2662164"/>
                <a:gd name="connsiteY3" fmla="*/ 328530 h 812563"/>
                <a:gd name="connsiteX4" fmla="*/ 2089167 w 2662164"/>
                <a:gd name="connsiteY4" fmla="*/ 474502 h 812563"/>
                <a:gd name="connsiteX5" fmla="*/ 2661718 w 2662164"/>
                <a:gd name="connsiteY5" fmla="*/ 763073 h 812563"/>
                <a:gd name="connsiteX6" fmla="*/ 1885967 w 2662164"/>
                <a:gd name="connsiteY6" fmla="*/ 802343 h 812563"/>
                <a:gd name="connsiteX7" fmla="*/ 30591 w 2662164"/>
                <a:gd name="connsiteY7" fmla="*/ 758800 h 812563"/>
                <a:gd name="connsiteX8" fmla="*/ 220271 w 2662164"/>
                <a:gd name="connsiteY8" fmla="*/ 469509 h 812563"/>
                <a:gd name="connsiteX0" fmla="*/ 220271 w 2661718"/>
                <a:gd name="connsiteY0" fmla="*/ 469509 h 812563"/>
                <a:gd name="connsiteX1" fmla="*/ 597642 w 2661718"/>
                <a:gd name="connsiteY1" fmla="*/ 444644 h 812563"/>
                <a:gd name="connsiteX2" fmla="*/ 988534 w 2661718"/>
                <a:gd name="connsiteY2" fmla="*/ 53589 h 812563"/>
                <a:gd name="connsiteX3" fmla="*/ 1337871 w 2661718"/>
                <a:gd name="connsiteY3" fmla="*/ 328530 h 812563"/>
                <a:gd name="connsiteX4" fmla="*/ 2089167 w 2661718"/>
                <a:gd name="connsiteY4" fmla="*/ 474502 h 812563"/>
                <a:gd name="connsiteX5" fmla="*/ 2661718 w 2661718"/>
                <a:gd name="connsiteY5" fmla="*/ 763073 h 812563"/>
                <a:gd name="connsiteX6" fmla="*/ 1885967 w 2661718"/>
                <a:gd name="connsiteY6" fmla="*/ 802343 h 812563"/>
                <a:gd name="connsiteX7" fmla="*/ 30591 w 2661718"/>
                <a:gd name="connsiteY7" fmla="*/ 758800 h 812563"/>
                <a:gd name="connsiteX8" fmla="*/ 220271 w 2661718"/>
                <a:gd name="connsiteY8" fmla="*/ 469509 h 812563"/>
                <a:gd name="connsiteX0" fmla="*/ 220271 w 2661718"/>
                <a:gd name="connsiteY0" fmla="*/ 469509 h 802343"/>
                <a:gd name="connsiteX1" fmla="*/ 597642 w 2661718"/>
                <a:gd name="connsiteY1" fmla="*/ 444644 h 802343"/>
                <a:gd name="connsiteX2" fmla="*/ 988534 w 2661718"/>
                <a:gd name="connsiteY2" fmla="*/ 53589 h 802343"/>
                <a:gd name="connsiteX3" fmla="*/ 1337871 w 2661718"/>
                <a:gd name="connsiteY3" fmla="*/ 328530 h 802343"/>
                <a:gd name="connsiteX4" fmla="*/ 2089167 w 2661718"/>
                <a:gd name="connsiteY4" fmla="*/ 474502 h 802343"/>
                <a:gd name="connsiteX5" fmla="*/ 2661718 w 2661718"/>
                <a:gd name="connsiteY5" fmla="*/ 763073 h 802343"/>
                <a:gd name="connsiteX6" fmla="*/ 1885967 w 2661718"/>
                <a:gd name="connsiteY6" fmla="*/ 802343 h 802343"/>
                <a:gd name="connsiteX7" fmla="*/ 30591 w 2661718"/>
                <a:gd name="connsiteY7" fmla="*/ 758800 h 802343"/>
                <a:gd name="connsiteX8" fmla="*/ 220271 w 2661718"/>
                <a:gd name="connsiteY8" fmla="*/ 469509 h 802343"/>
                <a:gd name="connsiteX0" fmla="*/ 220271 w 2680445"/>
                <a:gd name="connsiteY0" fmla="*/ 469509 h 809240"/>
                <a:gd name="connsiteX1" fmla="*/ 597642 w 2680445"/>
                <a:gd name="connsiteY1" fmla="*/ 444644 h 809240"/>
                <a:gd name="connsiteX2" fmla="*/ 988534 w 2680445"/>
                <a:gd name="connsiteY2" fmla="*/ 53589 h 809240"/>
                <a:gd name="connsiteX3" fmla="*/ 1337871 w 2680445"/>
                <a:gd name="connsiteY3" fmla="*/ 328530 h 809240"/>
                <a:gd name="connsiteX4" fmla="*/ 2089167 w 2680445"/>
                <a:gd name="connsiteY4" fmla="*/ 474502 h 809240"/>
                <a:gd name="connsiteX5" fmla="*/ 2680445 w 2680445"/>
                <a:gd name="connsiteY5" fmla="*/ 808016 h 809240"/>
                <a:gd name="connsiteX6" fmla="*/ 1885967 w 2680445"/>
                <a:gd name="connsiteY6" fmla="*/ 802343 h 809240"/>
                <a:gd name="connsiteX7" fmla="*/ 30591 w 2680445"/>
                <a:gd name="connsiteY7" fmla="*/ 758800 h 809240"/>
                <a:gd name="connsiteX8" fmla="*/ 220271 w 2680445"/>
                <a:gd name="connsiteY8" fmla="*/ 469509 h 809240"/>
                <a:gd name="connsiteX0" fmla="*/ 220271 w 2680445"/>
                <a:gd name="connsiteY0" fmla="*/ 469509 h 809240"/>
                <a:gd name="connsiteX1" fmla="*/ 597642 w 2680445"/>
                <a:gd name="connsiteY1" fmla="*/ 444644 h 809240"/>
                <a:gd name="connsiteX2" fmla="*/ 988534 w 2680445"/>
                <a:gd name="connsiteY2" fmla="*/ 53589 h 809240"/>
                <a:gd name="connsiteX3" fmla="*/ 1337871 w 2680445"/>
                <a:gd name="connsiteY3" fmla="*/ 328530 h 809240"/>
                <a:gd name="connsiteX4" fmla="*/ 2089167 w 2680445"/>
                <a:gd name="connsiteY4" fmla="*/ 474502 h 809240"/>
                <a:gd name="connsiteX5" fmla="*/ 2680445 w 2680445"/>
                <a:gd name="connsiteY5" fmla="*/ 808016 h 809240"/>
                <a:gd name="connsiteX6" fmla="*/ 1885967 w 2680445"/>
                <a:gd name="connsiteY6" fmla="*/ 802343 h 809240"/>
                <a:gd name="connsiteX7" fmla="*/ 30591 w 2680445"/>
                <a:gd name="connsiteY7" fmla="*/ 758800 h 809240"/>
                <a:gd name="connsiteX8" fmla="*/ 220271 w 2680445"/>
                <a:gd name="connsiteY8" fmla="*/ 469509 h 809240"/>
                <a:gd name="connsiteX0" fmla="*/ 220271 w 2680445"/>
                <a:gd name="connsiteY0" fmla="*/ 444324 h 784055"/>
                <a:gd name="connsiteX1" fmla="*/ 597642 w 2680445"/>
                <a:gd name="connsiteY1" fmla="*/ 419459 h 784055"/>
                <a:gd name="connsiteX2" fmla="*/ 988534 w 2680445"/>
                <a:gd name="connsiteY2" fmla="*/ 28404 h 784055"/>
                <a:gd name="connsiteX3" fmla="*/ 1337871 w 2680445"/>
                <a:gd name="connsiteY3" fmla="*/ 303345 h 784055"/>
                <a:gd name="connsiteX4" fmla="*/ 2126620 w 2680445"/>
                <a:gd name="connsiteY4" fmla="*/ 531713 h 784055"/>
                <a:gd name="connsiteX5" fmla="*/ 2680445 w 2680445"/>
                <a:gd name="connsiteY5" fmla="*/ 782831 h 784055"/>
                <a:gd name="connsiteX6" fmla="*/ 1885967 w 2680445"/>
                <a:gd name="connsiteY6" fmla="*/ 777158 h 784055"/>
                <a:gd name="connsiteX7" fmla="*/ 30591 w 2680445"/>
                <a:gd name="connsiteY7" fmla="*/ 733615 h 784055"/>
                <a:gd name="connsiteX8" fmla="*/ 220271 w 2680445"/>
                <a:gd name="connsiteY8" fmla="*/ 444324 h 784055"/>
                <a:gd name="connsiteX0" fmla="*/ 220271 w 2680445"/>
                <a:gd name="connsiteY0" fmla="*/ 444324 h 784055"/>
                <a:gd name="connsiteX1" fmla="*/ 597642 w 2680445"/>
                <a:gd name="connsiteY1" fmla="*/ 419459 h 784055"/>
                <a:gd name="connsiteX2" fmla="*/ 988534 w 2680445"/>
                <a:gd name="connsiteY2" fmla="*/ 28404 h 784055"/>
                <a:gd name="connsiteX3" fmla="*/ 1337871 w 2680445"/>
                <a:gd name="connsiteY3" fmla="*/ 303345 h 784055"/>
                <a:gd name="connsiteX4" fmla="*/ 2126620 w 2680445"/>
                <a:gd name="connsiteY4" fmla="*/ 531713 h 784055"/>
                <a:gd name="connsiteX5" fmla="*/ 2680445 w 2680445"/>
                <a:gd name="connsiteY5" fmla="*/ 782831 h 784055"/>
                <a:gd name="connsiteX6" fmla="*/ 1885967 w 2680445"/>
                <a:gd name="connsiteY6" fmla="*/ 777158 h 784055"/>
                <a:gd name="connsiteX7" fmla="*/ 30591 w 2680445"/>
                <a:gd name="connsiteY7" fmla="*/ 733615 h 784055"/>
                <a:gd name="connsiteX8" fmla="*/ 220271 w 2680445"/>
                <a:gd name="connsiteY8" fmla="*/ 444324 h 784055"/>
                <a:gd name="connsiteX0" fmla="*/ 220271 w 2680445"/>
                <a:gd name="connsiteY0" fmla="*/ 444324 h 784055"/>
                <a:gd name="connsiteX1" fmla="*/ 597642 w 2680445"/>
                <a:gd name="connsiteY1" fmla="*/ 419459 h 784055"/>
                <a:gd name="connsiteX2" fmla="*/ 988534 w 2680445"/>
                <a:gd name="connsiteY2" fmla="*/ 28404 h 784055"/>
                <a:gd name="connsiteX3" fmla="*/ 1337871 w 2680445"/>
                <a:gd name="connsiteY3" fmla="*/ 303345 h 784055"/>
                <a:gd name="connsiteX4" fmla="*/ 2126620 w 2680445"/>
                <a:gd name="connsiteY4" fmla="*/ 531713 h 784055"/>
                <a:gd name="connsiteX5" fmla="*/ 2680445 w 2680445"/>
                <a:gd name="connsiteY5" fmla="*/ 782831 h 784055"/>
                <a:gd name="connsiteX6" fmla="*/ 1885967 w 2680445"/>
                <a:gd name="connsiteY6" fmla="*/ 777158 h 784055"/>
                <a:gd name="connsiteX7" fmla="*/ 30591 w 2680445"/>
                <a:gd name="connsiteY7" fmla="*/ 733615 h 784055"/>
                <a:gd name="connsiteX8" fmla="*/ 220271 w 2680445"/>
                <a:gd name="connsiteY8" fmla="*/ 444324 h 784055"/>
                <a:gd name="connsiteX0" fmla="*/ 220271 w 2680445"/>
                <a:gd name="connsiteY0" fmla="*/ 444324 h 784055"/>
                <a:gd name="connsiteX1" fmla="*/ 597642 w 2680445"/>
                <a:gd name="connsiteY1" fmla="*/ 419459 h 784055"/>
                <a:gd name="connsiteX2" fmla="*/ 988534 w 2680445"/>
                <a:gd name="connsiteY2" fmla="*/ 28404 h 784055"/>
                <a:gd name="connsiteX3" fmla="*/ 1337871 w 2680445"/>
                <a:gd name="connsiteY3" fmla="*/ 303345 h 784055"/>
                <a:gd name="connsiteX4" fmla="*/ 2126620 w 2680445"/>
                <a:gd name="connsiteY4" fmla="*/ 531713 h 784055"/>
                <a:gd name="connsiteX5" fmla="*/ 2680445 w 2680445"/>
                <a:gd name="connsiteY5" fmla="*/ 782831 h 784055"/>
                <a:gd name="connsiteX6" fmla="*/ 1885967 w 2680445"/>
                <a:gd name="connsiteY6" fmla="*/ 777158 h 784055"/>
                <a:gd name="connsiteX7" fmla="*/ 30591 w 2680445"/>
                <a:gd name="connsiteY7" fmla="*/ 733615 h 784055"/>
                <a:gd name="connsiteX8" fmla="*/ 220271 w 2680445"/>
                <a:gd name="connsiteY8" fmla="*/ 444324 h 784055"/>
                <a:gd name="connsiteX0" fmla="*/ 220271 w 2680445"/>
                <a:gd name="connsiteY0" fmla="*/ 451189 h 790920"/>
                <a:gd name="connsiteX1" fmla="*/ 597642 w 2680445"/>
                <a:gd name="connsiteY1" fmla="*/ 426324 h 790920"/>
                <a:gd name="connsiteX2" fmla="*/ 969808 w 2680445"/>
                <a:gd name="connsiteY2" fmla="*/ 1561 h 790920"/>
                <a:gd name="connsiteX3" fmla="*/ 1337871 w 2680445"/>
                <a:gd name="connsiteY3" fmla="*/ 310210 h 790920"/>
                <a:gd name="connsiteX4" fmla="*/ 2126620 w 2680445"/>
                <a:gd name="connsiteY4" fmla="*/ 538578 h 790920"/>
                <a:gd name="connsiteX5" fmla="*/ 2680445 w 2680445"/>
                <a:gd name="connsiteY5" fmla="*/ 789696 h 790920"/>
                <a:gd name="connsiteX6" fmla="*/ 1885967 w 2680445"/>
                <a:gd name="connsiteY6" fmla="*/ 784023 h 790920"/>
                <a:gd name="connsiteX7" fmla="*/ 30591 w 2680445"/>
                <a:gd name="connsiteY7" fmla="*/ 740480 h 790920"/>
                <a:gd name="connsiteX8" fmla="*/ 220271 w 2680445"/>
                <a:gd name="connsiteY8" fmla="*/ 451189 h 790920"/>
                <a:gd name="connsiteX0" fmla="*/ 220271 w 2680445"/>
                <a:gd name="connsiteY0" fmla="*/ 449802 h 789533"/>
                <a:gd name="connsiteX1" fmla="*/ 597642 w 2680445"/>
                <a:gd name="connsiteY1" fmla="*/ 424937 h 789533"/>
                <a:gd name="connsiteX2" fmla="*/ 969808 w 2680445"/>
                <a:gd name="connsiteY2" fmla="*/ 174 h 789533"/>
                <a:gd name="connsiteX3" fmla="*/ 1337871 w 2680445"/>
                <a:gd name="connsiteY3" fmla="*/ 308823 h 789533"/>
                <a:gd name="connsiteX4" fmla="*/ 2126620 w 2680445"/>
                <a:gd name="connsiteY4" fmla="*/ 537191 h 789533"/>
                <a:gd name="connsiteX5" fmla="*/ 2680445 w 2680445"/>
                <a:gd name="connsiteY5" fmla="*/ 788309 h 789533"/>
                <a:gd name="connsiteX6" fmla="*/ 1885967 w 2680445"/>
                <a:gd name="connsiteY6" fmla="*/ 782636 h 789533"/>
                <a:gd name="connsiteX7" fmla="*/ 30591 w 2680445"/>
                <a:gd name="connsiteY7" fmla="*/ 739093 h 789533"/>
                <a:gd name="connsiteX8" fmla="*/ 220271 w 2680445"/>
                <a:gd name="connsiteY8" fmla="*/ 449802 h 789533"/>
                <a:gd name="connsiteX0" fmla="*/ 220271 w 2680445"/>
                <a:gd name="connsiteY0" fmla="*/ 449802 h 789533"/>
                <a:gd name="connsiteX1" fmla="*/ 597642 w 2680445"/>
                <a:gd name="connsiteY1" fmla="*/ 424937 h 789533"/>
                <a:gd name="connsiteX2" fmla="*/ 969808 w 2680445"/>
                <a:gd name="connsiteY2" fmla="*/ 174 h 789533"/>
                <a:gd name="connsiteX3" fmla="*/ 1337871 w 2680445"/>
                <a:gd name="connsiteY3" fmla="*/ 308823 h 789533"/>
                <a:gd name="connsiteX4" fmla="*/ 2126620 w 2680445"/>
                <a:gd name="connsiteY4" fmla="*/ 537191 h 789533"/>
                <a:gd name="connsiteX5" fmla="*/ 2680445 w 2680445"/>
                <a:gd name="connsiteY5" fmla="*/ 788309 h 789533"/>
                <a:gd name="connsiteX6" fmla="*/ 1885967 w 2680445"/>
                <a:gd name="connsiteY6" fmla="*/ 782636 h 789533"/>
                <a:gd name="connsiteX7" fmla="*/ 30591 w 2680445"/>
                <a:gd name="connsiteY7" fmla="*/ 739093 h 789533"/>
                <a:gd name="connsiteX8" fmla="*/ 220271 w 2680445"/>
                <a:gd name="connsiteY8" fmla="*/ 449802 h 789533"/>
                <a:gd name="connsiteX0" fmla="*/ 220271 w 2680445"/>
                <a:gd name="connsiteY0" fmla="*/ 449802 h 789533"/>
                <a:gd name="connsiteX1" fmla="*/ 597642 w 2680445"/>
                <a:gd name="connsiteY1" fmla="*/ 424937 h 789533"/>
                <a:gd name="connsiteX2" fmla="*/ 969808 w 2680445"/>
                <a:gd name="connsiteY2" fmla="*/ 174 h 789533"/>
                <a:gd name="connsiteX3" fmla="*/ 1337871 w 2680445"/>
                <a:gd name="connsiteY3" fmla="*/ 308823 h 789533"/>
                <a:gd name="connsiteX4" fmla="*/ 2126620 w 2680445"/>
                <a:gd name="connsiteY4" fmla="*/ 537191 h 789533"/>
                <a:gd name="connsiteX5" fmla="*/ 2680445 w 2680445"/>
                <a:gd name="connsiteY5" fmla="*/ 788309 h 789533"/>
                <a:gd name="connsiteX6" fmla="*/ 1885967 w 2680445"/>
                <a:gd name="connsiteY6" fmla="*/ 782636 h 789533"/>
                <a:gd name="connsiteX7" fmla="*/ 30591 w 2680445"/>
                <a:gd name="connsiteY7" fmla="*/ 739093 h 789533"/>
                <a:gd name="connsiteX8" fmla="*/ 220271 w 2680445"/>
                <a:gd name="connsiteY8" fmla="*/ 449802 h 789533"/>
                <a:gd name="connsiteX0" fmla="*/ 220271 w 2680445"/>
                <a:gd name="connsiteY0" fmla="*/ 449756 h 789487"/>
                <a:gd name="connsiteX1" fmla="*/ 563935 w 2680445"/>
                <a:gd name="connsiteY1" fmla="*/ 462344 h 789487"/>
                <a:gd name="connsiteX2" fmla="*/ 969808 w 2680445"/>
                <a:gd name="connsiteY2" fmla="*/ 128 h 789487"/>
                <a:gd name="connsiteX3" fmla="*/ 1337871 w 2680445"/>
                <a:gd name="connsiteY3" fmla="*/ 308777 h 789487"/>
                <a:gd name="connsiteX4" fmla="*/ 2126620 w 2680445"/>
                <a:gd name="connsiteY4" fmla="*/ 537145 h 789487"/>
                <a:gd name="connsiteX5" fmla="*/ 2680445 w 2680445"/>
                <a:gd name="connsiteY5" fmla="*/ 788263 h 789487"/>
                <a:gd name="connsiteX6" fmla="*/ 1885967 w 2680445"/>
                <a:gd name="connsiteY6" fmla="*/ 782590 h 789487"/>
                <a:gd name="connsiteX7" fmla="*/ 30591 w 2680445"/>
                <a:gd name="connsiteY7" fmla="*/ 739047 h 789487"/>
                <a:gd name="connsiteX8" fmla="*/ 220271 w 2680445"/>
                <a:gd name="connsiteY8" fmla="*/ 449756 h 789487"/>
                <a:gd name="connsiteX0" fmla="*/ 220271 w 2680445"/>
                <a:gd name="connsiteY0" fmla="*/ 449756 h 789487"/>
                <a:gd name="connsiteX1" fmla="*/ 563935 w 2680445"/>
                <a:gd name="connsiteY1" fmla="*/ 462344 h 789487"/>
                <a:gd name="connsiteX2" fmla="*/ 969808 w 2680445"/>
                <a:gd name="connsiteY2" fmla="*/ 128 h 789487"/>
                <a:gd name="connsiteX3" fmla="*/ 1337871 w 2680445"/>
                <a:gd name="connsiteY3" fmla="*/ 308777 h 789487"/>
                <a:gd name="connsiteX4" fmla="*/ 2126620 w 2680445"/>
                <a:gd name="connsiteY4" fmla="*/ 537145 h 789487"/>
                <a:gd name="connsiteX5" fmla="*/ 2680445 w 2680445"/>
                <a:gd name="connsiteY5" fmla="*/ 788263 h 789487"/>
                <a:gd name="connsiteX6" fmla="*/ 1885967 w 2680445"/>
                <a:gd name="connsiteY6" fmla="*/ 782590 h 789487"/>
                <a:gd name="connsiteX7" fmla="*/ 30591 w 2680445"/>
                <a:gd name="connsiteY7" fmla="*/ 739047 h 789487"/>
                <a:gd name="connsiteX8" fmla="*/ 220271 w 2680445"/>
                <a:gd name="connsiteY8" fmla="*/ 449756 h 789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80445" h="789487">
                  <a:moveTo>
                    <a:pt x="220271" y="449756"/>
                  </a:moveTo>
                  <a:cubicBezTo>
                    <a:pt x="548887" y="367277"/>
                    <a:pt x="553321" y="483601"/>
                    <a:pt x="563935" y="462344"/>
                  </a:cubicBezTo>
                  <a:cubicBezTo>
                    <a:pt x="505713" y="126929"/>
                    <a:pt x="785210" y="-4689"/>
                    <a:pt x="969808" y="128"/>
                  </a:cubicBezTo>
                  <a:cubicBezTo>
                    <a:pt x="1233889" y="19726"/>
                    <a:pt x="1327341" y="126574"/>
                    <a:pt x="1337871" y="308777"/>
                  </a:cubicBezTo>
                  <a:cubicBezTo>
                    <a:pt x="1327785" y="-312918"/>
                    <a:pt x="2543436" y="152544"/>
                    <a:pt x="2126620" y="537145"/>
                  </a:cubicBezTo>
                  <a:cubicBezTo>
                    <a:pt x="2476642" y="466298"/>
                    <a:pt x="2636361" y="728308"/>
                    <a:pt x="2680445" y="788263"/>
                  </a:cubicBezTo>
                  <a:cubicBezTo>
                    <a:pt x="2504417" y="792969"/>
                    <a:pt x="1965578" y="782590"/>
                    <a:pt x="1885967" y="782590"/>
                  </a:cubicBezTo>
                  <a:lnTo>
                    <a:pt x="30591" y="739047"/>
                  </a:lnTo>
                  <a:cubicBezTo>
                    <a:pt x="-49020" y="739047"/>
                    <a:pt x="31119" y="567298"/>
                    <a:pt x="220271" y="4497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0" name="圆角矩形 54"/>
            <p:cNvSpPr/>
            <p:nvPr/>
          </p:nvSpPr>
          <p:spPr>
            <a:xfrm>
              <a:off x="2795053" y="3123577"/>
              <a:ext cx="1347837" cy="479202"/>
            </a:xfrm>
            <a:custGeom>
              <a:avLst/>
              <a:gdLst>
                <a:gd name="connsiteX0" fmla="*/ 0 w 2187215"/>
                <a:gd name="connsiteY0" fmla="*/ 144148 h 864869"/>
                <a:gd name="connsiteX1" fmla="*/ 144148 w 2187215"/>
                <a:gd name="connsiteY1" fmla="*/ 0 h 864869"/>
                <a:gd name="connsiteX2" fmla="*/ 2043067 w 2187215"/>
                <a:gd name="connsiteY2" fmla="*/ 0 h 864869"/>
                <a:gd name="connsiteX3" fmla="*/ 2187215 w 2187215"/>
                <a:gd name="connsiteY3" fmla="*/ 144148 h 864869"/>
                <a:gd name="connsiteX4" fmla="*/ 2187215 w 2187215"/>
                <a:gd name="connsiteY4" fmla="*/ 720721 h 864869"/>
                <a:gd name="connsiteX5" fmla="*/ 2043067 w 2187215"/>
                <a:gd name="connsiteY5" fmla="*/ 864869 h 864869"/>
                <a:gd name="connsiteX6" fmla="*/ 144148 w 2187215"/>
                <a:gd name="connsiteY6" fmla="*/ 864869 h 864869"/>
                <a:gd name="connsiteX7" fmla="*/ 0 w 2187215"/>
                <a:gd name="connsiteY7" fmla="*/ 720721 h 864869"/>
                <a:gd name="connsiteX8" fmla="*/ 0 w 2187215"/>
                <a:gd name="connsiteY8" fmla="*/ 144148 h 864869"/>
                <a:gd name="connsiteX0" fmla="*/ 0 w 2187215"/>
                <a:gd name="connsiteY0" fmla="*/ 332833 h 1053554"/>
                <a:gd name="connsiteX1" fmla="*/ 855348 w 2187215"/>
                <a:gd name="connsiteY1" fmla="*/ 0 h 1053554"/>
                <a:gd name="connsiteX2" fmla="*/ 2043067 w 2187215"/>
                <a:gd name="connsiteY2" fmla="*/ 188685 h 1053554"/>
                <a:gd name="connsiteX3" fmla="*/ 2187215 w 2187215"/>
                <a:gd name="connsiteY3" fmla="*/ 332833 h 1053554"/>
                <a:gd name="connsiteX4" fmla="*/ 2187215 w 2187215"/>
                <a:gd name="connsiteY4" fmla="*/ 909406 h 1053554"/>
                <a:gd name="connsiteX5" fmla="*/ 2043067 w 2187215"/>
                <a:gd name="connsiteY5" fmla="*/ 1053554 h 1053554"/>
                <a:gd name="connsiteX6" fmla="*/ 144148 w 2187215"/>
                <a:gd name="connsiteY6" fmla="*/ 1053554 h 1053554"/>
                <a:gd name="connsiteX7" fmla="*/ 0 w 2187215"/>
                <a:gd name="connsiteY7" fmla="*/ 909406 h 1053554"/>
                <a:gd name="connsiteX8" fmla="*/ 0 w 2187215"/>
                <a:gd name="connsiteY8" fmla="*/ 332833 h 1053554"/>
                <a:gd name="connsiteX0" fmla="*/ 0 w 2187215"/>
                <a:gd name="connsiteY0" fmla="*/ 332833 h 1053554"/>
                <a:gd name="connsiteX1" fmla="*/ 855348 w 2187215"/>
                <a:gd name="connsiteY1" fmla="*/ 0 h 1053554"/>
                <a:gd name="connsiteX2" fmla="*/ 2043067 w 2187215"/>
                <a:gd name="connsiteY2" fmla="*/ 188685 h 1053554"/>
                <a:gd name="connsiteX3" fmla="*/ 2187215 w 2187215"/>
                <a:gd name="connsiteY3" fmla="*/ 332833 h 1053554"/>
                <a:gd name="connsiteX4" fmla="*/ 2187215 w 2187215"/>
                <a:gd name="connsiteY4" fmla="*/ 909406 h 1053554"/>
                <a:gd name="connsiteX5" fmla="*/ 2043067 w 2187215"/>
                <a:gd name="connsiteY5" fmla="*/ 1053554 h 1053554"/>
                <a:gd name="connsiteX6" fmla="*/ 144148 w 2187215"/>
                <a:gd name="connsiteY6" fmla="*/ 1053554 h 1053554"/>
                <a:gd name="connsiteX7" fmla="*/ 203200 w 2187215"/>
                <a:gd name="connsiteY7" fmla="*/ 503006 h 1053554"/>
                <a:gd name="connsiteX8" fmla="*/ 0 w 2187215"/>
                <a:gd name="connsiteY8" fmla="*/ 332833 h 1053554"/>
                <a:gd name="connsiteX0" fmla="*/ 0 w 2187215"/>
                <a:gd name="connsiteY0" fmla="*/ 332833 h 1053554"/>
                <a:gd name="connsiteX1" fmla="*/ 855348 w 2187215"/>
                <a:gd name="connsiteY1" fmla="*/ 0 h 1053554"/>
                <a:gd name="connsiteX2" fmla="*/ 2043067 w 2187215"/>
                <a:gd name="connsiteY2" fmla="*/ 188685 h 1053554"/>
                <a:gd name="connsiteX3" fmla="*/ 2187215 w 2187215"/>
                <a:gd name="connsiteY3" fmla="*/ 332833 h 1053554"/>
                <a:gd name="connsiteX4" fmla="*/ 2187215 w 2187215"/>
                <a:gd name="connsiteY4" fmla="*/ 909406 h 1053554"/>
                <a:gd name="connsiteX5" fmla="*/ 2043067 w 2187215"/>
                <a:gd name="connsiteY5" fmla="*/ 1053554 h 1053554"/>
                <a:gd name="connsiteX6" fmla="*/ 144148 w 2187215"/>
                <a:gd name="connsiteY6" fmla="*/ 1053554 h 1053554"/>
                <a:gd name="connsiteX7" fmla="*/ 203200 w 2187215"/>
                <a:gd name="connsiteY7" fmla="*/ 503006 h 1053554"/>
                <a:gd name="connsiteX8" fmla="*/ 0 w 2187215"/>
                <a:gd name="connsiteY8" fmla="*/ 332833 h 1053554"/>
                <a:gd name="connsiteX0" fmla="*/ 896507 w 2067722"/>
                <a:gd name="connsiteY0" fmla="*/ 492491 h 1053554"/>
                <a:gd name="connsiteX1" fmla="*/ 735855 w 2067722"/>
                <a:gd name="connsiteY1" fmla="*/ 0 h 1053554"/>
                <a:gd name="connsiteX2" fmla="*/ 1923574 w 2067722"/>
                <a:gd name="connsiteY2" fmla="*/ 188685 h 1053554"/>
                <a:gd name="connsiteX3" fmla="*/ 2067722 w 2067722"/>
                <a:gd name="connsiteY3" fmla="*/ 332833 h 1053554"/>
                <a:gd name="connsiteX4" fmla="*/ 2067722 w 2067722"/>
                <a:gd name="connsiteY4" fmla="*/ 909406 h 1053554"/>
                <a:gd name="connsiteX5" fmla="*/ 1923574 w 2067722"/>
                <a:gd name="connsiteY5" fmla="*/ 1053554 h 1053554"/>
                <a:gd name="connsiteX6" fmla="*/ 24655 w 2067722"/>
                <a:gd name="connsiteY6" fmla="*/ 1053554 h 1053554"/>
                <a:gd name="connsiteX7" fmla="*/ 83707 w 2067722"/>
                <a:gd name="connsiteY7" fmla="*/ 503006 h 1053554"/>
                <a:gd name="connsiteX8" fmla="*/ 896507 w 2067722"/>
                <a:gd name="connsiteY8" fmla="*/ 492491 h 1053554"/>
                <a:gd name="connsiteX0" fmla="*/ 891984 w 2063199"/>
                <a:gd name="connsiteY0" fmla="*/ 492491 h 1053554"/>
                <a:gd name="connsiteX1" fmla="*/ 731332 w 2063199"/>
                <a:gd name="connsiteY1" fmla="*/ 0 h 1053554"/>
                <a:gd name="connsiteX2" fmla="*/ 1919051 w 2063199"/>
                <a:gd name="connsiteY2" fmla="*/ 188685 h 1053554"/>
                <a:gd name="connsiteX3" fmla="*/ 2063199 w 2063199"/>
                <a:gd name="connsiteY3" fmla="*/ 332833 h 1053554"/>
                <a:gd name="connsiteX4" fmla="*/ 2063199 w 2063199"/>
                <a:gd name="connsiteY4" fmla="*/ 909406 h 1053554"/>
                <a:gd name="connsiteX5" fmla="*/ 1919051 w 2063199"/>
                <a:gd name="connsiteY5" fmla="*/ 1053554 h 1053554"/>
                <a:gd name="connsiteX6" fmla="*/ 20132 w 2063199"/>
                <a:gd name="connsiteY6" fmla="*/ 1053554 h 1053554"/>
                <a:gd name="connsiteX7" fmla="*/ 122727 w 2063199"/>
                <a:gd name="connsiteY7" fmla="*/ 764263 h 1053554"/>
                <a:gd name="connsiteX8" fmla="*/ 891984 w 2063199"/>
                <a:gd name="connsiteY8" fmla="*/ 492491 h 1053554"/>
                <a:gd name="connsiteX0" fmla="*/ 904102 w 2075317"/>
                <a:gd name="connsiteY0" fmla="*/ 492491 h 1053554"/>
                <a:gd name="connsiteX1" fmla="*/ 743450 w 2075317"/>
                <a:gd name="connsiteY1" fmla="*/ 0 h 1053554"/>
                <a:gd name="connsiteX2" fmla="*/ 1931169 w 2075317"/>
                <a:gd name="connsiteY2" fmla="*/ 188685 h 1053554"/>
                <a:gd name="connsiteX3" fmla="*/ 2075317 w 2075317"/>
                <a:gd name="connsiteY3" fmla="*/ 332833 h 1053554"/>
                <a:gd name="connsiteX4" fmla="*/ 2075317 w 2075317"/>
                <a:gd name="connsiteY4" fmla="*/ 909406 h 1053554"/>
                <a:gd name="connsiteX5" fmla="*/ 1931169 w 2075317"/>
                <a:gd name="connsiteY5" fmla="*/ 1053554 h 1053554"/>
                <a:gd name="connsiteX6" fmla="*/ 32250 w 2075317"/>
                <a:gd name="connsiteY6" fmla="*/ 1053554 h 1053554"/>
                <a:gd name="connsiteX7" fmla="*/ 134845 w 2075317"/>
                <a:gd name="connsiteY7" fmla="*/ 764263 h 1053554"/>
                <a:gd name="connsiteX8" fmla="*/ 904102 w 2075317"/>
                <a:gd name="connsiteY8" fmla="*/ 492491 h 1053554"/>
                <a:gd name="connsiteX0" fmla="*/ 897224 w 2068439"/>
                <a:gd name="connsiteY0" fmla="*/ 492491 h 1053554"/>
                <a:gd name="connsiteX1" fmla="*/ 736572 w 2068439"/>
                <a:gd name="connsiteY1" fmla="*/ 0 h 1053554"/>
                <a:gd name="connsiteX2" fmla="*/ 1924291 w 2068439"/>
                <a:gd name="connsiteY2" fmla="*/ 188685 h 1053554"/>
                <a:gd name="connsiteX3" fmla="*/ 2068439 w 2068439"/>
                <a:gd name="connsiteY3" fmla="*/ 332833 h 1053554"/>
                <a:gd name="connsiteX4" fmla="*/ 2068439 w 2068439"/>
                <a:gd name="connsiteY4" fmla="*/ 909406 h 1053554"/>
                <a:gd name="connsiteX5" fmla="*/ 1924291 w 2068439"/>
                <a:gd name="connsiteY5" fmla="*/ 1053554 h 1053554"/>
                <a:gd name="connsiteX6" fmla="*/ 25372 w 2068439"/>
                <a:gd name="connsiteY6" fmla="*/ 1053554 h 1053554"/>
                <a:gd name="connsiteX7" fmla="*/ 171510 w 2068439"/>
                <a:gd name="connsiteY7" fmla="*/ 706206 h 1053554"/>
                <a:gd name="connsiteX8" fmla="*/ 897224 w 2068439"/>
                <a:gd name="connsiteY8" fmla="*/ 492491 h 1053554"/>
                <a:gd name="connsiteX0" fmla="*/ 505338 w 2068439"/>
                <a:gd name="connsiteY0" fmla="*/ 652148 h 1053554"/>
                <a:gd name="connsiteX1" fmla="*/ 736572 w 2068439"/>
                <a:gd name="connsiteY1" fmla="*/ 0 h 1053554"/>
                <a:gd name="connsiteX2" fmla="*/ 1924291 w 2068439"/>
                <a:gd name="connsiteY2" fmla="*/ 188685 h 1053554"/>
                <a:gd name="connsiteX3" fmla="*/ 2068439 w 2068439"/>
                <a:gd name="connsiteY3" fmla="*/ 332833 h 1053554"/>
                <a:gd name="connsiteX4" fmla="*/ 2068439 w 2068439"/>
                <a:gd name="connsiteY4" fmla="*/ 909406 h 1053554"/>
                <a:gd name="connsiteX5" fmla="*/ 1924291 w 2068439"/>
                <a:gd name="connsiteY5" fmla="*/ 1053554 h 1053554"/>
                <a:gd name="connsiteX6" fmla="*/ 25372 w 2068439"/>
                <a:gd name="connsiteY6" fmla="*/ 1053554 h 1053554"/>
                <a:gd name="connsiteX7" fmla="*/ 171510 w 2068439"/>
                <a:gd name="connsiteY7" fmla="*/ 706206 h 1053554"/>
                <a:gd name="connsiteX8" fmla="*/ 505338 w 2068439"/>
                <a:gd name="connsiteY8" fmla="*/ 652148 h 1053554"/>
                <a:gd name="connsiteX0" fmla="*/ 505338 w 2068439"/>
                <a:gd name="connsiteY0" fmla="*/ 463463 h 864869"/>
                <a:gd name="connsiteX1" fmla="*/ 809144 w 2068439"/>
                <a:gd name="connsiteY1" fmla="*/ 43544 h 864869"/>
                <a:gd name="connsiteX2" fmla="*/ 1924291 w 2068439"/>
                <a:gd name="connsiteY2" fmla="*/ 0 h 864869"/>
                <a:gd name="connsiteX3" fmla="*/ 2068439 w 2068439"/>
                <a:gd name="connsiteY3" fmla="*/ 144148 h 864869"/>
                <a:gd name="connsiteX4" fmla="*/ 2068439 w 2068439"/>
                <a:gd name="connsiteY4" fmla="*/ 720721 h 864869"/>
                <a:gd name="connsiteX5" fmla="*/ 1924291 w 2068439"/>
                <a:gd name="connsiteY5" fmla="*/ 864869 h 864869"/>
                <a:gd name="connsiteX6" fmla="*/ 25372 w 2068439"/>
                <a:gd name="connsiteY6" fmla="*/ 864869 h 864869"/>
                <a:gd name="connsiteX7" fmla="*/ 171510 w 2068439"/>
                <a:gd name="connsiteY7" fmla="*/ 517521 h 864869"/>
                <a:gd name="connsiteX8" fmla="*/ 505338 w 2068439"/>
                <a:gd name="connsiteY8" fmla="*/ 463463 h 864869"/>
                <a:gd name="connsiteX0" fmla="*/ 516443 w 2079544"/>
                <a:gd name="connsiteY0" fmla="*/ 463463 h 864869"/>
                <a:gd name="connsiteX1" fmla="*/ 820249 w 2079544"/>
                <a:gd name="connsiteY1" fmla="*/ 43544 h 864869"/>
                <a:gd name="connsiteX2" fmla="*/ 1935396 w 2079544"/>
                <a:gd name="connsiteY2" fmla="*/ 0 h 864869"/>
                <a:gd name="connsiteX3" fmla="*/ 2079544 w 2079544"/>
                <a:gd name="connsiteY3" fmla="*/ 144148 h 864869"/>
                <a:gd name="connsiteX4" fmla="*/ 2079544 w 2079544"/>
                <a:gd name="connsiteY4" fmla="*/ 720721 h 864869"/>
                <a:gd name="connsiteX5" fmla="*/ 1935396 w 2079544"/>
                <a:gd name="connsiteY5" fmla="*/ 864869 h 864869"/>
                <a:gd name="connsiteX6" fmla="*/ 36477 w 2079544"/>
                <a:gd name="connsiteY6" fmla="*/ 864869 h 864869"/>
                <a:gd name="connsiteX7" fmla="*/ 182615 w 2079544"/>
                <a:gd name="connsiteY7" fmla="*/ 517521 h 864869"/>
                <a:gd name="connsiteX8" fmla="*/ 516443 w 2079544"/>
                <a:gd name="connsiteY8" fmla="*/ 463463 h 864869"/>
                <a:gd name="connsiteX0" fmla="*/ 564441 w 2127542"/>
                <a:gd name="connsiteY0" fmla="*/ 463463 h 864869"/>
                <a:gd name="connsiteX1" fmla="*/ 868247 w 2127542"/>
                <a:gd name="connsiteY1" fmla="*/ 43544 h 864869"/>
                <a:gd name="connsiteX2" fmla="*/ 1983394 w 2127542"/>
                <a:gd name="connsiteY2" fmla="*/ 0 h 864869"/>
                <a:gd name="connsiteX3" fmla="*/ 2127542 w 2127542"/>
                <a:gd name="connsiteY3" fmla="*/ 144148 h 864869"/>
                <a:gd name="connsiteX4" fmla="*/ 2127542 w 2127542"/>
                <a:gd name="connsiteY4" fmla="*/ 720721 h 864869"/>
                <a:gd name="connsiteX5" fmla="*/ 1983394 w 2127542"/>
                <a:gd name="connsiteY5" fmla="*/ 864869 h 864869"/>
                <a:gd name="connsiteX6" fmla="*/ 26418 w 2127542"/>
                <a:gd name="connsiteY6" fmla="*/ 864869 h 864869"/>
                <a:gd name="connsiteX7" fmla="*/ 230613 w 2127542"/>
                <a:gd name="connsiteY7" fmla="*/ 517521 h 864869"/>
                <a:gd name="connsiteX8" fmla="*/ 564441 w 2127542"/>
                <a:gd name="connsiteY8" fmla="*/ 463463 h 864869"/>
                <a:gd name="connsiteX0" fmla="*/ 568802 w 2131903"/>
                <a:gd name="connsiteY0" fmla="*/ 463463 h 864869"/>
                <a:gd name="connsiteX1" fmla="*/ 872608 w 2131903"/>
                <a:gd name="connsiteY1" fmla="*/ 43544 h 864869"/>
                <a:gd name="connsiteX2" fmla="*/ 1987755 w 2131903"/>
                <a:gd name="connsiteY2" fmla="*/ 0 h 864869"/>
                <a:gd name="connsiteX3" fmla="*/ 2131903 w 2131903"/>
                <a:gd name="connsiteY3" fmla="*/ 144148 h 864869"/>
                <a:gd name="connsiteX4" fmla="*/ 2131903 w 2131903"/>
                <a:gd name="connsiteY4" fmla="*/ 720721 h 864869"/>
                <a:gd name="connsiteX5" fmla="*/ 1987755 w 2131903"/>
                <a:gd name="connsiteY5" fmla="*/ 864869 h 864869"/>
                <a:gd name="connsiteX6" fmla="*/ 30779 w 2131903"/>
                <a:gd name="connsiteY6" fmla="*/ 864869 h 864869"/>
                <a:gd name="connsiteX7" fmla="*/ 205945 w 2131903"/>
                <a:gd name="connsiteY7" fmla="*/ 575578 h 864869"/>
                <a:gd name="connsiteX8" fmla="*/ 568802 w 2131903"/>
                <a:gd name="connsiteY8" fmla="*/ 463463 h 864869"/>
                <a:gd name="connsiteX0" fmla="*/ 917145 w 2131903"/>
                <a:gd name="connsiteY0" fmla="*/ 753749 h 864869"/>
                <a:gd name="connsiteX1" fmla="*/ 872608 w 2131903"/>
                <a:gd name="connsiteY1" fmla="*/ 43544 h 864869"/>
                <a:gd name="connsiteX2" fmla="*/ 1987755 w 2131903"/>
                <a:gd name="connsiteY2" fmla="*/ 0 h 864869"/>
                <a:gd name="connsiteX3" fmla="*/ 2131903 w 2131903"/>
                <a:gd name="connsiteY3" fmla="*/ 144148 h 864869"/>
                <a:gd name="connsiteX4" fmla="*/ 2131903 w 2131903"/>
                <a:gd name="connsiteY4" fmla="*/ 720721 h 864869"/>
                <a:gd name="connsiteX5" fmla="*/ 1987755 w 2131903"/>
                <a:gd name="connsiteY5" fmla="*/ 864869 h 864869"/>
                <a:gd name="connsiteX6" fmla="*/ 30779 w 2131903"/>
                <a:gd name="connsiteY6" fmla="*/ 864869 h 864869"/>
                <a:gd name="connsiteX7" fmla="*/ 205945 w 2131903"/>
                <a:gd name="connsiteY7" fmla="*/ 575578 h 864869"/>
                <a:gd name="connsiteX8" fmla="*/ 917145 w 2131903"/>
                <a:gd name="connsiteY8" fmla="*/ 753749 h 864869"/>
                <a:gd name="connsiteX0" fmla="*/ 931659 w 2131903"/>
                <a:gd name="connsiteY0" fmla="*/ 448949 h 864869"/>
                <a:gd name="connsiteX1" fmla="*/ 872608 w 2131903"/>
                <a:gd name="connsiteY1" fmla="*/ 43544 h 864869"/>
                <a:gd name="connsiteX2" fmla="*/ 1987755 w 2131903"/>
                <a:gd name="connsiteY2" fmla="*/ 0 h 864869"/>
                <a:gd name="connsiteX3" fmla="*/ 2131903 w 2131903"/>
                <a:gd name="connsiteY3" fmla="*/ 144148 h 864869"/>
                <a:gd name="connsiteX4" fmla="*/ 2131903 w 2131903"/>
                <a:gd name="connsiteY4" fmla="*/ 720721 h 864869"/>
                <a:gd name="connsiteX5" fmla="*/ 1987755 w 2131903"/>
                <a:gd name="connsiteY5" fmla="*/ 864869 h 864869"/>
                <a:gd name="connsiteX6" fmla="*/ 30779 w 2131903"/>
                <a:gd name="connsiteY6" fmla="*/ 864869 h 864869"/>
                <a:gd name="connsiteX7" fmla="*/ 205945 w 2131903"/>
                <a:gd name="connsiteY7" fmla="*/ 575578 h 864869"/>
                <a:gd name="connsiteX8" fmla="*/ 931659 w 2131903"/>
                <a:gd name="connsiteY8" fmla="*/ 448949 h 864869"/>
                <a:gd name="connsiteX0" fmla="*/ 815544 w 2131903"/>
                <a:gd name="connsiteY0" fmla="*/ 608606 h 864869"/>
                <a:gd name="connsiteX1" fmla="*/ 872608 w 2131903"/>
                <a:gd name="connsiteY1" fmla="*/ 43544 h 864869"/>
                <a:gd name="connsiteX2" fmla="*/ 1987755 w 2131903"/>
                <a:gd name="connsiteY2" fmla="*/ 0 h 864869"/>
                <a:gd name="connsiteX3" fmla="*/ 2131903 w 2131903"/>
                <a:gd name="connsiteY3" fmla="*/ 144148 h 864869"/>
                <a:gd name="connsiteX4" fmla="*/ 2131903 w 2131903"/>
                <a:gd name="connsiteY4" fmla="*/ 720721 h 864869"/>
                <a:gd name="connsiteX5" fmla="*/ 1987755 w 2131903"/>
                <a:gd name="connsiteY5" fmla="*/ 864869 h 864869"/>
                <a:gd name="connsiteX6" fmla="*/ 30779 w 2131903"/>
                <a:gd name="connsiteY6" fmla="*/ 864869 h 864869"/>
                <a:gd name="connsiteX7" fmla="*/ 205945 w 2131903"/>
                <a:gd name="connsiteY7" fmla="*/ 575578 h 864869"/>
                <a:gd name="connsiteX8" fmla="*/ 815544 w 2131903"/>
                <a:gd name="connsiteY8" fmla="*/ 608606 h 864869"/>
                <a:gd name="connsiteX0" fmla="*/ 850614 w 2166973"/>
                <a:gd name="connsiteY0" fmla="*/ 608606 h 864869"/>
                <a:gd name="connsiteX1" fmla="*/ 907678 w 2166973"/>
                <a:gd name="connsiteY1" fmla="*/ 43544 h 864869"/>
                <a:gd name="connsiteX2" fmla="*/ 2022825 w 2166973"/>
                <a:gd name="connsiteY2" fmla="*/ 0 h 864869"/>
                <a:gd name="connsiteX3" fmla="*/ 2166973 w 2166973"/>
                <a:gd name="connsiteY3" fmla="*/ 144148 h 864869"/>
                <a:gd name="connsiteX4" fmla="*/ 2166973 w 2166973"/>
                <a:gd name="connsiteY4" fmla="*/ 720721 h 864869"/>
                <a:gd name="connsiteX5" fmla="*/ 2022825 w 2166973"/>
                <a:gd name="connsiteY5" fmla="*/ 864869 h 864869"/>
                <a:gd name="connsiteX6" fmla="*/ 65849 w 2166973"/>
                <a:gd name="connsiteY6" fmla="*/ 864869 h 864869"/>
                <a:gd name="connsiteX7" fmla="*/ 124901 w 2166973"/>
                <a:gd name="connsiteY7" fmla="*/ 575578 h 864869"/>
                <a:gd name="connsiteX8" fmla="*/ 850614 w 2166973"/>
                <a:gd name="connsiteY8" fmla="*/ 608606 h 864869"/>
                <a:gd name="connsiteX0" fmla="*/ 943849 w 2260208"/>
                <a:gd name="connsiteY0" fmla="*/ 608606 h 864869"/>
                <a:gd name="connsiteX1" fmla="*/ 1000913 w 2260208"/>
                <a:gd name="connsiteY1" fmla="*/ 43544 h 864869"/>
                <a:gd name="connsiteX2" fmla="*/ 2116060 w 2260208"/>
                <a:gd name="connsiteY2" fmla="*/ 0 h 864869"/>
                <a:gd name="connsiteX3" fmla="*/ 2260208 w 2260208"/>
                <a:gd name="connsiteY3" fmla="*/ 144148 h 864869"/>
                <a:gd name="connsiteX4" fmla="*/ 2260208 w 2260208"/>
                <a:gd name="connsiteY4" fmla="*/ 720721 h 864869"/>
                <a:gd name="connsiteX5" fmla="*/ 2116060 w 2260208"/>
                <a:gd name="connsiteY5" fmla="*/ 864869 h 864869"/>
                <a:gd name="connsiteX6" fmla="*/ 28456 w 2260208"/>
                <a:gd name="connsiteY6" fmla="*/ 864869 h 864869"/>
                <a:gd name="connsiteX7" fmla="*/ 218136 w 2260208"/>
                <a:gd name="connsiteY7" fmla="*/ 575578 h 864869"/>
                <a:gd name="connsiteX8" fmla="*/ 943849 w 2260208"/>
                <a:gd name="connsiteY8" fmla="*/ 608606 h 864869"/>
                <a:gd name="connsiteX0" fmla="*/ 914821 w 2260208"/>
                <a:gd name="connsiteY0" fmla="*/ 507006 h 864869"/>
                <a:gd name="connsiteX1" fmla="*/ 1000913 w 2260208"/>
                <a:gd name="connsiteY1" fmla="*/ 43544 h 864869"/>
                <a:gd name="connsiteX2" fmla="*/ 2116060 w 2260208"/>
                <a:gd name="connsiteY2" fmla="*/ 0 h 864869"/>
                <a:gd name="connsiteX3" fmla="*/ 2260208 w 2260208"/>
                <a:gd name="connsiteY3" fmla="*/ 144148 h 864869"/>
                <a:gd name="connsiteX4" fmla="*/ 2260208 w 2260208"/>
                <a:gd name="connsiteY4" fmla="*/ 720721 h 864869"/>
                <a:gd name="connsiteX5" fmla="*/ 2116060 w 2260208"/>
                <a:gd name="connsiteY5" fmla="*/ 864869 h 864869"/>
                <a:gd name="connsiteX6" fmla="*/ 28456 w 2260208"/>
                <a:gd name="connsiteY6" fmla="*/ 864869 h 864869"/>
                <a:gd name="connsiteX7" fmla="*/ 218136 w 2260208"/>
                <a:gd name="connsiteY7" fmla="*/ 575578 h 864869"/>
                <a:gd name="connsiteX8" fmla="*/ 914821 w 2260208"/>
                <a:gd name="connsiteY8" fmla="*/ 507006 h 864869"/>
                <a:gd name="connsiteX0" fmla="*/ 218136 w 2260208"/>
                <a:gd name="connsiteY0" fmla="*/ 575578 h 864869"/>
                <a:gd name="connsiteX1" fmla="*/ 1000913 w 2260208"/>
                <a:gd name="connsiteY1" fmla="*/ 43544 h 864869"/>
                <a:gd name="connsiteX2" fmla="*/ 2116060 w 2260208"/>
                <a:gd name="connsiteY2" fmla="*/ 0 h 864869"/>
                <a:gd name="connsiteX3" fmla="*/ 2260208 w 2260208"/>
                <a:gd name="connsiteY3" fmla="*/ 144148 h 864869"/>
                <a:gd name="connsiteX4" fmla="*/ 2260208 w 2260208"/>
                <a:gd name="connsiteY4" fmla="*/ 720721 h 864869"/>
                <a:gd name="connsiteX5" fmla="*/ 2116060 w 2260208"/>
                <a:gd name="connsiteY5" fmla="*/ 864869 h 864869"/>
                <a:gd name="connsiteX6" fmla="*/ 28456 w 2260208"/>
                <a:gd name="connsiteY6" fmla="*/ 864869 h 864869"/>
                <a:gd name="connsiteX7" fmla="*/ 218136 w 2260208"/>
                <a:gd name="connsiteY7" fmla="*/ 575578 h 864869"/>
                <a:gd name="connsiteX0" fmla="*/ 218136 w 2260208"/>
                <a:gd name="connsiteY0" fmla="*/ 575578 h 864869"/>
                <a:gd name="connsiteX1" fmla="*/ 1000913 w 2260208"/>
                <a:gd name="connsiteY1" fmla="*/ 43544 h 864869"/>
                <a:gd name="connsiteX2" fmla="*/ 2116060 w 2260208"/>
                <a:gd name="connsiteY2" fmla="*/ 0 h 864869"/>
                <a:gd name="connsiteX3" fmla="*/ 2260208 w 2260208"/>
                <a:gd name="connsiteY3" fmla="*/ 144148 h 864869"/>
                <a:gd name="connsiteX4" fmla="*/ 2260208 w 2260208"/>
                <a:gd name="connsiteY4" fmla="*/ 720721 h 864869"/>
                <a:gd name="connsiteX5" fmla="*/ 2116060 w 2260208"/>
                <a:gd name="connsiteY5" fmla="*/ 864869 h 864869"/>
                <a:gd name="connsiteX6" fmla="*/ 28456 w 2260208"/>
                <a:gd name="connsiteY6" fmla="*/ 864869 h 864869"/>
                <a:gd name="connsiteX7" fmla="*/ 218136 w 2260208"/>
                <a:gd name="connsiteY7" fmla="*/ 575578 h 864869"/>
                <a:gd name="connsiteX0" fmla="*/ 218136 w 2260208"/>
                <a:gd name="connsiteY0" fmla="*/ 575578 h 864869"/>
                <a:gd name="connsiteX1" fmla="*/ 682593 w 2260208"/>
                <a:gd name="connsiteY1" fmla="*/ 608770 h 864869"/>
                <a:gd name="connsiteX2" fmla="*/ 1000913 w 2260208"/>
                <a:gd name="connsiteY2" fmla="*/ 43544 h 864869"/>
                <a:gd name="connsiteX3" fmla="*/ 2116060 w 2260208"/>
                <a:gd name="connsiteY3" fmla="*/ 0 h 864869"/>
                <a:gd name="connsiteX4" fmla="*/ 2260208 w 2260208"/>
                <a:gd name="connsiteY4" fmla="*/ 144148 h 864869"/>
                <a:gd name="connsiteX5" fmla="*/ 2260208 w 2260208"/>
                <a:gd name="connsiteY5" fmla="*/ 720721 h 864869"/>
                <a:gd name="connsiteX6" fmla="*/ 2116060 w 2260208"/>
                <a:gd name="connsiteY6" fmla="*/ 864869 h 864869"/>
                <a:gd name="connsiteX7" fmla="*/ 28456 w 2260208"/>
                <a:gd name="connsiteY7" fmla="*/ 864869 h 864869"/>
                <a:gd name="connsiteX8" fmla="*/ 218136 w 2260208"/>
                <a:gd name="connsiteY8" fmla="*/ 575578 h 864869"/>
                <a:gd name="connsiteX0" fmla="*/ 218136 w 2260208"/>
                <a:gd name="connsiteY0" fmla="*/ 575578 h 864869"/>
                <a:gd name="connsiteX1" fmla="*/ 682593 w 2260208"/>
                <a:gd name="connsiteY1" fmla="*/ 608770 h 864869"/>
                <a:gd name="connsiteX2" fmla="*/ 1000913 w 2260208"/>
                <a:gd name="connsiteY2" fmla="*/ 43544 h 864869"/>
                <a:gd name="connsiteX3" fmla="*/ 2116060 w 2260208"/>
                <a:gd name="connsiteY3" fmla="*/ 0 h 864869"/>
                <a:gd name="connsiteX4" fmla="*/ 2260208 w 2260208"/>
                <a:gd name="connsiteY4" fmla="*/ 144148 h 864869"/>
                <a:gd name="connsiteX5" fmla="*/ 2260208 w 2260208"/>
                <a:gd name="connsiteY5" fmla="*/ 720721 h 864869"/>
                <a:gd name="connsiteX6" fmla="*/ 2116060 w 2260208"/>
                <a:gd name="connsiteY6" fmla="*/ 864869 h 864869"/>
                <a:gd name="connsiteX7" fmla="*/ 28456 w 2260208"/>
                <a:gd name="connsiteY7" fmla="*/ 864869 h 864869"/>
                <a:gd name="connsiteX8" fmla="*/ 218136 w 2260208"/>
                <a:gd name="connsiteY8" fmla="*/ 575578 h 864869"/>
                <a:gd name="connsiteX0" fmla="*/ 218136 w 2260208"/>
                <a:gd name="connsiteY0" fmla="*/ 575578 h 864869"/>
                <a:gd name="connsiteX1" fmla="*/ 595507 w 2260208"/>
                <a:gd name="connsiteY1" fmla="*/ 637799 h 864869"/>
                <a:gd name="connsiteX2" fmla="*/ 1000913 w 2260208"/>
                <a:gd name="connsiteY2" fmla="*/ 43544 h 864869"/>
                <a:gd name="connsiteX3" fmla="*/ 2116060 w 2260208"/>
                <a:gd name="connsiteY3" fmla="*/ 0 h 864869"/>
                <a:gd name="connsiteX4" fmla="*/ 2260208 w 2260208"/>
                <a:gd name="connsiteY4" fmla="*/ 144148 h 864869"/>
                <a:gd name="connsiteX5" fmla="*/ 2260208 w 2260208"/>
                <a:gd name="connsiteY5" fmla="*/ 720721 h 864869"/>
                <a:gd name="connsiteX6" fmla="*/ 2116060 w 2260208"/>
                <a:gd name="connsiteY6" fmla="*/ 864869 h 864869"/>
                <a:gd name="connsiteX7" fmla="*/ 28456 w 2260208"/>
                <a:gd name="connsiteY7" fmla="*/ 864869 h 864869"/>
                <a:gd name="connsiteX8" fmla="*/ 218136 w 2260208"/>
                <a:gd name="connsiteY8" fmla="*/ 575578 h 864869"/>
                <a:gd name="connsiteX0" fmla="*/ 141726 w 2285398"/>
                <a:gd name="connsiteY0" fmla="*/ 575578 h 864869"/>
                <a:gd name="connsiteX1" fmla="*/ 620697 w 2285398"/>
                <a:gd name="connsiteY1" fmla="*/ 637799 h 864869"/>
                <a:gd name="connsiteX2" fmla="*/ 1026103 w 2285398"/>
                <a:gd name="connsiteY2" fmla="*/ 43544 h 864869"/>
                <a:gd name="connsiteX3" fmla="*/ 2141250 w 2285398"/>
                <a:gd name="connsiteY3" fmla="*/ 0 h 864869"/>
                <a:gd name="connsiteX4" fmla="*/ 2285398 w 2285398"/>
                <a:gd name="connsiteY4" fmla="*/ 144148 h 864869"/>
                <a:gd name="connsiteX5" fmla="*/ 2285398 w 2285398"/>
                <a:gd name="connsiteY5" fmla="*/ 720721 h 864869"/>
                <a:gd name="connsiteX6" fmla="*/ 2141250 w 2285398"/>
                <a:gd name="connsiteY6" fmla="*/ 864869 h 864869"/>
                <a:gd name="connsiteX7" fmla="*/ 53646 w 2285398"/>
                <a:gd name="connsiteY7" fmla="*/ 864869 h 864869"/>
                <a:gd name="connsiteX8" fmla="*/ 141726 w 2285398"/>
                <a:gd name="connsiteY8" fmla="*/ 575578 h 864869"/>
                <a:gd name="connsiteX0" fmla="*/ 141726 w 2285398"/>
                <a:gd name="connsiteY0" fmla="*/ 575578 h 864869"/>
                <a:gd name="connsiteX1" fmla="*/ 620697 w 2285398"/>
                <a:gd name="connsiteY1" fmla="*/ 637799 h 864869"/>
                <a:gd name="connsiteX2" fmla="*/ 1026103 w 2285398"/>
                <a:gd name="connsiteY2" fmla="*/ 43544 h 864869"/>
                <a:gd name="connsiteX3" fmla="*/ 2141250 w 2285398"/>
                <a:gd name="connsiteY3" fmla="*/ 0 h 864869"/>
                <a:gd name="connsiteX4" fmla="*/ 2285398 w 2285398"/>
                <a:gd name="connsiteY4" fmla="*/ 144148 h 864869"/>
                <a:gd name="connsiteX5" fmla="*/ 2285398 w 2285398"/>
                <a:gd name="connsiteY5" fmla="*/ 720721 h 864869"/>
                <a:gd name="connsiteX6" fmla="*/ 2141250 w 2285398"/>
                <a:gd name="connsiteY6" fmla="*/ 864869 h 864869"/>
                <a:gd name="connsiteX7" fmla="*/ 53646 w 2285398"/>
                <a:gd name="connsiteY7" fmla="*/ 864869 h 864869"/>
                <a:gd name="connsiteX8" fmla="*/ 141726 w 2285398"/>
                <a:gd name="connsiteY8" fmla="*/ 575578 h 864869"/>
                <a:gd name="connsiteX0" fmla="*/ 218136 w 2361808"/>
                <a:gd name="connsiteY0" fmla="*/ 575578 h 864869"/>
                <a:gd name="connsiteX1" fmla="*/ 697107 w 2361808"/>
                <a:gd name="connsiteY1" fmla="*/ 637799 h 864869"/>
                <a:gd name="connsiteX2" fmla="*/ 1102513 w 2361808"/>
                <a:gd name="connsiteY2" fmla="*/ 43544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697107 w 2361808"/>
                <a:gd name="connsiteY1" fmla="*/ 637799 h 864869"/>
                <a:gd name="connsiteX2" fmla="*/ 1102513 w 2361808"/>
                <a:gd name="connsiteY2" fmla="*/ 43544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697107 w 2361808"/>
                <a:gd name="connsiteY1" fmla="*/ 637799 h 864869"/>
                <a:gd name="connsiteX2" fmla="*/ 942856 w 2361808"/>
                <a:gd name="connsiteY2" fmla="*/ 101601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942856 w 2361808"/>
                <a:gd name="connsiteY2" fmla="*/ 101601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70285 w 2361808"/>
                <a:gd name="connsiteY2" fmla="*/ 72573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70285 w 2361808"/>
                <a:gd name="connsiteY2" fmla="*/ 72573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58970 w 2361808"/>
                <a:gd name="connsiteY2" fmla="*/ 72573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58970 w 2361808"/>
                <a:gd name="connsiteY2" fmla="*/ 72573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58970 w 2361808"/>
                <a:gd name="connsiteY2" fmla="*/ 72573 h 864869"/>
                <a:gd name="connsiteX3" fmla="*/ 1466364 w 2361808"/>
                <a:gd name="connsiteY3" fmla="*/ 187856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58970 w 2361808"/>
                <a:gd name="connsiteY2" fmla="*/ 725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70285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70285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41257 w 2361808"/>
                <a:gd name="connsiteY2" fmla="*/ 43545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41257 w 2361808"/>
                <a:gd name="connsiteY2" fmla="*/ 43545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41257 w 2361808"/>
                <a:gd name="connsiteY2" fmla="*/ 43545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99314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99314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99314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99314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29942 w 2361808"/>
                <a:gd name="connsiteY2" fmla="*/ 145144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29942 w 2361808"/>
                <a:gd name="connsiteY2" fmla="*/ 145144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00913 w 2361808"/>
                <a:gd name="connsiteY2" fmla="*/ 174172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00913 w 2361808"/>
                <a:gd name="connsiteY2" fmla="*/ 174172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00913 w 2361808"/>
                <a:gd name="connsiteY2" fmla="*/ 174172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986399 w 2361808"/>
                <a:gd name="connsiteY2" fmla="*/ 159658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986399 w 2361808"/>
                <a:gd name="connsiteY2" fmla="*/ 159658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98793 h 888084"/>
                <a:gd name="connsiteX1" fmla="*/ 595507 w 2361808"/>
                <a:gd name="connsiteY1" fmla="*/ 573928 h 888084"/>
                <a:gd name="connsiteX2" fmla="*/ 986399 w 2361808"/>
                <a:gd name="connsiteY2" fmla="*/ 182873 h 888084"/>
                <a:gd name="connsiteX3" fmla="*/ 1335736 w 2361808"/>
                <a:gd name="connsiteY3" fmla="*/ 457814 h 888084"/>
                <a:gd name="connsiteX4" fmla="*/ 2217660 w 2361808"/>
                <a:gd name="connsiteY4" fmla="*/ 23215 h 888084"/>
                <a:gd name="connsiteX5" fmla="*/ 2361808 w 2361808"/>
                <a:gd name="connsiteY5" fmla="*/ 167363 h 888084"/>
                <a:gd name="connsiteX6" fmla="*/ 2361808 w 2361808"/>
                <a:gd name="connsiteY6" fmla="*/ 743936 h 888084"/>
                <a:gd name="connsiteX7" fmla="*/ 2217660 w 2361808"/>
                <a:gd name="connsiteY7" fmla="*/ 888084 h 888084"/>
                <a:gd name="connsiteX8" fmla="*/ 28456 w 2361808"/>
                <a:gd name="connsiteY8" fmla="*/ 888084 h 888084"/>
                <a:gd name="connsiteX9" fmla="*/ 218136 w 2361808"/>
                <a:gd name="connsiteY9" fmla="*/ 598793 h 888084"/>
                <a:gd name="connsiteX0" fmla="*/ 218136 w 2361808"/>
                <a:gd name="connsiteY0" fmla="*/ 608861 h 898152"/>
                <a:gd name="connsiteX1" fmla="*/ 595507 w 2361808"/>
                <a:gd name="connsiteY1" fmla="*/ 583996 h 898152"/>
                <a:gd name="connsiteX2" fmla="*/ 986399 w 2361808"/>
                <a:gd name="connsiteY2" fmla="*/ 192941 h 898152"/>
                <a:gd name="connsiteX3" fmla="*/ 1335736 w 2361808"/>
                <a:gd name="connsiteY3" fmla="*/ 467882 h 898152"/>
                <a:gd name="connsiteX4" fmla="*/ 1811260 w 2361808"/>
                <a:gd name="connsiteY4" fmla="*/ 18769 h 898152"/>
                <a:gd name="connsiteX5" fmla="*/ 2361808 w 2361808"/>
                <a:gd name="connsiteY5" fmla="*/ 177431 h 898152"/>
                <a:gd name="connsiteX6" fmla="*/ 2361808 w 2361808"/>
                <a:gd name="connsiteY6" fmla="*/ 754004 h 898152"/>
                <a:gd name="connsiteX7" fmla="*/ 2217660 w 2361808"/>
                <a:gd name="connsiteY7" fmla="*/ 898152 h 898152"/>
                <a:gd name="connsiteX8" fmla="*/ 28456 w 2361808"/>
                <a:gd name="connsiteY8" fmla="*/ 898152 h 898152"/>
                <a:gd name="connsiteX9" fmla="*/ 218136 w 2361808"/>
                <a:gd name="connsiteY9" fmla="*/ 608861 h 898152"/>
                <a:gd name="connsiteX0" fmla="*/ 218136 w 2361808"/>
                <a:gd name="connsiteY0" fmla="*/ 673230 h 962521"/>
                <a:gd name="connsiteX1" fmla="*/ 595507 w 2361808"/>
                <a:gd name="connsiteY1" fmla="*/ 648365 h 962521"/>
                <a:gd name="connsiteX2" fmla="*/ 986399 w 2361808"/>
                <a:gd name="connsiteY2" fmla="*/ 257310 h 962521"/>
                <a:gd name="connsiteX3" fmla="*/ 1335736 w 2361808"/>
                <a:gd name="connsiteY3" fmla="*/ 532251 h 962521"/>
                <a:gd name="connsiteX4" fmla="*/ 1811260 w 2361808"/>
                <a:gd name="connsiteY4" fmla="*/ 83138 h 962521"/>
                <a:gd name="connsiteX5" fmla="*/ 2361808 w 2361808"/>
                <a:gd name="connsiteY5" fmla="*/ 241800 h 962521"/>
                <a:gd name="connsiteX6" fmla="*/ 2361808 w 2361808"/>
                <a:gd name="connsiteY6" fmla="*/ 818373 h 962521"/>
                <a:gd name="connsiteX7" fmla="*/ 2217660 w 2361808"/>
                <a:gd name="connsiteY7" fmla="*/ 962521 h 962521"/>
                <a:gd name="connsiteX8" fmla="*/ 28456 w 2361808"/>
                <a:gd name="connsiteY8" fmla="*/ 962521 h 962521"/>
                <a:gd name="connsiteX9" fmla="*/ 218136 w 2361808"/>
                <a:gd name="connsiteY9" fmla="*/ 673230 h 962521"/>
                <a:gd name="connsiteX0" fmla="*/ 218136 w 2361808"/>
                <a:gd name="connsiteY0" fmla="*/ 673230 h 962521"/>
                <a:gd name="connsiteX1" fmla="*/ 595507 w 2361808"/>
                <a:gd name="connsiteY1" fmla="*/ 648365 h 962521"/>
                <a:gd name="connsiteX2" fmla="*/ 986399 w 2361808"/>
                <a:gd name="connsiteY2" fmla="*/ 257310 h 962521"/>
                <a:gd name="connsiteX3" fmla="*/ 1335736 w 2361808"/>
                <a:gd name="connsiteY3" fmla="*/ 532251 h 962521"/>
                <a:gd name="connsiteX4" fmla="*/ 1811260 w 2361808"/>
                <a:gd name="connsiteY4" fmla="*/ 83138 h 962521"/>
                <a:gd name="connsiteX5" fmla="*/ 2361808 w 2361808"/>
                <a:gd name="connsiteY5" fmla="*/ 241800 h 962521"/>
                <a:gd name="connsiteX6" fmla="*/ 2361808 w 2361808"/>
                <a:gd name="connsiteY6" fmla="*/ 818373 h 962521"/>
                <a:gd name="connsiteX7" fmla="*/ 2217660 w 2361808"/>
                <a:gd name="connsiteY7" fmla="*/ 962521 h 962521"/>
                <a:gd name="connsiteX8" fmla="*/ 28456 w 2361808"/>
                <a:gd name="connsiteY8" fmla="*/ 962521 h 962521"/>
                <a:gd name="connsiteX9" fmla="*/ 218136 w 2361808"/>
                <a:gd name="connsiteY9" fmla="*/ 673230 h 962521"/>
                <a:gd name="connsiteX0" fmla="*/ 218136 w 2363985"/>
                <a:gd name="connsiteY0" fmla="*/ 571684 h 860975"/>
                <a:gd name="connsiteX1" fmla="*/ 595507 w 2363985"/>
                <a:gd name="connsiteY1" fmla="*/ 546819 h 860975"/>
                <a:gd name="connsiteX2" fmla="*/ 986399 w 2363985"/>
                <a:gd name="connsiteY2" fmla="*/ 155764 h 860975"/>
                <a:gd name="connsiteX3" fmla="*/ 1335736 w 2363985"/>
                <a:gd name="connsiteY3" fmla="*/ 430705 h 860975"/>
                <a:gd name="connsiteX4" fmla="*/ 2014460 w 2363985"/>
                <a:gd name="connsiteY4" fmla="*/ 141249 h 860975"/>
                <a:gd name="connsiteX5" fmla="*/ 2361808 w 2363985"/>
                <a:gd name="connsiteY5" fmla="*/ 140254 h 860975"/>
                <a:gd name="connsiteX6" fmla="*/ 2361808 w 2363985"/>
                <a:gd name="connsiteY6" fmla="*/ 716827 h 860975"/>
                <a:gd name="connsiteX7" fmla="*/ 2217660 w 2363985"/>
                <a:gd name="connsiteY7" fmla="*/ 860975 h 860975"/>
                <a:gd name="connsiteX8" fmla="*/ 28456 w 2363985"/>
                <a:gd name="connsiteY8" fmla="*/ 860975 h 860975"/>
                <a:gd name="connsiteX9" fmla="*/ 218136 w 2363985"/>
                <a:gd name="connsiteY9" fmla="*/ 571684 h 860975"/>
                <a:gd name="connsiteX0" fmla="*/ 218136 w 2363985"/>
                <a:gd name="connsiteY0" fmla="*/ 583307 h 872598"/>
                <a:gd name="connsiteX1" fmla="*/ 595507 w 2363985"/>
                <a:gd name="connsiteY1" fmla="*/ 558442 h 872598"/>
                <a:gd name="connsiteX2" fmla="*/ 986399 w 2363985"/>
                <a:gd name="connsiteY2" fmla="*/ 167387 h 872598"/>
                <a:gd name="connsiteX3" fmla="*/ 1335736 w 2363985"/>
                <a:gd name="connsiteY3" fmla="*/ 442328 h 872598"/>
                <a:gd name="connsiteX4" fmla="*/ 2014460 w 2363985"/>
                <a:gd name="connsiteY4" fmla="*/ 152872 h 872598"/>
                <a:gd name="connsiteX5" fmla="*/ 2361808 w 2363985"/>
                <a:gd name="connsiteY5" fmla="*/ 151877 h 872598"/>
                <a:gd name="connsiteX6" fmla="*/ 2361808 w 2363985"/>
                <a:gd name="connsiteY6" fmla="*/ 728450 h 872598"/>
                <a:gd name="connsiteX7" fmla="*/ 2217660 w 2363985"/>
                <a:gd name="connsiteY7" fmla="*/ 872598 h 872598"/>
                <a:gd name="connsiteX8" fmla="*/ 28456 w 2363985"/>
                <a:gd name="connsiteY8" fmla="*/ 872598 h 872598"/>
                <a:gd name="connsiteX9" fmla="*/ 218136 w 2363985"/>
                <a:gd name="connsiteY9" fmla="*/ 583307 h 872598"/>
                <a:gd name="connsiteX0" fmla="*/ 218136 w 2768208"/>
                <a:gd name="connsiteY0" fmla="*/ 583307 h 872598"/>
                <a:gd name="connsiteX1" fmla="*/ 595507 w 2768208"/>
                <a:gd name="connsiteY1" fmla="*/ 558442 h 872598"/>
                <a:gd name="connsiteX2" fmla="*/ 986399 w 2768208"/>
                <a:gd name="connsiteY2" fmla="*/ 167387 h 872598"/>
                <a:gd name="connsiteX3" fmla="*/ 1335736 w 2768208"/>
                <a:gd name="connsiteY3" fmla="*/ 442328 h 872598"/>
                <a:gd name="connsiteX4" fmla="*/ 2014460 w 2768208"/>
                <a:gd name="connsiteY4" fmla="*/ 152872 h 872598"/>
                <a:gd name="connsiteX5" fmla="*/ 2768208 w 2768208"/>
                <a:gd name="connsiteY5" fmla="*/ 572791 h 872598"/>
                <a:gd name="connsiteX6" fmla="*/ 2361808 w 2768208"/>
                <a:gd name="connsiteY6" fmla="*/ 728450 h 872598"/>
                <a:gd name="connsiteX7" fmla="*/ 2217660 w 2768208"/>
                <a:gd name="connsiteY7" fmla="*/ 872598 h 872598"/>
                <a:gd name="connsiteX8" fmla="*/ 28456 w 2768208"/>
                <a:gd name="connsiteY8" fmla="*/ 872598 h 872598"/>
                <a:gd name="connsiteX9" fmla="*/ 218136 w 2768208"/>
                <a:gd name="connsiteY9" fmla="*/ 583307 h 872598"/>
                <a:gd name="connsiteX0" fmla="*/ 218136 w 2768208"/>
                <a:gd name="connsiteY0" fmla="*/ 462733 h 752024"/>
                <a:gd name="connsiteX1" fmla="*/ 595507 w 2768208"/>
                <a:gd name="connsiteY1" fmla="*/ 437868 h 752024"/>
                <a:gd name="connsiteX2" fmla="*/ 986399 w 2768208"/>
                <a:gd name="connsiteY2" fmla="*/ 46813 h 752024"/>
                <a:gd name="connsiteX3" fmla="*/ 1335736 w 2768208"/>
                <a:gd name="connsiteY3" fmla="*/ 321754 h 752024"/>
                <a:gd name="connsiteX4" fmla="*/ 1883832 w 2768208"/>
                <a:gd name="connsiteY4" fmla="*/ 308069 h 752024"/>
                <a:gd name="connsiteX5" fmla="*/ 2768208 w 2768208"/>
                <a:gd name="connsiteY5" fmla="*/ 452217 h 752024"/>
                <a:gd name="connsiteX6" fmla="*/ 2361808 w 2768208"/>
                <a:gd name="connsiteY6" fmla="*/ 607876 h 752024"/>
                <a:gd name="connsiteX7" fmla="*/ 2217660 w 2768208"/>
                <a:gd name="connsiteY7" fmla="*/ 752024 h 752024"/>
                <a:gd name="connsiteX8" fmla="*/ 28456 w 2768208"/>
                <a:gd name="connsiteY8" fmla="*/ 752024 h 752024"/>
                <a:gd name="connsiteX9" fmla="*/ 218136 w 2768208"/>
                <a:gd name="connsiteY9" fmla="*/ 462733 h 752024"/>
                <a:gd name="connsiteX0" fmla="*/ 218136 w 2768208"/>
                <a:gd name="connsiteY0" fmla="*/ 564266 h 853557"/>
                <a:gd name="connsiteX1" fmla="*/ 595507 w 2768208"/>
                <a:gd name="connsiteY1" fmla="*/ 539401 h 853557"/>
                <a:gd name="connsiteX2" fmla="*/ 986399 w 2768208"/>
                <a:gd name="connsiteY2" fmla="*/ 148346 h 853557"/>
                <a:gd name="connsiteX3" fmla="*/ 1335736 w 2768208"/>
                <a:gd name="connsiteY3" fmla="*/ 423287 h 853557"/>
                <a:gd name="connsiteX4" fmla="*/ 1883832 w 2768208"/>
                <a:gd name="connsiteY4" fmla="*/ 409602 h 853557"/>
                <a:gd name="connsiteX5" fmla="*/ 2768208 w 2768208"/>
                <a:gd name="connsiteY5" fmla="*/ 553750 h 853557"/>
                <a:gd name="connsiteX6" fmla="*/ 2361808 w 2768208"/>
                <a:gd name="connsiteY6" fmla="*/ 709409 h 853557"/>
                <a:gd name="connsiteX7" fmla="*/ 2217660 w 2768208"/>
                <a:gd name="connsiteY7" fmla="*/ 853557 h 853557"/>
                <a:gd name="connsiteX8" fmla="*/ 28456 w 2768208"/>
                <a:gd name="connsiteY8" fmla="*/ 853557 h 853557"/>
                <a:gd name="connsiteX9" fmla="*/ 218136 w 2768208"/>
                <a:gd name="connsiteY9" fmla="*/ 564266 h 853557"/>
                <a:gd name="connsiteX0" fmla="*/ 218136 w 2768208"/>
                <a:gd name="connsiteY0" fmla="*/ 544697 h 833988"/>
                <a:gd name="connsiteX1" fmla="*/ 595507 w 2768208"/>
                <a:gd name="connsiteY1" fmla="*/ 519832 h 833988"/>
                <a:gd name="connsiteX2" fmla="*/ 986399 w 2768208"/>
                <a:gd name="connsiteY2" fmla="*/ 128777 h 833988"/>
                <a:gd name="connsiteX3" fmla="*/ 1335736 w 2768208"/>
                <a:gd name="connsiteY3" fmla="*/ 403718 h 833988"/>
                <a:gd name="connsiteX4" fmla="*/ 1985432 w 2768208"/>
                <a:gd name="connsiteY4" fmla="*/ 433576 h 833988"/>
                <a:gd name="connsiteX5" fmla="*/ 2768208 w 2768208"/>
                <a:gd name="connsiteY5" fmla="*/ 534181 h 833988"/>
                <a:gd name="connsiteX6" fmla="*/ 2361808 w 2768208"/>
                <a:gd name="connsiteY6" fmla="*/ 689840 h 833988"/>
                <a:gd name="connsiteX7" fmla="*/ 2217660 w 2768208"/>
                <a:gd name="connsiteY7" fmla="*/ 833988 h 833988"/>
                <a:gd name="connsiteX8" fmla="*/ 28456 w 2768208"/>
                <a:gd name="connsiteY8" fmla="*/ 833988 h 833988"/>
                <a:gd name="connsiteX9" fmla="*/ 218136 w 2768208"/>
                <a:gd name="connsiteY9" fmla="*/ 544697 h 833988"/>
                <a:gd name="connsiteX0" fmla="*/ 218136 w 2768208"/>
                <a:gd name="connsiteY0" fmla="*/ 544697 h 833988"/>
                <a:gd name="connsiteX1" fmla="*/ 595507 w 2768208"/>
                <a:gd name="connsiteY1" fmla="*/ 519832 h 833988"/>
                <a:gd name="connsiteX2" fmla="*/ 986399 w 2768208"/>
                <a:gd name="connsiteY2" fmla="*/ 128777 h 833988"/>
                <a:gd name="connsiteX3" fmla="*/ 1335736 w 2768208"/>
                <a:gd name="connsiteY3" fmla="*/ 403718 h 833988"/>
                <a:gd name="connsiteX4" fmla="*/ 1985432 w 2768208"/>
                <a:gd name="connsiteY4" fmla="*/ 433576 h 833988"/>
                <a:gd name="connsiteX5" fmla="*/ 2768208 w 2768208"/>
                <a:gd name="connsiteY5" fmla="*/ 534181 h 833988"/>
                <a:gd name="connsiteX6" fmla="*/ 2361808 w 2768208"/>
                <a:gd name="connsiteY6" fmla="*/ 689840 h 833988"/>
                <a:gd name="connsiteX7" fmla="*/ 2217660 w 2768208"/>
                <a:gd name="connsiteY7" fmla="*/ 833988 h 833988"/>
                <a:gd name="connsiteX8" fmla="*/ 28456 w 2768208"/>
                <a:gd name="connsiteY8" fmla="*/ 833988 h 833988"/>
                <a:gd name="connsiteX9" fmla="*/ 218136 w 2768208"/>
                <a:gd name="connsiteY9" fmla="*/ 544697 h 833988"/>
                <a:gd name="connsiteX0" fmla="*/ 218136 w 2768208"/>
                <a:gd name="connsiteY0" fmla="*/ 544697 h 833988"/>
                <a:gd name="connsiteX1" fmla="*/ 595507 w 2768208"/>
                <a:gd name="connsiteY1" fmla="*/ 519832 h 833988"/>
                <a:gd name="connsiteX2" fmla="*/ 986399 w 2768208"/>
                <a:gd name="connsiteY2" fmla="*/ 128777 h 833988"/>
                <a:gd name="connsiteX3" fmla="*/ 1335736 w 2768208"/>
                <a:gd name="connsiteY3" fmla="*/ 403718 h 833988"/>
                <a:gd name="connsiteX4" fmla="*/ 1985432 w 2768208"/>
                <a:gd name="connsiteY4" fmla="*/ 433576 h 833988"/>
                <a:gd name="connsiteX5" fmla="*/ 2768208 w 2768208"/>
                <a:gd name="connsiteY5" fmla="*/ 534181 h 833988"/>
                <a:gd name="connsiteX6" fmla="*/ 2361808 w 2768208"/>
                <a:gd name="connsiteY6" fmla="*/ 689840 h 833988"/>
                <a:gd name="connsiteX7" fmla="*/ 2217660 w 2768208"/>
                <a:gd name="connsiteY7" fmla="*/ 833988 h 833988"/>
                <a:gd name="connsiteX8" fmla="*/ 28456 w 2768208"/>
                <a:gd name="connsiteY8" fmla="*/ 833988 h 833988"/>
                <a:gd name="connsiteX9" fmla="*/ 218136 w 2768208"/>
                <a:gd name="connsiteY9" fmla="*/ 544697 h 833988"/>
                <a:gd name="connsiteX0" fmla="*/ 218136 w 2768208"/>
                <a:gd name="connsiteY0" fmla="*/ 544697 h 877531"/>
                <a:gd name="connsiteX1" fmla="*/ 595507 w 2768208"/>
                <a:gd name="connsiteY1" fmla="*/ 519832 h 877531"/>
                <a:gd name="connsiteX2" fmla="*/ 986399 w 2768208"/>
                <a:gd name="connsiteY2" fmla="*/ 128777 h 877531"/>
                <a:gd name="connsiteX3" fmla="*/ 1335736 w 2768208"/>
                <a:gd name="connsiteY3" fmla="*/ 403718 h 877531"/>
                <a:gd name="connsiteX4" fmla="*/ 1985432 w 2768208"/>
                <a:gd name="connsiteY4" fmla="*/ 433576 h 877531"/>
                <a:gd name="connsiteX5" fmla="*/ 2768208 w 2768208"/>
                <a:gd name="connsiteY5" fmla="*/ 534181 h 877531"/>
                <a:gd name="connsiteX6" fmla="*/ 2361808 w 2768208"/>
                <a:gd name="connsiteY6" fmla="*/ 689840 h 877531"/>
                <a:gd name="connsiteX7" fmla="*/ 2348289 w 2768208"/>
                <a:gd name="connsiteY7" fmla="*/ 877531 h 877531"/>
                <a:gd name="connsiteX8" fmla="*/ 28456 w 2768208"/>
                <a:gd name="connsiteY8" fmla="*/ 833988 h 877531"/>
                <a:gd name="connsiteX9" fmla="*/ 218136 w 2768208"/>
                <a:gd name="connsiteY9" fmla="*/ 544697 h 877531"/>
                <a:gd name="connsiteX0" fmla="*/ 218136 w 2913351"/>
                <a:gd name="connsiteY0" fmla="*/ 544697 h 877531"/>
                <a:gd name="connsiteX1" fmla="*/ 595507 w 2913351"/>
                <a:gd name="connsiteY1" fmla="*/ 519832 h 877531"/>
                <a:gd name="connsiteX2" fmla="*/ 986399 w 2913351"/>
                <a:gd name="connsiteY2" fmla="*/ 128777 h 877531"/>
                <a:gd name="connsiteX3" fmla="*/ 1335736 w 2913351"/>
                <a:gd name="connsiteY3" fmla="*/ 403718 h 877531"/>
                <a:gd name="connsiteX4" fmla="*/ 1985432 w 2913351"/>
                <a:gd name="connsiteY4" fmla="*/ 433576 h 877531"/>
                <a:gd name="connsiteX5" fmla="*/ 2768208 w 2913351"/>
                <a:gd name="connsiteY5" fmla="*/ 534181 h 877531"/>
                <a:gd name="connsiteX6" fmla="*/ 2913351 w 2913351"/>
                <a:gd name="connsiteY6" fmla="*/ 762411 h 877531"/>
                <a:gd name="connsiteX7" fmla="*/ 2348289 w 2913351"/>
                <a:gd name="connsiteY7" fmla="*/ 877531 h 877531"/>
                <a:gd name="connsiteX8" fmla="*/ 28456 w 2913351"/>
                <a:gd name="connsiteY8" fmla="*/ 833988 h 877531"/>
                <a:gd name="connsiteX9" fmla="*/ 218136 w 2913351"/>
                <a:gd name="connsiteY9" fmla="*/ 544697 h 877531"/>
                <a:gd name="connsiteX0" fmla="*/ 218136 w 2913351"/>
                <a:gd name="connsiteY0" fmla="*/ 544697 h 877531"/>
                <a:gd name="connsiteX1" fmla="*/ 595507 w 2913351"/>
                <a:gd name="connsiteY1" fmla="*/ 519832 h 877531"/>
                <a:gd name="connsiteX2" fmla="*/ 986399 w 2913351"/>
                <a:gd name="connsiteY2" fmla="*/ 128777 h 877531"/>
                <a:gd name="connsiteX3" fmla="*/ 1335736 w 2913351"/>
                <a:gd name="connsiteY3" fmla="*/ 403718 h 877531"/>
                <a:gd name="connsiteX4" fmla="*/ 1985432 w 2913351"/>
                <a:gd name="connsiteY4" fmla="*/ 433576 h 877531"/>
                <a:gd name="connsiteX5" fmla="*/ 2768208 w 2913351"/>
                <a:gd name="connsiteY5" fmla="*/ 534181 h 877531"/>
                <a:gd name="connsiteX6" fmla="*/ 2913351 w 2913351"/>
                <a:gd name="connsiteY6" fmla="*/ 762411 h 877531"/>
                <a:gd name="connsiteX7" fmla="*/ 2348289 w 2913351"/>
                <a:gd name="connsiteY7" fmla="*/ 877531 h 877531"/>
                <a:gd name="connsiteX8" fmla="*/ 28456 w 2913351"/>
                <a:gd name="connsiteY8" fmla="*/ 833988 h 877531"/>
                <a:gd name="connsiteX9" fmla="*/ 218136 w 2913351"/>
                <a:gd name="connsiteY9" fmla="*/ 544697 h 877531"/>
                <a:gd name="connsiteX0" fmla="*/ 218136 w 2913351"/>
                <a:gd name="connsiteY0" fmla="*/ 544697 h 877531"/>
                <a:gd name="connsiteX1" fmla="*/ 595507 w 2913351"/>
                <a:gd name="connsiteY1" fmla="*/ 519832 h 877531"/>
                <a:gd name="connsiteX2" fmla="*/ 986399 w 2913351"/>
                <a:gd name="connsiteY2" fmla="*/ 128777 h 877531"/>
                <a:gd name="connsiteX3" fmla="*/ 1335736 w 2913351"/>
                <a:gd name="connsiteY3" fmla="*/ 403718 h 877531"/>
                <a:gd name="connsiteX4" fmla="*/ 1985432 w 2913351"/>
                <a:gd name="connsiteY4" fmla="*/ 433576 h 877531"/>
                <a:gd name="connsiteX5" fmla="*/ 2913351 w 2913351"/>
                <a:gd name="connsiteY5" fmla="*/ 762411 h 877531"/>
                <a:gd name="connsiteX6" fmla="*/ 2348289 w 2913351"/>
                <a:gd name="connsiteY6" fmla="*/ 877531 h 877531"/>
                <a:gd name="connsiteX7" fmla="*/ 28456 w 2913351"/>
                <a:gd name="connsiteY7" fmla="*/ 833988 h 877531"/>
                <a:gd name="connsiteX8" fmla="*/ 218136 w 2913351"/>
                <a:gd name="connsiteY8" fmla="*/ 544697 h 877531"/>
                <a:gd name="connsiteX0" fmla="*/ 218136 w 2913351"/>
                <a:gd name="connsiteY0" fmla="*/ 544697 h 877531"/>
                <a:gd name="connsiteX1" fmla="*/ 595507 w 2913351"/>
                <a:gd name="connsiteY1" fmla="*/ 519832 h 877531"/>
                <a:gd name="connsiteX2" fmla="*/ 986399 w 2913351"/>
                <a:gd name="connsiteY2" fmla="*/ 128777 h 877531"/>
                <a:gd name="connsiteX3" fmla="*/ 1335736 w 2913351"/>
                <a:gd name="connsiteY3" fmla="*/ 403718 h 877531"/>
                <a:gd name="connsiteX4" fmla="*/ 1985432 w 2913351"/>
                <a:gd name="connsiteY4" fmla="*/ 433576 h 877531"/>
                <a:gd name="connsiteX5" fmla="*/ 2913351 w 2913351"/>
                <a:gd name="connsiteY5" fmla="*/ 762411 h 877531"/>
                <a:gd name="connsiteX6" fmla="*/ 2348289 w 2913351"/>
                <a:gd name="connsiteY6" fmla="*/ 877531 h 877531"/>
                <a:gd name="connsiteX7" fmla="*/ 28456 w 2913351"/>
                <a:gd name="connsiteY7" fmla="*/ 833988 h 877531"/>
                <a:gd name="connsiteX8" fmla="*/ 218136 w 2913351"/>
                <a:gd name="connsiteY8" fmla="*/ 544697 h 877531"/>
                <a:gd name="connsiteX0" fmla="*/ 218136 w 2913351"/>
                <a:gd name="connsiteY0" fmla="*/ 544697 h 877531"/>
                <a:gd name="connsiteX1" fmla="*/ 595507 w 2913351"/>
                <a:gd name="connsiteY1" fmla="*/ 519832 h 877531"/>
                <a:gd name="connsiteX2" fmla="*/ 986399 w 2913351"/>
                <a:gd name="connsiteY2" fmla="*/ 128777 h 877531"/>
                <a:gd name="connsiteX3" fmla="*/ 1335736 w 2913351"/>
                <a:gd name="connsiteY3" fmla="*/ 403718 h 877531"/>
                <a:gd name="connsiteX4" fmla="*/ 1985432 w 2913351"/>
                <a:gd name="connsiteY4" fmla="*/ 433576 h 877531"/>
                <a:gd name="connsiteX5" fmla="*/ 2913351 w 2913351"/>
                <a:gd name="connsiteY5" fmla="*/ 762411 h 877531"/>
                <a:gd name="connsiteX6" fmla="*/ 1883832 w 2913351"/>
                <a:gd name="connsiteY6" fmla="*/ 877531 h 877531"/>
                <a:gd name="connsiteX7" fmla="*/ 28456 w 2913351"/>
                <a:gd name="connsiteY7" fmla="*/ 833988 h 877531"/>
                <a:gd name="connsiteX8" fmla="*/ 218136 w 2913351"/>
                <a:gd name="connsiteY8" fmla="*/ 544697 h 877531"/>
                <a:gd name="connsiteX0" fmla="*/ 218136 w 2695636"/>
                <a:gd name="connsiteY0" fmla="*/ 544697 h 913652"/>
                <a:gd name="connsiteX1" fmla="*/ 595507 w 2695636"/>
                <a:gd name="connsiteY1" fmla="*/ 519832 h 913652"/>
                <a:gd name="connsiteX2" fmla="*/ 986399 w 2695636"/>
                <a:gd name="connsiteY2" fmla="*/ 128777 h 913652"/>
                <a:gd name="connsiteX3" fmla="*/ 1335736 w 2695636"/>
                <a:gd name="connsiteY3" fmla="*/ 403718 h 913652"/>
                <a:gd name="connsiteX4" fmla="*/ 1985432 w 2695636"/>
                <a:gd name="connsiteY4" fmla="*/ 433576 h 913652"/>
                <a:gd name="connsiteX5" fmla="*/ 2695636 w 2695636"/>
                <a:gd name="connsiteY5" fmla="*/ 878526 h 913652"/>
                <a:gd name="connsiteX6" fmla="*/ 1883832 w 2695636"/>
                <a:gd name="connsiteY6" fmla="*/ 877531 h 913652"/>
                <a:gd name="connsiteX7" fmla="*/ 28456 w 2695636"/>
                <a:gd name="connsiteY7" fmla="*/ 833988 h 913652"/>
                <a:gd name="connsiteX8" fmla="*/ 218136 w 2695636"/>
                <a:gd name="connsiteY8" fmla="*/ 544697 h 913652"/>
                <a:gd name="connsiteX0" fmla="*/ 218136 w 2594036"/>
                <a:gd name="connsiteY0" fmla="*/ 544697 h 877757"/>
                <a:gd name="connsiteX1" fmla="*/ 595507 w 2594036"/>
                <a:gd name="connsiteY1" fmla="*/ 519832 h 877757"/>
                <a:gd name="connsiteX2" fmla="*/ 986399 w 2594036"/>
                <a:gd name="connsiteY2" fmla="*/ 128777 h 877757"/>
                <a:gd name="connsiteX3" fmla="*/ 1335736 w 2594036"/>
                <a:gd name="connsiteY3" fmla="*/ 403718 h 877757"/>
                <a:gd name="connsiteX4" fmla="*/ 1985432 w 2594036"/>
                <a:gd name="connsiteY4" fmla="*/ 433576 h 877757"/>
                <a:gd name="connsiteX5" fmla="*/ 2594036 w 2594036"/>
                <a:gd name="connsiteY5" fmla="*/ 805954 h 877757"/>
                <a:gd name="connsiteX6" fmla="*/ 1883832 w 2594036"/>
                <a:gd name="connsiteY6" fmla="*/ 877531 h 877757"/>
                <a:gd name="connsiteX7" fmla="*/ 28456 w 2594036"/>
                <a:gd name="connsiteY7" fmla="*/ 833988 h 877757"/>
                <a:gd name="connsiteX8" fmla="*/ 218136 w 2594036"/>
                <a:gd name="connsiteY8" fmla="*/ 544697 h 877757"/>
                <a:gd name="connsiteX0" fmla="*/ 218136 w 2594334"/>
                <a:gd name="connsiteY0" fmla="*/ 544697 h 877757"/>
                <a:gd name="connsiteX1" fmla="*/ 595507 w 2594334"/>
                <a:gd name="connsiteY1" fmla="*/ 519832 h 877757"/>
                <a:gd name="connsiteX2" fmla="*/ 986399 w 2594334"/>
                <a:gd name="connsiteY2" fmla="*/ 128777 h 877757"/>
                <a:gd name="connsiteX3" fmla="*/ 1335736 w 2594334"/>
                <a:gd name="connsiteY3" fmla="*/ 403718 h 877757"/>
                <a:gd name="connsiteX4" fmla="*/ 1985432 w 2594334"/>
                <a:gd name="connsiteY4" fmla="*/ 433576 h 877757"/>
                <a:gd name="connsiteX5" fmla="*/ 2594036 w 2594334"/>
                <a:gd name="connsiteY5" fmla="*/ 805954 h 877757"/>
                <a:gd name="connsiteX6" fmla="*/ 1883832 w 2594334"/>
                <a:gd name="connsiteY6" fmla="*/ 877531 h 877757"/>
                <a:gd name="connsiteX7" fmla="*/ 28456 w 2594334"/>
                <a:gd name="connsiteY7" fmla="*/ 833988 h 877757"/>
                <a:gd name="connsiteX8" fmla="*/ 218136 w 2594334"/>
                <a:gd name="connsiteY8" fmla="*/ 544697 h 877757"/>
                <a:gd name="connsiteX0" fmla="*/ 218136 w 2652351"/>
                <a:gd name="connsiteY0" fmla="*/ 544697 h 893961"/>
                <a:gd name="connsiteX1" fmla="*/ 595507 w 2652351"/>
                <a:gd name="connsiteY1" fmla="*/ 519832 h 893961"/>
                <a:gd name="connsiteX2" fmla="*/ 986399 w 2652351"/>
                <a:gd name="connsiteY2" fmla="*/ 128777 h 893961"/>
                <a:gd name="connsiteX3" fmla="*/ 1335736 w 2652351"/>
                <a:gd name="connsiteY3" fmla="*/ 403718 h 893961"/>
                <a:gd name="connsiteX4" fmla="*/ 1985432 w 2652351"/>
                <a:gd name="connsiteY4" fmla="*/ 433576 h 893961"/>
                <a:gd name="connsiteX5" fmla="*/ 2652093 w 2652351"/>
                <a:gd name="connsiteY5" fmla="*/ 849497 h 893961"/>
                <a:gd name="connsiteX6" fmla="*/ 1883832 w 2652351"/>
                <a:gd name="connsiteY6" fmla="*/ 877531 h 893961"/>
                <a:gd name="connsiteX7" fmla="*/ 28456 w 2652351"/>
                <a:gd name="connsiteY7" fmla="*/ 833988 h 893961"/>
                <a:gd name="connsiteX8" fmla="*/ 218136 w 2652351"/>
                <a:gd name="connsiteY8" fmla="*/ 544697 h 893961"/>
                <a:gd name="connsiteX0" fmla="*/ 218136 w 2652431"/>
                <a:gd name="connsiteY0" fmla="*/ 498339 h 847603"/>
                <a:gd name="connsiteX1" fmla="*/ 595507 w 2652431"/>
                <a:gd name="connsiteY1" fmla="*/ 473474 h 847603"/>
                <a:gd name="connsiteX2" fmla="*/ 986399 w 2652431"/>
                <a:gd name="connsiteY2" fmla="*/ 82419 h 847603"/>
                <a:gd name="connsiteX3" fmla="*/ 1335736 w 2652431"/>
                <a:gd name="connsiteY3" fmla="*/ 357360 h 847603"/>
                <a:gd name="connsiteX4" fmla="*/ 2087032 w 2652431"/>
                <a:gd name="connsiteY4" fmla="*/ 503332 h 847603"/>
                <a:gd name="connsiteX5" fmla="*/ 2652093 w 2652431"/>
                <a:gd name="connsiteY5" fmla="*/ 803139 h 847603"/>
                <a:gd name="connsiteX6" fmla="*/ 1883832 w 2652431"/>
                <a:gd name="connsiteY6" fmla="*/ 831173 h 847603"/>
                <a:gd name="connsiteX7" fmla="*/ 28456 w 2652431"/>
                <a:gd name="connsiteY7" fmla="*/ 787630 h 847603"/>
                <a:gd name="connsiteX8" fmla="*/ 218136 w 2652431"/>
                <a:gd name="connsiteY8" fmla="*/ 498339 h 847603"/>
                <a:gd name="connsiteX0" fmla="*/ 218136 w 2652431"/>
                <a:gd name="connsiteY0" fmla="*/ 469509 h 818773"/>
                <a:gd name="connsiteX1" fmla="*/ 595507 w 2652431"/>
                <a:gd name="connsiteY1" fmla="*/ 444644 h 818773"/>
                <a:gd name="connsiteX2" fmla="*/ 986399 w 2652431"/>
                <a:gd name="connsiteY2" fmla="*/ 53589 h 818773"/>
                <a:gd name="connsiteX3" fmla="*/ 1335736 w 2652431"/>
                <a:gd name="connsiteY3" fmla="*/ 328530 h 818773"/>
                <a:gd name="connsiteX4" fmla="*/ 2087032 w 2652431"/>
                <a:gd name="connsiteY4" fmla="*/ 474502 h 818773"/>
                <a:gd name="connsiteX5" fmla="*/ 2652093 w 2652431"/>
                <a:gd name="connsiteY5" fmla="*/ 774309 h 818773"/>
                <a:gd name="connsiteX6" fmla="*/ 1883832 w 2652431"/>
                <a:gd name="connsiteY6" fmla="*/ 802343 h 818773"/>
                <a:gd name="connsiteX7" fmla="*/ 28456 w 2652431"/>
                <a:gd name="connsiteY7" fmla="*/ 758800 h 818773"/>
                <a:gd name="connsiteX8" fmla="*/ 218136 w 2652431"/>
                <a:gd name="connsiteY8" fmla="*/ 469509 h 818773"/>
                <a:gd name="connsiteX0" fmla="*/ 218136 w 2652553"/>
                <a:gd name="connsiteY0" fmla="*/ 469509 h 818773"/>
                <a:gd name="connsiteX1" fmla="*/ 595507 w 2652553"/>
                <a:gd name="connsiteY1" fmla="*/ 444644 h 818773"/>
                <a:gd name="connsiteX2" fmla="*/ 986399 w 2652553"/>
                <a:gd name="connsiteY2" fmla="*/ 53589 h 818773"/>
                <a:gd name="connsiteX3" fmla="*/ 1335736 w 2652553"/>
                <a:gd name="connsiteY3" fmla="*/ 328530 h 818773"/>
                <a:gd name="connsiteX4" fmla="*/ 2087032 w 2652553"/>
                <a:gd name="connsiteY4" fmla="*/ 474502 h 818773"/>
                <a:gd name="connsiteX5" fmla="*/ 2652093 w 2652553"/>
                <a:gd name="connsiteY5" fmla="*/ 774309 h 818773"/>
                <a:gd name="connsiteX6" fmla="*/ 1883832 w 2652553"/>
                <a:gd name="connsiteY6" fmla="*/ 802343 h 818773"/>
                <a:gd name="connsiteX7" fmla="*/ 28456 w 2652553"/>
                <a:gd name="connsiteY7" fmla="*/ 758800 h 818773"/>
                <a:gd name="connsiteX8" fmla="*/ 218136 w 2652553"/>
                <a:gd name="connsiteY8" fmla="*/ 469509 h 818773"/>
                <a:gd name="connsiteX0" fmla="*/ 220271 w 2654688"/>
                <a:gd name="connsiteY0" fmla="*/ 469509 h 818773"/>
                <a:gd name="connsiteX1" fmla="*/ 597642 w 2654688"/>
                <a:gd name="connsiteY1" fmla="*/ 444644 h 818773"/>
                <a:gd name="connsiteX2" fmla="*/ 988534 w 2654688"/>
                <a:gd name="connsiteY2" fmla="*/ 53589 h 818773"/>
                <a:gd name="connsiteX3" fmla="*/ 1337871 w 2654688"/>
                <a:gd name="connsiteY3" fmla="*/ 328530 h 818773"/>
                <a:gd name="connsiteX4" fmla="*/ 2089167 w 2654688"/>
                <a:gd name="connsiteY4" fmla="*/ 474502 h 818773"/>
                <a:gd name="connsiteX5" fmla="*/ 2654228 w 2654688"/>
                <a:gd name="connsiteY5" fmla="*/ 774309 h 818773"/>
                <a:gd name="connsiteX6" fmla="*/ 1885967 w 2654688"/>
                <a:gd name="connsiteY6" fmla="*/ 802343 h 818773"/>
                <a:gd name="connsiteX7" fmla="*/ 30591 w 2654688"/>
                <a:gd name="connsiteY7" fmla="*/ 758800 h 818773"/>
                <a:gd name="connsiteX8" fmla="*/ 220271 w 2654688"/>
                <a:gd name="connsiteY8" fmla="*/ 469509 h 818773"/>
                <a:gd name="connsiteX0" fmla="*/ 220271 w 2654688"/>
                <a:gd name="connsiteY0" fmla="*/ 469509 h 818773"/>
                <a:gd name="connsiteX1" fmla="*/ 597642 w 2654688"/>
                <a:gd name="connsiteY1" fmla="*/ 444644 h 818773"/>
                <a:gd name="connsiteX2" fmla="*/ 988534 w 2654688"/>
                <a:gd name="connsiteY2" fmla="*/ 53589 h 818773"/>
                <a:gd name="connsiteX3" fmla="*/ 1337871 w 2654688"/>
                <a:gd name="connsiteY3" fmla="*/ 328530 h 818773"/>
                <a:gd name="connsiteX4" fmla="*/ 2089167 w 2654688"/>
                <a:gd name="connsiteY4" fmla="*/ 474502 h 818773"/>
                <a:gd name="connsiteX5" fmla="*/ 2654228 w 2654688"/>
                <a:gd name="connsiteY5" fmla="*/ 774309 h 818773"/>
                <a:gd name="connsiteX6" fmla="*/ 1885967 w 2654688"/>
                <a:gd name="connsiteY6" fmla="*/ 802343 h 818773"/>
                <a:gd name="connsiteX7" fmla="*/ 30591 w 2654688"/>
                <a:gd name="connsiteY7" fmla="*/ 758800 h 818773"/>
                <a:gd name="connsiteX8" fmla="*/ 220271 w 2654688"/>
                <a:gd name="connsiteY8" fmla="*/ 469509 h 818773"/>
                <a:gd name="connsiteX0" fmla="*/ 220271 w 2654688"/>
                <a:gd name="connsiteY0" fmla="*/ 469509 h 818773"/>
                <a:gd name="connsiteX1" fmla="*/ 597642 w 2654688"/>
                <a:gd name="connsiteY1" fmla="*/ 444644 h 818773"/>
                <a:gd name="connsiteX2" fmla="*/ 988534 w 2654688"/>
                <a:gd name="connsiteY2" fmla="*/ 53589 h 818773"/>
                <a:gd name="connsiteX3" fmla="*/ 1337871 w 2654688"/>
                <a:gd name="connsiteY3" fmla="*/ 328530 h 818773"/>
                <a:gd name="connsiteX4" fmla="*/ 2089167 w 2654688"/>
                <a:gd name="connsiteY4" fmla="*/ 474502 h 818773"/>
                <a:gd name="connsiteX5" fmla="*/ 2654228 w 2654688"/>
                <a:gd name="connsiteY5" fmla="*/ 774309 h 818773"/>
                <a:gd name="connsiteX6" fmla="*/ 1885967 w 2654688"/>
                <a:gd name="connsiteY6" fmla="*/ 802343 h 818773"/>
                <a:gd name="connsiteX7" fmla="*/ 30591 w 2654688"/>
                <a:gd name="connsiteY7" fmla="*/ 758800 h 818773"/>
                <a:gd name="connsiteX8" fmla="*/ 220271 w 2654688"/>
                <a:gd name="connsiteY8" fmla="*/ 469509 h 818773"/>
                <a:gd name="connsiteX0" fmla="*/ 220271 w 2654688"/>
                <a:gd name="connsiteY0" fmla="*/ 469509 h 818773"/>
                <a:gd name="connsiteX1" fmla="*/ 597642 w 2654688"/>
                <a:gd name="connsiteY1" fmla="*/ 444644 h 818773"/>
                <a:gd name="connsiteX2" fmla="*/ 988534 w 2654688"/>
                <a:gd name="connsiteY2" fmla="*/ 53589 h 818773"/>
                <a:gd name="connsiteX3" fmla="*/ 1337871 w 2654688"/>
                <a:gd name="connsiteY3" fmla="*/ 328530 h 818773"/>
                <a:gd name="connsiteX4" fmla="*/ 2089167 w 2654688"/>
                <a:gd name="connsiteY4" fmla="*/ 474502 h 818773"/>
                <a:gd name="connsiteX5" fmla="*/ 2654228 w 2654688"/>
                <a:gd name="connsiteY5" fmla="*/ 774309 h 818773"/>
                <a:gd name="connsiteX6" fmla="*/ 1885967 w 2654688"/>
                <a:gd name="connsiteY6" fmla="*/ 802343 h 818773"/>
                <a:gd name="connsiteX7" fmla="*/ 30591 w 2654688"/>
                <a:gd name="connsiteY7" fmla="*/ 758800 h 818773"/>
                <a:gd name="connsiteX8" fmla="*/ 220271 w 2654688"/>
                <a:gd name="connsiteY8" fmla="*/ 469509 h 818773"/>
                <a:gd name="connsiteX0" fmla="*/ 220271 w 2662164"/>
                <a:gd name="connsiteY0" fmla="*/ 469509 h 812563"/>
                <a:gd name="connsiteX1" fmla="*/ 597642 w 2662164"/>
                <a:gd name="connsiteY1" fmla="*/ 444644 h 812563"/>
                <a:gd name="connsiteX2" fmla="*/ 988534 w 2662164"/>
                <a:gd name="connsiteY2" fmla="*/ 53589 h 812563"/>
                <a:gd name="connsiteX3" fmla="*/ 1337871 w 2662164"/>
                <a:gd name="connsiteY3" fmla="*/ 328530 h 812563"/>
                <a:gd name="connsiteX4" fmla="*/ 2089167 w 2662164"/>
                <a:gd name="connsiteY4" fmla="*/ 474502 h 812563"/>
                <a:gd name="connsiteX5" fmla="*/ 2661718 w 2662164"/>
                <a:gd name="connsiteY5" fmla="*/ 763073 h 812563"/>
                <a:gd name="connsiteX6" fmla="*/ 1885967 w 2662164"/>
                <a:gd name="connsiteY6" fmla="*/ 802343 h 812563"/>
                <a:gd name="connsiteX7" fmla="*/ 30591 w 2662164"/>
                <a:gd name="connsiteY7" fmla="*/ 758800 h 812563"/>
                <a:gd name="connsiteX8" fmla="*/ 220271 w 2662164"/>
                <a:gd name="connsiteY8" fmla="*/ 469509 h 812563"/>
                <a:gd name="connsiteX0" fmla="*/ 220271 w 2661718"/>
                <a:gd name="connsiteY0" fmla="*/ 469509 h 812563"/>
                <a:gd name="connsiteX1" fmla="*/ 597642 w 2661718"/>
                <a:gd name="connsiteY1" fmla="*/ 444644 h 812563"/>
                <a:gd name="connsiteX2" fmla="*/ 988534 w 2661718"/>
                <a:gd name="connsiteY2" fmla="*/ 53589 h 812563"/>
                <a:gd name="connsiteX3" fmla="*/ 1337871 w 2661718"/>
                <a:gd name="connsiteY3" fmla="*/ 328530 h 812563"/>
                <a:gd name="connsiteX4" fmla="*/ 2089167 w 2661718"/>
                <a:gd name="connsiteY4" fmla="*/ 474502 h 812563"/>
                <a:gd name="connsiteX5" fmla="*/ 2661718 w 2661718"/>
                <a:gd name="connsiteY5" fmla="*/ 763073 h 812563"/>
                <a:gd name="connsiteX6" fmla="*/ 1885967 w 2661718"/>
                <a:gd name="connsiteY6" fmla="*/ 802343 h 812563"/>
                <a:gd name="connsiteX7" fmla="*/ 30591 w 2661718"/>
                <a:gd name="connsiteY7" fmla="*/ 758800 h 812563"/>
                <a:gd name="connsiteX8" fmla="*/ 220271 w 2661718"/>
                <a:gd name="connsiteY8" fmla="*/ 469509 h 812563"/>
                <a:gd name="connsiteX0" fmla="*/ 220271 w 2661718"/>
                <a:gd name="connsiteY0" fmla="*/ 469509 h 802343"/>
                <a:gd name="connsiteX1" fmla="*/ 597642 w 2661718"/>
                <a:gd name="connsiteY1" fmla="*/ 444644 h 802343"/>
                <a:gd name="connsiteX2" fmla="*/ 988534 w 2661718"/>
                <a:gd name="connsiteY2" fmla="*/ 53589 h 802343"/>
                <a:gd name="connsiteX3" fmla="*/ 1337871 w 2661718"/>
                <a:gd name="connsiteY3" fmla="*/ 328530 h 802343"/>
                <a:gd name="connsiteX4" fmla="*/ 2089167 w 2661718"/>
                <a:gd name="connsiteY4" fmla="*/ 474502 h 802343"/>
                <a:gd name="connsiteX5" fmla="*/ 2661718 w 2661718"/>
                <a:gd name="connsiteY5" fmla="*/ 763073 h 802343"/>
                <a:gd name="connsiteX6" fmla="*/ 1885967 w 2661718"/>
                <a:gd name="connsiteY6" fmla="*/ 802343 h 802343"/>
                <a:gd name="connsiteX7" fmla="*/ 30591 w 2661718"/>
                <a:gd name="connsiteY7" fmla="*/ 758800 h 802343"/>
                <a:gd name="connsiteX8" fmla="*/ 220271 w 2661718"/>
                <a:gd name="connsiteY8" fmla="*/ 469509 h 802343"/>
                <a:gd name="connsiteX0" fmla="*/ 220271 w 2680445"/>
                <a:gd name="connsiteY0" fmla="*/ 469509 h 809240"/>
                <a:gd name="connsiteX1" fmla="*/ 597642 w 2680445"/>
                <a:gd name="connsiteY1" fmla="*/ 444644 h 809240"/>
                <a:gd name="connsiteX2" fmla="*/ 988534 w 2680445"/>
                <a:gd name="connsiteY2" fmla="*/ 53589 h 809240"/>
                <a:gd name="connsiteX3" fmla="*/ 1337871 w 2680445"/>
                <a:gd name="connsiteY3" fmla="*/ 328530 h 809240"/>
                <a:gd name="connsiteX4" fmla="*/ 2089167 w 2680445"/>
                <a:gd name="connsiteY4" fmla="*/ 474502 h 809240"/>
                <a:gd name="connsiteX5" fmla="*/ 2680445 w 2680445"/>
                <a:gd name="connsiteY5" fmla="*/ 808016 h 809240"/>
                <a:gd name="connsiteX6" fmla="*/ 1885967 w 2680445"/>
                <a:gd name="connsiteY6" fmla="*/ 802343 h 809240"/>
                <a:gd name="connsiteX7" fmla="*/ 30591 w 2680445"/>
                <a:gd name="connsiteY7" fmla="*/ 758800 h 809240"/>
                <a:gd name="connsiteX8" fmla="*/ 220271 w 2680445"/>
                <a:gd name="connsiteY8" fmla="*/ 469509 h 809240"/>
                <a:gd name="connsiteX0" fmla="*/ 220271 w 2680445"/>
                <a:gd name="connsiteY0" fmla="*/ 469509 h 809240"/>
                <a:gd name="connsiteX1" fmla="*/ 597642 w 2680445"/>
                <a:gd name="connsiteY1" fmla="*/ 444644 h 809240"/>
                <a:gd name="connsiteX2" fmla="*/ 988534 w 2680445"/>
                <a:gd name="connsiteY2" fmla="*/ 53589 h 809240"/>
                <a:gd name="connsiteX3" fmla="*/ 1337871 w 2680445"/>
                <a:gd name="connsiteY3" fmla="*/ 328530 h 809240"/>
                <a:gd name="connsiteX4" fmla="*/ 2089167 w 2680445"/>
                <a:gd name="connsiteY4" fmla="*/ 474502 h 809240"/>
                <a:gd name="connsiteX5" fmla="*/ 2680445 w 2680445"/>
                <a:gd name="connsiteY5" fmla="*/ 808016 h 809240"/>
                <a:gd name="connsiteX6" fmla="*/ 1885967 w 2680445"/>
                <a:gd name="connsiteY6" fmla="*/ 802343 h 809240"/>
                <a:gd name="connsiteX7" fmla="*/ 30591 w 2680445"/>
                <a:gd name="connsiteY7" fmla="*/ 758800 h 809240"/>
                <a:gd name="connsiteX8" fmla="*/ 220271 w 2680445"/>
                <a:gd name="connsiteY8" fmla="*/ 469509 h 809240"/>
                <a:gd name="connsiteX0" fmla="*/ 220271 w 2680445"/>
                <a:gd name="connsiteY0" fmla="*/ 444324 h 784055"/>
                <a:gd name="connsiteX1" fmla="*/ 597642 w 2680445"/>
                <a:gd name="connsiteY1" fmla="*/ 419459 h 784055"/>
                <a:gd name="connsiteX2" fmla="*/ 988534 w 2680445"/>
                <a:gd name="connsiteY2" fmla="*/ 28404 h 784055"/>
                <a:gd name="connsiteX3" fmla="*/ 1337871 w 2680445"/>
                <a:gd name="connsiteY3" fmla="*/ 303345 h 784055"/>
                <a:gd name="connsiteX4" fmla="*/ 2126620 w 2680445"/>
                <a:gd name="connsiteY4" fmla="*/ 531713 h 784055"/>
                <a:gd name="connsiteX5" fmla="*/ 2680445 w 2680445"/>
                <a:gd name="connsiteY5" fmla="*/ 782831 h 784055"/>
                <a:gd name="connsiteX6" fmla="*/ 1885967 w 2680445"/>
                <a:gd name="connsiteY6" fmla="*/ 777158 h 784055"/>
                <a:gd name="connsiteX7" fmla="*/ 30591 w 2680445"/>
                <a:gd name="connsiteY7" fmla="*/ 733615 h 784055"/>
                <a:gd name="connsiteX8" fmla="*/ 220271 w 2680445"/>
                <a:gd name="connsiteY8" fmla="*/ 444324 h 784055"/>
                <a:gd name="connsiteX0" fmla="*/ 220271 w 2680445"/>
                <a:gd name="connsiteY0" fmla="*/ 444324 h 784055"/>
                <a:gd name="connsiteX1" fmla="*/ 597642 w 2680445"/>
                <a:gd name="connsiteY1" fmla="*/ 419459 h 784055"/>
                <a:gd name="connsiteX2" fmla="*/ 988534 w 2680445"/>
                <a:gd name="connsiteY2" fmla="*/ 28404 h 784055"/>
                <a:gd name="connsiteX3" fmla="*/ 1337871 w 2680445"/>
                <a:gd name="connsiteY3" fmla="*/ 303345 h 784055"/>
                <a:gd name="connsiteX4" fmla="*/ 2126620 w 2680445"/>
                <a:gd name="connsiteY4" fmla="*/ 531713 h 784055"/>
                <a:gd name="connsiteX5" fmla="*/ 2680445 w 2680445"/>
                <a:gd name="connsiteY5" fmla="*/ 782831 h 784055"/>
                <a:gd name="connsiteX6" fmla="*/ 1885967 w 2680445"/>
                <a:gd name="connsiteY6" fmla="*/ 777158 h 784055"/>
                <a:gd name="connsiteX7" fmla="*/ 30591 w 2680445"/>
                <a:gd name="connsiteY7" fmla="*/ 733615 h 784055"/>
                <a:gd name="connsiteX8" fmla="*/ 220271 w 2680445"/>
                <a:gd name="connsiteY8" fmla="*/ 444324 h 784055"/>
                <a:gd name="connsiteX0" fmla="*/ 220271 w 2680445"/>
                <a:gd name="connsiteY0" fmla="*/ 444324 h 784055"/>
                <a:gd name="connsiteX1" fmla="*/ 597642 w 2680445"/>
                <a:gd name="connsiteY1" fmla="*/ 419459 h 784055"/>
                <a:gd name="connsiteX2" fmla="*/ 988534 w 2680445"/>
                <a:gd name="connsiteY2" fmla="*/ 28404 h 784055"/>
                <a:gd name="connsiteX3" fmla="*/ 1337871 w 2680445"/>
                <a:gd name="connsiteY3" fmla="*/ 303345 h 784055"/>
                <a:gd name="connsiteX4" fmla="*/ 2126620 w 2680445"/>
                <a:gd name="connsiteY4" fmla="*/ 531713 h 784055"/>
                <a:gd name="connsiteX5" fmla="*/ 2680445 w 2680445"/>
                <a:gd name="connsiteY5" fmla="*/ 782831 h 784055"/>
                <a:gd name="connsiteX6" fmla="*/ 1885967 w 2680445"/>
                <a:gd name="connsiteY6" fmla="*/ 777158 h 784055"/>
                <a:gd name="connsiteX7" fmla="*/ 30591 w 2680445"/>
                <a:gd name="connsiteY7" fmla="*/ 733615 h 784055"/>
                <a:gd name="connsiteX8" fmla="*/ 220271 w 2680445"/>
                <a:gd name="connsiteY8" fmla="*/ 444324 h 784055"/>
                <a:gd name="connsiteX0" fmla="*/ 220271 w 2680445"/>
                <a:gd name="connsiteY0" fmla="*/ 444324 h 784055"/>
                <a:gd name="connsiteX1" fmla="*/ 597642 w 2680445"/>
                <a:gd name="connsiteY1" fmla="*/ 419459 h 784055"/>
                <a:gd name="connsiteX2" fmla="*/ 988534 w 2680445"/>
                <a:gd name="connsiteY2" fmla="*/ 28404 h 784055"/>
                <a:gd name="connsiteX3" fmla="*/ 1337871 w 2680445"/>
                <a:gd name="connsiteY3" fmla="*/ 303345 h 784055"/>
                <a:gd name="connsiteX4" fmla="*/ 2126620 w 2680445"/>
                <a:gd name="connsiteY4" fmla="*/ 531713 h 784055"/>
                <a:gd name="connsiteX5" fmla="*/ 2680445 w 2680445"/>
                <a:gd name="connsiteY5" fmla="*/ 782831 h 784055"/>
                <a:gd name="connsiteX6" fmla="*/ 1885967 w 2680445"/>
                <a:gd name="connsiteY6" fmla="*/ 777158 h 784055"/>
                <a:gd name="connsiteX7" fmla="*/ 30591 w 2680445"/>
                <a:gd name="connsiteY7" fmla="*/ 733615 h 784055"/>
                <a:gd name="connsiteX8" fmla="*/ 220271 w 2680445"/>
                <a:gd name="connsiteY8" fmla="*/ 444324 h 784055"/>
                <a:gd name="connsiteX0" fmla="*/ 220271 w 2680445"/>
                <a:gd name="connsiteY0" fmla="*/ 451189 h 790920"/>
                <a:gd name="connsiteX1" fmla="*/ 597642 w 2680445"/>
                <a:gd name="connsiteY1" fmla="*/ 426324 h 790920"/>
                <a:gd name="connsiteX2" fmla="*/ 969808 w 2680445"/>
                <a:gd name="connsiteY2" fmla="*/ 1561 h 790920"/>
                <a:gd name="connsiteX3" fmla="*/ 1337871 w 2680445"/>
                <a:gd name="connsiteY3" fmla="*/ 310210 h 790920"/>
                <a:gd name="connsiteX4" fmla="*/ 2126620 w 2680445"/>
                <a:gd name="connsiteY4" fmla="*/ 538578 h 790920"/>
                <a:gd name="connsiteX5" fmla="*/ 2680445 w 2680445"/>
                <a:gd name="connsiteY5" fmla="*/ 789696 h 790920"/>
                <a:gd name="connsiteX6" fmla="*/ 1885967 w 2680445"/>
                <a:gd name="connsiteY6" fmla="*/ 784023 h 790920"/>
                <a:gd name="connsiteX7" fmla="*/ 30591 w 2680445"/>
                <a:gd name="connsiteY7" fmla="*/ 740480 h 790920"/>
                <a:gd name="connsiteX8" fmla="*/ 220271 w 2680445"/>
                <a:gd name="connsiteY8" fmla="*/ 451189 h 790920"/>
                <a:gd name="connsiteX0" fmla="*/ 220271 w 2680445"/>
                <a:gd name="connsiteY0" fmla="*/ 449802 h 789533"/>
                <a:gd name="connsiteX1" fmla="*/ 597642 w 2680445"/>
                <a:gd name="connsiteY1" fmla="*/ 424937 h 789533"/>
                <a:gd name="connsiteX2" fmla="*/ 969808 w 2680445"/>
                <a:gd name="connsiteY2" fmla="*/ 174 h 789533"/>
                <a:gd name="connsiteX3" fmla="*/ 1337871 w 2680445"/>
                <a:gd name="connsiteY3" fmla="*/ 308823 h 789533"/>
                <a:gd name="connsiteX4" fmla="*/ 2126620 w 2680445"/>
                <a:gd name="connsiteY4" fmla="*/ 537191 h 789533"/>
                <a:gd name="connsiteX5" fmla="*/ 2680445 w 2680445"/>
                <a:gd name="connsiteY5" fmla="*/ 788309 h 789533"/>
                <a:gd name="connsiteX6" fmla="*/ 1885967 w 2680445"/>
                <a:gd name="connsiteY6" fmla="*/ 782636 h 789533"/>
                <a:gd name="connsiteX7" fmla="*/ 30591 w 2680445"/>
                <a:gd name="connsiteY7" fmla="*/ 739093 h 789533"/>
                <a:gd name="connsiteX8" fmla="*/ 220271 w 2680445"/>
                <a:gd name="connsiteY8" fmla="*/ 449802 h 789533"/>
                <a:gd name="connsiteX0" fmla="*/ 220271 w 2680445"/>
                <a:gd name="connsiteY0" fmla="*/ 449802 h 789533"/>
                <a:gd name="connsiteX1" fmla="*/ 597642 w 2680445"/>
                <a:gd name="connsiteY1" fmla="*/ 424937 h 789533"/>
                <a:gd name="connsiteX2" fmla="*/ 969808 w 2680445"/>
                <a:gd name="connsiteY2" fmla="*/ 174 h 789533"/>
                <a:gd name="connsiteX3" fmla="*/ 1337871 w 2680445"/>
                <a:gd name="connsiteY3" fmla="*/ 308823 h 789533"/>
                <a:gd name="connsiteX4" fmla="*/ 2126620 w 2680445"/>
                <a:gd name="connsiteY4" fmla="*/ 537191 h 789533"/>
                <a:gd name="connsiteX5" fmla="*/ 2680445 w 2680445"/>
                <a:gd name="connsiteY5" fmla="*/ 788309 h 789533"/>
                <a:gd name="connsiteX6" fmla="*/ 1885967 w 2680445"/>
                <a:gd name="connsiteY6" fmla="*/ 782636 h 789533"/>
                <a:gd name="connsiteX7" fmla="*/ 30591 w 2680445"/>
                <a:gd name="connsiteY7" fmla="*/ 739093 h 789533"/>
                <a:gd name="connsiteX8" fmla="*/ 220271 w 2680445"/>
                <a:gd name="connsiteY8" fmla="*/ 449802 h 789533"/>
                <a:gd name="connsiteX0" fmla="*/ 220271 w 2680445"/>
                <a:gd name="connsiteY0" fmla="*/ 449802 h 789533"/>
                <a:gd name="connsiteX1" fmla="*/ 597642 w 2680445"/>
                <a:gd name="connsiteY1" fmla="*/ 424937 h 789533"/>
                <a:gd name="connsiteX2" fmla="*/ 969808 w 2680445"/>
                <a:gd name="connsiteY2" fmla="*/ 174 h 789533"/>
                <a:gd name="connsiteX3" fmla="*/ 1337871 w 2680445"/>
                <a:gd name="connsiteY3" fmla="*/ 308823 h 789533"/>
                <a:gd name="connsiteX4" fmla="*/ 2126620 w 2680445"/>
                <a:gd name="connsiteY4" fmla="*/ 537191 h 789533"/>
                <a:gd name="connsiteX5" fmla="*/ 2680445 w 2680445"/>
                <a:gd name="connsiteY5" fmla="*/ 788309 h 789533"/>
                <a:gd name="connsiteX6" fmla="*/ 1885967 w 2680445"/>
                <a:gd name="connsiteY6" fmla="*/ 782636 h 789533"/>
                <a:gd name="connsiteX7" fmla="*/ 30591 w 2680445"/>
                <a:gd name="connsiteY7" fmla="*/ 739093 h 789533"/>
                <a:gd name="connsiteX8" fmla="*/ 220271 w 2680445"/>
                <a:gd name="connsiteY8" fmla="*/ 449802 h 789533"/>
                <a:gd name="connsiteX0" fmla="*/ 220271 w 2680445"/>
                <a:gd name="connsiteY0" fmla="*/ 449756 h 789487"/>
                <a:gd name="connsiteX1" fmla="*/ 563935 w 2680445"/>
                <a:gd name="connsiteY1" fmla="*/ 462344 h 789487"/>
                <a:gd name="connsiteX2" fmla="*/ 969808 w 2680445"/>
                <a:gd name="connsiteY2" fmla="*/ 128 h 789487"/>
                <a:gd name="connsiteX3" fmla="*/ 1337871 w 2680445"/>
                <a:gd name="connsiteY3" fmla="*/ 308777 h 789487"/>
                <a:gd name="connsiteX4" fmla="*/ 2126620 w 2680445"/>
                <a:gd name="connsiteY4" fmla="*/ 537145 h 789487"/>
                <a:gd name="connsiteX5" fmla="*/ 2680445 w 2680445"/>
                <a:gd name="connsiteY5" fmla="*/ 788263 h 789487"/>
                <a:gd name="connsiteX6" fmla="*/ 1885967 w 2680445"/>
                <a:gd name="connsiteY6" fmla="*/ 782590 h 789487"/>
                <a:gd name="connsiteX7" fmla="*/ 30591 w 2680445"/>
                <a:gd name="connsiteY7" fmla="*/ 739047 h 789487"/>
                <a:gd name="connsiteX8" fmla="*/ 220271 w 2680445"/>
                <a:gd name="connsiteY8" fmla="*/ 449756 h 789487"/>
                <a:gd name="connsiteX0" fmla="*/ 220271 w 2680445"/>
                <a:gd name="connsiteY0" fmla="*/ 449756 h 789487"/>
                <a:gd name="connsiteX1" fmla="*/ 563935 w 2680445"/>
                <a:gd name="connsiteY1" fmla="*/ 462344 h 789487"/>
                <a:gd name="connsiteX2" fmla="*/ 969808 w 2680445"/>
                <a:gd name="connsiteY2" fmla="*/ 128 h 789487"/>
                <a:gd name="connsiteX3" fmla="*/ 1337871 w 2680445"/>
                <a:gd name="connsiteY3" fmla="*/ 308777 h 789487"/>
                <a:gd name="connsiteX4" fmla="*/ 2126620 w 2680445"/>
                <a:gd name="connsiteY4" fmla="*/ 537145 h 789487"/>
                <a:gd name="connsiteX5" fmla="*/ 2680445 w 2680445"/>
                <a:gd name="connsiteY5" fmla="*/ 788263 h 789487"/>
                <a:gd name="connsiteX6" fmla="*/ 1885967 w 2680445"/>
                <a:gd name="connsiteY6" fmla="*/ 782590 h 789487"/>
                <a:gd name="connsiteX7" fmla="*/ 30591 w 2680445"/>
                <a:gd name="connsiteY7" fmla="*/ 739047 h 789487"/>
                <a:gd name="connsiteX8" fmla="*/ 220271 w 2680445"/>
                <a:gd name="connsiteY8" fmla="*/ 449756 h 789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80445" h="789487">
                  <a:moveTo>
                    <a:pt x="220271" y="449756"/>
                  </a:moveTo>
                  <a:cubicBezTo>
                    <a:pt x="548887" y="367277"/>
                    <a:pt x="553321" y="483601"/>
                    <a:pt x="563935" y="462344"/>
                  </a:cubicBezTo>
                  <a:cubicBezTo>
                    <a:pt x="505713" y="126929"/>
                    <a:pt x="785210" y="-4689"/>
                    <a:pt x="969808" y="128"/>
                  </a:cubicBezTo>
                  <a:cubicBezTo>
                    <a:pt x="1233889" y="19726"/>
                    <a:pt x="1327341" y="126574"/>
                    <a:pt x="1337871" y="308777"/>
                  </a:cubicBezTo>
                  <a:cubicBezTo>
                    <a:pt x="1327785" y="-312918"/>
                    <a:pt x="2543436" y="152544"/>
                    <a:pt x="2126620" y="537145"/>
                  </a:cubicBezTo>
                  <a:cubicBezTo>
                    <a:pt x="2476642" y="466298"/>
                    <a:pt x="2636361" y="728308"/>
                    <a:pt x="2680445" y="788263"/>
                  </a:cubicBezTo>
                  <a:cubicBezTo>
                    <a:pt x="2504417" y="792969"/>
                    <a:pt x="1965578" y="782590"/>
                    <a:pt x="1885967" y="782590"/>
                  </a:cubicBezTo>
                  <a:lnTo>
                    <a:pt x="30591" y="739047"/>
                  </a:lnTo>
                  <a:cubicBezTo>
                    <a:pt x="-49020" y="739047"/>
                    <a:pt x="31119" y="567298"/>
                    <a:pt x="220271" y="4497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11" name="组合 10"/>
            <p:cNvGrpSpPr/>
            <p:nvPr/>
          </p:nvGrpSpPr>
          <p:grpSpPr>
            <a:xfrm>
              <a:off x="927278" y="959350"/>
              <a:ext cx="2130470" cy="4531556"/>
              <a:chOff x="322147" y="62050"/>
              <a:chExt cx="3584067" cy="7623386"/>
            </a:xfrm>
          </p:grpSpPr>
          <p:sp>
            <p:nvSpPr>
              <p:cNvPr id="19" name="等腰三角形 19"/>
              <p:cNvSpPr/>
              <p:nvPr/>
            </p:nvSpPr>
            <p:spPr>
              <a:xfrm rot="5400000">
                <a:off x="1769527" y="4190197"/>
                <a:ext cx="3197672" cy="1075703"/>
              </a:xfrm>
              <a:custGeom>
                <a:avLst/>
                <a:gdLst>
                  <a:gd name="connsiteX0" fmla="*/ 0 w 1968689"/>
                  <a:gd name="connsiteY0" fmla="*/ 3220871 h 3220871"/>
                  <a:gd name="connsiteX1" fmla="*/ 1968689 w 1968689"/>
                  <a:gd name="connsiteY1" fmla="*/ 0 h 3220871"/>
                  <a:gd name="connsiteX2" fmla="*/ 1968689 w 1968689"/>
                  <a:gd name="connsiteY2" fmla="*/ 3220871 h 3220871"/>
                  <a:gd name="connsiteX3" fmla="*/ 0 w 1968689"/>
                  <a:gd name="connsiteY3" fmla="*/ 3220871 h 3220871"/>
                  <a:gd name="connsiteX0" fmla="*/ 0 w 3497239"/>
                  <a:gd name="connsiteY0" fmla="*/ 750627 h 750627"/>
                  <a:gd name="connsiteX1" fmla="*/ 3497239 w 3497239"/>
                  <a:gd name="connsiteY1" fmla="*/ 0 h 750627"/>
                  <a:gd name="connsiteX2" fmla="*/ 1968689 w 3497239"/>
                  <a:gd name="connsiteY2" fmla="*/ 750627 h 750627"/>
                  <a:gd name="connsiteX3" fmla="*/ 0 w 3497239"/>
                  <a:gd name="connsiteY3" fmla="*/ 750627 h 750627"/>
                  <a:gd name="connsiteX0" fmla="*/ 0 w 3497239"/>
                  <a:gd name="connsiteY0" fmla="*/ 1041604 h 1041604"/>
                  <a:gd name="connsiteX1" fmla="*/ 3497239 w 3497239"/>
                  <a:gd name="connsiteY1" fmla="*/ 290977 h 1041604"/>
                  <a:gd name="connsiteX2" fmla="*/ 1968689 w 3497239"/>
                  <a:gd name="connsiteY2" fmla="*/ 1041604 h 1041604"/>
                  <a:gd name="connsiteX3" fmla="*/ 0 w 3497239"/>
                  <a:gd name="connsiteY3" fmla="*/ 1041604 h 1041604"/>
                  <a:gd name="connsiteX0" fmla="*/ 0 w 3497239"/>
                  <a:gd name="connsiteY0" fmla="*/ 1128218 h 1128218"/>
                  <a:gd name="connsiteX1" fmla="*/ 3497239 w 3497239"/>
                  <a:gd name="connsiteY1" fmla="*/ 377591 h 1128218"/>
                  <a:gd name="connsiteX2" fmla="*/ 1968689 w 3497239"/>
                  <a:gd name="connsiteY2" fmla="*/ 1128218 h 1128218"/>
                  <a:gd name="connsiteX3" fmla="*/ 0 w 3497239"/>
                  <a:gd name="connsiteY3" fmla="*/ 1128218 h 1128218"/>
                  <a:gd name="connsiteX0" fmla="*/ 0 w 3497239"/>
                  <a:gd name="connsiteY0" fmla="*/ 1176478 h 1176478"/>
                  <a:gd name="connsiteX1" fmla="*/ 3497239 w 3497239"/>
                  <a:gd name="connsiteY1" fmla="*/ 425851 h 1176478"/>
                  <a:gd name="connsiteX2" fmla="*/ 1968689 w 3497239"/>
                  <a:gd name="connsiteY2" fmla="*/ 1176478 h 1176478"/>
                  <a:gd name="connsiteX3" fmla="*/ 0 w 3497239"/>
                  <a:gd name="connsiteY3" fmla="*/ 1176478 h 1176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97239" h="1176478">
                    <a:moveTo>
                      <a:pt x="0" y="1176478"/>
                    </a:moveTo>
                    <a:cubicBezTo>
                      <a:pt x="73929" y="380358"/>
                      <a:pt x="1594514" y="-565887"/>
                      <a:pt x="3497239" y="425851"/>
                    </a:cubicBezTo>
                    <a:lnTo>
                      <a:pt x="1968689" y="1176478"/>
                    </a:lnTo>
                    <a:lnTo>
                      <a:pt x="0" y="1176478"/>
                    </a:lnTo>
                    <a:close/>
                  </a:path>
                </a:pathLst>
              </a:custGeom>
              <a:solidFill>
                <a:srgbClr val="B884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等腰三角形 19"/>
              <p:cNvSpPr/>
              <p:nvPr/>
            </p:nvSpPr>
            <p:spPr>
              <a:xfrm rot="16200000" flipH="1">
                <a:off x="-738837" y="4127802"/>
                <a:ext cx="3197672" cy="1075703"/>
              </a:xfrm>
              <a:custGeom>
                <a:avLst/>
                <a:gdLst>
                  <a:gd name="connsiteX0" fmla="*/ 0 w 1968689"/>
                  <a:gd name="connsiteY0" fmla="*/ 3220871 h 3220871"/>
                  <a:gd name="connsiteX1" fmla="*/ 1968689 w 1968689"/>
                  <a:gd name="connsiteY1" fmla="*/ 0 h 3220871"/>
                  <a:gd name="connsiteX2" fmla="*/ 1968689 w 1968689"/>
                  <a:gd name="connsiteY2" fmla="*/ 3220871 h 3220871"/>
                  <a:gd name="connsiteX3" fmla="*/ 0 w 1968689"/>
                  <a:gd name="connsiteY3" fmla="*/ 3220871 h 3220871"/>
                  <a:gd name="connsiteX0" fmla="*/ 0 w 3497239"/>
                  <a:gd name="connsiteY0" fmla="*/ 750627 h 750627"/>
                  <a:gd name="connsiteX1" fmla="*/ 3497239 w 3497239"/>
                  <a:gd name="connsiteY1" fmla="*/ 0 h 750627"/>
                  <a:gd name="connsiteX2" fmla="*/ 1968689 w 3497239"/>
                  <a:gd name="connsiteY2" fmla="*/ 750627 h 750627"/>
                  <a:gd name="connsiteX3" fmla="*/ 0 w 3497239"/>
                  <a:gd name="connsiteY3" fmla="*/ 750627 h 750627"/>
                  <a:gd name="connsiteX0" fmla="*/ 0 w 3497239"/>
                  <a:gd name="connsiteY0" fmla="*/ 1041604 h 1041604"/>
                  <a:gd name="connsiteX1" fmla="*/ 3497239 w 3497239"/>
                  <a:gd name="connsiteY1" fmla="*/ 290977 h 1041604"/>
                  <a:gd name="connsiteX2" fmla="*/ 1968689 w 3497239"/>
                  <a:gd name="connsiteY2" fmla="*/ 1041604 h 1041604"/>
                  <a:gd name="connsiteX3" fmla="*/ 0 w 3497239"/>
                  <a:gd name="connsiteY3" fmla="*/ 1041604 h 1041604"/>
                  <a:gd name="connsiteX0" fmla="*/ 0 w 3497239"/>
                  <a:gd name="connsiteY0" fmla="*/ 1128218 h 1128218"/>
                  <a:gd name="connsiteX1" fmla="*/ 3497239 w 3497239"/>
                  <a:gd name="connsiteY1" fmla="*/ 377591 h 1128218"/>
                  <a:gd name="connsiteX2" fmla="*/ 1968689 w 3497239"/>
                  <a:gd name="connsiteY2" fmla="*/ 1128218 h 1128218"/>
                  <a:gd name="connsiteX3" fmla="*/ 0 w 3497239"/>
                  <a:gd name="connsiteY3" fmla="*/ 1128218 h 1128218"/>
                  <a:gd name="connsiteX0" fmla="*/ 0 w 3497239"/>
                  <a:gd name="connsiteY0" fmla="*/ 1176478 h 1176478"/>
                  <a:gd name="connsiteX1" fmla="*/ 3497239 w 3497239"/>
                  <a:gd name="connsiteY1" fmla="*/ 425851 h 1176478"/>
                  <a:gd name="connsiteX2" fmla="*/ 1968689 w 3497239"/>
                  <a:gd name="connsiteY2" fmla="*/ 1176478 h 1176478"/>
                  <a:gd name="connsiteX3" fmla="*/ 0 w 3497239"/>
                  <a:gd name="connsiteY3" fmla="*/ 1176478 h 11764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497239" h="1176478">
                    <a:moveTo>
                      <a:pt x="0" y="1176478"/>
                    </a:moveTo>
                    <a:cubicBezTo>
                      <a:pt x="73929" y="380358"/>
                      <a:pt x="1594514" y="-565887"/>
                      <a:pt x="3497239" y="425851"/>
                    </a:cubicBezTo>
                    <a:lnTo>
                      <a:pt x="1968689" y="1176478"/>
                    </a:lnTo>
                    <a:lnTo>
                      <a:pt x="0" y="1176478"/>
                    </a:lnTo>
                    <a:close/>
                  </a:path>
                </a:pathLst>
              </a:custGeom>
              <a:solidFill>
                <a:srgbClr val="F9B1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1" name="组合 20"/>
              <p:cNvGrpSpPr/>
              <p:nvPr/>
            </p:nvGrpSpPr>
            <p:grpSpPr>
              <a:xfrm>
                <a:off x="1035004" y="62051"/>
                <a:ext cx="2105186" cy="4851617"/>
                <a:chOff x="1788830" y="682388"/>
                <a:chExt cx="1604851" cy="3698543"/>
              </a:xfrm>
            </p:grpSpPr>
            <p:sp>
              <p:nvSpPr>
                <p:cNvPr id="37" name="等腰三角形 7"/>
                <p:cNvSpPr/>
                <p:nvPr/>
              </p:nvSpPr>
              <p:spPr>
                <a:xfrm flipH="1">
                  <a:off x="2593074" y="682388"/>
                  <a:ext cx="800607" cy="3698543"/>
                </a:xfrm>
                <a:custGeom>
                  <a:avLst/>
                  <a:gdLst>
                    <a:gd name="connsiteX0" fmla="*/ 0 w 1078173"/>
                    <a:gd name="connsiteY0" fmla="*/ 3698543 h 3698543"/>
                    <a:gd name="connsiteX1" fmla="*/ 1078173 w 1078173"/>
                    <a:gd name="connsiteY1" fmla="*/ 0 h 3698543"/>
                    <a:gd name="connsiteX2" fmla="*/ 1078173 w 1078173"/>
                    <a:gd name="connsiteY2" fmla="*/ 3698543 h 3698543"/>
                    <a:gd name="connsiteX3" fmla="*/ 0 w 1078173"/>
                    <a:gd name="connsiteY3" fmla="*/ 3698543 h 3698543"/>
                    <a:gd name="connsiteX0" fmla="*/ 0 w 1078173"/>
                    <a:gd name="connsiteY0" fmla="*/ 3698543 h 3698543"/>
                    <a:gd name="connsiteX1" fmla="*/ 576354 w 1078173"/>
                    <a:gd name="connsiteY1" fmla="*/ 682178 h 3698543"/>
                    <a:gd name="connsiteX2" fmla="*/ 1078173 w 1078173"/>
                    <a:gd name="connsiteY2" fmla="*/ 0 h 3698543"/>
                    <a:gd name="connsiteX3" fmla="*/ 1078173 w 1078173"/>
                    <a:gd name="connsiteY3" fmla="*/ 3698543 h 3698543"/>
                    <a:gd name="connsiteX4" fmla="*/ 0 w 1078173"/>
                    <a:gd name="connsiteY4" fmla="*/ 3698543 h 3698543"/>
                    <a:gd name="connsiteX0" fmla="*/ 22996 w 566597"/>
                    <a:gd name="connsiteY0" fmla="*/ 3698543 h 3698543"/>
                    <a:gd name="connsiteX1" fmla="*/ 64778 w 566597"/>
                    <a:gd name="connsiteY1" fmla="*/ 682178 h 3698543"/>
                    <a:gd name="connsiteX2" fmla="*/ 566597 w 566597"/>
                    <a:gd name="connsiteY2" fmla="*/ 0 h 3698543"/>
                    <a:gd name="connsiteX3" fmla="*/ 566597 w 566597"/>
                    <a:gd name="connsiteY3" fmla="*/ 3698543 h 3698543"/>
                    <a:gd name="connsiteX4" fmla="*/ 22996 w 566597"/>
                    <a:gd name="connsiteY4" fmla="*/ 3698543 h 3698543"/>
                    <a:gd name="connsiteX0" fmla="*/ 198713 w 742314"/>
                    <a:gd name="connsiteY0" fmla="*/ 3698543 h 3698543"/>
                    <a:gd name="connsiteX1" fmla="*/ 240495 w 742314"/>
                    <a:gd name="connsiteY1" fmla="*/ 682178 h 3698543"/>
                    <a:gd name="connsiteX2" fmla="*/ 742314 w 742314"/>
                    <a:gd name="connsiteY2" fmla="*/ 0 h 3698543"/>
                    <a:gd name="connsiteX3" fmla="*/ 742314 w 742314"/>
                    <a:gd name="connsiteY3" fmla="*/ 3698543 h 3698543"/>
                    <a:gd name="connsiteX4" fmla="*/ 198713 w 742314"/>
                    <a:gd name="connsiteY4" fmla="*/ 3698543 h 3698543"/>
                    <a:gd name="connsiteX0" fmla="*/ 260840 w 804441"/>
                    <a:gd name="connsiteY0" fmla="*/ 3698543 h 3698543"/>
                    <a:gd name="connsiteX1" fmla="*/ 161945 w 804441"/>
                    <a:gd name="connsiteY1" fmla="*/ 977600 h 3698543"/>
                    <a:gd name="connsiteX2" fmla="*/ 804441 w 804441"/>
                    <a:gd name="connsiteY2" fmla="*/ 0 h 3698543"/>
                    <a:gd name="connsiteX3" fmla="*/ 804441 w 804441"/>
                    <a:gd name="connsiteY3" fmla="*/ 3698543 h 3698543"/>
                    <a:gd name="connsiteX4" fmla="*/ 260840 w 804441"/>
                    <a:gd name="connsiteY4" fmla="*/ 3698543 h 3698543"/>
                    <a:gd name="connsiteX0" fmla="*/ 277541 w 821142"/>
                    <a:gd name="connsiteY0" fmla="*/ 3698543 h 3698543"/>
                    <a:gd name="connsiteX1" fmla="*/ 178646 w 821142"/>
                    <a:gd name="connsiteY1" fmla="*/ 977600 h 3698543"/>
                    <a:gd name="connsiteX2" fmla="*/ 821142 w 821142"/>
                    <a:gd name="connsiteY2" fmla="*/ 0 h 3698543"/>
                    <a:gd name="connsiteX3" fmla="*/ 821142 w 821142"/>
                    <a:gd name="connsiteY3" fmla="*/ 3698543 h 3698543"/>
                    <a:gd name="connsiteX4" fmla="*/ 277541 w 821142"/>
                    <a:gd name="connsiteY4" fmla="*/ 3698543 h 3698543"/>
                    <a:gd name="connsiteX0" fmla="*/ 262395 w 805996"/>
                    <a:gd name="connsiteY0" fmla="*/ 3698543 h 3698543"/>
                    <a:gd name="connsiteX1" fmla="*/ 191635 w 805996"/>
                    <a:gd name="connsiteY1" fmla="*/ 1047938 h 3698543"/>
                    <a:gd name="connsiteX2" fmla="*/ 805996 w 805996"/>
                    <a:gd name="connsiteY2" fmla="*/ 0 h 3698543"/>
                    <a:gd name="connsiteX3" fmla="*/ 805996 w 805996"/>
                    <a:gd name="connsiteY3" fmla="*/ 3698543 h 3698543"/>
                    <a:gd name="connsiteX4" fmla="*/ 262395 w 805996"/>
                    <a:gd name="connsiteY4" fmla="*/ 3698543 h 3698543"/>
                    <a:gd name="connsiteX0" fmla="*/ 262395 w 805996"/>
                    <a:gd name="connsiteY0" fmla="*/ 3698543 h 3698543"/>
                    <a:gd name="connsiteX1" fmla="*/ 191635 w 805996"/>
                    <a:gd name="connsiteY1" fmla="*/ 1047938 h 3698543"/>
                    <a:gd name="connsiteX2" fmla="*/ 805996 w 805996"/>
                    <a:gd name="connsiteY2" fmla="*/ 0 h 3698543"/>
                    <a:gd name="connsiteX3" fmla="*/ 805996 w 805996"/>
                    <a:gd name="connsiteY3" fmla="*/ 3698543 h 3698543"/>
                    <a:gd name="connsiteX4" fmla="*/ 262395 w 805996"/>
                    <a:gd name="connsiteY4" fmla="*/ 3698543 h 3698543"/>
                    <a:gd name="connsiteX0" fmla="*/ 257006 w 800607"/>
                    <a:gd name="connsiteY0" fmla="*/ 3698543 h 3698543"/>
                    <a:gd name="connsiteX1" fmla="*/ 186246 w 800607"/>
                    <a:gd name="connsiteY1" fmla="*/ 1047938 h 3698543"/>
                    <a:gd name="connsiteX2" fmla="*/ 800607 w 800607"/>
                    <a:gd name="connsiteY2" fmla="*/ 0 h 3698543"/>
                    <a:gd name="connsiteX3" fmla="*/ 800607 w 800607"/>
                    <a:gd name="connsiteY3" fmla="*/ 3698543 h 3698543"/>
                    <a:gd name="connsiteX4" fmla="*/ 257006 w 800607"/>
                    <a:gd name="connsiteY4" fmla="*/ 3698543 h 3698543"/>
                    <a:gd name="connsiteX0" fmla="*/ 257006 w 800607"/>
                    <a:gd name="connsiteY0" fmla="*/ 3698543 h 3698543"/>
                    <a:gd name="connsiteX1" fmla="*/ 186246 w 800607"/>
                    <a:gd name="connsiteY1" fmla="*/ 1047938 h 3698543"/>
                    <a:gd name="connsiteX2" fmla="*/ 800607 w 800607"/>
                    <a:gd name="connsiteY2" fmla="*/ 0 h 3698543"/>
                    <a:gd name="connsiteX3" fmla="*/ 800607 w 800607"/>
                    <a:gd name="connsiteY3" fmla="*/ 3698543 h 3698543"/>
                    <a:gd name="connsiteX4" fmla="*/ 257006 w 800607"/>
                    <a:gd name="connsiteY4" fmla="*/ 3698543 h 3698543"/>
                    <a:gd name="connsiteX0" fmla="*/ 257006 w 800607"/>
                    <a:gd name="connsiteY0" fmla="*/ 3698543 h 3698543"/>
                    <a:gd name="connsiteX1" fmla="*/ 186246 w 800607"/>
                    <a:gd name="connsiteY1" fmla="*/ 1047938 h 3698543"/>
                    <a:gd name="connsiteX2" fmla="*/ 800607 w 800607"/>
                    <a:gd name="connsiteY2" fmla="*/ 0 h 3698543"/>
                    <a:gd name="connsiteX3" fmla="*/ 800607 w 800607"/>
                    <a:gd name="connsiteY3" fmla="*/ 3698543 h 3698543"/>
                    <a:gd name="connsiteX4" fmla="*/ 257006 w 800607"/>
                    <a:gd name="connsiteY4" fmla="*/ 3698543 h 3698543"/>
                    <a:gd name="connsiteX0" fmla="*/ 257006 w 800607"/>
                    <a:gd name="connsiteY0" fmla="*/ 3698543 h 3698543"/>
                    <a:gd name="connsiteX1" fmla="*/ 186246 w 800607"/>
                    <a:gd name="connsiteY1" fmla="*/ 1047938 h 3698543"/>
                    <a:gd name="connsiteX2" fmla="*/ 800607 w 800607"/>
                    <a:gd name="connsiteY2" fmla="*/ 0 h 3698543"/>
                    <a:gd name="connsiteX3" fmla="*/ 800607 w 800607"/>
                    <a:gd name="connsiteY3" fmla="*/ 3698543 h 3698543"/>
                    <a:gd name="connsiteX4" fmla="*/ 257006 w 800607"/>
                    <a:gd name="connsiteY4" fmla="*/ 3698543 h 3698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0607" h="3698543">
                      <a:moveTo>
                        <a:pt x="257006" y="3698543"/>
                      </a:moveTo>
                      <a:cubicBezTo>
                        <a:pt x="-99516" y="2979131"/>
                        <a:pt x="-48075" y="1865823"/>
                        <a:pt x="186246" y="1047938"/>
                      </a:cubicBezTo>
                      <a:cubicBezTo>
                        <a:pt x="395184" y="407355"/>
                        <a:pt x="497346" y="391516"/>
                        <a:pt x="800607" y="0"/>
                      </a:cubicBezTo>
                      <a:lnTo>
                        <a:pt x="800607" y="3698543"/>
                      </a:lnTo>
                      <a:lnTo>
                        <a:pt x="257006" y="3698543"/>
                      </a:lnTo>
                      <a:close/>
                    </a:path>
                  </a:pathLst>
                </a:custGeom>
                <a:solidFill>
                  <a:srgbClr val="BB452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prstClr val="white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8" name="等腰三角形 7"/>
                <p:cNvSpPr/>
                <p:nvPr/>
              </p:nvSpPr>
              <p:spPr>
                <a:xfrm>
                  <a:off x="1788830" y="682388"/>
                  <a:ext cx="804244" cy="3698543"/>
                </a:xfrm>
                <a:custGeom>
                  <a:avLst/>
                  <a:gdLst>
                    <a:gd name="connsiteX0" fmla="*/ 0 w 1078173"/>
                    <a:gd name="connsiteY0" fmla="*/ 3698543 h 3698543"/>
                    <a:gd name="connsiteX1" fmla="*/ 1078173 w 1078173"/>
                    <a:gd name="connsiteY1" fmla="*/ 0 h 3698543"/>
                    <a:gd name="connsiteX2" fmla="*/ 1078173 w 1078173"/>
                    <a:gd name="connsiteY2" fmla="*/ 3698543 h 3698543"/>
                    <a:gd name="connsiteX3" fmla="*/ 0 w 1078173"/>
                    <a:gd name="connsiteY3" fmla="*/ 3698543 h 3698543"/>
                    <a:gd name="connsiteX0" fmla="*/ 0 w 1078173"/>
                    <a:gd name="connsiteY0" fmla="*/ 3698543 h 3698543"/>
                    <a:gd name="connsiteX1" fmla="*/ 576354 w 1078173"/>
                    <a:gd name="connsiteY1" fmla="*/ 682178 h 3698543"/>
                    <a:gd name="connsiteX2" fmla="*/ 1078173 w 1078173"/>
                    <a:gd name="connsiteY2" fmla="*/ 0 h 3698543"/>
                    <a:gd name="connsiteX3" fmla="*/ 1078173 w 1078173"/>
                    <a:gd name="connsiteY3" fmla="*/ 3698543 h 3698543"/>
                    <a:gd name="connsiteX4" fmla="*/ 0 w 1078173"/>
                    <a:gd name="connsiteY4" fmla="*/ 3698543 h 3698543"/>
                    <a:gd name="connsiteX0" fmla="*/ 22996 w 566597"/>
                    <a:gd name="connsiteY0" fmla="*/ 3698543 h 3698543"/>
                    <a:gd name="connsiteX1" fmla="*/ 64778 w 566597"/>
                    <a:gd name="connsiteY1" fmla="*/ 682178 h 3698543"/>
                    <a:gd name="connsiteX2" fmla="*/ 566597 w 566597"/>
                    <a:gd name="connsiteY2" fmla="*/ 0 h 3698543"/>
                    <a:gd name="connsiteX3" fmla="*/ 566597 w 566597"/>
                    <a:gd name="connsiteY3" fmla="*/ 3698543 h 3698543"/>
                    <a:gd name="connsiteX4" fmla="*/ 22996 w 566597"/>
                    <a:gd name="connsiteY4" fmla="*/ 3698543 h 3698543"/>
                    <a:gd name="connsiteX0" fmla="*/ 198713 w 742314"/>
                    <a:gd name="connsiteY0" fmla="*/ 3698543 h 3698543"/>
                    <a:gd name="connsiteX1" fmla="*/ 240495 w 742314"/>
                    <a:gd name="connsiteY1" fmla="*/ 682178 h 3698543"/>
                    <a:gd name="connsiteX2" fmla="*/ 742314 w 742314"/>
                    <a:gd name="connsiteY2" fmla="*/ 0 h 3698543"/>
                    <a:gd name="connsiteX3" fmla="*/ 742314 w 742314"/>
                    <a:gd name="connsiteY3" fmla="*/ 3698543 h 3698543"/>
                    <a:gd name="connsiteX4" fmla="*/ 198713 w 742314"/>
                    <a:gd name="connsiteY4" fmla="*/ 3698543 h 3698543"/>
                    <a:gd name="connsiteX0" fmla="*/ 260840 w 804441"/>
                    <a:gd name="connsiteY0" fmla="*/ 3698543 h 3698543"/>
                    <a:gd name="connsiteX1" fmla="*/ 161945 w 804441"/>
                    <a:gd name="connsiteY1" fmla="*/ 977600 h 3698543"/>
                    <a:gd name="connsiteX2" fmla="*/ 804441 w 804441"/>
                    <a:gd name="connsiteY2" fmla="*/ 0 h 3698543"/>
                    <a:gd name="connsiteX3" fmla="*/ 804441 w 804441"/>
                    <a:gd name="connsiteY3" fmla="*/ 3698543 h 3698543"/>
                    <a:gd name="connsiteX4" fmla="*/ 260840 w 804441"/>
                    <a:gd name="connsiteY4" fmla="*/ 3698543 h 3698543"/>
                    <a:gd name="connsiteX0" fmla="*/ 277541 w 821142"/>
                    <a:gd name="connsiteY0" fmla="*/ 3698543 h 3698543"/>
                    <a:gd name="connsiteX1" fmla="*/ 178646 w 821142"/>
                    <a:gd name="connsiteY1" fmla="*/ 977600 h 3698543"/>
                    <a:gd name="connsiteX2" fmla="*/ 821142 w 821142"/>
                    <a:gd name="connsiteY2" fmla="*/ 0 h 3698543"/>
                    <a:gd name="connsiteX3" fmla="*/ 821142 w 821142"/>
                    <a:gd name="connsiteY3" fmla="*/ 3698543 h 3698543"/>
                    <a:gd name="connsiteX4" fmla="*/ 277541 w 821142"/>
                    <a:gd name="connsiteY4" fmla="*/ 3698543 h 3698543"/>
                    <a:gd name="connsiteX0" fmla="*/ 262395 w 805996"/>
                    <a:gd name="connsiteY0" fmla="*/ 3698543 h 3698543"/>
                    <a:gd name="connsiteX1" fmla="*/ 191635 w 805996"/>
                    <a:gd name="connsiteY1" fmla="*/ 1047938 h 3698543"/>
                    <a:gd name="connsiteX2" fmla="*/ 805996 w 805996"/>
                    <a:gd name="connsiteY2" fmla="*/ 0 h 3698543"/>
                    <a:gd name="connsiteX3" fmla="*/ 805996 w 805996"/>
                    <a:gd name="connsiteY3" fmla="*/ 3698543 h 3698543"/>
                    <a:gd name="connsiteX4" fmla="*/ 262395 w 805996"/>
                    <a:gd name="connsiteY4" fmla="*/ 3698543 h 3698543"/>
                    <a:gd name="connsiteX0" fmla="*/ 262395 w 805996"/>
                    <a:gd name="connsiteY0" fmla="*/ 3698543 h 3698543"/>
                    <a:gd name="connsiteX1" fmla="*/ 191635 w 805996"/>
                    <a:gd name="connsiteY1" fmla="*/ 1047938 h 3698543"/>
                    <a:gd name="connsiteX2" fmla="*/ 805996 w 805996"/>
                    <a:gd name="connsiteY2" fmla="*/ 0 h 3698543"/>
                    <a:gd name="connsiteX3" fmla="*/ 805996 w 805996"/>
                    <a:gd name="connsiteY3" fmla="*/ 3698543 h 3698543"/>
                    <a:gd name="connsiteX4" fmla="*/ 262395 w 805996"/>
                    <a:gd name="connsiteY4" fmla="*/ 3698543 h 3698543"/>
                    <a:gd name="connsiteX0" fmla="*/ 257006 w 800607"/>
                    <a:gd name="connsiteY0" fmla="*/ 3698543 h 3698543"/>
                    <a:gd name="connsiteX1" fmla="*/ 186246 w 800607"/>
                    <a:gd name="connsiteY1" fmla="*/ 1047938 h 3698543"/>
                    <a:gd name="connsiteX2" fmla="*/ 800607 w 800607"/>
                    <a:gd name="connsiteY2" fmla="*/ 0 h 3698543"/>
                    <a:gd name="connsiteX3" fmla="*/ 800607 w 800607"/>
                    <a:gd name="connsiteY3" fmla="*/ 3698543 h 3698543"/>
                    <a:gd name="connsiteX4" fmla="*/ 257006 w 800607"/>
                    <a:gd name="connsiteY4" fmla="*/ 3698543 h 3698543"/>
                    <a:gd name="connsiteX0" fmla="*/ 257006 w 800607"/>
                    <a:gd name="connsiteY0" fmla="*/ 3698543 h 3698543"/>
                    <a:gd name="connsiteX1" fmla="*/ 186246 w 800607"/>
                    <a:gd name="connsiteY1" fmla="*/ 1047938 h 3698543"/>
                    <a:gd name="connsiteX2" fmla="*/ 800607 w 800607"/>
                    <a:gd name="connsiteY2" fmla="*/ 0 h 3698543"/>
                    <a:gd name="connsiteX3" fmla="*/ 800607 w 800607"/>
                    <a:gd name="connsiteY3" fmla="*/ 3698543 h 3698543"/>
                    <a:gd name="connsiteX4" fmla="*/ 257006 w 800607"/>
                    <a:gd name="connsiteY4" fmla="*/ 3698543 h 3698543"/>
                    <a:gd name="connsiteX0" fmla="*/ 257006 w 800607"/>
                    <a:gd name="connsiteY0" fmla="*/ 3698543 h 3698543"/>
                    <a:gd name="connsiteX1" fmla="*/ 186246 w 800607"/>
                    <a:gd name="connsiteY1" fmla="*/ 1047938 h 3698543"/>
                    <a:gd name="connsiteX2" fmla="*/ 800607 w 800607"/>
                    <a:gd name="connsiteY2" fmla="*/ 0 h 3698543"/>
                    <a:gd name="connsiteX3" fmla="*/ 800607 w 800607"/>
                    <a:gd name="connsiteY3" fmla="*/ 3698543 h 3698543"/>
                    <a:gd name="connsiteX4" fmla="*/ 257006 w 800607"/>
                    <a:gd name="connsiteY4" fmla="*/ 3698543 h 3698543"/>
                    <a:gd name="connsiteX0" fmla="*/ 257006 w 800607"/>
                    <a:gd name="connsiteY0" fmla="*/ 3698543 h 3698543"/>
                    <a:gd name="connsiteX1" fmla="*/ 186246 w 800607"/>
                    <a:gd name="connsiteY1" fmla="*/ 1047938 h 3698543"/>
                    <a:gd name="connsiteX2" fmla="*/ 800607 w 800607"/>
                    <a:gd name="connsiteY2" fmla="*/ 0 h 3698543"/>
                    <a:gd name="connsiteX3" fmla="*/ 800607 w 800607"/>
                    <a:gd name="connsiteY3" fmla="*/ 3698543 h 3698543"/>
                    <a:gd name="connsiteX4" fmla="*/ 257006 w 800607"/>
                    <a:gd name="connsiteY4" fmla="*/ 3698543 h 3698543"/>
                    <a:gd name="connsiteX0" fmla="*/ 260643 w 804244"/>
                    <a:gd name="connsiteY0" fmla="*/ 3698543 h 3698543"/>
                    <a:gd name="connsiteX1" fmla="*/ 189883 w 804244"/>
                    <a:gd name="connsiteY1" fmla="*/ 1047938 h 3698543"/>
                    <a:gd name="connsiteX2" fmla="*/ 804244 w 804244"/>
                    <a:gd name="connsiteY2" fmla="*/ 0 h 3698543"/>
                    <a:gd name="connsiteX3" fmla="*/ 804244 w 804244"/>
                    <a:gd name="connsiteY3" fmla="*/ 3698543 h 3698543"/>
                    <a:gd name="connsiteX4" fmla="*/ 260643 w 804244"/>
                    <a:gd name="connsiteY4" fmla="*/ 3698543 h 369854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4244" h="3698543">
                      <a:moveTo>
                        <a:pt x="260643" y="3698543"/>
                      </a:moveTo>
                      <a:cubicBezTo>
                        <a:pt x="-95879" y="2979131"/>
                        <a:pt x="-53951" y="1846797"/>
                        <a:pt x="189883" y="1047938"/>
                      </a:cubicBezTo>
                      <a:cubicBezTo>
                        <a:pt x="408335" y="407355"/>
                        <a:pt x="500983" y="391516"/>
                        <a:pt x="804244" y="0"/>
                      </a:cubicBezTo>
                      <a:lnTo>
                        <a:pt x="804244" y="3698543"/>
                      </a:lnTo>
                      <a:lnTo>
                        <a:pt x="260643" y="3698543"/>
                      </a:lnTo>
                      <a:close/>
                    </a:path>
                  </a:pathLst>
                </a:custGeom>
                <a:solidFill>
                  <a:srgbClr val="FE5C2D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prstClr val="white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2" name="等腰三角形 11"/>
              <p:cNvSpPr/>
              <p:nvPr/>
            </p:nvSpPr>
            <p:spPr>
              <a:xfrm>
                <a:off x="1454397" y="62051"/>
                <a:ext cx="635586" cy="933299"/>
              </a:xfrm>
              <a:custGeom>
                <a:avLst/>
                <a:gdLst>
                  <a:gd name="connsiteX0" fmla="*/ 0 w 680204"/>
                  <a:gd name="connsiteY0" fmla="*/ 1020733 h 1020733"/>
                  <a:gd name="connsiteX1" fmla="*/ 680204 w 680204"/>
                  <a:gd name="connsiteY1" fmla="*/ 0 h 1020733"/>
                  <a:gd name="connsiteX2" fmla="*/ 680204 w 680204"/>
                  <a:gd name="connsiteY2" fmla="*/ 1020733 h 1020733"/>
                  <a:gd name="connsiteX3" fmla="*/ 0 w 680204"/>
                  <a:gd name="connsiteY3" fmla="*/ 1020733 h 1020733"/>
                  <a:gd name="connsiteX0" fmla="*/ 0 w 680204"/>
                  <a:gd name="connsiteY0" fmla="*/ 1020733 h 1020733"/>
                  <a:gd name="connsiteX1" fmla="*/ 680204 w 680204"/>
                  <a:gd name="connsiteY1" fmla="*/ 0 h 1020733"/>
                  <a:gd name="connsiteX2" fmla="*/ 680204 w 680204"/>
                  <a:gd name="connsiteY2" fmla="*/ 1020733 h 1020733"/>
                  <a:gd name="connsiteX3" fmla="*/ 0 w 680204"/>
                  <a:gd name="connsiteY3" fmla="*/ 1020733 h 1020733"/>
                  <a:gd name="connsiteX0" fmla="*/ 0 w 680204"/>
                  <a:gd name="connsiteY0" fmla="*/ 1020733 h 1020733"/>
                  <a:gd name="connsiteX1" fmla="*/ 680204 w 680204"/>
                  <a:gd name="connsiteY1" fmla="*/ 0 h 1020733"/>
                  <a:gd name="connsiteX2" fmla="*/ 680204 w 680204"/>
                  <a:gd name="connsiteY2" fmla="*/ 1020733 h 1020733"/>
                  <a:gd name="connsiteX3" fmla="*/ 0 w 680204"/>
                  <a:gd name="connsiteY3" fmla="*/ 1020733 h 1020733"/>
                  <a:gd name="connsiteX0" fmla="*/ 0 w 680204"/>
                  <a:gd name="connsiteY0" fmla="*/ 1020733 h 1020733"/>
                  <a:gd name="connsiteX1" fmla="*/ 680204 w 680204"/>
                  <a:gd name="connsiteY1" fmla="*/ 0 h 1020733"/>
                  <a:gd name="connsiteX2" fmla="*/ 680204 w 680204"/>
                  <a:gd name="connsiteY2" fmla="*/ 1020733 h 1020733"/>
                  <a:gd name="connsiteX3" fmla="*/ 0 w 680204"/>
                  <a:gd name="connsiteY3" fmla="*/ 1020733 h 1020733"/>
                  <a:gd name="connsiteX0" fmla="*/ 0 w 680204"/>
                  <a:gd name="connsiteY0" fmla="*/ 1020733 h 1020733"/>
                  <a:gd name="connsiteX1" fmla="*/ 680204 w 680204"/>
                  <a:gd name="connsiteY1" fmla="*/ 0 h 1020733"/>
                  <a:gd name="connsiteX2" fmla="*/ 680204 w 680204"/>
                  <a:gd name="connsiteY2" fmla="*/ 1020733 h 1020733"/>
                  <a:gd name="connsiteX3" fmla="*/ 0 w 680204"/>
                  <a:gd name="connsiteY3" fmla="*/ 1020733 h 1020733"/>
                  <a:gd name="connsiteX0" fmla="*/ 0 w 680204"/>
                  <a:gd name="connsiteY0" fmla="*/ 1020733 h 1020733"/>
                  <a:gd name="connsiteX1" fmla="*/ 680204 w 680204"/>
                  <a:gd name="connsiteY1" fmla="*/ 0 h 1020733"/>
                  <a:gd name="connsiteX2" fmla="*/ 680204 w 680204"/>
                  <a:gd name="connsiteY2" fmla="*/ 1020733 h 1020733"/>
                  <a:gd name="connsiteX3" fmla="*/ 0 w 680204"/>
                  <a:gd name="connsiteY3" fmla="*/ 1020733 h 1020733"/>
                  <a:gd name="connsiteX0" fmla="*/ 0 w 680204"/>
                  <a:gd name="connsiteY0" fmla="*/ 1020733 h 1020733"/>
                  <a:gd name="connsiteX1" fmla="*/ 680204 w 680204"/>
                  <a:gd name="connsiteY1" fmla="*/ 0 h 1020733"/>
                  <a:gd name="connsiteX2" fmla="*/ 680204 w 680204"/>
                  <a:gd name="connsiteY2" fmla="*/ 1020733 h 1020733"/>
                  <a:gd name="connsiteX3" fmla="*/ 0 w 680204"/>
                  <a:gd name="connsiteY3" fmla="*/ 1020733 h 1020733"/>
                  <a:gd name="connsiteX0" fmla="*/ 0 w 695129"/>
                  <a:gd name="connsiteY0" fmla="*/ 1005806 h 1020733"/>
                  <a:gd name="connsiteX1" fmla="*/ 695129 w 695129"/>
                  <a:gd name="connsiteY1" fmla="*/ 0 h 1020733"/>
                  <a:gd name="connsiteX2" fmla="*/ 695129 w 695129"/>
                  <a:gd name="connsiteY2" fmla="*/ 1020733 h 1020733"/>
                  <a:gd name="connsiteX3" fmla="*/ 0 w 695129"/>
                  <a:gd name="connsiteY3" fmla="*/ 1005806 h 1020733"/>
                  <a:gd name="connsiteX0" fmla="*/ 0 w 695129"/>
                  <a:gd name="connsiteY0" fmla="*/ 1005806 h 1020733"/>
                  <a:gd name="connsiteX1" fmla="*/ 695129 w 695129"/>
                  <a:gd name="connsiteY1" fmla="*/ 0 h 1020733"/>
                  <a:gd name="connsiteX2" fmla="*/ 695129 w 695129"/>
                  <a:gd name="connsiteY2" fmla="*/ 1020733 h 1020733"/>
                  <a:gd name="connsiteX3" fmla="*/ 0 w 695129"/>
                  <a:gd name="connsiteY3" fmla="*/ 1005806 h 1020733"/>
                  <a:gd name="connsiteX0" fmla="*/ 0 w 695129"/>
                  <a:gd name="connsiteY0" fmla="*/ 1005806 h 1020733"/>
                  <a:gd name="connsiteX1" fmla="*/ 695129 w 695129"/>
                  <a:gd name="connsiteY1" fmla="*/ 0 h 1020733"/>
                  <a:gd name="connsiteX2" fmla="*/ 695129 w 695129"/>
                  <a:gd name="connsiteY2" fmla="*/ 1020733 h 1020733"/>
                  <a:gd name="connsiteX3" fmla="*/ 0 w 695129"/>
                  <a:gd name="connsiteY3" fmla="*/ 1005806 h 102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95129" h="1020733">
                    <a:moveTo>
                      <a:pt x="0" y="1005806"/>
                    </a:moveTo>
                    <a:cubicBezTo>
                      <a:pt x="189627" y="555102"/>
                      <a:pt x="508477" y="217414"/>
                      <a:pt x="695129" y="0"/>
                    </a:cubicBezTo>
                    <a:lnTo>
                      <a:pt x="695129" y="1020733"/>
                    </a:lnTo>
                    <a:lnTo>
                      <a:pt x="0" y="1005806"/>
                    </a:lnTo>
                    <a:close/>
                  </a:path>
                </a:pathLst>
              </a:custGeom>
              <a:solidFill>
                <a:srgbClr val="744F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3" name="等腰三角形 11"/>
              <p:cNvSpPr/>
              <p:nvPr/>
            </p:nvSpPr>
            <p:spPr>
              <a:xfrm flipH="1">
                <a:off x="2089981" y="62050"/>
                <a:ext cx="630050" cy="933299"/>
              </a:xfrm>
              <a:custGeom>
                <a:avLst/>
                <a:gdLst>
                  <a:gd name="connsiteX0" fmla="*/ 0 w 680204"/>
                  <a:gd name="connsiteY0" fmla="*/ 1020733 h 1020733"/>
                  <a:gd name="connsiteX1" fmla="*/ 680204 w 680204"/>
                  <a:gd name="connsiteY1" fmla="*/ 0 h 1020733"/>
                  <a:gd name="connsiteX2" fmla="*/ 680204 w 680204"/>
                  <a:gd name="connsiteY2" fmla="*/ 1020733 h 1020733"/>
                  <a:gd name="connsiteX3" fmla="*/ 0 w 680204"/>
                  <a:gd name="connsiteY3" fmla="*/ 1020733 h 1020733"/>
                  <a:gd name="connsiteX0" fmla="*/ 0 w 680204"/>
                  <a:gd name="connsiteY0" fmla="*/ 1020733 h 1020733"/>
                  <a:gd name="connsiteX1" fmla="*/ 680204 w 680204"/>
                  <a:gd name="connsiteY1" fmla="*/ 0 h 1020733"/>
                  <a:gd name="connsiteX2" fmla="*/ 680204 w 680204"/>
                  <a:gd name="connsiteY2" fmla="*/ 1020733 h 1020733"/>
                  <a:gd name="connsiteX3" fmla="*/ 0 w 680204"/>
                  <a:gd name="connsiteY3" fmla="*/ 1020733 h 1020733"/>
                  <a:gd name="connsiteX0" fmla="*/ 0 w 680204"/>
                  <a:gd name="connsiteY0" fmla="*/ 1020733 h 1020733"/>
                  <a:gd name="connsiteX1" fmla="*/ 680204 w 680204"/>
                  <a:gd name="connsiteY1" fmla="*/ 0 h 1020733"/>
                  <a:gd name="connsiteX2" fmla="*/ 680204 w 680204"/>
                  <a:gd name="connsiteY2" fmla="*/ 1020733 h 1020733"/>
                  <a:gd name="connsiteX3" fmla="*/ 0 w 680204"/>
                  <a:gd name="connsiteY3" fmla="*/ 1020733 h 1020733"/>
                  <a:gd name="connsiteX0" fmla="*/ 0 w 680204"/>
                  <a:gd name="connsiteY0" fmla="*/ 1020733 h 1020733"/>
                  <a:gd name="connsiteX1" fmla="*/ 680204 w 680204"/>
                  <a:gd name="connsiteY1" fmla="*/ 0 h 1020733"/>
                  <a:gd name="connsiteX2" fmla="*/ 680204 w 680204"/>
                  <a:gd name="connsiteY2" fmla="*/ 1020733 h 1020733"/>
                  <a:gd name="connsiteX3" fmla="*/ 0 w 680204"/>
                  <a:gd name="connsiteY3" fmla="*/ 1020733 h 1020733"/>
                  <a:gd name="connsiteX0" fmla="*/ 0 w 680204"/>
                  <a:gd name="connsiteY0" fmla="*/ 1020733 h 1020733"/>
                  <a:gd name="connsiteX1" fmla="*/ 680204 w 680204"/>
                  <a:gd name="connsiteY1" fmla="*/ 0 h 1020733"/>
                  <a:gd name="connsiteX2" fmla="*/ 680204 w 680204"/>
                  <a:gd name="connsiteY2" fmla="*/ 1020733 h 1020733"/>
                  <a:gd name="connsiteX3" fmla="*/ 0 w 680204"/>
                  <a:gd name="connsiteY3" fmla="*/ 1020733 h 1020733"/>
                  <a:gd name="connsiteX0" fmla="*/ 0 w 680204"/>
                  <a:gd name="connsiteY0" fmla="*/ 1020733 h 1020733"/>
                  <a:gd name="connsiteX1" fmla="*/ 680204 w 680204"/>
                  <a:gd name="connsiteY1" fmla="*/ 0 h 1020733"/>
                  <a:gd name="connsiteX2" fmla="*/ 680204 w 680204"/>
                  <a:gd name="connsiteY2" fmla="*/ 1020733 h 1020733"/>
                  <a:gd name="connsiteX3" fmla="*/ 0 w 680204"/>
                  <a:gd name="connsiteY3" fmla="*/ 1020733 h 1020733"/>
                  <a:gd name="connsiteX0" fmla="*/ 0 w 680204"/>
                  <a:gd name="connsiteY0" fmla="*/ 1020733 h 1020733"/>
                  <a:gd name="connsiteX1" fmla="*/ 680204 w 680204"/>
                  <a:gd name="connsiteY1" fmla="*/ 0 h 1020733"/>
                  <a:gd name="connsiteX2" fmla="*/ 680204 w 680204"/>
                  <a:gd name="connsiteY2" fmla="*/ 1020733 h 1020733"/>
                  <a:gd name="connsiteX3" fmla="*/ 0 w 680204"/>
                  <a:gd name="connsiteY3" fmla="*/ 1020733 h 10207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0204" h="1020733">
                    <a:moveTo>
                      <a:pt x="0" y="1020733"/>
                    </a:moveTo>
                    <a:cubicBezTo>
                      <a:pt x="204554" y="570030"/>
                      <a:pt x="287139" y="452401"/>
                      <a:pt x="680204" y="0"/>
                    </a:cubicBezTo>
                    <a:lnTo>
                      <a:pt x="680204" y="1020733"/>
                    </a:lnTo>
                    <a:lnTo>
                      <a:pt x="0" y="1020733"/>
                    </a:lnTo>
                    <a:close/>
                  </a:path>
                </a:pathLst>
              </a:custGeom>
              <a:solidFill>
                <a:srgbClr val="563B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4" name="矩形 17"/>
              <p:cNvSpPr/>
              <p:nvPr/>
            </p:nvSpPr>
            <p:spPr>
              <a:xfrm>
                <a:off x="1121257" y="4052636"/>
                <a:ext cx="1969019" cy="249574"/>
              </a:xfrm>
              <a:custGeom>
                <a:avLst/>
                <a:gdLst>
                  <a:gd name="connsiteX0" fmla="*/ 0 w 2302406"/>
                  <a:gd name="connsiteY0" fmla="*/ 0 h 272955"/>
                  <a:gd name="connsiteX1" fmla="*/ 2302406 w 2302406"/>
                  <a:gd name="connsiteY1" fmla="*/ 0 h 272955"/>
                  <a:gd name="connsiteX2" fmla="*/ 2302406 w 2302406"/>
                  <a:gd name="connsiteY2" fmla="*/ 272955 h 272955"/>
                  <a:gd name="connsiteX3" fmla="*/ 0 w 2302406"/>
                  <a:gd name="connsiteY3" fmla="*/ 272955 h 272955"/>
                  <a:gd name="connsiteX4" fmla="*/ 0 w 2302406"/>
                  <a:gd name="connsiteY4" fmla="*/ 0 h 272955"/>
                  <a:gd name="connsiteX0" fmla="*/ 0 w 2302406"/>
                  <a:gd name="connsiteY0" fmla="*/ 0 h 272955"/>
                  <a:gd name="connsiteX1" fmla="*/ 2247815 w 2302406"/>
                  <a:gd name="connsiteY1" fmla="*/ 0 h 272955"/>
                  <a:gd name="connsiteX2" fmla="*/ 2302406 w 2302406"/>
                  <a:gd name="connsiteY2" fmla="*/ 272955 h 272955"/>
                  <a:gd name="connsiteX3" fmla="*/ 0 w 2302406"/>
                  <a:gd name="connsiteY3" fmla="*/ 272955 h 272955"/>
                  <a:gd name="connsiteX4" fmla="*/ 0 w 2302406"/>
                  <a:gd name="connsiteY4" fmla="*/ 0 h 272955"/>
                  <a:gd name="connsiteX0" fmla="*/ 0 w 2247815"/>
                  <a:gd name="connsiteY0" fmla="*/ 0 h 272955"/>
                  <a:gd name="connsiteX1" fmla="*/ 2247815 w 2247815"/>
                  <a:gd name="connsiteY1" fmla="*/ 0 h 272955"/>
                  <a:gd name="connsiteX2" fmla="*/ 2220520 w 2247815"/>
                  <a:gd name="connsiteY2" fmla="*/ 272955 h 272955"/>
                  <a:gd name="connsiteX3" fmla="*/ 0 w 2247815"/>
                  <a:gd name="connsiteY3" fmla="*/ 272955 h 272955"/>
                  <a:gd name="connsiteX4" fmla="*/ 0 w 2247815"/>
                  <a:gd name="connsiteY4" fmla="*/ 0 h 272955"/>
                  <a:gd name="connsiteX0" fmla="*/ 0 w 2247815"/>
                  <a:gd name="connsiteY0" fmla="*/ 0 h 272955"/>
                  <a:gd name="connsiteX1" fmla="*/ 2247815 w 2247815"/>
                  <a:gd name="connsiteY1" fmla="*/ 0 h 272955"/>
                  <a:gd name="connsiteX2" fmla="*/ 2165929 w 2247815"/>
                  <a:gd name="connsiteY2" fmla="*/ 272955 h 272955"/>
                  <a:gd name="connsiteX3" fmla="*/ 0 w 2247815"/>
                  <a:gd name="connsiteY3" fmla="*/ 272955 h 272955"/>
                  <a:gd name="connsiteX4" fmla="*/ 0 w 2247815"/>
                  <a:gd name="connsiteY4" fmla="*/ 0 h 272955"/>
                  <a:gd name="connsiteX0" fmla="*/ 0 w 2247815"/>
                  <a:gd name="connsiteY0" fmla="*/ 0 h 272955"/>
                  <a:gd name="connsiteX1" fmla="*/ 2247815 w 2247815"/>
                  <a:gd name="connsiteY1" fmla="*/ 0 h 272955"/>
                  <a:gd name="connsiteX2" fmla="*/ 2165929 w 2247815"/>
                  <a:gd name="connsiteY2" fmla="*/ 272955 h 272955"/>
                  <a:gd name="connsiteX3" fmla="*/ 0 w 2247815"/>
                  <a:gd name="connsiteY3" fmla="*/ 272955 h 272955"/>
                  <a:gd name="connsiteX4" fmla="*/ 0 w 2247815"/>
                  <a:gd name="connsiteY4" fmla="*/ 0 h 272955"/>
                  <a:gd name="connsiteX0" fmla="*/ 0 w 2247815"/>
                  <a:gd name="connsiteY0" fmla="*/ 0 h 286603"/>
                  <a:gd name="connsiteX1" fmla="*/ 2247815 w 2247815"/>
                  <a:gd name="connsiteY1" fmla="*/ 0 h 286603"/>
                  <a:gd name="connsiteX2" fmla="*/ 2165929 w 2247815"/>
                  <a:gd name="connsiteY2" fmla="*/ 272955 h 286603"/>
                  <a:gd name="connsiteX3" fmla="*/ 136477 w 2247815"/>
                  <a:gd name="connsiteY3" fmla="*/ 286603 h 286603"/>
                  <a:gd name="connsiteX4" fmla="*/ 0 w 2247815"/>
                  <a:gd name="connsiteY4" fmla="*/ 0 h 286603"/>
                  <a:gd name="connsiteX0" fmla="*/ 0 w 2165929"/>
                  <a:gd name="connsiteY0" fmla="*/ 13648 h 286603"/>
                  <a:gd name="connsiteX1" fmla="*/ 2165929 w 2165929"/>
                  <a:gd name="connsiteY1" fmla="*/ 0 h 286603"/>
                  <a:gd name="connsiteX2" fmla="*/ 2084043 w 2165929"/>
                  <a:gd name="connsiteY2" fmla="*/ 272955 h 286603"/>
                  <a:gd name="connsiteX3" fmla="*/ 54591 w 2165929"/>
                  <a:gd name="connsiteY3" fmla="*/ 286603 h 286603"/>
                  <a:gd name="connsiteX4" fmla="*/ 0 w 2165929"/>
                  <a:gd name="connsiteY4" fmla="*/ 13648 h 286603"/>
                  <a:gd name="connsiteX0" fmla="*/ 0 w 2165929"/>
                  <a:gd name="connsiteY0" fmla="*/ 13648 h 286603"/>
                  <a:gd name="connsiteX1" fmla="*/ 2165929 w 2165929"/>
                  <a:gd name="connsiteY1" fmla="*/ 0 h 286603"/>
                  <a:gd name="connsiteX2" fmla="*/ 2084043 w 2165929"/>
                  <a:gd name="connsiteY2" fmla="*/ 272955 h 286603"/>
                  <a:gd name="connsiteX3" fmla="*/ 54591 w 2165929"/>
                  <a:gd name="connsiteY3" fmla="*/ 286603 h 286603"/>
                  <a:gd name="connsiteX4" fmla="*/ 0 w 2165929"/>
                  <a:gd name="connsiteY4" fmla="*/ 13648 h 286603"/>
                  <a:gd name="connsiteX0" fmla="*/ 0 w 2152282"/>
                  <a:gd name="connsiteY0" fmla="*/ 13648 h 286603"/>
                  <a:gd name="connsiteX1" fmla="*/ 2152282 w 2152282"/>
                  <a:gd name="connsiteY1" fmla="*/ 0 h 286603"/>
                  <a:gd name="connsiteX2" fmla="*/ 2070396 w 2152282"/>
                  <a:gd name="connsiteY2" fmla="*/ 272955 h 286603"/>
                  <a:gd name="connsiteX3" fmla="*/ 40944 w 2152282"/>
                  <a:gd name="connsiteY3" fmla="*/ 286603 h 286603"/>
                  <a:gd name="connsiteX4" fmla="*/ 0 w 2152282"/>
                  <a:gd name="connsiteY4" fmla="*/ 13648 h 286603"/>
                  <a:gd name="connsiteX0" fmla="*/ 0 w 2152282"/>
                  <a:gd name="connsiteY0" fmla="*/ 13648 h 286603"/>
                  <a:gd name="connsiteX1" fmla="*/ 2152282 w 2152282"/>
                  <a:gd name="connsiteY1" fmla="*/ 0 h 286603"/>
                  <a:gd name="connsiteX2" fmla="*/ 2070396 w 2152282"/>
                  <a:gd name="connsiteY2" fmla="*/ 272955 h 286603"/>
                  <a:gd name="connsiteX3" fmla="*/ 40944 w 2152282"/>
                  <a:gd name="connsiteY3" fmla="*/ 286603 h 286603"/>
                  <a:gd name="connsiteX4" fmla="*/ 0 w 2152282"/>
                  <a:gd name="connsiteY4" fmla="*/ 13648 h 286603"/>
                  <a:gd name="connsiteX0" fmla="*/ 6231 w 2158513"/>
                  <a:gd name="connsiteY0" fmla="*/ 13648 h 286603"/>
                  <a:gd name="connsiteX1" fmla="*/ 2158513 w 2158513"/>
                  <a:gd name="connsiteY1" fmla="*/ 0 h 286603"/>
                  <a:gd name="connsiteX2" fmla="*/ 2076627 w 2158513"/>
                  <a:gd name="connsiteY2" fmla="*/ 272955 h 286603"/>
                  <a:gd name="connsiteX3" fmla="*/ 47175 w 2158513"/>
                  <a:gd name="connsiteY3" fmla="*/ 286603 h 286603"/>
                  <a:gd name="connsiteX4" fmla="*/ 6231 w 2158513"/>
                  <a:gd name="connsiteY4" fmla="*/ 13648 h 286603"/>
                  <a:gd name="connsiteX0" fmla="*/ 6231 w 2158513"/>
                  <a:gd name="connsiteY0" fmla="*/ 13648 h 286603"/>
                  <a:gd name="connsiteX1" fmla="*/ 2158513 w 2158513"/>
                  <a:gd name="connsiteY1" fmla="*/ 0 h 286603"/>
                  <a:gd name="connsiteX2" fmla="*/ 2076627 w 2158513"/>
                  <a:gd name="connsiteY2" fmla="*/ 272955 h 286603"/>
                  <a:gd name="connsiteX3" fmla="*/ 47175 w 2158513"/>
                  <a:gd name="connsiteY3" fmla="*/ 286603 h 286603"/>
                  <a:gd name="connsiteX4" fmla="*/ 6231 w 2158513"/>
                  <a:gd name="connsiteY4" fmla="*/ 13648 h 286603"/>
                  <a:gd name="connsiteX0" fmla="*/ 6231 w 2158513"/>
                  <a:gd name="connsiteY0" fmla="*/ 13648 h 286603"/>
                  <a:gd name="connsiteX1" fmla="*/ 2158513 w 2158513"/>
                  <a:gd name="connsiteY1" fmla="*/ 0 h 286603"/>
                  <a:gd name="connsiteX2" fmla="*/ 2076627 w 2158513"/>
                  <a:gd name="connsiteY2" fmla="*/ 272955 h 286603"/>
                  <a:gd name="connsiteX3" fmla="*/ 47175 w 2158513"/>
                  <a:gd name="connsiteY3" fmla="*/ 286603 h 286603"/>
                  <a:gd name="connsiteX4" fmla="*/ 6231 w 2158513"/>
                  <a:gd name="connsiteY4" fmla="*/ 13648 h 286603"/>
                  <a:gd name="connsiteX0" fmla="*/ 6231 w 2158513"/>
                  <a:gd name="connsiteY0" fmla="*/ 13648 h 286603"/>
                  <a:gd name="connsiteX1" fmla="*/ 2158513 w 2158513"/>
                  <a:gd name="connsiteY1" fmla="*/ 0 h 286603"/>
                  <a:gd name="connsiteX2" fmla="*/ 2076627 w 2158513"/>
                  <a:gd name="connsiteY2" fmla="*/ 272955 h 286603"/>
                  <a:gd name="connsiteX3" fmla="*/ 47175 w 2158513"/>
                  <a:gd name="connsiteY3" fmla="*/ 286603 h 286603"/>
                  <a:gd name="connsiteX4" fmla="*/ 6231 w 2158513"/>
                  <a:gd name="connsiteY4" fmla="*/ 13648 h 286603"/>
                  <a:gd name="connsiteX0" fmla="*/ 6231 w 2158513"/>
                  <a:gd name="connsiteY0" fmla="*/ 13648 h 286603"/>
                  <a:gd name="connsiteX1" fmla="*/ 2158513 w 2158513"/>
                  <a:gd name="connsiteY1" fmla="*/ 0 h 286603"/>
                  <a:gd name="connsiteX2" fmla="*/ 2076627 w 2158513"/>
                  <a:gd name="connsiteY2" fmla="*/ 272955 h 286603"/>
                  <a:gd name="connsiteX3" fmla="*/ 47175 w 2158513"/>
                  <a:gd name="connsiteY3" fmla="*/ 286603 h 286603"/>
                  <a:gd name="connsiteX4" fmla="*/ 6231 w 2158513"/>
                  <a:gd name="connsiteY4" fmla="*/ 13648 h 286603"/>
                  <a:gd name="connsiteX0" fmla="*/ 4360 w 2156642"/>
                  <a:gd name="connsiteY0" fmla="*/ 13648 h 272955"/>
                  <a:gd name="connsiteX1" fmla="*/ 2156642 w 2156642"/>
                  <a:gd name="connsiteY1" fmla="*/ 0 h 272955"/>
                  <a:gd name="connsiteX2" fmla="*/ 2074756 w 2156642"/>
                  <a:gd name="connsiteY2" fmla="*/ 272955 h 272955"/>
                  <a:gd name="connsiteX3" fmla="*/ 72599 w 2156642"/>
                  <a:gd name="connsiteY3" fmla="*/ 272955 h 272955"/>
                  <a:gd name="connsiteX4" fmla="*/ 4360 w 2156642"/>
                  <a:gd name="connsiteY4" fmla="*/ 13648 h 272955"/>
                  <a:gd name="connsiteX0" fmla="*/ 3807 w 2156089"/>
                  <a:gd name="connsiteY0" fmla="*/ 13648 h 272955"/>
                  <a:gd name="connsiteX1" fmla="*/ 2156089 w 2156089"/>
                  <a:gd name="connsiteY1" fmla="*/ 0 h 272955"/>
                  <a:gd name="connsiteX2" fmla="*/ 2074203 w 2156089"/>
                  <a:gd name="connsiteY2" fmla="*/ 272955 h 272955"/>
                  <a:gd name="connsiteX3" fmla="*/ 72046 w 2156089"/>
                  <a:gd name="connsiteY3" fmla="*/ 272955 h 272955"/>
                  <a:gd name="connsiteX4" fmla="*/ 3807 w 2156089"/>
                  <a:gd name="connsiteY4" fmla="*/ 13648 h 272955"/>
                  <a:gd name="connsiteX0" fmla="*/ 787 w 2153069"/>
                  <a:gd name="connsiteY0" fmla="*/ 13648 h 272955"/>
                  <a:gd name="connsiteX1" fmla="*/ 2153069 w 2153069"/>
                  <a:gd name="connsiteY1" fmla="*/ 0 h 272955"/>
                  <a:gd name="connsiteX2" fmla="*/ 2071183 w 2153069"/>
                  <a:gd name="connsiteY2" fmla="*/ 272955 h 272955"/>
                  <a:gd name="connsiteX3" fmla="*/ 69026 w 2153069"/>
                  <a:gd name="connsiteY3" fmla="*/ 272955 h 272955"/>
                  <a:gd name="connsiteX4" fmla="*/ 787 w 2153069"/>
                  <a:gd name="connsiteY4" fmla="*/ 13648 h 272955"/>
                  <a:gd name="connsiteX0" fmla="*/ 1625 w 2153907"/>
                  <a:gd name="connsiteY0" fmla="*/ 13648 h 272955"/>
                  <a:gd name="connsiteX1" fmla="*/ 2153907 w 2153907"/>
                  <a:gd name="connsiteY1" fmla="*/ 0 h 272955"/>
                  <a:gd name="connsiteX2" fmla="*/ 2072021 w 2153907"/>
                  <a:gd name="connsiteY2" fmla="*/ 272955 h 272955"/>
                  <a:gd name="connsiteX3" fmla="*/ 28921 w 2153907"/>
                  <a:gd name="connsiteY3" fmla="*/ 259307 h 272955"/>
                  <a:gd name="connsiteX4" fmla="*/ 1625 w 2153907"/>
                  <a:gd name="connsiteY4" fmla="*/ 13648 h 272955"/>
                  <a:gd name="connsiteX0" fmla="*/ 1200 w 2153482"/>
                  <a:gd name="connsiteY0" fmla="*/ 13648 h 272955"/>
                  <a:gd name="connsiteX1" fmla="*/ 2153482 w 2153482"/>
                  <a:gd name="connsiteY1" fmla="*/ 0 h 272955"/>
                  <a:gd name="connsiteX2" fmla="*/ 2071596 w 2153482"/>
                  <a:gd name="connsiteY2" fmla="*/ 272955 h 272955"/>
                  <a:gd name="connsiteX3" fmla="*/ 42144 w 2153482"/>
                  <a:gd name="connsiteY3" fmla="*/ 259307 h 272955"/>
                  <a:gd name="connsiteX4" fmla="*/ 1200 w 2153482"/>
                  <a:gd name="connsiteY4" fmla="*/ 13648 h 272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153482" h="272955">
                    <a:moveTo>
                      <a:pt x="1200" y="13648"/>
                    </a:moveTo>
                    <a:lnTo>
                      <a:pt x="2153482" y="0"/>
                    </a:lnTo>
                    <a:cubicBezTo>
                      <a:pt x="2085244" y="282054"/>
                      <a:pt x="2126186" y="141028"/>
                      <a:pt x="2071596" y="272955"/>
                    </a:cubicBezTo>
                    <a:lnTo>
                      <a:pt x="42144" y="259307"/>
                    </a:lnTo>
                    <a:cubicBezTo>
                      <a:pt x="37595" y="250209"/>
                      <a:pt x="-7898" y="104633"/>
                      <a:pt x="1200" y="13648"/>
                    </a:cubicBezTo>
                    <a:close/>
                  </a:path>
                </a:pathLst>
              </a:custGeom>
              <a:solidFill>
                <a:srgbClr val="744F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矩形 17"/>
              <p:cNvSpPr/>
              <p:nvPr/>
            </p:nvSpPr>
            <p:spPr>
              <a:xfrm>
                <a:off x="1218469" y="4479519"/>
                <a:ext cx="1748741" cy="255424"/>
              </a:xfrm>
              <a:custGeom>
                <a:avLst/>
                <a:gdLst>
                  <a:gd name="connsiteX0" fmla="*/ 0 w 2302406"/>
                  <a:gd name="connsiteY0" fmla="*/ 0 h 272955"/>
                  <a:gd name="connsiteX1" fmla="*/ 2302406 w 2302406"/>
                  <a:gd name="connsiteY1" fmla="*/ 0 h 272955"/>
                  <a:gd name="connsiteX2" fmla="*/ 2302406 w 2302406"/>
                  <a:gd name="connsiteY2" fmla="*/ 272955 h 272955"/>
                  <a:gd name="connsiteX3" fmla="*/ 0 w 2302406"/>
                  <a:gd name="connsiteY3" fmla="*/ 272955 h 272955"/>
                  <a:gd name="connsiteX4" fmla="*/ 0 w 2302406"/>
                  <a:gd name="connsiteY4" fmla="*/ 0 h 272955"/>
                  <a:gd name="connsiteX0" fmla="*/ 0 w 2302406"/>
                  <a:gd name="connsiteY0" fmla="*/ 0 h 272955"/>
                  <a:gd name="connsiteX1" fmla="*/ 2247815 w 2302406"/>
                  <a:gd name="connsiteY1" fmla="*/ 0 h 272955"/>
                  <a:gd name="connsiteX2" fmla="*/ 2302406 w 2302406"/>
                  <a:gd name="connsiteY2" fmla="*/ 272955 h 272955"/>
                  <a:gd name="connsiteX3" fmla="*/ 0 w 2302406"/>
                  <a:gd name="connsiteY3" fmla="*/ 272955 h 272955"/>
                  <a:gd name="connsiteX4" fmla="*/ 0 w 2302406"/>
                  <a:gd name="connsiteY4" fmla="*/ 0 h 272955"/>
                  <a:gd name="connsiteX0" fmla="*/ 0 w 2247815"/>
                  <a:gd name="connsiteY0" fmla="*/ 0 h 272955"/>
                  <a:gd name="connsiteX1" fmla="*/ 2247815 w 2247815"/>
                  <a:gd name="connsiteY1" fmla="*/ 0 h 272955"/>
                  <a:gd name="connsiteX2" fmla="*/ 2220520 w 2247815"/>
                  <a:gd name="connsiteY2" fmla="*/ 272955 h 272955"/>
                  <a:gd name="connsiteX3" fmla="*/ 0 w 2247815"/>
                  <a:gd name="connsiteY3" fmla="*/ 272955 h 272955"/>
                  <a:gd name="connsiteX4" fmla="*/ 0 w 2247815"/>
                  <a:gd name="connsiteY4" fmla="*/ 0 h 272955"/>
                  <a:gd name="connsiteX0" fmla="*/ 0 w 2247815"/>
                  <a:gd name="connsiteY0" fmla="*/ 0 h 272955"/>
                  <a:gd name="connsiteX1" fmla="*/ 2247815 w 2247815"/>
                  <a:gd name="connsiteY1" fmla="*/ 0 h 272955"/>
                  <a:gd name="connsiteX2" fmla="*/ 2165929 w 2247815"/>
                  <a:gd name="connsiteY2" fmla="*/ 272955 h 272955"/>
                  <a:gd name="connsiteX3" fmla="*/ 0 w 2247815"/>
                  <a:gd name="connsiteY3" fmla="*/ 272955 h 272955"/>
                  <a:gd name="connsiteX4" fmla="*/ 0 w 2247815"/>
                  <a:gd name="connsiteY4" fmla="*/ 0 h 272955"/>
                  <a:gd name="connsiteX0" fmla="*/ 0 w 2247815"/>
                  <a:gd name="connsiteY0" fmla="*/ 0 h 272955"/>
                  <a:gd name="connsiteX1" fmla="*/ 2247815 w 2247815"/>
                  <a:gd name="connsiteY1" fmla="*/ 0 h 272955"/>
                  <a:gd name="connsiteX2" fmla="*/ 2165929 w 2247815"/>
                  <a:gd name="connsiteY2" fmla="*/ 272955 h 272955"/>
                  <a:gd name="connsiteX3" fmla="*/ 0 w 2247815"/>
                  <a:gd name="connsiteY3" fmla="*/ 272955 h 272955"/>
                  <a:gd name="connsiteX4" fmla="*/ 0 w 2247815"/>
                  <a:gd name="connsiteY4" fmla="*/ 0 h 272955"/>
                  <a:gd name="connsiteX0" fmla="*/ 0 w 2247815"/>
                  <a:gd name="connsiteY0" fmla="*/ 0 h 286603"/>
                  <a:gd name="connsiteX1" fmla="*/ 2247815 w 2247815"/>
                  <a:gd name="connsiteY1" fmla="*/ 0 h 286603"/>
                  <a:gd name="connsiteX2" fmla="*/ 2165929 w 2247815"/>
                  <a:gd name="connsiteY2" fmla="*/ 272955 h 286603"/>
                  <a:gd name="connsiteX3" fmla="*/ 136477 w 2247815"/>
                  <a:gd name="connsiteY3" fmla="*/ 286603 h 286603"/>
                  <a:gd name="connsiteX4" fmla="*/ 0 w 2247815"/>
                  <a:gd name="connsiteY4" fmla="*/ 0 h 286603"/>
                  <a:gd name="connsiteX0" fmla="*/ 0 w 2165929"/>
                  <a:gd name="connsiteY0" fmla="*/ 13648 h 286603"/>
                  <a:gd name="connsiteX1" fmla="*/ 2165929 w 2165929"/>
                  <a:gd name="connsiteY1" fmla="*/ 0 h 286603"/>
                  <a:gd name="connsiteX2" fmla="*/ 2084043 w 2165929"/>
                  <a:gd name="connsiteY2" fmla="*/ 272955 h 286603"/>
                  <a:gd name="connsiteX3" fmla="*/ 54591 w 2165929"/>
                  <a:gd name="connsiteY3" fmla="*/ 286603 h 286603"/>
                  <a:gd name="connsiteX4" fmla="*/ 0 w 2165929"/>
                  <a:gd name="connsiteY4" fmla="*/ 13648 h 286603"/>
                  <a:gd name="connsiteX0" fmla="*/ 0 w 2165929"/>
                  <a:gd name="connsiteY0" fmla="*/ 13648 h 286603"/>
                  <a:gd name="connsiteX1" fmla="*/ 2165929 w 2165929"/>
                  <a:gd name="connsiteY1" fmla="*/ 0 h 286603"/>
                  <a:gd name="connsiteX2" fmla="*/ 2084043 w 2165929"/>
                  <a:gd name="connsiteY2" fmla="*/ 272955 h 286603"/>
                  <a:gd name="connsiteX3" fmla="*/ 54591 w 2165929"/>
                  <a:gd name="connsiteY3" fmla="*/ 286603 h 286603"/>
                  <a:gd name="connsiteX4" fmla="*/ 0 w 2165929"/>
                  <a:gd name="connsiteY4" fmla="*/ 13648 h 286603"/>
                  <a:gd name="connsiteX0" fmla="*/ 0 w 2152282"/>
                  <a:gd name="connsiteY0" fmla="*/ 13648 h 286603"/>
                  <a:gd name="connsiteX1" fmla="*/ 2152282 w 2152282"/>
                  <a:gd name="connsiteY1" fmla="*/ 0 h 286603"/>
                  <a:gd name="connsiteX2" fmla="*/ 2070396 w 2152282"/>
                  <a:gd name="connsiteY2" fmla="*/ 272955 h 286603"/>
                  <a:gd name="connsiteX3" fmla="*/ 40944 w 2152282"/>
                  <a:gd name="connsiteY3" fmla="*/ 286603 h 286603"/>
                  <a:gd name="connsiteX4" fmla="*/ 0 w 2152282"/>
                  <a:gd name="connsiteY4" fmla="*/ 13648 h 286603"/>
                  <a:gd name="connsiteX0" fmla="*/ 0 w 2152282"/>
                  <a:gd name="connsiteY0" fmla="*/ 13648 h 286603"/>
                  <a:gd name="connsiteX1" fmla="*/ 2152282 w 2152282"/>
                  <a:gd name="connsiteY1" fmla="*/ 0 h 286603"/>
                  <a:gd name="connsiteX2" fmla="*/ 2070396 w 2152282"/>
                  <a:gd name="connsiteY2" fmla="*/ 272955 h 286603"/>
                  <a:gd name="connsiteX3" fmla="*/ 40944 w 2152282"/>
                  <a:gd name="connsiteY3" fmla="*/ 286603 h 286603"/>
                  <a:gd name="connsiteX4" fmla="*/ 0 w 2152282"/>
                  <a:gd name="connsiteY4" fmla="*/ 13648 h 286603"/>
                  <a:gd name="connsiteX0" fmla="*/ 6231 w 2158513"/>
                  <a:gd name="connsiteY0" fmla="*/ 13648 h 286603"/>
                  <a:gd name="connsiteX1" fmla="*/ 2158513 w 2158513"/>
                  <a:gd name="connsiteY1" fmla="*/ 0 h 286603"/>
                  <a:gd name="connsiteX2" fmla="*/ 2076627 w 2158513"/>
                  <a:gd name="connsiteY2" fmla="*/ 272955 h 286603"/>
                  <a:gd name="connsiteX3" fmla="*/ 47175 w 2158513"/>
                  <a:gd name="connsiteY3" fmla="*/ 286603 h 286603"/>
                  <a:gd name="connsiteX4" fmla="*/ 6231 w 2158513"/>
                  <a:gd name="connsiteY4" fmla="*/ 13648 h 286603"/>
                  <a:gd name="connsiteX0" fmla="*/ 6231 w 2158513"/>
                  <a:gd name="connsiteY0" fmla="*/ 13648 h 286603"/>
                  <a:gd name="connsiteX1" fmla="*/ 2158513 w 2158513"/>
                  <a:gd name="connsiteY1" fmla="*/ 0 h 286603"/>
                  <a:gd name="connsiteX2" fmla="*/ 2076627 w 2158513"/>
                  <a:gd name="connsiteY2" fmla="*/ 272955 h 286603"/>
                  <a:gd name="connsiteX3" fmla="*/ 47175 w 2158513"/>
                  <a:gd name="connsiteY3" fmla="*/ 286603 h 286603"/>
                  <a:gd name="connsiteX4" fmla="*/ 6231 w 2158513"/>
                  <a:gd name="connsiteY4" fmla="*/ 13648 h 286603"/>
                  <a:gd name="connsiteX0" fmla="*/ 6231 w 2158513"/>
                  <a:gd name="connsiteY0" fmla="*/ 13648 h 286603"/>
                  <a:gd name="connsiteX1" fmla="*/ 2158513 w 2158513"/>
                  <a:gd name="connsiteY1" fmla="*/ 0 h 286603"/>
                  <a:gd name="connsiteX2" fmla="*/ 2076627 w 2158513"/>
                  <a:gd name="connsiteY2" fmla="*/ 272955 h 286603"/>
                  <a:gd name="connsiteX3" fmla="*/ 47175 w 2158513"/>
                  <a:gd name="connsiteY3" fmla="*/ 286603 h 286603"/>
                  <a:gd name="connsiteX4" fmla="*/ 6231 w 2158513"/>
                  <a:gd name="connsiteY4" fmla="*/ 13648 h 286603"/>
                  <a:gd name="connsiteX0" fmla="*/ 6231 w 2158513"/>
                  <a:gd name="connsiteY0" fmla="*/ 13648 h 286603"/>
                  <a:gd name="connsiteX1" fmla="*/ 2158513 w 2158513"/>
                  <a:gd name="connsiteY1" fmla="*/ 0 h 286603"/>
                  <a:gd name="connsiteX2" fmla="*/ 2076627 w 2158513"/>
                  <a:gd name="connsiteY2" fmla="*/ 272955 h 286603"/>
                  <a:gd name="connsiteX3" fmla="*/ 47175 w 2158513"/>
                  <a:gd name="connsiteY3" fmla="*/ 286603 h 286603"/>
                  <a:gd name="connsiteX4" fmla="*/ 6231 w 2158513"/>
                  <a:gd name="connsiteY4" fmla="*/ 13648 h 286603"/>
                  <a:gd name="connsiteX0" fmla="*/ 6231 w 2158513"/>
                  <a:gd name="connsiteY0" fmla="*/ 13648 h 286603"/>
                  <a:gd name="connsiteX1" fmla="*/ 2158513 w 2158513"/>
                  <a:gd name="connsiteY1" fmla="*/ 0 h 286603"/>
                  <a:gd name="connsiteX2" fmla="*/ 2076627 w 2158513"/>
                  <a:gd name="connsiteY2" fmla="*/ 272955 h 286603"/>
                  <a:gd name="connsiteX3" fmla="*/ 47175 w 2158513"/>
                  <a:gd name="connsiteY3" fmla="*/ 286603 h 286603"/>
                  <a:gd name="connsiteX4" fmla="*/ 6231 w 2158513"/>
                  <a:gd name="connsiteY4" fmla="*/ 13648 h 286603"/>
                  <a:gd name="connsiteX0" fmla="*/ 4360 w 2156642"/>
                  <a:gd name="connsiteY0" fmla="*/ 13648 h 272955"/>
                  <a:gd name="connsiteX1" fmla="*/ 2156642 w 2156642"/>
                  <a:gd name="connsiteY1" fmla="*/ 0 h 272955"/>
                  <a:gd name="connsiteX2" fmla="*/ 2074756 w 2156642"/>
                  <a:gd name="connsiteY2" fmla="*/ 272955 h 272955"/>
                  <a:gd name="connsiteX3" fmla="*/ 72599 w 2156642"/>
                  <a:gd name="connsiteY3" fmla="*/ 272955 h 272955"/>
                  <a:gd name="connsiteX4" fmla="*/ 4360 w 2156642"/>
                  <a:gd name="connsiteY4" fmla="*/ 13648 h 272955"/>
                  <a:gd name="connsiteX0" fmla="*/ 3807 w 2156089"/>
                  <a:gd name="connsiteY0" fmla="*/ 13648 h 272955"/>
                  <a:gd name="connsiteX1" fmla="*/ 2156089 w 2156089"/>
                  <a:gd name="connsiteY1" fmla="*/ 0 h 272955"/>
                  <a:gd name="connsiteX2" fmla="*/ 2074203 w 2156089"/>
                  <a:gd name="connsiteY2" fmla="*/ 272955 h 272955"/>
                  <a:gd name="connsiteX3" fmla="*/ 72046 w 2156089"/>
                  <a:gd name="connsiteY3" fmla="*/ 272955 h 272955"/>
                  <a:gd name="connsiteX4" fmla="*/ 3807 w 2156089"/>
                  <a:gd name="connsiteY4" fmla="*/ 13648 h 272955"/>
                  <a:gd name="connsiteX0" fmla="*/ 787 w 2153069"/>
                  <a:gd name="connsiteY0" fmla="*/ 13648 h 272955"/>
                  <a:gd name="connsiteX1" fmla="*/ 2153069 w 2153069"/>
                  <a:gd name="connsiteY1" fmla="*/ 0 h 272955"/>
                  <a:gd name="connsiteX2" fmla="*/ 2071183 w 2153069"/>
                  <a:gd name="connsiteY2" fmla="*/ 272955 h 272955"/>
                  <a:gd name="connsiteX3" fmla="*/ 69026 w 2153069"/>
                  <a:gd name="connsiteY3" fmla="*/ 272955 h 272955"/>
                  <a:gd name="connsiteX4" fmla="*/ 787 w 2153069"/>
                  <a:gd name="connsiteY4" fmla="*/ 13648 h 272955"/>
                  <a:gd name="connsiteX0" fmla="*/ 1625 w 2153907"/>
                  <a:gd name="connsiteY0" fmla="*/ 13648 h 272955"/>
                  <a:gd name="connsiteX1" fmla="*/ 2153907 w 2153907"/>
                  <a:gd name="connsiteY1" fmla="*/ 0 h 272955"/>
                  <a:gd name="connsiteX2" fmla="*/ 2072021 w 2153907"/>
                  <a:gd name="connsiteY2" fmla="*/ 272955 h 272955"/>
                  <a:gd name="connsiteX3" fmla="*/ 28921 w 2153907"/>
                  <a:gd name="connsiteY3" fmla="*/ 259307 h 272955"/>
                  <a:gd name="connsiteX4" fmla="*/ 1625 w 2153907"/>
                  <a:gd name="connsiteY4" fmla="*/ 13648 h 272955"/>
                  <a:gd name="connsiteX0" fmla="*/ 1200 w 2153482"/>
                  <a:gd name="connsiteY0" fmla="*/ 13648 h 272955"/>
                  <a:gd name="connsiteX1" fmla="*/ 2153482 w 2153482"/>
                  <a:gd name="connsiteY1" fmla="*/ 0 h 272955"/>
                  <a:gd name="connsiteX2" fmla="*/ 2071596 w 2153482"/>
                  <a:gd name="connsiteY2" fmla="*/ 272955 h 272955"/>
                  <a:gd name="connsiteX3" fmla="*/ 42144 w 2153482"/>
                  <a:gd name="connsiteY3" fmla="*/ 259307 h 272955"/>
                  <a:gd name="connsiteX4" fmla="*/ 1200 w 2153482"/>
                  <a:gd name="connsiteY4" fmla="*/ 13648 h 272955"/>
                  <a:gd name="connsiteX0" fmla="*/ 1200 w 2385366"/>
                  <a:gd name="connsiteY0" fmla="*/ 26621 h 285928"/>
                  <a:gd name="connsiteX1" fmla="*/ 2385366 w 2385366"/>
                  <a:gd name="connsiteY1" fmla="*/ 0 h 285928"/>
                  <a:gd name="connsiteX2" fmla="*/ 2071596 w 2385366"/>
                  <a:gd name="connsiteY2" fmla="*/ 285928 h 285928"/>
                  <a:gd name="connsiteX3" fmla="*/ 42144 w 2385366"/>
                  <a:gd name="connsiteY3" fmla="*/ 272280 h 285928"/>
                  <a:gd name="connsiteX4" fmla="*/ 1200 w 2385366"/>
                  <a:gd name="connsiteY4" fmla="*/ 26621 h 285928"/>
                  <a:gd name="connsiteX0" fmla="*/ 1200 w 2385366"/>
                  <a:gd name="connsiteY0" fmla="*/ 26621 h 311873"/>
                  <a:gd name="connsiteX1" fmla="*/ 2385366 w 2385366"/>
                  <a:gd name="connsiteY1" fmla="*/ 0 h 311873"/>
                  <a:gd name="connsiteX2" fmla="*/ 2249969 w 2385366"/>
                  <a:gd name="connsiteY2" fmla="*/ 311873 h 311873"/>
                  <a:gd name="connsiteX3" fmla="*/ 42144 w 2385366"/>
                  <a:gd name="connsiteY3" fmla="*/ 272280 h 311873"/>
                  <a:gd name="connsiteX4" fmla="*/ 1200 w 2385366"/>
                  <a:gd name="connsiteY4" fmla="*/ 26621 h 311873"/>
                  <a:gd name="connsiteX0" fmla="*/ 269 w 2562808"/>
                  <a:gd name="connsiteY0" fmla="*/ 26621 h 311873"/>
                  <a:gd name="connsiteX1" fmla="*/ 2562808 w 2562808"/>
                  <a:gd name="connsiteY1" fmla="*/ 0 h 311873"/>
                  <a:gd name="connsiteX2" fmla="*/ 2427411 w 2562808"/>
                  <a:gd name="connsiteY2" fmla="*/ 311873 h 311873"/>
                  <a:gd name="connsiteX3" fmla="*/ 219586 w 2562808"/>
                  <a:gd name="connsiteY3" fmla="*/ 272280 h 311873"/>
                  <a:gd name="connsiteX4" fmla="*/ 269 w 2562808"/>
                  <a:gd name="connsiteY4" fmla="*/ 26621 h 311873"/>
                  <a:gd name="connsiteX0" fmla="*/ 504 w 2563043"/>
                  <a:gd name="connsiteY0" fmla="*/ 26621 h 311873"/>
                  <a:gd name="connsiteX1" fmla="*/ 2563043 w 2563043"/>
                  <a:gd name="connsiteY1" fmla="*/ 0 h 311873"/>
                  <a:gd name="connsiteX2" fmla="*/ 2427646 w 2563043"/>
                  <a:gd name="connsiteY2" fmla="*/ 311873 h 311873"/>
                  <a:gd name="connsiteX3" fmla="*/ 112798 w 2563043"/>
                  <a:gd name="connsiteY3" fmla="*/ 285252 h 311873"/>
                  <a:gd name="connsiteX4" fmla="*/ 504 w 2563043"/>
                  <a:gd name="connsiteY4" fmla="*/ 26621 h 311873"/>
                  <a:gd name="connsiteX0" fmla="*/ 504 w 2563043"/>
                  <a:gd name="connsiteY0" fmla="*/ 26621 h 285252"/>
                  <a:gd name="connsiteX1" fmla="*/ 2563043 w 2563043"/>
                  <a:gd name="connsiteY1" fmla="*/ 0 h 285252"/>
                  <a:gd name="connsiteX2" fmla="*/ 2463321 w 2563043"/>
                  <a:gd name="connsiteY2" fmla="*/ 272956 h 285252"/>
                  <a:gd name="connsiteX3" fmla="*/ 112798 w 2563043"/>
                  <a:gd name="connsiteY3" fmla="*/ 285252 h 285252"/>
                  <a:gd name="connsiteX4" fmla="*/ 504 w 2563043"/>
                  <a:gd name="connsiteY4" fmla="*/ 26621 h 285252"/>
                  <a:gd name="connsiteX0" fmla="*/ 504 w 2600152"/>
                  <a:gd name="connsiteY0" fmla="*/ 26621 h 285252"/>
                  <a:gd name="connsiteX1" fmla="*/ 2600152 w 2600152"/>
                  <a:gd name="connsiteY1" fmla="*/ 0 h 285252"/>
                  <a:gd name="connsiteX2" fmla="*/ 2463321 w 2600152"/>
                  <a:gd name="connsiteY2" fmla="*/ 272956 h 285252"/>
                  <a:gd name="connsiteX3" fmla="*/ 112798 w 2600152"/>
                  <a:gd name="connsiteY3" fmla="*/ 285252 h 285252"/>
                  <a:gd name="connsiteX4" fmla="*/ 504 w 2600152"/>
                  <a:gd name="connsiteY4" fmla="*/ 26621 h 2852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00152" h="285252">
                    <a:moveTo>
                      <a:pt x="504" y="26621"/>
                    </a:moveTo>
                    <a:lnTo>
                      <a:pt x="2600152" y="0"/>
                    </a:lnTo>
                    <a:cubicBezTo>
                      <a:pt x="2531914" y="282054"/>
                      <a:pt x="2517911" y="141029"/>
                      <a:pt x="2463321" y="272956"/>
                    </a:cubicBezTo>
                    <a:lnTo>
                      <a:pt x="112798" y="285252"/>
                    </a:lnTo>
                    <a:cubicBezTo>
                      <a:pt x="108249" y="276154"/>
                      <a:pt x="-8594" y="117606"/>
                      <a:pt x="504" y="26621"/>
                    </a:cubicBezTo>
                    <a:close/>
                  </a:path>
                </a:pathLst>
              </a:custGeom>
              <a:solidFill>
                <a:srgbClr val="563B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1552173" y="1168512"/>
                <a:ext cx="1064547" cy="1064547"/>
              </a:xfrm>
              <a:prstGeom prst="ellipse">
                <a:avLst/>
              </a:prstGeom>
              <a:solidFill>
                <a:srgbClr val="744F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弦形 35"/>
              <p:cNvSpPr/>
              <p:nvPr/>
            </p:nvSpPr>
            <p:spPr>
              <a:xfrm rot="1356883">
                <a:off x="1687511" y="1300294"/>
                <a:ext cx="546652" cy="755629"/>
              </a:xfrm>
              <a:custGeom>
                <a:avLst/>
                <a:gdLst>
                  <a:gd name="connsiteX0" fmla="*/ 1578177 w 1856586"/>
                  <a:gd name="connsiteY0" fmla="*/ 1560008 h 1820249"/>
                  <a:gd name="connsiteX1" fmla="*/ 471010 w 1856586"/>
                  <a:gd name="connsiteY1" fmla="*/ 1702162 h 1820249"/>
                  <a:gd name="connsiteX2" fmla="*/ 32840 w 1856586"/>
                  <a:gd name="connsiteY2" fmla="*/ 670188 h 1820249"/>
                  <a:gd name="connsiteX3" fmla="*/ 928294 w 1856586"/>
                  <a:gd name="connsiteY3" fmla="*/ -1 h 1820249"/>
                  <a:gd name="connsiteX4" fmla="*/ 1578177 w 1856586"/>
                  <a:gd name="connsiteY4" fmla="*/ 1560008 h 1820249"/>
                  <a:gd name="connsiteX0" fmla="*/ 1578265 w 1578265"/>
                  <a:gd name="connsiteY0" fmla="*/ 1808343 h 2068603"/>
                  <a:gd name="connsiteX1" fmla="*/ 471098 w 1578265"/>
                  <a:gd name="connsiteY1" fmla="*/ 1950497 h 2068603"/>
                  <a:gd name="connsiteX2" fmla="*/ 32928 w 1578265"/>
                  <a:gd name="connsiteY2" fmla="*/ 918523 h 2068603"/>
                  <a:gd name="connsiteX3" fmla="*/ 815089 w 1578265"/>
                  <a:gd name="connsiteY3" fmla="*/ 0 h 2068603"/>
                  <a:gd name="connsiteX4" fmla="*/ 1578265 w 1578265"/>
                  <a:gd name="connsiteY4" fmla="*/ 1808343 h 2068603"/>
                  <a:gd name="connsiteX0" fmla="*/ 1604329 w 1604329"/>
                  <a:gd name="connsiteY0" fmla="*/ 1808343 h 2047376"/>
                  <a:gd name="connsiteX1" fmla="*/ 497162 w 1604329"/>
                  <a:gd name="connsiteY1" fmla="*/ 1950497 h 2047376"/>
                  <a:gd name="connsiteX2" fmla="*/ 22830 w 1604329"/>
                  <a:gd name="connsiteY2" fmla="*/ 905019 h 2047376"/>
                  <a:gd name="connsiteX3" fmla="*/ 841153 w 1604329"/>
                  <a:gd name="connsiteY3" fmla="*/ 0 h 2047376"/>
                  <a:gd name="connsiteX4" fmla="*/ 1604329 w 1604329"/>
                  <a:gd name="connsiteY4" fmla="*/ 1808343 h 2047376"/>
                  <a:gd name="connsiteX0" fmla="*/ 1730044 w 1730044"/>
                  <a:gd name="connsiteY0" fmla="*/ 2081509 h 2217470"/>
                  <a:gd name="connsiteX1" fmla="*/ 498256 w 1730044"/>
                  <a:gd name="connsiteY1" fmla="*/ 1950497 h 2217470"/>
                  <a:gd name="connsiteX2" fmla="*/ 23924 w 1730044"/>
                  <a:gd name="connsiteY2" fmla="*/ 905019 h 2217470"/>
                  <a:gd name="connsiteX3" fmla="*/ 842247 w 1730044"/>
                  <a:gd name="connsiteY3" fmla="*/ 0 h 2217470"/>
                  <a:gd name="connsiteX4" fmla="*/ 1730044 w 1730044"/>
                  <a:gd name="connsiteY4" fmla="*/ 2081509 h 2217470"/>
                  <a:gd name="connsiteX0" fmla="*/ 1730920 w 1730920"/>
                  <a:gd name="connsiteY0" fmla="*/ 2081509 h 2238044"/>
                  <a:gd name="connsiteX1" fmla="*/ 484540 w 1730920"/>
                  <a:gd name="connsiteY1" fmla="*/ 2017158 h 2238044"/>
                  <a:gd name="connsiteX2" fmla="*/ 24800 w 1730920"/>
                  <a:gd name="connsiteY2" fmla="*/ 905019 h 2238044"/>
                  <a:gd name="connsiteX3" fmla="*/ 843123 w 1730920"/>
                  <a:gd name="connsiteY3" fmla="*/ 0 h 2238044"/>
                  <a:gd name="connsiteX4" fmla="*/ 1730920 w 1730920"/>
                  <a:gd name="connsiteY4" fmla="*/ 2081509 h 2238044"/>
                  <a:gd name="connsiteX0" fmla="*/ 1730085 w 1730085"/>
                  <a:gd name="connsiteY0" fmla="*/ 2081509 h 2252823"/>
                  <a:gd name="connsiteX1" fmla="*/ 483705 w 1730085"/>
                  <a:gd name="connsiteY1" fmla="*/ 2017158 h 2252823"/>
                  <a:gd name="connsiteX2" fmla="*/ 23965 w 1730085"/>
                  <a:gd name="connsiteY2" fmla="*/ 905019 h 2252823"/>
                  <a:gd name="connsiteX3" fmla="*/ 842288 w 1730085"/>
                  <a:gd name="connsiteY3" fmla="*/ 0 h 2252823"/>
                  <a:gd name="connsiteX4" fmla="*/ 1730085 w 1730085"/>
                  <a:gd name="connsiteY4" fmla="*/ 2081509 h 2252823"/>
                  <a:gd name="connsiteX0" fmla="*/ 1730085 w 1730085"/>
                  <a:gd name="connsiteY0" fmla="*/ 2081509 h 2252823"/>
                  <a:gd name="connsiteX1" fmla="*/ 483705 w 1730085"/>
                  <a:gd name="connsiteY1" fmla="*/ 2017158 h 2252823"/>
                  <a:gd name="connsiteX2" fmla="*/ 23965 w 1730085"/>
                  <a:gd name="connsiteY2" fmla="*/ 905019 h 2252823"/>
                  <a:gd name="connsiteX3" fmla="*/ 842288 w 1730085"/>
                  <a:gd name="connsiteY3" fmla="*/ 0 h 2252823"/>
                  <a:gd name="connsiteX4" fmla="*/ 1730085 w 1730085"/>
                  <a:gd name="connsiteY4" fmla="*/ 2081509 h 2252823"/>
                  <a:gd name="connsiteX0" fmla="*/ 1730085 w 1730085"/>
                  <a:gd name="connsiteY0" fmla="*/ 2081509 h 2252823"/>
                  <a:gd name="connsiteX1" fmla="*/ 483705 w 1730085"/>
                  <a:gd name="connsiteY1" fmla="*/ 2017158 h 2252823"/>
                  <a:gd name="connsiteX2" fmla="*/ 23965 w 1730085"/>
                  <a:gd name="connsiteY2" fmla="*/ 905019 h 2252823"/>
                  <a:gd name="connsiteX3" fmla="*/ 842288 w 1730085"/>
                  <a:gd name="connsiteY3" fmla="*/ 0 h 2252823"/>
                  <a:gd name="connsiteX4" fmla="*/ 1730085 w 1730085"/>
                  <a:gd name="connsiteY4" fmla="*/ 2081509 h 2252823"/>
                  <a:gd name="connsiteX0" fmla="*/ 1722777 w 1722777"/>
                  <a:gd name="connsiteY0" fmla="*/ 2081509 h 2252823"/>
                  <a:gd name="connsiteX1" fmla="*/ 476397 w 1722777"/>
                  <a:gd name="connsiteY1" fmla="*/ 2017158 h 2252823"/>
                  <a:gd name="connsiteX2" fmla="*/ 16657 w 1722777"/>
                  <a:gd name="connsiteY2" fmla="*/ 905019 h 2252823"/>
                  <a:gd name="connsiteX3" fmla="*/ 834980 w 1722777"/>
                  <a:gd name="connsiteY3" fmla="*/ 0 h 2252823"/>
                  <a:gd name="connsiteX4" fmla="*/ 1722777 w 1722777"/>
                  <a:gd name="connsiteY4" fmla="*/ 2081509 h 2252823"/>
                  <a:gd name="connsiteX0" fmla="*/ 1722777 w 1722777"/>
                  <a:gd name="connsiteY0" fmla="*/ 2081509 h 2252823"/>
                  <a:gd name="connsiteX1" fmla="*/ 476397 w 1722777"/>
                  <a:gd name="connsiteY1" fmla="*/ 2017158 h 2252823"/>
                  <a:gd name="connsiteX2" fmla="*/ 16657 w 1722777"/>
                  <a:gd name="connsiteY2" fmla="*/ 905019 h 2252823"/>
                  <a:gd name="connsiteX3" fmla="*/ 834980 w 1722777"/>
                  <a:gd name="connsiteY3" fmla="*/ 0 h 2252823"/>
                  <a:gd name="connsiteX4" fmla="*/ 1722777 w 1722777"/>
                  <a:gd name="connsiteY4" fmla="*/ 2081509 h 2252823"/>
                  <a:gd name="connsiteX0" fmla="*/ 1725151 w 1725151"/>
                  <a:gd name="connsiteY0" fmla="*/ 2081509 h 2246832"/>
                  <a:gd name="connsiteX1" fmla="*/ 478771 w 1725151"/>
                  <a:gd name="connsiteY1" fmla="*/ 2017158 h 2246832"/>
                  <a:gd name="connsiteX2" fmla="*/ 19031 w 1725151"/>
                  <a:gd name="connsiteY2" fmla="*/ 905019 h 2246832"/>
                  <a:gd name="connsiteX3" fmla="*/ 837354 w 1725151"/>
                  <a:gd name="connsiteY3" fmla="*/ 0 h 2246832"/>
                  <a:gd name="connsiteX4" fmla="*/ 1725151 w 1725151"/>
                  <a:gd name="connsiteY4" fmla="*/ 2081509 h 2246832"/>
                  <a:gd name="connsiteX0" fmla="*/ 1725151 w 1725151"/>
                  <a:gd name="connsiteY0" fmla="*/ 2118758 h 2284081"/>
                  <a:gd name="connsiteX1" fmla="*/ 478771 w 1725151"/>
                  <a:gd name="connsiteY1" fmla="*/ 2054407 h 2284081"/>
                  <a:gd name="connsiteX2" fmla="*/ 19031 w 1725151"/>
                  <a:gd name="connsiteY2" fmla="*/ 942268 h 2284081"/>
                  <a:gd name="connsiteX3" fmla="*/ 820360 w 1725151"/>
                  <a:gd name="connsiteY3" fmla="*/ 0 h 2284081"/>
                  <a:gd name="connsiteX4" fmla="*/ 1725151 w 1725151"/>
                  <a:gd name="connsiteY4" fmla="*/ 2118758 h 2284081"/>
                  <a:gd name="connsiteX0" fmla="*/ 1725151 w 1725151"/>
                  <a:gd name="connsiteY0" fmla="*/ 2118758 h 2284081"/>
                  <a:gd name="connsiteX1" fmla="*/ 478771 w 1725151"/>
                  <a:gd name="connsiteY1" fmla="*/ 2054407 h 2284081"/>
                  <a:gd name="connsiteX2" fmla="*/ 19031 w 1725151"/>
                  <a:gd name="connsiteY2" fmla="*/ 942268 h 2284081"/>
                  <a:gd name="connsiteX3" fmla="*/ 820360 w 1725151"/>
                  <a:gd name="connsiteY3" fmla="*/ 0 h 2284081"/>
                  <a:gd name="connsiteX4" fmla="*/ 1725151 w 1725151"/>
                  <a:gd name="connsiteY4" fmla="*/ 2118758 h 2284081"/>
                  <a:gd name="connsiteX0" fmla="*/ 1725151 w 1725151"/>
                  <a:gd name="connsiteY0" fmla="*/ 2118758 h 2261658"/>
                  <a:gd name="connsiteX1" fmla="*/ 478771 w 1725151"/>
                  <a:gd name="connsiteY1" fmla="*/ 2054407 h 2261658"/>
                  <a:gd name="connsiteX2" fmla="*/ 19031 w 1725151"/>
                  <a:gd name="connsiteY2" fmla="*/ 942268 h 2261658"/>
                  <a:gd name="connsiteX3" fmla="*/ 820360 w 1725151"/>
                  <a:gd name="connsiteY3" fmla="*/ 0 h 2261658"/>
                  <a:gd name="connsiteX4" fmla="*/ 1725151 w 1725151"/>
                  <a:gd name="connsiteY4" fmla="*/ 2118758 h 2261658"/>
                  <a:gd name="connsiteX0" fmla="*/ 1753080 w 1753080"/>
                  <a:gd name="connsiteY0" fmla="*/ 2150344 h 2274665"/>
                  <a:gd name="connsiteX1" fmla="*/ 477289 w 1753080"/>
                  <a:gd name="connsiteY1" fmla="*/ 2054407 h 2274665"/>
                  <a:gd name="connsiteX2" fmla="*/ 17549 w 1753080"/>
                  <a:gd name="connsiteY2" fmla="*/ 942268 h 2274665"/>
                  <a:gd name="connsiteX3" fmla="*/ 818878 w 1753080"/>
                  <a:gd name="connsiteY3" fmla="*/ 0 h 2274665"/>
                  <a:gd name="connsiteX4" fmla="*/ 1753080 w 1753080"/>
                  <a:gd name="connsiteY4" fmla="*/ 2150344 h 2274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3080" h="2274665">
                    <a:moveTo>
                      <a:pt x="1753080" y="2150344"/>
                    </a:moveTo>
                    <a:cubicBezTo>
                      <a:pt x="1343443" y="2381448"/>
                      <a:pt x="766544" y="2255753"/>
                      <a:pt x="477289" y="2054407"/>
                    </a:cubicBezTo>
                    <a:cubicBezTo>
                      <a:pt x="188034" y="1853061"/>
                      <a:pt x="-70699" y="1363202"/>
                      <a:pt x="17549" y="942268"/>
                    </a:cubicBezTo>
                    <a:cubicBezTo>
                      <a:pt x="45749" y="794011"/>
                      <a:pt x="142099" y="222867"/>
                      <a:pt x="818878" y="0"/>
                    </a:cubicBezTo>
                    <a:cubicBezTo>
                      <a:pt x="1035506" y="520003"/>
                      <a:pt x="1536452" y="1630341"/>
                      <a:pt x="1753080" y="2150344"/>
                    </a:cubicBezTo>
                    <a:close/>
                  </a:path>
                </a:pathLst>
              </a:custGeom>
              <a:solidFill>
                <a:srgbClr val="B2D7C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弦形 35"/>
              <p:cNvSpPr/>
              <p:nvPr/>
            </p:nvSpPr>
            <p:spPr>
              <a:xfrm rot="20223784" flipH="1">
                <a:off x="1921405" y="1305113"/>
                <a:ext cx="568150" cy="755629"/>
              </a:xfrm>
              <a:custGeom>
                <a:avLst/>
                <a:gdLst>
                  <a:gd name="connsiteX0" fmla="*/ 1578177 w 1856586"/>
                  <a:gd name="connsiteY0" fmla="*/ 1560008 h 1820249"/>
                  <a:gd name="connsiteX1" fmla="*/ 471010 w 1856586"/>
                  <a:gd name="connsiteY1" fmla="*/ 1702162 h 1820249"/>
                  <a:gd name="connsiteX2" fmla="*/ 32840 w 1856586"/>
                  <a:gd name="connsiteY2" fmla="*/ 670188 h 1820249"/>
                  <a:gd name="connsiteX3" fmla="*/ 928294 w 1856586"/>
                  <a:gd name="connsiteY3" fmla="*/ -1 h 1820249"/>
                  <a:gd name="connsiteX4" fmla="*/ 1578177 w 1856586"/>
                  <a:gd name="connsiteY4" fmla="*/ 1560008 h 1820249"/>
                  <a:gd name="connsiteX0" fmla="*/ 1578265 w 1578265"/>
                  <a:gd name="connsiteY0" fmla="*/ 1808343 h 2068603"/>
                  <a:gd name="connsiteX1" fmla="*/ 471098 w 1578265"/>
                  <a:gd name="connsiteY1" fmla="*/ 1950497 h 2068603"/>
                  <a:gd name="connsiteX2" fmla="*/ 32928 w 1578265"/>
                  <a:gd name="connsiteY2" fmla="*/ 918523 h 2068603"/>
                  <a:gd name="connsiteX3" fmla="*/ 815089 w 1578265"/>
                  <a:gd name="connsiteY3" fmla="*/ 0 h 2068603"/>
                  <a:gd name="connsiteX4" fmla="*/ 1578265 w 1578265"/>
                  <a:gd name="connsiteY4" fmla="*/ 1808343 h 2068603"/>
                  <a:gd name="connsiteX0" fmla="*/ 1604329 w 1604329"/>
                  <a:gd name="connsiteY0" fmla="*/ 1808343 h 2047376"/>
                  <a:gd name="connsiteX1" fmla="*/ 497162 w 1604329"/>
                  <a:gd name="connsiteY1" fmla="*/ 1950497 h 2047376"/>
                  <a:gd name="connsiteX2" fmla="*/ 22830 w 1604329"/>
                  <a:gd name="connsiteY2" fmla="*/ 905019 h 2047376"/>
                  <a:gd name="connsiteX3" fmla="*/ 841153 w 1604329"/>
                  <a:gd name="connsiteY3" fmla="*/ 0 h 2047376"/>
                  <a:gd name="connsiteX4" fmla="*/ 1604329 w 1604329"/>
                  <a:gd name="connsiteY4" fmla="*/ 1808343 h 2047376"/>
                  <a:gd name="connsiteX0" fmla="*/ 1730044 w 1730044"/>
                  <a:gd name="connsiteY0" fmla="*/ 2081509 h 2217470"/>
                  <a:gd name="connsiteX1" fmla="*/ 498256 w 1730044"/>
                  <a:gd name="connsiteY1" fmla="*/ 1950497 h 2217470"/>
                  <a:gd name="connsiteX2" fmla="*/ 23924 w 1730044"/>
                  <a:gd name="connsiteY2" fmla="*/ 905019 h 2217470"/>
                  <a:gd name="connsiteX3" fmla="*/ 842247 w 1730044"/>
                  <a:gd name="connsiteY3" fmla="*/ 0 h 2217470"/>
                  <a:gd name="connsiteX4" fmla="*/ 1730044 w 1730044"/>
                  <a:gd name="connsiteY4" fmla="*/ 2081509 h 2217470"/>
                  <a:gd name="connsiteX0" fmla="*/ 1730920 w 1730920"/>
                  <a:gd name="connsiteY0" fmla="*/ 2081509 h 2238044"/>
                  <a:gd name="connsiteX1" fmla="*/ 484540 w 1730920"/>
                  <a:gd name="connsiteY1" fmla="*/ 2017158 h 2238044"/>
                  <a:gd name="connsiteX2" fmla="*/ 24800 w 1730920"/>
                  <a:gd name="connsiteY2" fmla="*/ 905019 h 2238044"/>
                  <a:gd name="connsiteX3" fmla="*/ 843123 w 1730920"/>
                  <a:gd name="connsiteY3" fmla="*/ 0 h 2238044"/>
                  <a:gd name="connsiteX4" fmla="*/ 1730920 w 1730920"/>
                  <a:gd name="connsiteY4" fmla="*/ 2081509 h 2238044"/>
                  <a:gd name="connsiteX0" fmla="*/ 1730085 w 1730085"/>
                  <a:gd name="connsiteY0" fmla="*/ 2081509 h 2252823"/>
                  <a:gd name="connsiteX1" fmla="*/ 483705 w 1730085"/>
                  <a:gd name="connsiteY1" fmla="*/ 2017158 h 2252823"/>
                  <a:gd name="connsiteX2" fmla="*/ 23965 w 1730085"/>
                  <a:gd name="connsiteY2" fmla="*/ 905019 h 2252823"/>
                  <a:gd name="connsiteX3" fmla="*/ 842288 w 1730085"/>
                  <a:gd name="connsiteY3" fmla="*/ 0 h 2252823"/>
                  <a:gd name="connsiteX4" fmla="*/ 1730085 w 1730085"/>
                  <a:gd name="connsiteY4" fmla="*/ 2081509 h 2252823"/>
                  <a:gd name="connsiteX0" fmla="*/ 1730085 w 1730085"/>
                  <a:gd name="connsiteY0" fmla="*/ 2081509 h 2252823"/>
                  <a:gd name="connsiteX1" fmla="*/ 483705 w 1730085"/>
                  <a:gd name="connsiteY1" fmla="*/ 2017158 h 2252823"/>
                  <a:gd name="connsiteX2" fmla="*/ 23965 w 1730085"/>
                  <a:gd name="connsiteY2" fmla="*/ 905019 h 2252823"/>
                  <a:gd name="connsiteX3" fmla="*/ 842288 w 1730085"/>
                  <a:gd name="connsiteY3" fmla="*/ 0 h 2252823"/>
                  <a:gd name="connsiteX4" fmla="*/ 1730085 w 1730085"/>
                  <a:gd name="connsiteY4" fmla="*/ 2081509 h 2252823"/>
                  <a:gd name="connsiteX0" fmla="*/ 1730085 w 1730085"/>
                  <a:gd name="connsiteY0" fmla="*/ 2081509 h 2252823"/>
                  <a:gd name="connsiteX1" fmla="*/ 483705 w 1730085"/>
                  <a:gd name="connsiteY1" fmla="*/ 2017158 h 2252823"/>
                  <a:gd name="connsiteX2" fmla="*/ 23965 w 1730085"/>
                  <a:gd name="connsiteY2" fmla="*/ 905019 h 2252823"/>
                  <a:gd name="connsiteX3" fmla="*/ 842288 w 1730085"/>
                  <a:gd name="connsiteY3" fmla="*/ 0 h 2252823"/>
                  <a:gd name="connsiteX4" fmla="*/ 1730085 w 1730085"/>
                  <a:gd name="connsiteY4" fmla="*/ 2081509 h 2252823"/>
                  <a:gd name="connsiteX0" fmla="*/ 1722777 w 1722777"/>
                  <a:gd name="connsiteY0" fmla="*/ 2081509 h 2252823"/>
                  <a:gd name="connsiteX1" fmla="*/ 476397 w 1722777"/>
                  <a:gd name="connsiteY1" fmla="*/ 2017158 h 2252823"/>
                  <a:gd name="connsiteX2" fmla="*/ 16657 w 1722777"/>
                  <a:gd name="connsiteY2" fmla="*/ 905019 h 2252823"/>
                  <a:gd name="connsiteX3" fmla="*/ 834980 w 1722777"/>
                  <a:gd name="connsiteY3" fmla="*/ 0 h 2252823"/>
                  <a:gd name="connsiteX4" fmla="*/ 1722777 w 1722777"/>
                  <a:gd name="connsiteY4" fmla="*/ 2081509 h 2252823"/>
                  <a:gd name="connsiteX0" fmla="*/ 1722777 w 1722777"/>
                  <a:gd name="connsiteY0" fmla="*/ 2081509 h 2252823"/>
                  <a:gd name="connsiteX1" fmla="*/ 476397 w 1722777"/>
                  <a:gd name="connsiteY1" fmla="*/ 2017158 h 2252823"/>
                  <a:gd name="connsiteX2" fmla="*/ 16657 w 1722777"/>
                  <a:gd name="connsiteY2" fmla="*/ 905019 h 2252823"/>
                  <a:gd name="connsiteX3" fmla="*/ 834980 w 1722777"/>
                  <a:gd name="connsiteY3" fmla="*/ 0 h 2252823"/>
                  <a:gd name="connsiteX4" fmla="*/ 1722777 w 1722777"/>
                  <a:gd name="connsiteY4" fmla="*/ 2081509 h 2252823"/>
                  <a:gd name="connsiteX0" fmla="*/ 1725151 w 1725151"/>
                  <a:gd name="connsiteY0" fmla="*/ 2081509 h 2246832"/>
                  <a:gd name="connsiteX1" fmla="*/ 478771 w 1725151"/>
                  <a:gd name="connsiteY1" fmla="*/ 2017158 h 2246832"/>
                  <a:gd name="connsiteX2" fmla="*/ 19031 w 1725151"/>
                  <a:gd name="connsiteY2" fmla="*/ 905019 h 2246832"/>
                  <a:gd name="connsiteX3" fmla="*/ 837354 w 1725151"/>
                  <a:gd name="connsiteY3" fmla="*/ 0 h 2246832"/>
                  <a:gd name="connsiteX4" fmla="*/ 1725151 w 1725151"/>
                  <a:gd name="connsiteY4" fmla="*/ 2081509 h 2246832"/>
                  <a:gd name="connsiteX0" fmla="*/ 1725151 w 1725151"/>
                  <a:gd name="connsiteY0" fmla="*/ 2118758 h 2284081"/>
                  <a:gd name="connsiteX1" fmla="*/ 478771 w 1725151"/>
                  <a:gd name="connsiteY1" fmla="*/ 2054407 h 2284081"/>
                  <a:gd name="connsiteX2" fmla="*/ 19031 w 1725151"/>
                  <a:gd name="connsiteY2" fmla="*/ 942268 h 2284081"/>
                  <a:gd name="connsiteX3" fmla="*/ 820360 w 1725151"/>
                  <a:gd name="connsiteY3" fmla="*/ 0 h 2284081"/>
                  <a:gd name="connsiteX4" fmla="*/ 1725151 w 1725151"/>
                  <a:gd name="connsiteY4" fmla="*/ 2118758 h 2284081"/>
                  <a:gd name="connsiteX0" fmla="*/ 1725151 w 1725151"/>
                  <a:gd name="connsiteY0" fmla="*/ 2118758 h 2284081"/>
                  <a:gd name="connsiteX1" fmla="*/ 478771 w 1725151"/>
                  <a:gd name="connsiteY1" fmla="*/ 2054407 h 2284081"/>
                  <a:gd name="connsiteX2" fmla="*/ 19031 w 1725151"/>
                  <a:gd name="connsiteY2" fmla="*/ 942268 h 2284081"/>
                  <a:gd name="connsiteX3" fmla="*/ 820360 w 1725151"/>
                  <a:gd name="connsiteY3" fmla="*/ 0 h 2284081"/>
                  <a:gd name="connsiteX4" fmla="*/ 1725151 w 1725151"/>
                  <a:gd name="connsiteY4" fmla="*/ 2118758 h 2284081"/>
                  <a:gd name="connsiteX0" fmla="*/ 1725151 w 1725151"/>
                  <a:gd name="connsiteY0" fmla="*/ 2118758 h 2261658"/>
                  <a:gd name="connsiteX1" fmla="*/ 478771 w 1725151"/>
                  <a:gd name="connsiteY1" fmla="*/ 2054407 h 2261658"/>
                  <a:gd name="connsiteX2" fmla="*/ 19031 w 1725151"/>
                  <a:gd name="connsiteY2" fmla="*/ 942268 h 2261658"/>
                  <a:gd name="connsiteX3" fmla="*/ 820360 w 1725151"/>
                  <a:gd name="connsiteY3" fmla="*/ 0 h 2261658"/>
                  <a:gd name="connsiteX4" fmla="*/ 1725151 w 1725151"/>
                  <a:gd name="connsiteY4" fmla="*/ 2118758 h 2261658"/>
                  <a:gd name="connsiteX0" fmla="*/ 1753080 w 1753080"/>
                  <a:gd name="connsiteY0" fmla="*/ 2150344 h 2274665"/>
                  <a:gd name="connsiteX1" fmla="*/ 477289 w 1753080"/>
                  <a:gd name="connsiteY1" fmla="*/ 2054407 h 2274665"/>
                  <a:gd name="connsiteX2" fmla="*/ 17549 w 1753080"/>
                  <a:gd name="connsiteY2" fmla="*/ 942268 h 2274665"/>
                  <a:gd name="connsiteX3" fmla="*/ 818878 w 1753080"/>
                  <a:gd name="connsiteY3" fmla="*/ 0 h 2274665"/>
                  <a:gd name="connsiteX4" fmla="*/ 1753080 w 1753080"/>
                  <a:gd name="connsiteY4" fmla="*/ 2150344 h 22746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53080" h="2274665">
                    <a:moveTo>
                      <a:pt x="1753080" y="2150344"/>
                    </a:moveTo>
                    <a:cubicBezTo>
                      <a:pt x="1343443" y="2381448"/>
                      <a:pt x="766544" y="2255753"/>
                      <a:pt x="477289" y="2054407"/>
                    </a:cubicBezTo>
                    <a:cubicBezTo>
                      <a:pt x="188034" y="1853061"/>
                      <a:pt x="-70699" y="1363202"/>
                      <a:pt x="17549" y="942268"/>
                    </a:cubicBezTo>
                    <a:cubicBezTo>
                      <a:pt x="45749" y="794011"/>
                      <a:pt x="142099" y="222867"/>
                      <a:pt x="818878" y="0"/>
                    </a:cubicBezTo>
                    <a:cubicBezTo>
                      <a:pt x="1035506" y="520003"/>
                      <a:pt x="1536452" y="1630341"/>
                      <a:pt x="1753080" y="2150344"/>
                    </a:cubicBezTo>
                    <a:close/>
                  </a:path>
                </a:pathLst>
              </a:custGeom>
              <a:solidFill>
                <a:srgbClr val="83A0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29" name="组合 28"/>
              <p:cNvGrpSpPr/>
              <p:nvPr/>
            </p:nvGrpSpPr>
            <p:grpSpPr>
              <a:xfrm>
                <a:off x="1209821" y="4904458"/>
                <a:ext cx="1757387" cy="2780978"/>
                <a:chOff x="1209821" y="4904458"/>
                <a:chExt cx="1757387" cy="2780978"/>
              </a:xfrm>
            </p:grpSpPr>
            <p:sp>
              <p:nvSpPr>
                <p:cNvPr id="35" name="任意多边形 34"/>
                <p:cNvSpPr/>
                <p:nvPr/>
              </p:nvSpPr>
              <p:spPr>
                <a:xfrm flipH="1" flipV="1">
                  <a:off x="1209821" y="4904458"/>
                  <a:ext cx="1757387" cy="2780978"/>
                </a:xfrm>
                <a:custGeom>
                  <a:avLst/>
                  <a:gdLst>
                    <a:gd name="connsiteX0" fmla="*/ 354180 w 1565091"/>
                    <a:gd name="connsiteY0" fmla="*/ 2219098 h 2219098"/>
                    <a:gd name="connsiteX1" fmla="*/ 60808 w 1565091"/>
                    <a:gd name="connsiteY1" fmla="*/ 2219098 h 2219098"/>
                    <a:gd name="connsiteX2" fmla="*/ 157217 w 1565091"/>
                    <a:gd name="connsiteY2" fmla="*/ 1275531 h 2219098"/>
                    <a:gd name="connsiteX3" fmla="*/ 296139 w 1565091"/>
                    <a:gd name="connsiteY3" fmla="*/ 1920401 h 2219098"/>
                    <a:gd name="connsiteX4" fmla="*/ 306136 w 1565091"/>
                    <a:gd name="connsiteY4" fmla="*/ 1968000 h 2219098"/>
                    <a:gd name="connsiteX5" fmla="*/ 315921 w 1565091"/>
                    <a:gd name="connsiteY5" fmla="*/ 1865616 h 2219098"/>
                    <a:gd name="connsiteX6" fmla="*/ 323884 w 1565091"/>
                    <a:gd name="connsiteY6" fmla="*/ 1798357 h 2219098"/>
                    <a:gd name="connsiteX7" fmla="*/ 309982 w 1565091"/>
                    <a:gd name="connsiteY7" fmla="*/ 1717604 h 2219098"/>
                    <a:gd name="connsiteX8" fmla="*/ 456178 w 1565091"/>
                    <a:gd name="connsiteY8" fmla="*/ 425775 h 2219098"/>
                    <a:gd name="connsiteX9" fmla="*/ 482478 w 1565091"/>
                    <a:gd name="connsiteY9" fmla="*/ 665339 h 2219098"/>
                    <a:gd name="connsiteX10" fmla="*/ 489661 w 1565091"/>
                    <a:gd name="connsiteY10" fmla="*/ 719607 h 2219098"/>
                    <a:gd name="connsiteX11" fmla="*/ 531217 w 1565091"/>
                    <a:gd name="connsiteY11" fmla="*/ 528707 h 2219098"/>
                    <a:gd name="connsiteX12" fmla="*/ 756611 w 1565091"/>
                    <a:gd name="connsiteY12" fmla="*/ 0 h 2219098"/>
                    <a:gd name="connsiteX13" fmla="*/ 1179997 w 1565091"/>
                    <a:gd name="connsiteY13" fmla="*/ 1454283 h 2219098"/>
                    <a:gd name="connsiteX14" fmla="*/ 1190156 w 1565091"/>
                    <a:gd name="connsiteY14" fmla="*/ 1533118 h 2219098"/>
                    <a:gd name="connsiteX15" fmla="*/ 1229319 w 1565091"/>
                    <a:gd name="connsiteY15" fmla="*/ 1393814 h 2219098"/>
                    <a:gd name="connsiteX16" fmla="*/ 1368480 w 1565091"/>
                    <a:gd name="connsiteY16" fmla="*/ 728830 h 2219098"/>
                    <a:gd name="connsiteX17" fmla="*/ 1458424 w 1565091"/>
                    <a:gd name="connsiteY17" fmla="*/ 2213228 h 2219098"/>
                    <a:gd name="connsiteX18" fmla="*/ 1234657 w 1565091"/>
                    <a:gd name="connsiteY18" fmla="*/ 2199019 h 2219098"/>
                    <a:gd name="connsiteX19" fmla="*/ 1230371 w 1565091"/>
                    <a:gd name="connsiteY19" fmla="*/ 2211634 h 2219098"/>
                    <a:gd name="connsiteX20" fmla="*/ 352821 w 1565091"/>
                    <a:gd name="connsiteY20" fmla="*/ 2211634 h 22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565091" h="2219098">
                      <a:moveTo>
                        <a:pt x="354180" y="2219098"/>
                      </a:moveTo>
                      <a:lnTo>
                        <a:pt x="60808" y="2219098"/>
                      </a:lnTo>
                      <a:cubicBezTo>
                        <a:pt x="21319" y="2089237"/>
                        <a:pt x="-93702" y="1748513"/>
                        <a:pt x="157217" y="1275531"/>
                      </a:cubicBezTo>
                      <a:cubicBezTo>
                        <a:pt x="207044" y="1615583"/>
                        <a:pt x="244111" y="1689614"/>
                        <a:pt x="296139" y="1920401"/>
                      </a:cubicBezTo>
                      <a:lnTo>
                        <a:pt x="306136" y="1968000"/>
                      </a:lnTo>
                      <a:lnTo>
                        <a:pt x="315921" y="1865616"/>
                      </a:lnTo>
                      <a:lnTo>
                        <a:pt x="323884" y="1798357"/>
                      </a:lnTo>
                      <a:lnTo>
                        <a:pt x="309982" y="1717604"/>
                      </a:lnTo>
                      <a:cubicBezTo>
                        <a:pt x="269129" y="1441309"/>
                        <a:pt x="249768" y="993023"/>
                        <a:pt x="456178" y="425775"/>
                      </a:cubicBezTo>
                      <a:cubicBezTo>
                        <a:pt x="465286" y="516403"/>
                        <a:pt x="474006" y="595214"/>
                        <a:pt x="482478" y="665339"/>
                      </a:cubicBezTo>
                      <a:lnTo>
                        <a:pt x="489661" y="719607"/>
                      </a:lnTo>
                      <a:lnTo>
                        <a:pt x="531217" y="528707"/>
                      </a:lnTo>
                      <a:cubicBezTo>
                        <a:pt x="598877" y="254442"/>
                        <a:pt x="675253" y="55468"/>
                        <a:pt x="756611" y="0"/>
                      </a:cubicBezTo>
                      <a:cubicBezTo>
                        <a:pt x="964981" y="261069"/>
                        <a:pt x="1106110" y="922339"/>
                        <a:pt x="1179997" y="1454283"/>
                      </a:cubicBezTo>
                      <a:lnTo>
                        <a:pt x="1190156" y="1533118"/>
                      </a:lnTo>
                      <a:lnTo>
                        <a:pt x="1229319" y="1393814"/>
                      </a:lnTo>
                      <a:cubicBezTo>
                        <a:pt x="1302866" y="1135771"/>
                        <a:pt x="1366149" y="898918"/>
                        <a:pt x="1368480" y="728830"/>
                      </a:cubicBezTo>
                      <a:cubicBezTo>
                        <a:pt x="1722838" y="1378200"/>
                        <a:pt x="1497914" y="2083367"/>
                        <a:pt x="1458424" y="2213228"/>
                      </a:cubicBezTo>
                      <a:lnTo>
                        <a:pt x="1234657" y="2199019"/>
                      </a:lnTo>
                      <a:lnTo>
                        <a:pt x="1230371" y="2211634"/>
                      </a:lnTo>
                      <a:lnTo>
                        <a:pt x="352821" y="2211634"/>
                      </a:lnTo>
                      <a:close/>
                    </a:path>
                  </a:pathLst>
                </a:custGeom>
                <a:solidFill>
                  <a:schemeClr val="bg1">
                    <a:lumMod val="95000"/>
                    <a:alpha val="71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prstClr val="white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6" name="任意多边形 35"/>
                <p:cNvSpPr/>
                <p:nvPr/>
              </p:nvSpPr>
              <p:spPr>
                <a:xfrm flipH="1" flipV="1">
                  <a:off x="1468272" y="4912252"/>
                  <a:ext cx="1313841" cy="2118178"/>
                </a:xfrm>
                <a:custGeom>
                  <a:avLst/>
                  <a:gdLst>
                    <a:gd name="connsiteX0" fmla="*/ 354180 w 1565091"/>
                    <a:gd name="connsiteY0" fmla="*/ 2219098 h 2219098"/>
                    <a:gd name="connsiteX1" fmla="*/ 60808 w 1565091"/>
                    <a:gd name="connsiteY1" fmla="*/ 2219098 h 2219098"/>
                    <a:gd name="connsiteX2" fmla="*/ 157217 w 1565091"/>
                    <a:gd name="connsiteY2" fmla="*/ 1275531 h 2219098"/>
                    <a:gd name="connsiteX3" fmla="*/ 296139 w 1565091"/>
                    <a:gd name="connsiteY3" fmla="*/ 1920401 h 2219098"/>
                    <a:gd name="connsiteX4" fmla="*/ 306136 w 1565091"/>
                    <a:gd name="connsiteY4" fmla="*/ 1968000 h 2219098"/>
                    <a:gd name="connsiteX5" fmla="*/ 315921 w 1565091"/>
                    <a:gd name="connsiteY5" fmla="*/ 1865616 h 2219098"/>
                    <a:gd name="connsiteX6" fmla="*/ 323884 w 1565091"/>
                    <a:gd name="connsiteY6" fmla="*/ 1798357 h 2219098"/>
                    <a:gd name="connsiteX7" fmla="*/ 309982 w 1565091"/>
                    <a:gd name="connsiteY7" fmla="*/ 1717604 h 2219098"/>
                    <a:gd name="connsiteX8" fmla="*/ 456178 w 1565091"/>
                    <a:gd name="connsiteY8" fmla="*/ 425775 h 2219098"/>
                    <a:gd name="connsiteX9" fmla="*/ 482478 w 1565091"/>
                    <a:gd name="connsiteY9" fmla="*/ 665339 h 2219098"/>
                    <a:gd name="connsiteX10" fmla="*/ 489661 w 1565091"/>
                    <a:gd name="connsiteY10" fmla="*/ 719607 h 2219098"/>
                    <a:gd name="connsiteX11" fmla="*/ 531217 w 1565091"/>
                    <a:gd name="connsiteY11" fmla="*/ 528707 h 2219098"/>
                    <a:gd name="connsiteX12" fmla="*/ 756611 w 1565091"/>
                    <a:gd name="connsiteY12" fmla="*/ 0 h 2219098"/>
                    <a:gd name="connsiteX13" fmla="*/ 1179997 w 1565091"/>
                    <a:gd name="connsiteY13" fmla="*/ 1454283 h 2219098"/>
                    <a:gd name="connsiteX14" fmla="*/ 1190156 w 1565091"/>
                    <a:gd name="connsiteY14" fmla="*/ 1533118 h 2219098"/>
                    <a:gd name="connsiteX15" fmla="*/ 1229319 w 1565091"/>
                    <a:gd name="connsiteY15" fmla="*/ 1393814 h 2219098"/>
                    <a:gd name="connsiteX16" fmla="*/ 1368480 w 1565091"/>
                    <a:gd name="connsiteY16" fmla="*/ 728830 h 2219098"/>
                    <a:gd name="connsiteX17" fmla="*/ 1458424 w 1565091"/>
                    <a:gd name="connsiteY17" fmla="*/ 2213228 h 2219098"/>
                    <a:gd name="connsiteX18" fmla="*/ 1234657 w 1565091"/>
                    <a:gd name="connsiteY18" fmla="*/ 2199019 h 2219098"/>
                    <a:gd name="connsiteX19" fmla="*/ 1230371 w 1565091"/>
                    <a:gd name="connsiteY19" fmla="*/ 2211634 h 2219098"/>
                    <a:gd name="connsiteX20" fmla="*/ 352821 w 1565091"/>
                    <a:gd name="connsiteY20" fmla="*/ 2211634 h 221909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1565091" h="2219098">
                      <a:moveTo>
                        <a:pt x="354180" y="2219098"/>
                      </a:moveTo>
                      <a:lnTo>
                        <a:pt x="60808" y="2219098"/>
                      </a:lnTo>
                      <a:cubicBezTo>
                        <a:pt x="21319" y="2089237"/>
                        <a:pt x="-93702" y="1748513"/>
                        <a:pt x="157217" y="1275531"/>
                      </a:cubicBezTo>
                      <a:cubicBezTo>
                        <a:pt x="207044" y="1615583"/>
                        <a:pt x="244111" y="1689614"/>
                        <a:pt x="296139" y="1920401"/>
                      </a:cubicBezTo>
                      <a:lnTo>
                        <a:pt x="306136" y="1968000"/>
                      </a:lnTo>
                      <a:lnTo>
                        <a:pt x="315921" y="1865616"/>
                      </a:lnTo>
                      <a:lnTo>
                        <a:pt x="323884" y="1798357"/>
                      </a:lnTo>
                      <a:lnTo>
                        <a:pt x="309982" y="1717604"/>
                      </a:lnTo>
                      <a:cubicBezTo>
                        <a:pt x="269129" y="1441309"/>
                        <a:pt x="249768" y="993023"/>
                        <a:pt x="456178" y="425775"/>
                      </a:cubicBezTo>
                      <a:cubicBezTo>
                        <a:pt x="465286" y="516403"/>
                        <a:pt x="474006" y="595214"/>
                        <a:pt x="482478" y="665339"/>
                      </a:cubicBezTo>
                      <a:lnTo>
                        <a:pt x="489661" y="719607"/>
                      </a:lnTo>
                      <a:lnTo>
                        <a:pt x="531217" y="528707"/>
                      </a:lnTo>
                      <a:cubicBezTo>
                        <a:pt x="598877" y="254442"/>
                        <a:pt x="675253" y="55468"/>
                        <a:pt x="756611" y="0"/>
                      </a:cubicBezTo>
                      <a:cubicBezTo>
                        <a:pt x="964981" y="261069"/>
                        <a:pt x="1106110" y="922339"/>
                        <a:pt x="1179997" y="1454283"/>
                      </a:cubicBezTo>
                      <a:lnTo>
                        <a:pt x="1190156" y="1533118"/>
                      </a:lnTo>
                      <a:lnTo>
                        <a:pt x="1229319" y="1393814"/>
                      </a:lnTo>
                      <a:cubicBezTo>
                        <a:pt x="1302866" y="1135771"/>
                        <a:pt x="1366149" y="898918"/>
                        <a:pt x="1368480" y="728830"/>
                      </a:cubicBezTo>
                      <a:cubicBezTo>
                        <a:pt x="1722838" y="1378200"/>
                        <a:pt x="1497914" y="2083367"/>
                        <a:pt x="1458424" y="2213228"/>
                      </a:cubicBezTo>
                      <a:lnTo>
                        <a:pt x="1234657" y="2199019"/>
                      </a:lnTo>
                      <a:lnTo>
                        <a:pt x="1230371" y="2211634"/>
                      </a:lnTo>
                      <a:lnTo>
                        <a:pt x="352821" y="2211634"/>
                      </a:lnTo>
                      <a:close/>
                    </a:path>
                  </a:pathLst>
                </a:custGeom>
                <a:solidFill>
                  <a:schemeClr val="bg1">
                    <a:lumMod val="65000"/>
                    <a:alpha val="2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prstClr val="white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30" name="组合 29"/>
              <p:cNvGrpSpPr/>
              <p:nvPr/>
            </p:nvGrpSpPr>
            <p:grpSpPr>
              <a:xfrm>
                <a:off x="1898407" y="2375770"/>
                <a:ext cx="387841" cy="380896"/>
                <a:chOff x="1925704" y="2375770"/>
                <a:chExt cx="298822" cy="293471"/>
              </a:xfrm>
            </p:grpSpPr>
            <p:sp>
              <p:nvSpPr>
                <p:cNvPr id="33" name="弦形 35"/>
                <p:cNvSpPr/>
                <p:nvPr/>
              </p:nvSpPr>
              <p:spPr>
                <a:xfrm rot="1381283">
                  <a:off x="1925704" y="2375770"/>
                  <a:ext cx="212307" cy="293470"/>
                </a:xfrm>
                <a:custGeom>
                  <a:avLst/>
                  <a:gdLst>
                    <a:gd name="connsiteX0" fmla="*/ 1578177 w 1856586"/>
                    <a:gd name="connsiteY0" fmla="*/ 1560008 h 1820249"/>
                    <a:gd name="connsiteX1" fmla="*/ 471010 w 1856586"/>
                    <a:gd name="connsiteY1" fmla="*/ 1702162 h 1820249"/>
                    <a:gd name="connsiteX2" fmla="*/ 32840 w 1856586"/>
                    <a:gd name="connsiteY2" fmla="*/ 670188 h 1820249"/>
                    <a:gd name="connsiteX3" fmla="*/ 928294 w 1856586"/>
                    <a:gd name="connsiteY3" fmla="*/ -1 h 1820249"/>
                    <a:gd name="connsiteX4" fmla="*/ 1578177 w 1856586"/>
                    <a:gd name="connsiteY4" fmla="*/ 1560008 h 1820249"/>
                    <a:gd name="connsiteX0" fmla="*/ 1578265 w 1578265"/>
                    <a:gd name="connsiteY0" fmla="*/ 1808343 h 2068603"/>
                    <a:gd name="connsiteX1" fmla="*/ 471098 w 1578265"/>
                    <a:gd name="connsiteY1" fmla="*/ 1950497 h 2068603"/>
                    <a:gd name="connsiteX2" fmla="*/ 32928 w 1578265"/>
                    <a:gd name="connsiteY2" fmla="*/ 918523 h 2068603"/>
                    <a:gd name="connsiteX3" fmla="*/ 815089 w 1578265"/>
                    <a:gd name="connsiteY3" fmla="*/ 0 h 2068603"/>
                    <a:gd name="connsiteX4" fmla="*/ 1578265 w 1578265"/>
                    <a:gd name="connsiteY4" fmla="*/ 1808343 h 2068603"/>
                    <a:gd name="connsiteX0" fmla="*/ 1604329 w 1604329"/>
                    <a:gd name="connsiteY0" fmla="*/ 1808343 h 2047376"/>
                    <a:gd name="connsiteX1" fmla="*/ 497162 w 1604329"/>
                    <a:gd name="connsiteY1" fmla="*/ 1950497 h 2047376"/>
                    <a:gd name="connsiteX2" fmla="*/ 22830 w 1604329"/>
                    <a:gd name="connsiteY2" fmla="*/ 905019 h 2047376"/>
                    <a:gd name="connsiteX3" fmla="*/ 841153 w 1604329"/>
                    <a:gd name="connsiteY3" fmla="*/ 0 h 2047376"/>
                    <a:gd name="connsiteX4" fmla="*/ 1604329 w 1604329"/>
                    <a:gd name="connsiteY4" fmla="*/ 1808343 h 2047376"/>
                    <a:gd name="connsiteX0" fmla="*/ 1730044 w 1730044"/>
                    <a:gd name="connsiteY0" fmla="*/ 2081509 h 2217470"/>
                    <a:gd name="connsiteX1" fmla="*/ 498256 w 1730044"/>
                    <a:gd name="connsiteY1" fmla="*/ 1950497 h 2217470"/>
                    <a:gd name="connsiteX2" fmla="*/ 23924 w 1730044"/>
                    <a:gd name="connsiteY2" fmla="*/ 905019 h 2217470"/>
                    <a:gd name="connsiteX3" fmla="*/ 842247 w 1730044"/>
                    <a:gd name="connsiteY3" fmla="*/ 0 h 2217470"/>
                    <a:gd name="connsiteX4" fmla="*/ 1730044 w 1730044"/>
                    <a:gd name="connsiteY4" fmla="*/ 2081509 h 2217470"/>
                    <a:gd name="connsiteX0" fmla="*/ 1730920 w 1730920"/>
                    <a:gd name="connsiteY0" fmla="*/ 2081509 h 2238044"/>
                    <a:gd name="connsiteX1" fmla="*/ 484540 w 1730920"/>
                    <a:gd name="connsiteY1" fmla="*/ 2017158 h 2238044"/>
                    <a:gd name="connsiteX2" fmla="*/ 24800 w 1730920"/>
                    <a:gd name="connsiteY2" fmla="*/ 905019 h 2238044"/>
                    <a:gd name="connsiteX3" fmla="*/ 843123 w 1730920"/>
                    <a:gd name="connsiteY3" fmla="*/ 0 h 2238044"/>
                    <a:gd name="connsiteX4" fmla="*/ 1730920 w 1730920"/>
                    <a:gd name="connsiteY4" fmla="*/ 2081509 h 2238044"/>
                    <a:gd name="connsiteX0" fmla="*/ 1730085 w 1730085"/>
                    <a:gd name="connsiteY0" fmla="*/ 2081509 h 2252823"/>
                    <a:gd name="connsiteX1" fmla="*/ 483705 w 1730085"/>
                    <a:gd name="connsiteY1" fmla="*/ 2017158 h 2252823"/>
                    <a:gd name="connsiteX2" fmla="*/ 23965 w 1730085"/>
                    <a:gd name="connsiteY2" fmla="*/ 905019 h 2252823"/>
                    <a:gd name="connsiteX3" fmla="*/ 842288 w 1730085"/>
                    <a:gd name="connsiteY3" fmla="*/ 0 h 2252823"/>
                    <a:gd name="connsiteX4" fmla="*/ 1730085 w 1730085"/>
                    <a:gd name="connsiteY4" fmla="*/ 2081509 h 2252823"/>
                    <a:gd name="connsiteX0" fmla="*/ 1730085 w 1730085"/>
                    <a:gd name="connsiteY0" fmla="*/ 2081509 h 2252823"/>
                    <a:gd name="connsiteX1" fmla="*/ 483705 w 1730085"/>
                    <a:gd name="connsiteY1" fmla="*/ 2017158 h 2252823"/>
                    <a:gd name="connsiteX2" fmla="*/ 23965 w 1730085"/>
                    <a:gd name="connsiteY2" fmla="*/ 905019 h 2252823"/>
                    <a:gd name="connsiteX3" fmla="*/ 842288 w 1730085"/>
                    <a:gd name="connsiteY3" fmla="*/ 0 h 2252823"/>
                    <a:gd name="connsiteX4" fmla="*/ 1730085 w 1730085"/>
                    <a:gd name="connsiteY4" fmla="*/ 2081509 h 2252823"/>
                    <a:gd name="connsiteX0" fmla="*/ 1730085 w 1730085"/>
                    <a:gd name="connsiteY0" fmla="*/ 2081509 h 2252823"/>
                    <a:gd name="connsiteX1" fmla="*/ 483705 w 1730085"/>
                    <a:gd name="connsiteY1" fmla="*/ 2017158 h 2252823"/>
                    <a:gd name="connsiteX2" fmla="*/ 23965 w 1730085"/>
                    <a:gd name="connsiteY2" fmla="*/ 905019 h 2252823"/>
                    <a:gd name="connsiteX3" fmla="*/ 842288 w 1730085"/>
                    <a:gd name="connsiteY3" fmla="*/ 0 h 2252823"/>
                    <a:gd name="connsiteX4" fmla="*/ 1730085 w 1730085"/>
                    <a:gd name="connsiteY4" fmla="*/ 2081509 h 2252823"/>
                    <a:gd name="connsiteX0" fmla="*/ 1722777 w 1722777"/>
                    <a:gd name="connsiteY0" fmla="*/ 2081509 h 2252823"/>
                    <a:gd name="connsiteX1" fmla="*/ 476397 w 1722777"/>
                    <a:gd name="connsiteY1" fmla="*/ 2017158 h 2252823"/>
                    <a:gd name="connsiteX2" fmla="*/ 16657 w 1722777"/>
                    <a:gd name="connsiteY2" fmla="*/ 905019 h 2252823"/>
                    <a:gd name="connsiteX3" fmla="*/ 834980 w 1722777"/>
                    <a:gd name="connsiteY3" fmla="*/ 0 h 2252823"/>
                    <a:gd name="connsiteX4" fmla="*/ 1722777 w 1722777"/>
                    <a:gd name="connsiteY4" fmla="*/ 2081509 h 2252823"/>
                    <a:gd name="connsiteX0" fmla="*/ 1722777 w 1722777"/>
                    <a:gd name="connsiteY0" fmla="*/ 2081509 h 2252823"/>
                    <a:gd name="connsiteX1" fmla="*/ 476397 w 1722777"/>
                    <a:gd name="connsiteY1" fmla="*/ 2017158 h 2252823"/>
                    <a:gd name="connsiteX2" fmla="*/ 16657 w 1722777"/>
                    <a:gd name="connsiteY2" fmla="*/ 905019 h 2252823"/>
                    <a:gd name="connsiteX3" fmla="*/ 834980 w 1722777"/>
                    <a:gd name="connsiteY3" fmla="*/ 0 h 2252823"/>
                    <a:gd name="connsiteX4" fmla="*/ 1722777 w 1722777"/>
                    <a:gd name="connsiteY4" fmla="*/ 2081509 h 2252823"/>
                    <a:gd name="connsiteX0" fmla="*/ 1725151 w 1725151"/>
                    <a:gd name="connsiteY0" fmla="*/ 2081509 h 2246832"/>
                    <a:gd name="connsiteX1" fmla="*/ 478771 w 1725151"/>
                    <a:gd name="connsiteY1" fmla="*/ 2017158 h 2246832"/>
                    <a:gd name="connsiteX2" fmla="*/ 19031 w 1725151"/>
                    <a:gd name="connsiteY2" fmla="*/ 905019 h 2246832"/>
                    <a:gd name="connsiteX3" fmla="*/ 837354 w 1725151"/>
                    <a:gd name="connsiteY3" fmla="*/ 0 h 2246832"/>
                    <a:gd name="connsiteX4" fmla="*/ 1725151 w 1725151"/>
                    <a:gd name="connsiteY4" fmla="*/ 2081509 h 2246832"/>
                    <a:gd name="connsiteX0" fmla="*/ 1725151 w 1725151"/>
                    <a:gd name="connsiteY0" fmla="*/ 2118758 h 2284081"/>
                    <a:gd name="connsiteX1" fmla="*/ 478771 w 1725151"/>
                    <a:gd name="connsiteY1" fmla="*/ 2054407 h 2284081"/>
                    <a:gd name="connsiteX2" fmla="*/ 19031 w 1725151"/>
                    <a:gd name="connsiteY2" fmla="*/ 942268 h 2284081"/>
                    <a:gd name="connsiteX3" fmla="*/ 820360 w 1725151"/>
                    <a:gd name="connsiteY3" fmla="*/ 0 h 2284081"/>
                    <a:gd name="connsiteX4" fmla="*/ 1725151 w 1725151"/>
                    <a:gd name="connsiteY4" fmla="*/ 2118758 h 2284081"/>
                    <a:gd name="connsiteX0" fmla="*/ 1725151 w 1725151"/>
                    <a:gd name="connsiteY0" fmla="*/ 2118758 h 2284081"/>
                    <a:gd name="connsiteX1" fmla="*/ 478771 w 1725151"/>
                    <a:gd name="connsiteY1" fmla="*/ 2054407 h 2284081"/>
                    <a:gd name="connsiteX2" fmla="*/ 19031 w 1725151"/>
                    <a:gd name="connsiteY2" fmla="*/ 942268 h 2284081"/>
                    <a:gd name="connsiteX3" fmla="*/ 820360 w 1725151"/>
                    <a:gd name="connsiteY3" fmla="*/ 0 h 2284081"/>
                    <a:gd name="connsiteX4" fmla="*/ 1725151 w 1725151"/>
                    <a:gd name="connsiteY4" fmla="*/ 2118758 h 2284081"/>
                    <a:gd name="connsiteX0" fmla="*/ 1725151 w 1725151"/>
                    <a:gd name="connsiteY0" fmla="*/ 2118758 h 2261658"/>
                    <a:gd name="connsiteX1" fmla="*/ 478771 w 1725151"/>
                    <a:gd name="connsiteY1" fmla="*/ 2054407 h 2261658"/>
                    <a:gd name="connsiteX2" fmla="*/ 19031 w 1725151"/>
                    <a:gd name="connsiteY2" fmla="*/ 942268 h 2261658"/>
                    <a:gd name="connsiteX3" fmla="*/ 820360 w 1725151"/>
                    <a:gd name="connsiteY3" fmla="*/ 0 h 2261658"/>
                    <a:gd name="connsiteX4" fmla="*/ 1725151 w 1725151"/>
                    <a:gd name="connsiteY4" fmla="*/ 2118758 h 2261658"/>
                    <a:gd name="connsiteX0" fmla="*/ 1753080 w 1753080"/>
                    <a:gd name="connsiteY0" fmla="*/ 2150344 h 2274665"/>
                    <a:gd name="connsiteX1" fmla="*/ 477289 w 1753080"/>
                    <a:gd name="connsiteY1" fmla="*/ 2054407 h 2274665"/>
                    <a:gd name="connsiteX2" fmla="*/ 17549 w 1753080"/>
                    <a:gd name="connsiteY2" fmla="*/ 942268 h 2274665"/>
                    <a:gd name="connsiteX3" fmla="*/ 818878 w 1753080"/>
                    <a:gd name="connsiteY3" fmla="*/ 0 h 2274665"/>
                    <a:gd name="connsiteX4" fmla="*/ 1753080 w 1753080"/>
                    <a:gd name="connsiteY4" fmla="*/ 2150344 h 22746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53080" h="2274665">
                      <a:moveTo>
                        <a:pt x="1753080" y="2150344"/>
                      </a:moveTo>
                      <a:cubicBezTo>
                        <a:pt x="1343443" y="2381448"/>
                        <a:pt x="766544" y="2255753"/>
                        <a:pt x="477289" y="2054407"/>
                      </a:cubicBezTo>
                      <a:cubicBezTo>
                        <a:pt x="188034" y="1853061"/>
                        <a:pt x="-70699" y="1363202"/>
                        <a:pt x="17549" y="942268"/>
                      </a:cubicBezTo>
                      <a:cubicBezTo>
                        <a:pt x="45749" y="794011"/>
                        <a:pt x="142099" y="222867"/>
                        <a:pt x="818878" y="0"/>
                      </a:cubicBezTo>
                      <a:cubicBezTo>
                        <a:pt x="1035506" y="520003"/>
                        <a:pt x="1536452" y="1630341"/>
                        <a:pt x="1753080" y="2150344"/>
                      </a:cubicBezTo>
                      <a:close/>
                    </a:path>
                  </a:pathLst>
                </a:custGeom>
                <a:solidFill>
                  <a:srgbClr val="B2D7C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prstClr val="white"/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" name="弦形 35"/>
                <p:cNvSpPr/>
                <p:nvPr/>
              </p:nvSpPr>
              <p:spPr>
                <a:xfrm rot="20218717" flipH="1">
                  <a:off x="2012219" y="2375771"/>
                  <a:ext cx="212307" cy="293470"/>
                </a:xfrm>
                <a:custGeom>
                  <a:avLst/>
                  <a:gdLst>
                    <a:gd name="connsiteX0" fmla="*/ 1578177 w 1856586"/>
                    <a:gd name="connsiteY0" fmla="*/ 1560008 h 1820249"/>
                    <a:gd name="connsiteX1" fmla="*/ 471010 w 1856586"/>
                    <a:gd name="connsiteY1" fmla="*/ 1702162 h 1820249"/>
                    <a:gd name="connsiteX2" fmla="*/ 32840 w 1856586"/>
                    <a:gd name="connsiteY2" fmla="*/ 670188 h 1820249"/>
                    <a:gd name="connsiteX3" fmla="*/ 928294 w 1856586"/>
                    <a:gd name="connsiteY3" fmla="*/ -1 h 1820249"/>
                    <a:gd name="connsiteX4" fmla="*/ 1578177 w 1856586"/>
                    <a:gd name="connsiteY4" fmla="*/ 1560008 h 1820249"/>
                    <a:gd name="connsiteX0" fmla="*/ 1578265 w 1578265"/>
                    <a:gd name="connsiteY0" fmla="*/ 1808343 h 2068603"/>
                    <a:gd name="connsiteX1" fmla="*/ 471098 w 1578265"/>
                    <a:gd name="connsiteY1" fmla="*/ 1950497 h 2068603"/>
                    <a:gd name="connsiteX2" fmla="*/ 32928 w 1578265"/>
                    <a:gd name="connsiteY2" fmla="*/ 918523 h 2068603"/>
                    <a:gd name="connsiteX3" fmla="*/ 815089 w 1578265"/>
                    <a:gd name="connsiteY3" fmla="*/ 0 h 2068603"/>
                    <a:gd name="connsiteX4" fmla="*/ 1578265 w 1578265"/>
                    <a:gd name="connsiteY4" fmla="*/ 1808343 h 2068603"/>
                    <a:gd name="connsiteX0" fmla="*/ 1604329 w 1604329"/>
                    <a:gd name="connsiteY0" fmla="*/ 1808343 h 2047376"/>
                    <a:gd name="connsiteX1" fmla="*/ 497162 w 1604329"/>
                    <a:gd name="connsiteY1" fmla="*/ 1950497 h 2047376"/>
                    <a:gd name="connsiteX2" fmla="*/ 22830 w 1604329"/>
                    <a:gd name="connsiteY2" fmla="*/ 905019 h 2047376"/>
                    <a:gd name="connsiteX3" fmla="*/ 841153 w 1604329"/>
                    <a:gd name="connsiteY3" fmla="*/ 0 h 2047376"/>
                    <a:gd name="connsiteX4" fmla="*/ 1604329 w 1604329"/>
                    <a:gd name="connsiteY4" fmla="*/ 1808343 h 2047376"/>
                    <a:gd name="connsiteX0" fmla="*/ 1730044 w 1730044"/>
                    <a:gd name="connsiteY0" fmla="*/ 2081509 h 2217470"/>
                    <a:gd name="connsiteX1" fmla="*/ 498256 w 1730044"/>
                    <a:gd name="connsiteY1" fmla="*/ 1950497 h 2217470"/>
                    <a:gd name="connsiteX2" fmla="*/ 23924 w 1730044"/>
                    <a:gd name="connsiteY2" fmla="*/ 905019 h 2217470"/>
                    <a:gd name="connsiteX3" fmla="*/ 842247 w 1730044"/>
                    <a:gd name="connsiteY3" fmla="*/ 0 h 2217470"/>
                    <a:gd name="connsiteX4" fmla="*/ 1730044 w 1730044"/>
                    <a:gd name="connsiteY4" fmla="*/ 2081509 h 2217470"/>
                    <a:gd name="connsiteX0" fmla="*/ 1730920 w 1730920"/>
                    <a:gd name="connsiteY0" fmla="*/ 2081509 h 2238044"/>
                    <a:gd name="connsiteX1" fmla="*/ 484540 w 1730920"/>
                    <a:gd name="connsiteY1" fmla="*/ 2017158 h 2238044"/>
                    <a:gd name="connsiteX2" fmla="*/ 24800 w 1730920"/>
                    <a:gd name="connsiteY2" fmla="*/ 905019 h 2238044"/>
                    <a:gd name="connsiteX3" fmla="*/ 843123 w 1730920"/>
                    <a:gd name="connsiteY3" fmla="*/ 0 h 2238044"/>
                    <a:gd name="connsiteX4" fmla="*/ 1730920 w 1730920"/>
                    <a:gd name="connsiteY4" fmla="*/ 2081509 h 2238044"/>
                    <a:gd name="connsiteX0" fmla="*/ 1730085 w 1730085"/>
                    <a:gd name="connsiteY0" fmla="*/ 2081509 h 2252823"/>
                    <a:gd name="connsiteX1" fmla="*/ 483705 w 1730085"/>
                    <a:gd name="connsiteY1" fmla="*/ 2017158 h 2252823"/>
                    <a:gd name="connsiteX2" fmla="*/ 23965 w 1730085"/>
                    <a:gd name="connsiteY2" fmla="*/ 905019 h 2252823"/>
                    <a:gd name="connsiteX3" fmla="*/ 842288 w 1730085"/>
                    <a:gd name="connsiteY3" fmla="*/ 0 h 2252823"/>
                    <a:gd name="connsiteX4" fmla="*/ 1730085 w 1730085"/>
                    <a:gd name="connsiteY4" fmla="*/ 2081509 h 2252823"/>
                    <a:gd name="connsiteX0" fmla="*/ 1730085 w 1730085"/>
                    <a:gd name="connsiteY0" fmla="*/ 2081509 h 2252823"/>
                    <a:gd name="connsiteX1" fmla="*/ 483705 w 1730085"/>
                    <a:gd name="connsiteY1" fmla="*/ 2017158 h 2252823"/>
                    <a:gd name="connsiteX2" fmla="*/ 23965 w 1730085"/>
                    <a:gd name="connsiteY2" fmla="*/ 905019 h 2252823"/>
                    <a:gd name="connsiteX3" fmla="*/ 842288 w 1730085"/>
                    <a:gd name="connsiteY3" fmla="*/ 0 h 2252823"/>
                    <a:gd name="connsiteX4" fmla="*/ 1730085 w 1730085"/>
                    <a:gd name="connsiteY4" fmla="*/ 2081509 h 2252823"/>
                    <a:gd name="connsiteX0" fmla="*/ 1730085 w 1730085"/>
                    <a:gd name="connsiteY0" fmla="*/ 2081509 h 2252823"/>
                    <a:gd name="connsiteX1" fmla="*/ 483705 w 1730085"/>
                    <a:gd name="connsiteY1" fmla="*/ 2017158 h 2252823"/>
                    <a:gd name="connsiteX2" fmla="*/ 23965 w 1730085"/>
                    <a:gd name="connsiteY2" fmla="*/ 905019 h 2252823"/>
                    <a:gd name="connsiteX3" fmla="*/ 842288 w 1730085"/>
                    <a:gd name="connsiteY3" fmla="*/ 0 h 2252823"/>
                    <a:gd name="connsiteX4" fmla="*/ 1730085 w 1730085"/>
                    <a:gd name="connsiteY4" fmla="*/ 2081509 h 2252823"/>
                    <a:gd name="connsiteX0" fmla="*/ 1722777 w 1722777"/>
                    <a:gd name="connsiteY0" fmla="*/ 2081509 h 2252823"/>
                    <a:gd name="connsiteX1" fmla="*/ 476397 w 1722777"/>
                    <a:gd name="connsiteY1" fmla="*/ 2017158 h 2252823"/>
                    <a:gd name="connsiteX2" fmla="*/ 16657 w 1722777"/>
                    <a:gd name="connsiteY2" fmla="*/ 905019 h 2252823"/>
                    <a:gd name="connsiteX3" fmla="*/ 834980 w 1722777"/>
                    <a:gd name="connsiteY3" fmla="*/ 0 h 2252823"/>
                    <a:gd name="connsiteX4" fmla="*/ 1722777 w 1722777"/>
                    <a:gd name="connsiteY4" fmla="*/ 2081509 h 2252823"/>
                    <a:gd name="connsiteX0" fmla="*/ 1722777 w 1722777"/>
                    <a:gd name="connsiteY0" fmla="*/ 2081509 h 2252823"/>
                    <a:gd name="connsiteX1" fmla="*/ 476397 w 1722777"/>
                    <a:gd name="connsiteY1" fmla="*/ 2017158 h 2252823"/>
                    <a:gd name="connsiteX2" fmla="*/ 16657 w 1722777"/>
                    <a:gd name="connsiteY2" fmla="*/ 905019 h 2252823"/>
                    <a:gd name="connsiteX3" fmla="*/ 834980 w 1722777"/>
                    <a:gd name="connsiteY3" fmla="*/ 0 h 2252823"/>
                    <a:gd name="connsiteX4" fmla="*/ 1722777 w 1722777"/>
                    <a:gd name="connsiteY4" fmla="*/ 2081509 h 2252823"/>
                    <a:gd name="connsiteX0" fmla="*/ 1725151 w 1725151"/>
                    <a:gd name="connsiteY0" fmla="*/ 2081509 h 2246832"/>
                    <a:gd name="connsiteX1" fmla="*/ 478771 w 1725151"/>
                    <a:gd name="connsiteY1" fmla="*/ 2017158 h 2246832"/>
                    <a:gd name="connsiteX2" fmla="*/ 19031 w 1725151"/>
                    <a:gd name="connsiteY2" fmla="*/ 905019 h 2246832"/>
                    <a:gd name="connsiteX3" fmla="*/ 837354 w 1725151"/>
                    <a:gd name="connsiteY3" fmla="*/ 0 h 2246832"/>
                    <a:gd name="connsiteX4" fmla="*/ 1725151 w 1725151"/>
                    <a:gd name="connsiteY4" fmla="*/ 2081509 h 2246832"/>
                    <a:gd name="connsiteX0" fmla="*/ 1725151 w 1725151"/>
                    <a:gd name="connsiteY0" fmla="*/ 2118758 h 2284081"/>
                    <a:gd name="connsiteX1" fmla="*/ 478771 w 1725151"/>
                    <a:gd name="connsiteY1" fmla="*/ 2054407 h 2284081"/>
                    <a:gd name="connsiteX2" fmla="*/ 19031 w 1725151"/>
                    <a:gd name="connsiteY2" fmla="*/ 942268 h 2284081"/>
                    <a:gd name="connsiteX3" fmla="*/ 820360 w 1725151"/>
                    <a:gd name="connsiteY3" fmla="*/ 0 h 2284081"/>
                    <a:gd name="connsiteX4" fmla="*/ 1725151 w 1725151"/>
                    <a:gd name="connsiteY4" fmla="*/ 2118758 h 2284081"/>
                    <a:gd name="connsiteX0" fmla="*/ 1725151 w 1725151"/>
                    <a:gd name="connsiteY0" fmla="*/ 2118758 h 2284081"/>
                    <a:gd name="connsiteX1" fmla="*/ 478771 w 1725151"/>
                    <a:gd name="connsiteY1" fmla="*/ 2054407 h 2284081"/>
                    <a:gd name="connsiteX2" fmla="*/ 19031 w 1725151"/>
                    <a:gd name="connsiteY2" fmla="*/ 942268 h 2284081"/>
                    <a:gd name="connsiteX3" fmla="*/ 820360 w 1725151"/>
                    <a:gd name="connsiteY3" fmla="*/ 0 h 2284081"/>
                    <a:gd name="connsiteX4" fmla="*/ 1725151 w 1725151"/>
                    <a:gd name="connsiteY4" fmla="*/ 2118758 h 2284081"/>
                    <a:gd name="connsiteX0" fmla="*/ 1725151 w 1725151"/>
                    <a:gd name="connsiteY0" fmla="*/ 2118758 h 2261658"/>
                    <a:gd name="connsiteX1" fmla="*/ 478771 w 1725151"/>
                    <a:gd name="connsiteY1" fmla="*/ 2054407 h 2261658"/>
                    <a:gd name="connsiteX2" fmla="*/ 19031 w 1725151"/>
                    <a:gd name="connsiteY2" fmla="*/ 942268 h 2261658"/>
                    <a:gd name="connsiteX3" fmla="*/ 820360 w 1725151"/>
                    <a:gd name="connsiteY3" fmla="*/ 0 h 2261658"/>
                    <a:gd name="connsiteX4" fmla="*/ 1725151 w 1725151"/>
                    <a:gd name="connsiteY4" fmla="*/ 2118758 h 2261658"/>
                    <a:gd name="connsiteX0" fmla="*/ 1753080 w 1753080"/>
                    <a:gd name="connsiteY0" fmla="*/ 2150344 h 2274665"/>
                    <a:gd name="connsiteX1" fmla="*/ 477289 w 1753080"/>
                    <a:gd name="connsiteY1" fmla="*/ 2054407 h 2274665"/>
                    <a:gd name="connsiteX2" fmla="*/ 17549 w 1753080"/>
                    <a:gd name="connsiteY2" fmla="*/ 942268 h 2274665"/>
                    <a:gd name="connsiteX3" fmla="*/ 818878 w 1753080"/>
                    <a:gd name="connsiteY3" fmla="*/ 0 h 2274665"/>
                    <a:gd name="connsiteX4" fmla="*/ 1753080 w 1753080"/>
                    <a:gd name="connsiteY4" fmla="*/ 2150344 h 22746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53080" h="2274665">
                      <a:moveTo>
                        <a:pt x="1753080" y="2150344"/>
                      </a:moveTo>
                      <a:cubicBezTo>
                        <a:pt x="1343443" y="2381448"/>
                        <a:pt x="766544" y="2255753"/>
                        <a:pt x="477289" y="2054407"/>
                      </a:cubicBezTo>
                      <a:cubicBezTo>
                        <a:pt x="188034" y="1853061"/>
                        <a:pt x="-70699" y="1363202"/>
                        <a:pt x="17549" y="942268"/>
                      </a:cubicBezTo>
                      <a:cubicBezTo>
                        <a:pt x="45749" y="794011"/>
                        <a:pt x="142099" y="222867"/>
                        <a:pt x="818878" y="0"/>
                      </a:cubicBezTo>
                      <a:cubicBezTo>
                        <a:pt x="1035506" y="520003"/>
                        <a:pt x="1536452" y="1630341"/>
                        <a:pt x="1753080" y="2150344"/>
                      </a:cubicBezTo>
                      <a:close/>
                    </a:path>
                  </a:pathLst>
                </a:custGeom>
                <a:solidFill>
                  <a:srgbClr val="83A09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prstClr val="white"/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1" name="任意多边形 30"/>
              <p:cNvSpPr/>
              <p:nvPr/>
            </p:nvSpPr>
            <p:spPr>
              <a:xfrm flipH="1">
                <a:off x="2072363" y="3101916"/>
                <a:ext cx="130798" cy="3326267"/>
              </a:xfrm>
              <a:custGeom>
                <a:avLst/>
                <a:gdLst>
                  <a:gd name="connsiteX0" fmla="*/ 72899 w 268577"/>
                  <a:gd name="connsiteY0" fmla="*/ 0 h 3256954"/>
                  <a:gd name="connsiteX1" fmla="*/ 182591 w 268577"/>
                  <a:gd name="connsiteY1" fmla="*/ 0 h 3256954"/>
                  <a:gd name="connsiteX2" fmla="*/ 268577 w 268577"/>
                  <a:gd name="connsiteY2" fmla="*/ 206778 h 3256954"/>
                  <a:gd name="connsiteX3" fmla="*/ 255490 w 268577"/>
                  <a:gd name="connsiteY3" fmla="*/ 1792598 h 3256954"/>
                  <a:gd name="connsiteX4" fmla="*/ 234139 w 268577"/>
                  <a:gd name="connsiteY4" fmla="*/ 1841751 h 3256954"/>
                  <a:gd name="connsiteX5" fmla="*/ 232498 w 268577"/>
                  <a:gd name="connsiteY5" fmla="*/ 1842805 h 3256954"/>
                  <a:gd name="connsiteX6" fmla="*/ 232498 w 268577"/>
                  <a:gd name="connsiteY6" fmla="*/ 3148273 h 3256954"/>
                  <a:gd name="connsiteX7" fmla="*/ 5193 w 268577"/>
                  <a:gd name="connsiteY7" fmla="*/ 3148273 h 3256954"/>
                  <a:gd name="connsiteX8" fmla="*/ 5193 w 268577"/>
                  <a:gd name="connsiteY8" fmla="*/ 1817125 h 3256954"/>
                  <a:gd name="connsiteX9" fmla="*/ 0 w 268577"/>
                  <a:gd name="connsiteY9" fmla="*/ 1792598 h 3256954"/>
                  <a:gd name="connsiteX10" fmla="*/ 0 w 268577"/>
                  <a:gd name="connsiteY10" fmla="*/ 181821 h 3256954"/>
                  <a:gd name="connsiteX11" fmla="*/ 72899 w 268577"/>
                  <a:gd name="connsiteY11" fmla="*/ 0 h 3256954"/>
                  <a:gd name="connsiteX0" fmla="*/ 72899 w 268577"/>
                  <a:gd name="connsiteY0" fmla="*/ 0 h 3256954"/>
                  <a:gd name="connsiteX1" fmla="*/ 268577 w 268577"/>
                  <a:gd name="connsiteY1" fmla="*/ 206778 h 3256954"/>
                  <a:gd name="connsiteX2" fmla="*/ 255490 w 268577"/>
                  <a:gd name="connsiteY2" fmla="*/ 1792598 h 3256954"/>
                  <a:gd name="connsiteX3" fmla="*/ 234139 w 268577"/>
                  <a:gd name="connsiteY3" fmla="*/ 1841751 h 3256954"/>
                  <a:gd name="connsiteX4" fmla="*/ 232498 w 268577"/>
                  <a:gd name="connsiteY4" fmla="*/ 1842805 h 3256954"/>
                  <a:gd name="connsiteX5" fmla="*/ 232498 w 268577"/>
                  <a:gd name="connsiteY5" fmla="*/ 3148273 h 3256954"/>
                  <a:gd name="connsiteX6" fmla="*/ 5193 w 268577"/>
                  <a:gd name="connsiteY6" fmla="*/ 3148273 h 3256954"/>
                  <a:gd name="connsiteX7" fmla="*/ 5193 w 268577"/>
                  <a:gd name="connsiteY7" fmla="*/ 1817125 h 3256954"/>
                  <a:gd name="connsiteX8" fmla="*/ 0 w 268577"/>
                  <a:gd name="connsiteY8" fmla="*/ 1792598 h 3256954"/>
                  <a:gd name="connsiteX9" fmla="*/ 0 w 268577"/>
                  <a:gd name="connsiteY9" fmla="*/ 181821 h 3256954"/>
                  <a:gd name="connsiteX10" fmla="*/ 72899 w 268577"/>
                  <a:gd name="connsiteY10" fmla="*/ 0 h 3256954"/>
                  <a:gd name="connsiteX0" fmla="*/ 72899 w 255490"/>
                  <a:gd name="connsiteY0" fmla="*/ 0 h 3256954"/>
                  <a:gd name="connsiteX1" fmla="*/ 255490 w 255490"/>
                  <a:gd name="connsiteY1" fmla="*/ 1792598 h 3256954"/>
                  <a:gd name="connsiteX2" fmla="*/ 234139 w 255490"/>
                  <a:gd name="connsiteY2" fmla="*/ 1841751 h 3256954"/>
                  <a:gd name="connsiteX3" fmla="*/ 232498 w 255490"/>
                  <a:gd name="connsiteY3" fmla="*/ 1842805 h 3256954"/>
                  <a:gd name="connsiteX4" fmla="*/ 232498 w 255490"/>
                  <a:gd name="connsiteY4" fmla="*/ 3148273 h 3256954"/>
                  <a:gd name="connsiteX5" fmla="*/ 5193 w 255490"/>
                  <a:gd name="connsiteY5" fmla="*/ 3148273 h 3256954"/>
                  <a:gd name="connsiteX6" fmla="*/ 5193 w 255490"/>
                  <a:gd name="connsiteY6" fmla="*/ 1817125 h 3256954"/>
                  <a:gd name="connsiteX7" fmla="*/ 0 w 255490"/>
                  <a:gd name="connsiteY7" fmla="*/ 1792598 h 3256954"/>
                  <a:gd name="connsiteX8" fmla="*/ 0 w 255490"/>
                  <a:gd name="connsiteY8" fmla="*/ 181821 h 3256954"/>
                  <a:gd name="connsiteX9" fmla="*/ 72899 w 255490"/>
                  <a:gd name="connsiteY9" fmla="*/ 0 h 3256954"/>
                  <a:gd name="connsiteX0" fmla="*/ 72899 w 255490"/>
                  <a:gd name="connsiteY0" fmla="*/ 0 h 3256954"/>
                  <a:gd name="connsiteX1" fmla="*/ 255490 w 255490"/>
                  <a:gd name="connsiteY1" fmla="*/ 1792598 h 3256954"/>
                  <a:gd name="connsiteX2" fmla="*/ 234139 w 255490"/>
                  <a:gd name="connsiteY2" fmla="*/ 1841751 h 3256954"/>
                  <a:gd name="connsiteX3" fmla="*/ 232498 w 255490"/>
                  <a:gd name="connsiteY3" fmla="*/ 3148273 h 3256954"/>
                  <a:gd name="connsiteX4" fmla="*/ 5193 w 255490"/>
                  <a:gd name="connsiteY4" fmla="*/ 3148273 h 3256954"/>
                  <a:gd name="connsiteX5" fmla="*/ 5193 w 255490"/>
                  <a:gd name="connsiteY5" fmla="*/ 1817125 h 3256954"/>
                  <a:gd name="connsiteX6" fmla="*/ 0 w 255490"/>
                  <a:gd name="connsiteY6" fmla="*/ 1792598 h 3256954"/>
                  <a:gd name="connsiteX7" fmla="*/ 0 w 255490"/>
                  <a:gd name="connsiteY7" fmla="*/ 181821 h 3256954"/>
                  <a:gd name="connsiteX8" fmla="*/ 72899 w 255490"/>
                  <a:gd name="connsiteY8" fmla="*/ 0 h 3256954"/>
                  <a:gd name="connsiteX0" fmla="*/ 72899 w 255490"/>
                  <a:gd name="connsiteY0" fmla="*/ 0 h 3286852"/>
                  <a:gd name="connsiteX1" fmla="*/ 255490 w 255490"/>
                  <a:gd name="connsiteY1" fmla="*/ 1792598 h 3286852"/>
                  <a:gd name="connsiteX2" fmla="*/ 234139 w 255490"/>
                  <a:gd name="connsiteY2" fmla="*/ 1841751 h 3286852"/>
                  <a:gd name="connsiteX3" fmla="*/ 123316 w 255490"/>
                  <a:gd name="connsiteY3" fmla="*/ 3189216 h 3286852"/>
                  <a:gd name="connsiteX4" fmla="*/ 5193 w 255490"/>
                  <a:gd name="connsiteY4" fmla="*/ 3148273 h 3286852"/>
                  <a:gd name="connsiteX5" fmla="*/ 5193 w 255490"/>
                  <a:gd name="connsiteY5" fmla="*/ 1817125 h 3286852"/>
                  <a:gd name="connsiteX6" fmla="*/ 0 w 255490"/>
                  <a:gd name="connsiteY6" fmla="*/ 1792598 h 3286852"/>
                  <a:gd name="connsiteX7" fmla="*/ 0 w 255490"/>
                  <a:gd name="connsiteY7" fmla="*/ 181821 h 3286852"/>
                  <a:gd name="connsiteX8" fmla="*/ 72899 w 255490"/>
                  <a:gd name="connsiteY8" fmla="*/ 0 h 3286852"/>
                  <a:gd name="connsiteX0" fmla="*/ 72899 w 255490"/>
                  <a:gd name="connsiteY0" fmla="*/ 0 h 3298973"/>
                  <a:gd name="connsiteX1" fmla="*/ 255490 w 255490"/>
                  <a:gd name="connsiteY1" fmla="*/ 1792598 h 3298973"/>
                  <a:gd name="connsiteX2" fmla="*/ 234139 w 255490"/>
                  <a:gd name="connsiteY2" fmla="*/ 1841751 h 3298973"/>
                  <a:gd name="connsiteX3" fmla="*/ 123316 w 255490"/>
                  <a:gd name="connsiteY3" fmla="*/ 3189216 h 3298973"/>
                  <a:gd name="connsiteX4" fmla="*/ 5193 w 255490"/>
                  <a:gd name="connsiteY4" fmla="*/ 3148273 h 3298973"/>
                  <a:gd name="connsiteX5" fmla="*/ 5193 w 255490"/>
                  <a:gd name="connsiteY5" fmla="*/ 1817125 h 3298973"/>
                  <a:gd name="connsiteX6" fmla="*/ 0 w 255490"/>
                  <a:gd name="connsiteY6" fmla="*/ 1792598 h 3298973"/>
                  <a:gd name="connsiteX7" fmla="*/ 0 w 255490"/>
                  <a:gd name="connsiteY7" fmla="*/ 181821 h 3298973"/>
                  <a:gd name="connsiteX8" fmla="*/ 72899 w 255490"/>
                  <a:gd name="connsiteY8" fmla="*/ 0 h 3298973"/>
                  <a:gd name="connsiteX0" fmla="*/ 72899 w 255994"/>
                  <a:gd name="connsiteY0" fmla="*/ 0 h 3298973"/>
                  <a:gd name="connsiteX1" fmla="*/ 255490 w 255994"/>
                  <a:gd name="connsiteY1" fmla="*/ 1792598 h 3298973"/>
                  <a:gd name="connsiteX2" fmla="*/ 123316 w 255994"/>
                  <a:gd name="connsiteY2" fmla="*/ 3189216 h 3298973"/>
                  <a:gd name="connsiteX3" fmla="*/ 5193 w 255994"/>
                  <a:gd name="connsiteY3" fmla="*/ 3148273 h 3298973"/>
                  <a:gd name="connsiteX4" fmla="*/ 5193 w 255994"/>
                  <a:gd name="connsiteY4" fmla="*/ 1817125 h 3298973"/>
                  <a:gd name="connsiteX5" fmla="*/ 0 w 255994"/>
                  <a:gd name="connsiteY5" fmla="*/ 1792598 h 3298973"/>
                  <a:gd name="connsiteX6" fmla="*/ 0 w 255994"/>
                  <a:gd name="connsiteY6" fmla="*/ 181821 h 3298973"/>
                  <a:gd name="connsiteX7" fmla="*/ 72899 w 255994"/>
                  <a:gd name="connsiteY7" fmla="*/ 0 h 3298973"/>
                  <a:gd name="connsiteX0" fmla="*/ 72899 w 125240"/>
                  <a:gd name="connsiteY0" fmla="*/ 0 h 3298973"/>
                  <a:gd name="connsiteX1" fmla="*/ 123316 w 125240"/>
                  <a:gd name="connsiteY1" fmla="*/ 3189216 h 3298973"/>
                  <a:gd name="connsiteX2" fmla="*/ 5193 w 125240"/>
                  <a:gd name="connsiteY2" fmla="*/ 3148273 h 3298973"/>
                  <a:gd name="connsiteX3" fmla="*/ 5193 w 125240"/>
                  <a:gd name="connsiteY3" fmla="*/ 1817125 h 3298973"/>
                  <a:gd name="connsiteX4" fmla="*/ 0 w 125240"/>
                  <a:gd name="connsiteY4" fmla="*/ 1792598 h 3298973"/>
                  <a:gd name="connsiteX5" fmla="*/ 0 w 125240"/>
                  <a:gd name="connsiteY5" fmla="*/ 181821 h 3298973"/>
                  <a:gd name="connsiteX6" fmla="*/ 72899 w 125240"/>
                  <a:gd name="connsiteY6" fmla="*/ 0 h 3298973"/>
                  <a:gd name="connsiteX0" fmla="*/ 86547 w 125941"/>
                  <a:gd name="connsiteY0" fmla="*/ 0 h 3312620"/>
                  <a:gd name="connsiteX1" fmla="*/ 123316 w 125941"/>
                  <a:gd name="connsiteY1" fmla="*/ 3202863 h 3312620"/>
                  <a:gd name="connsiteX2" fmla="*/ 5193 w 125941"/>
                  <a:gd name="connsiteY2" fmla="*/ 3161920 h 3312620"/>
                  <a:gd name="connsiteX3" fmla="*/ 5193 w 125941"/>
                  <a:gd name="connsiteY3" fmla="*/ 1830772 h 3312620"/>
                  <a:gd name="connsiteX4" fmla="*/ 0 w 125941"/>
                  <a:gd name="connsiteY4" fmla="*/ 1806245 h 3312620"/>
                  <a:gd name="connsiteX5" fmla="*/ 0 w 125941"/>
                  <a:gd name="connsiteY5" fmla="*/ 195468 h 3312620"/>
                  <a:gd name="connsiteX6" fmla="*/ 86547 w 125941"/>
                  <a:gd name="connsiteY6" fmla="*/ 0 h 3312620"/>
                  <a:gd name="connsiteX0" fmla="*/ 86547 w 125941"/>
                  <a:gd name="connsiteY0" fmla="*/ 0 h 3312620"/>
                  <a:gd name="connsiteX1" fmla="*/ 123316 w 125941"/>
                  <a:gd name="connsiteY1" fmla="*/ 3202863 h 3312620"/>
                  <a:gd name="connsiteX2" fmla="*/ 5193 w 125941"/>
                  <a:gd name="connsiteY2" fmla="*/ 3161920 h 3312620"/>
                  <a:gd name="connsiteX3" fmla="*/ 5193 w 125941"/>
                  <a:gd name="connsiteY3" fmla="*/ 1830772 h 3312620"/>
                  <a:gd name="connsiteX4" fmla="*/ 0 w 125941"/>
                  <a:gd name="connsiteY4" fmla="*/ 1806245 h 3312620"/>
                  <a:gd name="connsiteX5" fmla="*/ 0 w 125941"/>
                  <a:gd name="connsiteY5" fmla="*/ 195468 h 3312620"/>
                  <a:gd name="connsiteX6" fmla="*/ 86547 w 125941"/>
                  <a:gd name="connsiteY6" fmla="*/ 0 h 3312620"/>
                  <a:gd name="connsiteX0" fmla="*/ 113843 w 130798"/>
                  <a:gd name="connsiteY0" fmla="*/ 0 h 3326267"/>
                  <a:gd name="connsiteX1" fmla="*/ 123316 w 130798"/>
                  <a:gd name="connsiteY1" fmla="*/ 3216510 h 3326267"/>
                  <a:gd name="connsiteX2" fmla="*/ 5193 w 130798"/>
                  <a:gd name="connsiteY2" fmla="*/ 3175567 h 3326267"/>
                  <a:gd name="connsiteX3" fmla="*/ 5193 w 130798"/>
                  <a:gd name="connsiteY3" fmla="*/ 1844419 h 3326267"/>
                  <a:gd name="connsiteX4" fmla="*/ 0 w 130798"/>
                  <a:gd name="connsiteY4" fmla="*/ 1819892 h 3326267"/>
                  <a:gd name="connsiteX5" fmla="*/ 0 w 130798"/>
                  <a:gd name="connsiteY5" fmla="*/ 209115 h 3326267"/>
                  <a:gd name="connsiteX6" fmla="*/ 113843 w 130798"/>
                  <a:gd name="connsiteY6" fmla="*/ 0 h 3326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798" h="3326267">
                    <a:moveTo>
                      <a:pt x="113843" y="0"/>
                    </a:moveTo>
                    <a:cubicBezTo>
                      <a:pt x="134396" y="501233"/>
                      <a:pt x="134600" y="2691798"/>
                      <a:pt x="123316" y="3216510"/>
                    </a:cubicBezTo>
                    <a:cubicBezTo>
                      <a:pt x="115710" y="3468423"/>
                      <a:pt x="12626" y="3213004"/>
                      <a:pt x="5193" y="3175567"/>
                    </a:cubicBezTo>
                    <a:lnTo>
                      <a:pt x="5193" y="1844419"/>
                    </a:lnTo>
                    <a:lnTo>
                      <a:pt x="0" y="1819892"/>
                    </a:lnTo>
                    <a:lnTo>
                      <a:pt x="0" y="209115"/>
                    </a:lnTo>
                    <a:cubicBezTo>
                      <a:pt x="0" y="170724"/>
                      <a:pt x="73582" y="0"/>
                      <a:pt x="113843" y="0"/>
                    </a:cubicBezTo>
                    <a:close/>
                  </a:path>
                </a:pathLst>
              </a:custGeom>
              <a:solidFill>
                <a:srgbClr val="B8843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2" name="任意多边形 31"/>
              <p:cNvSpPr/>
              <p:nvPr/>
            </p:nvSpPr>
            <p:spPr>
              <a:xfrm>
                <a:off x="1973734" y="3101916"/>
                <a:ext cx="130798" cy="3326267"/>
              </a:xfrm>
              <a:custGeom>
                <a:avLst/>
                <a:gdLst>
                  <a:gd name="connsiteX0" fmla="*/ 72899 w 268577"/>
                  <a:gd name="connsiteY0" fmla="*/ 0 h 3256954"/>
                  <a:gd name="connsiteX1" fmla="*/ 182591 w 268577"/>
                  <a:gd name="connsiteY1" fmla="*/ 0 h 3256954"/>
                  <a:gd name="connsiteX2" fmla="*/ 268577 w 268577"/>
                  <a:gd name="connsiteY2" fmla="*/ 206778 h 3256954"/>
                  <a:gd name="connsiteX3" fmla="*/ 255490 w 268577"/>
                  <a:gd name="connsiteY3" fmla="*/ 1792598 h 3256954"/>
                  <a:gd name="connsiteX4" fmla="*/ 234139 w 268577"/>
                  <a:gd name="connsiteY4" fmla="*/ 1841751 h 3256954"/>
                  <a:gd name="connsiteX5" fmla="*/ 232498 w 268577"/>
                  <a:gd name="connsiteY5" fmla="*/ 1842805 h 3256954"/>
                  <a:gd name="connsiteX6" fmla="*/ 232498 w 268577"/>
                  <a:gd name="connsiteY6" fmla="*/ 3148273 h 3256954"/>
                  <a:gd name="connsiteX7" fmla="*/ 5193 w 268577"/>
                  <a:gd name="connsiteY7" fmla="*/ 3148273 h 3256954"/>
                  <a:gd name="connsiteX8" fmla="*/ 5193 w 268577"/>
                  <a:gd name="connsiteY8" fmla="*/ 1817125 h 3256954"/>
                  <a:gd name="connsiteX9" fmla="*/ 0 w 268577"/>
                  <a:gd name="connsiteY9" fmla="*/ 1792598 h 3256954"/>
                  <a:gd name="connsiteX10" fmla="*/ 0 w 268577"/>
                  <a:gd name="connsiteY10" fmla="*/ 181821 h 3256954"/>
                  <a:gd name="connsiteX11" fmla="*/ 72899 w 268577"/>
                  <a:gd name="connsiteY11" fmla="*/ 0 h 3256954"/>
                  <a:gd name="connsiteX0" fmla="*/ 72899 w 268577"/>
                  <a:gd name="connsiteY0" fmla="*/ 0 h 3256954"/>
                  <a:gd name="connsiteX1" fmla="*/ 268577 w 268577"/>
                  <a:gd name="connsiteY1" fmla="*/ 206778 h 3256954"/>
                  <a:gd name="connsiteX2" fmla="*/ 255490 w 268577"/>
                  <a:gd name="connsiteY2" fmla="*/ 1792598 h 3256954"/>
                  <a:gd name="connsiteX3" fmla="*/ 234139 w 268577"/>
                  <a:gd name="connsiteY3" fmla="*/ 1841751 h 3256954"/>
                  <a:gd name="connsiteX4" fmla="*/ 232498 w 268577"/>
                  <a:gd name="connsiteY4" fmla="*/ 1842805 h 3256954"/>
                  <a:gd name="connsiteX5" fmla="*/ 232498 w 268577"/>
                  <a:gd name="connsiteY5" fmla="*/ 3148273 h 3256954"/>
                  <a:gd name="connsiteX6" fmla="*/ 5193 w 268577"/>
                  <a:gd name="connsiteY6" fmla="*/ 3148273 h 3256954"/>
                  <a:gd name="connsiteX7" fmla="*/ 5193 w 268577"/>
                  <a:gd name="connsiteY7" fmla="*/ 1817125 h 3256954"/>
                  <a:gd name="connsiteX8" fmla="*/ 0 w 268577"/>
                  <a:gd name="connsiteY8" fmla="*/ 1792598 h 3256954"/>
                  <a:gd name="connsiteX9" fmla="*/ 0 w 268577"/>
                  <a:gd name="connsiteY9" fmla="*/ 181821 h 3256954"/>
                  <a:gd name="connsiteX10" fmla="*/ 72899 w 268577"/>
                  <a:gd name="connsiteY10" fmla="*/ 0 h 3256954"/>
                  <a:gd name="connsiteX0" fmla="*/ 72899 w 255490"/>
                  <a:gd name="connsiteY0" fmla="*/ 0 h 3256954"/>
                  <a:gd name="connsiteX1" fmla="*/ 255490 w 255490"/>
                  <a:gd name="connsiteY1" fmla="*/ 1792598 h 3256954"/>
                  <a:gd name="connsiteX2" fmla="*/ 234139 w 255490"/>
                  <a:gd name="connsiteY2" fmla="*/ 1841751 h 3256954"/>
                  <a:gd name="connsiteX3" fmla="*/ 232498 w 255490"/>
                  <a:gd name="connsiteY3" fmla="*/ 1842805 h 3256954"/>
                  <a:gd name="connsiteX4" fmla="*/ 232498 w 255490"/>
                  <a:gd name="connsiteY4" fmla="*/ 3148273 h 3256954"/>
                  <a:gd name="connsiteX5" fmla="*/ 5193 w 255490"/>
                  <a:gd name="connsiteY5" fmla="*/ 3148273 h 3256954"/>
                  <a:gd name="connsiteX6" fmla="*/ 5193 w 255490"/>
                  <a:gd name="connsiteY6" fmla="*/ 1817125 h 3256954"/>
                  <a:gd name="connsiteX7" fmla="*/ 0 w 255490"/>
                  <a:gd name="connsiteY7" fmla="*/ 1792598 h 3256954"/>
                  <a:gd name="connsiteX8" fmla="*/ 0 w 255490"/>
                  <a:gd name="connsiteY8" fmla="*/ 181821 h 3256954"/>
                  <a:gd name="connsiteX9" fmla="*/ 72899 w 255490"/>
                  <a:gd name="connsiteY9" fmla="*/ 0 h 3256954"/>
                  <a:gd name="connsiteX0" fmla="*/ 72899 w 255490"/>
                  <a:gd name="connsiteY0" fmla="*/ 0 h 3256954"/>
                  <a:gd name="connsiteX1" fmla="*/ 255490 w 255490"/>
                  <a:gd name="connsiteY1" fmla="*/ 1792598 h 3256954"/>
                  <a:gd name="connsiteX2" fmla="*/ 234139 w 255490"/>
                  <a:gd name="connsiteY2" fmla="*/ 1841751 h 3256954"/>
                  <a:gd name="connsiteX3" fmla="*/ 232498 w 255490"/>
                  <a:gd name="connsiteY3" fmla="*/ 3148273 h 3256954"/>
                  <a:gd name="connsiteX4" fmla="*/ 5193 w 255490"/>
                  <a:gd name="connsiteY4" fmla="*/ 3148273 h 3256954"/>
                  <a:gd name="connsiteX5" fmla="*/ 5193 w 255490"/>
                  <a:gd name="connsiteY5" fmla="*/ 1817125 h 3256954"/>
                  <a:gd name="connsiteX6" fmla="*/ 0 w 255490"/>
                  <a:gd name="connsiteY6" fmla="*/ 1792598 h 3256954"/>
                  <a:gd name="connsiteX7" fmla="*/ 0 w 255490"/>
                  <a:gd name="connsiteY7" fmla="*/ 181821 h 3256954"/>
                  <a:gd name="connsiteX8" fmla="*/ 72899 w 255490"/>
                  <a:gd name="connsiteY8" fmla="*/ 0 h 3256954"/>
                  <a:gd name="connsiteX0" fmla="*/ 72899 w 255490"/>
                  <a:gd name="connsiteY0" fmla="*/ 0 h 3286852"/>
                  <a:gd name="connsiteX1" fmla="*/ 255490 w 255490"/>
                  <a:gd name="connsiteY1" fmla="*/ 1792598 h 3286852"/>
                  <a:gd name="connsiteX2" fmla="*/ 234139 w 255490"/>
                  <a:gd name="connsiteY2" fmla="*/ 1841751 h 3286852"/>
                  <a:gd name="connsiteX3" fmla="*/ 123316 w 255490"/>
                  <a:gd name="connsiteY3" fmla="*/ 3189216 h 3286852"/>
                  <a:gd name="connsiteX4" fmla="*/ 5193 w 255490"/>
                  <a:gd name="connsiteY4" fmla="*/ 3148273 h 3286852"/>
                  <a:gd name="connsiteX5" fmla="*/ 5193 w 255490"/>
                  <a:gd name="connsiteY5" fmla="*/ 1817125 h 3286852"/>
                  <a:gd name="connsiteX6" fmla="*/ 0 w 255490"/>
                  <a:gd name="connsiteY6" fmla="*/ 1792598 h 3286852"/>
                  <a:gd name="connsiteX7" fmla="*/ 0 w 255490"/>
                  <a:gd name="connsiteY7" fmla="*/ 181821 h 3286852"/>
                  <a:gd name="connsiteX8" fmla="*/ 72899 w 255490"/>
                  <a:gd name="connsiteY8" fmla="*/ 0 h 3286852"/>
                  <a:gd name="connsiteX0" fmla="*/ 72899 w 255490"/>
                  <a:gd name="connsiteY0" fmla="*/ 0 h 3298973"/>
                  <a:gd name="connsiteX1" fmla="*/ 255490 w 255490"/>
                  <a:gd name="connsiteY1" fmla="*/ 1792598 h 3298973"/>
                  <a:gd name="connsiteX2" fmla="*/ 234139 w 255490"/>
                  <a:gd name="connsiteY2" fmla="*/ 1841751 h 3298973"/>
                  <a:gd name="connsiteX3" fmla="*/ 123316 w 255490"/>
                  <a:gd name="connsiteY3" fmla="*/ 3189216 h 3298973"/>
                  <a:gd name="connsiteX4" fmla="*/ 5193 w 255490"/>
                  <a:gd name="connsiteY4" fmla="*/ 3148273 h 3298973"/>
                  <a:gd name="connsiteX5" fmla="*/ 5193 w 255490"/>
                  <a:gd name="connsiteY5" fmla="*/ 1817125 h 3298973"/>
                  <a:gd name="connsiteX6" fmla="*/ 0 w 255490"/>
                  <a:gd name="connsiteY6" fmla="*/ 1792598 h 3298973"/>
                  <a:gd name="connsiteX7" fmla="*/ 0 w 255490"/>
                  <a:gd name="connsiteY7" fmla="*/ 181821 h 3298973"/>
                  <a:gd name="connsiteX8" fmla="*/ 72899 w 255490"/>
                  <a:gd name="connsiteY8" fmla="*/ 0 h 3298973"/>
                  <a:gd name="connsiteX0" fmla="*/ 72899 w 255994"/>
                  <a:gd name="connsiteY0" fmla="*/ 0 h 3298973"/>
                  <a:gd name="connsiteX1" fmla="*/ 255490 w 255994"/>
                  <a:gd name="connsiteY1" fmla="*/ 1792598 h 3298973"/>
                  <a:gd name="connsiteX2" fmla="*/ 123316 w 255994"/>
                  <a:gd name="connsiteY2" fmla="*/ 3189216 h 3298973"/>
                  <a:gd name="connsiteX3" fmla="*/ 5193 w 255994"/>
                  <a:gd name="connsiteY3" fmla="*/ 3148273 h 3298973"/>
                  <a:gd name="connsiteX4" fmla="*/ 5193 w 255994"/>
                  <a:gd name="connsiteY4" fmla="*/ 1817125 h 3298973"/>
                  <a:gd name="connsiteX5" fmla="*/ 0 w 255994"/>
                  <a:gd name="connsiteY5" fmla="*/ 1792598 h 3298973"/>
                  <a:gd name="connsiteX6" fmla="*/ 0 w 255994"/>
                  <a:gd name="connsiteY6" fmla="*/ 181821 h 3298973"/>
                  <a:gd name="connsiteX7" fmla="*/ 72899 w 255994"/>
                  <a:gd name="connsiteY7" fmla="*/ 0 h 3298973"/>
                  <a:gd name="connsiteX0" fmla="*/ 72899 w 125240"/>
                  <a:gd name="connsiteY0" fmla="*/ 0 h 3298973"/>
                  <a:gd name="connsiteX1" fmla="*/ 123316 w 125240"/>
                  <a:gd name="connsiteY1" fmla="*/ 3189216 h 3298973"/>
                  <a:gd name="connsiteX2" fmla="*/ 5193 w 125240"/>
                  <a:gd name="connsiteY2" fmla="*/ 3148273 h 3298973"/>
                  <a:gd name="connsiteX3" fmla="*/ 5193 w 125240"/>
                  <a:gd name="connsiteY3" fmla="*/ 1817125 h 3298973"/>
                  <a:gd name="connsiteX4" fmla="*/ 0 w 125240"/>
                  <a:gd name="connsiteY4" fmla="*/ 1792598 h 3298973"/>
                  <a:gd name="connsiteX5" fmla="*/ 0 w 125240"/>
                  <a:gd name="connsiteY5" fmla="*/ 181821 h 3298973"/>
                  <a:gd name="connsiteX6" fmla="*/ 72899 w 125240"/>
                  <a:gd name="connsiteY6" fmla="*/ 0 h 3298973"/>
                  <a:gd name="connsiteX0" fmla="*/ 86547 w 125941"/>
                  <a:gd name="connsiteY0" fmla="*/ 0 h 3312620"/>
                  <a:gd name="connsiteX1" fmla="*/ 123316 w 125941"/>
                  <a:gd name="connsiteY1" fmla="*/ 3202863 h 3312620"/>
                  <a:gd name="connsiteX2" fmla="*/ 5193 w 125941"/>
                  <a:gd name="connsiteY2" fmla="*/ 3161920 h 3312620"/>
                  <a:gd name="connsiteX3" fmla="*/ 5193 w 125941"/>
                  <a:gd name="connsiteY3" fmla="*/ 1830772 h 3312620"/>
                  <a:gd name="connsiteX4" fmla="*/ 0 w 125941"/>
                  <a:gd name="connsiteY4" fmla="*/ 1806245 h 3312620"/>
                  <a:gd name="connsiteX5" fmla="*/ 0 w 125941"/>
                  <a:gd name="connsiteY5" fmla="*/ 195468 h 3312620"/>
                  <a:gd name="connsiteX6" fmla="*/ 86547 w 125941"/>
                  <a:gd name="connsiteY6" fmla="*/ 0 h 3312620"/>
                  <a:gd name="connsiteX0" fmla="*/ 86547 w 125941"/>
                  <a:gd name="connsiteY0" fmla="*/ 0 h 3312620"/>
                  <a:gd name="connsiteX1" fmla="*/ 123316 w 125941"/>
                  <a:gd name="connsiteY1" fmla="*/ 3202863 h 3312620"/>
                  <a:gd name="connsiteX2" fmla="*/ 5193 w 125941"/>
                  <a:gd name="connsiteY2" fmla="*/ 3161920 h 3312620"/>
                  <a:gd name="connsiteX3" fmla="*/ 5193 w 125941"/>
                  <a:gd name="connsiteY3" fmla="*/ 1830772 h 3312620"/>
                  <a:gd name="connsiteX4" fmla="*/ 0 w 125941"/>
                  <a:gd name="connsiteY4" fmla="*/ 1806245 h 3312620"/>
                  <a:gd name="connsiteX5" fmla="*/ 0 w 125941"/>
                  <a:gd name="connsiteY5" fmla="*/ 195468 h 3312620"/>
                  <a:gd name="connsiteX6" fmla="*/ 86547 w 125941"/>
                  <a:gd name="connsiteY6" fmla="*/ 0 h 3312620"/>
                  <a:gd name="connsiteX0" fmla="*/ 113843 w 130798"/>
                  <a:gd name="connsiteY0" fmla="*/ 0 h 3326267"/>
                  <a:gd name="connsiteX1" fmla="*/ 123316 w 130798"/>
                  <a:gd name="connsiteY1" fmla="*/ 3216510 h 3326267"/>
                  <a:gd name="connsiteX2" fmla="*/ 5193 w 130798"/>
                  <a:gd name="connsiteY2" fmla="*/ 3175567 h 3326267"/>
                  <a:gd name="connsiteX3" fmla="*/ 5193 w 130798"/>
                  <a:gd name="connsiteY3" fmla="*/ 1844419 h 3326267"/>
                  <a:gd name="connsiteX4" fmla="*/ 0 w 130798"/>
                  <a:gd name="connsiteY4" fmla="*/ 1819892 h 3326267"/>
                  <a:gd name="connsiteX5" fmla="*/ 0 w 130798"/>
                  <a:gd name="connsiteY5" fmla="*/ 209115 h 3326267"/>
                  <a:gd name="connsiteX6" fmla="*/ 113843 w 130798"/>
                  <a:gd name="connsiteY6" fmla="*/ 0 h 33262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798" h="3326267">
                    <a:moveTo>
                      <a:pt x="113843" y="0"/>
                    </a:moveTo>
                    <a:cubicBezTo>
                      <a:pt x="134396" y="501233"/>
                      <a:pt x="134600" y="2691798"/>
                      <a:pt x="123316" y="3216510"/>
                    </a:cubicBezTo>
                    <a:cubicBezTo>
                      <a:pt x="115710" y="3468423"/>
                      <a:pt x="12626" y="3213004"/>
                      <a:pt x="5193" y="3175567"/>
                    </a:cubicBezTo>
                    <a:lnTo>
                      <a:pt x="5193" y="1844419"/>
                    </a:lnTo>
                    <a:lnTo>
                      <a:pt x="0" y="1819892"/>
                    </a:lnTo>
                    <a:lnTo>
                      <a:pt x="0" y="209115"/>
                    </a:lnTo>
                    <a:cubicBezTo>
                      <a:pt x="0" y="170724"/>
                      <a:pt x="73582" y="0"/>
                      <a:pt x="113843" y="0"/>
                    </a:cubicBezTo>
                    <a:close/>
                  </a:path>
                </a:pathLst>
              </a:custGeom>
              <a:solidFill>
                <a:srgbClr val="F9B14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" name="圆角矩形 54"/>
            <p:cNvSpPr/>
            <p:nvPr/>
          </p:nvSpPr>
          <p:spPr>
            <a:xfrm>
              <a:off x="442697" y="1937983"/>
              <a:ext cx="1149670" cy="408747"/>
            </a:xfrm>
            <a:custGeom>
              <a:avLst/>
              <a:gdLst>
                <a:gd name="connsiteX0" fmla="*/ 0 w 2187215"/>
                <a:gd name="connsiteY0" fmla="*/ 144148 h 864869"/>
                <a:gd name="connsiteX1" fmla="*/ 144148 w 2187215"/>
                <a:gd name="connsiteY1" fmla="*/ 0 h 864869"/>
                <a:gd name="connsiteX2" fmla="*/ 2043067 w 2187215"/>
                <a:gd name="connsiteY2" fmla="*/ 0 h 864869"/>
                <a:gd name="connsiteX3" fmla="*/ 2187215 w 2187215"/>
                <a:gd name="connsiteY3" fmla="*/ 144148 h 864869"/>
                <a:gd name="connsiteX4" fmla="*/ 2187215 w 2187215"/>
                <a:gd name="connsiteY4" fmla="*/ 720721 h 864869"/>
                <a:gd name="connsiteX5" fmla="*/ 2043067 w 2187215"/>
                <a:gd name="connsiteY5" fmla="*/ 864869 h 864869"/>
                <a:gd name="connsiteX6" fmla="*/ 144148 w 2187215"/>
                <a:gd name="connsiteY6" fmla="*/ 864869 h 864869"/>
                <a:gd name="connsiteX7" fmla="*/ 0 w 2187215"/>
                <a:gd name="connsiteY7" fmla="*/ 720721 h 864869"/>
                <a:gd name="connsiteX8" fmla="*/ 0 w 2187215"/>
                <a:gd name="connsiteY8" fmla="*/ 144148 h 864869"/>
                <a:gd name="connsiteX0" fmla="*/ 0 w 2187215"/>
                <a:gd name="connsiteY0" fmla="*/ 332833 h 1053554"/>
                <a:gd name="connsiteX1" fmla="*/ 855348 w 2187215"/>
                <a:gd name="connsiteY1" fmla="*/ 0 h 1053554"/>
                <a:gd name="connsiteX2" fmla="*/ 2043067 w 2187215"/>
                <a:gd name="connsiteY2" fmla="*/ 188685 h 1053554"/>
                <a:gd name="connsiteX3" fmla="*/ 2187215 w 2187215"/>
                <a:gd name="connsiteY3" fmla="*/ 332833 h 1053554"/>
                <a:gd name="connsiteX4" fmla="*/ 2187215 w 2187215"/>
                <a:gd name="connsiteY4" fmla="*/ 909406 h 1053554"/>
                <a:gd name="connsiteX5" fmla="*/ 2043067 w 2187215"/>
                <a:gd name="connsiteY5" fmla="*/ 1053554 h 1053554"/>
                <a:gd name="connsiteX6" fmla="*/ 144148 w 2187215"/>
                <a:gd name="connsiteY6" fmla="*/ 1053554 h 1053554"/>
                <a:gd name="connsiteX7" fmla="*/ 0 w 2187215"/>
                <a:gd name="connsiteY7" fmla="*/ 909406 h 1053554"/>
                <a:gd name="connsiteX8" fmla="*/ 0 w 2187215"/>
                <a:gd name="connsiteY8" fmla="*/ 332833 h 1053554"/>
                <a:gd name="connsiteX0" fmla="*/ 0 w 2187215"/>
                <a:gd name="connsiteY0" fmla="*/ 332833 h 1053554"/>
                <a:gd name="connsiteX1" fmla="*/ 855348 w 2187215"/>
                <a:gd name="connsiteY1" fmla="*/ 0 h 1053554"/>
                <a:gd name="connsiteX2" fmla="*/ 2043067 w 2187215"/>
                <a:gd name="connsiteY2" fmla="*/ 188685 h 1053554"/>
                <a:gd name="connsiteX3" fmla="*/ 2187215 w 2187215"/>
                <a:gd name="connsiteY3" fmla="*/ 332833 h 1053554"/>
                <a:gd name="connsiteX4" fmla="*/ 2187215 w 2187215"/>
                <a:gd name="connsiteY4" fmla="*/ 909406 h 1053554"/>
                <a:gd name="connsiteX5" fmla="*/ 2043067 w 2187215"/>
                <a:gd name="connsiteY5" fmla="*/ 1053554 h 1053554"/>
                <a:gd name="connsiteX6" fmla="*/ 144148 w 2187215"/>
                <a:gd name="connsiteY6" fmla="*/ 1053554 h 1053554"/>
                <a:gd name="connsiteX7" fmla="*/ 203200 w 2187215"/>
                <a:gd name="connsiteY7" fmla="*/ 503006 h 1053554"/>
                <a:gd name="connsiteX8" fmla="*/ 0 w 2187215"/>
                <a:gd name="connsiteY8" fmla="*/ 332833 h 1053554"/>
                <a:gd name="connsiteX0" fmla="*/ 0 w 2187215"/>
                <a:gd name="connsiteY0" fmla="*/ 332833 h 1053554"/>
                <a:gd name="connsiteX1" fmla="*/ 855348 w 2187215"/>
                <a:gd name="connsiteY1" fmla="*/ 0 h 1053554"/>
                <a:gd name="connsiteX2" fmla="*/ 2043067 w 2187215"/>
                <a:gd name="connsiteY2" fmla="*/ 188685 h 1053554"/>
                <a:gd name="connsiteX3" fmla="*/ 2187215 w 2187215"/>
                <a:gd name="connsiteY3" fmla="*/ 332833 h 1053554"/>
                <a:gd name="connsiteX4" fmla="*/ 2187215 w 2187215"/>
                <a:gd name="connsiteY4" fmla="*/ 909406 h 1053554"/>
                <a:gd name="connsiteX5" fmla="*/ 2043067 w 2187215"/>
                <a:gd name="connsiteY5" fmla="*/ 1053554 h 1053554"/>
                <a:gd name="connsiteX6" fmla="*/ 144148 w 2187215"/>
                <a:gd name="connsiteY6" fmla="*/ 1053554 h 1053554"/>
                <a:gd name="connsiteX7" fmla="*/ 203200 w 2187215"/>
                <a:gd name="connsiteY7" fmla="*/ 503006 h 1053554"/>
                <a:gd name="connsiteX8" fmla="*/ 0 w 2187215"/>
                <a:gd name="connsiteY8" fmla="*/ 332833 h 1053554"/>
                <a:gd name="connsiteX0" fmla="*/ 896507 w 2067722"/>
                <a:gd name="connsiteY0" fmla="*/ 492491 h 1053554"/>
                <a:gd name="connsiteX1" fmla="*/ 735855 w 2067722"/>
                <a:gd name="connsiteY1" fmla="*/ 0 h 1053554"/>
                <a:gd name="connsiteX2" fmla="*/ 1923574 w 2067722"/>
                <a:gd name="connsiteY2" fmla="*/ 188685 h 1053554"/>
                <a:gd name="connsiteX3" fmla="*/ 2067722 w 2067722"/>
                <a:gd name="connsiteY3" fmla="*/ 332833 h 1053554"/>
                <a:gd name="connsiteX4" fmla="*/ 2067722 w 2067722"/>
                <a:gd name="connsiteY4" fmla="*/ 909406 h 1053554"/>
                <a:gd name="connsiteX5" fmla="*/ 1923574 w 2067722"/>
                <a:gd name="connsiteY5" fmla="*/ 1053554 h 1053554"/>
                <a:gd name="connsiteX6" fmla="*/ 24655 w 2067722"/>
                <a:gd name="connsiteY6" fmla="*/ 1053554 h 1053554"/>
                <a:gd name="connsiteX7" fmla="*/ 83707 w 2067722"/>
                <a:gd name="connsiteY7" fmla="*/ 503006 h 1053554"/>
                <a:gd name="connsiteX8" fmla="*/ 896507 w 2067722"/>
                <a:gd name="connsiteY8" fmla="*/ 492491 h 1053554"/>
                <a:gd name="connsiteX0" fmla="*/ 891984 w 2063199"/>
                <a:gd name="connsiteY0" fmla="*/ 492491 h 1053554"/>
                <a:gd name="connsiteX1" fmla="*/ 731332 w 2063199"/>
                <a:gd name="connsiteY1" fmla="*/ 0 h 1053554"/>
                <a:gd name="connsiteX2" fmla="*/ 1919051 w 2063199"/>
                <a:gd name="connsiteY2" fmla="*/ 188685 h 1053554"/>
                <a:gd name="connsiteX3" fmla="*/ 2063199 w 2063199"/>
                <a:gd name="connsiteY3" fmla="*/ 332833 h 1053554"/>
                <a:gd name="connsiteX4" fmla="*/ 2063199 w 2063199"/>
                <a:gd name="connsiteY4" fmla="*/ 909406 h 1053554"/>
                <a:gd name="connsiteX5" fmla="*/ 1919051 w 2063199"/>
                <a:gd name="connsiteY5" fmla="*/ 1053554 h 1053554"/>
                <a:gd name="connsiteX6" fmla="*/ 20132 w 2063199"/>
                <a:gd name="connsiteY6" fmla="*/ 1053554 h 1053554"/>
                <a:gd name="connsiteX7" fmla="*/ 122727 w 2063199"/>
                <a:gd name="connsiteY7" fmla="*/ 764263 h 1053554"/>
                <a:gd name="connsiteX8" fmla="*/ 891984 w 2063199"/>
                <a:gd name="connsiteY8" fmla="*/ 492491 h 1053554"/>
                <a:gd name="connsiteX0" fmla="*/ 904102 w 2075317"/>
                <a:gd name="connsiteY0" fmla="*/ 492491 h 1053554"/>
                <a:gd name="connsiteX1" fmla="*/ 743450 w 2075317"/>
                <a:gd name="connsiteY1" fmla="*/ 0 h 1053554"/>
                <a:gd name="connsiteX2" fmla="*/ 1931169 w 2075317"/>
                <a:gd name="connsiteY2" fmla="*/ 188685 h 1053554"/>
                <a:gd name="connsiteX3" fmla="*/ 2075317 w 2075317"/>
                <a:gd name="connsiteY3" fmla="*/ 332833 h 1053554"/>
                <a:gd name="connsiteX4" fmla="*/ 2075317 w 2075317"/>
                <a:gd name="connsiteY4" fmla="*/ 909406 h 1053554"/>
                <a:gd name="connsiteX5" fmla="*/ 1931169 w 2075317"/>
                <a:gd name="connsiteY5" fmla="*/ 1053554 h 1053554"/>
                <a:gd name="connsiteX6" fmla="*/ 32250 w 2075317"/>
                <a:gd name="connsiteY6" fmla="*/ 1053554 h 1053554"/>
                <a:gd name="connsiteX7" fmla="*/ 134845 w 2075317"/>
                <a:gd name="connsiteY7" fmla="*/ 764263 h 1053554"/>
                <a:gd name="connsiteX8" fmla="*/ 904102 w 2075317"/>
                <a:gd name="connsiteY8" fmla="*/ 492491 h 1053554"/>
                <a:gd name="connsiteX0" fmla="*/ 897224 w 2068439"/>
                <a:gd name="connsiteY0" fmla="*/ 492491 h 1053554"/>
                <a:gd name="connsiteX1" fmla="*/ 736572 w 2068439"/>
                <a:gd name="connsiteY1" fmla="*/ 0 h 1053554"/>
                <a:gd name="connsiteX2" fmla="*/ 1924291 w 2068439"/>
                <a:gd name="connsiteY2" fmla="*/ 188685 h 1053554"/>
                <a:gd name="connsiteX3" fmla="*/ 2068439 w 2068439"/>
                <a:gd name="connsiteY3" fmla="*/ 332833 h 1053554"/>
                <a:gd name="connsiteX4" fmla="*/ 2068439 w 2068439"/>
                <a:gd name="connsiteY4" fmla="*/ 909406 h 1053554"/>
                <a:gd name="connsiteX5" fmla="*/ 1924291 w 2068439"/>
                <a:gd name="connsiteY5" fmla="*/ 1053554 h 1053554"/>
                <a:gd name="connsiteX6" fmla="*/ 25372 w 2068439"/>
                <a:gd name="connsiteY6" fmla="*/ 1053554 h 1053554"/>
                <a:gd name="connsiteX7" fmla="*/ 171510 w 2068439"/>
                <a:gd name="connsiteY7" fmla="*/ 706206 h 1053554"/>
                <a:gd name="connsiteX8" fmla="*/ 897224 w 2068439"/>
                <a:gd name="connsiteY8" fmla="*/ 492491 h 1053554"/>
                <a:gd name="connsiteX0" fmla="*/ 505338 w 2068439"/>
                <a:gd name="connsiteY0" fmla="*/ 652148 h 1053554"/>
                <a:gd name="connsiteX1" fmla="*/ 736572 w 2068439"/>
                <a:gd name="connsiteY1" fmla="*/ 0 h 1053554"/>
                <a:gd name="connsiteX2" fmla="*/ 1924291 w 2068439"/>
                <a:gd name="connsiteY2" fmla="*/ 188685 h 1053554"/>
                <a:gd name="connsiteX3" fmla="*/ 2068439 w 2068439"/>
                <a:gd name="connsiteY3" fmla="*/ 332833 h 1053554"/>
                <a:gd name="connsiteX4" fmla="*/ 2068439 w 2068439"/>
                <a:gd name="connsiteY4" fmla="*/ 909406 h 1053554"/>
                <a:gd name="connsiteX5" fmla="*/ 1924291 w 2068439"/>
                <a:gd name="connsiteY5" fmla="*/ 1053554 h 1053554"/>
                <a:gd name="connsiteX6" fmla="*/ 25372 w 2068439"/>
                <a:gd name="connsiteY6" fmla="*/ 1053554 h 1053554"/>
                <a:gd name="connsiteX7" fmla="*/ 171510 w 2068439"/>
                <a:gd name="connsiteY7" fmla="*/ 706206 h 1053554"/>
                <a:gd name="connsiteX8" fmla="*/ 505338 w 2068439"/>
                <a:gd name="connsiteY8" fmla="*/ 652148 h 1053554"/>
                <a:gd name="connsiteX0" fmla="*/ 505338 w 2068439"/>
                <a:gd name="connsiteY0" fmla="*/ 463463 h 864869"/>
                <a:gd name="connsiteX1" fmla="*/ 809144 w 2068439"/>
                <a:gd name="connsiteY1" fmla="*/ 43544 h 864869"/>
                <a:gd name="connsiteX2" fmla="*/ 1924291 w 2068439"/>
                <a:gd name="connsiteY2" fmla="*/ 0 h 864869"/>
                <a:gd name="connsiteX3" fmla="*/ 2068439 w 2068439"/>
                <a:gd name="connsiteY3" fmla="*/ 144148 h 864869"/>
                <a:gd name="connsiteX4" fmla="*/ 2068439 w 2068439"/>
                <a:gd name="connsiteY4" fmla="*/ 720721 h 864869"/>
                <a:gd name="connsiteX5" fmla="*/ 1924291 w 2068439"/>
                <a:gd name="connsiteY5" fmla="*/ 864869 h 864869"/>
                <a:gd name="connsiteX6" fmla="*/ 25372 w 2068439"/>
                <a:gd name="connsiteY6" fmla="*/ 864869 h 864869"/>
                <a:gd name="connsiteX7" fmla="*/ 171510 w 2068439"/>
                <a:gd name="connsiteY7" fmla="*/ 517521 h 864869"/>
                <a:gd name="connsiteX8" fmla="*/ 505338 w 2068439"/>
                <a:gd name="connsiteY8" fmla="*/ 463463 h 864869"/>
                <a:gd name="connsiteX0" fmla="*/ 516443 w 2079544"/>
                <a:gd name="connsiteY0" fmla="*/ 463463 h 864869"/>
                <a:gd name="connsiteX1" fmla="*/ 820249 w 2079544"/>
                <a:gd name="connsiteY1" fmla="*/ 43544 h 864869"/>
                <a:gd name="connsiteX2" fmla="*/ 1935396 w 2079544"/>
                <a:gd name="connsiteY2" fmla="*/ 0 h 864869"/>
                <a:gd name="connsiteX3" fmla="*/ 2079544 w 2079544"/>
                <a:gd name="connsiteY3" fmla="*/ 144148 h 864869"/>
                <a:gd name="connsiteX4" fmla="*/ 2079544 w 2079544"/>
                <a:gd name="connsiteY4" fmla="*/ 720721 h 864869"/>
                <a:gd name="connsiteX5" fmla="*/ 1935396 w 2079544"/>
                <a:gd name="connsiteY5" fmla="*/ 864869 h 864869"/>
                <a:gd name="connsiteX6" fmla="*/ 36477 w 2079544"/>
                <a:gd name="connsiteY6" fmla="*/ 864869 h 864869"/>
                <a:gd name="connsiteX7" fmla="*/ 182615 w 2079544"/>
                <a:gd name="connsiteY7" fmla="*/ 517521 h 864869"/>
                <a:gd name="connsiteX8" fmla="*/ 516443 w 2079544"/>
                <a:gd name="connsiteY8" fmla="*/ 463463 h 864869"/>
                <a:gd name="connsiteX0" fmla="*/ 564441 w 2127542"/>
                <a:gd name="connsiteY0" fmla="*/ 463463 h 864869"/>
                <a:gd name="connsiteX1" fmla="*/ 868247 w 2127542"/>
                <a:gd name="connsiteY1" fmla="*/ 43544 h 864869"/>
                <a:gd name="connsiteX2" fmla="*/ 1983394 w 2127542"/>
                <a:gd name="connsiteY2" fmla="*/ 0 h 864869"/>
                <a:gd name="connsiteX3" fmla="*/ 2127542 w 2127542"/>
                <a:gd name="connsiteY3" fmla="*/ 144148 h 864869"/>
                <a:gd name="connsiteX4" fmla="*/ 2127542 w 2127542"/>
                <a:gd name="connsiteY4" fmla="*/ 720721 h 864869"/>
                <a:gd name="connsiteX5" fmla="*/ 1983394 w 2127542"/>
                <a:gd name="connsiteY5" fmla="*/ 864869 h 864869"/>
                <a:gd name="connsiteX6" fmla="*/ 26418 w 2127542"/>
                <a:gd name="connsiteY6" fmla="*/ 864869 h 864869"/>
                <a:gd name="connsiteX7" fmla="*/ 230613 w 2127542"/>
                <a:gd name="connsiteY7" fmla="*/ 517521 h 864869"/>
                <a:gd name="connsiteX8" fmla="*/ 564441 w 2127542"/>
                <a:gd name="connsiteY8" fmla="*/ 463463 h 864869"/>
                <a:gd name="connsiteX0" fmla="*/ 568802 w 2131903"/>
                <a:gd name="connsiteY0" fmla="*/ 463463 h 864869"/>
                <a:gd name="connsiteX1" fmla="*/ 872608 w 2131903"/>
                <a:gd name="connsiteY1" fmla="*/ 43544 h 864869"/>
                <a:gd name="connsiteX2" fmla="*/ 1987755 w 2131903"/>
                <a:gd name="connsiteY2" fmla="*/ 0 h 864869"/>
                <a:gd name="connsiteX3" fmla="*/ 2131903 w 2131903"/>
                <a:gd name="connsiteY3" fmla="*/ 144148 h 864869"/>
                <a:gd name="connsiteX4" fmla="*/ 2131903 w 2131903"/>
                <a:gd name="connsiteY4" fmla="*/ 720721 h 864869"/>
                <a:gd name="connsiteX5" fmla="*/ 1987755 w 2131903"/>
                <a:gd name="connsiteY5" fmla="*/ 864869 h 864869"/>
                <a:gd name="connsiteX6" fmla="*/ 30779 w 2131903"/>
                <a:gd name="connsiteY6" fmla="*/ 864869 h 864869"/>
                <a:gd name="connsiteX7" fmla="*/ 205945 w 2131903"/>
                <a:gd name="connsiteY7" fmla="*/ 575578 h 864869"/>
                <a:gd name="connsiteX8" fmla="*/ 568802 w 2131903"/>
                <a:gd name="connsiteY8" fmla="*/ 463463 h 864869"/>
                <a:gd name="connsiteX0" fmla="*/ 917145 w 2131903"/>
                <a:gd name="connsiteY0" fmla="*/ 753749 h 864869"/>
                <a:gd name="connsiteX1" fmla="*/ 872608 w 2131903"/>
                <a:gd name="connsiteY1" fmla="*/ 43544 h 864869"/>
                <a:gd name="connsiteX2" fmla="*/ 1987755 w 2131903"/>
                <a:gd name="connsiteY2" fmla="*/ 0 h 864869"/>
                <a:gd name="connsiteX3" fmla="*/ 2131903 w 2131903"/>
                <a:gd name="connsiteY3" fmla="*/ 144148 h 864869"/>
                <a:gd name="connsiteX4" fmla="*/ 2131903 w 2131903"/>
                <a:gd name="connsiteY4" fmla="*/ 720721 h 864869"/>
                <a:gd name="connsiteX5" fmla="*/ 1987755 w 2131903"/>
                <a:gd name="connsiteY5" fmla="*/ 864869 h 864869"/>
                <a:gd name="connsiteX6" fmla="*/ 30779 w 2131903"/>
                <a:gd name="connsiteY6" fmla="*/ 864869 h 864869"/>
                <a:gd name="connsiteX7" fmla="*/ 205945 w 2131903"/>
                <a:gd name="connsiteY7" fmla="*/ 575578 h 864869"/>
                <a:gd name="connsiteX8" fmla="*/ 917145 w 2131903"/>
                <a:gd name="connsiteY8" fmla="*/ 753749 h 864869"/>
                <a:gd name="connsiteX0" fmla="*/ 931659 w 2131903"/>
                <a:gd name="connsiteY0" fmla="*/ 448949 h 864869"/>
                <a:gd name="connsiteX1" fmla="*/ 872608 w 2131903"/>
                <a:gd name="connsiteY1" fmla="*/ 43544 h 864869"/>
                <a:gd name="connsiteX2" fmla="*/ 1987755 w 2131903"/>
                <a:gd name="connsiteY2" fmla="*/ 0 h 864869"/>
                <a:gd name="connsiteX3" fmla="*/ 2131903 w 2131903"/>
                <a:gd name="connsiteY3" fmla="*/ 144148 h 864869"/>
                <a:gd name="connsiteX4" fmla="*/ 2131903 w 2131903"/>
                <a:gd name="connsiteY4" fmla="*/ 720721 h 864869"/>
                <a:gd name="connsiteX5" fmla="*/ 1987755 w 2131903"/>
                <a:gd name="connsiteY5" fmla="*/ 864869 h 864869"/>
                <a:gd name="connsiteX6" fmla="*/ 30779 w 2131903"/>
                <a:gd name="connsiteY6" fmla="*/ 864869 h 864869"/>
                <a:gd name="connsiteX7" fmla="*/ 205945 w 2131903"/>
                <a:gd name="connsiteY7" fmla="*/ 575578 h 864869"/>
                <a:gd name="connsiteX8" fmla="*/ 931659 w 2131903"/>
                <a:gd name="connsiteY8" fmla="*/ 448949 h 864869"/>
                <a:gd name="connsiteX0" fmla="*/ 815544 w 2131903"/>
                <a:gd name="connsiteY0" fmla="*/ 608606 h 864869"/>
                <a:gd name="connsiteX1" fmla="*/ 872608 w 2131903"/>
                <a:gd name="connsiteY1" fmla="*/ 43544 h 864869"/>
                <a:gd name="connsiteX2" fmla="*/ 1987755 w 2131903"/>
                <a:gd name="connsiteY2" fmla="*/ 0 h 864869"/>
                <a:gd name="connsiteX3" fmla="*/ 2131903 w 2131903"/>
                <a:gd name="connsiteY3" fmla="*/ 144148 h 864869"/>
                <a:gd name="connsiteX4" fmla="*/ 2131903 w 2131903"/>
                <a:gd name="connsiteY4" fmla="*/ 720721 h 864869"/>
                <a:gd name="connsiteX5" fmla="*/ 1987755 w 2131903"/>
                <a:gd name="connsiteY5" fmla="*/ 864869 h 864869"/>
                <a:gd name="connsiteX6" fmla="*/ 30779 w 2131903"/>
                <a:gd name="connsiteY6" fmla="*/ 864869 h 864869"/>
                <a:gd name="connsiteX7" fmla="*/ 205945 w 2131903"/>
                <a:gd name="connsiteY7" fmla="*/ 575578 h 864869"/>
                <a:gd name="connsiteX8" fmla="*/ 815544 w 2131903"/>
                <a:gd name="connsiteY8" fmla="*/ 608606 h 864869"/>
                <a:gd name="connsiteX0" fmla="*/ 850614 w 2166973"/>
                <a:gd name="connsiteY0" fmla="*/ 608606 h 864869"/>
                <a:gd name="connsiteX1" fmla="*/ 907678 w 2166973"/>
                <a:gd name="connsiteY1" fmla="*/ 43544 h 864869"/>
                <a:gd name="connsiteX2" fmla="*/ 2022825 w 2166973"/>
                <a:gd name="connsiteY2" fmla="*/ 0 h 864869"/>
                <a:gd name="connsiteX3" fmla="*/ 2166973 w 2166973"/>
                <a:gd name="connsiteY3" fmla="*/ 144148 h 864869"/>
                <a:gd name="connsiteX4" fmla="*/ 2166973 w 2166973"/>
                <a:gd name="connsiteY4" fmla="*/ 720721 h 864869"/>
                <a:gd name="connsiteX5" fmla="*/ 2022825 w 2166973"/>
                <a:gd name="connsiteY5" fmla="*/ 864869 h 864869"/>
                <a:gd name="connsiteX6" fmla="*/ 65849 w 2166973"/>
                <a:gd name="connsiteY6" fmla="*/ 864869 h 864869"/>
                <a:gd name="connsiteX7" fmla="*/ 124901 w 2166973"/>
                <a:gd name="connsiteY7" fmla="*/ 575578 h 864869"/>
                <a:gd name="connsiteX8" fmla="*/ 850614 w 2166973"/>
                <a:gd name="connsiteY8" fmla="*/ 608606 h 864869"/>
                <a:gd name="connsiteX0" fmla="*/ 943849 w 2260208"/>
                <a:gd name="connsiteY0" fmla="*/ 608606 h 864869"/>
                <a:gd name="connsiteX1" fmla="*/ 1000913 w 2260208"/>
                <a:gd name="connsiteY1" fmla="*/ 43544 h 864869"/>
                <a:gd name="connsiteX2" fmla="*/ 2116060 w 2260208"/>
                <a:gd name="connsiteY2" fmla="*/ 0 h 864869"/>
                <a:gd name="connsiteX3" fmla="*/ 2260208 w 2260208"/>
                <a:gd name="connsiteY3" fmla="*/ 144148 h 864869"/>
                <a:gd name="connsiteX4" fmla="*/ 2260208 w 2260208"/>
                <a:gd name="connsiteY4" fmla="*/ 720721 h 864869"/>
                <a:gd name="connsiteX5" fmla="*/ 2116060 w 2260208"/>
                <a:gd name="connsiteY5" fmla="*/ 864869 h 864869"/>
                <a:gd name="connsiteX6" fmla="*/ 28456 w 2260208"/>
                <a:gd name="connsiteY6" fmla="*/ 864869 h 864869"/>
                <a:gd name="connsiteX7" fmla="*/ 218136 w 2260208"/>
                <a:gd name="connsiteY7" fmla="*/ 575578 h 864869"/>
                <a:gd name="connsiteX8" fmla="*/ 943849 w 2260208"/>
                <a:gd name="connsiteY8" fmla="*/ 608606 h 864869"/>
                <a:gd name="connsiteX0" fmla="*/ 914821 w 2260208"/>
                <a:gd name="connsiteY0" fmla="*/ 507006 h 864869"/>
                <a:gd name="connsiteX1" fmla="*/ 1000913 w 2260208"/>
                <a:gd name="connsiteY1" fmla="*/ 43544 h 864869"/>
                <a:gd name="connsiteX2" fmla="*/ 2116060 w 2260208"/>
                <a:gd name="connsiteY2" fmla="*/ 0 h 864869"/>
                <a:gd name="connsiteX3" fmla="*/ 2260208 w 2260208"/>
                <a:gd name="connsiteY3" fmla="*/ 144148 h 864869"/>
                <a:gd name="connsiteX4" fmla="*/ 2260208 w 2260208"/>
                <a:gd name="connsiteY4" fmla="*/ 720721 h 864869"/>
                <a:gd name="connsiteX5" fmla="*/ 2116060 w 2260208"/>
                <a:gd name="connsiteY5" fmla="*/ 864869 h 864869"/>
                <a:gd name="connsiteX6" fmla="*/ 28456 w 2260208"/>
                <a:gd name="connsiteY6" fmla="*/ 864869 h 864869"/>
                <a:gd name="connsiteX7" fmla="*/ 218136 w 2260208"/>
                <a:gd name="connsiteY7" fmla="*/ 575578 h 864869"/>
                <a:gd name="connsiteX8" fmla="*/ 914821 w 2260208"/>
                <a:gd name="connsiteY8" fmla="*/ 507006 h 864869"/>
                <a:gd name="connsiteX0" fmla="*/ 218136 w 2260208"/>
                <a:gd name="connsiteY0" fmla="*/ 575578 h 864869"/>
                <a:gd name="connsiteX1" fmla="*/ 1000913 w 2260208"/>
                <a:gd name="connsiteY1" fmla="*/ 43544 h 864869"/>
                <a:gd name="connsiteX2" fmla="*/ 2116060 w 2260208"/>
                <a:gd name="connsiteY2" fmla="*/ 0 h 864869"/>
                <a:gd name="connsiteX3" fmla="*/ 2260208 w 2260208"/>
                <a:gd name="connsiteY3" fmla="*/ 144148 h 864869"/>
                <a:gd name="connsiteX4" fmla="*/ 2260208 w 2260208"/>
                <a:gd name="connsiteY4" fmla="*/ 720721 h 864869"/>
                <a:gd name="connsiteX5" fmla="*/ 2116060 w 2260208"/>
                <a:gd name="connsiteY5" fmla="*/ 864869 h 864869"/>
                <a:gd name="connsiteX6" fmla="*/ 28456 w 2260208"/>
                <a:gd name="connsiteY6" fmla="*/ 864869 h 864869"/>
                <a:gd name="connsiteX7" fmla="*/ 218136 w 2260208"/>
                <a:gd name="connsiteY7" fmla="*/ 575578 h 864869"/>
                <a:gd name="connsiteX0" fmla="*/ 218136 w 2260208"/>
                <a:gd name="connsiteY0" fmla="*/ 575578 h 864869"/>
                <a:gd name="connsiteX1" fmla="*/ 1000913 w 2260208"/>
                <a:gd name="connsiteY1" fmla="*/ 43544 h 864869"/>
                <a:gd name="connsiteX2" fmla="*/ 2116060 w 2260208"/>
                <a:gd name="connsiteY2" fmla="*/ 0 h 864869"/>
                <a:gd name="connsiteX3" fmla="*/ 2260208 w 2260208"/>
                <a:gd name="connsiteY3" fmla="*/ 144148 h 864869"/>
                <a:gd name="connsiteX4" fmla="*/ 2260208 w 2260208"/>
                <a:gd name="connsiteY4" fmla="*/ 720721 h 864869"/>
                <a:gd name="connsiteX5" fmla="*/ 2116060 w 2260208"/>
                <a:gd name="connsiteY5" fmla="*/ 864869 h 864869"/>
                <a:gd name="connsiteX6" fmla="*/ 28456 w 2260208"/>
                <a:gd name="connsiteY6" fmla="*/ 864869 h 864869"/>
                <a:gd name="connsiteX7" fmla="*/ 218136 w 2260208"/>
                <a:gd name="connsiteY7" fmla="*/ 575578 h 864869"/>
                <a:gd name="connsiteX0" fmla="*/ 218136 w 2260208"/>
                <a:gd name="connsiteY0" fmla="*/ 575578 h 864869"/>
                <a:gd name="connsiteX1" fmla="*/ 682593 w 2260208"/>
                <a:gd name="connsiteY1" fmla="*/ 608770 h 864869"/>
                <a:gd name="connsiteX2" fmla="*/ 1000913 w 2260208"/>
                <a:gd name="connsiteY2" fmla="*/ 43544 h 864869"/>
                <a:gd name="connsiteX3" fmla="*/ 2116060 w 2260208"/>
                <a:gd name="connsiteY3" fmla="*/ 0 h 864869"/>
                <a:gd name="connsiteX4" fmla="*/ 2260208 w 2260208"/>
                <a:gd name="connsiteY4" fmla="*/ 144148 h 864869"/>
                <a:gd name="connsiteX5" fmla="*/ 2260208 w 2260208"/>
                <a:gd name="connsiteY5" fmla="*/ 720721 h 864869"/>
                <a:gd name="connsiteX6" fmla="*/ 2116060 w 2260208"/>
                <a:gd name="connsiteY6" fmla="*/ 864869 h 864869"/>
                <a:gd name="connsiteX7" fmla="*/ 28456 w 2260208"/>
                <a:gd name="connsiteY7" fmla="*/ 864869 h 864869"/>
                <a:gd name="connsiteX8" fmla="*/ 218136 w 2260208"/>
                <a:gd name="connsiteY8" fmla="*/ 575578 h 864869"/>
                <a:gd name="connsiteX0" fmla="*/ 218136 w 2260208"/>
                <a:gd name="connsiteY0" fmla="*/ 575578 h 864869"/>
                <a:gd name="connsiteX1" fmla="*/ 682593 w 2260208"/>
                <a:gd name="connsiteY1" fmla="*/ 608770 h 864869"/>
                <a:gd name="connsiteX2" fmla="*/ 1000913 w 2260208"/>
                <a:gd name="connsiteY2" fmla="*/ 43544 h 864869"/>
                <a:gd name="connsiteX3" fmla="*/ 2116060 w 2260208"/>
                <a:gd name="connsiteY3" fmla="*/ 0 h 864869"/>
                <a:gd name="connsiteX4" fmla="*/ 2260208 w 2260208"/>
                <a:gd name="connsiteY4" fmla="*/ 144148 h 864869"/>
                <a:gd name="connsiteX5" fmla="*/ 2260208 w 2260208"/>
                <a:gd name="connsiteY5" fmla="*/ 720721 h 864869"/>
                <a:gd name="connsiteX6" fmla="*/ 2116060 w 2260208"/>
                <a:gd name="connsiteY6" fmla="*/ 864869 h 864869"/>
                <a:gd name="connsiteX7" fmla="*/ 28456 w 2260208"/>
                <a:gd name="connsiteY7" fmla="*/ 864869 h 864869"/>
                <a:gd name="connsiteX8" fmla="*/ 218136 w 2260208"/>
                <a:gd name="connsiteY8" fmla="*/ 575578 h 864869"/>
                <a:gd name="connsiteX0" fmla="*/ 218136 w 2260208"/>
                <a:gd name="connsiteY0" fmla="*/ 575578 h 864869"/>
                <a:gd name="connsiteX1" fmla="*/ 595507 w 2260208"/>
                <a:gd name="connsiteY1" fmla="*/ 637799 h 864869"/>
                <a:gd name="connsiteX2" fmla="*/ 1000913 w 2260208"/>
                <a:gd name="connsiteY2" fmla="*/ 43544 h 864869"/>
                <a:gd name="connsiteX3" fmla="*/ 2116060 w 2260208"/>
                <a:gd name="connsiteY3" fmla="*/ 0 h 864869"/>
                <a:gd name="connsiteX4" fmla="*/ 2260208 w 2260208"/>
                <a:gd name="connsiteY4" fmla="*/ 144148 h 864869"/>
                <a:gd name="connsiteX5" fmla="*/ 2260208 w 2260208"/>
                <a:gd name="connsiteY5" fmla="*/ 720721 h 864869"/>
                <a:gd name="connsiteX6" fmla="*/ 2116060 w 2260208"/>
                <a:gd name="connsiteY6" fmla="*/ 864869 h 864869"/>
                <a:gd name="connsiteX7" fmla="*/ 28456 w 2260208"/>
                <a:gd name="connsiteY7" fmla="*/ 864869 h 864869"/>
                <a:gd name="connsiteX8" fmla="*/ 218136 w 2260208"/>
                <a:gd name="connsiteY8" fmla="*/ 575578 h 864869"/>
                <a:gd name="connsiteX0" fmla="*/ 141726 w 2285398"/>
                <a:gd name="connsiteY0" fmla="*/ 575578 h 864869"/>
                <a:gd name="connsiteX1" fmla="*/ 620697 w 2285398"/>
                <a:gd name="connsiteY1" fmla="*/ 637799 h 864869"/>
                <a:gd name="connsiteX2" fmla="*/ 1026103 w 2285398"/>
                <a:gd name="connsiteY2" fmla="*/ 43544 h 864869"/>
                <a:gd name="connsiteX3" fmla="*/ 2141250 w 2285398"/>
                <a:gd name="connsiteY3" fmla="*/ 0 h 864869"/>
                <a:gd name="connsiteX4" fmla="*/ 2285398 w 2285398"/>
                <a:gd name="connsiteY4" fmla="*/ 144148 h 864869"/>
                <a:gd name="connsiteX5" fmla="*/ 2285398 w 2285398"/>
                <a:gd name="connsiteY5" fmla="*/ 720721 h 864869"/>
                <a:gd name="connsiteX6" fmla="*/ 2141250 w 2285398"/>
                <a:gd name="connsiteY6" fmla="*/ 864869 h 864869"/>
                <a:gd name="connsiteX7" fmla="*/ 53646 w 2285398"/>
                <a:gd name="connsiteY7" fmla="*/ 864869 h 864869"/>
                <a:gd name="connsiteX8" fmla="*/ 141726 w 2285398"/>
                <a:gd name="connsiteY8" fmla="*/ 575578 h 864869"/>
                <a:gd name="connsiteX0" fmla="*/ 141726 w 2285398"/>
                <a:gd name="connsiteY0" fmla="*/ 575578 h 864869"/>
                <a:gd name="connsiteX1" fmla="*/ 620697 w 2285398"/>
                <a:gd name="connsiteY1" fmla="*/ 637799 h 864869"/>
                <a:gd name="connsiteX2" fmla="*/ 1026103 w 2285398"/>
                <a:gd name="connsiteY2" fmla="*/ 43544 h 864869"/>
                <a:gd name="connsiteX3" fmla="*/ 2141250 w 2285398"/>
                <a:gd name="connsiteY3" fmla="*/ 0 h 864869"/>
                <a:gd name="connsiteX4" fmla="*/ 2285398 w 2285398"/>
                <a:gd name="connsiteY4" fmla="*/ 144148 h 864869"/>
                <a:gd name="connsiteX5" fmla="*/ 2285398 w 2285398"/>
                <a:gd name="connsiteY5" fmla="*/ 720721 h 864869"/>
                <a:gd name="connsiteX6" fmla="*/ 2141250 w 2285398"/>
                <a:gd name="connsiteY6" fmla="*/ 864869 h 864869"/>
                <a:gd name="connsiteX7" fmla="*/ 53646 w 2285398"/>
                <a:gd name="connsiteY7" fmla="*/ 864869 h 864869"/>
                <a:gd name="connsiteX8" fmla="*/ 141726 w 2285398"/>
                <a:gd name="connsiteY8" fmla="*/ 575578 h 864869"/>
                <a:gd name="connsiteX0" fmla="*/ 218136 w 2361808"/>
                <a:gd name="connsiteY0" fmla="*/ 575578 h 864869"/>
                <a:gd name="connsiteX1" fmla="*/ 697107 w 2361808"/>
                <a:gd name="connsiteY1" fmla="*/ 637799 h 864869"/>
                <a:gd name="connsiteX2" fmla="*/ 1102513 w 2361808"/>
                <a:gd name="connsiteY2" fmla="*/ 43544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697107 w 2361808"/>
                <a:gd name="connsiteY1" fmla="*/ 637799 h 864869"/>
                <a:gd name="connsiteX2" fmla="*/ 1102513 w 2361808"/>
                <a:gd name="connsiteY2" fmla="*/ 43544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697107 w 2361808"/>
                <a:gd name="connsiteY1" fmla="*/ 637799 h 864869"/>
                <a:gd name="connsiteX2" fmla="*/ 942856 w 2361808"/>
                <a:gd name="connsiteY2" fmla="*/ 101601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942856 w 2361808"/>
                <a:gd name="connsiteY2" fmla="*/ 101601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70285 w 2361808"/>
                <a:gd name="connsiteY2" fmla="*/ 72573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70285 w 2361808"/>
                <a:gd name="connsiteY2" fmla="*/ 72573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58970 w 2361808"/>
                <a:gd name="connsiteY2" fmla="*/ 72573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58970 w 2361808"/>
                <a:gd name="connsiteY2" fmla="*/ 72573 h 864869"/>
                <a:gd name="connsiteX3" fmla="*/ 2217660 w 2361808"/>
                <a:gd name="connsiteY3" fmla="*/ 0 h 864869"/>
                <a:gd name="connsiteX4" fmla="*/ 2361808 w 2361808"/>
                <a:gd name="connsiteY4" fmla="*/ 144148 h 864869"/>
                <a:gd name="connsiteX5" fmla="*/ 2361808 w 2361808"/>
                <a:gd name="connsiteY5" fmla="*/ 720721 h 864869"/>
                <a:gd name="connsiteX6" fmla="*/ 2217660 w 2361808"/>
                <a:gd name="connsiteY6" fmla="*/ 864869 h 864869"/>
                <a:gd name="connsiteX7" fmla="*/ 28456 w 2361808"/>
                <a:gd name="connsiteY7" fmla="*/ 864869 h 864869"/>
                <a:gd name="connsiteX8" fmla="*/ 218136 w 2361808"/>
                <a:gd name="connsiteY8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58970 w 2361808"/>
                <a:gd name="connsiteY2" fmla="*/ 72573 h 864869"/>
                <a:gd name="connsiteX3" fmla="*/ 1466364 w 2361808"/>
                <a:gd name="connsiteY3" fmla="*/ 187856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58970 w 2361808"/>
                <a:gd name="connsiteY2" fmla="*/ 725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70285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70285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41257 w 2361808"/>
                <a:gd name="connsiteY2" fmla="*/ 43545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41257 w 2361808"/>
                <a:gd name="connsiteY2" fmla="*/ 43545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41257 w 2361808"/>
                <a:gd name="connsiteY2" fmla="*/ 43545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99314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99314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99314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899314 w 2361808"/>
                <a:gd name="connsiteY2" fmla="*/ 174173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29942 w 2361808"/>
                <a:gd name="connsiteY2" fmla="*/ 145144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29942 w 2361808"/>
                <a:gd name="connsiteY2" fmla="*/ 145144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00913 w 2361808"/>
                <a:gd name="connsiteY2" fmla="*/ 174172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00913 w 2361808"/>
                <a:gd name="connsiteY2" fmla="*/ 174172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1000913 w 2361808"/>
                <a:gd name="connsiteY2" fmla="*/ 174172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986399 w 2361808"/>
                <a:gd name="connsiteY2" fmla="*/ 159658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75578 h 864869"/>
                <a:gd name="connsiteX1" fmla="*/ 595507 w 2361808"/>
                <a:gd name="connsiteY1" fmla="*/ 550713 h 864869"/>
                <a:gd name="connsiteX2" fmla="*/ 986399 w 2361808"/>
                <a:gd name="connsiteY2" fmla="*/ 159658 h 864869"/>
                <a:gd name="connsiteX3" fmla="*/ 1335736 w 2361808"/>
                <a:gd name="connsiteY3" fmla="*/ 434599 h 864869"/>
                <a:gd name="connsiteX4" fmla="*/ 2217660 w 2361808"/>
                <a:gd name="connsiteY4" fmla="*/ 0 h 864869"/>
                <a:gd name="connsiteX5" fmla="*/ 2361808 w 2361808"/>
                <a:gd name="connsiteY5" fmla="*/ 144148 h 864869"/>
                <a:gd name="connsiteX6" fmla="*/ 2361808 w 2361808"/>
                <a:gd name="connsiteY6" fmla="*/ 720721 h 864869"/>
                <a:gd name="connsiteX7" fmla="*/ 2217660 w 2361808"/>
                <a:gd name="connsiteY7" fmla="*/ 864869 h 864869"/>
                <a:gd name="connsiteX8" fmla="*/ 28456 w 2361808"/>
                <a:gd name="connsiteY8" fmla="*/ 864869 h 864869"/>
                <a:gd name="connsiteX9" fmla="*/ 218136 w 2361808"/>
                <a:gd name="connsiteY9" fmla="*/ 575578 h 864869"/>
                <a:gd name="connsiteX0" fmla="*/ 218136 w 2361808"/>
                <a:gd name="connsiteY0" fmla="*/ 598793 h 888084"/>
                <a:gd name="connsiteX1" fmla="*/ 595507 w 2361808"/>
                <a:gd name="connsiteY1" fmla="*/ 573928 h 888084"/>
                <a:gd name="connsiteX2" fmla="*/ 986399 w 2361808"/>
                <a:gd name="connsiteY2" fmla="*/ 182873 h 888084"/>
                <a:gd name="connsiteX3" fmla="*/ 1335736 w 2361808"/>
                <a:gd name="connsiteY3" fmla="*/ 457814 h 888084"/>
                <a:gd name="connsiteX4" fmla="*/ 2217660 w 2361808"/>
                <a:gd name="connsiteY4" fmla="*/ 23215 h 888084"/>
                <a:gd name="connsiteX5" fmla="*/ 2361808 w 2361808"/>
                <a:gd name="connsiteY5" fmla="*/ 167363 h 888084"/>
                <a:gd name="connsiteX6" fmla="*/ 2361808 w 2361808"/>
                <a:gd name="connsiteY6" fmla="*/ 743936 h 888084"/>
                <a:gd name="connsiteX7" fmla="*/ 2217660 w 2361808"/>
                <a:gd name="connsiteY7" fmla="*/ 888084 h 888084"/>
                <a:gd name="connsiteX8" fmla="*/ 28456 w 2361808"/>
                <a:gd name="connsiteY8" fmla="*/ 888084 h 888084"/>
                <a:gd name="connsiteX9" fmla="*/ 218136 w 2361808"/>
                <a:gd name="connsiteY9" fmla="*/ 598793 h 888084"/>
                <a:gd name="connsiteX0" fmla="*/ 218136 w 2361808"/>
                <a:gd name="connsiteY0" fmla="*/ 608861 h 898152"/>
                <a:gd name="connsiteX1" fmla="*/ 595507 w 2361808"/>
                <a:gd name="connsiteY1" fmla="*/ 583996 h 898152"/>
                <a:gd name="connsiteX2" fmla="*/ 986399 w 2361808"/>
                <a:gd name="connsiteY2" fmla="*/ 192941 h 898152"/>
                <a:gd name="connsiteX3" fmla="*/ 1335736 w 2361808"/>
                <a:gd name="connsiteY3" fmla="*/ 467882 h 898152"/>
                <a:gd name="connsiteX4" fmla="*/ 1811260 w 2361808"/>
                <a:gd name="connsiteY4" fmla="*/ 18769 h 898152"/>
                <a:gd name="connsiteX5" fmla="*/ 2361808 w 2361808"/>
                <a:gd name="connsiteY5" fmla="*/ 177431 h 898152"/>
                <a:gd name="connsiteX6" fmla="*/ 2361808 w 2361808"/>
                <a:gd name="connsiteY6" fmla="*/ 754004 h 898152"/>
                <a:gd name="connsiteX7" fmla="*/ 2217660 w 2361808"/>
                <a:gd name="connsiteY7" fmla="*/ 898152 h 898152"/>
                <a:gd name="connsiteX8" fmla="*/ 28456 w 2361808"/>
                <a:gd name="connsiteY8" fmla="*/ 898152 h 898152"/>
                <a:gd name="connsiteX9" fmla="*/ 218136 w 2361808"/>
                <a:gd name="connsiteY9" fmla="*/ 608861 h 898152"/>
                <a:gd name="connsiteX0" fmla="*/ 218136 w 2361808"/>
                <a:gd name="connsiteY0" fmla="*/ 673230 h 962521"/>
                <a:gd name="connsiteX1" fmla="*/ 595507 w 2361808"/>
                <a:gd name="connsiteY1" fmla="*/ 648365 h 962521"/>
                <a:gd name="connsiteX2" fmla="*/ 986399 w 2361808"/>
                <a:gd name="connsiteY2" fmla="*/ 257310 h 962521"/>
                <a:gd name="connsiteX3" fmla="*/ 1335736 w 2361808"/>
                <a:gd name="connsiteY3" fmla="*/ 532251 h 962521"/>
                <a:gd name="connsiteX4" fmla="*/ 1811260 w 2361808"/>
                <a:gd name="connsiteY4" fmla="*/ 83138 h 962521"/>
                <a:gd name="connsiteX5" fmla="*/ 2361808 w 2361808"/>
                <a:gd name="connsiteY5" fmla="*/ 241800 h 962521"/>
                <a:gd name="connsiteX6" fmla="*/ 2361808 w 2361808"/>
                <a:gd name="connsiteY6" fmla="*/ 818373 h 962521"/>
                <a:gd name="connsiteX7" fmla="*/ 2217660 w 2361808"/>
                <a:gd name="connsiteY7" fmla="*/ 962521 h 962521"/>
                <a:gd name="connsiteX8" fmla="*/ 28456 w 2361808"/>
                <a:gd name="connsiteY8" fmla="*/ 962521 h 962521"/>
                <a:gd name="connsiteX9" fmla="*/ 218136 w 2361808"/>
                <a:gd name="connsiteY9" fmla="*/ 673230 h 962521"/>
                <a:gd name="connsiteX0" fmla="*/ 218136 w 2361808"/>
                <a:gd name="connsiteY0" fmla="*/ 673230 h 962521"/>
                <a:gd name="connsiteX1" fmla="*/ 595507 w 2361808"/>
                <a:gd name="connsiteY1" fmla="*/ 648365 h 962521"/>
                <a:gd name="connsiteX2" fmla="*/ 986399 w 2361808"/>
                <a:gd name="connsiteY2" fmla="*/ 257310 h 962521"/>
                <a:gd name="connsiteX3" fmla="*/ 1335736 w 2361808"/>
                <a:gd name="connsiteY3" fmla="*/ 532251 h 962521"/>
                <a:gd name="connsiteX4" fmla="*/ 1811260 w 2361808"/>
                <a:gd name="connsiteY4" fmla="*/ 83138 h 962521"/>
                <a:gd name="connsiteX5" fmla="*/ 2361808 w 2361808"/>
                <a:gd name="connsiteY5" fmla="*/ 241800 h 962521"/>
                <a:gd name="connsiteX6" fmla="*/ 2361808 w 2361808"/>
                <a:gd name="connsiteY6" fmla="*/ 818373 h 962521"/>
                <a:gd name="connsiteX7" fmla="*/ 2217660 w 2361808"/>
                <a:gd name="connsiteY7" fmla="*/ 962521 h 962521"/>
                <a:gd name="connsiteX8" fmla="*/ 28456 w 2361808"/>
                <a:gd name="connsiteY8" fmla="*/ 962521 h 962521"/>
                <a:gd name="connsiteX9" fmla="*/ 218136 w 2361808"/>
                <a:gd name="connsiteY9" fmla="*/ 673230 h 962521"/>
                <a:gd name="connsiteX0" fmla="*/ 218136 w 2363985"/>
                <a:gd name="connsiteY0" fmla="*/ 571684 h 860975"/>
                <a:gd name="connsiteX1" fmla="*/ 595507 w 2363985"/>
                <a:gd name="connsiteY1" fmla="*/ 546819 h 860975"/>
                <a:gd name="connsiteX2" fmla="*/ 986399 w 2363985"/>
                <a:gd name="connsiteY2" fmla="*/ 155764 h 860975"/>
                <a:gd name="connsiteX3" fmla="*/ 1335736 w 2363985"/>
                <a:gd name="connsiteY3" fmla="*/ 430705 h 860975"/>
                <a:gd name="connsiteX4" fmla="*/ 2014460 w 2363985"/>
                <a:gd name="connsiteY4" fmla="*/ 141249 h 860975"/>
                <a:gd name="connsiteX5" fmla="*/ 2361808 w 2363985"/>
                <a:gd name="connsiteY5" fmla="*/ 140254 h 860975"/>
                <a:gd name="connsiteX6" fmla="*/ 2361808 w 2363985"/>
                <a:gd name="connsiteY6" fmla="*/ 716827 h 860975"/>
                <a:gd name="connsiteX7" fmla="*/ 2217660 w 2363985"/>
                <a:gd name="connsiteY7" fmla="*/ 860975 h 860975"/>
                <a:gd name="connsiteX8" fmla="*/ 28456 w 2363985"/>
                <a:gd name="connsiteY8" fmla="*/ 860975 h 860975"/>
                <a:gd name="connsiteX9" fmla="*/ 218136 w 2363985"/>
                <a:gd name="connsiteY9" fmla="*/ 571684 h 860975"/>
                <a:gd name="connsiteX0" fmla="*/ 218136 w 2363985"/>
                <a:gd name="connsiteY0" fmla="*/ 583307 h 872598"/>
                <a:gd name="connsiteX1" fmla="*/ 595507 w 2363985"/>
                <a:gd name="connsiteY1" fmla="*/ 558442 h 872598"/>
                <a:gd name="connsiteX2" fmla="*/ 986399 w 2363985"/>
                <a:gd name="connsiteY2" fmla="*/ 167387 h 872598"/>
                <a:gd name="connsiteX3" fmla="*/ 1335736 w 2363985"/>
                <a:gd name="connsiteY3" fmla="*/ 442328 h 872598"/>
                <a:gd name="connsiteX4" fmla="*/ 2014460 w 2363985"/>
                <a:gd name="connsiteY4" fmla="*/ 152872 h 872598"/>
                <a:gd name="connsiteX5" fmla="*/ 2361808 w 2363985"/>
                <a:gd name="connsiteY5" fmla="*/ 151877 h 872598"/>
                <a:gd name="connsiteX6" fmla="*/ 2361808 w 2363985"/>
                <a:gd name="connsiteY6" fmla="*/ 728450 h 872598"/>
                <a:gd name="connsiteX7" fmla="*/ 2217660 w 2363985"/>
                <a:gd name="connsiteY7" fmla="*/ 872598 h 872598"/>
                <a:gd name="connsiteX8" fmla="*/ 28456 w 2363985"/>
                <a:gd name="connsiteY8" fmla="*/ 872598 h 872598"/>
                <a:gd name="connsiteX9" fmla="*/ 218136 w 2363985"/>
                <a:gd name="connsiteY9" fmla="*/ 583307 h 872598"/>
                <a:gd name="connsiteX0" fmla="*/ 218136 w 2768208"/>
                <a:gd name="connsiteY0" fmla="*/ 583307 h 872598"/>
                <a:gd name="connsiteX1" fmla="*/ 595507 w 2768208"/>
                <a:gd name="connsiteY1" fmla="*/ 558442 h 872598"/>
                <a:gd name="connsiteX2" fmla="*/ 986399 w 2768208"/>
                <a:gd name="connsiteY2" fmla="*/ 167387 h 872598"/>
                <a:gd name="connsiteX3" fmla="*/ 1335736 w 2768208"/>
                <a:gd name="connsiteY3" fmla="*/ 442328 h 872598"/>
                <a:gd name="connsiteX4" fmla="*/ 2014460 w 2768208"/>
                <a:gd name="connsiteY4" fmla="*/ 152872 h 872598"/>
                <a:gd name="connsiteX5" fmla="*/ 2768208 w 2768208"/>
                <a:gd name="connsiteY5" fmla="*/ 572791 h 872598"/>
                <a:gd name="connsiteX6" fmla="*/ 2361808 w 2768208"/>
                <a:gd name="connsiteY6" fmla="*/ 728450 h 872598"/>
                <a:gd name="connsiteX7" fmla="*/ 2217660 w 2768208"/>
                <a:gd name="connsiteY7" fmla="*/ 872598 h 872598"/>
                <a:gd name="connsiteX8" fmla="*/ 28456 w 2768208"/>
                <a:gd name="connsiteY8" fmla="*/ 872598 h 872598"/>
                <a:gd name="connsiteX9" fmla="*/ 218136 w 2768208"/>
                <a:gd name="connsiteY9" fmla="*/ 583307 h 872598"/>
                <a:gd name="connsiteX0" fmla="*/ 218136 w 2768208"/>
                <a:gd name="connsiteY0" fmla="*/ 462733 h 752024"/>
                <a:gd name="connsiteX1" fmla="*/ 595507 w 2768208"/>
                <a:gd name="connsiteY1" fmla="*/ 437868 h 752024"/>
                <a:gd name="connsiteX2" fmla="*/ 986399 w 2768208"/>
                <a:gd name="connsiteY2" fmla="*/ 46813 h 752024"/>
                <a:gd name="connsiteX3" fmla="*/ 1335736 w 2768208"/>
                <a:gd name="connsiteY3" fmla="*/ 321754 h 752024"/>
                <a:gd name="connsiteX4" fmla="*/ 1883832 w 2768208"/>
                <a:gd name="connsiteY4" fmla="*/ 308069 h 752024"/>
                <a:gd name="connsiteX5" fmla="*/ 2768208 w 2768208"/>
                <a:gd name="connsiteY5" fmla="*/ 452217 h 752024"/>
                <a:gd name="connsiteX6" fmla="*/ 2361808 w 2768208"/>
                <a:gd name="connsiteY6" fmla="*/ 607876 h 752024"/>
                <a:gd name="connsiteX7" fmla="*/ 2217660 w 2768208"/>
                <a:gd name="connsiteY7" fmla="*/ 752024 h 752024"/>
                <a:gd name="connsiteX8" fmla="*/ 28456 w 2768208"/>
                <a:gd name="connsiteY8" fmla="*/ 752024 h 752024"/>
                <a:gd name="connsiteX9" fmla="*/ 218136 w 2768208"/>
                <a:gd name="connsiteY9" fmla="*/ 462733 h 752024"/>
                <a:gd name="connsiteX0" fmla="*/ 218136 w 2768208"/>
                <a:gd name="connsiteY0" fmla="*/ 564266 h 853557"/>
                <a:gd name="connsiteX1" fmla="*/ 595507 w 2768208"/>
                <a:gd name="connsiteY1" fmla="*/ 539401 h 853557"/>
                <a:gd name="connsiteX2" fmla="*/ 986399 w 2768208"/>
                <a:gd name="connsiteY2" fmla="*/ 148346 h 853557"/>
                <a:gd name="connsiteX3" fmla="*/ 1335736 w 2768208"/>
                <a:gd name="connsiteY3" fmla="*/ 423287 h 853557"/>
                <a:gd name="connsiteX4" fmla="*/ 1883832 w 2768208"/>
                <a:gd name="connsiteY4" fmla="*/ 409602 h 853557"/>
                <a:gd name="connsiteX5" fmla="*/ 2768208 w 2768208"/>
                <a:gd name="connsiteY5" fmla="*/ 553750 h 853557"/>
                <a:gd name="connsiteX6" fmla="*/ 2361808 w 2768208"/>
                <a:gd name="connsiteY6" fmla="*/ 709409 h 853557"/>
                <a:gd name="connsiteX7" fmla="*/ 2217660 w 2768208"/>
                <a:gd name="connsiteY7" fmla="*/ 853557 h 853557"/>
                <a:gd name="connsiteX8" fmla="*/ 28456 w 2768208"/>
                <a:gd name="connsiteY8" fmla="*/ 853557 h 853557"/>
                <a:gd name="connsiteX9" fmla="*/ 218136 w 2768208"/>
                <a:gd name="connsiteY9" fmla="*/ 564266 h 853557"/>
                <a:gd name="connsiteX0" fmla="*/ 218136 w 2768208"/>
                <a:gd name="connsiteY0" fmla="*/ 544697 h 833988"/>
                <a:gd name="connsiteX1" fmla="*/ 595507 w 2768208"/>
                <a:gd name="connsiteY1" fmla="*/ 519832 h 833988"/>
                <a:gd name="connsiteX2" fmla="*/ 986399 w 2768208"/>
                <a:gd name="connsiteY2" fmla="*/ 128777 h 833988"/>
                <a:gd name="connsiteX3" fmla="*/ 1335736 w 2768208"/>
                <a:gd name="connsiteY3" fmla="*/ 403718 h 833988"/>
                <a:gd name="connsiteX4" fmla="*/ 1985432 w 2768208"/>
                <a:gd name="connsiteY4" fmla="*/ 433576 h 833988"/>
                <a:gd name="connsiteX5" fmla="*/ 2768208 w 2768208"/>
                <a:gd name="connsiteY5" fmla="*/ 534181 h 833988"/>
                <a:gd name="connsiteX6" fmla="*/ 2361808 w 2768208"/>
                <a:gd name="connsiteY6" fmla="*/ 689840 h 833988"/>
                <a:gd name="connsiteX7" fmla="*/ 2217660 w 2768208"/>
                <a:gd name="connsiteY7" fmla="*/ 833988 h 833988"/>
                <a:gd name="connsiteX8" fmla="*/ 28456 w 2768208"/>
                <a:gd name="connsiteY8" fmla="*/ 833988 h 833988"/>
                <a:gd name="connsiteX9" fmla="*/ 218136 w 2768208"/>
                <a:gd name="connsiteY9" fmla="*/ 544697 h 833988"/>
                <a:gd name="connsiteX0" fmla="*/ 218136 w 2768208"/>
                <a:gd name="connsiteY0" fmla="*/ 544697 h 833988"/>
                <a:gd name="connsiteX1" fmla="*/ 595507 w 2768208"/>
                <a:gd name="connsiteY1" fmla="*/ 519832 h 833988"/>
                <a:gd name="connsiteX2" fmla="*/ 986399 w 2768208"/>
                <a:gd name="connsiteY2" fmla="*/ 128777 h 833988"/>
                <a:gd name="connsiteX3" fmla="*/ 1335736 w 2768208"/>
                <a:gd name="connsiteY3" fmla="*/ 403718 h 833988"/>
                <a:gd name="connsiteX4" fmla="*/ 1985432 w 2768208"/>
                <a:gd name="connsiteY4" fmla="*/ 433576 h 833988"/>
                <a:gd name="connsiteX5" fmla="*/ 2768208 w 2768208"/>
                <a:gd name="connsiteY5" fmla="*/ 534181 h 833988"/>
                <a:gd name="connsiteX6" fmla="*/ 2361808 w 2768208"/>
                <a:gd name="connsiteY6" fmla="*/ 689840 h 833988"/>
                <a:gd name="connsiteX7" fmla="*/ 2217660 w 2768208"/>
                <a:gd name="connsiteY7" fmla="*/ 833988 h 833988"/>
                <a:gd name="connsiteX8" fmla="*/ 28456 w 2768208"/>
                <a:gd name="connsiteY8" fmla="*/ 833988 h 833988"/>
                <a:gd name="connsiteX9" fmla="*/ 218136 w 2768208"/>
                <a:gd name="connsiteY9" fmla="*/ 544697 h 833988"/>
                <a:gd name="connsiteX0" fmla="*/ 218136 w 2768208"/>
                <a:gd name="connsiteY0" fmla="*/ 544697 h 833988"/>
                <a:gd name="connsiteX1" fmla="*/ 595507 w 2768208"/>
                <a:gd name="connsiteY1" fmla="*/ 519832 h 833988"/>
                <a:gd name="connsiteX2" fmla="*/ 986399 w 2768208"/>
                <a:gd name="connsiteY2" fmla="*/ 128777 h 833988"/>
                <a:gd name="connsiteX3" fmla="*/ 1335736 w 2768208"/>
                <a:gd name="connsiteY3" fmla="*/ 403718 h 833988"/>
                <a:gd name="connsiteX4" fmla="*/ 1985432 w 2768208"/>
                <a:gd name="connsiteY4" fmla="*/ 433576 h 833988"/>
                <a:gd name="connsiteX5" fmla="*/ 2768208 w 2768208"/>
                <a:gd name="connsiteY5" fmla="*/ 534181 h 833988"/>
                <a:gd name="connsiteX6" fmla="*/ 2361808 w 2768208"/>
                <a:gd name="connsiteY6" fmla="*/ 689840 h 833988"/>
                <a:gd name="connsiteX7" fmla="*/ 2217660 w 2768208"/>
                <a:gd name="connsiteY7" fmla="*/ 833988 h 833988"/>
                <a:gd name="connsiteX8" fmla="*/ 28456 w 2768208"/>
                <a:gd name="connsiteY8" fmla="*/ 833988 h 833988"/>
                <a:gd name="connsiteX9" fmla="*/ 218136 w 2768208"/>
                <a:gd name="connsiteY9" fmla="*/ 544697 h 833988"/>
                <a:gd name="connsiteX0" fmla="*/ 218136 w 2768208"/>
                <a:gd name="connsiteY0" fmla="*/ 544697 h 877531"/>
                <a:gd name="connsiteX1" fmla="*/ 595507 w 2768208"/>
                <a:gd name="connsiteY1" fmla="*/ 519832 h 877531"/>
                <a:gd name="connsiteX2" fmla="*/ 986399 w 2768208"/>
                <a:gd name="connsiteY2" fmla="*/ 128777 h 877531"/>
                <a:gd name="connsiteX3" fmla="*/ 1335736 w 2768208"/>
                <a:gd name="connsiteY3" fmla="*/ 403718 h 877531"/>
                <a:gd name="connsiteX4" fmla="*/ 1985432 w 2768208"/>
                <a:gd name="connsiteY4" fmla="*/ 433576 h 877531"/>
                <a:gd name="connsiteX5" fmla="*/ 2768208 w 2768208"/>
                <a:gd name="connsiteY5" fmla="*/ 534181 h 877531"/>
                <a:gd name="connsiteX6" fmla="*/ 2361808 w 2768208"/>
                <a:gd name="connsiteY6" fmla="*/ 689840 h 877531"/>
                <a:gd name="connsiteX7" fmla="*/ 2348289 w 2768208"/>
                <a:gd name="connsiteY7" fmla="*/ 877531 h 877531"/>
                <a:gd name="connsiteX8" fmla="*/ 28456 w 2768208"/>
                <a:gd name="connsiteY8" fmla="*/ 833988 h 877531"/>
                <a:gd name="connsiteX9" fmla="*/ 218136 w 2768208"/>
                <a:gd name="connsiteY9" fmla="*/ 544697 h 877531"/>
                <a:gd name="connsiteX0" fmla="*/ 218136 w 2913351"/>
                <a:gd name="connsiteY0" fmla="*/ 544697 h 877531"/>
                <a:gd name="connsiteX1" fmla="*/ 595507 w 2913351"/>
                <a:gd name="connsiteY1" fmla="*/ 519832 h 877531"/>
                <a:gd name="connsiteX2" fmla="*/ 986399 w 2913351"/>
                <a:gd name="connsiteY2" fmla="*/ 128777 h 877531"/>
                <a:gd name="connsiteX3" fmla="*/ 1335736 w 2913351"/>
                <a:gd name="connsiteY3" fmla="*/ 403718 h 877531"/>
                <a:gd name="connsiteX4" fmla="*/ 1985432 w 2913351"/>
                <a:gd name="connsiteY4" fmla="*/ 433576 h 877531"/>
                <a:gd name="connsiteX5" fmla="*/ 2768208 w 2913351"/>
                <a:gd name="connsiteY5" fmla="*/ 534181 h 877531"/>
                <a:gd name="connsiteX6" fmla="*/ 2913351 w 2913351"/>
                <a:gd name="connsiteY6" fmla="*/ 762411 h 877531"/>
                <a:gd name="connsiteX7" fmla="*/ 2348289 w 2913351"/>
                <a:gd name="connsiteY7" fmla="*/ 877531 h 877531"/>
                <a:gd name="connsiteX8" fmla="*/ 28456 w 2913351"/>
                <a:gd name="connsiteY8" fmla="*/ 833988 h 877531"/>
                <a:gd name="connsiteX9" fmla="*/ 218136 w 2913351"/>
                <a:gd name="connsiteY9" fmla="*/ 544697 h 877531"/>
                <a:gd name="connsiteX0" fmla="*/ 218136 w 2913351"/>
                <a:gd name="connsiteY0" fmla="*/ 544697 h 877531"/>
                <a:gd name="connsiteX1" fmla="*/ 595507 w 2913351"/>
                <a:gd name="connsiteY1" fmla="*/ 519832 h 877531"/>
                <a:gd name="connsiteX2" fmla="*/ 986399 w 2913351"/>
                <a:gd name="connsiteY2" fmla="*/ 128777 h 877531"/>
                <a:gd name="connsiteX3" fmla="*/ 1335736 w 2913351"/>
                <a:gd name="connsiteY3" fmla="*/ 403718 h 877531"/>
                <a:gd name="connsiteX4" fmla="*/ 1985432 w 2913351"/>
                <a:gd name="connsiteY4" fmla="*/ 433576 h 877531"/>
                <a:gd name="connsiteX5" fmla="*/ 2768208 w 2913351"/>
                <a:gd name="connsiteY5" fmla="*/ 534181 h 877531"/>
                <a:gd name="connsiteX6" fmla="*/ 2913351 w 2913351"/>
                <a:gd name="connsiteY6" fmla="*/ 762411 h 877531"/>
                <a:gd name="connsiteX7" fmla="*/ 2348289 w 2913351"/>
                <a:gd name="connsiteY7" fmla="*/ 877531 h 877531"/>
                <a:gd name="connsiteX8" fmla="*/ 28456 w 2913351"/>
                <a:gd name="connsiteY8" fmla="*/ 833988 h 877531"/>
                <a:gd name="connsiteX9" fmla="*/ 218136 w 2913351"/>
                <a:gd name="connsiteY9" fmla="*/ 544697 h 877531"/>
                <a:gd name="connsiteX0" fmla="*/ 218136 w 2913351"/>
                <a:gd name="connsiteY0" fmla="*/ 544697 h 877531"/>
                <a:gd name="connsiteX1" fmla="*/ 595507 w 2913351"/>
                <a:gd name="connsiteY1" fmla="*/ 519832 h 877531"/>
                <a:gd name="connsiteX2" fmla="*/ 986399 w 2913351"/>
                <a:gd name="connsiteY2" fmla="*/ 128777 h 877531"/>
                <a:gd name="connsiteX3" fmla="*/ 1335736 w 2913351"/>
                <a:gd name="connsiteY3" fmla="*/ 403718 h 877531"/>
                <a:gd name="connsiteX4" fmla="*/ 1985432 w 2913351"/>
                <a:gd name="connsiteY4" fmla="*/ 433576 h 877531"/>
                <a:gd name="connsiteX5" fmla="*/ 2913351 w 2913351"/>
                <a:gd name="connsiteY5" fmla="*/ 762411 h 877531"/>
                <a:gd name="connsiteX6" fmla="*/ 2348289 w 2913351"/>
                <a:gd name="connsiteY6" fmla="*/ 877531 h 877531"/>
                <a:gd name="connsiteX7" fmla="*/ 28456 w 2913351"/>
                <a:gd name="connsiteY7" fmla="*/ 833988 h 877531"/>
                <a:gd name="connsiteX8" fmla="*/ 218136 w 2913351"/>
                <a:gd name="connsiteY8" fmla="*/ 544697 h 877531"/>
                <a:gd name="connsiteX0" fmla="*/ 218136 w 2913351"/>
                <a:gd name="connsiteY0" fmla="*/ 544697 h 877531"/>
                <a:gd name="connsiteX1" fmla="*/ 595507 w 2913351"/>
                <a:gd name="connsiteY1" fmla="*/ 519832 h 877531"/>
                <a:gd name="connsiteX2" fmla="*/ 986399 w 2913351"/>
                <a:gd name="connsiteY2" fmla="*/ 128777 h 877531"/>
                <a:gd name="connsiteX3" fmla="*/ 1335736 w 2913351"/>
                <a:gd name="connsiteY3" fmla="*/ 403718 h 877531"/>
                <a:gd name="connsiteX4" fmla="*/ 1985432 w 2913351"/>
                <a:gd name="connsiteY4" fmla="*/ 433576 h 877531"/>
                <a:gd name="connsiteX5" fmla="*/ 2913351 w 2913351"/>
                <a:gd name="connsiteY5" fmla="*/ 762411 h 877531"/>
                <a:gd name="connsiteX6" fmla="*/ 2348289 w 2913351"/>
                <a:gd name="connsiteY6" fmla="*/ 877531 h 877531"/>
                <a:gd name="connsiteX7" fmla="*/ 28456 w 2913351"/>
                <a:gd name="connsiteY7" fmla="*/ 833988 h 877531"/>
                <a:gd name="connsiteX8" fmla="*/ 218136 w 2913351"/>
                <a:gd name="connsiteY8" fmla="*/ 544697 h 877531"/>
                <a:gd name="connsiteX0" fmla="*/ 218136 w 2913351"/>
                <a:gd name="connsiteY0" fmla="*/ 544697 h 877531"/>
                <a:gd name="connsiteX1" fmla="*/ 595507 w 2913351"/>
                <a:gd name="connsiteY1" fmla="*/ 519832 h 877531"/>
                <a:gd name="connsiteX2" fmla="*/ 986399 w 2913351"/>
                <a:gd name="connsiteY2" fmla="*/ 128777 h 877531"/>
                <a:gd name="connsiteX3" fmla="*/ 1335736 w 2913351"/>
                <a:gd name="connsiteY3" fmla="*/ 403718 h 877531"/>
                <a:gd name="connsiteX4" fmla="*/ 1985432 w 2913351"/>
                <a:gd name="connsiteY4" fmla="*/ 433576 h 877531"/>
                <a:gd name="connsiteX5" fmla="*/ 2913351 w 2913351"/>
                <a:gd name="connsiteY5" fmla="*/ 762411 h 877531"/>
                <a:gd name="connsiteX6" fmla="*/ 1883832 w 2913351"/>
                <a:gd name="connsiteY6" fmla="*/ 877531 h 877531"/>
                <a:gd name="connsiteX7" fmla="*/ 28456 w 2913351"/>
                <a:gd name="connsiteY7" fmla="*/ 833988 h 877531"/>
                <a:gd name="connsiteX8" fmla="*/ 218136 w 2913351"/>
                <a:gd name="connsiteY8" fmla="*/ 544697 h 877531"/>
                <a:gd name="connsiteX0" fmla="*/ 218136 w 2695636"/>
                <a:gd name="connsiteY0" fmla="*/ 544697 h 913652"/>
                <a:gd name="connsiteX1" fmla="*/ 595507 w 2695636"/>
                <a:gd name="connsiteY1" fmla="*/ 519832 h 913652"/>
                <a:gd name="connsiteX2" fmla="*/ 986399 w 2695636"/>
                <a:gd name="connsiteY2" fmla="*/ 128777 h 913652"/>
                <a:gd name="connsiteX3" fmla="*/ 1335736 w 2695636"/>
                <a:gd name="connsiteY3" fmla="*/ 403718 h 913652"/>
                <a:gd name="connsiteX4" fmla="*/ 1985432 w 2695636"/>
                <a:gd name="connsiteY4" fmla="*/ 433576 h 913652"/>
                <a:gd name="connsiteX5" fmla="*/ 2695636 w 2695636"/>
                <a:gd name="connsiteY5" fmla="*/ 878526 h 913652"/>
                <a:gd name="connsiteX6" fmla="*/ 1883832 w 2695636"/>
                <a:gd name="connsiteY6" fmla="*/ 877531 h 913652"/>
                <a:gd name="connsiteX7" fmla="*/ 28456 w 2695636"/>
                <a:gd name="connsiteY7" fmla="*/ 833988 h 913652"/>
                <a:gd name="connsiteX8" fmla="*/ 218136 w 2695636"/>
                <a:gd name="connsiteY8" fmla="*/ 544697 h 913652"/>
                <a:gd name="connsiteX0" fmla="*/ 218136 w 2594036"/>
                <a:gd name="connsiteY0" fmla="*/ 544697 h 877757"/>
                <a:gd name="connsiteX1" fmla="*/ 595507 w 2594036"/>
                <a:gd name="connsiteY1" fmla="*/ 519832 h 877757"/>
                <a:gd name="connsiteX2" fmla="*/ 986399 w 2594036"/>
                <a:gd name="connsiteY2" fmla="*/ 128777 h 877757"/>
                <a:gd name="connsiteX3" fmla="*/ 1335736 w 2594036"/>
                <a:gd name="connsiteY3" fmla="*/ 403718 h 877757"/>
                <a:gd name="connsiteX4" fmla="*/ 1985432 w 2594036"/>
                <a:gd name="connsiteY4" fmla="*/ 433576 h 877757"/>
                <a:gd name="connsiteX5" fmla="*/ 2594036 w 2594036"/>
                <a:gd name="connsiteY5" fmla="*/ 805954 h 877757"/>
                <a:gd name="connsiteX6" fmla="*/ 1883832 w 2594036"/>
                <a:gd name="connsiteY6" fmla="*/ 877531 h 877757"/>
                <a:gd name="connsiteX7" fmla="*/ 28456 w 2594036"/>
                <a:gd name="connsiteY7" fmla="*/ 833988 h 877757"/>
                <a:gd name="connsiteX8" fmla="*/ 218136 w 2594036"/>
                <a:gd name="connsiteY8" fmla="*/ 544697 h 877757"/>
                <a:gd name="connsiteX0" fmla="*/ 218136 w 2594334"/>
                <a:gd name="connsiteY0" fmla="*/ 544697 h 877757"/>
                <a:gd name="connsiteX1" fmla="*/ 595507 w 2594334"/>
                <a:gd name="connsiteY1" fmla="*/ 519832 h 877757"/>
                <a:gd name="connsiteX2" fmla="*/ 986399 w 2594334"/>
                <a:gd name="connsiteY2" fmla="*/ 128777 h 877757"/>
                <a:gd name="connsiteX3" fmla="*/ 1335736 w 2594334"/>
                <a:gd name="connsiteY3" fmla="*/ 403718 h 877757"/>
                <a:gd name="connsiteX4" fmla="*/ 1985432 w 2594334"/>
                <a:gd name="connsiteY4" fmla="*/ 433576 h 877757"/>
                <a:gd name="connsiteX5" fmla="*/ 2594036 w 2594334"/>
                <a:gd name="connsiteY5" fmla="*/ 805954 h 877757"/>
                <a:gd name="connsiteX6" fmla="*/ 1883832 w 2594334"/>
                <a:gd name="connsiteY6" fmla="*/ 877531 h 877757"/>
                <a:gd name="connsiteX7" fmla="*/ 28456 w 2594334"/>
                <a:gd name="connsiteY7" fmla="*/ 833988 h 877757"/>
                <a:gd name="connsiteX8" fmla="*/ 218136 w 2594334"/>
                <a:gd name="connsiteY8" fmla="*/ 544697 h 877757"/>
                <a:gd name="connsiteX0" fmla="*/ 218136 w 2652351"/>
                <a:gd name="connsiteY0" fmla="*/ 544697 h 893961"/>
                <a:gd name="connsiteX1" fmla="*/ 595507 w 2652351"/>
                <a:gd name="connsiteY1" fmla="*/ 519832 h 893961"/>
                <a:gd name="connsiteX2" fmla="*/ 986399 w 2652351"/>
                <a:gd name="connsiteY2" fmla="*/ 128777 h 893961"/>
                <a:gd name="connsiteX3" fmla="*/ 1335736 w 2652351"/>
                <a:gd name="connsiteY3" fmla="*/ 403718 h 893961"/>
                <a:gd name="connsiteX4" fmla="*/ 1985432 w 2652351"/>
                <a:gd name="connsiteY4" fmla="*/ 433576 h 893961"/>
                <a:gd name="connsiteX5" fmla="*/ 2652093 w 2652351"/>
                <a:gd name="connsiteY5" fmla="*/ 849497 h 893961"/>
                <a:gd name="connsiteX6" fmla="*/ 1883832 w 2652351"/>
                <a:gd name="connsiteY6" fmla="*/ 877531 h 893961"/>
                <a:gd name="connsiteX7" fmla="*/ 28456 w 2652351"/>
                <a:gd name="connsiteY7" fmla="*/ 833988 h 893961"/>
                <a:gd name="connsiteX8" fmla="*/ 218136 w 2652351"/>
                <a:gd name="connsiteY8" fmla="*/ 544697 h 893961"/>
                <a:gd name="connsiteX0" fmla="*/ 218136 w 2652431"/>
                <a:gd name="connsiteY0" fmla="*/ 498339 h 847603"/>
                <a:gd name="connsiteX1" fmla="*/ 595507 w 2652431"/>
                <a:gd name="connsiteY1" fmla="*/ 473474 h 847603"/>
                <a:gd name="connsiteX2" fmla="*/ 986399 w 2652431"/>
                <a:gd name="connsiteY2" fmla="*/ 82419 h 847603"/>
                <a:gd name="connsiteX3" fmla="*/ 1335736 w 2652431"/>
                <a:gd name="connsiteY3" fmla="*/ 357360 h 847603"/>
                <a:gd name="connsiteX4" fmla="*/ 2087032 w 2652431"/>
                <a:gd name="connsiteY4" fmla="*/ 503332 h 847603"/>
                <a:gd name="connsiteX5" fmla="*/ 2652093 w 2652431"/>
                <a:gd name="connsiteY5" fmla="*/ 803139 h 847603"/>
                <a:gd name="connsiteX6" fmla="*/ 1883832 w 2652431"/>
                <a:gd name="connsiteY6" fmla="*/ 831173 h 847603"/>
                <a:gd name="connsiteX7" fmla="*/ 28456 w 2652431"/>
                <a:gd name="connsiteY7" fmla="*/ 787630 h 847603"/>
                <a:gd name="connsiteX8" fmla="*/ 218136 w 2652431"/>
                <a:gd name="connsiteY8" fmla="*/ 498339 h 847603"/>
                <a:gd name="connsiteX0" fmla="*/ 218136 w 2652431"/>
                <a:gd name="connsiteY0" fmla="*/ 469509 h 818773"/>
                <a:gd name="connsiteX1" fmla="*/ 595507 w 2652431"/>
                <a:gd name="connsiteY1" fmla="*/ 444644 h 818773"/>
                <a:gd name="connsiteX2" fmla="*/ 986399 w 2652431"/>
                <a:gd name="connsiteY2" fmla="*/ 53589 h 818773"/>
                <a:gd name="connsiteX3" fmla="*/ 1335736 w 2652431"/>
                <a:gd name="connsiteY3" fmla="*/ 328530 h 818773"/>
                <a:gd name="connsiteX4" fmla="*/ 2087032 w 2652431"/>
                <a:gd name="connsiteY4" fmla="*/ 474502 h 818773"/>
                <a:gd name="connsiteX5" fmla="*/ 2652093 w 2652431"/>
                <a:gd name="connsiteY5" fmla="*/ 774309 h 818773"/>
                <a:gd name="connsiteX6" fmla="*/ 1883832 w 2652431"/>
                <a:gd name="connsiteY6" fmla="*/ 802343 h 818773"/>
                <a:gd name="connsiteX7" fmla="*/ 28456 w 2652431"/>
                <a:gd name="connsiteY7" fmla="*/ 758800 h 818773"/>
                <a:gd name="connsiteX8" fmla="*/ 218136 w 2652431"/>
                <a:gd name="connsiteY8" fmla="*/ 469509 h 818773"/>
                <a:gd name="connsiteX0" fmla="*/ 218136 w 2652553"/>
                <a:gd name="connsiteY0" fmla="*/ 469509 h 818773"/>
                <a:gd name="connsiteX1" fmla="*/ 595507 w 2652553"/>
                <a:gd name="connsiteY1" fmla="*/ 444644 h 818773"/>
                <a:gd name="connsiteX2" fmla="*/ 986399 w 2652553"/>
                <a:gd name="connsiteY2" fmla="*/ 53589 h 818773"/>
                <a:gd name="connsiteX3" fmla="*/ 1335736 w 2652553"/>
                <a:gd name="connsiteY3" fmla="*/ 328530 h 818773"/>
                <a:gd name="connsiteX4" fmla="*/ 2087032 w 2652553"/>
                <a:gd name="connsiteY4" fmla="*/ 474502 h 818773"/>
                <a:gd name="connsiteX5" fmla="*/ 2652093 w 2652553"/>
                <a:gd name="connsiteY5" fmla="*/ 774309 h 818773"/>
                <a:gd name="connsiteX6" fmla="*/ 1883832 w 2652553"/>
                <a:gd name="connsiteY6" fmla="*/ 802343 h 818773"/>
                <a:gd name="connsiteX7" fmla="*/ 28456 w 2652553"/>
                <a:gd name="connsiteY7" fmla="*/ 758800 h 818773"/>
                <a:gd name="connsiteX8" fmla="*/ 218136 w 2652553"/>
                <a:gd name="connsiteY8" fmla="*/ 469509 h 818773"/>
                <a:gd name="connsiteX0" fmla="*/ 220271 w 2654688"/>
                <a:gd name="connsiteY0" fmla="*/ 469509 h 818773"/>
                <a:gd name="connsiteX1" fmla="*/ 597642 w 2654688"/>
                <a:gd name="connsiteY1" fmla="*/ 444644 h 818773"/>
                <a:gd name="connsiteX2" fmla="*/ 988534 w 2654688"/>
                <a:gd name="connsiteY2" fmla="*/ 53589 h 818773"/>
                <a:gd name="connsiteX3" fmla="*/ 1337871 w 2654688"/>
                <a:gd name="connsiteY3" fmla="*/ 328530 h 818773"/>
                <a:gd name="connsiteX4" fmla="*/ 2089167 w 2654688"/>
                <a:gd name="connsiteY4" fmla="*/ 474502 h 818773"/>
                <a:gd name="connsiteX5" fmla="*/ 2654228 w 2654688"/>
                <a:gd name="connsiteY5" fmla="*/ 774309 h 818773"/>
                <a:gd name="connsiteX6" fmla="*/ 1885967 w 2654688"/>
                <a:gd name="connsiteY6" fmla="*/ 802343 h 818773"/>
                <a:gd name="connsiteX7" fmla="*/ 30591 w 2654688"/>
                <a:gd name="connsiteY7" fmla="*/ 758800 h 818773"/>
                <a:gd name="connsiteX8" fmla="*/ 220271 w 2654688"/>
                <a:gd name="connsiteY8" fmla="*/ 469509 h 818773"/>
                <a:gd name="connsiteX0" fmla="*/ 220271 w 2654688"/>
                <a:gd name="connsiteY0" fmla="*/ 469509 h 818773"/>
                <a:gd name="connsiteX1" fmla="*/ 597642 w 2654688"/>
                <a:gd name="connsiteY1" fmla="*/ 444644 h 818773"/>
                <a:gd name="connsiteX2" fmla="*/ 988534 w 2654688"/>
                <a:gd name="connsiteY2" fmla="*/ 53589 h 818773"/>
                <a:gd name="connsiteX3" fmla="*/ 1337871 w 2654688"/>
                <a:gd name="connsiteY3" fmla="*/ 328530 h 818773"/>
                <a:gd name="connsiteX4" fmla="*/ 2089167 w 2654688"/>
                <a:gd name="connsiteY4" fmla="*/ 474502 h 818773"/>
                <a:gd name="connsiteX5" fmla="*/ 2654228 w 2654688"/>
                <a:gd name="connsiteY5" fmla="*/ 774309 h 818773"/>
                <a:gd name="connsiteX6" fmla="*/ 1885967 w 2654688"/>
                <a:gd name="connsiteY6" fmla="*/ 802343 h 818773"/>
                <a:gd name="connsiteX7" fmla="*/ 30591 w 2654688"/>
                <a:gd name="connsiteY7" fmla="*/ 758800 h 818773"/>
                <a:gd name="connsiteX8" fmla="*/ 220271 w 2654688"/>
                <a:gd name="connsiteY8" fmla="*/ 469509 h 818773"/>
                <a:gd name="connsiteX0" fmla="*/ 220271 w 2654688"/>
                <a:gd name="connsiteY0" fmla="*/ 469509 h 818773"/>
                <a:gd name="connsiteX1" fmla="*/ 597642 w 2654688"/>
                <a:gd name="connsiteY1" fmla="*/ 444644 h 818773"/>
                <a:gd name="connsiteX2" fmla="*/ 988534 w 2654688"/>
                <a:gd name="connsiteY2" fmla="*/ 53589 h 818773"/>
                <a:gd name="connsiteX3" fmla="*/ 1337871 w 2654688"/>
                <a:gd name="connsiteY3" fmla="*/ 328530 h 818773"/>
                <a:gd name="connsiteX4" fmla="*/ 2089167 w 2654688"/>
                <a:gd name="connsiteY4" fmla="*/ 474502 h 818773"/>
                <a:gd name="connsiteX5" fmla="*/ 2654228 w 2654688"/>
                <a:gd name="connsiteY5" fmla="*/ 774309 h 818773"/>
                <a:gd name="connsiteX6" fmla="*/ 1885967 w 2654688"/>
                <a:gd name="connsiteY6" fmla="*/ 802343 h 818773"/>
                <a:gd name="connsiteX7" fmla="*/ 30591 w 2654688"/>
                <a:gd name="connsiteY7" fmla="*/ 758800 h 818773"/>
                <a:gd name="connsiteX8" fmla="*/ 220271 w 2654688"/>
                <a:gd name="connsiteY8" fmla="*/ 469509 h 818773"/>
                <a:gd name="connsiteX0" fmla="*/ 220271 w 2654688"/>
                <a:gd name="connsiteY0" fmla="*/ 469509 h 818773"/>
                <a:gd name="connsiteX1" fmla="*/ 597642 w 2654688"/>
                <a:gd name="connsiteY1" fmla="*/ 444644 h 818773"/>
                <a:gd name="connsiteX2" fmla="*/ 988534 w 2654688"/>
                <a:gd name="connsiteY2" fmla="*/ 53589 h 818773"/>
                <a:gd name="connsiteX3" fmla="*/ 1337871 w 2654688"/>
                <a:gd name="connsiteY3" fmla="*/ 328530 h 818773"/>
                <a:gd name="connsiteX4" fmla="*/ 2089167 w 2654688"/>
                <a:gd name="connsiteY4" fmla="*/ 474502 h 818773"/>
                <a:gd name="connsiteX5" fmla="*/ 2654228 w 2654688"/>
                <a:gd name="connsiteY5" fmla="*/ 774309 h 818773"/>
                <a:gd name="connsiteX6" fmla="*/ 1885967 w 2654688"/>
                <a:gd name="connsiteY6" fmla="*/ 802343 h 818773"/>
                <a:gd name="connsiteX7" fmla="*/ 30591 w 2654688"/>
                <a:gd name="connsiteY7" fmla="*/ 758800 h 818773"/>
                <a:gd name="connsiteX8" fmla="*/ 220271 w 2654688"/>
                <a:gd name="connsiteY8" fmla="*/ 469509 h 818773"/>
                <a:gd name="connsiteX0" fmla="*/ 220271 w 2662164"/>
                <a:gd name="connsiteY0" fmla="*/ 469509 h 812563"/>
                <a:gd name="connsiteX1" fmla="*/ 597642 w 2662164"/>
                <a:gd name="connsiteY1" fmla="*/ 444644 h 812563"/>
                <a:gd name="connsiteX2" fmla="*/ 988534 w 2662164"/>
                <a:gd name="connsiteY2" fmla="*/ 53589 h 812563"/>
                <a:gd name="connsiteX3" fmla="*/ 1337871 w 2662164"/>
                <a:gd name="connsiteY3" fmla="*/ 328530 h 812563"/>
                <a:gd name="connsiteX4" fmla="*/ 2089167 w 2662164"/>
                <a:gd name="connsiteY4" fmla="*/ 474502 h 812563"/>
                <a:gd name="connsiteX5" fmla="*/ 2661718 w 2662164"/>
                <a:gd name="connsiteY5" fmla="*/ 763073 h 812563"/>
                <a:gd name="connsiteX6" fmla="*/ 1885967 w 2662164"/>
                <a:gd name="connsiteY6" fmla="*/ 802343 h 812563"/>
                <a:gd name="connsiteX7" fmla="*/ 30591 w 2662164"/>
                <a:gd name="connsiteY7" fmla="*/ 758800 h 812563"/>
                <a:gd name="connsiteX8" fmla="*/ 220271 w 2662164"/>
                <a:gd name="connsiteY8" fmla="*/ 469509 h 812563"/>
                <a:gd name="connsiteX0" fmla="*/ 220271 w 2661718"/>
                <a:gd name="connsiteY0" fmla="*/ 469509 h 812563"/>
                <a:gd name="connsiteX1" fmla="*/ 597642 w 2661718"/>
                <a:gd name="connsiteY1" fmla="*/ 444644 h 812563"/>
                <a:gd name="connsiteX2" fmla="*/ 988534 w 2661718"/>
                <a:gd name="connsiteY2" fmla="*/ 53589 h 812563"/>
                <a:gd name="connsiteX3" fmla="*/ 1337871 w 2661718"/>
                <a:gd name="connsiteY3" fmla="*/ 328530 h 812563"/>
                <a:gd name="connsiteX4" fmla="*/ 2089167 w 2661718"/>
                <a:gd name="connsiteY4" fmla="*/ 474502 h 812563"/>
                <a:gd name="connsiteX5" fmla="*/ 2661718 w 2661718"/>
                <a:gd name="connsiteY5" fmla="*/ 763073 h 812563"/>
                <a:gd name="connsiteX6" fmla="*/ 1885967 w 2661718"/>
                <a:gd name="connsiteY6" fmla="*/ 802343 h 812563"/>
                <a:gd name="connsiteX7" fmla="*/ 30591 w 2661718"/>
                <a:gd name="connsiteY7" fmla="*/ 758800 h 812563"/>
                <a:gd name="connsiteX8" fmla="*/ 220271 w 2661718"/>
                <a:gd name="connsiteY8" fmla="*/ 469509 h 812563"/>
                <a:gd name="connsiteX0" fmla="*/ 220271 w 2661718"/>
                <a:gd name="connsiteY0" fmla="*/ 469509 h 802343"/>
                <a:gd name="connsiteX1" fmla="*/ 597642 w 2661718"/>
                <a:gd name="connsiteY1" fmla="*/ 444644 h 802343"/>
                <a:gd name="connsiteX2" fmla="*/ 988534 w 2661718"/>
                <a:gd name="connsiteY2" fmla="*/ 53589 h 802343"/>
                <a:gd name="connsiteX3" fmla="*/ 1337871 w 2661718"/>
                <a:gd name="connsiteY3" fmla="*/ 328530 h 802343"/>
                <a:gd name="connsiteX4" fmla="*/ 2089167 w 2661718"/>
                <a:gd name="connsiteY4" fmla="*/ 474502 h 802343"/>
                <a:gd name="connsiteX5" fmla="*/ 2661718 w 2661718"/>
                <a:gd name="connsiteY5" fmla="*/ 763073 h 802343"/>
                <a:gd name="connsiteX6" fmla="*/ 1885967 w 2661718"/>
                <a:gd name="connsiteY6" fmla="*/ 802343 h 802343"/>
                <a:gd name="connsiteX7" fmla="*/ 30591 w 2661718"/>
                <a:gd name="connsiteY7" fmla="*/ 758800 h 802343"/>
                <a:gd name="connsiteX8" fmla="*/ 220271 w 2661718"/>
                <a:gd name="connsiteY8" fmla="*/ 469509 h 802343"/>
                <a:gd name="connsiteX0" fmla="*/ 220271 w 2680445"/>
                <a:gd name="connsiteY0" fmla="*/ 469509 h 809240"/>
                <a:gd name="connsiteX1" fmla="*/ 597642 w 2680445"/>
                <a:gd name="connsiteY1" fmla="*/ 444644 h 809240"/>
                <a:gd name="connsiteX2" fmla="*/ 988534 w 2680445"/>
                <a:gd name="connsiteY2" fmla="*/ 53589 h 809240"/>
                <a:gd name="connsiteX3" fmla="*/ 1337871 w 2680445"/>
                <a:gd name="connsiteY3" fmla="*/ 328530 h 809240"/>
                <a:gd name="connsiteX4" fmla="*/ 2089167 w 2680445"/>
                <a:gd name="connsiteY4" fmla="*/ 474502 h 809240"/>
                <a:gd name="connsiteX5" fmla="*/ 2680445 w 2680445"/>
                <a:gd name="connsiteY5" fmla="*/ 808016 h 809240"/>
                <a:gd name="connsiteX6" fmla="*/ 1885967 w 2680445"/>
                <a:gd name="connsiteY6" fmla="*/ 802343 h 809240"/>
                <a:gd name="connsiteX7" fmla="*/ 30591 w 2680445"/>
                <a:gd name="connsiteY7" fmla="*/ 758800 h 809240"/>
                <a:gd name="connsiteX8" fmla="*/ 220271 w 2680445"/>
                <a:gd name="connsiteY8" fmla="*/ 469509 h 809240"/>
                <a:gd name="connsiteX0" fmla="*/ 220271 w 2680445"/>
                <a:gd name="connsiteY0" fmla="*/ 469509 h 809240"/>
                <a:gd name="connsiteX1" fmla="*/ 597642 w 2680445"/>
                <a:gd name="connsiteY1" fmla="*/ 444644 h 809240"/>
                <a:gd name="connsiteX2" fmla="*/ 988534 w 2680445"/>
                <a:gd name="connsiteY2" fmla="*/ 53589 h 809240"/>
                <a:gd name="connsiteX3" fmla="*/ 1337871 w 2680445"/>
                <a:gd name="connsiteY3" fmla="*/ 328530 h 809240"/>
                <a:gd name="connsiteX4" fmla="*/ 2089167 w 2680445"/>
                <a:gd name="connsiteY4" fmla="*/ 474502 h 809240"/>
                <a:gd name="connsiteX5" fmla="*/ 2680445 w 2680445"/>
                <a:gd name="connsiteY5" fmla="*/ 808016 h 809240"/>
                <a:gd name="connsiteX6" fmla="*/ 1885967 w 2680445"/>
                <a:gd name="connsiteY6" fmla="*/ 802343 h 809240"/>
                <a:gd name="connsiteX7" fmla="*/ 30591 w 2680445"/>
                <a:gd name="connsiteY7" fmla="*/ 758800 h 809240"/>
                <a:gd name="connsiteX8" fmla="*/ 220271 w 2680445"/>
                <a:gd name="connsiteY8" fmla="*/ 469509 h 809240"/>
                <a:gd name="connsiteX0" fmla="*/ 220271 w 2680445"/>
                <a:gd name="connsiteY0" fmla="*/ 444324 h 784055"/>
                <a:gd name="connsiteX1" fmla="*/ 597642 w 2680445"/>
                <a:gd name="connsiteY1" fmla="*/ 419459 h 784055"/>
                <a:gd name="connsiteX2" fmla="*/ 988534 w 2680445"/>
                <a:gd name="connsiteY2" fmla="*/ 28404 h 784055"/>
                <a:gd name="connsiteX3" fmla="*/ 1337871 w 2680445"/>
                <a:gd name="connsiteY3" fmla="*/ 303345 h 784055"/>
                <a:gd name="connsiteX4" fmla="*/ 2126620 w 2680445"/>
                <a:gd name="connsiteY4" fmla="*/ 531713 h 784055"/>
                <a:gd name="connsiteX5" fmla="*/ 2680445 w 2680445"/>
                <a:gd name="connsiteY5" fmla="*/ 782831 h 784055"/>
                <a:gd name="connsiteX6" fmla="*/ 1885967 w 2680445"/>
                <a:gd name="connsiteY6" fmla="*/ 777158 h 784055"/>
                <a:gd name="connsiteX7" fmla="*/ 30591 w 2680445"/>
                <a:gd name="connsiteY7" fmla="*/ 733615 h 784055"/>
                <a:gd name="connsiteX8" fmla="*/ 220271 w 2680445"/>
                <a:gd name="connsiteY8" fmla="*/ 444324 h 784055"/>
                <a:gd name="connsiteX0" fmla="*/ 220271 w 2680445"/>
                <a:gd name="connsiteY0" fmla="*/ 444324 h 784055"/>
                <a:gd name="connsiteX1" fmla="*/ 597642 w 2680445"/>
                <a:gd name="connsiteY1" fmla="*/ 419459 h 784055"/>
                <a:gd name="connsiteX2" fmla="*/ 988534 w 2680445"/>
                <a:gd name="connsiteY2" fmla="*/ 28404 h 784055"/>
                <a:gd name="connsiteX3" fmla="*/ 1337871 w 2680445"/>
                <a:gd name="connsiteY3" fmla="*/ 303345 h 784055"/>
                <a:gd name="connsiteX4" fmla="*/ 2126620 w 2680445"/>
                <a:gd name="connsiteY4" fmla="*/ 531713 h 784055"/>
                <a:gd name="connsiteX5" fmla="*/ 2680445 w 2680445"/>
                <a:gd name="connsiteY5" fmla="*/ 782831 h 784055"/>
                <a:gd name="connsiteX6" fmla="*/ 1885967 w 2680445"/>
                <a:gd name="connsiteY6" fmla="*/ 777158 h 784055"/>
                <a:gd name="connsiteX7" fmla="*/ 30591 w 2680445"/>
                <a:gd name="connsiteY7" fmla="*/ 733615 h 784055"/>
                <a:gd name="connsiteX8" fmla="*/ 220271 w 2680445"/>
                <a:gd name="connsiteY8" fmla="*/ 444324 h 784055"/>
                <a:gd name="connsiteX0" fmla="*/ 220271 w 2680445"/>
                <a:gd name="connsiteY0" fmla="*/ 444324 h 784055"/>
                <a:gd name="connsiteX1" fmla="*/ 597642 w 2680445"/>
                <a:gd name="connsiteY1" fmla="*/ 419459 h 784055"/>
                <a:gd name="connsiteX2" fmla="*/ 988534 w 2680445"/>
                <a:gd name="connsiteY2" fmla="*/ 28404 h 784055"/>
                <a:gd name="connsiteX3" fmla="*/ 1337871 w 2680445"/>
                <a:gd name="connsiteY3" fmla="*/ 303345 h 784055"/>
                <a:gd name="connsiteX4" fmla="*/ 2126620 w 2680445"/>
                <a:gd name="connsiteY4" fmla="*/ 531713 h 784055"/>
                <a:gd name="connsiteX5" fmla="*/ 2680445 w 2680445"/>
                <a:gd name="connsiteY5" fmla="*/ 782831 h 784055"/>
                <a:gd name="connsiteX6" fmla="*/ 1885967 w 2680445"/>
                <a:gd name="connsiteY6" fmla="*/ 777158 h 784055"/>
                <a:gd name="connsiteX7" fmla="*/ 30591 w 2680445"/>
                <a:gd name="connsiteY7" fmla="*/ 733615 h 784055"/>
                <a:gd name="connsiteX8" fmla="*/ 220271 w 2680445"/>
                <a:gd name="connsiteY8" fmla="*/ 444324 h 784055"/>
                <a:gd name="connsiteX0" fmla="*/ 220271 w 2680445"/>
                <a:gd name="connsiteY0" fmla="*/ 444324 h 784055"/>
                <a:gd name="connsiteX1" fmla="*/ 597642 w 2680445"/>
                <a:gd name="connsiteY1" fmla="*/ 419459 h 784055"/>
                <a:gd name="connsiteX2" fmla="*/ 988534 w 2680445"/>
                <a:gd name="connsiteY2" fmla="*/ 28404 h 784055"/>
                <a:gd name="connsiteX3" fmla="*/ 1337871 w 2680445"/>
                <a:gd name="connsiteY3" fmla="*/ 303345 h 784055"/>
                <a:gd name="connsiteX4" fmla="*/ 2126620 w 2680445"/>
                <a:gd name="connsiteY4" fmla="*/ 531713 h 784055"/>
                <a:gd name="connsiteX5" fmla="*/ 2680445 w 2680445"/>
                <a:gd name="connsiteY5" fmla="*/ 782831 h 784055"/>
                <a:gd name="connsiteX6" fmla="*/ 1885967 w 2680445"/>
                <a:gd name="connsiteY6" fmla="*/ 777158 h 784055"/>
                <a:gd name="connsiteX7" fmla="*/ 30591 w 2680445"/>
                <a:gd name="connsiteY7" fmla="*/ 733615 h 784055"/>
                <a:gd name="connsiteX8" fmla="*/ 220271 w 2680445"/>
                <a:gd name="connsiteY8" fmla="*/ 444324 h 784055"/>
                <a:gd name="connsiteX0" fmla="*/ 220271 w 2680445"/>
                <a:gd name="connsiteY0" fmla="*/ 451189 h 790920"/>
                <a:gd name="connsiteX1" fmla="*/ 597642 w 2680445"/>
                <a:gd name="connsiteY1" fmla="*/ 426324 h 790920"/>
                <a:gd name="connsiteX2" fmla="*/ 969808 w 2680445"/>
                <a:gd name="connsiteY2" fmla="*/ 1561 h 790920"/>
                <a:gd name="connsiteX3" fmla="*/ 1337871 w 2680445"/>
                <a:gd name="connsiteY3" fmla="*/ 310210 h 790920"/>
                <a:gd name="connsiteX4" fmla="*/ 2126620 w 2680445"/>
                <a:gd name="connsiteY4" fmla="*/ 538578 h 790920"/>
                <a:gd name="connsiteX5" fmla="*/ 2680445 w 2680445"/>
                <a:gd name="connsiteY5" fmla="*/ 789696 h 790920"/>
                <a:gd name="connsiteX6" fmla="*/ 1885967 w 2680445"/>
                <a:gd name="connsiteY6" fmla="*/ 784023 h 790920"/>
                <a:gd name="connsiteX7" fmla="*/ 30591 w 2680445"/>
                <a:gd name="connsiteY7" fmla="*/ 740480 h 790920"/>
                <a:gd name="connsiteX8" fmla="*/ 220271 w 2680445"/>
                <a:gd name="connsiteY8" fmla="*/ 451189 h 790920"/>
                <a:gd name="connsiteX0" fmla="*/ 220271 w 2680445"/>
                <a:gd name="connsiteY0" fmla="*/ 449802 h 789533"/>
                <a:gd name="connsiteX1" fmla="*/ 597642 w 2680445"/>
                <a:gd name="connsiteY1" fmla="*/ 424937 h 789533"/>
                <a:gd name="connsiteX2" fmla="*/ 969808 w 2680445"/>
                <a:gd name="connsiteY2" fmla="*/ 174 h 789533"/>
                <a:gd name="connsiteX3" fmla="*/ 1337871 w 2680445"/>
                <a:gd name="connsiteY3" fmla="*/ 308823 h 789533"/>
                <a:gd name="connsiteX4" fmla="*/ 2126620 w 2680445"/>
                <a:gd name="connsiteY4" fmla="*/ 537191 h 789533"/>
                <a:gd name="connsiteX5" fmla="*/ 2680445 w 2680445"/>
                <a:gd name="connsiteY5" fmla="*/ 788309 h 789533"/>
                <a:gd name="connsiteX6" fmla="*/ 1885967 w 2680445"/>
                <a:gd name="connsiteY6" fmla="*/ 782636 h 789533"/>
                <a:gd name="connsiteX7" fmla="*/ 30591 w 2680445"/>
                <a:gd name="connsiteY7" fmla="*/ 739093 h 789533"/>
                <a:gd name="connsiteX8" fmla="*/ 220271 w 2680445"/>
                <a:gd name="connsiteY8" fmla="*/ 449802 h 789533"/>
                <a:gd name="connsiteX0" fmla="*/ 220271 w 2680445"/>
                <a:gd name="connsiteY0" fmla="*/ 449802 h 789533"/>
                <a:gd name="connsiteX1" fmla="*/ 597642 w 2680445"/>
                <a:gd name="connsiteY1" fmla="*/ 424937 h 789533"/>
                <a:gd name="connsiteX2" fmla="*/ 969808 w 2680445"/>
                <a:gd name="connsiteY2" fmla="*/ 174 h 789533"/>
                <a:gd name="connsiteX3" fmla="*/ 1337871 w 2680445"/>
                <a:gd name="connsiteY3" fmla="*/ 308823 h 789533"/>
                <a:gd name="connsiteX4" fmla="*/ 2126620 w 2680445"/>
                <a:gd name="connsiteY4" fmla="*/ 537191 h 789533"/>
                <a:gd name="connsiteX5" fmla="*/ 2680445 w 2680445"/>
                <a:gd name="connsiteY5" fmla="*/ 788309 h 789533"/>
                <a:gd name="connsiteX6" fmla="*/ 1885967 w 2680445"/>
                <a:gd name="connsiteY6" fmla="*/ 782636 h 789533"/>
                <a:gd name="connsiteX7" fmla="*/ 30591 w 2680445"/>
                <a:gd name="connsiteY7" fmla="*/ 739093 h 789533"/>
                <a:gd name="connsiteX8" fmla="*/ 220271 w 2680445"/>
                <a:gd name="connsiteY8" fmla="*/ 449802 h 789533"/>
                <a:gd name="connsiteX0" fmla="*/ 220271 w 2680445"/>
                <a:gd name="connsiteY0" fmla="*/ 449802 h 789533"/>
                <a:gd name="connsiteX1" fmla="*/ 597642 w 2680445"/>
                <a:gd name="connsiteY1" fmla="*/ 424937 h 789533"/>
                <a:gd name="connsiteX2" fmla="*/ 969808 w 2680445"/>
                <a:gd name="connsiteY2" fmla="*/ 174 h 789533"/>
                <a:gd name="connsiteX3" fmla="*/ 1337871 w 2680445"/>
                <a:gd name="connsiteY3" fmla="*/ 308823 h 789533"/>
                <a:gd name="connsiteX4" fmla="*/ 2126620 w 2680445"/>
                <a:gd name="connsiteY4" fmla="*/ 537191 h 789533"/>
                <a:gd name="connsiteX5" fmla="*/ 2680445 w 2680445"/>
                <a:gd name="connsiteY5" fmla="*/ 788309 h 789533"/>
                <a:gd name="connsiteX6" fmla="*/ 1885967 w 2680445"/>
                <a:gd name="connsiteY6" fmla="*/ 782636 h 789533"/>
                <a:gd name="connsiteX7" fmla="*/ 30591 w 2680445"/>
                <a:gd name="connsiteY7" fmla="*/ 739093 h 789533"/>
                <a:gd name="connsiteX8" fmla="*/ 220271 w 2680445"/>
                <a:gd name="connsiteY8" fmla="*/ 449802 h 789533"/>
                <a:gd name="connsiteX0" fmla="*/ 220271 w 2680445"/>
                <a:gd name="connsiteY0" fmla="*/ 449756 h 789487"/>
                <a:gd name="connsiteX1" fmla="*/ 563935 w 2680445"/>
                <a:gd name="connsiteY1" fmla="*/ 462344 h 789487"/>
                <a:gd name="connsiteX2" fmla="*/ 969808 w 2680445"/>
                <a:gd name="connsiteY2" fmla="*/ 128 h 789487"/>
                <a:gd name="connsiteX3" fmla="*/ 1337871 w 2680445"/>
                <a:gd name="connsiteY3" fmla="*/ 308777 h 789487"/>
                <a:gd name="connsiteX4" fmla="*/ 2126620 w 2680445"/>
                <a:gd name="connsiteY4" fmla="*/ 537145 h 789487"/>
                <a:gd name="connsiteX5" fmla="*/ 2680445 w 2680445"/>
                <a:gd name="connsiteY5" fmla="*/ 788263 h 789487"/>
                <a:gd name="connsiteX6" fmla="*/ 1885967 w 2680445"/>
                <a:gd name="connsiteY6" fmla="*/ 782590 h 789487"/>
                <a:gd name="connsiteX7" fmla="*/ 30591 w 2680445"/>
                <a:gd name="connsiteY7" fmla="*/ 739047 h 789487"/>
                <a:gd name="connsiteX8" fmla="*/ 220271 w 2680445"/>
                <a:gd name="connsiteY8" fmla="*/ 449756 h 789487"/>
                <a:gd name="connsiteX0" fmla="*/ 220271 w 2680445"/>
                <a:gd name="connsiteY0" fmla="*/ 449756 h 789487"/>
                <a:gd name="connsiteX1" fmla="*/ 563935 w 2680445"/>
                <a:gd name="connsiteY1" fmla="*/ 462344 h 789487"/>
                <a:gd name="connsiteX2" fmla="*/ 969808 w 2680445"/>
                <a:gd name="connsiteY2" fmla="*/ 128 h 789487"/>
                <a:gd name="connsiteX3" fmla="*/ 1337871 w 2680445"/>
                <a:gd name="connsiteY3" fmla="*/ 308777 h 789487"/>
                <a:gd name="connsiteX4" fmla="*/ 2126620 w 2680445"/>
                <a:gd name="connsiteY4" fmla="*/ 537145 h 789487"/>
                <a:gd name="connsiteX5" fmla="*/ 2680445 w 2680445"/>
                <a:gd name="connsiteY5" fmla="*/ 788263 h 789487"/>
                <a:gd name="connsiteX6" fmla="*/ 1885967 w 2680445"/>
                <a:gd name="connsiteY6" fmla="*/ 782590 h 789487"/>
                <a:gd name="connsiteX7" fmla="*/ 30591 w 2680445"/>
                <a:gd name="connsiteY7" fmla="*/ 739047 h 789487"/>
                <a:gd name="connsiteX8" fmla="*/ 220271 w 2680445"/>
                <a:gd name="connsiteY8" fmla="*/ 449756 h 7894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80445" h="789487">
                  <a:moveTo>
                    <a:pt x="220271" y="449756"/>
                  </a:moveTo>
                  <a:cubicBezTo>
                    <a:pt x="548887" y="367277"/>
                    <a:pt x="553321" y="483601"/>
                    <a:pt x="563935" y="462344"/>
                  </a:cubicBezTo>
                  <a:cubicBezTo>
                    <a:pt x="505713" y="126929"/>
                    <a:pt x="785210" y="-4689"/>
                    <a:pt x="969808" y="128"/>
                  </a:cubicBezTo>
                  <a:cubicBezTo>
                    <a:pt x="1233889" y="19726"/>
                    <a:pt x="1327341" y="126574"/>
                    <a:pt x="1337871" y="308777"/>
                  </a:cubicBezTo>
                  <a:cubicBezTo>
                    <a:pt x="1327785" y="-312918"/>
                    <a:pt x="2543436" y="152544"/>
                    <a:pt x="2126620" y="537145"/>
                  </a:cubicBezTo>
                  <a:cubicBezTo>
                    <a:pt x="2476642" y="466298"/>
                    <a:pt x="2636361" y="728308"/>
                    <a:pt x="2680445" y="788263"/>
                  </a:cubicBezTo>
                  <a:cubicBezTo>
                    <a:pt x="2504417" y="792969"/>
                    <a:pt x="1965578" y="782590"/>
                    <a:pt x="1885967" y="782590"/>
                  </a:cubicBezTo>
                  <a:lnTo>
                    <a:pt x="30591" y="739047"/>
                  </a:lnTo>
                  <a:cubicBezTo>
                    <a:pt x="-49020" y="739047"/>
                    <a:pt x="31119" y="567298"/>
                    <a:pt x="220271" y="44975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55181" y="4457868"/>
              <a:ext cx="1060665" cy="1060665"/>
            </a:xfrm>
            <a:prstGeom prst="rect">
              <a:avLst/>
            </a:prstGeom>
          </p:spPr>
        </p:pic>
        <p:grpSp>
          <p:nvGrpSpPr>
            <p:cNvPr id="14" name="组合 13"/>
            <p:cNvGrpSpPr/>
            <p:nvPr/>
          </p:nvGrpSpPr>
          <p:grpSpPr>
            <a:xfrm>
              <a:off x="3331074" y="3866479"/>
              <a:ext cx="411696" cy="1429001"/>
              <a:chOff x="5384600" y="796192"/>
              <a:chExt cx="2194330" cy="7616536"/>
            </a:xfrm>
          </p:grpSpPr>
          <p:sp>
            <p:nvSpPr>
              <p:cNvPr id="15" name="任意多边形 14"/>
              <p:cNvSpPr/>
              <p:nvPr/>
            </p:nvSpPr>
            <p:spPr>
              <a:xfrm>
                <a:off x="5384600" y="796192"/>
                <a:ext cx="2194330" cy="1980432"/>
              </a:xfrm>
              <a:custGeom>
                <a:avLst/>
                <a:gdLst>
                  <a:gd name="connsiteX0" fmla="*/ 4021329 w 5053720"/>
                  <a:gd name="connsiteY0" fmla="*/ 0 h 4561094"/>
                  <a:gd name="connsiteX1" fmla="*/ 4134178 w 5053720"/>
                  <a:gd name="connsiteY1" fmla="*/ 84386 h 4561094"/>
                  <a:gd name="connsiteX2" fmla="*/ 5053720 w 5053720"/>
                  <a:gd name="connsiteY2" fmla="*/ 2034234 h 4561094"/>
                  <a:gd name="connsiteX3" fmla="*/ 2526860 w 5053720"/>
                  <a:gd name="connsiteY3" fmla="*/ 4561094 h 4561094"/>
                  <a:gd name="connsiteX4" fmla="*/ 0 w 5053720"/>
                  <a:gd name="connsiteY4" fmla="*/ 2034234 h 4561094"/>
                  <a:gd name="connsiteX5" fmla="*/ 907873 w 5053720"/>
                  <a:gd name="connsiteY5" fmla="*/ 94076 h 4561094"/>
                  <a:gd name="connsiteX6" fmla="*/ 967223 w 5053720"/>
                  <a:gd name="connsiteY6" fmla="*/ 48293 h 4561094"/>
                  <a:gd name="connsiteX7" fmla="*/ 967223 w 5053720"/>
                  <a:gd name="connsiteY7" fmla="*/ 67684 h 4561094"/>
                  <a:gd name="connsiteX8" fmla="*/ 965475 w 5053720"/>
                  <a:gd name="connsiteY8" fmla="*/ 69015 h 4561094"/>
                  <a:gd name="connsiteX9" fmla="*/ 965475 w 5053720"/>
                  <a:gd name="connsiteY9" fmla="*/ 2009498 h 4561094"/>
                  <a:gd name="connsiteX10" fmla="*/ 1837097 w 5053720"/>
                  <a:gd name="connsiteY10" fmla="*/ 2881123 h 4561094"/>
                  <a:gd name="connsiteX11" fmla="*/ 3216603 w 5053720"/>
                  <a:gd name="connsiteY11" fmla="*/ 2881123 h 4561094"/>
                  <a:gd name="connsiteX12" fmla="*/ 4088225 w 5053720"/>
                  <a:gd name="connsiteY12" fmla="*/ 2111099 h 4561094"/>
                  <a:gd name="connsiteX13" fmla="*/ 4023003 w 5053720"/>
                  <a:gd name="connsiteY13" fmla="*/ 26837 h 4561094"/>
                  <a:gd name="connsiteX14" fmla="*/ 4021329 w 5053720"/>
                  <a:gd name="connsiteY14" fmla="*/ 25022 h 4561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5053720" h="4561094">
                    <a:moveTo>
                      <a:pt x="4021329" y="0"/>
                    </a:moveTo>
                    <a:lnTo>
                      <a:pt x="4134178" y="84386"/>
                    </a:lnTo>
                    <a:cubicBezTo>
                      <a:pt x="4695765" y="547850"/>
                      <a:pt x="5053720" y="1249240"/>
                      <a:pt x="5053720" y="2034234"/>
                    </a:cubicBezTo>
                    <a:cubicBezTo>
                      <a:pt x="5053720" y="3429780"/>
                      <a:pt x="3922406" y="4561094"/>
                      <a:pt x="2526860" y="4561094"/>
                    </a:cubicBezTo>
                    <a:cubicBezTo>
                      <a:pt x="1131314" y="4561094"/>
                      <a:pt x="0" y="3429780"/>
                      <a:pt x="0" y="2034234"/>
                    </a:cubicBezTo>
                    <a:cubicBezTo>
                      <a:pt x="0" y="1254691"/>
                      <a:pt x="353001" y="557595"/>
                      <a:pt x="907873" y="94076"/>
                    </a:cubicBezTo>
                    <a:lnTo>
                      <a:pt x="967223" y="48293"/>
                    </a:lnTo>
                    <a:lnTo>
                      <a:pt x="967223" y="67684"/>
                    </a:lnTo>
                    <a:lnTo>
                      <a:pt x="965475" y="69015"/>
                    </a:lnTo>
                    <a:lnTo>
                      <a:pt x="965475" y="2009498"/>
                    </a:lnTo>
                    <a:cubicBezTo>
                      <a:pt x="965475" y="2490884"/>
                      <a:pt x="1355713" y="2881123"/>
                      <a:pt x="1837097" y="2881123"/>
                    </a:cubicBezTo>
                    <a:lnTo>
                      <a:pt x="3216603" y="2881123"/>
                    </a:lnTo>
                    <a:cubicBezTo>
                      <a:pt x="3697987" y="2881123"/>
                      <a:pt x="4015653" y="2708600"/>
                      <a:pt x="4088225" y="2111099"/>
                    </a:cubicBezTo>
                    <a:cubicBezTo>
                      <a:pt x="4075063" y="1616032"/>
                      <a:pt x="4107797" y="406017"/>
                      <a:pt x="4023003" y="26837"/>
                    </a:cubicBezTo>
                    <a:lnTo>
                      <a:pt x="4021329" y="25022"/>
                    </a:lnTo>
                    <a:close/>
                  </a:path>
                </a:pathLst>
              </a:custGeom>
              <a:solidFill>
                <a:srgbClr val="744F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063473" y="2271481"/>
                <a:ext cx="886759" cy="4522746"/>
              </a:xfrm>
              <a:prstGeom prst="rect">
                <a:avLst/>
              </a:prstGeom>
              <a:solidFill>
                <a:srgbClr val="744F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任意多边形 16"/>
              <p:cNvSpPr/>
              <p:nvPr/>
            </p:nvSpPr>
            <p:spPr>
              <a:xfrm>
                <a:off x="5562845" y="6524715"/>
                <a:ext cx="1888013" cy="1888013"/>
              </a:xfrm>
              <a:custGeom>
                <a:avLst/>
                <a:gdLst>
                  <a:gd name="connsiteX0" fmla="*/ 829655 w 1659312"/>
                  <a:gd name="connsiteY0" fmla="*/ 357296 h 1659312"/>
                  <a:gd name="connsiteX1" fmla="*/ 357296 w 1659312"/>
                  <a:gd name="connsiteY1" fmla="*/ 829655 h 1659312"/>
                  <a:gd name="connsiteX2" fmla="*/ 829655 w 1659312"/>
                  <a:gd name="connsiteY2" fmla="*/ 1302014 h 1659312"/>
                  <a:gd name="connsiteX3" fmla="*/ 1302014 w 1659312"/>
                  <a:gd name="connsiteY3" fmla="*/ 829655 h 1659312"/>
                  <a:gd name="connsiteX4" fmla="*/ 829655 w 1659312"/>
                  <a:gd name="connsiteY4" fmla="*/ 357296 h 1659312"/>
                  <a:gd name="connsiteX5" fmla="*/ 829656 w 1659312"/>
                  <a:gd name="connsiteY5" fmla="*/ 0 h 1659312"/>
                  <a:gd name="connsiteX6" fmla="*/ 1659312 w 1659312"/>
                  <a:gd name="connsiteY6" fmla="*/ 829656 h 1659312"/>
                  <a:gd name="connsiteX7" fmla="*/ 829656 w 1659312"/>
                  <a:gd name="connsiteY7" fmla="*/ 1659312 h 1659312"/>
                  <a:gd name="connsiteX8" fmla="*/ 0 w 1659312"/>
                  <a:gd name="connsiteY8" fmla="*/ 829656 h 1659312"/>
                  <a:gd name="connsiteX9" fmla="*/ 829656 w 1659312"/>
                  <a:gd name="connsiteY9" fmla="*/ 0 h 1659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59312" h="1659312">
                    <a:moveTo>
                      <a:pt x="829655" y="357296"/>
                    </a:moveTo>
                    <a:cubicBezTo>
                      <a:pt x="568778" y="357296"/>
                      <a:pt x="357296" y="568778"/>
                      <a:pt x="357296" y="829655"/>
                    </a:cubicBezTo>
                    <a:cubicBezTo>
                      <a:pt x="357296" y="1090532"/>
                      <a:pt x="568778" y="1302014"/>
                      <a:pt x="829655" y="1302014"/>
                    </a:cubicBezTo>
                    <a:cubicBezTo>
                      <a:pt x="1090532" y="1302014"/>
                      <a:pt x="1302014" y="1090532"/>
                      <a:pt x="1302014" y="829655"/>
                    </a:cubicBezTo>
                    <a:cubicBezTo>
                      <a:pt x="1302014" y="568778"/>
                      <a:pt x="1090532" y="357296"/>
                      <a:pt x="829655" y="357296"/>
                    </a:cubicBezTo>
                    <a:close/>
                    <a:moveTo>
                      <a:pt x="829656" y="0"/>
                    </a:moveTo>
                    <a:cubicBezTo>
                      <a:pt x="1287862" y="0"/>
                      <a:pt x="1659312" y="371450"/>
                      <a:pt x="1659312" y="829656"/>
                    </a:cubicBezTo>
                    <a:cubicBezTo>
                      <a:pt x="1659312" y="1287862"/>
                      <a:pt x="1287862" y="1659312"/>
                      <a:pt x="829656" y="1659312"/>
                    </a:cubicBezTo>
                    <a:cubicBezTo>
                      <a:pt x="371450" y="1659312"/>
                      <a:pt x="0" y="1287862"/>
                      <a:pt x="0" y="829656"/>
                    </a:cubicBezTo>
                    <a:cubicBezTo>
                      <a:pt x="0" y="371450"/>
                      <a:pt x="371450" y="0"/>
                      <a:pt x="829656" y="0"/>
                    </a:cubicBezTo>
                    <a:close/>
                  </a:path>
                </a:pathLst>
              </a:custGeom>
              <a:solidFill>
                <a:srgbClr val="744F3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圆角矩形 17"/>
              <p:cNvSpPr/>
              <p:nvPr/>
            </p:nvSpPr>
            <p:spPr>
              <a:xfrm>
                <a:off x="6325663" y="2528372"/>
                <a:ext cx="333347" cy="4271498"/>
              </a:xfrm>
              <a:prstGeom prst="roundRect">
                <a:avLst>
                  <a:gd name="adj" fmla="val 48672"/>
                </a:avLst>
              </a:prstGeom>
              <a:solidFill>
                <a:srgbClr val="63442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39" name="直接连接符 38"/>
          <p:cNvCxnSpPr/>
          <p:nvPr/>
        </p:nvCxnSpPr>
        <p:spPr>
          <a:xfrm flipV="1">
            <a:off x="3954828" y="2197384"/>
            <a:ext cx="1884235" cy="14028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4336865" y="3443816"/>
            <a:ext cx="1502198" cy="0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40"/>
          <p:cNvGrpSpPr/>
          <p:nvPr/>
        </p:nvGrpSpPr>
        <p:grpSpPr>
          <a:xfrm>
            <a:off x="6113539" y="2951375"/>
            <a:ext cx="4303349" cy="874050"/>
            <a:chOff x="6113539" y="2951375"/>
            <a:chExt cx="4303349" cy="874050"/>
          </a:xfrm>
        </p:grpSpPr>
        <p:sp>
          <p:nvSpPr>
            <p:cNvPr id="42" name="TextBox 93"/>
            <p:cNvSpPr txBox="1"/>
            <p:nvPr/>
          </p:nvSpPr>
          <p:spPr>
            <a:xfrm>
              <a:off x="7201500" y="2951375"/>
              <a:ext cx="3215388" cy="769437"/>
            </a:xfrm>
            <a:prstGeom prst="rect">
              <a:avLst/>
            </a:prstGeom>
            <a:noFill/>
          </p:spPr>
          <p:txBody>
            <a:bodyPr wrap="square" lIns="121917" tIns="60958" rIns="121917" bIns="60958" rtlCol="0">
              <a:spAutoFit/>
            </a:bodyPr>
            <a:lstStyle/>
            <a:p>
              <a:r>
                <a:rPr lang="zh-CN" alt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单击添加标题</a:t>
              </a:r>
              <a:endParaRPr lang="en-US" altLang="zh-CN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紫丁香书院  </a:t>
              </a:r>
              <a:endPara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公众号</a:t>
              </a:r>
              <a:r>
                <a:rPr lang="en-US" altLang="zh-CN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qq1689929593</a:t>
              </a:r>
              <a:endPara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43" name="组合 42"/>
            <p:cNvGrpSpPr/>
            <p:nvPr/>
          </p:nvGrpSpPr>
          <p:grpSpPr>
            <a:xfrm>
              <a:off x="6113539" y="3035757"/>
              <a:ext cx="789668" cy="789668"/>
              <a:chOff x="5954918" y="2930994"/>
              <a:chExt cx="789668" cy="789668"/>
            </a:xfrm>
          </p:grpSpPr>
          <p:sp>
            <p:nvSpPr>
              <p:cNvPr id="44" name="椭圆 43"/>
              <p:cNvSpPr/>
              <p:nvPr/>
            </p:nvSpPr>
            <p:spPr>
              <a:xfrm>
                <a:off x="5954918" y="2930994"/>
                <a:ext cx="789668" cy="789668"/>
              </a:xfrm>
              <a:prstGeom prst="ellipse">
                <a:avLst/>
              </a:prstGeom>
              <a:solidFill>
                <a:srgbClr val="8CD9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rgbClr val="745322"/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45" name="组合 44"/>
              <p:cNvGrpSpPr/>
              <p:nvPr/>
            </p:nvGrpSpPr>
            <p:grpSpPr>
              <a:xfrm>
                <a:off x="6170106" y="3137781"/>
                <a:ext cx="292622" cy="346638"/>
                <a:chOff x="7614499" y="3632594"/>
                <a:chExt cx="309563" cy="419102"/>
              </a:xfrm>
            </p:grpSpPr>
            <p:sp>
              <p:nvSpPr>
                <p:cNvPr id="46" name="Freeform 251"/>
                <p:cNvSpPr>
                  <a:spLocks/>
                </p:cNvSpPr>
                <p:nvPr/>
              </p:nvSpPr>
              <p:spPr bwMode="auto">
                <a:xfrm>
                  <a:off x="7706573" y="3632594"/>
                  <a:ext cx="217488" cy="328611"/>
                </a:xfrm>
                <a:custGeom>
                  <a:avLst/>
                  <a:gdLst>
                    <a:gd name="T0" fmla="*/ 96 w 96"/>
                    <a:gd name="T1" fmla="*/ 48 h 144"/>
                    <a:gd name="T2" fmla="*/ 48 w 96"/>
                    <a:gd name="T3" fmla="*/ 0 h 144"/>
                    <a:gd name="T4" fmla="*/ 0 w 96"/>
                    <a:gd name="T5" fmla="*/ 48 h 144"/>
                    <a:gd name="T6" fmla="*/ 0 w 96"/>
                    <a:gd name="T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96" h="144">
                      <a:moveTo>
                        <a:pt x="96" y="48"/>
                      </a:moveTo>
                      <a:cubicBezTo>
                        <a:pt x="96" y="21"/>
                        <a:pt x="75" y="0"/>
                        <a:pt x="48" y="0"/>
                      </a:cubicBezTo>
                      <a:cubicBezTo>
                        <a:pt x="22" y="0"/>
                        <a:pt x="0" y="21"/>
                        <a:pt x="0" y="48"/>
                      </a:cubicBezTo>
                      <a:cubicBezTo>
                        <a:pt x="0" y="144"/>
                        <a:pt x="0" y="144"/>
                        <a:pt x="0" y="144"/>
                      </a:cubicBezTo>
                    </a:path>
                  </a:pathLst>
                </a:custGeom>
                <a:noFill/>
                <a:ln w="30163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80296" tIns="40148" rIns="80296" bIns="40148"/>
                <a:lstStyle/>
                <a:p>
                  <a:pPr>
                    <a:defRPr/>
                  </a:pPr>
                  <a:endParaRPr lang="zh-CN" altLang="en-US" sz="21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7" name="Freeform 252"/>
                <p:cNvSpPr>
                  <a:spLocks/>
                </p:cNvSpPr>
                <p:nvPr/>
              </p:nvSpPr>
              <p:spPr bwMode="auto">
                <a:xfrm>
                  <a:off x="7614499" y="3961208"/>
                  <a:ext cx="309563" cy="90488"/>
                </a:xfrm>
                <a:custGeom>
                  <a:avLst/>
                  <a:gdLst>
                    <a:gd name="T0" fmla="*/ 40 w 136"/>
                    <a:gd name="T1" fmla="*/ 0 h 40"/>
                    <a:gd name="T2" fmla="*/ 0 w 136"/>
                    <a:gd name="T3" fmla="*/ 40 h 40"/>
                    <a:gd name="T4" fmla="*/ 136 w 136"/>
                    <a:gd name="T5" fmla="*/ 40 h 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36" h="40">
                      <a:moveTo>
                        <a:pt x="40" y="0"/>
                      </a:moveTo>
                      <a:cubicBezTo>
                        <a:pt x="40" y="22"/>
                        <a:pt x="22" y="40"/>
                        <a:pt x="0" y="40"/>
                      </a:cubicBezTo>
                      <a:cubicBezTo>
                        <a:pt x="136" y="40"/>
                        <a:pt x="136" y="40"/>
                        <a:pt x="136" y="40"/>
                      </a:cubicBezTo>
                    </a:path>
                  </a:pathLst>
                </a:custGeom>
                <a:noFill/>
                <a:ln w="30163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80296" tIns="40148" rIns="80296" bIns="40148"/>
                <a:lstStyle/>
                <a:p>
                  <a:pPr>
                    <a:defRPr/>
                  </a:pPr>
                  <a:endParaRPr lang="zh-CN" altLang="en-US" sz="21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8" name="Line 253"/>
                <p:cNvSpPr>
                  <a:spLocks noChangeShapeType="1"/>
                </p:cNvSpPr>
                <p:nvPr/>
              </p:nvSpPr>
              <p:spPr bwMode="auto">
                <a:xfrm flipH="1">
                  <a:off x="7616086" y="3851669"/>
                  <a:ext cx="182562" cy="0"/>
                </a:xfrm>
                <a:prstGeom prst="line">
                  <a:avLst/>
                </a:prstGeom>
                <a:noFill/>
                <a:ln w="30163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80296" tIns="40148" rIns="80296" bIns="40148"/>
                <a:lstStyle/>
                <a:p>
                  <a:pPr>
                    <a:defRPr/>
                  </a:pPr>
                  <a:endParaRPr lang="zh-CN" altLang="en-US" sz="21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grpSp>
        <p:nvGrpSpPr>
          <p:cNvPr id="49" name="组合 48"/>
          <p:cNvGrpSpPr/>
          <p:nvPr/>
        </p:nvGrpSpPr>
        <p:grpSpPr>
          <a:xfrm>
            <a:off x="6119129" y="1697237"/>
            <a:ext cx="4297759" cy="882559"/>
            <a:chOff x="6119129" y="1697237"/>
            <a:chExt cx="4297759" cy="882559"/>
          </a:xfrm>
        </p:grpSpPr>
        <p:sp>
          <p:nvSpPr>
            <p:cNvPr id="50" name="TextBox 92"/>
            <p:cNvSpPr txBox="1"/>
            <p:nvPr/>
          </p:nvSpPr>
          <p:spPr>
            <a:xfrm>
              <a:off x="7188863" y="1697237"/>
              <a:ext cx="3228025" cy="784826"/>
            </a:xfrm>
            <a:prstGeom prst="rect">
              <a:avLst/>
            </a:prstGeom>
            <a:noFill/>
          </p:spPr>
          <p:txBody>
            <a:bodyPr wrap="square" lIns="121917" tIns="60958" rIns="121917" bIns="60958" rtlCol="0">
              <a:spAutoFit/>
            </a:bodyPr>
            <a:lstStyle/>
            <a:p>
              <a:r>
                <a:rPr lang="zh-CN" altLang="en-US" sz="15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单击添加标题</a:t>
              </a:r>
              <a:endParaRPr lang="en-US" altLang="zh-CN" sz="15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紫丁香书院   </a:t>
              </a:r>
              <a:endPara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 公众号</a:t>
              </a:r>
              <a:r>
                <a:rPr lang="en-US" altLang="zh-CN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qq1689929593</a:t>
              </a:r>
              <a:endPara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51" name="组合 50"/>
            <p:cNvGrpSpPr/>
            <p:nvPr/>
          </p:nvGrpSpPr>
          <p:grpSpPr>
            <a:xfrm>
              <a:off x="6119129" y="1790128"/>
              <a:ext cx="789668" cy="789668"/>
              <a:chOff x="5423581" y="830395"/>
              <a:chExt cx="789668" cy="789668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5423581" y="830395"/>
                <a:ext cx="789668" cy="789668"/>
              </a:xfrm>
              <a:prstGeom prst="ellipse">
                <a:avLst/>
              </a:prstGeom>
              <a:solidFill>
                <a:srgbClr val="8CD9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53" name="组合 52"/>
              <p:cNvGrpSpPr/>
              <p:nvPr/>
            </p:nvGrpSpPr>
            <p:grpSpPr>
              <a:xfrm>
                <a:off x="5653601" y="1086726"/>
                <a:ext cx="325946" cy="277006"/>
                <a:chOff x="5041900" y="5697538"/>
                <a:chExt cx="346075" cy="419100"/>
              </a:xfrm>
            </p:grpSpPr>
            <p:sp>
              <p:nvSpPr>
                <p:cNvPr id="54" name="Freeform 243"/>
                <p:cNvSpPr>
                  <a:spLocks/>
                </p:cNvSpPr>
                <p:nvPr/>
              </p:nvSpPr>
              <p:spPr bwMode="auto">
                <a:xfrm>
                  <a:off x="5114925" y="5697538"/>
                  <a:ext cx="273050" cy="419100"/>
                </a:xfrm>
                <a:custGeom>
                  <a:avLst/>
                  <a:gdLst>
                    <a:gd name="T0" fmla="*/ 120 w 120"/>
                    <a:gd name="T1" fmla="*/ 60 h 184"/>
                    <a:gd name="T2" fmla="*/ 60 w 120"/>
                    <a:gd name="T3" fmla="*/ 0 h 184"/>
                    <a:gd name="T4" fmla="*/ 0 w 120"/>
                    <a:gd name="T5" fmla="*/ 60 h 184"/>
                    <a:gd name="T6" fmla="*/ 0 w 120"/>
                    <a:gd name="T7" fmla="*/ 124 h 184"/>
                    <a:gd name="T8" fmla="*/ 60 w 120"/>
                    <a:gd name="T9" fmla="*/ 184 h 184"/>
                    <a:gd name="T10" fmla="*/ 120 w 120"/>
                    <a:gd name="T11" fmla="*/ 124 h 18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20" h="184">
                      <a:moveTo>
                        <a:pt x="120" y="60"/>
                      </a:moveTo>
                      <a:cubicBezTo>
                        <a:pt x="120" y="27"/>
                        <a:pt x="93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124"/>
                        <a:pt x="0" y="124"/>
                        <a:pt x="0" y="124"/>
                      </a:cubicBezTo>
                      <a:cubicBezTo>
                        <a:pt x="0" y="157"/>
                        <a:pt x="27" y="184"/>
                        <a:pt x="60" y="184"/>
                      </a:cubicBezTo>
                      <a:cubicBezTo>
                        <a:pt x="93" y="184"/>
                        <a:pt x="120" y="157"/>
                        <a:pt x="120" y="124"/>
                      </a:cubicBezTo>
                    </a:path>
                  </a:pathLst>
                </a:custGeom>
                <a:noFill/>
                <a:ln w="30163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80296" tIns="40148" rIns="80296" bIns="40148"/>
                <a:lstStyle/>
                <a:p>
                  <a:pPr>
                    <a:defRPr/>
                  </a:pPr>
                  <a:endParaRPr lang="zh-CN" altLang="en-US" sz="21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5" name="Line 244"/>
                <p:cNvSpPr>
                  <a:spLocks noChangeShapeType="1"/>
                </p:cNvSpPr>
                <p:nvPr/>
              </p:nvSpPr>
              <p:spPr bwMode="auto">
                <a:xfrm flipH="1">
                  <a:off x="5041900" y="5880100"/>
                  <a:ext cx="217488" cy="0"/>
                </a:xfrm>
                <a:prstGeom prst="line">
                  <a:avLst/>
                </a:prstGeom>
                <a:noFill/>
                <a:ln w="30163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80296" tIns="40148" rIns="80296" bIns="40148"/>
                <a:lstStyle/>
                <a:p>
                  <a:pPr>
                    <a:defRPr/>
                  </a:pPr>
                  <a:endParaRPr lang="zh-CN" altLang="en-US" sz="21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6" name="Line 245"/>
                <p:cNvSpPr>
                  <a:spLocks noChangeShapeType="1"/>
                </p:cNvSpPr>
                <p:nvPr/>
              </p:nvSpPr>
              <p:spPr bwMode="auto">
                <a:xfrm flipH="1">
                  <a:off x="5041900" y="5934075"/>
                  <a:ext cx="180975" cy="0"/>
                </a:xfrm>
                <a:prstGeom prst="line">
                  <a:avLst/>
                </a:prstGeom>
                <a:noFill/>
                <a:ln w="30163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80296" tIns="40148" rIns="80296" bIns="40148"/>
                <a:lstStyle/>
                <a:p>
                  <a:pPr>
                    <a:defRPr/>
                  </a:pPr>
                  <a:endParaRPr lang="zh-CN" altLang="en-US" sz="21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</p:grpSp>
      </p:grpSp>
      <p:cxnSp>
        <p:nvCxnSpPr>
          <p:cNvPr id="57" name="直接连接符 56"/>
          <p:cNvCxnSpPr/>
          <p:nvPr/>
        </p:nvCxnSpPr>
        <p:spPr>
          <a:xfrm flipV="1">
            <a:off x="4686352" y="4676220"/>
            <a:ext cx="1185966" cy="1"/>
          </a:xfrm>
          <a:prstGeom prst="line">
            <a:avLst/>
          </a:prstGeom>
          <a:ln w="127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/>
          <p:cNvGrpSpPr/>
          <p:nvPr/>
        </p:nvGrpSpPr>
        <p:grpSpPr>
          <a:xfrm>
            <a:off x="6107964" y="4183779"/>
            <a:ext cx="4302605" cy="887275"/>
            <a:chOff x="6107964" y="4183779"/>
            <a:chExt cx="4302605" cy="887275"/>
          </a:xfrm>
        </p:grpSpPr>
        <p:grpSp>
          <p:nvGrpSpPr>
            <p:cNvPr id="59" name="组合 58"/>
            <p:cNvGrpSpPr/>
            <p:nvPr/>
          </p:nvGrpSpPr>
          <p:grpSpPr>
            <a:xfrm>
              <a:off x="6107964" y="4281386"/>
              <a:ext cx="789668" cy="789668"/>
              <a:chOff x="5949343" y="4141427"/>
              <a:chExt cx="789668" cy="789668"/>
            </a:xfrm>
          </p:grpSpPr>
          <p:sp>
            <p:nvSpPr>
              <p:cNvPr id="61" name="椭圆 60"/>
              <p:cNvSpPr/>
              <p:nvPr/>
            </p:nvSpPr>
            <p:spPr>
              <a:xfrm>
                <a:off x="5949343" y="4141427"/>
                <a:ext cx="789668" cy="789668"/>
              </a:xfrm>
              <a:prstGeom prst="ellipse">
                <a:avLst/>
              </a:prstGeom>
              <a:solidFill>
                <a:srgbClr val="8CD9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ea typeface="微软雅黑" panose="020B0503020204020204" pitchFamily="34" charset="-122"/>
                </a:endParaRPr>
              </a:p>
            </p:txBody>
          </p:sp>
          <p:grpSp>
            <p:nvGrpSpPr>
              <p:cNvPr id="62" name="组合 61"/>
              <p:cNvGrpSpPr/>
              <p:nvPr/>
            </p:nvGrpSpPr>
            <p:grpSpPr>
              <a:xfrm>
                <a:off x="6188090" y="4326711"/>
                <a:ext cx="274637" cy="419100"/>
                <a:chOff x="8301038" y="5697538"/>
                <a:chExt cx="274637" cy="419100"/>
              </a:xfrm>
            </p:grpSpPr>
            <p:sp>
              <p:nvSpPr>
                <p:cNvPr id="63" name="Line 257"/>
                <p:cNvSpPr>
                  <a:spLocks noChangeShapeType="1"/>
                </p:cNvSpPr>
                <p:nvPr/>
              </p:nvSpPr>
              <p:spPr bwMode="auto">
                <a:xfrm>
                  <a:off x="8301038" y="5697538"/>
                  <a:ext cx="136525" cy="192087"/>
                </a:xfrm>
                <a:prstGeom prst="line">
                  <a:avLst/>
                </a:prstGeom>
                <a:noFill/>
                <a:ln w="30163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80296" tIns="40148" rIns="80296" bIns="40148"/>
                <a:lstStyle/>
                <a:p>
                  <a:pPr>
                    <a:defRPr/>
                  </a:pPr>
                  <a:endParaRPr lang="zh-CN" altLang="en-US" sz="158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4" name="Freeform 258"/>
                <p:cNvSpPr>
                  <a:spLocks/>
                </p:cNvSpPr>
                <p:nvPr/>
              </p:nvSpPr>
              <p:spPr bwMode="auto">
                <a:xfrm>
                  <a:off x="8437563" y="5697538"/>
                  <a:ext cx="138112" cy="419100"/>
                </a:xfrm>
                <a:custGeom>
                  <a:avLst/>
                  <a:gdLst>
                    <a:gd name="T0" fmla="*/ 0 w 142"/>
                    <a:gd name="T1" fmla="*/ 435 h 435"/>
                    <a:gd name="T2" fmla="*/ 0 w 142"/>
                    <a:gd name="T3" fmla="*/ 199 h 435"/>
                    <a:gd name="T4" fmla="*/ 142 w 142"/>
                    <a:gd name="T5" fmla="*/ 0 h 4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2" h="435">
                      <a:moveTo>
                        <a:pt x="0" y="435"/>
                      </a:moveTo>
                      <a:lnTo>
                        <a:pt x="0" y="199"/>
                      </a:lnTo>
                      <a:lnTo>
                        <a:pt x="142" y="0"/>
                      </a:lnTo>
                    </a:path>
                  </a:pathLst>
                </a:custGeom>
                <a:noFill/>
                <a:ln w="30163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80296" tIns="40148" rIns="80296" bIns="40148"/>
                <a:lstStyle/>
                <a:p>
                  <a:pPr>
                    <a:defRPr/>
                  </a:pPr>
                  <a:endParaRPr lang="zh-CN" altLang="en-US" sz="158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5" name="Line 259"/>
                <p:cNvSpPr>
                  <a:spLocks noChangeShapeType="1"/>
                </p:cNvSpPr>
                <p:nvPr/>
              </p:nvSpPr>
              <p:spPr bwMode="auto">
                <a:xfrm flipH="1">
                  <a:off x="8348663" y="5897563"/>
                  <a:ext cx="180975" cy="0"/>
                </a:xfrm>
                <a:prstGeom prst="line">
                  <a:avLst/>
                </a:prstGeom>
                <a:noFill/>
                <a:ln w="30163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80296" tIns="40148" rIns="80296" bIns="40148"/>
                <a:lstStyle/>
                <a:p>
                  <a:pPr>
                    <a:defRPr/>
                  </a:pPr>
                  <a:endParaRPr lang="zh-CN" altLang="en-US" sz="158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6" name="Line 260"/>
                <p:cNvSpPr>
                  <a:spLocks noChangeShapeType="1"/>
                </p:cNvSpPr>
                <p:nvPr/>
              </p:nvSpPr>
              <p:spPr bwMode="auto">
                <a:xfrm flipH="1">
                  <a:off x="8348663" y="5953125"/>
                  <a:ext cx="180975" cy="0"/>
                </a:xfrm>
                <a:prstGeom prst="line">
                  <a:avLst/>
                </a:prstGeom>
                <a:noFill/>
                <a:ln w="30163" cap="rnd">
                  <a:solidFill>
                    <a:srgbClr val="FFFFFF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lIns="80296" tIns="40148" rIns="80296" bIns="40148"/>
                <a:lstStyle/>
                <a:p>
                  <a:pPr>
                    <a:defRPr/>
                  </a:pPr>
                  <a:endParaRPr lang="zh-CN" altLang="en-US" sz="1581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60" name="TextBox 93"/>
            <p:cNvSpPr txBox="1"/>
            <p:nvPr/>
          </p:nvSpPr>
          <p:spPr>
            <a:xfrm>
              <a:off x="7195181" y="4183779"/>
              <a:ext cx="3215388" cy="769437"/>
            </a:xfrm>
            <a:prstGeom prst="rect">
              <a:avLst/>
            </a:prstGeom>
            <a:noFill/>
          </p:spPr>
          <p:txBody>
            <a:bodyPr wrap="square" lIns="121917" tIns="60958" rIns="121917" bIns="60958" rtlCol="0">
              <a:spAutoFit/>
            </a:bodyPr>
            <a:lstStyle/>
            <a:p>
              <a:r>
                <a:rPr lang="zh-CN" altLang="en-US" sz="1400" b="1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单击添加标题</a:t>
              </a:r>
              <a:endParaRPr lang="en-US" altLang="zh-CN" sz="1400" b="1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紫丁香书院    </a:t>
              </a:r>
              <a:endPara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endParaRPr>
            </a:p>
            <a:p>
              <a:r>
                <a:rPr lang="zh-CN" altLang="en-US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公众号</a:t>
              </a:r>
              <a:r>
                <a:rPr lang="en-US" altLang="zh-CN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Arial" panose="020B0604020202020204" pitchFamily="34" charset="0"/>
                </a:rPr>
                <a:t>qq1689929593</a:t>
              </a:r>
              <a:endParaRPr lang="en-US" altLang="zh-CN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67" name="图片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079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论文总结</a:t>
            </a:r>
          </a:p>
        </p:txBody>
      </p:sp>
      <p:sp>
        <p:nvSpPr>
          <p:cNvPr id="8" name="矩形 7"/>
          <p:cNvSpPr/>
          <p:nvPr/>
        </p:nvSpPr>
        <p:spPr>
          <a:xfrm>
            <a:off x="1197548" y="1997453"/>
            <a:ext cx="19800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b="1" kern="0" dirty="0">
                <a:solidFill>
                  <a:srgbClr val="8CD9E8"/>
                </a:solidFill>
                <a:ea typeface="微软雅黑" panose="020B0503020204020204" pitchFamily="34" charset="-122"/>
                <a:cs typeface="宋体" panose="02010600030101010101" pitchFamily="2" charset="-122"/>
              </a:rPr>
              <a:t>我们工作室</a:t>
            </a:r>
            <a:endParaRPr lang="zh-CN" altLang="en-US" sz="2800" b="1" dirty="0">
              <a:solidFill>
                <a:srgbClr val="8CD9E8"/>
              </a:solidFill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78661" y="2621818"/>
            <a:ext cx="482080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kern="0" dirty="0">
                <a:solidFill>
                  <a:srgbClr val="E7E6E6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更多模板：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紫丁香书院    公众号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qq1689929593</a:t>
            </a:r>
            <a:endParaRPr lang="zh-CN" altLang="en-US" sz="1400" kern="0" dirty="0">
              <a:solidFill>
                <a:srgbClr val="E7E6E6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197548" y="4167580"/>
            <a:ext cx="4647254" cy="812912"/>
            <a:chOff x="1294082" y="4510480"/>
            <a:chExt cx="4647254" cy="812912"/>
          </a:xfrm>
        </p:grpSpPr>
        <p:sp>
          <p:nvSpPr>
            <p:cNvPr id="11" name="圆角矩形 10"/>
            <p:cNvSpPr/>
            <p:nvPr/>
          </p:nvSpPr>
          <p:spPr>
            <a:xfrm>
              <a:off x="1294082" y="4510480"/>
              <a:ext cx="796173" cy="796173"/>
            </a:xfrm>
            <a:prstGeom prst="roundRect">
              <a:avLst/>
            </a:prstGeom>
            <a:solidFill>
              <a:srgbClr val="8CD9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2615811" y="4527219"/>
              <a:ext cx="796173" cy="796173"/>
            </a:xfrm>
            <a:prstGeom prst="roundRect">
              <a:avLst/>
            </a:prstGeom>
            <a:solidFill>
              <a:srgbClr val="8CD9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887667" y="4517352"/>
              <a:ext cx="796173" cy="796173"/>
            </a:xfrm>
            <a:prstGeom prst="roundRect">
              <a:avLst/>
            </a:prstGeom>
            <a:solidFill>
              <a:srgbClr val="8CD9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145163" y="4517352"/>
              <a:ext cx="796173" cy="796173"/>
            </a:xfrm>
            <a:prstGeom prst="roundRect">
              <a:avLst/>
            </a:prstGeom>
            <a:solidFill>
              <a:srgbClr val="8CD9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prstClr val="white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5" name="Freeform 5"/>
            <p:cNvSpPr>
              <a:spLocks noEditPoints="1"/>
            </p:cNvSpPr>
            <p:nvPr/>
          </p:nvSpPr>
          <p:spPr bwMode="auto">
            <a:xfrm>
              <a:off x="1493792" y="4712770"/>
              <a:ext cx="396752" cy="352939"/>
            </a:xfrm>
            <a:custGeom>
              <a:avLst/>
              <a:gdLst>
                <a:gd name="T0" fmla="*/ 138 w 163"/>
                <a:gd name="T1" fmla="*/ 0 h 145"/>
                <a:gd name="T2" fmla="*/ 24 w 163"/>
                <a:gd name="T3" fmla="*/ 0 h 145"/>
                <a:gd name="T4" fmla="*/ 0 w 163"/>
                <a:gd name="T5" fmla="*/ 65 h 145"/>
                <a:gd name="T6" fmla="*/ 0 w 163"/>
                <a:gd name="T7" fmla="*/ 145 h 145"/>
                <a:gd name="T8" fmla="*/ 163 w 163"/>
                <a:gd name="T9" fmla="*/ 145 h 145"/>
                <a:gd name="T10" fmla="*/ 163 w 163"/>
                <a:gd name="T11" fmla="*/ 65 h 145"/>
                <a:gd name="T12" fmla="*/ 138 w 163"/>
                <a:gd name="T13" fmla="*/ 0 h 145"/>
                <a:gd name="T14" fmla="*/ 22 w 163"/>
                <a:gd name="T15" fmla="*/ 59 h 145"/>
                <a:gd name="T16" fmla="*/ 37 w 163"/>
                <a:gd name="T17" fmla="*/ 11 h 145"/>
                <a:gd name="T18" fmla="*/ 126 w 163"/>
                <a:gd name="T19" fmla="*/ 11 h 145"/>
                <a:gd name="T20" fmla="*/ 142 w 163"/>
                <a:gd name="T21" fmla="*/ 59 h 145"/>
                <a:gd name="T22" fmla="*/ 22 w 163"/>
                <a:gd name="T23" fmla="*/ 5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" h="145">
                  <a:moveTo>
                    <a:pt x="138" y="0"/>
                  </a:moveTo>
                  <a:lnTo>
                    <a:pt x="24" y="0"/>
                  </a:lnTo>
                  <a:lnTo>
                    <a:pt x="0" y="65"/>
                  </a:lnTo>
                  <a:lnTo>
                    <a:pt x="0" y="145"/>
                  </a:lnTo>
                  <a:lnTo>
                    <a:pt x="163" y="145"/>
                  </a:lnTo>
                  <a:lnTo>
                    <a:pt x="163" y="65"/>
                  </a:lnTo>
                  <a:lnTo>
                    <a:pt x="138" y="0"/>
                  </a:lnTo>
                  <a:close/>
                  <a:moveTo>
                    <a:pt x="22" y="59"/>
                  </a:moveTo>
                  <a:lnTo>
                    <a:pt x="37" y="11"/>
                  </a:lnTo>
                  <a:lnTo>
                    <a:pt x="126" y="11"/>
                  </a:lnTo>
                  <a:lnTo>
                    <a:pt x="142" y="59"/>
                  </a:lnTo>
                  <a:lnTo>
                    <a:pt x="22" y="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4080197" y="4732096"/>
              <a:ext cx="396752" cy="352939"/>
            </a:xfrm>
            <a:custGeom>
              <a:avLst/>
              <a:gdLst>
                <a:gd name="T0" fmla="*/ 138 w 163"/>
                <a:gd name="T1" fmla="*/ 0 h 145"/>
                <a:gd name="T2" fmla="*/ 24 w 163"/>
                <a:gd name="T3" fmla="*/ 0 h 145"/>
                <a:gd name="T4" fmla="*/ 0 w 163"/>
                <a:gd name="T5" fmla="*/ 65 h 145"/>
                <a:gd name="T6" fmla="*/ 0 w 163"/>
                <a:gd name="T7" fmla="*/ 145 h 145"/>
                <a:gd name="T8" fmla="*/ 163 w 163"/>
                <a:gd name="T9" fmla="*/ 145 h 145"/>
                <a:gd name="T10" fmla="*/ 163 w 163"/>
                <a:gd name="T11" fmla="*/ 65 h 145"/>
                <a:gd name="T12" fmla="*/ 138 w 163"/>
                <a:gd name="T13" fmla="*/ 0 h 145"/>
                <a:gd name="T14" fmla="*/ 21 w 163"/>
                <a:gd name="T15" fmla="*/ 59 h 145"/>
                <a:gd name="T16" fmla="*/ 37 w 163"/>
                <a:gd name="T17" fmla="*/ 11 h 145"/>
                <a:gd name="T18" fmla="*/ 126 w 163"/>
                <a:gd name="T19" fmla="*/ 11 h 145"/>
                <a:gd name="T20" fmla="*/ 142 w 163"/>
                <a:gd name="T21" fmla="*/ 59 h 145"/>
                <a:gd name="T22" fmla="*/ 21 w 163"/>
                <a:gd name="T23" fmla="*/ 59 h 1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63" h="145">
                  <a:moveTo>
                    <a:pt x="138" y="0"/>
                  </a:moveTo>
                  <a:lnTo>
                    <a:pt x="24" y="0"/>
                  </a:lnTo>
                  <a:lnTo>
                    <a:pt x="0" y="65"/>
                  </a:lnTo>
                  <a:lnTo>
                    <a:pt x="0" y="145"/>
                  </a:lnTo>
                  <a:lnTo>
                    <a:pt x="163" y="145"/>
                  </a:lnTo>
                  <a:lnTo>
                    <a:pt x="163" y="65"/>
                  </a:lnTo>
                  <a:lnTo>
                    <a:pt x="138" y="0"/>
                  </a:lnTo>
                  <a:close/>
                  <a:moveTo>
                    <a:pt x="21" y="59"/>
                  </a:moveTo>
                  <a:lnTo>
                    <a:pt x="37" y="11"/>
                  </a:lnTo>
                  <a:lnTo>
                    <a:pt x="126" y="11"/>
                  </a:lnTo>
                  <a:lnTo>
                    <a:pt x="142" y="59"/>
                  </a:lnTo>
                  <a:lnTo>
                    <a:pt x="21" y="5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7" name="Freeform 196"/>
            <p:cNvSpPr>
              <a:spLocks noEditPoints="1"/>
            </p:cNvSpPr>
            <p:nvPr/>
          </p:nvSpPr>
          <p:spPr bwMode="auto">
            <a:xfrm>
              <a:off x="2821448" y="4789901"/>
              <a:ext cx="399186" cy="311560"/>
            </a:xfrm>
            <a:custGeom>
              <a:avLst/>
              <a:gdLst>
                <a:gd name="T0" fmla="*/ 82 w 164"/>
                <a:gd name="T1" fmla="*/ 0 h 128"/>
                <a:gd name="T2" fmla="*/ 0 w 164"/>
                <a:gd name="T3" fmla="*/ 22 h 128"/>
                <a:gd name="T4" fmla="*/ 0 w 164"/>
                <a:gd name="T5" fmla="*/ 22 h 128"/>
                <a:gd name="T6" fmla="*/ 0 w 164"/>
                <a:gd name="T7" fmla="*/ 107 h 128"/>
                <a:gd name="T8" fmla="*/ 76 w 164"/>
                <a:gd name="T9" fmla="*/ 128 h 128"/>
                <a:gd name="T10" fmla="*/ 76 w 164"/>
                <a:gd name="T11" fmla="*/ 43 h 128"/>
                <a:gd name="T12" fmla="*/ 22 w 164"/>
                <a:gd name="T13" fmla="*/ 28 h 128"/>
                <a:gd name="T14" fmla="*/ 82 w 164"/>
                <a:gd name="T15" fmla="*/ 12 h 128"/>
                <a:gd name="T16" fmla="*/ 141 w 164"/>
                <a:gd name="T17" fmla="*/ 28 h 128"/>
                <a:gd name="T18" fmla="*/ 141 w 164"/>
                <a:gd name="T19" fmla="*/ 28 h 128"/>
                <a:gd name="T20" fmla="*/ 88 w 164"/>
                <a:gd name="T21" fmla="*/ 43 h 128"/>
                <a:gd name="T22" fmla="*/ 88 w 164"/>
                <a:gd name="T23" fmla="*/ 128 h 128"/>
                <a:gd name="T24" fmla="*/ 164 w 164"/>
                <a:gd name="T25" fmla="*/ 107 h 128"/>
                <a:gd name="T26" fmla="*/ 164 w 164"/>
                <a:gd name="T27" fmla="*/ 22 h 128"/>
                <a:gd name="T28" fmla="*/ 82 w 164"/>
                <a:gd name="T29" fmla="*/ 0 h 128"/>
                <a:gd name="T30" fmla="*/ 143 w 164"/>
                <a:gd name="T31" fmla="*/ 62 h 128"/>
                <a:gd name="T32" fmla="*/ 110 w 164"/>
                <a:gd name="T33" fmla="*/ 71 h 128"/>
                <a:gd name="T34" fmla="*/ 110 w 164"/>
                <a:gd name="T35" fmla="*/ 55 h 128"/>
                <a:gd name="T36" fmla="*/ 143 w 164"/>
                <a:gd name="T37" fmla="*/ 46 h 128"/>
                <a:gd name="T38" fmla="*/ 143 w 164"/>
                <a:gd name="T39" fmla="*/ 62 h 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64" h="128">
                  <a:moveTo>
                    <a:pt x="82" y="0"/>
                  </a:moveTo>
                  <a:lnTo>
                    <a:pt x="0" y="22"/>
                  </a:lnTo>
                  <a:lnTo>
                    <a:pt x="0" y="22"/>
                  </a:lnTo>
                  <a:lnTo>
                    <a:pt x="0" y="107"/>
                  </a:lnTo>
                  <a:lnTo>
                    <a:pt x="76" y="128"/>
                  </a:lnTo>
                  <a:lnTo>
                    <a:pt x="76" y="43"/>
                  </a:lnTo>
                  <a:lnTo>
                    <a:pt x="22" y="28"/>
                  </a:lnTo>
                  <a:lnTo>
                    <a:pt x="82" y="12"/>
                  </a:lnTo>
                  <a:lnTo>
                    <a:pt x="141" y="28"/>
                  </a:lnTo>
                  <a:lnTo>
                    <a:pt x="141" y="28"/>
                  </a:lnTo>
                  <a:lnTo>
                    <a:pt x="88" y="43"/>
                  </a:lnTo>
                  <a:lnTo>
                    <a:pt x="88" y="128"/>
                  </a:lnTo>
                  <a:lnTo>
                    <a:pt x="164" y="107"/>
                  </a:lnTo>
                  <a:lnTo>
                    <a:pt x="164" y="22"/>
                  </a:lnTo>
                  <a:lnTo>
                    <a:pt x="82" y="0"/>
                  </a:lnTo>
                  <a:close/>
                  <a:moveTo>
                    <a:pt x="143" y="62"/>
                  </a:moveTo>
                  <a:lnTo>
                    <a:pt x="110" y="71"/>
                  </a:lnTo>
                  <a:lnTo>
                    <a:pt x="110" y="55"/>
                  </a:lnTo>
                  <a:lnTo>
                    <a:pt x="143" y="46"/>
                  </a:lnTo>
                  <a:lnTo>
                    <a:pt x="143" y="6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dirty="0">
                <a:solidFill>
                  <a:prstClr val="black"/>
                </a:solidFill>
                <a:ea typeface="微软雅黑" panose="020B0503020204020204" pitchFamily="34" charset="-122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5394595" y="4717251"/>
              <a:ext cx="338137" cy="367227"/>
              <a:chOff x="2405063" y="1409076"/>
              <a:chExt cx="241081" cy="330826"/>
            </a:xfrm>
            <a:solidFill>
              <a:schemeClr val="bg1"/>
            </a:solidFill>
          </p:grpSpPr>
          <p:sp>
            <p:nvSpPr>
              <p:cNvPr id="19" name="Freeform 197"/>
              <p:cNvSpPr>
                <a:spLocks/>
              </p:cNvSpPr>
              <p:nvPr/>
            </p:nvSpPr>
            <p:spPr bwMode="auto">
              <a:xfrm>
                <a:off x="2405063" y="1523270"/>
                <a:ext cx="138742" cy="216632"/>
              </a:xfrm>
              <a:custGeom>
                <a:avLst/>
                <a:gdLst>
                  <a:gd name="T0" fmla="*/ 0 w 57"/>
                  <a:gd name="T1" fmla="*/ 9 h 89"/>
                  <a:gd name="T2" fmla="*/ 0 w 57"/>
                  <a:gd name="T3" fmla="*/ 9 h 89"/>
                  <a:gd name="T4" fmla="*/ 0 w 57"/>
                  <a:gd name="T5" fmla="*/ 73 h 89"/>
                  <a:gd name="T6" fmla="*/ 57 w 57"/>
                  <a:gd name="T7" fmla="*/ 89 h 89"/>
                  <a:gd name="T8" fmla="*/ 57 w 57"/>
                  <a:gd name="T9" fmla="*/ 25 h 89"/>
                  <a:gd name="T10" fmla="*/ 16 w 57"/>
                  <a:gd name="T11" fmla="*/ 14 h 89"/>
                  <a:gd name="T12" fmla="*/ 41 w 57"/>
                  <a:gd name="T13" fmla="*/ 7 h 89"/>
                  <a:gd name="T14" fmla="*/ 36 w 57"/>
                  <a:gd name="T15" fmla="*/ 0 h 89"/>
                  <a:gd name="T16" fmla="*/ 0 w 57"/>
                  <a:gd name="T17" fmla="*/ 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7" h="89">
                    <a:moveTo>
                      <a:pt x="0" y="9"/>
                    </a:moveTo>
                    <a:lnTo>
                      <a:pt x="0" y="9"/>
                    </a:lnTo>
                    <a:lnTo>
                      <a:pt x="0" y="73"/>
                    </a:lnTo>
                    <a:lnTo>
                      <a:pt x="57" y="89"/>
                    </a:lnTo>
                    <a:lnTo>
                      <a:pt x="57" y="25"/>
                    </a:lnTo>
                    <a:lnTo>
                      <a:pt x="16" y="14"/>
                    </a:lnTo>
                    <a:lnTo>
                      <a:pt x="41" y="7"/>
                    </a:lnTo>
                    <a:lnTo>
                      <a:pt x="36" y="0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Freeform 198"/>
              <p:cNvSpPr>
                <a:spLocks noEditPoints="1"/>
              </p:cNvSpPr>
              <p:nvPr/>
            </p:nvSpPr>
            <p:spPr bwMode="auto">
              <a:xfrm>
                <a:off x="2509837" y="1523270"/>
                <a:ext cx="136307" cy="216632"/>
              </a:xfrm>
              <a:custGeom>
                <a:avLst/>
                <a:gdLst>
                  <a:gd name="T0" fmla="*/ 21 w 56"/>
                  <a:gd name="T1" fmla="*/ 0 h 89"/>
                  <a:gd name="T2" fmla="*/ 15 w 56"/>
                  <a:gd name="T3" fmla="*/ 7 h 89"/>
                  <a:gd name="T4" fmla="*/ 40 w 56"/>
                  <a:gd name="T5" fmla="*/ 14 h 89"/>
                  <a:gd name="T6" fmla="*/ 40 w 56"/>
                  <a:gd name="T7" fmla="*/ 14 h 89"/>
                  <a:gd name="T8" fmla="*/ 0 w 56"/>
                  <a:gd name="T9" fmla="*/ 25 h 89"/>
                  <a:gd name="T10" fmla="*/ 0 w 56"/>
                  <a:gd name="T11" fmla="*/ 89 h 89"/>
                  <a:gd name="T12" fmla="*/ 56 w 56"/>
                  <a:gd name="T13" fmla="*/ 73 h 89"/>
                  <a:gd name="T14" fmla="*/ 56 w 56"/>
                  <a:gd name="T15" fmla="*/ 9 h 89"/>
                  <a:gd name="T16" fmla="*/ 21 w 56"/>
                  <a:gd name="T17" fmla="*/ 0 h 89"/>
                  <a:gd name="T18" fmla="*/ 41 w 56"/>
                  <a:gd name="T19" fmla="*/ 39 h 89"/>
                  <a:gd name="T20" fmla="*/ 17 w 56"/>
                  <a:gd name="T21" fmla="*/ 46 h 89"/>
                  <a:gd name="T22" fmla="*/ 17 w 56"/>
                  <a:gd name="T23" fmla="*/ 34 h 89"/>
                  <a:gd name="T24" fmla="*/ 41 w 56"/>
                  <a:gd name="T25" fmla="*/ 28 h 89"/>
                  <a:gd name="T26" fmla="*/ 41 w 56"/>
                  <a:gd name="T27" fmla="*/ 39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" h="89">
                    <a:moveTo>
                      <a:pt x="21" y="0"/>
                    </a:moveTo>
                    <a:lnTo>
                      <a:pt x="15" y="7"/>
                    </a:lnTo>
                    <a:lnTo>
                      <a:pt x="40" y="14"/>
                    </a:lnTo>
                    <a:lnTo>
                      <a:pt x="40" y="14"/>
                    </a:lnTo>
                    <a:lnTo>
                      <a:pt x="0" y="25"/>
                    </a:lnTo>
                    <a:lnTo>
                      <a:pt x="0" y="89"/>
                    </a:lnTo>
                    <a:lnTo>
                      <a:pt x="56" y="73"/>
                    </a:lnTo>
                    <a:lnTo>
                      <a:pt x="56" y="9"/>
                    </a:lnTo>
                    <a:lnTo>
                      <a:pt x="21" y="0"/>
                    </a:lnTo>
                    <a:close/>
                    <a:moveTo>
                      <a:pt x="41" y="39"/>
                    </a:moveTo>
                    <a:lnTo>
                      <a:pt x="17" y="46"/>
                    </a:lnTo>
                    <a:lnTo>
                      <a:pt x="17" y="34"/>
                    </a:lnTo>
                    <a:lnTo>
                      <a:pt x="41" y="28"/>
                    </a:lnTo>
                    <a:lnTo>
                      <a:pt x="41" y="3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Freeform 199"/>
              <p:cNvSpPr>
                <a:spLocks/>
              </p:cNvSpPr>
              <p:nvPr/>
            </p:nvSpPr>
            <p:spPr bwMode="auto">
              <a:xfrm>
                <a:off x="2441575" y="1409076"/>
                <a:ext cx="187423" cy="211764"/>
              </a:xfrm>
              <a:custGeom>
                <a:avLst/>
                <a:gdLst>
                  <a:gd name="T0" fmla="*/ 38 w 77"/>
                  <a:gd name="T1" fmla="*/ 87 h 87"/>
                  <a:gd name="T2" fmla="*/ 77 w 77"/>
                  <a:gd name="T3" fmla="*/ 42 h 87"/>
                  <a:gd name="T4" fmla="*/ 48 w 77"/>
                  <a:gd name="T5" fmla="*/ 42 h 87"/>
                  <a:gd name="T6" fmla="*/ 48 w 77"/>
                  <a:gd name="T7" fmla="*/ 0 h 87"/>
                  <a:gd name="T8" fmla="*/ 29 w 77"/>
                  <a:gd name="T9" fmla="*/ 0 h 87"/>
                  <a:gd name="T10" fmla="*/ 29 w 77"/>
                  <a:gd name="T11" fmla="*/ 42 h 87"/>
                  <a:gd name="T12" fmla="*/ 0 w 77"/>
                  <a:gd name="T13" fmla="*/ 42 h 87"/>
                  <a:gd name="T14" fmla="*/ 38 w 77"/>
                  <a:gd name="T15" fmla="*/ 87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87">
                    <a:moveTo>
                      <a:pt x="38" y="87"/>
                    </a:moveTo>
                    <a:lnTo>
                      <a:pt x="77" y="42"/>
                    </a:lnTo>
                    <a:lnTo>
                      <a:pt x="48" y="42"/>
                    </a:lnTo>
                    <a:lnTo>
                      <a:pt x="48" y="0"/>
                    </a:lnTo>
                    <a:lnTo>
                      <a:pt x="29" y="0"/>
                    </a:lnTo>
                    <a:lnTo>
                      <a:pt x="29" y="42"/>
                    </a:lnTo>
                    <a:lnTo>
                      <a:pt x="0" y="42"/>
                    </a:lnTo>
                    <a:lnTo>
                      <a:pt x="38" y="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dirty="0">
                  <a:solidFill>
                    <a:prstClr val="black"/>
                  </a:solidFill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22" name="组合 21"/>
          <p:cNvGrpSpPr/>
          <p:nvPr/>
        </p:nvGrpSpPr>
        <p:grpSpPr>
          <a:xfrm>
            <a:off x="6396643" y="1686474"/>
            <a:ext cx="5254824" cy="4091943"/>
            <a:chOff x="6396643" y="1686474"/>
            <a:chExt cx="5254824" cy="4091943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396643" y="1686474"/>
              <a:ext cx="5254824" cy="4091943"/>
            </a:xfrm>
            <a:prstGeom prst="rect">
              <a:avLst/>
            </a:prstGeom>
          </p:spPr>
        </p:pic>
        <p:grpSp>
          <p:nvGrpSpPr>
            <p:cNvPr id="24" name="组合 23"/>
            <p:cNvGrpSpPr/>
            <p:nvPr/>
          </p:nvGrpSpPr>
          <p:grpSpPr>
            <a:xfrm>
              <a:off x="6940957" y="2068643"/>
              <a:ext cx="4174083" cy="2442398"/>
              <a:chOff x="4744720" y="1645920"/>
              <a:chExt cx="2580640" cy="3393440"/>
            </a:xfrm>
          </p:grpSpPr>
          <p:sp>
            <p:nvSpPr>
              <p:cNvPr id="28" name="矩形 27"/>
              <p:cNvSpPr/>
              <p:nvPr/>
            </p:nvSpPr>
            <p:spPr>
              <a:xfrm>
                <a:off x="4744720" y="1645920"/>
                <a:ext cx="2580640" cy="3393440"/>
              </a:xfrm>
              <a:prstGeom prst="rect">
                <a:avLst/>
              </a:prstGeom>
              <a:solidFill>
                <a:srgbClr val="8CD9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直角三角形 28"/>
              <p:cNvSpPr/>
              <p:nvPr/>
            </p:nvSpPr>
            <p:spPr>
              <a:xfrm>
                <a:off x="4744720" y="1645920"/>
                <a:ext cx="2580640" cy="3393440"/>
              </a:xfrm>
              <a:prstGeom prst="rtTriangle">
                <a:avLst/>
              </a:prstGeom>
              <a:solidFill>
                <a:srgbClr val="CDEB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8558285" y="2824072"/>
              <a:ext cx="931539" cy="931539"/>
              <a:chOff x="5530221" y="2981507"/>
              <a:chExt cx="1188330" cy="1188330"/>
            </a:xfrm>
          </p:grpSpPr>
          <p:sp>
            <p:nvSpPr>
              <p:cNvPr id="26" name="Freeform 112"/>
              <p:cNvSpPr>
                <a:spLocks noEditPoints="1"/>
              </p:cNvSpPr>
              <p:nvPr/>
            </p:nvSpPr>
            <p:spPr bwMode="auto">
              <a:xfrm>
                <a:off x="5797562" y="3263107"/>
                <a:ext cx="653648" cy="657657"/>
              </a:xfrm>
              <a:custGeom>
                <a:avLst/>
                <a:gdLst>
                  <a:gd name="T0" fmla="*/ 179 w 288"/>
                  <a:gd name="T1" fmla="*/ 120 h 288"/>
                  <a:gd name="T2" fmla="*/ 183 w 288"/>
                  <a:gd name="T3" fmla="*/ 92 h 288"/>
                  <a:gd name="T4" fmla="*/ 92 w 288"/>
                  <a:gd name="T5" fmla="*/ 0 h 288"/>
                  <a:gd name="T6" fmla="*/ 0 w 288"/>
                  <a:gd name="T7" fmla="*/ 92 h 288"/>
                  <a:gd name="T8" fmla="*/ 92 w 288"/>
                  <a:gd name="T9" fmla="*/ 183 h 288"/>
                  <a:gd name="T10" fmla="*/ 121 w 288"/>
                  <a:gd name="T11" fmla="*/ 178 h 288"/>
                  <a:gd name="T12" fmla="*/ 142 w 288"/>
                  <a:gd name="T13" fmla="*/ 199 h 288"/>
                  <a:gd name="T14" fmla="*/ 186 w 288"/>
                  <a:gd name="T15" fmla="*/ 199 h 288"/>
                  <a:gd name="T16" fmla="*/ 186 w 288"/>
                  <a:gd name="T17" fmla="*/ 244 h 288"/>
                  <a:gd name="T18" fmla="*/ 186 w 288"/>
                  <a:gd name="T19" fmla="*/ 244 h 288"/>
                  <a:gd name="T20" fmla="*/ 230 w 288"/>
                  <a:gd name="T21" fmla="*/ 244 h 288"/>
                  <a:gd name="T22" fmla="*/ 230 w 288"/>
                  <a:gd name="T23" fmla="*/ 288 h 288"/>
                  <a:gd name="T24" fmla="*/ 230 w 288"/>
                  <a:gd name="T25" fmla="*/ 288 h 288"/>
                  <a:gd name="T26" fmla="*/ 288 w 288"/>
                  <a:gd name="T27" fmla="*/ 288 h 288"/>
                  <a:gd name="T28" fmla="*/ 288 w 288"/>
                  <a:gd name="T29" fmla="*/ 288 h 288"/>
                  <a:gd name="T30" fmla="*/ 288 w 288"/>
                  <a:gd name="T31" fmla="*/ 288 h 288"/>
                  <a:gd name="T32" fmla="*/ 288 w 288"/>
                  <a:gd name="T33" fmla="*/ 230 h 288"/>
                  <a:gd name="T34" fmla="*/ 179 w 288"/>
                  <a:gd name="T35" fmla="*/ 120 h 288"/>
                  <a:gd name="T36" fmla="*/ 73 w 288"/>
                  <a:gd name="T37" fmla="*/ 103 h 288"/>
                  <a:gd name="T38" fmla="*/ 42 w 288"/>
                  <a:gd name="T39" fmla="*/ 72 h 288"/>
                  <a:gd name="T40" fmla="*/ 73 w 288"/>
                  <a:gd name="T41" fmla="*/ 41 h 288"/>
                  <a:gd name="T42" fmla="*/ 104 w 288"/>
                  <a:gd name="T43" fmla="*/ 72 h 288"/>
                  <a:gd name="T44" fmla="*/ 73 w 288"/>
                  <a:gd name="T45" fmla="*/ 103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88" h="288">
                    <a:moveTo>
                      <a:pt x="179" y="120"/>
                    </a:moveTo>
                    <a:cubicBezTo>
                      <a:pt x="182" y="111"/>
                      <a:pt x="183" y="102"/>
                      <a:pt x="183" y="92"/>
                    </a:cubicBezTo>
                    <a:cubicBezTo>
                      <a:pt x="183" y="41"/>
                      <a:pt x="142" y="0"/>
                      <a:pt x="92" y="0"/>
                    </a:cubicBezTo>
                    <a:cubicBezTo>
                      <a:pt x="41" y="0"/>
                      <a:pt x="0" y="41"/>
                      <a:pt x="0" y="92"/>
                    </a:cubicBezTo>
                    <a:cubicBezTo>
                      <a:pt x="0" y="142"/>
                      <a:pt x="41" y="183"/>
                      <a:pt x="92" y="183"/>
                    </a:cubicBezTo>
                    <a:cubicBezTo>
                      <a:pt x="102" y="183"/>
                      <a:pt x="112" y="181"/>
                      <a:pt x="121" y="178"/>
                    </a:cubicBezTo>
                    <a:cubicBezTo>
                      <a:pt x="142" y="199"/>
                      <a:pt x="142" y="199"/>
                      <a:pt x="142" y="199"/>
                    </a:cubicBezTo>
                    <a:cubicBezTo>
                      <a:pt x="186" y="199"/>
                      <a:pt x="186" y="199"/>
                      <a:pt x="186" y="199"/>
                    </a:cubicBezTo>
                    <a:cubicBezTo>
                      <a:pt x="186" y="244"/>
                      <a:pt x="186" y="244"/>
                      <a:pt x="186" y="244"/>
                    </a:cubicBezTo>
                    <a:cubicBezTo>
                      <a:pt x="186" y="244"/>
                      <a:pt x="186" y="244"/>
                      <a:pt x="186" y="244"/>
                    </a:cubicBezTo>
                    <a:cubicBezTo>
                      <a:pt x="230" y="244"/>
                      <a:pt x="230" y="244"/>
                      <a:pt x="230" y="244"/>
                    </a:cubicBezTo>
                    <a:cubicBezTo>
                      <a:pt x="230" y="288"/>
                      <a:pt x="230" y="288"/>
                      <a:pt x="230" y="288"/>
                    </a:cubicBezTo>
                    <a:cubicBezTo>
                      <a:pt x="230" y="288"/>
                      <a:pt x="230" y="288"/>
                      <a:pt x="230" y="288"/>
                    </a:cubicBezTo>
                    <a:cubicBezTo>
                      <a:pt x="288" y="288"/>
                      <a:pt x="288" y="288"/>
                      <a:pt x="288" y="288"/>
                    </a:cubicBezTo>
                    <a:cubicBezTo>
                      <a:pt x="288" y="288"/>
                      <a:pt x="288" y="288"/>
                      <a:pt x="288" y="288"/>
                    </a:cubicBezTo>
                    <a:cubicBezTo>
                      <a:pt x="288" y="288"/>
                      <a:pt x="288" y="288"/>
                      <a:pt x="288" y="288"/>
                    </a:cubicBezTo>
                    <a:cubicBezTo>
                      <a:pt x="288" y="230"/>
                      <a:pt x="288" y="230"/>
                      <a:pt x="288" y="230"/>
                    </a:cubicBezTo>
                    <a:lnTo>
                      <a:pt x="179" y="120"/>
                    </a:lnTo>
                    <a:close/>
                    <a:moveTo>
                      <a:pt x="73" y="103"/>
                    </a:moveTo>
                    <a:cubicBezTo>
                      <a:pt x="56" y="103"/>
                      <a:pt x="42" y="89"/>
                      <a:pt x="42" y="72"/>
                    </a:cubicBezTo>
                    <a:cubicBezTo>
                      <a:pt x="42" y="55"/>
                      <a:pt x="56" y="41"/>
                      <a:pt x="73" y="41"/>
                    </a:cubicBezTo>
                    <a:cubicBezTo>
                      <a:pt x="90" y="41"/>
                      <a:pt x="104" y="55"/>
                      <a:pt x="104" y="72"/>
                    </a:cubicBezTo>
                    <a:cubicBezTo>
                      <a:pt x="104" y="89"/>
                      <a:pt x="90" y="103"/>
                      <a:pt x="73" y="10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5530221" y="2981507"/>
                <a:ext cx="1188330" cy="1188330"/>
              </a:xfrm>
              <a:prstGeom prst="ellipse">
                <a:avLst/>
              </a:prstGeom>
              <a:noFill/>
              <a:ln w="31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30" name="图片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305953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论文总结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2125305"/>
            <a:ext cx="12192000" cy="576064"/>
          </a:xfrm>
          <a:prstGeom prst="rect">
            <a:avLst/>
          </a:prstGeom>
          <a:solidFill>
            <a:srgbClr val="CDE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51384" y="2225900"/>
            <a:ext cx="2520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单击此处添加标题</a:t>
            </a:r>
          </a:p>
        </p:txBody>
      </p:sp>
      <p:sp>
        <p:nvSpPr>
          <p:cNvPr id="10" name="矩形 9"/>
          <p:cNvSpPr/>
          <p:nvPr/>
        </p:nvSpPr>
        <p:spPr>
          <a:xfrm>
            <a:off x="745991" y="3986421"/>
            <a:ext cx="29737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prstClr val="black">
                    <a:lumMod val="85000"/>
                    <a:lumOff val="1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更多模板：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请加</a:t>
            </a:r>
            <a:r>
              <a:rPr lang="en-US" altLang="zh-CN" sz="140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qq2842305604</a:t>
            </a:r>
            <a:endParaRPr lang="en-US" altLang="zh-CN" sz="1400" dirty="0">
              <a:solidFill>
                <a:prstClr val="black">
                  <a:lumMod val="85000"/>
                  <a:lumOff val="1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796865" y="3120107"/>
            <a:ext cx="648072" cy="648072"/>
            <a:chOff x="7104112" y="3756145"/>
            <a:chExt cx="648072" cy="648072"/>
          </a:xfrm>
        </p:grpSpPr>
        <p:sp>
          <p:nvSpPr>
            <p:cNvPr id="12" name="椭圆 11"/>
            <p:cNvSpPr/>
            <p:nvPr/>
          </p:nvSpPr>
          <p:spPr>
            <a:xfrm>
              <a:off x="7104112" y="3756145"/>
              <a:ext cx="648072" cy="648072"/>
            </a:xfrm>
            <a:prstGeom prst="ellipse">
              <a:avLst/>
            </a:prstGeom>
            <a:solidFill>
              <a:srgbClr val="7E7E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36039" y="3867444"/>
              <a:ext cx="380651" cy="380651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1732969" y="3120107"/>
            <a:ext cx="648072" cy="648072"/>
            <a:chOff x="7104112" y="3756145"/>
            <a:chExt cx="648072" cy="648072"/>
          </a:xfrm>
        </p:grpSpPr>
        <p:sp>
          <p:nvSpPr>
            <p:cNvPr id="15" name="椭圆 14"/>
            <p:cNvSpPr/>
            <p:nvPr/>
          </p:nvSpPr>
          <p:spPr>
            <a:xfrm>
              <a:off x="7104112" y="3756145"/>
              <a:ext cx="648072" cy="648072"/>
            </a:xfrm>
            <a:prstGeom prst="ellipse">
              <a:avLst/>
            </a:prstGeom>
            <a:solidFill>
              <a:srgbClr val="7E7E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36039" y="3867444"/>
              <a:ext cx="380651" cy="380651"/>
            </a:xfrm>
            <a:prstGeom prst="rect">
              <a:avLst/>
            </a:prstGeom>
          </p:spPr>
        </p:pic>
      </p:grpSp>
      <p:grpSp>
        <p:nvGrpSpPr>
          <p:cNvPr id="17" name="组合 16"/>
          <p:cNvGrpSpPr/>
          <p:nvPr/>
        </p:nvGrpSpPr>
        <p:grpSpPr>
          <a:xfrm>
            <a:off x="2669073" y="3120107"/>
            <a:ext cx="648072" cy="648072"/>
            <a:chOff x="7104112" y="3756145"/>
            <a:chExt cx="648072" cy="648072"/>
          </a:xfrm>
        </p:grpSpPr>
        <p:sp>
          <p:nvSpPr>
            <p:cNvPr id="18" name="椭圆 17"/>
            <p:cNvSpPr/>
            <p:nvPr/>
          </p:nvSpPr>
          <p:spPr>
            <a:xfrm>
              <a:off x="7104112" y="3756145"/>
              <a:ext cx="648072" cy="648072"/>
            </a:xfrm>
            <a:prstGeom prst="ellipse">
              <a:avLst/>
            </a:prstGeom>
            <a:solidFill>
              <a:srgbClr val="7E7E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236039" y="3867444"/>
              <a:ext cx="380651" cy="380651"/>
            </a:xfrm>
            <a:prstGeom prst="rect">
              <a:avLst/>
            </a:prstGeom>
          </p:spPr>
        </p:pic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30700" y="1343805"/>
            <a:ext cx="7423371" cy="4536504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5225838" y="1767130"/>
            <a:ext cx="5365962" cy="3386958"/>
            <a:chOff x="1170687" y="1818902"/>
            <a:chExt cx="3999592" cy="2494888"/>
          </a:xfrm>
          <a:solidFill>
            <a:srgbClr val="745322"/>
          </a:solidFill>
        </p:grpSpPr>
        <p:sp>
          <p:nvSpPr>
            <p:cNvPr id="22" name="直角三角形 21"/>
            <p:cNvSpPr/>
            <p:nvPr/>
          </p:nvSpPr>
          <p:spPr>
            <a:xfrm>
              <a:off x="1170688" y="1818903"/>
              <a:ext cx="3999591" cy="2494887"/>
            </a:xfrm>
            <a:prstGeom prst="rtTriangle">
              <a:avLst/>
            </a:prstGeom>
            <a:solidFill>
              <a:srgbClr val="8CD9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直角三角形 22"/>
            <p:cNvSpPr/>
            <p:nvPr/>
          </p:nvSpPr>
          <p:spPr>
            <a:xfrm rot="10800000">
              <a:off x="1170687" y="1818902"/>
              <a:ext cx="3999591" cy="2494887"/>
            </a:xfrm>
            <a:prstGeom prst="rtTriangle">
              <a:avLst/>
            </a:prstGeom>
            <a:solidFill>
              <a:srgbClr val="CDEB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AutoShape 26"/>
          <p:cNvSpPr>
            <a:spLocks/>
          </p:cNvSpPr>
          <p:nvPr/>
        </p:nvSpPr>
        <p:spPr bwMode="auto">
          <a:xfrm>
            <a:off x="7553513" y="3062101"/>
            <a:ext cx="968187" cy="883887"/>
          </a:xfrm>
          <a:custGeom>
            <a:avLst/>
            <a:gdLst>
              <a:gd name="T0" fmla="*/ 237160 w 21294"/>
              <a:gd name="T1" fmla="*/ 221268 h 21368"/>
              <a:gd name="T2" fmla="*/ 237160 w 21294"/>
              <a:gd name="T3" fmla="*/ 221268 h 21368"/>
              <a:gd name="T4" fmla="*/ 237160 w 21294"/>
              <a:gd name="T5" fmla="*/ 221268 h 21368"/>
              <a:gd name="T6" fmla="*/ 237160 w 21294"/>
              <a:gd name="T7" fmla="*/ 221268 h 213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1294" h="21368">
                <a:moveTo>
                  <a:pt x="21172" y="2696"/>
                </a:moveTo>
                <a:cubicBezTo>
                  <a:pt x="19238" y="500"/>
                  <a:pt x="19238" y="500"/>
                  <a:pt x="19238" y="500"/>
                </a:cubicBezTo>
                <a:cubicBezTo>
                  <a:pt x="18916" y="134"/>
                  <a:pt x="18593" y="134"/>
                  <a:pt x="18271" y="500"/>
                </a:cubicBezTo>
                <a:cubicBezTo>
                  <a:pt x="18110" y="683"/>
                  <a:pt x="18110" y="866"/>
                  <a:pt x="18110" y="1049"/>
                </a:cubicBezTo>
                <a:cubicBezTo>
                  <a:pt x="17948" y="1049"/>
                  <a:pt x="17787" y="1232"/>
                  <a:pt x="17626" y="1232"/>
                </a:cubicBezTo>
                <a:cubicBezTo>
                  <a:pt x="17626" y="1232"/>
                  <a:pt x="17626" y="1232"/>
                  <a:pt x="17626" y="1232"/>
                </a:cubicBezTo>
                <a:cubicBezTo>
                  <a:pt x="12790" y="6906"/>
                  <a:pt x="12790" y="6906"/>
                  <a:pt x="12790" y="6906"/>
                </a:cubicBezTo>
                <a:cubicBezTo>
                  <a:pt x="12790" y="7273"/>
                  <a:pt x="12629" y="7822"/>
                  <a:pt x="12468" y="8188"/>
                </a:cubicBezTo>
                <a:cubicBezTo>
                  <a:pt x="12951" y="8920"/>
                  <a:pt x="12951" y="8920"/>
                  <a:pt x="12951" y="8920"/>
                </a:cubicBezTo>
                <a:cubicBezTo>
                  <a:pt x="12951" y="8920"/>
                  <a:pt x="12951" y="8920"/>
                  <a:pt x="12951" y="8920"/>
                </a:cubicBezTo>
                <a:cubicBezTo>
                  <a:pt x="12951" y="8920"/>
                  <a:pt x="12951" y="8920"/>
                  <a:pt x="12951" y="8920"/>
                </a:cubicBezTo>
                <a:cubicBezTo>
                  <a:pt x="11984" y="10201"/>
                  <a:pt x="11984" y="10201"/>
                  <a:pt x="11984" y="10201"/>
                </a:cubicBezTo>
                <a:cubicBezTo>
                  <a:pt x="8438" y="6174"/>
                  <a:pt x="8438" y="6174"/>
                  <a:pt x="8438" y="6174"/>
                </a:cubicBezTo>
                <a:cubicBezTo>
                  <a:pt x="8760" y="4527"/>
                  <a:pt x="8438" y="2696"/>
                  <a:pt x="7310" y="1415"/>
                </a:cubicBezTo>
                <a:cubicBezTo>
                  <a:pt x="6181" y="134"/>
                  <a:pt x="4569" y="-232"/>
                  <a:pt x="3119" y="134"/>
                </a:cubicBezTo>
                <a:cubicBezTo>
                  <a:pt x="5536" y="2879"/>
                  <a:pt x="5536" y="2879"/>
                  <a:pt x="5536" y="2879"/>
                </a:cubicBezTo>
                <a:cubicBezTo>
                  <a:pt x="4892" y="5625"/>
                  <a:pt x="4892" y="5625"/>
                  <a:pt x="4892" y="5625"/>
                </a:cubicBezTo>
                <a:cubicBezTo>
                  <a:pt x="2635" y="6357"/>
                  <a:pt x="2635" y="6357"/>
                  <a:pt x="2635" y="6357"/>
                </a:cubicBezTo>
                <a:cubicBezTo>
                  <a:pt x="217" y="3612"/>
                  <a:pt x="217" y="3612"/>
                  <a:pt x="217" y="3612"/>
                </a:cubicBezTo>
                <a:cubicBezTo>
                  <a:pt x="-266" y="5076"/>
                  <a:pt x="56" y="6906"/>
                  <a:pt x="1184" y="8188"/>
                </a:cubicBezTo>
                <a:cubicBezTo>
                  <a:pt x="2474" y="9469"/>
                  <a:pt x="4086" y="10018"/>
                  <a:pt x="5536" y="9469"/>
                </a:cubicBezTo>
                <a:cubicBezTo>
                  <a:pt x="5536" y="9469"/>
                  <a:pt x="5536" y="9469"/>
                  <a:pt x="5536" y="9469"/>
                </a:cubicBezTo>
                <a:cubicBezTo>
                  <a:pt x="9083" y="13313"/>
                  <a:pt x="9083" y="13313"/>
                  <a:pt x="9083" y="13313"/>
                </a:cubicBezTo>
                <a:cubicBezTo>
                  <a:pt x="5698" y="17157"/>
                  <a:pt x="5698" y="17157"/>
                  <a:pt x="5698" y="17157"/>
                </a:cubicBezTo>
                <a:cubicBezTo>
                  <a:pt x="5536" y="16974"/>
                  <a:pt x="5536" y="16974"/>
                  <a:pt x="5536" y="16974"/>
                </a:cubicBezTo>
                <a:cubicBezTo>
                  <a:pt x="4731" y="17706"/>
                  <a:pt x="4731" y="17706"/>
                  <a:pt x="4731" y="17706"/>
                </a:cubicBezTo>
                <a:cubicBezTo>
                  <a:pt x="3119" y="20635"/>
                  <a:pt x="3119" y="20635"/>
                  <a:pt x="3119" y="20635"/>
                </a:cubicBezTo>
                <a:cubicBezTo>
                  <a:pt x="3441" y="21001"/>
                  <a:pt x="3441" y="21001"/>
                  <a:pt x="3441" y="21001"/>
                </a:cubicBezTo>
                <a:cubicBezTo>
                  <a:pt x="6020" y="19354"/>
                  <a:pt x="6020" y="19354"/>
                  <a:pt x="6020" y="19354"/>
                </a:cubicBezTo>
                <a:cubicBezTo>
                  <a:pt x="6665" y="18256"/>
                  <a:pt x="6665" y="18256"/>
                  <a:pt x="6665" y="18256"/>
                </a:cubicBezTo>
                <a:cubicBezTo>
                  <a:pt x="6504" y="18073"/>
                  <a:pt x="6504" y="18073"/>
                  <a:pt x="6504" y="18073"/>
                </a:cubicBezTo>
                <a:cubicBezTo>
                  <a:pt x="9889" y="14229"/>
                  <a:pt x="9889" y="14229"/>
                  <a:pt x="9889" y="14229"/>
                </a:cubicBezTo>
                <a:cubicBezTo>
                  <a:pt x="15531" y="20635"/>
                  <a:pt x="15531" y="20635"/>
                  <a:pt x="15531" y="20635"/>
                </a:cubicBezTo>
                <a:cubicBezTo>
                  <a:pt x="15853" y="21184"/>
                  <a:pt x="16498" y="21368"/>
                  <a:pt x="16981" y="21368"/>
                </a:cubicBezTo>
                <a:cubicBezTo>
                  <a:pt x="17465" y="21368"/>
                  <a:pt x="17948" y="21184"/>
                  <a:pt x="18432" y="20635"/>
                </a:cubicBezTo>
                <a:cubicBezTo>
                  <a:pt x="19238" y="19720"/>
                  <a:pt x="19238" y="18439"/>
                  <a:pt x="18432" y="17523"/>
                </a:cubicBezTo>
                <a:cubicBezTo>
                  <a:pt x="12629" y="10934"/>
                  <a:pt x="12629" y="10934"/>
                  <a:pt x="12629" y="10934"/>
                </a:cubicBezTo>
                <a:cubicBezTo>
                  <a:pt x="13757" y="9835"/>
                  <a:pt x="13757" y="9835"/>
                  <a:pt x="13757" y="9835"/>
                </a:cubicBezTo>
                <a:cubicBezTo>
                  <a:pt x="14241" y="10384"/>
                  <a:pt x="14241" y="10384"/>
                  <a:pt x="14241" y="10384"/>
                </a:cubicBezTo>
                <a:cubicBezTo>
                  <a:pt x="14563" y="10018"/>
                  <a:pt x="15047" y="10018"/>
                  <a:pt x="15531" y="10018"/>
                </a:cubicBezTo>
                <a:cubicBezTo>
                  <a:pt x="20366" y="4527"/>
                  <a:pt x="20366" y="4527"/>
                  <a:pt x="20366" y="4527"/>
                </a:cubicBezTo>
                <a:cubicBezTo>
                  <a:pt x="20366" y="4344"/>
                  <a:pt x="20366" y="4344"/>
                  <a:pt x="20366" y="4344"/>
                </a:cubicBezTo>
                <a:cubicBezTo>
                  <a:pt x="20366" y="4344"/>
                  <a:pt x="20366" y="4344"/>
                  <a:pt x="20366" y="4344"/>
                </a:cubicBezTo>
                <a:cubicBezTo>
                  <a:pt x="20528" y="4161"/>
                  <a:pt x="20528" y="4161"/>
                  <a:pt x="20528" y="3978"/>
                </a:cubicBezTo>
                <a:cubicBezTo>
                  <a:pt x="20689" y="3978"/>
                  <a:pt x="21011" y="3978"/>
                  <a:pt x="21172" y="3795"/>
                </a:cubicBezTo>
                <a:cubicBezTo>
                  <a:pt x="21334" y="3429"/>
                  <a:pt x="21334" y="2879"/>
                  <a:pt x="21172" y="2696"/>
                </a:cubicBezTo>
                <a:close/>
                <a:moveTo>
                  <a:pt x="17142" y="18622"/>
                </a:moveTo>
                <a:cubicBezTo>
                  <a:pt x="17626" y="18622"/>
                  <a:pt x="17948" y="18988"/>
                  <a:pt x="17948" y="19354"/>
                </a:cubicBezTo>
                <a:cubicBezTo>
                  <a:pt x="17948" y="19903"/>
                  <a:pt x="17626" y="20269"/>
                  <a:pt x="17142" y="20269"/>
                </a:cubicBezTo>
                <a:cubicBezTo>
                  <a:pt x="16659" y="20269"/>
                  <a:pt x="16336" y="19903"/>
                  <a:pt x="16336" y="19354"/>
                </a:cubicBezTo>
                <a:cubicBezTo>
                  <a:pt x="16336" y="18988"/>
                  <a:pt x="16659" y="18622"/>
                  <a:pt x="17142" y="18622"/>
                </a:cubicBezTo>
                <a:close/>
                <a:moveTo>
                  <a:pt x="14402" y="7090"/>
                </a:moveTo>
                <a:cubicBezTo>
                  <a:pt x="14080" y="6723"/>
                  <a:pt x="14080" y="6723"/>
                  <a:pt x="14080" y="6723"/>
                </a:cubicBezTo>
                <a:cubicBezTo>
                  <a:pt x="17626" y="2696"/>
                  <a:pt x="17626" y="2696"/>
                  <a:pt x="17626" y="2696"/>
                </a:cubicBezTo>
                <a:cubicBezTo>
                  <a:pt x="17948" y="3062"/>
                  <a:pt x="17948" y="3062"/>
                  <a:pt x="17948" y="3062"/>
                </a:cubicBezTo>
                <a:lnTo>
                  <a:pt x="14402" y="7090"/>
                </a:lnTo>
                <a:close/>
                <a:moveTo>
                  <a:pt x="15531" y="8554"/>
                </a:moveTo>
                <a:cubicBezTo>
                  <a:pt x="15208" y="8188"/>
                  <a:pt x="15208" y="8188"/>
                  <a:pt x="15208" y="8188"/>
                </a:cubicBezTo>
                <a:cubicBezTo>
                  <a:pt x="18916" y="3978"/>
                  <a:pt x="18916" y="3978"/>
                  <a:pt x="18916" y="3978"/>
                </a:cubicBezTo>
                <a:cubicBezTo>
                  <a:pt x="19238" y="4344"/>
                  <a:pt x="19238" y="4344"/>
                  <a:pt x="19238" y="4344"/>
                </a:cubicBezTo>
                <a:lnTo>
                  <a:pt x="15531" y="8554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7"/>
                    </a:srgbClr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sym typeface="Calibri" panose="020F0502020204030204" pitchFamily="34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062605"/>
      </p:ext>
    </p:extLst>
  </p:cSld>
  <p:clrMapOvr>
    <a:masterClrMapping/>
  </p:clrMapOvr>
  <p:transition spd="slow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C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spect="1" noChangeArrowheads="1" noTextEdit="1"/>
          </p:cNvSpPr>
          <p:nvPr/>
        </p:nvSpPr>
        <p:spPr bwMode="auto">
          <a:xfrm>
            <a:off x="3842565" y="1167219"/>
            <a:ext cx="4506869" cy="4520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0" name="Freeform 6"/>
          <p:cNvSpPr>
            <a:spLocks/>
          </p:cNvSpPr>
          <p:nvPr/>
        </p:nvSpPr>
        <p:spPr bwMode="auto">
          <a:xfrm>
            <a:off x="7532438" y="2974975"/>
            <a:ext cx="489079" cy="1562381"/>
          </a:xfrm>
          <a:custGeom>
            <a:avLst/>
            <a:gdLst>
              <a:gd name="T0" fmla="*/ 4 w 124"/>
              <a:gd name="T1" fmla="*/ 385 h 395"/>
              <a:gd name="T2" fmla="*/ 27 w 124"/>
              <a:gd name="T3" fmla="*/ 332 h 395"/>
              <a:gd name="T4" fmla="*/ 33 w 124"/>
              <a:gd name="T5" fmla="*/ 350 h 395"/>
              <a:gd name="T6" fmla="*/ 49 w 124"/>
              <a:gd name="T7" fmla="*/ 295 h 395"/>
              <a:gd name="T8" fmla="*/ 56 w 124"/>
              <a:gd name="T9" fmla="*/ 312 h 395"/>
              <a:gd name="T10" fmla="*/ 64 w 124"/>
              <a:gd name="T11" fmla="*/ 256 h 395"/>
              <a:gd name="T12" fmla="*/ 76 w 124"/>
              <a:gd name="T13" fmla="*/ 266 h 395"/>
              <a:gd name="T14" fmla="*/ 77 w 124"/>
              <a:gd name="T15" fmla="*/ 209 h 395"/>
              <a:gd name="T16" fmla="*/ 90 w 124"/>
              <a:gd name="T17" fmla="*/ 220 h 395"/>
              <a:gd name="T18" fmla="*/ 83 w 124"/>
              <a:gd name="T19" fmla="*/ 163 h 395"/>
              <a:gd name="T20" fmla="*/ 99 w 124"/>
              <a:gd name="T21" fmla="*/ 169 h 395"/>
              <a:gd name="T22" fmla="*/ 81 w 124"/>
              <a:gd name="T23" fmla="*/ 118 h 395"/>
              <a:gd name="T24" fmla="*/ 101 w 124"/>
              <a:gd name="T25" fmla="*/ 144 h 395"/>
              <a:gd name="T26" fmla="*/ 80 w 124"/>
              <a:gd name="T27" fmla="*/ 89 h 395"/>
              <a:gd name="T28" fmla="*/ 101 w 124"/>
              <a:gd name="T29" fmla="*/ 88 h 395"/>
              <a:gd name="T30" fmla="*/ 76 w 124"/>
              <a:gd name="T31" fmla="*/ 45 h 395"/>
              <a:gd name="T32" fmla="*/ 97 w 124"/>
              <a:gd name="T33" fmla="*/ 42 h 395"/>
              <a:gd name="T34" fmla="*/ 99 w 124"/>
              <a:gd name="T35" fmla="*/ 41 h 395"/>
              <a:gd name="T36" fmla="*/ 118 w 124"/>
              <a:gd name="T37" fmla="*/ 27 h 395"/>
              <a:gd name="T38" fmla="*/ 104 w 124"/>
              <a:gd name="T39" fmla="*/ 87 h 395"/>
              <a:gd name="T40" fmla="*/ 124 w 124"/>
              <a:gd name="T41" fmla="*/ 77 h 395"/>
              <a:gd name="T42" fmla="*/ 105 w 124"/>
              <a:gd name="T43" fmla="*/ 140 h 395"/>
              <a:gd name="T44" fmla="*/ 123 w 124"/>
              <a:gd name="T45" fmla="*/ 133 h 395"/>
              <a:gd name="T46" fmla="*/ 99 w 124"/>
              <a:gd name="T47" fmla="*/ 193 h 395"/>
              <a:gd name="T48" fmla="*/ 119 w 124"/>
              <a:gd name="T49" fmla="*/ 190 h 395"/>
              <a:gd name="T50" fmla="*/ 87 w 124"/>
              <a:gd name="T51" fmla="*/ 244 h 395"/>
              <a:gd name="T52" fmla="*/ 111 w 124"/>
              <a:gd name="T53" fmla="*/ 219 h 395"/>
              <a:gd name="T54" fmla="*/ 78 w 124"/>
              <a:gd name="T55" fmla="*/ 270 h 395"/>
              <a:gd name="T56" fmla="*/ 68 w 124"/>
              <a:gd name="T57" fmla="*/ 296 h 395"/>
              <a:gd name="T58" fmla="*/ 97 w 124"/>
              <a:gd name="T59" fmla="*/ 272 h 395"/>
              <a:gd name="T60" fmla="*/ 57 w 124"/>
              <a:gd name="T61" fmla="*/ 317 h 395"/>
              <a:gd name="T62" fmla="*/ 46 w 124"/>
              <a:gd name="T63" fmla="*/ 336 h 395"/>
              <a:gd name="T64" fmla="*/ 78 w 124"/>
              <a:gd name="T65" fmla="*/ 318 h 395"/>
              <a:gd name="T66" fmla="*/ 34 w 124"/>
              <a:gd name="T67" fmla="*/ 355 h 395"/>
              <a:gd name="T68" fmla="*/ 52 w 124"/>
              <a:gd name="T69" fmla="*/ 362 h 395"/>
              <a:gd name="T70" fmla="*/ 5 w 124"/>
              <a:gd name="T71" fmla="*/ 389 h 395"/>
              <a:gd name="T72" fmla="*/ 0 w 124"/>
              <a:gd name="T73" fmla="*/ 390 h 395"/>
              <a:gd name="T74" fmla="*/ 2 w 124"/>
              <a:gd name="T75" fmla="*/ 387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4" h="395">
                <a:moveTo>
                  <a:pt x="2" y="387"/>
                </a:moveTo>
                <a:cubicBezTo>
                  <a:pt x="2" y="387"/>
                  <a:pt x="3" y="386"/>
                  <a:pt x="4" y="385"/>
                </a:cubicBezTo>
                <a:cubicBezTo>
                  <a:pt x="2" y="377"/>
                  <a:pt x="2" y="363"/>
                  <a:pt x="10" y="346"/>
                </a:cubicBezTo>
                <a:cubicBezTo>
                  <a:pt x="22" y="330"/>
                  <a:pt x="24" y="337"/>
                  <a:pt x="27" y="332"/>
                </a:cubicBezTo>
                <a:cubicBezTo>
                  <a:pt x="30" y="326"/>
                  <a:pt x="18" y="346"/>
                  <a:pt x="21" y="366"/>
                </a:cubicBezTo>
                <a:cubicBezTo>
                  <a:pt x="25" y="361"/>
                  <a:pt x="29" y="356"/>
                  <a:pt x="33" y="350"/>
                </a:cubicBezTo>
                <a:cubicBezTo>
                  <a:pt x="30" y="342"/>
                  <a:pt x="29" y="329"/>
                  <a:pt x="34" y="312"/>
                </a:cubicBezTo>
                <a:cubicBezTo>
                  <a:pt x="43" y="294"/>
                  <a:pt x="46" y="301"/>
                  <a:pt x="49" y="295"/>
                </a:cubicBezTo>
                <a:cubicBezTo>
                  <a:pt x="51" y="289"/>
                  <a:pt x="43" y="309"/>
                  <a:pt x="47" y="327"/>
                </a:cubicBezTo>
                <a:cubicBezTo>
                  <a:pt x="50" y="322"/>
                  <a:pt x="53" y="317"/>
                  <a:pt x="56" y="312"/>
                </a:cubicBezTo>
                <a:cubicBezTo>
                  <a:pt x="52" y="304"/>
                  <a:pt x="49" y="293"/>
                  <a:pt x="52" y="276"/>
                </a:cubicBezTo>
                <a:cubicBezTo>
                  <a:pt x="59" y="256"/>
                  <a:pt x="63" y="262"/>
                  <a:pt x="64" y="256"/>
                </a:cubicBezTo>
                <a:cubicBezTo>
                  <a:pt x="66" y="250"/>
                  <a:pt x="60" y="271"/>
                  <a:pt x="68" y="288"/>
                </a:cubicBezTo>
                <a:cubicBezTo>
                  <a:pt x="71" y="281"/>
                  <a:pt x="73" y="274"/>
                  <a:pt x="76" y="266"/>
                </a:cubicBezTo>
                <a:cubicBezTo>
                  <a:pt x="71" y="260"/>
                  <a:pt x="66" y="249"/>
                  <a:pt x="67" y="231"/>
                </a:cubicBezTo>
                <a:cubicBezTo>
                  <a:pt x="72" y="210"/>
                  <a:pt x="76" y="216"/>
                  <a:pt x="77" y="209"/>
                </a:cubicBezTo>
                <a:cubicBezTo>
                  <a:pt x="77" y="203"/>
                  <a:pt x="74" y="225"/>
                  <a:pt x="85" y="241"/>
                </a:cubicBezTo>
                <a:cubicBezTo>
                  <a:pt x="87" y="234"/>
                  <a:pt x="88" y="227"/>
                  <a:pt x="90" y="220"/>
                </a:cubicBezTo>
                <a:cubicBezTo>
                  <a:pt x="85" y="215"/>
                  <a:pt x="77" y="205"/>
                  <a:pt x="76" y="186"/>
                </a:cubicBezTo>
                <a:cubicBezTo>
                  <a:pt x="77" y="166"/>
                  <a:pt x="83" y="170"/>
                  <a:pt x="83" y="163"/>
                </a:cubicBezTo>
                <a:cubicBezTo>
                  <a:pt x="82" y="157"/>
                  <a:pt x="82" y="181"/>
                  <a:pt x="95" y="193"/>
                </a:cubicBezTo>
                <a:cubicBezTo>
                  <a:pt x="97" y="186"/>
                  <a:pt x="98" y="177"/>
                  <a:pt x="99" y="169"/>
                </a:cubicBezTo>
                <a:cubicBezTo>
                  <a:pt x="92" y="166"/>
                  <a:pt x="84" y="159"/>
                  <a:pt x="79" y="142"/>
                </a:cubicBezTo>
                <a:cubicBezTo>
                  <a:pt x="77" y="122"/>
                  <a:pt x="83" y="124"/>
                  <a:pt x="81" y="118"/>
                </a:cubicBezTo>
                <a:cubicBezTo>
                  <a:pt x="80" y="112"/>
                  <a:pt x="85" y="136"/>
                  <a:pt x="101" y="143"/>
                </a:cubicBezTo>
                <a:cubicBezTo>
                  <a:pt x="101" y="144"/>
                  <a:pt x="101" y="144"/>
                  <a:pt x="101" y="144"/>
                </a:cubicBezTo>
                <a:cubicBezTo>
                  <a:pt x="101" y="135"/>
                  <a:pt x="102" y="125"/>
                  <a:pt x="102" y="115"/>
                </a:cubicBezTo>
                <a:cubicBezTo>
                  <a:pt x="95" y="112"/>
                  <a:pt x="86" y="105"/>
                  <a:pt x="80" y="89"/>
                </a:cubicBezTo>
                <a:cubicBezTo>
                  <a:pt x="77" y="69"/>
                  <a:pt x="83" y="71"/>
                  <a:pt x="81" y="65"/>
                </a:cubicBezTo>
                <a:cubicBezTo>
                  <a:pt x="80" y="59"/>
                  <a:pt x="85" y="81"/>
                  <a:pt x="101" y="88"/>
                </a:cubicBezTo>
                <a:cubicBezTo>
                  <a:pt x="100" y="81"/>
                  <a:pt x="100" y="74"/>
                  <a:pt x="99" y="67"/>
                </a:cubicBezTo>
                <a:cubicBezTo>
                  <a:pt x="92" y="65"/>
                  <a:pt x="83" y="60"/>
                  <a:pt x="76" y="45"/>
                </a:cubicBezTo>
                <a:cubicBezTo>
                  <a:pt x="70" y="26"/>
                  <a:pt x="77" y="27"/>
                  <a:pt x="74" y="21"/>
                </a:cubicBezTo>
                <a:cubicBezTo>
                  <a:pt x="72" y="16"/>
                  <a:pt x="80" y="38"/>
                  <a:pt x="97" y="42"/>
                </a:cubicBezTo>
                <a:cubicBezTo>
                  <a:pt x="98" y="43"/>
                  <a:pt x="98" y="45"/>
                  <a:pt x="99" y="46"/>
                </a:cubicBezTo>
                <a:cubicBezTo>
                  <a:pt x="99" y="44"/>
                  <a:pt x="99" y="42"/>
                  <a:pt x="99" y="41"/>
                </a:cubicBezTo>
                <a:cubicBezTo>
                  <a:pt x="111" y="24"/>
                  <a:pt x="109" y="0"/>
                  <a:pt x="109" y="6"/>
                </a:cubicBezTo>
                <a:cubicBezTo>
                  <a:pt x="110" y="12"/>
                  <a:pt x="115" y="7"/>
                  <a:pt x="118" y="27"/>
                </a:cubicBezTo>
                <a:cubicBezTo>
                  <a:pt x="118" y="52"/>
                  <a:pt x="107" y="65"/>
                  <a:pt x="103" y="69"/>
                </a:cubicBezTo>
                <a:cubicBezTo>
                  <a:pt x="103" y="75"/>
                  <a:pt x="104" y="81"/>
                  <a:pt x="104" y="87"/>
                </a:cubicBezTo>
                <a:cubicBezTo>
                  <a:pt x="117" y="72"/>
                  <a:pt x="117" y="48"/>
                  <a:pt x="117" y="55"/>
                </a:cubicBezTo>
                <a:cubicBezTo>
                  <a:pt x="117" y="61"/>
                  <a:pt x="122" y="56"/>
                  <a:pt x="124" y="77"/>
                </a:cubicBezTo>
                <a:cubicBezTo>
                  <a:pt x="122" y="100"/>
                  <a:pt x="110" y="112"/>
                  <a:pt x="105" y="116"/>
                </a:cubicBezTo>
                <a:cubicBezTo>
                  <a:pt x="105" y="125"/>
                  <a:pt x="105" y="133"/>
                  <a:pt x="105" y="140"/>
                </a:cubicBezTo>
                <a:cubicBezTo>
                  <a:pt x="117" y="126"/>
                  <a:pt x="118" y="104"/>
                  <a:pt x="117" y="110"/>
                </a:cubicBezTo>
                <a:cubicBezTo>
                  <a:pt x="117" y="117"/>
                  <a:pt x="122" y="112"/>
                  <a:pt x="123" y="133"/>
                </a:cubicBezTo>
                <a:cubicBezTo>
                  <a:pt x="120" y="158"/>
                  <a:pt x="107" y="169"/>
                  <a:pt x="102" y="172"/>
                </a:cubicBezTo>
                <a:cubicBezTo>
                  <a:pt x="101" y="179"/>
                  <a:pt x="100" y="186"/>
                  <a:pt x="99" y="193"/>
                </a:cubicBezTo>
                <a:cubicBezTo>
                  <a:pt x="114" y="183"/>
                  <a:pt x="120" y="160"/>
                  <a:pt x="118" y="166"/>
                </a:cubicBezTo>
                <a:cubicBezTo>
                  <a:pt x="117" y="172"/>
                  <a:pt x="123" y="169"/>
                  <a:pt x="119" y="190"/>
                </a:cubicBezTo>
                <a:cubicBezTo>
                  <a:pt x="112" y="212"/>
                  <a:pt x="99" y="220"/>
                  <a:pt x="93" y="222"/>
                </a:cubicBezTo>
                <a:cubicBezTo>
                  <a:pt x="91" y="230"/>
                  <a:pt x="89" y="237"/>
                  <a:pt x="87" y="244"/>
                </a:cubicBezTo>
                <a:cubicBezTo>
                  <a:pt x="87" y="244"/>
                  <a:pt x="88" y="243"/>
                  <a:pt x="88" y="243"/>
                </a:cubicBezTo>
                <a:cubicBezTo>
                  <a:pt x="105" y="236"/>
                  <a:pt x="114" y="213"/>
                  <a:pt x="111" y="219"/>
                </a:cubicBezTo>
                <a:cubicBezTo>
                  <a:pt x="109" y="225"/>
                  <a:pt x="115" y="223"/>
                  <a:pt x="109" y="243"/>
                </a:cubicBezTo>
                <a:cubicBezTo>
                  <a:pt x="99" y="265"/>
                  <a:pt x="84" y="269"/>
                  <a:pt x="78" y="270"/>
                </a:cubicBezTo>
                <a:cubicBezTo>
                  <a:pt x="75" y="279"/>
                  <a:pt x="72" y="287"/>
                  <a:pt x="68" y="294"/>
                </a:cubicBezTo>
                <a:cubicBezTo>
                  <a:pt x="68" y="295"/>
                  <a:pt x="68" y="296"/>
                  <a:pt x="68" y="296"/>
                </a:cubicBezTo>
                <a:cubicBezTo>
                  <a:pt x="69" y="294"/>
                  <a:pt x="70" y="293"/>
                  <a:pt x="71" y="291"/>
                </a:cubicBezTo>
                <a:cubicBezTo>
                  <a:pt x="88" y="288"/>
                  <a:pt x="100" y="267"/>
                  <a:pt x="97" y="272"/>
                </a:cubicBezTo>
                <a:cubicBezTo>
                  <a:pt x="94" y="278"/>
                  <a:pt x="100" y="277"/>
                  <a:pt x="92" y="296"/>
                </a:cubicBezTo>
                <a:cubicBezTo>
                  <a:pt x="78" y="318"/>
                  <a:pt x="62" y="318"/>
                  <a:pt x="57" y="317"/>
                </a:cubicBezTo>
                <a:cubicBezTo>
                  <a:pt x="54" y="323"/>
                  <a:pt x="50" y="329"/>
                  <a:pt x="47" y="335"/>
                </a:cubicBezTo>
                <a:cubicBezTo>
                  <a:pt x="47" y="335"/>
                  <a:pt x="47" y="336"/>
                  <a:pt x="46" y="336"/>
                </a:cubicBezTo>
                <a:cubicBezTo>
                  <a:pt x="48" y="334"/>
                  <a:pt x="49" y="333"/>
                  <a:pt x="50" y="332"/>
                </a:cubicBezTo>
                <a:cubicBezTo>
                  <a:pt x="68" y="332"/>
                  <a:pt x="82" y="313"/>
                  <a:pt x="78" y="318"/>
                </a:cubicBezTo>
                <a:cubicBezTo>
                  <a:pt x="74" y="323"/>
                  <a:pt x="80" y="323"/>
                  <a:pt x="70" y="341"/>
                </a:cubicBezTo>
                <a:cubicBezTo>
                  <a:pt x="54" y="358"/>
                  <a:pt x="39" y="356"/>
                  <a:pt x="34" y="355"/>
                </a:cubicBezTo>
                <a:cubicBezTo>
                  <a:pt x="30" y="360"/>
                  <a:pt x="26" y="365"/>
                  <a:pt x="23" y="369"/>
                </a:cubicBezTo>
                <a:cubicBezTo>
                  <a:pt x="40" y="373"/>
                  <a:pt x="56" y="358"/>
                  <a:pt x="52" y="362"/>
                </a:cubicBezTo>
                <a:cubicBezTo>
                  <a:pt x="48" y="366"/>
                  <a:pt x="54" y="368"/>
                  <a:pt x="41" y="382"/>
                </a:cubicBezTo>
                <a:cubicBezTo>
                  <a:pt x="24" y="395"/>
                  <a:pt x="11" y="392"/>
                  <a:pt x="5" y="389"/>
                </a:cubicBezTo>
                <a:cubicBezTo>
                  <a:pt x="3" y="392"/>
                  <a:pt x="2" y="393"/>
                  <a:pt x="2" y="393"/>
                </a:cubicBezTo>
                <a:cubicBezTo>
                  <a:pt x="0" y="390"/>
                  <a:pt x="0" y="390"/>
                  <a:pt x="0" y="390"/>
                </a:cubicBezTo>
                <a:cubicBezTo>
                  <a:pt x="0" y="389"/>
                  <a:pt x="1" y="389"/>
                  <a:pt x="2" y="387"/>
                </a:cubicBezTo>
                <a:cubicBezTo>
                  <a:pt x="2" y="387"/>
                  <a:pt x="2" y="387"/>
                  <a:pt x="2" y="3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Freeform 7"/>
          <p:cNvSpPr>
            <a:spLocks/>
          </p:cNvSpPr>
          <p:nvPr/>
        </p:nvSpPr>
        <p:spPr bwMode="auto">
          <a:xfrm>
            <a:off x="4132767" y="2973442"/>
            <a:ext cx="490748" cy="1562381"/>
          </a:xfrm>
          <a:custGeom>
            <a:avLst/>
            <a:gdLst>
              <a:gd name="T0" fmla="*/ 120 w 124"/>
              <a:gd name="T1" fmla="*/ 385 h 395"/>
              <a:gd name="T2" fmla="*/ 97 w 124"/>
              <a:gd name="T3" fmla="*/ 332 h 395"/>
              <a:gd name="T4" fmla="*/ 91 w 124"/>
              <a:gd name="T5" fmla="*/ 350 h 395"/>
              <a:gd name="T6" fmla="*/ 75 w 124"/>
              <a:gd name="T7" fmla="*/ 295 h 395"/>
              <a:gd name="T8" fmla="*/ 68 w 124"/>
              <a:gd name="T9" fmla="*/ 312 h 395"/>
              <a:gd name="T10" fmla="*/ 60 w 124"/>
              <a:gd name="T11" fmla="*/ 256 h 395"/>
              <a:gd name="T12" fmla="*/ 48 w 124"/>
              <a:gd name="T13" fmla="*/ 266 h 395"/>
              <a:gd name="T14" fmla="*/ 47 w 124"/>
              <a:gd name="T15" fmla="*/ 209 h 395"/>
              <a:gd name="T16" fmla="*/ 34 w 124"/>
              <a:gd name="T17" fmla="*/ 220 h 395"/>
              <a:gd name="T18" fmla="*/ 41 w 124"/>
              <a:gd name="T19" fmla="*/ 163 h 395"/>
              <a:gd name="T20" fmla="*/ 25 w 124"/>
              <a:gd name="T21" fmla="*/ 169 h 395"/>
              <a:gd name="T22" fmla="*/ 43 w 124"/>
              <a:gd name="T23" fmla="*/ 118 h 395"/>
              <a:gd name="T24" fmla="*/ 23 w 124"/>
              <a:gd name="T25" fmla="*/ 144 h 395"/>
              <a:gd name="T26" fmla="*/ 44 w 124"/>
              <a:gd name="T27" fmla="*/ 89 h 395"/>
              <a:gd name="T28" fmla="*/ 23 w 124"/>
              <a:gd name="T29" fmla="*/ 88 h 395"/>
              <a:gd name="T30" fmla="*/ 48 w 124"/>
              <a:gd name="T31" fmla="*/ 45 h 395"/>
              <a:gd name="T32" fmla="*/ 27 w 124"/>
              <a:gd name="T33" fmla="*/ 42 h 395"/>
              <a:gd name="T34" fmla="*/ 25 w 124"/>
              <a:gd name="T35" fmla="*/ 41 h 395"/>
              <a:gd name="T36" fmla="*/ 6 w 124"/>
              <a:gd name="T37" fmla="*/ 27 h 395"/>
              <a:gd name="T38" fmla="*/ 20 w 124"/>
              <a:gd name="T39" fmla="*/ 87 h 395"/>
              <a:gd name="T40" fmla="*/ 0 w 124"/>
              <a:gd name="T41" fmla="*/ 77 h 395"/>
              <a:gd name="T42" fmla="*/ 19 w 124"/>
              <a:gd name="T43" fmla="*/ 140 h 395"/>
              <a:gd name="T44" fmla="*/ 1 w 124"/>
              <a:gd name="T45" fmla="*/ 133 h 395"/>
              <a:gd name="T46" fmla="*/ 25 w 124"/>
              <a:gd name="T47" fmla="*/ 193 h 395"/>
              <a:gd name="T48" fmla="*/ 5 w 124"/>
              <a:gd name="T49" fmla="*/ 190 h 395"/>
              <a:gd name="T50" fmla="*/ 37 w 124"/>
              <a:gd name="T51" fmla="*/ 244 h 395"/>
              <a:gd name="T52" fmla="*/ 13 w 124"/>
              <a:gd name="T53" fmla="*/ 219 h 395"/>
              <a:gd name="T54" fmla="*/ 46 w 124"/>
              <a:gd name="T55" fmla="*/ 270 h 395"/>
              <a:gd name="T56" fmla="*/ 56 w 124"/>
              <a:gd name="T57" fmla="*/ 296 h 395"/>
              <a:gd name="T58" fmla="*/ 27 w 124"/>
              <a:gd name="T59" fmla="*/ 272 h 395"/>
              <a:gd name="T60" fmla="*/ 67 w 124"/>
              <a:gd name="T61" fmla="*/ 317 h 395"/>
              <a:gd name="T62" fmla="*/ 78 w 124"/>
              <a:gd name="T63" fmla="*/ 336 h 395"/>
              <a:gd name="T64" fmla="*/ 46 w 124"/>
              <a:gd name="T65" fmla="*/ 318 h 395"/>
              <a:gd name="T66" fmla="*/ 90 w 124"/>
              <a:gd name="T67" fmla="*/ 355 h 395"/>
              <a:gd name="T68" fmla="*/ 72 w 124"/>
              <a:gd name="T69" fmla="*/ 362 h 395"/>
              <a:gd name="T70" fmla="*/ 119 w 124"/>
              <a:gd name="T71" fmla="*/ 389 h 395"/>
              <a:gd name="T72" fmla="*/ 124 w 124"/>
              <a:gd name="T73" fmla="*/ 390 h 395"/>
              <a:gd name="T74" fmla="*/ 122 w 124"/>
              <a:gd name="T75" fmla="*/ 387 h 3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124" h="395">
                <a:moveTo>
                  <a:pt x="122" y="387"/>
                </a:moveTo>
                <a:cubicBezTo>
                  <a:pt x="122" y="387"/>
                  <a:pt x="121" y="386"/>
                  <a:pt x="120" y="385"/>
                </a:cubicBezTo>
                <a:cubicBezTo>
                  <a:pt x="122" y="377"/>
                  <a:pt x="122" y="363"/>
                  <a:pt x="114" y="346"/>
                </a:cubicBezTo>
                <a:cubicBezTo>
                  <a:pt x="102" y="330"/>
                  <a:pt x="100" y="337"/>
                  <a:pt x="97" y="332"/>
                </a:cubicBezTo>
                <a:cubicBezTo>
                  <a:pt x="94" y="326"/>
                  <a:pt x="106" y="346"/>
                  <a:pt x="103" y="366"/>
                </a:cubicBezTo>
                <a:cubicBezTo>
                  <a:pt x="99" y="361"/>
                  <a:pt x="95" y="356"/>
                  <a:pt x="91" y="350"/>
                </a:cubicBezTo>
                <a:cubicBezTo>
                  <a:pt x="94" y="342"/>
                  <a:pt x="95" y="329"/>
                  <a:pt x="90" y="312"/>
                </a:cubicBezTo>
                <a:cubicBezTo>
                  <a:pt x="81" y="294"/>
                  <a:pt x="78" y="301"/>
                  <a:pt x="75" y="295"/>
                </a:cubicBezTo>
                <a:cubicBezTo>
                  <a:pt x="73" y="289"/>
                  <a:pt x="81" y="309"/>
                  <a:pt x="77" y="327"/>
                </a:cubicBezTo>
                <a:cubicBezTo>
                  <a:pt x="74" y="322"/>
                  <a:pt x="71" y="317"/>
                  <a:pt x="68" y="312"/>
                </a:cubicBezTo>
                <a:cubicBezTo>
                  <a:pt x="72" y="304"/>
                  <a:pt x="75" y="293"/>
                  <a:pt x="72" y="276"/>
                </a:cubicBezTo>
                <a:cubicBezTo>
                  <a:pt x="65" y="256"/>
                  <a:pt x="61" y="262"/>
                  <a:pt x="60" y="256"/>
                </a:cubicBezTo>
                <a:cubicBezTo>
                  <a:pt x="58" y="250"/>
                  <a:pt x="64" y="271"/>
                  <a:pt x="56" y="288"/>
                </a:cubicBezTo>
                <a:cubicBezTo>
                  <a:pt x="53" y="281"/>
                  <a:pt x="51" y="274"/>
                  <a:pt x="48" y="266"/>
                </a:cubicBezTo>
                <a:cubicBezTo>
                  <a:pt x="53" y="260"/>
                  <a:pt x="58" y="249"/>
                  <a:pt x="57" y="231"/>
                </a:cubicBezTo>
                <a:cubicBezTo>
                  <a:pt x="52" y="210"/>
                  <a:pt x="48" y="216"/>
                  <a:pt x="47" y="209"/>
                </a:cubicBezTo>
                <a:cubicBezTo>
                  <a:pt x="47" y="203"/>
                  <a:pt x="50" y="225"/>
                  <a:pt x="39" y="241"/>
                </a:cubicBezTo>
                <a:cubicBezTo>
                  <a:pt x="37" y="234"/>
                  <a:pt x="36" y="227"/>
                  <a:pt x="34" y="220"/>
                </a:cubicBezTo>
                <a:cubicBezTo>
                  <a:pt x="39" y="215"/>
                  <a:pt x="47" y="205"/>
                  <a:pt x="48" y="186"/>
                </a:cubicBezTo>
                <a:cubicBezTo>
                  <a:pt x="47" y="166"/>
                  <a:pt x="41" y="170"/>
                  <a:pt x="41" y="163"/>
                </a:cubicBezTo>
                <a:cubicBezTo>
                  <a:pt x="42" y="157"/>
                  <a:pt x="42" y="181"/>
                  <a:pt x="29" y="193"/>
                </a:cubicBezTo>
                <a:cubicBezTo>
                  <a:pt x="27" y="186"/>
                  <a:pt x="26" y="177"/>
                  <a:pt x="25" y="169"/>
                </a:cubicBezTo>
                <a:cubicBezTo>
                  <a:pt x="32" y="166"/>
                  <a:pt x="40" y="159"/>
                  <a:pt x="45" y="142"/>
                </a:cubicBezTo>
                <a:cubicBezTo>
                  <a:pt x="47" y="122"/>
                  <a:pt x="41" y="124"/>
                  <a:pt x="43" y="118"/>
                </a:cubicBezTo>
                <a:cubicBezTo>
                  <a:pt x="44" y="112"/>
                  <a:pt x="39" y="136"/>
                  <a:pt x="23" y="143"/>
                </a:cubicBezTo>
                <a:cubicBezTo>
                  <a:pt x="23" y="144"/>
                  <a:pt x="23" y="144"/>
                  <a:pt x="23" y="144"/>
                </a:cubicBezTo>
                <a:cubicBezTo>
                  <a:pt x="23" y="135"/>
                  <a:pt x="22" y="125"/>
                  <a:pt x="22" y="115"/>
                </a:cubicBezTo>
                <a:cubicBezTo>
                  <a:pt x="29" y="112"/>
                  <a:pt x="38" y="105"/>
                  <a:pt x="44" y="89"/>
                </a:cubicBezTo>
                <a:cubicBezTo>
                  <a:pt x="47" y="69"/>
                  <a:pt x="41" y="71"/>
                  <a:pt x="43" y="65"/>
                </a:cubicBezTo>
                <a:cubicBezTo>
                  <a:pt x="44" y="59"/>
                  <a:pt x="39" y="81"/>
                  <a:pt x="23" y="88"/>
                </a:cubicBezTo>
                <a:cubicBezTo>
                  <a:pt x="24" y="81"/>
                  <a:pt x="24" y="74"/>
                  <a:pt x="25" y="67"/>
                </a:cubicBezTo>
                <a:cubicBezTo>
                  <a:pt x="32" y="65"/>
                  <a:pt x="41" y="60"/>
                  <a:pt x="48" y="45"/>
                </a:cubicBezTo>
                <a:cubicBezTo>
                  <a:pt x="54" y="26"/>
                  <a:pt x="47" y="27"/>
                  <a:pt x="50" y="21"/>
                </a:cubicBezTo>
                <a:cubicBezTo>
                  <a:pt x="52" y="16"/>
                  <a:pt x="44" y="38"/>
                  <a:pt x="27" y="42"/>
                </a:cubicBezTo>
                <a:cubicBezTo>
                  <a:pt x="26" y="43"/>
                  <a:pt x="26" y="45"/>
                  <a:pt x="25" y="46"/>
                </a:cubicBezTo>
                <a:cubicBezTo>
                  <a:pt x="25" y="44"/>
                  <a:pt x="25" y="42"/>
                  <a:pt x="25" y="41"/>
                </a:cubicBezTo>
                <a:cubicBezTo>
                  <a:pt x="13" y="24"/>
                  <a:pt x="15" y="0"/>
                  <a:pt x="14" y="6"/>
                </a:cubicBezTo>
                <a:cubicBezTo>
                  <a:pt x="14" y="12"/>
                  <a:pt x="9" y="7"/>
                  <a:pt x="6" y="27"/>
                </a:cubicBezTo>
                <a:cubicBezTo>
                  <a:pt x="6" y="52"/>
                  <a:pt x="17" y="65"/>
                  <a:pt x="21" y="69"/>
                </a:cubicBezTo>
                <a:cubicBezTo>
                  <a:pt x="21" y="75"/>
                  <a:pt x="20" y="81"/>
                  <a:pt x="20" y="87"/>
                </a:cubicBezTo>
                <a:cubicBezTo>
                  <a:pt x="7" y="72"/>
                  <a:pt x="7" y="48"/>
                  <a:pt x="7" y="55"/>
                </a:cubicBezTo>
                <a:cubicBezTo>
                  <a:pt x="7" y="61"/>
                  <a:pt x="2" y="56"/>
                  <a:pt x="0" y="77"/>
                </a:cubicBezTo>
                <a:cubicBezTo>
                  <a:pt x="2" y="100"/>
                  <a:pt x="14" y="112"/>
                  <a:pt x="19" y="116"/>
                </a:cubicBezTo>
                <a:cubicBezTo>
                  <a:pt x="19" y="125"/>
                  <a:pt x="19" y="133"/>
                  <a:pt x="19" y="140"/>
                </a:cubicBezTo>
                <a:cubicBezTo>
                  <a:pt x="7" y="126"/>
                  <a:pt x="6" y="104"/>
                  <a:pt x="7" y="110"/>
                </a:cubicBezTo>
                <a:cubicBezTo>
                  <a:pt x="7" y="117"/>
                  <a:pt x="2" y="112"/>
                  <a:pt x="1" y="133"/>
                </a:cubicBezTo>
                <a:cubicBezTo>
                  <a:pt x="4" y="158"/>
                  <a:pt x="17" y="169"/>
                  <a:pt x="22" y="172"/>
                </a:cubicBezTo>
                <a:cubicBezTo>
                  <a:pt x="23" y="179"/>
                  <a:pt x="24" y="186"/>
                  <a:pt x="25" y="193"/>
                </a:cubicBezTo>
                <a:cubicBezTo>
                  <a:pt x="10" y="183"/>
                  <a:pt x="4" y="160"/>
                  <a:pt x="6" y="166"/>
                </a:cubicBezTo>
                <a:cubicBezTo>
                  <a:pt x="7" y="172"/>
                  <a:pt x="1" y="169"/>
                  <a:pt x="5" y="190"/>
                </a:cubicBezTo>
                <a:cubicBezTo>
                  <a:pt x="12" y="212"/>
                  <a:pt x="25" y="220"/>
                  <a:pt x="31" y="222"/>
                </a:cubicBezTo>
                <a:cubicBezTo>
                  <a:pt x="33" y="230"/>
                  <a:pt x="35" y="237"/>
                  <a:pt x="37" y="244"/>
                </a:cubicBezTo>
                <a:cubicBezTo>
                  <a:pt x="37" y="244"/>
                  <a:pt x="36" y="243"/>
                  <a:pt x="36" y="243"/>
                </a:cubicBezTo>
                <a:cubicBezTo>
                  <a:pt x="19" y="236"/>
                  <a:pt x="10" y="213"/>
                  <a:pt x="13" y="219"/>
                </a:cubicBezTo>
                <a:cubicBezTo>
                  <a:pt x="15" y="225"/>
                  <a:pt x="9" y="223"/>
                  <a:pt x="15" y="243"/>
                </a:cubicBezTo>
                <a:cubicBezTo>
                  <a:pt x="25" y="265"/>
                  <a:pt x="40" y="269"/>
                  <a:pt x="46" y="270"/>
                </a:cubicBezTo>
                <a:cubicBezTo>
                  <a:pt x="49" y="279"/>
                  <a:pt x="52" y="287"/>
                  <a:pt x="56" y="294"/>
                </a:cubicBezTo>
                <a:cubicBezTo>
                  <a:pt x="56" y="295"/>
                  <a:pt x="56" y="296"/>
                  <a:pt x="56" y="296"/>
                </a:cubicBezTo>
                <a:cubicBezTo>
                  <a:pt x="55" y="294"/>
                  <a:pt x="54" y="293"/>
                  <a:pt x="53" y="291"/>
                </a:cubicBezTo>
                <a:cubicBezTo>
                  <a:pt x="36" y="288"/>
                  <a:pt x="24" y="267"/>
                  <a:pt x="27" y="272"/>
                </a:cubicBezTo>
                <a:cubicBezTo>
                  <a:pt x="30" y="278"/>
                  <a:pt x="24" y="277"/>
                  <a:pt x="32" y="296"/>
                </a:cubicBezTo>
                <a:cubicBezTo>
                  <a:pt x="46" y="318"/>
                  <a:pt x="62" y="318"/>
                  <a:pt x="67" y="317"/>
                </a:cubicBezTo>
                <a:cubicBezTo>
                  <a:pt x="70" y="323"/>
                  <a:pt x="74" y="329"/>
                  <a:pt x="77" y="335"/>
                </a:cubicBezTo>
                <a:cubicBezTo>
                  <a:pt x="77" y="335"/>
                  <a:pt x="77" y="336"/>
                  <a:pt x="78" y="336"/>
                </a:cubicBezTo>
                <a:cubicBezTo>
                  <a:pt x="76" y="334"/>
                  <a:pt x="75" y="333"/>
                  <a:pt x="74" y="332"/>
                </a:cubicBezTo>
                <a:cubicBezTo>
                  <a:pt x="56" y="332"/>
                  <a:pt x="42" y="313"/>
                  <a:pt x="46" y="318"/>
                </a:cubicBezTo>
                <a:cubicBezTo>
                  <a:pt x="50" y="323"/>
                  <a:pt x="44" y="323"/>
                  <a:pt x="54" y="341"/>
                </a:cubicBezTo>
                <a:cubicBezTo>
                  <a:pt x="70" y="358"/>
                  <a:pt x="85" y="356"/>
                  <a:pt x="90" y="355"/>
                </a:cubicBezTo>
                <a:cubicBezTo>
                  <a:pt x="94" y="360"/>
                  <a:pt x="98" y="365"/>
                  <a:pt x="101" y="369"/>
                </a:cubicBezTo>
                <a:cubicBezTo>
                  <a:pt x="84" y="373"/>
                  <a:pt x="68" y="358"/>
                  <a:pt x="72" y="362"/>
                </a:cubicBezTo>
                <a:cubicBezTo>
                  <a:pt x="76" y="366"/>
                  <a:pt x="70" y="368"/>
                  <a:pt x="83" y="382"/>
                </a:cubicBezTo>
                <a:cubicBezTo>
                  <a:pt x="100" y="395"/>
                  <a:pt x="113" y="392"/>
                  <a:pt x="119" y="389"/>
                </a:cubicBezTo>
                <a:cubicBezTo>
                  <a:pt x="121" y="392"/>
                  <a:pt x="122" y="393"/>
                  <a:pt x="122" y="393"/>
                </a:cubicBezTo>
                <a:cubicBezTo>
                  <a:pt x="124" y="390"/>
                  <a:pt x="124" y="390"/>
                  <a:pt x="124" y="390"/>
                </a:cubicBezTo>
                <a:cubicBezTo>
                  <a:pt x="124" y="389"/>
                  <a:pt x="123" y="389"/>
                  <a:pt x="122" y="387"/>
                </a:cubicBezTo>
                <a:cubicBezTo>
                  <a:pt x="122" y="387"/>
                  <a:pt x="122" y="387"/>
                  <a:pt x="122" y="38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Freeform 33"/>
          <p:cNvSpPr>
            <a:spLocks noEditPoints="1"/>
          </p:cNvSpPr>
          <p:nvPr/>
        </p:nvSpPr>
        <p:spPr bwMode="auto">
          <a:xfrm>
            <a:off x="3839227" y="1170557"/>
            <a:ext cx="4513546" cy="4516885"/>
          </a:xfrm>
          <a:custGeom>
            <a:avLst/>
            <a:gdLst>
              <a:gd name="T0" fmla="*/ 432 w 1142"/>
              <a:gd name="T1" fmla="*/ 1097 h 1142"/>
              <a:gd name="T2" fmla="*/ 358 w 1142"/>
              <a:gd name="T3" fmla="*/ 1093 h 1142"/>
              <a:gd name="T4" fmla="*/ 241 w 1142"/>
              <a:gd name="T5" fmla="*/ 1004 h 1142"/>
              <a:gd name="T6" fmla="*/ 125 w 1142"/>
              <a:gd name="T7" fmla="*/ 924 h 1142"/>
              <a:gd name="T8" fmla="*/ 73 w 1142"/>
              <a:gd name="T9" fmla="*/ 816 h 1142"/>
              <a:gd name="T10" fmla="*/ 33 w 1142"/>
              <a:gd name="T11" fmla="*/ 653 h 1142"/>
              <a:gd name="T12" fmla="*/ 1 w 1142"/>
              <a:gd name="T13" fmla="*/ 525 h 1142"/>
              <a:gd name="T14" fmla="*/ 51 w 1142"/>
              <a:gd name="T15" fmla="*/ 412 h 1142"/>
              <a:gd name="T16" fmla="*/ 115 w 1142"/>
              <a:gd name="T17" fmla="*/ 257 h 1142"/>
              <a:gd name="T18" fmla="*/ 180 w 1142"/>
              <a:gd name="T19" fmla="*/ 160 h 1142"/>
              <a:gd name="T20" fmla="*/ 319 w 1142"/>
              <a:gd name="T21" fmla="*/ 78 h 1142"/>
              <a:gd name="T22" fmla="*/ 471 w 1142"/>
              <a:gd name="T23" fmla="*/ 37 h 1142"/>
              <a:gd name="T24" fmla="*/ 570 w 1142"/>
              <a:gd name="T25" fmla="*/ 0 h 1142"/>
              <a:gd name="T26" fmla="*/ 678 w 1142"/>
              <a:gd name="T27" fmla="*/ 40 h 1142"/>
              <a:gd name="T28" fmla="*/ 761 w 1142"/>
              <a:gd name="T29" fmla="*/ 37 h 1142"/>
              <a:gd name="T30" fmla="*/ 877 w 1142"/>
              <a:gd name="T31" fmla="*/ 124 h 1142"/>
              <a:gd name="T32" fmla="*/ 1001 w 1142"/>
              <a:gd name="T33" fmla="*/ 202 h 1142"/>
              <a:gd name="T34" fmla="*/ 1060 w 1142"/>
              <a:gd name="T35" fmla="*/ 313 h 1142"/>
              <a:gd name="T36" fmla="*/ 1105 w 1142"/>
              <a:gd name="T37" fmla="*/ 475 h 1142"/>
              <a:gd name="T38" fmla="*/ 1142 w 1142"/>
              <a:gd name="T39" fmla="*/ 592 h 1142"/>
              <a:gd name="T40" fmla="*/ 1097 w 1142"/>
              <a:gd name="T41" fmla="*/ 706 h 1142"/>
              <a:gd name="T42" fmla="*/ 1041 w 1142"/>
              <a:gd name="T43" fmla="*/ 864 h 1142"/>
              <a:gd name="T44" fmla="*/ 974 w 1142"/>
              <a:gd name="T45" fmla="*/ 971 h 1142"/>
              <a:gd name="T46" fmla="*/ 846 w 1142"/>
              <a:gd name="T47" fmla="*/ 1039 h 1142"/>
              <a:gd name="T48" fmla="*/ 723 w 1142"/>
              <a:gd name="T49" fmla="*/ 1119 h 1142"/>
              <a:gd name="T50" fmla="*/ 633 w 1142"/>
              <a:gd name="T51" fmla="*/ 1111 h 1142"/>
              <a:gd name="T52" fmla="*/ 422 w 1142"/>
              <a:gd name="T53" fmla="*/ 1079 h 1142"/>
              <a:gd name="T54" fmla="*/ 474 w 1142"/>
              <a:gd name="T55" fmla="*/ 1104 h 1142"/>
              <a:gd name="T56" fmla="*/ 591 w 1142"/>
              <a:gd name="T57" fmla="*/ 1112 h 1142"/>
              <a:gd name="T58" fmla="*/ 646 w 1142"/>
              <a:gd name="T59" fmla="*/ 1095 h 1142"/>
              <a:gd name="T60" fmla="*/ 778 w 1142"/>
              <a:gd name="T61" fmla="*/ 1085 h 1142"/>
              <a:gd name="T62" fmla="*/ 840 w 1142"/>
              <a:gd name="T63" fmla="*/ 1026 h 1142"/>
              <a:gd name="T64" fmla="*/ 962 w 1142"/>
              <a:gd name="T65" fmla="*/ 963 h 1142"/>
              <a:gd name="T66" fmla="*/ 996 w 1142"/>
              <a:gd name="T67" fmla="*/ 884 h 1142"/>
              <a:gd name="T68" fmla="*/ 1084 w 1142"/>
              <a:gd name="T69" fmla="*/ 779 h 1142"/>
              <a:gd name="T70" fmla="*/ 1084 w 1142"/>
              <a:gd name="T71" fmla="*/ 693 h 1142"/>
              <a:gd name="T72" fmla="*/ 1124 w 1142"/>
              <a:gd name="T73" fmla="*/ 562 h 1142"/>
              <a:gd name="T74" fmla="*/ 1091 w 1142"/>
              <a:gd name="T75" fmla="*/ 483 h 1142"/>
              <a:gd name="T76" fmla="*/ 1076 w 1142"/>
              <a:gd name="T77" fmla="*/ 346 h 1142"/>
              <a:gd name="T78" fmla="*/ 1014 w 1142"/>
              <a:gd name="T79" fmla="*/ 286 h 1142"/>
              <a:gd name="T80" fmla="*/ 947 w 1142"/>
              <a:gd name="T81" fmla="*/ 167 h 1142"/>
              <a:gd name="T82" fmla="*/ 868 w 1142"/>
              <a:gd name="T83" fmla="*/ 136 h 1142"/>
              <a:gd name="T84" fmla="*/ 759 w 1142"/>
              <a:gd name="T85" fmla="*/ 51 h 1142"/>
              <a:gd name="T86" fmla="*/ 677 w 1142"/>
              <a:gd name="T87" fmla="*/ 55 h 1142"/>
              <a:gd name="T88" fmla="*/ 600 w 1142"/>
              <a:gd name="T89" fmla="*/ 19 h 1142"/>
              <a:gd name="T90" fmla="*/ 512 w 1142"/>
              <a:gd name="T91" fmla="*/ 34 h 1142"/>
              <a:gd name="T92" fmla="*/ 408 w 1142"/>
              <a:gd name="T93" fmla="*/ 43 h 1142"/>
              <a:gd name="T94" fmla="*/ 305 w 1142"/>
              <a:gd name="T95" fmla="*/ 115 h 1142"/>
              <a:gd name="T96" fmla="*/ 192 w 1142"/>
              <a:gd name="T97" fmla="*/ 168 h 1142"/>
              <a:gd name="T98" fmla="*/ 157 w 1142"/>
              <a:gd name="T99" fmla="*/ 243 h 1142"/>
              <a:gd name="T100" fmla="*/ 68 w 1142"/>
              <a:gd name="T101" fmla="*/ 373 h 1142"/>
              <a:gd name="T102" fmla="*/ 61 w 1142"/>
              <a:gd name="T103" fmla="*/ 431 h 1142"/>
              <a:gd name="T104" fmla="*/ 30 w 1142"/>
              <a:gd name="T105" fmla="*/ 586 h 1142"/>
              <a:gd name="T106" fmla="*/ 48 w 1142"/>
              <a:gd name="T107" fmla="*/ 650 h 1142"/>
              <a:gd name="T108" fmla="*/ 82 w 1142"/>
              <a:gd name="T109" fmla="*/ 804 h 1142"/>
              <a:gd name="T110" fmla="*/ 117 w 1142"/>
              <a:gd name="T111" fmla="*/ 844 h 1142"/>
              <a:gd name="T112" fmla="*/ 208 w 1142"/>
              <a:gd name="T113" fmla="*/ 973 h 1142"/>
              <a:gd name="T114" fmla="*/ 293 w 1142"/>
              <a:gd name="T115" fmla="*/ 1051 h 1142"/>
              <a:gd name="T116" fmla="*/ 398 w 1142"/>
              <a:gd name="T117" fmla="*/ 1076 h 1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1142" h="1142">
                <a:moveTo>
                  <a:pt x="539" y="1142"/>
                </a:moveTo>
                <a:cubicBezTo>
                  <a:pt x="536" y="1142"/>
                  <a:pt x="533" y="1142"/>
                  <a:pt x="530" y="1142"/>
                </a:cubicBezTo>
                <a:cubicBezTo>
                  <a:pt x="519" y="1141"/>
                  <a:pt x="508" y="1139"/>
                  <a:pt x="497" y="1135"/>
                </a:cubicBezTo>
                <a:cubicBezTo>
                  <a:pt x="484" y="1130"/>
                  <a:pt x="475" y="1123"/>
                  <a:pt x="465" y="1116"/>
                </a:cubicBezTo>
                <a:cubicBezTo>
                  <a:pt x="455" y="1108"/>
                  <a:pt x="445" y="1100"/>
                  <a:pt x="432" y="1097"/>
                </a:cubicBezTo>
                <a:cubicBezTo>
                  <a:pt x="430" y="1096"/>
                  <a:pt x="427" y="1096"/>
                  <a:pt x="425" y="1095"/>
                </a:cubicBezTo>
                <a:cubicBezTo>
                  <a:pt x="423" y="1094"/>
                  <a:pt x="420" y="1094"/>
                  <a:pt x="417" y="1093"/>
                </a:cubicBezTo>
                <a:cubicBezTo>
                  <a:pt x="412" y="1091"/>
                  <a:pt x="406" y="1090"/>
                  <a:pt x="398" y="1090"/>
                </a:cubicBezTo>
                <a:cubicBezTo>
                  <a:pt x="392" y="1090"/>
                  <a:pt x="386" y="1091"/>
                  <a:pt x="379" y="1092"/>
                </a:cubicBezTo>
                <a:cubicBezTo>
                  <a:pt x="372" y="1092"/>
                  <a:pt x="365" y="1093"/>
                  <a:pt x="358" y="1093"/>
                </a:cubicBezTo>
                <a:cubicBezTo>
                  <a:pt x="353" y="1093"/>
                  <a:pt x="347" y="1093"/>
                  <a:pt x="342" y="1092"/>
                </a:cubicBezTo>
                <a:cubicBezTo>
                  <a:pt x="331" y="1090"/>
                  <a:pt x="320" y="1086"/>
                  <a:pt x="310" y="1081"/>
                </a:cubicBezTo>
                <a:cubicBezTo>
                  <a:pt x="300" y="1076"/>
                  <a:pt x="291" y="1069"/>
                  <a:pt x="283" y="1061"/>
                </a:cubicBezTo>
                <a:cubicBezTo>
                  <a:pt x="273" y="1052"/>
                  <a:pt x="267" y="1041"/>
                  <a:pt x="261" y="1031"/>
                </a:cubicBezTo>
                <a:cubicBezTo>
                  <a:pt x="255" y="1021"/>
                  <a:pt x="250" y="1011"/>
                  <a:pt x="241" y="1004"/>
                </a:cubicBezTo>
                <a:cubicBezTo>
                  <a:pt x="241" y="1003"/>
                  <a:pt x="240" y="1003"/>
                  <a:pt x="239" y="1002"/>
                </a:cubicBezTo>
                <a:cubicBezTo>
                  <a:pt x="229" y="994"/>
                  <a:pt x="217" y="991"/>
                  <a:pt x="204" y="987"/>
                </a:cubicBezTo>
                <a:cubicBezTo>
                  <a:pt x="193" y="984"/>
                  <a:pt x="181" y="981"/>
                  <a:pt x="170" y="974"/>
                </a:cubicBezTo>
                <a:cubicBezTo>
                  <a:pt x="160" y="968"/>
                  <a:pt x="151" y="961"/>
                  <a:pt x="144" y="952"/>
                </a:cubicBezTo>
                <a:cubicBezTo>
                  <a:pt x="136" y="943"/>
                  <a:pt x="130" y="934"/>
                  <a:pt x="125" y="924"/>
                </a:cubicBezTo>
                <a:cubicBezTo>
                  <a:pt x="119" y="912"/>
                  <a:pt x="117" y="900"/>
                  <a:pt x="116" y="888"/>
                </a:cubicBezTo>
                <a:cubicBezTo>
                  <a:pt x="114" y="875"/>
                  <a:pt x="112" y="863"/>
                  <a:pt x="105" y="852"/>
                </a:cubicBezTo>
                <a:cubicBezTo>
                  <a:pt x="104" y="850"/>
                  <a:pt x="103" y="849"/>
                  <a:pt x="103" y="848"/>
                </a:cubicBezTo>
                <a:cubicBezTo>
                  <a:pt x="102" y="846"/>
                  <a:pt x="101" y="845"/>
                  <a:pt x="100" y="843"/>
                </a:cubicBezTo>
                <a:cubicBezTo>
                  <a:pt x="93" y="831"/>
                  <a:pt x="84" y="824"/>
                  <a:pt x="73" y="816"/>
                </a:cubicBezTo>
                <a:cubicBezTo>
                  <a:pt x="64" y="809"/>
                  <a:pt x="54" y="801"/>
                  <a:pt x="46" y="790"/>
                </a:cubicBezTo>
                <a:cubicBezTo>
                  <a:pt x="40" y="781"/>
                  <a:pt x="34" y="771"/>
                  <a:pt x="31" y="760"/>
                </a:cubicBezTo>
                <a:cubicBezTo>
                  <a:pt x="27" y="749"/>
                  <a:pt x="25" y="739"/>
                  <a:pt x="24" y="727"/>
                </a:cubicBezTo>
                <a:cubicBezTo>
                  <a:pt x="24" y="714"/>
                  <a:pt x="27" y="702"/>
                  <a:pt x="29" y="690"/>
                </a:cubicBezTo>
                <a:cubicBezTo>
                  <a:pt x="33" y="678"/>
                  <a:pt x="36" y="666"/>
                  <a:pt x="33" y="653"/>
                </a:cubicBezTo>
                <a:cubicBezTo>
                  <a:pt x="33" y="648"/>
                  <a:pt x="33" y="644"/>
                  <a:pt x="33" y="640"/>
                </a:cubicBezTo>
                <a:cubicBezTo>
                  <a:pt x="32" y="637"/>
                  <a:pt x="30" y="633"/>
                  <a:pt x="30" y="628"/>
                </a:cubicBezTo>
                <a:cubicBezTo>
                  <a:pt x="29" y="615"/>
                  <a:pt x="23" y="604"/>
                  <a:pt x="17" y="593"/>
                </a:cubicBezTo>
                <a:cubicBezTo>
                  <a:pt x="11" y="582"/>
                  <a:pt x="5" y="572"/>
                  <a:pt x="3" y="559"/>
                </a:cubicBezTo>
                <a:cubicBezTo>
                  <a:pt x="0" y="547"/>
                  <a:pt x="0" y="536"/>
                  <a:pt x="1" y="525"/>
                </a:cubicBezTo>
                <a:cubicBezTo>
                  <a:pt x="2" y="513"/>
                  <a:pt x="4" y="502"/>
                  <a:pt x="8" y="491"/>
                </a:cubicBezTo>
                <a:cubicBezTo>
                  <a:pt x="13" y="479"/>
                  <a:pt x="21" y="470"/>
                  <a:pt x="28" y="460"/>
                </a:cubicBezTo>
                <a:cubicBezTo>
                  <a:pt x="36" y="450"/>
                  <a:pt x="44" y="440"/>
                  <a:pt x="47" y="427"/>
                </a:cubicBezTo>
                <a:cubicBezTo>
                  <a:pt x="47" y="425"/>
                  <a:pt x="48" y="422"/>
                  <a:pt x="49" y="420"/>
                </a:cubicBezTo>
                <a:cubicBezTo>
                  <a:pt x="50" y="418"/>
                  <a:pt x="50" y="415"/>
                  <a:pt x="51" y="412"/>
                </a:cubicBezTo>
                <a:cubicBezTo>
                  <a:pt x="55" y="400"/>
                  <a:pt x="54" y="387"/>
                  <a:pt x="53" y="374"/>
                </a:cubicBezTo>
                <a:cubicBezTo>
                  <a:pt x="52" y="363"/>
                  <a:pt x="51" y="351"/>
                  <a:pt x="53" y="338"/>
                </a:cubicBezTo>
                <a:cubicBezTo>
                  <a:pt x="55" y="326"/>
                  <a:pt x="59" y="316"/>
                  <a:pt x="65" y="305"/>
                </a:cubicBezTo>
                <a:cubicBezTo>
                  <a:pt x="70" y="295"/>
                  <a:pt x="76" y="286"/>
                  <a:pt x="85" y="278"/>
                </a:cubicBezTo>
                <a:cubicBezTo>
                  <a:pt x="94" y="268"/>
                  <a:pt x="105" y="263"/>
                  <a:pt x="115" y="257"/>
                </a:cubicBezTo>
                <a:cubicBezTo>
                  <a:pt x="126" y="251"/>
                  <a:pt x="137" y="245"/>
                  <a:pt x="145" y="234"/>
                </a:cubicBezTo>
                <a:cubicBezTo>
                  <a:pt x="146" y="233"/>
                  <a:pt x="146" y="233"/>
                  <a:pt x="147" y="232"/>
                </a:cubicBezTo>
                <a:cubicBezTo>
                  <a:pt x="148" y="231"/>
                  <a:pt x="149" y="229"/>
                  <a:pt x="150" y="228"/>
                </a:cubicBezTo>
                <a:cubicBezTo>
                  <a:pt x="158" y="218"/>
                  <a:pt x="162" y="206"/>
                  <a:pt x="166" y="194"/>
                </a:cubicBezTo>
                <a:cubicBezTo>
                  <a:pt x="169" y="183"/>
                  <a:pt x="172" y="171"/>
                  <a:pt x="180" y="160"/>
                </a:cubicBezTo>
                <a:cubicBezTo>
                  <a:pt x="186" y="150"/>
                  <a:pt x="194" y="142"/>
                  <a:pt x="202" y="134"/>
                </a:cubicBezTo>
                <a:cubicBezTo>
                  <a:pt x="211" y="127"/>
                  <a:pt x="221" y="121"/>
                  <a:pt x="231" y="116"/>
                </a:cubicBezTo>
                <a:cubicBezTo>
                  <a:pt x="244" y="111"/>
                  <a:pt x="256" y="110"/>
                  <a:pt x="267" y="108"/>
                </a:cubicBezTo>
                <a:cubicBezTo>
                  <a:pt x="278" y="107"/>
                  <a:pt x="288" y="106"/>
                  <a:pt x="297" y="102"/>
                </a:cubicBezTo>
                <a:cubicBezTo>
                  <a:pt x="306" y="96"/>
                  <a:pt x="312" y="87"/>
                  <a:pt x="319" y="78"/>
                </a:cubicBezTo>
                <a:cubicBezTo>
                  <a:pt x="326" y="69"/>
                  <a:pt x="333" y="59"/>
                  <a:pt x="343" y="51"/>
                </a:cubicBezTo>
                <a:cubicBezTo>
                  <a:pt x="353" y="45"/>
                  <a:pt x="363" y="39"/>
                  <a:pt x="373" y="35"/>
                </a:cubicBezTo>
                <a:cubicBezTo>
                  <a:pt x="384" y="31"/>
                  <a:pt x="395" y="29"/>
                  <a:pt x="407" y="28"/>
                </a:cubicBezTo>
                <a:cubicBezTo>
                  <a:pt x="420" y="27"/>
                  <a:pt x="432" y="30"/>
                  <a:pt x="443" y="33"/>
                </a:cubicBezTo>
                <a:cubicBezTo>
                  <a:pt x="453" y="35"/>
                  <a:pt x="461" y="37"/>
                  <a:pt x="471" y="37"/>
                </a:cubicBezTo>
                <a:cubicBezTo>
                  <a:pt x="472" y="37"/>
                  <a:pt x="473" y="37"/>
                  <a:pt x="475" y="37"/>
                </a:cubicBezTo>
                <a:cubicBezTo>
                  <a:pt x="485" y="34"/>
                  <a:pt x="494" y="28"/>
                  <a:pt x="504" y="22"/>
                </a:cubicBezTo>
                <a:cubicBezTo>
                  <a:pt x="514" y="16"/>
                  <a:pt x="524" y="9"/>
                  <a:pt x="536" y="5"/>
                </a:cubicBezTo>
                <a:cubicBezTo>
                  <a:pt x="547" y="2"/>
                  <a:pt x="558" y="0"/>
                  <a:pt x="569" y="0"/>
                </a:cubicBezTo>
                <a:cubicBezTo>
                  <a:pt x="570" y="0"/>
                  <a:pt x="570" y="0"/>
                  <a:pt x="570" y="0"/>
                </a:cubicBezTo>
                <a:cubicBezTo>
                  <a:pt x="571" y="0"/>
                  <a:pt x="571" y="0"/>
                  <a:pt x="571" y="0"/>
                </a:cubicBezTo>
                <a:cubicBezTo>
                  <a:pt x="582" y="0"/>
                  <a:pt x="593" y="2"/>
                  <a:pt x="604" y="5"/>
                </a:cubicBezTo>
                <a:cubicBezTo>
                  <a:pt x="617" y="9"/>
                  <a:pt x="627" y="16"/>
                  <a:pt x="636" y="22"/>
                </a:cubicBezTo>
                <a:cubicBezTo>
                  <a:pt x="647" y="29"/>
                  <a:pt x="658" y="36"/>
                  <a:pt x="671" y="38"/>
                </a:cubicBezTo>
                <a:cubicBezTo>
                  <a:pt x="673" y="38"/>
                  <a:pt x="676" y="39"/>
                  <a:pt x="678" y="40"/>
                </a:cubicBezTo>
                <a:cubicBezTo>
                  <a:pt x="681" y="40"/>
                  <a:pt x="683" y="40"/>
                  <a:pt x="686" y="41"/>
                </a:cubicBezTo>
                <a:cubicBezTo>
                  <a:pt x="690" y="42"/>
                  <a:pt x="695" y="43"/>
                  <a:pt x="700" y="43"/>
                </a:cubicBezTo>
                <a:cubicBezTo>
                  <a:pt x="708" y="43"/>
                  <a:pt x="716" y="41"/>
                  <a:pt x="724" y="40"/>
                </a:cubicBezTo>
                <a:cubicBezTo>
                  <a:pt x="733" y="38"/>
                  <a:pt x="742" y="36"/>
                  <a:pt x="752" y="36"/>
                </a:cubicBezTo>
                <a:cubicBezTo>
                  <a:pt x="755" y="36"/>
                  <a:pt x="758" y="37"/>
                  <a:pt x="761" y="37"/>
                </a:cubicBezTo>
                <a:cubicBezTo>
                  <a:pt x="772" y="38"/>
                  <a:pt x="783" y="41"/>
                  <a:pt x="794" y="46"/>
                </a:cubicBezTo>
                <a:cubicBezTo>
                  <a:pt x="804" y="50"/>
                  <a:pt x="814" y="56"/>
                  <a:pt x="823" y="63"/>
                </a:cubicBezTo>
                <a:cubicBezTo>
                  <a:pt x="833" y="72"/>
                  <a:pt x="840" y="82"/>
                  <a:pt x="846" y="92"/>
                </a:cubicBezTo>
                <a:cubicBezTo>
                  <a:pt x="853" y="102"/>
                  <a:pt x="860" y="113"/>
                  <a:pt x="872" y="120"/>
                </a:cubicBezTo>
                <a:cubicBezTo>
                  <a:pt x="874" y="121"/>
                  <a:pt x="876" y="123"/>
                  <a:pt x="877" y="124"/>
                </a:cubicBezTo>
                <a:cubicBezTo>
                  <a:pt x="880" y="125"/>
                  <a:pt x="882" y="127"/>
                  <a:pt x="884" y="128"/>
                </a:cubicBezTo>
                <a:cubicBezTo>
                  <a:pt x="895" y="136"/>
                  <a:pt x="907" y="139"/>
                  <a:pt x="920" y="142"/>
                </a:cubicBezTo>
                <a:cubicBezTo>
                  <a:pt x="931" y="145"/>
                  <a:pt x="943" y="147"/>
                  <a:pt x="955" y="154"/>
                </a:cubicBezTo>
                <a:cubicBezTo>
                  <a:pt x="965" y="159"/>
                  <a:pt x="974" y="166"/>
                  <a:pt x="981" y="175"/>
                </a:cubicBezTo>
                <a:cubicBezTo>
                  <a:pt x="989" y="183"/>
                  <a:pt x="996" y="192"/>
                  <a:pt x="1001" y="202"/>
                </a:cubicBezTo>
                <a:cubicBezTo>
                  <a:pt x="1008" y="214"/>
                  <a:pt x="1010" y="226"/>
                  <a:pt x="1012" y="238"/>
                </a:cubicBezTo>
                <a:cubicBezTo>
                  <a:pt x="1014" y="250"/>
                  <a:pt x="1017" y="263"/>
                  <a:pt x="1024" y="274"/>
                </a:cubicBezTo>
                <a:cubicBezTo>
                  <a:pt x="1026" y="276"/>
                  <a:pt x="1027" y="278"/>
                  <a:pt x="1028" y="280"/>
                </a:cubicBezTo>
                <a:cubicBezTo>
                  <a:pt x="1030" y="282"/>
                  <a:pt x="1031" y="284"/>
                  <a:pt x="1033" y="286"/>
                </a:cubicBezTo>
                <a:cubicBezTo>
                  <a:pt x="1039" y="298"/>
                  <a:pt x="1049" y="305"/>
                  <a:pt x="1060" y="313"/>
                </a:cubicBezTo>
                <a:cubicBezTo>
                  <a:pt x="1070" y="320"/>
                  <a:pt x="1079" y="327"/>
                  <a:pt x="1087" y="337"/>
                </a:cubicBezTo>
                <a:cubicBezTo>
                  <a:pt x="1094" y="346"/>
                  <a:pt x="1100" y="356"/>
                  <a:pt x="1104" y="367"/>
                </a:cubicBezTo>
                <a:cubicBezTo>
                  <a:pt x="1108" y="378"/>
                  <a:pt x="1111" y="389"/>
                  <a:pt x="1112" y="400"/>
                </a:cubicBezTo>
                <a:cubicBezTo>
                  <a:pt x="1113" y="413"/>
                  <a:pt x="1110" y="425"/>
                  <a:pt x="1107" y="437"/>
                </a:cubicBezTo>
                <a:cubicBezTo>
                  <a:pt x="1105" y="449"/>
                  <a:pt x="1102" y="462"/>
                  <a:pt x="1105" y="475"/>
                </a:cubicBezTo>
                <a:cubicBezTo>
                  <a:pt x="1105" y="477"/>
                  <a:pt x="1105" y="480"/>
                  <a:pt x="1105" y="482"/>
                </a:cubicBezTo>
                <a:cubicBezTo>
                  <a:pt x="1106" y="484"/>
                  <a:pt x="1107" y="487"/>
                  <a:pt x="1107" y="490"/>
                </a:cubicBezTo>
                <a:cubicBezTo>
                  <a:pt x="1109" y="503"/>
                  <a:pt x="1115" y="514"/>
                  <a:pt x="1122" y="525"/>
                </a:cubicBezTo>
                <a:cubicBezTo>
                  <a:pt x="1128" y="535"/>
                  <a:pt x="1135" y="545"/>
                  <a:pt x="1138" y="558"/>
                </a:cubicBezTo>
                <a:cubicBezTo>
                  <a:pt x="1141" y="569"/>
                  <a:pt x="1142" y="580"/>
                  <a:pt x="1142" y="592"/>
                </a:cubicBezTo>
                <a:cubicBezTo>
                  <a:pt x="1141" y="603"/>
                  <a:pt x="1139" y="615"/>
                  <a:pt x="1136" y="625"/>
                </a:cubicBezTo>
                <a:cubicBezTo>
                  <a:pt x="1131" y="638"/>
                  <a:pt x="1124" y="648"/>
                  <a:pt x="1117" y="657"/>
                </a:cubicBezTo>
                <a:cubicBezTo>
                  <a:pt x="1110" y="668"/>
                  <a:pt x="1103" y="678"/>
                  <a:pt x="1100" y="691"/>
                </a:cubicBezTo>
                <a:cubicBezTo>
                  <a:pt x="1100" y="694"/>
                  <a:pt x="1099" y="696"/>
                  <a:pt x="1098" y="698"/>
                </a:cubicBezTo>
                <a:cubicBezTo>
                  <a:pt x="1098" y="701"/>
                  <a:pt x="1097" y="704"/>
                  <a:pt x="1097" y="706"/>
                </a:cubicBezTo>
                <a:cubicBezTo>
                  <a:pt x="1093" y="719"/>
                  <a:pt x="1095" y="731"/>
                  <a:pt x="1097" y="744"/>
                </a:cubicBezTo>
                <a:cubicBezTo>
                  <a:pt x="1098" y="756"/>
                  <a:pt x="1100" y="768"/>
                  <a:pt x="1098" y="781"/>
                </a:cubicBezTo>
                <a:cubicBezTo>
                  <a:pt x="1097" y="792"/>
                  <a:pt x="1093" y="803"/>
                  <a:pt x="1088" y="814"/>
                </a:cubicBezTo>
                <a:cubicBezTo>
                  <a:pt x="1084" y="824"/>
                  <a:pt x="1077" y="833"/>
                  <a:pt x="1070" y="842"/>
                </a:cubicBezTo>
                <a:cubicBezTo>
                  <a:pt x="1061" y="852"/>
                  <a:pt x="1051" y="858"/>
                  <a:pt x="1041" y="864"/>
                </a:cubicBezTo>
                <a:cubicBezTo>
                  <a:pt x="1029" y="871"/>
                  <a:pt x="1019" y="878"/>
                  <a:pt x="1011" y="889"/>
                </a:cubicBezTo>
                <a:cubicBezTo>
                  <a:pt x="1010" y="891"/>
                  <a:pt x="1008" y="893"/>
                  <a:pt x="1007" y="894"/>
                </a:cubicBezTo>
                <a:cubicBezTo>
                  <a:pt x="1005" y="897"/>
                  <a:pt x="1004" y="899"/>
                  <a:pt x="1002" y="901"/>
                </a:cubicBezTo>
                <a:cubicBezTo>
                  <a:pt x="994" y="912"/>
                  <a:pt x="991" y="924"/>
                  <a:pt x="987" y="936"/>
                </a:cubicBezTo>
                <a:cubicBezTo>
                  <a:pt x="984" y="948"/>
                  <a:pt x="981" y="959"/>
                  <a:pt x="974" y="971"/>
                </a:cubicBezTo>
                <a:cubicBezTo>
                  <a:pt x="968" y="981"/>
                  <a:pt x="961" y="989"/>
                  <a:pt x="953" y="997"/>
                </a:cubicBezTo>
                <a:cubicBezTo>
                  <a:pt x="944" y="1004"/>
                  <a:pt x="935" y="1011"/>
                  <a:pt x="924" y="1016"/>
                </a:cubicBezTo>
                <a:cubicBezTo>
                  <a:pt x="912" y="1021"/>
                  <a:pt x="900" y="1023"/>
                  <a:pt x="889" y="1025"/>
                </a:cubicBezTo>
                <a:cubicBezTo>
                  <a:pt x="876" y="1027"/>
                  <a:pt x="864" y="1029"/>
                  <a:pt x="852" y="1036"/>
                </a:cubicBezTo>
                <a:cubicBezTo>
                  <a:pt x="850" y="1037"/>
                  <a:pt x="848" y="1038"/>
                  <a:pt x="846" y="1039"/>
                </a:cubicBezTo>
                <a:cubicBezTo>
                  <a:pt x="844" y="1041"/>
                  <a:pt x="842" y="1043"/>
                  <a:pt x="839" y="1044"/>
                </a:cubicBezTo>
                <a:cubicBezTo>
                  <a:pt x="827" y="1050"/>
                  <a:pt x="820" y="1060"/>
                  <a:pt x="812" y="1070"/>
                </a:cubicBezTo>
                <a:cubicBezTo>
                  <a:pt x="805" y="1080"/>
                  <a:pt x="797" y="1089"/>
                  <a:pt x="786" y="1097"/>
                </a:cubicBezTo>
                <a:cubicBezTo>
                  <a:pt x="777" y="1104"/>
                  <a:pt x="767" y="1109"/>
                  <a:pt x="756" y="1112"/>
                </a:cubicBezTo>
                <a:cubicBezTo>
                  <a:pt x="745" y="1116"/>
                  <a:pt x="734" y="1118"/>
                  <a:pt x="723" y="1119"/>
                </a:cubicBezTo>
                <a:cubicBezTo>
                  <a:pt x="709" y="1119"/>
                  <a:pt x="698" y="1116"/>
                  <a:pt x="686" y="1113"/>
                </a:cubicBezTo>
                <a:cubicBezTo>
                  <a:pt x="677" y="1111"/>
                  <a:pt x="667" y="1108"/>
                  <a:pt x="658" y="1108"/>
                </a:cubicBezTo>
                <a:cubicBezTo>
                  <a:pt x="655" y="1108"/>
                  <a:pt x="651" y="1109"/>
                  <a:pt x="648" y="1109"/>
                </a:cubicBezTo>
                <a:cubicBezTo>
                  <a:pt x="646" y="1110"/>
                  <a:pt x="643" y="1110"/>
                  <a:pt x="641" y="1110"/>
                </a:cubicBezTo>
                <a:cubicBezTo>
                  <a:pt x="639" y="1111"/>
                  <a:pt x="636" y="1111"/>
                  <a:pt x="633" y="1111"/>
                </a:cubicBezTo>
                <a:cubicBezTo>
                  <a:pt x="620" y="1113"/>
                  <a:pt x="609" y="1119"/>
                  <a:pt x="598" y="1125"/>
                </a:cubicBezTo>
                <a:cubicBezTo>
                  <a:pt x="587" y="1131"/>
                  <a:pt x="577" y="1137"/>
                  <a:pt x="564" y="1140"/>
                </a:cubicBezTo>
                <a:cubicBezTo>
                  <a:pt x="556" y="1141"/>
                  <a:pt x="547" y="1142"/>
                  <a:pt x="539" y="1142"/>
                </a:cubicBezTo>
                <a:close/>
                <a:moveTo>
                  <a:pt x="398" y="1076"/>
                </a:moveTo>
                <a:cubicBezTo>
                  <a:pt x="407" y="1076"/>
                  <a:pt x="415" y="1077"/>
                  <a:pt x="422" y="1079"/>
                </a:cubicBezTo>
                <a:cubicBezTo>
                  <a:pt x="424" y="1080"/>
                  <a:pt x="425" y="1080"/>
                  <a:pt x="427" y="1080"/>
                </a:cubicBezTo>
                <a:cubicBezTo>
                  <a:pt x="429" y="1080"/>
                  <a:pt x="429" y="1080"/>
                  <a:pt x="429" y="1080"/>
                </a:cubicBezTo>
                <a:cubicBezTo>
                  <a:pt x="431" y="1081"/>
                  <a:pt x="431" y="1081"/>
                  <a:pt x="431" y="1081"/>
                </a:cubicBezTo>
                <a:cubicBezTo>
                  <a:pt x="432" y="1082"/>
                  <a:pt x="434" y="1082"/>
                  <a:pt x="435" y="1083"/>
                </a:cubicBezTo>
                <a:cubicBezTo>
                  <a:pt x="452" y="1086"/>
                  <a:pt x="463" y="1095"/>
                  <a:pt x="474" y="1104"/>
                </a:cubicBezTo>
                <a:cubicBezTo>
                  <a:pt x="483" y="1111"/>
                  <a:pt x="491" y="1117"/>
                  <a:pt x="502" y="1121"/>
                </a:cubicBezTo>
                <a:cubicBezTo>
                  <a:pt x="511" y="1125"/>
                  <a:pt x="521" y="1127"/>
                  <a:pt x="531" y="1127"/>
                </a:cubicBezTo>
                <a:cubicBezTo>
                  <a:pt x="534" y="1127"/>
                  <a:pt x="536" y="1128"/>
                  <a:pt x="539" y="1128"/>
                </a:cubicBezTo>
                <a:cubicBezTo>
                  <a:pt x="546" y="1128"/>
                  <a:pt x="554" y="1127"/>
                  <a:pt x="561" y="1125"/>
                </a:cubicBezTo>
                <a:cubicBezTo>
                  <a:pt x="572" y="1123"/>
                  <a:pt x="581" y="1118"/>
                  <a:pt x="591" y="1112"/>
                </a:cubicBezTo>
                <a:cubicBezTo>
                  <a:pt x="603" y="1105"/>
                  <a:pt x="615" y="1098"/>
                  <a:pt x="632" y="1097"/>
                </a:cubicBezTo>
                <a:cubicBezTo>
                  <a:pt x="634" y="1097"/>
                  <a:pt x="636" y="1096"/>
                  <a:pt x="637" y="1095"/>
                </a:cubicBezTo>
                <a:cubicBezTo>
                  <a:pt x="639" y="1095"/>
                  <a:pt x="639" y="1095"/>
                  <a:pt x="639" y="1095"/>
                </a:cubicBezTo>
                <a:cubicBezTo>
                  <a:pt x="641" y="1095"/>
                  <a:pt x="641" y="1095"/>
                  <a:pt x="641" y="1095"/>
                </a:cubicBezTo>
                <a:cubicBezTo>
                  <a:pt x="642" y="1095"/>
                  <a:pt x="644" y="1095"/>
                  <a:pt x="646" y="1095"/>
                </a:cubicBezTo>
                <a:cubicBezTo>
                  <a:pt x="650" y="1094"/>
                  <a:pt x="654" y="1094"/>
                  <a:pt x="658" y="1094"/>
                </a:cubicBezTo>
                <a:cubicBezTo>
                  <a:pt x="669" y="1094"/>
                  <a:pt x="680" y="1096"/>
                  <a:pt x="690" y="1099"/>
                </a:cubicBezTo>
                <a:cubicBezTo>
                  <a:pt x="701" y="1102"/>
                  <a:pt x="711" y="1105"/>
                  <a:pt x="722" y="1104"/>
                </a:cubicBezTo>
                <a:cubicBezTo>
                  <a:pt x="732" y="1104"/>
                  <a:pt x="742" y="1102"/>
                  <a:pt x="751" y="1098"/>
                </a:cubicBezTo>
                <a:cubicBezTo>
                  <a:pt x="761" y="1095"/>
                  <a:pt x="770" y="1091"/>
                  <a:pt x="778" y="1085"/>
                </a:cubicBezTo>
                <a:cubicBezTo>
                  <a:pt x="787" y="1078"/>
                  <a:pt x="793" y="1070"/>
                  <a:pt x="800" y="1061"/>
                </a:cubicBezTo>
                <a:cubicBezTo>
                  <a:pt x="809" y="1050"/>
                  <a:pt x="818" y="1039"/>
                  <a:pt x="832" y="1031"/>
                </a:cubicBezTo>
                <a:cubicBezTo>
                  <a:pt x="834" y="1030"/>
                  <a:pt x="835" y="1029"/>
                  <a:pt x="837" y="1028"/>
                </a:cubicBezTo>
                <a:cubicBezTo>
                  <a:pt x="838" y="1026"/>
                  <a:pt x="838" y="1026"/>
                  <a:pt x="838" y="1026"/>
                </a:cubicBezTo>
                <a:cubicBezTo>
                  <a:pt x="840" y="1026"/>
                  <a:pt x="840" y="1026"/>
                  <a:pt x="840" y="1026"/>
                </a:cubicBezTo>
                <a:cubicBezTo>
                  <a:pt x="841" y="1025"/>
                  <a:pt x="843" y="1025"/>
                  <a:pt x="844" y="1024"/>
                </a:cubicBezTo>
                <a:cubicBezTo>
                  <a:pt x="858" y="1015"/>
                  <a:pt x="873" y="1012"/>
                  <a:pt x="887" y="1010"/>
                </a:cubicBezTo>
                <a:cubicBezTo>
                  <a:pt x="898" y="1009"/>
                  <a:pt x="908" y="1007"/>
                  <a:pt x="918" y="1002"/>
                </a:cubicBezTo>
                <a:cubicBezTo>
                  <a:pt x="927" y="998"/>
                  <a:pt x="935" y="993"/>
                  <a:pt x="943" y="986"/>
                </a:cubicBezTo>
                <a:cubicBezTo>
                  <a:pt x="950" y="979"/>
                  <a:pt x="957" y="972"/>
                  <a:pt x="962" y="963"/>
                </a:cubicBezTo>
                <a:cubicBezTo>
                  <a:pt x="968" y="954"/>
                  <a:pt x="970" y="943"/>
                  <a:pt x="973" y="933"/>
                </a:cubicBezTo>
                <a:cubicBezTo>
                  <a:pt x="977" y="919"/>
                  <a:pt x="980" y="905"/>
                  <a:pt x="991" y="892"/>
                </a:cubicBezTo>
                <a:cubicBezTo>
                  <a:pt x="992" y="891"/>
                  <a:pt x="993" y="889"/>
                  <a:pt x="994" y="887"/>
                </a:cubicBezTo>
                <a:cubicBezTo>
                  <a:pt x="994" y="886"/>
                  <a:pt x="994" y="886"/>
                  <a:pt x="994" y="886"/>
                </a:cubicBezTo>
                <a:cubicBezTo>
                  <a:pt x="996" y="884"/>
                  <a:pt x="996" y="884"/>
                  <a:pt x="996" y="884"/>
                </a:cubicBezTo>
                <a:cubicBezTo>
                  <a:pt x="997" y="883"/>
                  <a:pt x="998" y="882"/>
                  <a:pt x="999" y="881"/>
                </a:cubicBezTo>
                <a:cubicBezTo>
                  <a:pt x="1008" y="867"/>
                  <a:pt x="1021" y="859"/>
                  <a:pt x="1033" y="852"/>
                </a:cubicBezTo>
                <a:cubicBezTo>
                  <a:pt x="1042" y="846"/>
                  <a:pt x="1051" y="841"/>
                  <a:pt x="1059" y="832"/>
                </a:cubicBezTo>
                <a:cubicBezTo>
                  <a:pt x="1065" y="825"/>
                  <a:pt x="1071" y="817"/>
                  <a:pt x="1075" y="807"/>
                </a:cubicBezTo>
                <a:cubicBezTo>
                  <a:pt x="1079" y="798"/>
                  <a:pt x="1082" y="789"/>
                  <a:pt x="1084" y="779"/>
                </a:cubicBezTo>
                <a:cubicBezTo>
                  <a:pt x="1085" y="768"/>
                  <a:pt x="1084" y="757"/>
                  <a:pt x="1082" y="746"/>
                </a:cubicBezTo>
                <a:cubicBezTo>
                  <a:pt x="1080" y="732"/>
                  <a:pt x="1078" y="718"/>
                  <a:pt x="1083" y="702"/>
                </a:cubicBezTo>
                <a:cubicBezTo>
                  <a:pt x="1083" y="700"/>
                  <a:pt x="1083" y="699"/>
                  <a:pt x="1083" y="697"/>
                </a:cubicBezTo>
                <a:cubicBezTo>
                  <a:pt x="1083" y="695"/>
                  <a:pt x="1083" y="695"/>
                  <a:pt x="1083" y="695"/>
                </a:cubicBezTo>
                <a:cubicBezTo>
                  <a:pt x="1084" y="693"/>
                  <a:pt x="1084" y="693"/>
                  <a:pt x="1084" y="693"/>
                </a:cubicBezTo>
                <a:cubicBezTo>
                  <a:pt x="1085" y="692"/>
                  <a:pt x="1085" y="690"/>
                  <a:pt x="1086" y="688"/>
                </a:cubicBezTo>
                <a:cubicBezTo>
                  <a:pt x="1089" y="672"/>
                  <a:pt x="1097" y="660"/>
                  <a:pt x="1106" y="649"/>
                </a:cubicBezTo>
                <a:cubicBezTo>
                  <a:pt x="1112" y="640"/>
                  <a:pt x="1118" y="631"/>
                  <a:pt x="1122" y="621"/>
                </a:cubicBezTo>
                <a:cubicBezTo>
                  <a:pt x="1125" y="611"/>
                  <a:pt x="1127" y="602"/>
                  <a:pt x="1127" y="591"/>
                </a:cubicBezTo>
                <a:cubicBezTo>
                  <a:pt x="1127" y="581"/>
                  <a:pt x="1126" y="572"/>
                  <a:pt x="1124" y="562"/>
                </a:cubicBezTo>
                <a:cubicBezTo>
                  <a:pt x="1121" y="551"/>
                  <a:pt x="1115" y="542"/>
                  <a:pt x="1110" y="532"/>
                </a:cubicBezTo>
                <a:cubicBezTo>
                  <a:pt x="1102" y="520"/>
                  <a:pt x="1095" y="508"/>
                  <a:pt x="1093" y="492"/>
                </a:cubicBezTo>
                <a:cubicBezTo>
                  <a:pt x="1093" y="490"/>
                  <a:pt x="1092" y="488"/>
                  <a:pt x="1091" y="486"/>
                </a:cubicBezTo>
                <a:cubicBezTo>
                  <a:pt x="1091" y="485"/>
                  <a:pt x="1091" y="485"/>
                  <a:pt x="1091" y="485"/>
                </a:cubicBezTo>
                <a:cubicBezTo>
                  <a:pt x="1091" y="483"/>
                  <a:pt x="1091" y="483"/>
                  <a:pt x="1091" y="483"/>
                </a:cubicBezTo>
                <a:cubicBezTo>
                  <a:pt x="1091" y="481"/>
                  <a:pt x="1091" y="479"/>
                  <a:pt x="1090" y="478"/>
                </a:cubicBezTo>
                <a:cubicBezTo>
                  <a:pt x="1087" y="462"/>
                  <a:pt x="1090" y="447"/>
                  <a:pt x="1093" y="434"/>
                </a:cubicBezTo>
                <a:cubicBezTo>
                  <a:pt x="1095" y="423"/>
                  <a:pt x="1098" y="412"/>
                  <a:pt x="1097" y="401"/>
                </a:cubicBezTo>
                <a:cubicBezTo>
                  <a:pt x="1096" y="391"/>
                  <a:pt x="1094" y="382"/>
                  <a:pt x="1090" y="372"/>
                </a:cubicBezTo>
                <a:cubicBezTo>
                  <a:pt x="1087" y="363"/>
                  <a:pt x="1082" y="354"/>
                  <a:pt x="1076" y="346"/>
                </a:cubicBezTo>
                <a:cubicBezTo>
                  <a:pt x="1069" y="337"/>
                  <a:pt x="1060" y="331"/>
                  <a:pt x="1051" y="325"/>
                </a:cubicBezTo>
                <a:cubicBezTo>
                  <a:pt x="1040" y="317"/>
                  <a:pt x="1028" y="308"/>
                  <a:pt x="1020" y="294"/>
                </a:cubicBezTo>
                <a:cubicBezTo>
                  <a:pt x="1019" y="292"/>
                  <a:pt x="1018" y="291"/>
                  <a:pt x="1016" y="290"/>
                </a:cubicBezTo>
                <a:cubicBezTo>
                  <a:pt x="1015" y="288"/>
                  <a:pt x="1015" y="288"/>
                  <a:pt x="1015" y="288"/>
                </a:cubicBezTo>
                <a:cubicBezTo>
                  <a:pt x="1014" y="286"/>
                  <a:pt x="1014" y="286"/>
                  <a:pt x="1014" y="286"/>
                </a:cubicBezTo>
                <a:cubicBezTo>
                  <a:pt x="1014" y="285"/>
                  <a:pt x="1013" y="283"/>
                  <a:pt x="1012" y="282"/>
                </a:cubicBezTo>
                <a:cubicBezTo>
                  <a:pt x="1003" y="268"/>
                  <a:pt x="1000" y="254"/>
                  <a:pt x="997" y="240"/>
                </a:cubicBezTo>
                <a:cubicBezTo>
                  <a:pt x="995" y="229"/>
                  <a:pt x="993" y="219"/>
                  <a:pt x="988" y="209"/>
                </a:cubicBezTo>
                <a:cubicBezTo>
                  <a:pt x="984" y="200"/>
                  <a:pt x="978" y="192"/>
                  <a:pt x="971" y="185"/>
                </a:cubicBezTo>
                <a:cubicBezTo>
                  <a:pt x="964" y="178"/>
                  <a:pt x="956" y="172"/>
                  <a:pt x="947" y="167"/>
                </a:cubicBezTo>
                <a:cubicBezTo>
                  <a:pt x="938" y="161"/>
                  <a:pt x="927" y="159"/>
                  <a:pt x="917" y="156"/>
                </a:cubicBezTo>
                <a:cubicBezTo>
                  <a:pt x="903" y="153"/>
                  <a:pt x="889" y="150"/>
                  <a:pt x="875" y="140"/>
                </a:cubicBezTo>
                <a:cubicBezTo>
                  <a:pt x="874" y="139"/>
                  <a:pt x="872" y="138"/>
                  <a:pt x="871" y="138"/>
                </a:cubicBezTo>
                <a:cubicBezTo>
                  <a:pt x="869" y="137"/>
                  <a:pt x="869" y="137"/>
                  <a:pt x="869" y="137"/>
                </a:cubicBezTo>
                <a:cubicBezTo>
                  <a:pt x="868" y="136"/>
                  <a:pt x="868" y="136"/>
                  <a:pt x="868" y="136"/>
                </a:cubicBezTo>
                <a:cubicBezTo>
                  <a:pt x="866" y="134"/>
                  <a:pt x="865" y="133"/>
                  <a:pt x="864" y="132"/>
                </a:cubicBezTo>
                <a:cubicBezTo>
                  <a:pt x="850" y="124"/>
                  <a:pt x="842" y="111"/>
                  <a:pt x="834" y="100"/>
                </a:cubicBezTo>
                <a:cubicBezTo>
                  <a:pt x="828" y="90"/>
                  <a:pt x="822" y="82"/>
                  <a:pt x="813" y="75"/>
                </a:cubicBezTo>
                <a:cubicBezTo>
                  <a:pt x="805" y="68"/>
                  <a:pt x="797" y="63"/>
                  <a:pt x="788" y="59"/>
                </a:cubicBezTo>
                <a:cubicBezTo>
                  <a:pt x="778" y="55"/>
                  <a:pt x="769" y="53"/>
                  <a:pt x="759" y="51"/>
                </a:cubicBezTo>
                <a:cubicBezTo>
                  <a:pt x="757" y="51"/>
                  <a:pt x="754" y="51"/>
                  <a:pt x="752" y="51"/>
                </a:cubicBezTo>
                <a:cubicBezTo>
                  <a:pt x="743" y="51"/>
                  <a:pt x="735" y="53"/>
                  <a:pt x="727" y="54"/>
                </a:cubicBezTo>
                <a:cubicBezTo>
                  <a:pt x="718" y="56"/>
                  <a:pt x="709" y="57"/>
                  <a:pt x="700" y="57"/>
                </a:cubicBezTo>
                <a:cubicBezTo>
                  <a:pt x="694" y="57"/>
                  <a:pt x="688" y="57"/>
                  <a:pt x="682" y="55"/>
                </a:cubicBezTo>
                <a:cubicBezTo>
                  <a:pt x="681" y="55"/>
                  <a:pt x="679" y="55"/>
                  <a:pt x="677" y="55"/>
                </a:cubicBezTo>
                <a:cubicBezTo>
                  <a:pt x="675" y="55"/>
                  <a:pt x="675" y="55"/>
                  <a:pt x="675" y="55"/>
                </a:cubicBezTo>
                <a:cubicBezTo>
                  <a:pt x="673" y="54"/>
                  <a:pt x="673" y="54"/>
                  <a:pt x="673" y="54"/>
                </a:cubicBezTo>
                <a:cubicBezTo>
                  <a:pt x="672" y="53"/>
                  <a:pt x="670" y="53"/>
                  <a:pt x="669" y="53"/>
                </a:cubicBezTo>
                <a:cubicBezTo>
                  <a:pt x="652" y="50"/>
                  <a:pt x="640" y="42"/>
                  <a:pt x="628" y="34"/>
                </a:cubicBezTo>
                <a:cubicBezTo>
                  <a:pt x="619" y="28"/>
                  <a:pt x="610" y="22"/>
                  <a:pt x="600" y="19"/>
                </a:cubicBezTo>
                <a:cubicBezTo>
                  <a:pt x="590" y="16"/>
                  <a:pt x="581" y="15"/>
                  <a:pt x="571" y="15"/>
                </a:cubicBezTo>
                <a:cubicBezTo>
                  <a:pt x="570" y="15"/>
                  <a:pt x="570" y="15"/>
                  <a:pt x="570" y="15"/>
                </a:cubicBezTo>
                <a:cubicBezTo>
                  <a:pt x="569" y="15"/>
                  <a:pt x="569" y="15"/>
                  <a:pt x="569" y="15"/>
                </a:cubicBezTo>
                <a:cubicBezTo>
                  <a:pt x="559" y="15"/>
                  <a:pt x="550" y="16"/>
                  <a:pt x="541" y="19"/>
                </a:cubicBezTo>
                <a:cubicBezTo>
                  <a:pt x="530" y="22"/>
                  <a:pt x="521" y="28"/>
                  <a:pt x="512" y="34"/>
                </a:cubicBezTo>
                <a:cubicBezTo>
                  <a:pt x="502" y="41"/>
                  <a:pt x="491" y="48"/>
                  <a:pt x="478" y="51"/>
                </a:cubicBezTo>
                <a:cubicBezTo>
                  <a:pt x="476" y="52"/>
                  <a:pt x="476" y="52"/>
                  <a:pt x="476" y="52"/>
                </a:cubicBezTo>
                <a:cubicBezTo>
                  <a:pt x="474" y="52"/>
                  <a:pt x="472" y="52"/>
                  <a:pt x="471" y="52"/>
                </a:cubicBezTo>
                <a:cubicBezTo>
                  <a:pt x="460" y="52"/>
                  <a:pt x="450" y="49"/>
                  <a:pt x="440" y="47"/>
                </a:cubicBezTo>
                <a:cubicBezTo>
                  <a:pt x="429" y="45"/>
                  <a:pt x="419" y="42"/>
                  <a:pt x="408" y="43"/>
                </a:cubicBezTo>
                <a:cubicBezTo>
                  <a:pt x="397" y="44"/>
                  <a:pt x="388" y="46"/>
                  <a:pt x="378" y="49"/>
                </a:cubicBezTo>
                <a:cubicBezTo>
                  <a:pt x="369" y="53"/>
                  <a:pt x="360" y="57"/>
                  <a:pt x="352" y="63"/>
                </a:cubicBezTo>
                <a:cubicBezTo>
                  <a:pt x="343" y="70"/>
                  <a:pt x="337" y="78"/>
                  <a:pt x="330" y="87"/>
                </a:cubicBezTo>
                <a:cubicBezTo>
                  <a:pt x="323" y="97"/>
                  <a:pt x="316" y="107"/>
                  <a:pt x="305" y="114"/>
                </a:cubicBezTo>
                <a:cubicBezTo>
                  <a:pt x="305" y="115"/>
                  <a:pt x="305" y="115"/>
                  <a:pt x="305" y="115"/>
                </a:cubicBezTo>
                <a:cubicBezTo>
                  <a:pt x="304" y="115"/>
                  <a:pt x="304" y="115"/>
                  <a:pt x="304" y="115"/>
                </a:cubicBezTo>
                <a:cubicBezTo>
                  <a:pt x="292" y="120"/>
                  <a:pt x="280" y="122"/>
                  <a:pt x="269" y="123"/>
                </a:cubicBezTo>
                <a:cubicBezTo>
                  <a:pt x="258" y="124"/>
                  <a:pt x="247" y="125"/>
                  <a:pt x="237" y="130"/>
                </a:cubicBezTo>
                <a:cubicBezTo>
                  <a:pt x="228" y="134"/>
                  <a:pt x="220" y="139"/>
                  <a:pt x="212" y="146"/>
                </a:cubicBezTo>
                <a:cubicBezTo>
                  <a:pt x="204" y="152"/>
                  <a:pt x="198" y="159"/>
                  <a:pt x="192" y="168"/>
                </a:cubicBezTo>
                <a:cubicBezTo>
                  <a:pt x="186" y="177"/>
                  <a:pt x="183" y="187"/>
                  <a:pt x="180" y="198"/>
                </a:cubicBezTo>
                <a:cubicBezTo>
                  <a:pt x="176" y="211"/>
                  <a:pt x="172" y="225"/>
                  <a:pt x="161" y="238"/>
                </a:cubicBezTo>
                <a:cubicBezTo>
                  <a:pt x="160" y="239"/>
                  <a:pt x="160" y="239"/>
                  <a:pt x="159" y="240"/>
                </a:cubicBezTo>
                <a:cubicBezTo>
                  <a:pt x="158" y="241"/>
                  <a:pt x="158" y="241"/>
                  <a:pt x="158" y="241"/>
                </a:cubicBezTo>
                <a:cubicBezTo>
                  <a:pt x="158" y="242"/>
                  <a:pt x="157" y="242"/>
                  <a:pt x="157" y="243"/>
                </a:cubicBezTo>
                <a:cubicBezTo>
                  <a:pt x="147" y="256"/>
                  <a:pt x="134" y="263"/>
                  <a:pt x="122" y="270"/>
                </a:cubicBezTo>
                <a:cubicBezTo>
                  <a:pt x="112" y="275"/>
                  <a:pt x="103" y="280"/>
                  <a:pt x="95" y="288"/>
                </a:cubicBezTo>
                <a:cubicBezTo>
                  <a:pt x="88" y="296"/>
                  <a:pt x="82" y="303"/>
                  <a:pt x="78" y="312"/>
                </a:cubicBezTo>
                <a:cubicBezTo>
                  <a:pt x="73" y="321"/>
                  <a:pt x="70" y="330"/>
                  <a:pt x="68" y="340"/>
                </a:cubicBezTo>
                <a:cubicBezTo>
                  <a:pt x="65" y="351"/>
                  <a:pt x="66" y="362"/>
                  <a:pt x="68" y="373"/>
                </a:cubicBezTo>
                <a:cubicBezTo>
                  <a:pt x="69" y="387"/>
                  <a:pt x="70" y="401"/>
                  <a:pt x="65" y="417"/>
                </a:cubicBezTo>
                <a:cubicBezTo>
                  <a:pt x="64" y="419"/>
                  <a:pt x="64" y="421"/>
                  <a:pt x="64" y="422"/>
                </a:cubicBezTo>
                <a:cubicBezTo>
                  <a:pt x="64" y="424"/>
                  <a:pt x="64" y="424"/>
                  <a:pt x="64" y="424"/>
                </a:cubicBezTo>
                <a:cubicBezTo>
                  <a:pt x="63" y="426"/>
                  <a:pt x="63" y="426"/>
                  <a:pt x="63" y="426"/>
                </a:cubicBezTo>
                <a:cubicBezTo>
                  <a:pt x="62" y="427"/>
                  <a:pt x="62" y="429"/>
                  <a:pt x="61" y="431"/>
                </a:cubicBezTo>
                <a:cubicBezTo>
                  <a:pt x="57" y="447"/>
                  <a:pt x="48" y="458"/>
                  <a:pt x="39" y="469"/>
                </a:cubicBezTo>
                <a:cubicBezTo>
                  <a:pt x="33" y="478"/>
                  <a:pt x="26" y="486"/>
                  <a:pt x="22" y="497"/>
                </a:cubicBezTo>
                <a:cubicBezTo>
                  <a:pt x="18" y="506"/>
                  <a:pt x="16" y="516"/>
                  <a:pt x="15" y="526"/>
                </a:cubicBezTo>
                <a:cubicBezTo>
                  <a:pt x="15" y="536"/>
                  <a:pt x="15" y="546"/>
                  <a:pt x="17" y="556"/>
                </a:cubicBezTo>
                <a:cubicBezTo>
                  <a:pt x="19" y="567"/>
                  <a:pt x="24" y="576"/>
                  <a:pt x="30" y="586"/>
                </a:cubicBezTo>
                <a:cubicBezTo>
                  <a:pt x="37" y="598"/>
                  <a:pt x="44" y="611"/>
                  <a:pt x="45" y="627"/>
                </a:cubicBezTo>
                <a:cubicBezTo>
                  <a:pt x="45" y="630"/>
                  <a:pt x="46" y="633"/>
                  <a:pt x="48" y="635"/>
                </a:cubicBezTo>
                <a:cubicBezTo>
                  <a:pt x="49" y="638"/>
                  <a:pt x="49" y="638"/>
                  <a:pt x="49" y="638"/>
                </a:cubicBezTo>
                <a:cubicBezTo>
                  <a:pt x="48" y="642"/>
                  <a:pt x="48" y="642"/>
                  <a:pt x="48" y="642"/>
                </a:cubicBezTo>
                <a:cubicBezTo>
                  <a:pt x="47" y="644"/>
                  <a:pt x="47" y="647"/>
                  <a:pt x="48" y="650"/>
                </a:cubicBezTo>
                <a:cubicBezTo>
                  <a:pt x="51" y="666"/>
                  <a:pt x="47" y="680"/>
                  <a:pt x="44" y="694"/>
                </a:cubicBezTo>
                <a:cubicBezTo>
                  <a:pt x="41" y="705"/>
                  <a:pt x="38" y="715"/>
                  <a:pt x="39" y="726"/>
                </a:cubicBezTo>
                <a:cubicBezTo>
                  <a:pt x="39" y="736"/>
                  <a:pt x="41" y="746"/>
                  <a:pt x="45" y="755"/>
                </a:cubicBezTo>
                <a:cubicBezTo>
                  <a:pt x="48" y="765"/>
                  <a:pt x="52" y="774"/>
                  <a:pt x="58" y="782"/>
                </a:cubicBezTo>
                <a:cubicBezTo>
                  <a:pt x="65" y="791"/>
                  <a:pt x="73" y="797"/>
                  <a:pt x="82" y="804"/>
                </a:cubicBezTo>
                <a:cubicBezTo>
                  <a:pt x="93" y="813"/>
                  <a:pt x="105" y="821"/>
                  <a:pt x="113" y="836"/>
                </a:cubicBezTo>
                <a:cubicBezTo>
                  <a:pt x="113" y="837"/>
                  <a:pt x="114" y="838"/>
                  <a:pt x="115" y="839"/>
                </a:cubicBezTo>
                <a:cubicBezTo>
                  <a:pt x="115" y="840"/>
                  <a:pt x="115" y="840"/>
                  <a:pt x="115" y="840"/>
                </a:cubicBezTo>
                <a:cubicBezTo>
                  <a:pt x="116" y="841"/>
                  <a:pt x="116" y="841"/>
                  <a:pt x="116" y="841"/>
                </a:cubicBezTo>
                <a:cubicBezTo>
                  <a:pt x="116" y="842"/>
                  <a:pt x="117" y="843"/>
                  <a:pt x="117" y="844"/>
                </a:cubicBezTo>
                <a:cubicBezTo>
                  <a:pt x="126" y="858"/>
                  <a:pt x="128" y="872"/>
                  <a:pt x="130" y="886"/>
                </a:cubicBezTo>
                <a:cubicBezTo>
                  <a:pt x="132" y="897"/>
                  <a:pt x="133" y="907"/>
                  <a:pt x="138" y="917"/>
                </a:cubicBezTo>
                <a:cubicBezTo>
                  <a:pt x="142" y="927"/>
                  <a:pt x="148" y="935"/>
                  <a:pt x="155" y="942"/>
                </a:cubicBezTo>
                <a:cubicBezTo>
                  <a:pt x="161" y="950"/>
                  <a:pt x="169" y="956"/>
                  <a:pt x="177" y="962"/>
                </a:cubicBezTo>
                <a:cubicBezTo>
                  <a:pt x="187" y="967"/>
                  <a:pt x="197" y="970"/>
                  <a:pt x="208" y="973"/>
                </a:cubicBezTo>
                <a:cubicBezTo>
                  <a:pt x="221" y="977"/>
                  <a:pt x="235" y="980"/>
                  <a:pt x="248" y="991"/>
                </a:cubicBezTo>
                <a:cubicBezTo>
                  <a:pt x="249" y="991"/>
                  <a:pt x="249" y="992"/>
                  <a:pt x="250" y="992"/>
                </a:cubicBezTo>
                <a:cubicBezTo>
                  <a:pt x="250" y="992"/>
                  <a:pt x="250" y="992"/>
                  <a:pt x="250" y="992"/>
                </a:cubicBezTo>
                <a:cubicBezTo>
                  <a:pt x="261" y="1002"/>
                  <a:pt x="268" y="1013"/>
                  <a:pt x="274" y="1024"/>
                </a:cubicBezTo>
                <a:cubicBezTo>
                  <a:pt x="279" y="1034"/>
                  <a:pt x="285" y="1043"/>
                  <a:pt x="293" y="1051"/>
                </a:cubicBezTo>
                <a:cubicBezTo>
                  <a:pt x="300" y="1058"/>
                  <a:pt x="308" y="1063"/>
                  <a:pt x="317" y="1068"/>
                </a:cubicBezTo>
                <a:cubicBezTo>
                  <a:pt x="326" y="1072"/>
                  <a:pt x="335" y="1076"/>
                  <a:pt x="345" y="1077"/>
                </a:cubicBezTo>
                <a:cubicBezTo>
                  <a:pt x="349" y="1078"/>
                  <a:pt x="353" y="1078"/>
                  <a:pt x="358" y="1078"/>
                </a:cubicBezTo>
                <a:cubicBezTo>
                  <a:pt x="365" y="1078"/>
                  <a:pt x="371" y="1078"/>
                  <a:pt x="378" y="1077"/>
                </a:cubicBezTo>
                <a:cubicBezTo>
                  <a:pt x="384" y="1076"/>
                  <a:pt x="391" y="1076"/>
                  <a:pt x="398" y="107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4214992" y="2147213"/>
            <a:ext cx="3745288" cy="2589262"/>
            <a:chOff x="8315182" y="3708614"/>
            <a:chExt cx="3745288" cy="2589262"/>
          </a:xfrm>
        </p:grpSpPr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9623392" y="3708614"/>
              <a:ext cx="1204944" cy="693384"/>
            </a:xfrm>
            <a:custGeom>
              <a:avLst/>
              <a:gdLst>
                <a:gd name="T0" fmla="*/ 790 w 1064"/>
                <a:gd name="T1" fmla="*/ 343 h 612"/>
                <a:gd name="T2" fmla="*/ 773 w 1064"/>
                <a:gd name="T3" fmla="*/ 340 h 612"/>
                <a:gd name="T4" fmla="*/ 511 w 1064"/>
                <a:gd name="T5" fmla="*/ 427 h 612"/>
                <a:gd name="T6" fmla="*/ 259 w 1064"/>
                <a:gd name="T7" fmla="*/ 344 h 612"/>
                <a:gd name="T8" fmla="*/ 242 w 1064"/>
                <a:gd name="T9" fmla="*/ 346 h 612"/>
                <a:gd name="T10" fmla="*/ 234 w 1064"/>
                <a:gd name="T11" fmla="*/ 362 h 612"/>
                <a:gd name="T12" fmla="*/ 234 w 1064"/>
                <a:gd name="T13" fmla="*/ 571 h 612"/>
                <a:gd name="T14" fmla="*/ 250 w 1064"/>
                <a:gd name="T15" fmla="*/ 590 h 612"/>
                <a:gd name="T16" fmla="*/ 516 w 1064"/>
                <a:gd name="T17" fmla="*/ 612 h 612"/>
                <a:gd name="T18" fmla="*/ 783 w 1064"/>
                <a:gd name="T19" fmla="*/ 590 h 612"/>
                <a:gd name="T20" fmla="*/ 798 w 1064"/>
                <a:gd name="T21" fmla="*/ 571 h 612"/>
                <a:gd name="T22" fmla="*/ 798 w 1064"/>
                <a:gd name="T23" fmla="*/ 358 h 612"/>
                <a:gd name="T24" fmla="*/ 790 w 1064"/>
                <a:gd name="T25" fmla="*/ 343 h 612"/>
                <a:gd name="T26" fmla="*/ 1061 w 1064"/>
                <a:gd name="T27" fmla="*/ 469 h 612"/>
                <a:gd name="T28" fmla="*/ 1046 w 1064"/>
                <a:gd name="T29" fmla="*/ 412 h 612"/>
                <a:gd name="T30" fmla="*/ 1044 w 1064"/>
                <a:gd name="T31" fmla="*/ 408 h 612"/>
                <a:gd name="T32" fmla="*/ 1049 w 1064"/>
                <a:gd name="T33" fmla="*/ 385 h 612"/>
                <a:gd name="T34" fmla="*/ 1014 w 1064"/>
                <a:gd name="T35" fmla="*/ 335 h 612"/>
                <a:gd name="T36" fmla="*/ 1014 w 1064"/>
                <a:gd name="T37" fmla="*/ 209 h 612"/>
                <a:gd name="T38" fmla="*/ 1017 w 1064"/>
                <a:gd name="T39" fmla="*/ 195 h 612"/>
                <a:gd name="T40" fmla="*/ 991 w 1064"/>
                <a:gd name="T41" fmla="*/ 159 h 612"/>
                <a:gd name="T42" fmla="*/ 517 w 1064"/>
                <a:gd name="T43" fmla="*/ 2 h 612"/>
                <a:gd name="T44" fmla="*/ 505 w 1064"/>
                <a:gd name="T45" fmla="*/ 0 h 612"/>
                <a:gd name="T46" fmla="*/ 493 w 1064"/>
                <a:gd name="T47" fmla="*/ 2 h 612"/>
                <a:gd name="T48" fmla="*/ 26 w 1064"/>
                <a:gd name="T49" fmla="*/ 157 h 612"/>
                <a:gd name="T50" fmla="*/ 0 w 1064"/>
                <a:gd name="T51" fmla="*/ 193 h 612"/>
                <a:gd name="T52" fmla="*/ 26 w 1064"/>
                <a:gd name="T53" fmla="*/ 229 h 612"/>
                <a:gd name="T54" fmla="*/ 500 w 1064"/>
                <a:gd name="T55" fmla="*/ 386 h 612"/>
                <a:gd name="T56" fmla="*/ 512 w 1064"/>
                <a:gd name="T57" fmla="*/ 388 h 612"/>
                <a:gd name="T58" fmla="*/ 524 w 1064"/>
                <a:gd name="T59" fmla="*/ 386 h 612"/>
                <a:gd name="T60" fmla="*/ 976 w 1064"/>
                <a:gd name="T61" fmla="*/ 236 h 612"/>
                <a:gd name="T62" fmla="*/ 976 w 1064"/>
                <a:gd name="T63" fmla="*/ 335 h 612"/>
                <a:gd name="T64" fmla="*/ 941 w 1064"/>
                <a:gd name="T65" fmla="*/ 385 h 612"/>
                <a:gd name="T66" fmla="*/ 947 w 1064"/>
                <a:gd name="T67" fmla="*/ 409 h 612"/>
                <a:gd name="T68" fmla="*/ 945 w 1064"/>
                <a:gd name="T69" fmla="*/ 412 h 612"/>
                <a:gd name="T70" fmla="*/ 929 w 1064"/>
                <a:gd name="T71" fmla="*/ 469 h 612"/>
                <a:gd name="T72" fmla="*/ 942 w 1064"/>
                <a:gd name="T73" fmla="*/ 492 h 612"/>
                <a:gd name="T74" fmla="*/ 948 w 1064"/>
                <a:gd name="T75" fmla="*/ 493 h 612"/>
                <a:gd name="T76" fmla="*/ 966 w 1064"/>
                <a:gd name="T77" fmla="*/ 479 h 612"/>
                <a:gd name="T78" fmla="*/ 976 w 1064"/>
                <a:gd name="T79" fmla="*/ 441 h 612"/>
                <a:gd name="T80" fmla="*/ 976 w 1064"/>
                <a:gd name="T81" fmla="*/ 474 h 612"/>
                <a:gd name="T82" fmla="*/ 995 w 1064"/>
                <a:gd name="T83" fmla="*/ 493 h 612"/>
                <a:gd name="T84" fmla="*/ 1014 w 1064"/>
                <a:gd name="T85" fmla="*/ 474 h 612"/>
                <a:gd name="T86" fmla="*/ 1014 w 1064"/>
                <a:gd name="T87" fmla="*/ 441 h 612"/>
                <a:gd name="T88" fmla="*/ 1025 w 1064"/>
                <a:gd name="T89" fmla="*/ 479 h 612"/>
                <a:gd name="T90" fmla="*/ 1043 w 1064"/>
                <a:gd name="T91" fmla="*/ 493 h 612"/>
                <a:gd name="T92" fmla="*/ 1048 w 1064"/>
                <a:gd name="T93" fmla="*/ 492 h 612"/>
                <a:gd name="T94" fmla="*/ 1061 w 1064"/>
                <a:gd name="T95" fmla="*/ 469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64" h="612">
                  <a:moveTo>
                    <a:pt x="790" y="343"/>
                  </a:moveTo>
                  <a:cubicBezTo>
                    <a:pt x="785" y="339"/>
                    <a:pt x="779" y="338"/>
                    <a:pt x="773" y="340"/>
                  </a:cubicBezTo>
                  <a:lnTo>
                    <a:pt x="511" y="427"/>
                  </a:lnTo>
                  <a:lnTo>
                    <a:pt x="259" y="344"/>
                  </a:lnTo>
                  <a:cubicBezTo>
                    <a:pt x="254" y="342"/>
                    <a:pt x="247" y="343"/>
                    <a:pt x="242" y="346"/>
                  </a:cubicBezTo>
                  <a:cubicBezTo>
                    <a:pt x="237" y="350"/>
                    <a:pt x="234" y="356"/>
                    <a:pt x="234" y="362"/>
                  </a:cubicBezTo>
                  <a:lnTo>
                    <a:pt x="234" y="571"/>
                  </a:lnTo>
                  <a:cubicBezTo>
                    <a:pt x="234" y="580"/>
                    <a:pt x="241" y="588"/>
                    <a:pt x="250" y="590"/>
                  </a:cubicBezTo>
                  <a:cubicBezTo>
                    <a:pt x="324" y="604"/>
                    <a:pt x="418" y="612"/>
                    <a:pt x="516" y="612"/>
                  </a:cubicBezTo>
                  <a:cubicBezTo>
                    <a:pt x="614" y="612"/>
                    <a:pt x="709" y="604"/>
                    <a:pt x="783" y="590"/>
                  </a:cubicBezTo>
                  <a:cubicBezTo>
                    <a:pt x="792" y="588"/>
                    <a:pt x="798" y="580"/>
                    <a:pt x="798" y="571"/>
                  </a:cubicBezTo>
                  <a:lnTo>
                    <a:pt x="798" y="358"/>
                  </a:lnTo>
                  <a:cubicBezTo>
                    <a:pt x="798" y="352"/>
                    <a:pt x="795" y="346"/>
                    <a:pt x="790" y="343"/>
                  </a:cubicBezTo>
                  <a:close/>
                  <a:moveTo>
                    <a:pt x="1061" y="469"/>
                  </a:moveTo>
                  <a:lnTo>
                    <a:pt x="1046" y="412"/>
                  </a:lnTo>
                  <a:cubicBezTo>
                    <a:pt x="1045" y="410"/>
                    <a:pt x="1044" y="409"/>
                    <a:pt x="1044" y="408"/>
                  </a:cubicBezTo>
                  <a:cubicBezTo>
                    <a:pt x="1047" y="401"/>
                    <a:pt x="1049" y="394"/>
                    <a:pt x="1049" y="385"/>
                  </a:cubicBezTo>
                  <a:cubicBezTo>
                    <a:pt x="1049" y="362"/>
                    <a:pt x="1035" y="343"/>
                    <a:pt x="1014" y="335"/>
                  </a:cubicBezTo>
                  <a:lnTo>
                    <a:pt x="1014" y="209"/>
                  </a:lnTo>
                  <a:cubicBezTo>
                    <a:pt x="1016" y="204"/>
                    <a:pt x="1017" y="200"/>
                    <a:pt x="1017" y="195"/>
                  </a:cubicBezTo>
                  <a:cubicBezTo>
                    <a:pt x="1017" y="179"/>
                    <a:pt x="1006" y="164"/>
                    <a:pt x="991" y="159"/>
                  </a:cubicBezTo>
                  <a:lnTo>
                    <a:pt x="517" y="2"/>
                  </a:lnTo>
                  <a:cubicBezTo>
                    <a:pt x="513" y="1"/>
                    <a:pt x="509" y="0"/>
                    <a:pt x="505" y="0"/>
                  </a:cubicBezTo>
                  <a:cubicBezTo>
                    <a:pt x="501" y="0"/>
                    <a:pt x="497" y="1"/>
                    <a:pt x="493" y="2"/>
                  </a:cubicBezTo>
                  <a:lnTo>
                    <a:pt x="26" y="157"/>
                  </a:lnTo>
                  <a:cubicBezTo>
                    <a:pt x="10" y="162"/>
                    <a:pt x="0" y="176"/>
                    <a:pt x="0" y="193"/>
                  </a:cubicBezTo>
                  <a:cubicBezTo>
                    <a:pt x="0" y="209"/>
                    <a:pt x="10" y="224"/>
                    <a:pt x="26" y="229"/>
                  </a:cubicBezTo>
                  <a:lnTo>
                    <a:pt x="500" y="386"/>
                  </a:lnTo>
                  <a:cubicBezTo>
                    <a:pt x="504" y="388"/>
                    <a:pt x="508" y="388"/>
                    <a:pt x="512" y="388"/>
                  </a:cubicBezTo>
                  <a:cubicBezTo>
                    <a:pt x="516" y="388"/>
                    <a:pt x="520" y="388"/>
                    <a:pt x="524" y="386"/>
                  </a:cubicBezTo>
                  <a:lnTo>
                    <a:pt x="976" y="236"/>
                  </a:lnTo>
                  <a:lnTo>
                    <a:pt x="976" y="335"/>
                  </a:lnTo>
                  <a:cubicBezTo>
                    <a:pt x="956" y="343"/>
                    <a:pt x="941" y="362"/>
                    <a:pt x="941" y="385"/>
                  </a:cubicBezTo>
                  <a:cubicBezTo>
                    <a:pt x="941" y="394"/>
                    <a:pt x="943" y="401"/>
                    <a:pt x="947" y="409"/>
                  </a:cubicBezTo>
                  <a:cubicBezTo>
                    <a:pt x="946" y="410"/>
                    <a:pt x="945" y="410"/>
                    <a:pt x="945" y="412"/>
                  </a:cubicBezTo>
                  <a:lnTo>
                    <a:pt x="929" y="469"/>
                  </a:lnTo>
                  <a:cubicBezTo>
                    <a:pt x="926" y="479"/>
                    <a:pt x="932" y="489"/>
                    <a:pt x="942" y="492"/>
                  </a:cubicBezTo>
                  <a:cubicBezTo>
                    <a:pt x="944" y="492"/>
                    <a:pt x="946" y="493"/>
                    <a:pt x="948" y="493"/>
                  </a:cubicBezTo>
                  <a:cubicBezTo>
                    <a:pt x="956" y="493"/>
                    <a:pt x="964" y="487"/>
                    <a:pt x="966" y="479"/>
                  </a:cubicBezTo>
                  <a:lnTo>
                    <a:pt x="976" y="441"/>
                  </a:lnTo>
                  <a:lnTo>
                    <a:pt x="976" y="474"/>
                  </a:lnTo>
                  <a:cubicBezTo>
                    <a:pt x="976" y="484"/>
                    <a:pt x="985" y="493"/>
                    <a:pt x="995" y="493"/>
                  </a:cubicBezTo>
                  <a:cubicBezTo>
                    <a:pt x="1006" y="493"/>
                    <a:pt x="1014" y="484"/>
                    <a:pt x="1014" y="474"/>
                  </a:cubicBezTo>
                  <a:lnTo>
                    <a:pt x="1014" y="441"/>
                  </a:lnTo>
                  <a:lnTo>
                    <a:pt x="1025" y="479"/>
                  </a:lnTo>
                  <a:cubicBezTo>
                    <a:pt x="1027" y="487"/>
                    <a:pt x="1035" y="493"/>
                    <a:pt x="1043" y="493"/>
                  </a:cubicBezTo>
                  <a:cubicBezTo>
                    <a:pt x="1045" y="493"/>
                    <a:pt x="1046" y="492"/>
                    <a:pt x="1048" y="492"/>
                  </a:cubicBezTo>
                  <a:cubicBezTo>
                    <a:pt x="1058" y="489"/>
                    <a:pt x="1064" y="479"/>
                    <a:pt x="1061" y="469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endParaRPr kumimoji="0" lang="zh-CN" altLang="en-US" sz="1200">
                <a:solidFill>
                  <a:schemeClr val="bg2">
                    <a:lumMod val="25000"/>
                  </a:schemeClr>
                </a:solidFill>
                <a:latin typeface="Calibri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8315182" y="4974437"/>
              <a:ext cx="3745288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请各位恩师</a:t>
              </a:r>
              <a:endParaRPr lang="en-US" altLang="zh-CN" sz="4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40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多多指正</a:t>
              </a:r>
            </a:p>
          </p:txBody>
        </p:sp>
        <p:cxnSp>
          <p:nvCxnSpPr>
            <p:cNvPr id="17" name="直接连接符 16"/>
            <p:cNvCxnSpPr/>
            <p:nvPr/>
          </p:nvCxnSpPr>
          <p:spPr>
            <a:xfrm>
              <a:off x="8903313" y="4794613"/>
              <a:ext cx="2569028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852063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 flipH="1">
            <a:off x="-13865" y="0"/>
            <a:ext cx="5500275" cy="6723955"/>
            <a:chOff x="6691725" y="0"/>
            <a:chExt cx="5500275" cy="6723955"/>
          </a:xfrm>
        </p:grpSpPr>
        <p:sp>
          <p:nvSpPr>
            <p:cNvPr id="2" name="等腰三角形 1"/>
            <p:cNvSpPr/>
            <p:nvPr/>
          </p:nvSpPr>
          <p:spPr>
            <a:xfrm rot="10800000">
              <a:off x="6691746" y="0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等腰三角形 2"/>
            <p:cNvSpPr/>
            <p:nvPr/>
          </p:nvSpPr>
          <p:spPr>
            <a:xfrm rot="10800000">
              <a:off x="8601014" y="3428999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 rot="10800000">
              <a:off x="10510281" y="3429000"/>
              <a:ext cx="1681719" cy="1645920"/>
            </a:xfrm>
            <a:custGeom>
              <a:avLst/>
              <a:gdLst>
                <a:gd name="connsiteX0" fmla="*/ 1681719 w 1681719"/>
                <a:gd name="connsiteY0" fmla="*/ 1645920 h 1645920"/>
                <a:gd name="connsiteX1" fmla="*/ 0 w 1681719"/>
                <a:gd name="connsiteY1" fmla="*/ 1645920 h 1645920"/>
                <a:gd name="connsiteX2" fmla="*/ 0 w 1681719"/>
                <a:gd name="connsiteY2" fmla="*/ 1253596 h 1645920"/>
                <a:gd name="connsiteX3" fmla="*/ 727086 w 1681719"/>
                <a:gd name="connsiteY3" fmla="*/ 0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1719" h="1645920">
                  <a:moveTo>
                    <a:pt x="1681719" y="1645920"/>
                  </a:moveTo>
                  <a:lnTo>
                    <a:pt x="0" y="1645920"/>
                  </a:lnTo>
                  <a:lnTo>
                    <a:pt x="0" y="1253596"/>
                  </a:lnTo>
                  <a:lnTo>
                    <a:pt x="727086" y="0"/>
                  </a:lnTo>
                  <a:close/>
                </a:path>
              </a:pathLst>
            </a:cu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0510280" y="1783080"/>
              <a:ext cx="1681720" cy="1645920"/>
            </a:xfrm>
            <a:custGeom>
              <a:avLst/>
              <a:gdLst>
                <a:gd name="connsiteX0" fmla="*/ 954634 w 1681720"/>
                <a:gd name="connsiteY0" fmla="*/ 0 h 1645920"/>
                <a:gd name="connsiteX1" fmla="*/ 1681720 w 1681720"/>
                <a:gd name="connsiteY1" fmla="*/ 1253598 h 1645920"/>
                <a:gd name="connsiteX2" fmla="*/ 1681720 w 1681720"/>
                <a:gd name="connsiteY2" fmla="*/ 1645920 h 1645920"/>
                <a:gd name="connsiteX3" fmla="*/ 0 w 1681720"/>
                <a:gd name="connsiteY3" fmla="*/ 1645920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1720" h="1645920">
                  <a:moveTo>
                    <a:pt x="954634" y="0"/>
                  </a:moveTo>
                  <a:lnTo>
                    <a:pt x="1681720" y="1253598"/>
                  </a:lnTo>
                  <a:lnTo>
                    <a:pt x="1681720" y="1645920"/>
                  </a:lnTo>
                  <a:lnTo>
                    <a:pt x="0" y="1645920"/>
                  </a:lnTo>
                  <a:close/>
                </a:path>
              </a:pathLst>
            </a:cu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>
              <a:off x="8600991" y="5078022"/>
              <a:ext cx="1909281" cy="1645933"/>
            </a:xfrm>
            <a:prstGeom prst="triangle">
              <a:avLst/>
            </a:prstGeom>
            <a:solidFill>
              <a:srgbClr val="A5CFE5">
                <a:alpha val="52000"/>
              </a:srgbClr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任意多边形 6"/>
            <p:cNvSpPr/>
            <p:nvPr/>
          </p:nvSpPr>
          <p:spPr>
            <a:xfrm rot="10800000">
              <a:off x="10510279" y="137158"/>
              <a:ext cx="1681721" cy="1645920"/>
            </a:xfrm>
            <a:custGeom>
              <a:avLst/>
              <a:gdLst>
                <a:gd name="connsiteX0" fmla="*/ 1681721 w 1681721"/>
                <a:gd name="connsiteY0" fmla="*/ 1645920 h 1645920"/>
                <a:gd name="connsiteX1" fmla="*/ 0 w 1681721"/>
                <a:gd name="connsiteY1" fmla="*/ 1645920 h 1645920"/>
                <a:gd name="connsiteX2" fmla="*/ 0 w 1681721"/>
                <a:gd name="connsiteY2" fmla="*/ 1253600 h 1645920"/>
                <a:gd name="connsiteX3" fmla="*/ 727088 w 1681721"/>
                <a:gd name="connsiteY3" fmla="*/ 0 h 1645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81721" h="1645920">
                  <a:moveTo>
                    <a:pt x="1681721" y="1645920"/>
                  </a:moveTo>
                  <a:lnTo>
                    <a:pt x="0" y="1645920"/>
                  </a:lnTo>
                  <a:lnTo>
                    <a:pt x="0" y="1253600"/>
                  </a:lnTo>
                  <a:lnTo>
                    <a:pt x="727088" y="0"/>
                  </a:lnTo>
                  <a:close/>
                </a:path>
              </a:pathLst>
            </a:cu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等腰三角形 7"/>
            <p:cNvSpPr/>
            <p:nvPr/>
          </p:nvSpPr>
          <p:spPr>
            <a:xfrm>
              <a:off x="9555645" y="3429000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等腰三角形 8"/>
            <p:cNvSpPr/>
            <p:nvPr/>
          </p:nvSpPr>
          <p:spPr>
            <a:xfrm rot="10800000">
              <a:off x="7646375" y="5074919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等腰三角形 9"/>
            <p:cNvSpPr/>
            <p:nvPr/>
          </p:nvSpPr>
          <p:spPr>
            <a:xfrm>
              <a:off x="6691725" y="5074928"/>
              <a:ext cx="1909257" cy="1645912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等腰三角形 10"/>
            <p:cNvSpPr/>
            <p:nvPr/>
          </p:nvSpPr>
          <p:spPr>
            <a:xfrm rot="10800000">
              <a:off x="9555641" y="5074920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等腰三角形 11"/>
            <p:cNvSpPr/>
            <p:nvPr/>
          </p:nvSpPr>
          <p:spPr>
            <a:xfrm rot="10800000">
              <a:off x="9555641" y="1783080"/>
              <a:ext cx="1909267" cy="1645920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等腰三角形 12"/>
            <p:cNvSpPr/>
            <p:nvPr/>
          </p:nvSpPr>
          <p:spPr>
            <a:xfrm>
              <a:off x="7646348" y="3429000"/>
              <a:ext cx="1909267" cy="1645920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7285065" y="765802"/>
              <a:ext cx="954634" cy="1645920"/>
            </a:xfrm>
            <a:prstGeom prst="line">
              <a:avLst/>
            </a:prstGeom>
            <a:ln w="3175">
              <a:solidFill>
                <a:srgbClr val="A5CF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>
            <a:off x="6596256" y="1835759"/>
            <a:ext cx="730202" cy="611075"/>
            <a:chOff x="6541454" y="2317292"/>
            <a:chExt cx="730202" cy="611075"/>
          </a:xfrm>
        </p:grpSpPr>
        <p:sp>
          <p:nvSpPr>
            <p:cNvPr id="17" name="等腰三角形 16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等腰三角形 15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596256" y="2723491"/>
            <a:ext cx="730202" cy="611075"/>
            <a:chOff x="6541454" y="2317292"/>
            <a:chExt cx="730202" cy="611075"/>
          </a:xfrm>
        </p:grpSpPr>
        <p:sp>
          <p:nvSpPr>
            <p:cNvPr id="20" name="等腰三角形 19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等腰三角形 20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596256" y="3611223"/>
            <a:ext cx="730202" cy="611075"/>
            <a:chOff x="6541454" y="2317292"/>
            <a:chExt cx="730202" cy="611075"/>
          </a:xfrm>
        </p:grpSpPr>
        <p:sp>
          <p:nvSpPr>
            <p:cNvPr id="23" name="等腰三角形 2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等腰三角形 2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6596256" y="4498956"/>
            <a:ext cx="730202" cy="611075"/>
            <a:chOff x="6541454" y="2317292"/>
            <a:chExt cx="730202" cy="611075"/>
          </a:xfrm>
        </p:grpSpPr>
        <p:sp>
          <p:nvSpPr>
            <p:cNvPr id="26" name="等腰三角形 25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等腰三角形 26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8" name="文本框 27"/>
          <p:cNvSpPr txBox="1"/>
          <p:nvPr/>
        </p:nvSpPr>
        <p:spPr>
          <a:xfrm>
            <a:off x="6684200" y="1968379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6684200" y="4633582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04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6684200" y="3745181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03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6684200" y="2856780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7756990" y="1945503"/>
            <a:ext cx="3419605" cy="461962"/>
            <a:chOff x="7959283" y="2346556"/>
            <a:chExt cx="3419605" cy="461962"/>
          </a:xfrm>
        </p:grpSpPr>
        <p:sp>
          <p:nvSpPr>
            <p:cNvPr id="32" name="矩形 2"/>
            <p:cNvSpPr>
              <a:spLocks noChangeArrowheads="1"/>
            </p:cNvSpPr>
            <p:nvPr/>
          </p:nvSpPr>
          <p:spPr bwMode="auto">
            <a:xfrm>
              <a:off x="9173821" y="2346556"/>
              <a:ext cx="220506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选题背景与意义</a:t>
              </a:r>
              <a:endPara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36" name="直接连接符 35"/>
            <p:cNvCxnSpPr/>
            <p:nvPr/>
          </p:nvCxnSpPr>
          <p:spPr>
            <a:xfrm>
              <a:off x="7959283" y="2593180"/>
              <a:ext cx="115546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/>
          <p:cNvGrpSpPr/>
          <p:nvPr/>
        </p:nvGrpSpPr>
        <p:grpSpPr>
          <a:xfrm>
            <a:off x="7756990" y="4612957"/>
            <a:ext cx="3419605" cy="461962"/>
            <a:chOff x="7959283" y="4349981"/>
            <a:chExt cx="3419605" cy="461962"/>
          </a:xfrm>
        </p:grpSpPr>
        <p:sp>
          <p:nvSpPr>
            <p:cNvPr id="35" name="矩形 34"/>
            <p:cNvSpPr>
              <a:spLocks noChangeArrowheads="1"/>
            </p:cNvSpPr>
            <p:nvPr/>
          </p:nvSpPr>
          <p:spPr bwMode="auto">
            <a:xfrm>
              <a:off x="9173821" y="4349981"/>
              <a:ext cx="220506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论文总结</a:t>
              </a:r>
              <a:endParaRPr lang="da-DK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7959283" y="4579922"/>
              <a:ext cx="115546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组合 41"/>
          <p:cNvGrpSpPr/>
          <p:nvPr/>
        </p:nvGrpSpPr>
        <p:grpSpPr>
          <a:xfrm>
            <a:off x="7756990" y="3724863"/>
            <a:ext cx="3419605" cy="460375"/>
            <a:chOff x="7959283" y="3683231"/>
            <a:chExt cx="3419605" cy="460375"/>
          </a:xfrm>
        </p:grpSpPr>
        <p:sp>
          <p:nvSpPr>
            <p:cNvPr id="34" name="矩形 26"/>
            <p:cNvSpPr>
              <a:spLocks noChangeArrowheads="1"/>
            </p:cNvSpPr>
            <p:nvPr/>
          </p:nvSpPr>
          <p:spPr bwMode="auto">
            <a:xfrm>
              <a:off x="9173821" y="3683231"/>
              <a:ext cx="2205067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研究方法及过程</a:t>
              </a:r>
              <a:endParaRPr lang="da-DK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7959283" y="3917674"/>
              <a:ext cx="115546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组合 40"/>
          <p:cNvGrpSpPr/>
          <p:nvPr/>
        </p:nvGrpSpPr>
        <p:grpSpPr>
          <a:xfrm>
            <a:off x="7756990" y="2835183"/>
            <a:ext cx="3419605" cy="461962"/>
            <a:chOff x="7959283" y="3013306"/>
            <a:chExt cx="3419605" cy="461962"/>
          </a:xfrm>
        </p:grpSpPr>
        <p:sp>
          <p:nvSpPr>
            <p:cNvPr id="33" name="矩形 32"/>
            <p:cNvSpPr>
              <a:spLocks noChangeArrowheads="1"/>
            </p:cNvSpPr>
            <p:nvPr/>
          </p:nvSpPr>
          <p:spPr bwMode="auto">
            <a:xfrm>
              <a:off x="9173821" y="3013306"/>
              <a:ext cx="2205067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zh-CN" altLang="en-US" sz="20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  <a:sym typeface="+mn-lt"/>
                </a:rPr>
                <a:t>论文综述</a:t>
              </a:r>
              <a:endParaRPr lang="da-DK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7959283" y="3255427"/>
              <a:ext cx="1155469" cy="0"/>
            </a:xfrm>
            <a:prstGeom prst="line">
              <a:avLst/>
            </a:prstGeom>
            <a:ln>
              <a:solidFill>
                <a:schemeClr val="bg2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74619041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C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43789" y="2744373"/>
            <a:ext cx="63880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选题背景与意义</a:t>
            </a:r>
          </a:p>
        </p:txBody>
      </p:sp>
      <p:sp>
        <p:nvSpPr>
          <p:cNvPr id="8" name="等腰三角形 7"/>
          <p:cNvSpPr/>
          <p:nvPr/>
        </p:nvSpPr>
        <p:spPr>
          <a:xfrm rot="17411441">
            <a:off x="9537032" y="2688198"/>
            <a:ext cx="157387" cy="397133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3615302">
            <a:off x="9286383" y="2463156"/>
            <a:ext cx="105790" cy="511888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040272" y="1847397"/>
            <a:ext cx="3365284" cy="2901948"/>
          </a:xfrm>
          <a:custGeom>
            <a:avLst/>
            <a:gdLst>
              <a:gd name="connsiteX0" fmla="*/ 0 w 3365284"/>
              <a:gd name="connsiteY0" fmla="*/ 0 h 2901948"/>
              <a:gd name="connsiteX1" fmla="*/ 3365284 w 3365284"/>
              <a:gd name="connsiteY1" fmla="*/ 0 h 2901948"/>
              <a:gd name="connsiteX2" fmla="*/ 3365284 w 3365284"/>
              <a:gd name="connsiteY2" fmla="*/ 624244 h 2901948"/>
              <a:gd name="connsiteX3" fmla="*/ 1524908 w 3365284"/>
              <a:gd name="connsiteY3" fmla="*/ 624244 h 2901948"/>
              <a:gd name="connsiteX4" fmla="*/ 1524908 w 3365284"/>
              <a:gd name="connsiteY4" fmla="*/ 2289173 h 2901948"/>
              <a:gd name="connsiteX5" fmla="*/ 3365284 w 3365284"/>
              <a:gd name="connsiteY5" fmla="*/ 2289173 h 2901948"/>
              <a:gd name="connsiteX6" fmla="*/ 3365284 w 3365284"/>
              <a:gd name="connsiteY6" fmla="*/ 2901948 h 2901948"/>
              <a:gd name="connsiteX7" fmla="*/ 0 w 3365284"/>
              <a:gd name="connsiteY7" fmla="*/ 2901948 h 29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5284" h="2901948">
                <a:moveTo>
                  <a:pt x="0" y="0"/>
                </a:moveTo>
                <a:lnTo>
                  <a:pt x="3365284" y="0"/>
                </a:lnTo>
                <a:lnTo>
                  <a:pt x="3365284" y="624244"/>
                </a:lnTo>
                <a:lnTo>
                  <a:pt x="1524908" y="624244"/>
                </a:lnTo>
                <a:lnTo>
                  <a:pt x="1524908" y="2289173"/>
                </a:lnTo>
                <a:lnTo>
                  <a:pt x="3365284" y="2289173"/>
                </a:lnTo>
                <a:lnTo>
                  <a:pt x="3365284" y="2901948"/>
                </a:lnTo>
                <a:lnTo>
                  <a:pt x="0" y="290194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81413630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选题背景与意义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062126" y="2425517"/>
            <a:ext cx="2749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选题意义与目的</a:t>
            </a:r>
          </a:p>
        </p:txBody>
      </p:sp>
      <p:sp>
        <p:nvSpPr>
          <p:cNvPr id="10" name="矩形 9"/>
          <p:cNvSpPr/>
          <p:nvPr/>
        </p:nvSpPr>
        <p:spPr>
          <a:xfrm>
            <a:off x="1152394" y="3071720"/>
            <a:ext cx="5374170" cy="217681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817">
              <a:lnSpc>
                <a:spcPct val="120000"/>
              </a:lnSpc>
              <a:spcBef>
                <a:spcPct val="20000"/>
              </a:spcBef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/>
              <a:t>更多资源请加哈工大资源分享</a:t>
            </a:r>
            <a:r>
              <a:rPr lang="en-US" altLang="zh-CN" sz="1400" dirty="0" err="1"/>
              <a:t>qq</a:t>
            </a:r>
            <a:r>
              <a:rPr lang="zh-CN" altLang="en-US" sz="1400" dirty="0"/>
              <a:t>群 </a:t>
            </a:r>
            <a:r>
              <a:rPr lang="en-US" altLang="zh-CN" sz="1400" dirty="0"/>
              <a:t>626648181</a:t>
            </a:r>
            <a:endParaRPr lang="zh-CN" altLang="en-US" sz="1400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325" y="836873"/>
            <a:ext cx="5019675" cy="5541067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988442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01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选题背景与意义</a:t>
            </a:r>
            <a:endParaRPr lang="en-US" altLang="zh-CN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022" y="1933574"/>
            <a:ext cx="2749321" cy="395922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441812" y="2873192"/>
            <a:ext cx="2749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选题意义与目的</a:t>
            </a:r>
          </a:p>
        </p:txBody>
      </p:sp>
      <p:sp>
        <p:nvSpPr>
          <p:cNvPr id="10" name="矩形 9"/>
          <p:cNvSpPr/>
          <p:nvPr/>
        </p:nvSpPr>
        <p:spPr>
          <a:xfrm>
            <a:off x="6532080" y="3519395"/>
            <a:ext cx="4637069" cy="2563394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817">
              <a:lnSpc>
                <a:spcPct val="120000"/>
              </a:lnSpc>
              <a:spcBef>
                <a:spcPct val="20000"/>
              </a:spcBef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单击此处编辑您要的内容，建议您在展示时采用微软雅黑字体，本模版所有图形线条及其相应素材均可自由编辑、改色、替换。更多使用说明和作品请详阅模版最末的使用手册。</a:t>
            </a: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/>
              <a:t>更多资源请加哈工大资源分享</a:t>
            </a:r>
            <a:r>
              <a:rPr lang="en-US" altLang="zh-CN" sz="1400" dirty="0" err="1"/>
              <a:t>qq</a:t>
            </a:r>
            <a:r>
              <a:rPr lang="zh-CN" altLang="en-US" sz="1400" dirty="0"/>
              <a:t>群 </a:t>
            </a:r>
            <a:r>
              <a:rPr lang="en-US" altLang="zh-CN" sz="1400" dirty="0"/>
              <a:t>626648181</a:t>
            </a:r>
            <a:endParaRPr lang="zh-CN" altLang="en-US" sz="1400" dirty="0"/>
          </a:p>
          <a:p>
            <a:pPr defTabSz="1216817">
              <a:lnSpc>
                <a:spcPct val="120000"/>
              </a:lnSpc>
              <a:spcBef>
                <a:spcPct val="20000"/>
              </a:spcBef>
            </a:pPr>
            <a:endParaRPr lang="en-US" altLang="zh-CN" sz="1400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11" name="直接连接符 10"/>
          <p:cNvCxnSpPr/>
          <p:nvPr/>
        </p:nvCxnSpPr>
        <p:spPr>
          <a:xfrm>
            <a:off x="5216024" y="2219324"/>
            <a:ext cx="0" cy="3195975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93765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C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443246" y="2668173"/>
            <a:ext cx="63880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论文综述</a:t>
            </a:r>
          </a:p>
        </p:txBody>
      </p:sp>
      <p:sp>
        <p:nvSpPr>
          <p:cNvPr id="8" name="等腰三角形 7"/>
          <p:cNvSpPr/>
          <p:nvPr/>
        </p:nvSpPr>
        <p:spPr>
          <a:xfrm rot="17411441">
            <a:off x="8446457" y="2611998"/>
            <a:ext cx="157387" cy="397133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3615302">
            <a:off x="8195808" y="2386956"/>
            <a:ext cx="105790" cy="511888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139729" y="1771197"/>
            <a:ext cx="3365284" cy="2901948"/>
          </a:xfrm>
          <a:custGeom>
            <a:avLst/>
            <a:gdLst>
              <a:gd name="connsiteX0" fmla="*/ 0 w 3365284"/>
              <a:gd name="connsiteY0" fmla="*/ 0 h 2901948"/>
              <a:gd name="connsiteX1" fmla="*/ 3365284 w 3365284"/>
              <a:gd name="connsiteY1" fmla="*/ 0 h 2901948"/>
              <a:gd name="connsiteX2" fmla="*/ 3365284 w 3365284"/>
              <a:gd name="connsiteY2" fmla="*/ 624244 h 2901948"/>
              <a:gd name="connsiteX3" fmla="*/ 1524908 w 3365284"/>
              <a:gd name="connsiteY3" fmla="*/ 624244 h 2901948"/>
              <a:gd name="connsiteX4" fmla="*/ 1524908 w 3365284"/>
              <a:gd name="connsiteY4" fmla="*/ 2289173 h 2901948"/>
              <a:gd name="connsiteX5" fmla="*/ 3365284 w 3365284"/>
              <a:gd name="connsiteY5" fmla="*/ 2289173 h 2901948"/>
              <a:gd name="connsiteX6" fmla="*/ 3365284 w 3365284"/>
              <a:gd name="connsiteY6" fmla="*/ 2901948 h 2901948"/>
              <a:gd name="connsiteX7" fmla="*/ 0 w 3365284"/>
              <a:gd name="connsiteY7" fmla="*/ 2901948 h 29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5284" h="2901948">
                <a:moveTo>
                  <a:pt x="0" y="0"/>
                </a:moveTo>
                <a:lnTo>
                  <a:pt x="3365284" y="0"/>
                </a:lnTo>
                <a:lnTo>
                  <a:pt x="3365284" y="624244"/>
                </a:lnTo>
                <a:lnTo>
                  <a:pt x="1524908" y="624244"/>
                </a:lnTo>
                <a:lnTo>
                  <a:pt x="1524908" y="2289173"/>
                </a:lnTo>
                <a:lnTo>
                  <a:pt x="3365284" y="2289173"/>
                </a:lnTo>
                <a:lnTo>
                  <a:pt x="3365284" y="2901948"/>
                </a:lnTo>
                <a:lnTo>
                  <a:pt x="0" y="290194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05342492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论文综述</a:t>
            </a:r>
          </a:p>
        </p:txBody>
      </p:sp>
      <p:pic>
        <p:nvPicPr>
          <p:cNvPr id="8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296" y="2172294"/>
            <a:ext cx="5055808" cy="3756466"/>
          </a:xfrm>
          <a:prstGeom prst="rect">
            <a:avLst/>
          </a:prstGeom>
        </p:spPr>
      </p:pic>
      <p:cxnSp>
        <p:nvCxnSpPr>
          <p:cNvPr id="9" name="Straight Connector 13"/>
          <p:cNvCxnSpPr/>
          <p:nvPr/>
        </p:nvCxnSpPr>
        <p:spPr>
          <a:xfrm>
            <a:off x="7093688" y="2887847"/>
            <a:ext cx="893135" cy="0"/>
          </a:xfrm>
          <a:prstGeom prst="line">
            <a:avLst/>
          </a:prstGeom>
          <a:ln w="19050">
            <a:solidFill>
              <a:srgbClr val="969696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5"/>
          <p:cNvCxnSpPr/>
          <p:nvPr/>
        </p:nvCxnSpPr>
        <p:spPr>
          <a:xfrm flipH="1">
            <a:off x="4074042" y="2306507"/>
            <a:ext cx="1180213" cy="0"/>
          </a:xfrm>
          <a:prstGeom prst="line">
            <a:avLst/>
          </a:prstGeom>
          <a:ln w="19050">
            <a:solidFill>
              <a:srgbClr val="969696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7"/>
          <p:cNvCxnSpPr/>
          <p:nvPr/>
        </p:nvCxnSpPr>
        <p:spPr>
          <a:xfrm flipH="1">
            <a:off x="3446721" y="5042805"/>
            <a:ext cx="2264734" cy="0"/>
          </a:xfrm>
          <a:prstGeom prst="line">
            <a:avLst/>
          </a:prstGeom>
          <a:ln w="19050">
            <a:solidFill>
              <a:srgbClr val="969696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8"/>
          <p:cNvSpPr/>
          <p:nvPr/>
        </p:nvSpPr>
        <p:spPr>
          <a:xfrm>
            <a:off x="3358546" y="2020757"/>
            <a:ext cx="571500" cy="571500"/>
          </a:xfrm>
          <a:prstGeom prst="ellipse">
            <a:avLst/>
          </a:prstGeom>
          <a:solidFill>
            <a:srgbClr val="CDE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3" name="Oval 19"/>
          <p:cNvSpPr/>
          <p:nvPr/>
        </p:nvSpPr>
        <p:spPr>
          <a:xfrm>
            <a:off x="8128605" y="2602097"/>
            <a:ext cx="571500" cy="571500"/>
          </a:xfrm>
          <a:prstGeom prst="ellipse">
            <a:avLst/>
          </a:prstGeom>
          <a:solidFill>
            <a:srgbClr val="CDE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4" name="Oval 20"/>
          <p:cNvSpPr/>
          <p:nvPr/>
        </p:nvSpPr>
        <p:spPr>
          <a:xfrm>
            <a:off x="2733437" y="4757055"/>
            <a:ext cx="571500" cy="571500"/>
          </a:xfrm>
          <a:prstGeom prst="ellipse">
            <a:avLst/>
          </a:prstGeom>
          <a:solidFill>
            <a:srgbClr val="CDEB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prstClr val="white">
                    <a:lumMod val="95000"/>
                  </a:prst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15" name="矩形 14"/>
          <p:cNvSpPr/>
          <p:nvPr/>
        </p:nvSpPr>
        <p:spPr>
          <a:xfrm>
            <a:off x="8851596" y="2800936"/>
            <a:ext cx="2843733" cy="103412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单击此处编辑您要的内容，建议您在展示时采用微软雅黑字体，本模版所有图形线条及其相应素材均可自由编辑、改色、替换。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6" name="TextBox 13"/>
          <p:cNvSpPr txBox="1"/>
          <p:nvPr/>
        </p:nvSpPr>
        <p:spPr>
          <a:xfrm>
            <a:off x="8851596" y="2478986"/>
            <a:ext cx="2752879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defTabSz="1216817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28193" y="2096486"/>
            <a:ext cx="2606100" cy="13569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单击此处编辑您要的内容，建议您在展示时采用微软雅黑字体，</a:t>
            </a: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algn="r" defTabSz="1216817">
              <a:lnSpc>
                <a:spcPct val="120000"/>
              </a:lnSpc>
              <a:spcBef>
                <a:spcPct val="20000"/>
              </a:spcBef>
            </a:pPr>
            <a:r>
              <a:rPr lang="zh-CN" altLang="en-US" sz="1400" dirty="0"/>
              <a:t>更多资源请加哈工大资源分享</a:t>
            </a:r>
            <a:r>
              <a:rPr lang="en-US" altLang="zh-CN" sz="1400" dirty="0" err="1"/>
              <a:t>qq</a:t>
            </a:r>
            <a:r>
              <a:rPr lang="zh-CN" altLang="en-US" sz="1400" dirty="0"/>
              <a:t>群 </a:t>
            </a:r>
            <a:r>
              <a:rPr lang="en-US" altLang="zh-CN" sz="1400" dirty="0"/>
              <a:t>626648181</a:t>
            </a:r>
            <a:endParaRPr lang="zh-CN" altLang="en-US" sz="1400" dirty="0"/>
          </a:p>
          <a:p>
            <a:pPr algn="r" defTabSz="1216817">
              <a:lnSpc>
                <a:spcPct val="120000"/>
              </a:lnSpc>
              <a:spcBef>
                <a:spcPct val="20000"/>
              </a:spcBef>
            </a:pPr>
            <a:endParaRPr lang="en-US" altLang="zh-CN" sz="14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8" name="TextBox 13"/>
          <p:cNvSpPr txBox="1"/>
          <p:nvPr/>
        </p:nvSpPr>
        <p:spPr>
          <a:xfrm>
            <a:off x="458022" y="1766554"/>
            <a:ext cx="2752879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817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9" name="TextBox 13"/>
          <p:cNvSpPr txBox="1"/>
          <p:nvPr/>
        </p:nvSpPr>
        <p:spPr>
          <a:xfrm>
            <a:off x="666279" y="4757055"/>
            <a:ext cx="1952995" cy="246221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817">
              <a:spcBef>
                <a:spcPct val="20000"/>
              </a:spcBef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单击编辑标题</a:t>
            </a:r>
            <a:endParaRPr lang="en-US" sz="1600" b="1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20" name="TextBox 13"/>
          <p:cNvSpPr txBox="1"/>
          <p:nvPr/>
        </p:nvSpPr>
        <p:spPr>
          <a:xfrm>
            <a:off x="628193" y="5042960"/>
            <a:ext cx="1991081" cy="369332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pPr algn="r" defTabSz="1216817">
              <a:spcBef>
                <a:spcPct val="20000"/>
              </a:spcBef>
              <a:defRPr/>
            </a:pPr>
            <a:r>
              <a:rPr lang="zh-CN" altLang="en-US" sz="1200" dirty="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单击此处可编辑内容，根据您的需要自由拉伸文本框大小</a:t>
            </a:r>
            <a:endParaRPr lang="en-US" altLang="zh-CN" sz="1200" dirty="0">
              <a:solidFill>
                <a:srgbClr val="000000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4220936" y="2715714"/>
            <a:ext cx="3877580" cy="2398305"/>
            <a:chOff x="-52059" y="2366093"/>
            <a:chExt cx="2404705" cy="1548063"/>
          </a:xfrm>
        </p:grpSpPr>
        <p:sp>
          <p:nvSpPr>
            <p:cNvPr id="22" name="直角三角形 20"/>
            <p:cNvSpPr/>
            <p:nvPr/>
          </p:nvSpPr>
          <p:spPr>
            <a:xfrm>
              <a:off x="-52058" y="2882545"/>
              <a:ext cx="2398797" cy="1031611"/>
            </a:xfrm>
            <a:custGeom>
              <a:avLst/>
              <a:gdLst>
                <a:gd name="connsiteX0" fmla="*/ 0 w 6449329"/>
                <a:gd name="connsiteY0" fmla="*/ 3865152 h 3865152"/>
                <a:gd name="connsiteX1" fmla="*/ 0 w 6449329"/>
                <a:gd name="connsiteY1" fmla="*/ 0 h 3865152"/>
                <a:gd name="connsiteX2" fmla="*/ 6449329 w 6449329"/>
                <a:gd name="connsiteY2" fmla="*/ 3865152 h 3865152"/>
                <a:gd name="connsiteX3" fmla="*/ 0 w 6449329"/>
                <a:gd name="connsiteY3" fmla="*/ 3865152 h 3865152"/>
                <a:gd name="connsiteX0" fmla="*/ 1962150 w 8411479"/>
                <a:gd name="connsiteY0" fmla="*/ 2226852 h 2226852"/>
                <a:gd name="connsiteX1" fmla="*/ 0 w 8411479"/>
                <a:gd name="connsiteY1" fmla="*/ 0 h 2226852"/>
                <a:gd name="connsiteX2" fmla="*/ 8411479 w 8411479"/>
                <a:gd name="connsiteY2" fmla="*/ 2226852 h 2226852"/>
                <a:gd name="connsiteX3" fmla="*/ 1962150 w 8411479"/>
                <a:gd name="connsiteY3" fmla="*/ 2226852 h 2226852"/>
                <a:gd name="connsiteX0" fmla="*/ 2095500 w 8411479"/>
                <a:gd name="connsiteY0" fmla="*/ 950502 h 2226852"/>
                <a:gd name="connsiteX1" fmla="*/ 0 w 8411479"/>
                <a:gd name="connsiteY1" fmla="*/ 0 h 2226852"/>
                <a:gd name="connsiteX2" fmla="*/ 8411479 w 8411479"/>
                <a:gd name="connsiteY2" fmla="*/ 2226852 h 2226852"/>
                <a:gd name="connsiteX3" fmla="*/ 2095500 w 8411479"/>
                <a:gd name="connsiteY3" fmla="*/ 950502 h 2226852"/>
                <a:gd name="connsiteX0" fmla="*/ 2447925 w 8411479"/>
                <a:gd name="connsiteY0" fmla="*/ 1607727 h 2226852"/>
                <a:gd name="connsiteX1" fmla="*/ 0 w 8411479"/>
                <a:gd name="connsiteY1" fmla="*/ 0 h 2226852"/>
                <a:gd name="connsiteX2" fmla="*/ 8411479 w 8411479"/>
                <a:gd name="connsiteY2" fmla="*/ 2226852 h 2226852"/>
                <a:gd name="connsiteX3" fmla="*/ 2447925 w 8411479"/>
                <a:gd name="connsiteY3" fmla="*/ 1607727 h 2226852"/>
                <a:gd name="connsiteX0" fmla="*/ 2457450 w 8421004"/>
                <a:gd name="connsiteY0" fmla="*/ 1598202 h 2217327"/>
                <a:gd name="connsiteX1" fmla="*/ 0 w 8421004"/>
                <a:gd name="connsiteY1" fmla="*/ 0 h 2217327"/>
                <a:gd name="connsiteX2" fmla="*/ 8421004 w 8421004"/>
                <a:gd name="connsiteY2" fmla="*/ 2217327 h 2217327"/>
                <a:gd name="connsiteX3" fmla="*/ 2457450 w 8421004"/>
                <a:gd name="connsiteY3" fmla="*/ 1598202 h 2217327"/>
                <a:gd name="connsiteX0" fmla="*/ 2457450 w 3868054"/>
                <a:gd name="connsiteY0" fmla="*/ 1598202 h 1598202"/>
                <a:gd name="connsiteX1" fmla="*/ 0 w 3868054"/>
                <a:gd name="connsiteY1" fmla="*/ 0 h 1598202"/>
                <a:gd name="connsiteX2" fmla="*/ 3868054 w 3868054"/>
                <a:gd name="connsiteY2" fmla="*/ 645702 h 1598202"/>
                <a:gd name="connsiteX3" fmla="*/ 2457450 w 3868054"/>
                <a:gd name="connsiteY3" fmla="*/ 1598202 h 1598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68054" h="1598202">
                  <a:moveTo>
                    <a:pt x="2457450" y="1598202"/>
                  </a:moveTo>
                  <a:lnTo>
                    <a:pt x="0" y="0"/>
                  </a:lnTo>
                  <a:lnTo>
                    <a:pt x="3868054" y="645702"/>
                  </a:lnTo>
                  <a:lnTo>
                    <a:pt x="2457450" y="1598202"/>
                  </a:lnTo>
                  <a:close/>
                </a:path>
              </a:pathLst>
            </a:custGeom>
            <a:solidFill>
              <a:srgbClr val="CDEB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直角三角形 21"/>
            <p:cNvSpPr/>
            <p:nvPr/>
          </p:nvSpPr>
          <p:spPr>
            <a:xfrm rot="10800000">
              <a:off x="-52059" y="2366093"/>
              <a:ext cx="2404705" cy="933240"/>
            </a:xfrm>
            <a:custGeom>
              <a:avLst/>
              <a:gdLst>
                <a:gd name="connsiteX0" fmla="*/ 0 w 6449329"/>
                <a:gd name="connsiteY0" fmla="*/ 3865152 h 3865152"/>
                <a:gd name="connsiteX1" fmla="*/ 0 w 6449329"/>
                <a:gd name="connsiteY1" fmla="*/ 0 h 3865152"/>
                <a:gd name="connsiteX2" fmla="*/ 6449329 w 6449329"/>
                <a:gd name="connsiteY2" fmla="*/ 3865152 h 3865152"/>
                <a:gd name="connsiteX3" fmla="*/ 0 w 6449329"/>
                <a:gd name="connsiteY3" fmla="*/ 3865152 h 3865152"/>
                <a:gd name="connsiteX0" fmla="*/ 0 w 8392429"/>
                <a:gd name="connsiteY0" fmla="*/ 3865152 h 3865152"/>
                <a:gd name="connsiteX1" fmla="*/ 0 w 8392429"/>
                <a:gd name="connsiteY1" fmla="*/ 0 h 3865152"/>
                <a:gd name="connsiteX2" fmla="*/ 8392429 w 8392429"/>
                <a:gd name="connsiteY2" fmla="*/ 2226852 h 3865152"/>
                <a:gd name="connsiteX3" fmla="*/ 0 w 8392429"/>
                <a:gd name="connsiteY3" fmla="*/ 3865152 h 3865152"/>
                <a:gd name="connsiteX0" fmla="*/ 7048500 w 8392429"/>
                <a:gd name="connsiteY0" fmla="*/ 3017427 h 3017427"/>
                <a:gd name="connsiteX1" fmla="*/ 0 w 8392429"/>
                <a:gd name="connsiteY1" fmla="*/ 0 h 3017427"/>
                <a:gd name="connsiteX2" fmla="*/ 8392429 w 8392429"/>
                <a:gd name="connsiteY2" fmla="*/ 2226852 h 3017427"/>
                <a:gd name="connsiteX3" fmla="*/ 7048500 w 8392429"/>
                <a:gd name="connsiteY3" fmla="*/ 3017427 h 3017427"/>
                <a:gd name="connsiteX0" fmla="*/ 1619250 w 2963179"/>
                <a:gd name="connsiteY0" fmla="*/ 1312453 h 1312453"/>
                <a:gd name="connsiteX1" fmla="*/ 0 w 2963179"/>
                <a:gd name="connsiteY1" fmla="*/ 0 h 1312453"/>
                <a:gd name="connsiteX2" fmla="*/ 2963179 w 2963179"/>
                <a:gd name="connsiteY2" fmla="*/ 521878 h 1312453"/>
                <a:gd name="connsiteX3" fmla="*/ 1619250 w 2963179"/>
                <a:gd name="connsiteY3" fmla="*/ 1312453 h 1312453"/>
                <a:gd name="connsiteX0" fmla="*/ 2505075 w 3849004"/>
                <a:gd name="connsiteY0" fmla="*/ 1445803 h 1445803"/>
                <a:gd name="connsiteX1" fmla="*/ 0 w 3849004"/>
                <a:gd name="connsiteY1" fmla="*/ 0 h 1445803"/>
                <a:gd name="connsiteX2" fmla="*/ 3849004 w 3849004"/>
                <a:gd name="connsiteY2" fmla="*/ 655228 h 1445803"/>
                <a:gd name="connsiteX3" fmla="*/ 2505075 w 3849004"/>
                <a:gd name="connsiteY3" fmla="*/ 1445803 h 1445803"/>
                <a:gd name="connsiteX0" fmla="*/ 2505075 w 3877579"/>
                <a:gd name="connsiteY0" fmla="*/ 1445803 h 1445803"/>
                <a:gd name="connsiteX1" fmla="*/ 0 w 3877579"/>
                <a:gd name="connsiteY1" fmla="*/ 0 h 1445803"/>
                <a:gd name="connsiteX2" fmla="*/ 3877579 w 3877579"/>
                <a:gd name="connsiteY2" fmla="*/ 636178 h 1445803"/>
                <a:gd name="connsiteX3" fmla="*/ 2505075 w 3877579"/>
                <a:gd name="connsiteY3" fmla="*/ 1445803 h 1445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77579" h="1445803">
                  <a:moveTo>
                    <a:pt x="2505075" y="1445803"/>
                  </a:moveTo>
                  <a:lnTo>
                    <a:pt x="0" y="0"/>
                  </a:lnTo>
                  <a:lnTo>
                    <a:pt x="3877579" y="636178"/>
                  </a:lnTo>
                  <a:lnTo>
                    <a:pt x="2505075" y="1445803"/>
                  </a:lnTo>
                  <a:close/>
                </a:path>
              </a:pathLst>
            </a:custGeom>
            <a:solidFill>
              <a:srgbClr val="8CD9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cxnSp>
        <p:nvCxnSpPr>
          <p:cNvPr id="24" name="Straight Connector 10"/>
          <p:cNvCxnSpPr/>
          <p:nvPr/>
        </p:nvCxnSpPr>
        <p:spPr>
          <a:xfrm flipV="1">
            <a:off x="5243623" y="2306507"/>
            <a:ext cx="10632" cy="1162680"/>
          </a:xfrm>
          <a:prstGeom prst="line">
            <a:avLst/>
          </a:prstGeom>
          <a:ln w="19050">
            <a:solidFill>
              <a:srgbClr val="969696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12"/>
          <p:cNvCxnSpPr/>
          <p:nvPr/>
        </p:nvCxnSpPr>
        <p:spPr>
          <a:xfrm flipV="1">
            <a:off x="5711455" y="3880125"/>
            <a:ext cx="10632" cy="1162680"/>
          </a:xfrm>
          <a:prstGeom prst="line">
            <a:avLst/>
          </a:prstGeom>
          <a:ln w="19050">
            <a:solidFill>
              <a:srgbClr val="969696"/>
            </a:solidFill>
            <a:prstDash val="sysDot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6"/>
          <p:cNvCxnSpPr/>
          <p:nvPr/>
        </p:nvCxnSpPr>
        <p:spPr>
          <a:xfrm flipV="1">
            <a:off x="7083056" y="2887847"/>
            <a:ext cx="10632" cy="1162680"/>
          </a:xfrm>
          <a:prstGeom prst="line">
            <a:avLst/>
          </a:prstGeom>
          <a:ln w="19050">
            <a:solidFill>
              <a:srgbClr val="969696"/>
            </a:solidFill>
            <a:prstDash val="sysDot"/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片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067344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1913" y="94044"/>
            <a:ext cx="730202" cy="611075"/>
            <a:chOff x="6541454" y="2317292"/>
            <a:chExt cx="730202" cy="611075"/>
          </a:xfrm>
        </p:grpSpPr>
        <p:sp>
          <p:nvSpPr>
            <p:cNvPr id="3" name="等腰三角形 2"/>
            <p:cNvSpPr/>
            <p:nvPr/>
          </p:nvSpPr>
          <p:spPr>
            <a:xfrm flipH="1">
              <a:off x="6646150" y="2389138"/>
              <a:ext cx="625506" cy="539229"/>
            </a:xfrm>
            <a:prstGeom prst="triangle">
              <a:avLst/>
            </a:prstGeom>
            <a:noFill/>
            <a:ln w="3175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3"/>
            <p:cNvSpPr/>
            <p:nvPr/>
          </p:nvSpPr>
          <p:spPr>
            <a:xfrm flipH="1">
              <a:off x="6541454" y="2317292"/>
              <a:ext cx="669894" cy="577495"/>
            </a:xfrm>
            <a:prstGeom prst="triangle">
              <a:avLst/>
            </a:prstGeom>
            <a:solidFill>
              <a:srgbClr val="A5CFE5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239857" y="226664"/>
            <a:ext cx="62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02</a:t>
            </a:r>
            <a:endParaRPr lang="zh-CN" altLang="en-US" sz="2400" b="1" dirty="0">
              <a:solidFill>
                <a:schemeClr val="bg1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sp>
        <p:nvSpPr>
          <p:cNvPr id="7" name="矩形 2"/>
          <p:cNvSpPr>
            <a:spLocks noChangeArrowheads="1"/>
          </p:cNvSpPr>
          <p:nvPr/>
        </p:nvSpPr>
        <p:spPr bwMode="auto">
          <a:xfrm>
            <a:off x="948287" y="209577"/>
            <a:ext cx="405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论文综述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1041325" y="1492982"/>
            <a:ext cx="2659917" cy="2659917"/>
            <a:chOff x="1218243" y="1414126"/>
            <a:chExt cx="2016000" cy="2016000"/>
          </a:xfrm>
        </p:grpSpPr>
        <p:sp>
          <p:nvSpPr>
            <p:cNvPr id="9" name="灰色圆形背景"/>
            <p:cNvSpPr/>
            <p:nvPr/>
          </p:nvSpPr>
          <p:spPr>
            <a:xfrm>
              <a:off x="1218243" y="1414126"/>
              <a:ext cx="2016000" cy="201600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>
                <a:solidFill>
                  <a:prstClr val="white"/>
                </a:solidFill>
              </a:endParaRPr>
            </a:p>
          </p:txBody>
        </p:sp>
        <p:sp>
          <p:nvSpPr>
            <p:cNvPr id="10" name="空心弧 9"/>
            <p:cNvSpPr/>
            <p:nvPr/>
          </p:nvSpPr>
          <p:spPr>
            <a:xfrm>
              <a:off x="1295782" y="1491665"/>
              <a:ext cx="1860923" cy="1860923"/>
            </a:xfrm>
            <a:prstGeom prst="blockArc">
              <a:avLst>
                <a:gd name="adj1" fmla="val 5377856"/>
                <a:gd name="adj2" fmla="val 16158815"/>
                <a:gd name="adj3" fmla="val 19523"/>
              </a:avLst>
            </a:prstGeom>
            <a:solidFill>
              <a:srgbClr val="CDEB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>
                <a:solidFill>
                  <a:prstClr val="black"/>
                </a:solidFill>
              </a:endParaRPr>
            </a:p>
          </p:txBody>
        </p:sp>
        <p:sp>
          <p:nvSpPr>
            <p:cNvPr id="11" name="椭圆 46"/>
            <p:cNvSpPr/>
            <p:nvPr/>
          </p:nvSpPr>
          <p:spPr>
            <a:xfrm>
              <a:off x="1497382" y="1693265"/>
              <a:ext cx="1457723" cy="1457723"/>
            </a:xfrm>
            <a:custGeom>
              <a:avLst/>
              <a:gdLst/>
              <a:ahLst/>
              <a:cxnLst/>
              <a:rect l="l" t="t" r="r" b="b"/>
              <a:pathLst>
                <a:path w="1692000" h="1692000">
                  <a:moveTo>
                    <a:pt x="846000" y="108822"/>
                  </a:moveTo>
                  <a:cubicBezTo>
                    <a:pt x="1253132" y="108822"/>
                    <a:pt x="1583178" y="438868"/>
                    <a:pt x="1583178" y="846000"/>
                  </a:cubicBezTo>
                  <a:cubicBezTo>
                    <a:pt x="1583178" y="1253132"/>
                    <a:pt x="1253132" y="1583178"/>
                    <a:pt x="846000" y="1583178"/>
                  </a:cubicBezTo>
                  <a:cubicBezTo>
                    <a:pt x="438868" y="1583178"/>
                    <a:pt x="108822" y="1253132"/>
                    <a:pt x="108822" y="846000"/>
                  </a:cubicBezTo>
                  <a:cubicBezTo>
                    <a:pt x="108822" y="438868"/>
                    <a:pt x="438868" y="108822"/>
                    <a:pt x="846000" y="108822"/>
                  </a:cubicBezTo>
                  <a:close/>
                  <a:moveTo>
                    <a:pt x="846000" y="54000"/>
                  </a:moveTo>
                  <a:cubicBezTo>
                    <a:pt x="408590" y="54000"/>
                    <a:pt x="54000" y="408590"/>
                    <a:pt x="54000" y="846000"/>
                  </a:cubicBezTo>
                  <a:cubicBezTo>
                    <a:pt x="54000" y="1283410"/>
                    <a:pt x="408590" y="1638000"/>
                    <a:pt x="846000" y="1638000"/>
                  </a:cubicBezTo>
                  <a:cubicBezTo>
                    <a:pt x="1283410" y="1638000"/>
                    <a:pt x="1638000" y="1283410"/>
                    <a:pt x="1638000" y="846000"/>
                  </a:cubicBezTo>
                  <a:cubicBezTo>
                    <a:pt x="1638000" y="408590"/>
                    <a:pt x="1283410" y="54000"/>
                    <a:pt x="846000" y="54000"/>
                  </a:cubicBezTo>
                  <a:close/>
                  <a:moveTo>
                    <a:pt x="846000" y="0"/>
                  </a:moveTo>
                  <a:cubicBezTo>
                    <a:pt x="1313233" y="0"/>
                    <a:pt x="1692000" y="378767"/>
                    <a:pt x="1692000" y="846000"/>
                  </a:cubicBezTo>
                  <a:cubicBezTo>
                    <a:pt x="1692000" y="1313233"/>
                    <a:pt x="1313233" y="1692000"/>
                    <a:pt x="846000" y="1692000"/>
                  </a:cubicBezTo>
                  <a:cubicBezTo>
                    <a:pt x="378767" y="1692000"/>
                    <a:pt x="0" y="1313233"/>
                    <a:pt x="0" y="846000"/>
                  </a:cubicBezTo>
                  <a:cubicBezTo>
                    <a:pt x="0" y="378767"/>
                    <a:pt x="378767" y="0"/>
                    <a:pt x="846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>
                <a:solidFill>
                  <a:prstClr val="white"/>
                </a:solidFill>
              </a:endParaRPr>
            </a:p>
          </p:txBody>
        </p:sp>
        <p:sp>
          <p:nvSpPr>
            <p:cNvPr id="12" name="TextBox 50"/>
            <p:cNvSpPr txBox="1"/>
            <p:nvPr/>
          </p:nvSpPr>
          <p:spPr>
            <a:xfrm>
              <a:off x="1672101" y="2107211"/>
              <a:ext cx="1150796" cy="629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ln w="12700">
                    <a:solidFill>
                      <a:srgbClr val="DDDDDD"/>
                    </a:solidFill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50%</a:t>
              </a:r>
              <a:endParaRPr lang="zh-CN" altLang="en-US" sz="4800" b="1" dirty="0">
                <a:ln w="12700">
                  <a:solidFill>
                    <a:srgbClr val="DDDDDD"/>
                  </a:solidFill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4746769" y="1492982"/>
            <a:ext cx="2659917" cy="2659917"/>
            <a:chOff x="1218243" y="1414126"/>
            <a:chExt cx="2016000" cy="2016000"/>
          </a:xfrm>
        </p:grpSpPr>
        <p:sp>
          <p:nvSpPr>
            <p:cNvPr id="14" name="灰色圆形背景"/>
            <p:cNvSpPr/>
            <p:nvPr/>
          </p:nvSpPr>
          <p:spPr>
            <a:xfrm>
              <a:off x="1218243" y="1414126"/>
              <a:ext cx="2016000" cy="201600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>
                <a:solidFill>
                  <a:prstClr val="white"/>
                </a:solidFill>
              </a:endParaRPr>
            </a:p>
          </p:txBody>
        </p:sp>
        <p:sp>
          <p:nvSpPr>
            <p:cNvPr id="15" name="空心弧 14"/>
            <p:cNvSpPr/>
            <p:nvPr/>
          </p:nvSpPr>
          <p:spPr>
            <a:xfrm>
              <a:off x="1295782" y="1491665"/>
              <a:ext cx="1860923" cy="1860923"/>
            </a:xfrm>
            <a:prstGeom prst="blockArc">
              <a:avLst>
                <a:gd name="adj1" fmla="val 23118"/>
                <a:gd name="adj2" fmla="val 16158815"/>
                <a:gd name="adj3" fmla="val 19523"/>
              </a:avLst>
            </a:prstGeom>
            <a:solidFill>
              <a:srgbClr val="CDEB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>
                <a:solidFill>
                  <a:prstClr val="black"/>
                </a:solidFill>
              </a:endParaRPr>
            </a:p>
          </p:txBody>
        </p:sp>
        <p:sp>
          <p:nvSpPr>
            <p:cNvPr id="16" name="椭圆 46"/>
            <p:cNvSpPr/>
            <p:nvPr/>
          </p:nvSpPr>
          <p:spPr>
            <a:xfrm>
              <a:off x="1497382" y="1693265"/>
              <a:ext cx="1457723" cy="1457723"/>
            </a:xfrm>
            <a:custGeom>
              <a:avLst/>
              <a:gdLst/>
              <a:ahLst/>
              <a:cxnLst/>
              <a:rect l="l" t="t" r="r" b="b"/>
              <a:pathLst>
                <a:path w="1692000" h="1692000">
                  <a:moveTo>
                    <a:pt x="846000" y="108822"/>
                  </a:moveTo>
                  <a:cubicBezTo>
                    <a:pt x="1253132" y="108822"/>
                    <a:pt x="1583178" y="438868"/>
                    <a:pt x="1583178" y="846000"/>
                  </a:cubicBezTo>
                  <a:cubicBezTo>
                    <a:pt x="1583178" y="1253132"/>
                    <a:pt x="1253132" y="1583178"/>
                    <a:pt x="846000" y="1583178"/>
                  </a:cubicBezTo>
                  <a:cubicBezTo>
                    <a:pt x="438868" y="1583178"/>
                    <a:pt x="108822" y="1253132"/>
                    <a:pt x="108822" y="846000"/>
                  </a:cubicBezTo>
                  <a:cubicBezTo>
                    <a:pt x="108822" y="438868"/>
                    <a:pt x="438868" y="108822"/>
                    <a:pt x="846000" y="108822"/>
                  </a:cubicBezTo>
                  <a:close/>
                  <a:moveTo>
                    <a:pt x="846000" y="54000"/>
                  </a:moveTo>
                  <a:cubicBezTo>
                    <a:pt x="408590" y="54000"/>
                    <a:pt x="54000" y="408590"/>
                    <a:pt x="54000" y="846000"/>
                  </a:cubicBezTo>
                  <a:cubicBezTo>
                    <a:pt x="54000" y="1283410"/>
                    <a:pt x="408590" y="1638000"/>
                    <a:pt x="846000" y="1638000"/>
                  </a:cubicBezTo>
                  <a:cubicBezTo>
                    <a:pt x="1283410" y="1638000"/>
                    <a:pt x="1638000" y="1283410"/>
                    <a:pt x="1638000" y="846000"/>
                  </a:cubicBezTo>
                  <a:cubicBezTo>
                    <a:pt x="1638000" y="408590"/>
                    <a:pt x="1283410" y="54000"/>
                    <a:pt x="846000" y="54000"/>
                  </a:cubicBezTo>
                  <a:close/>
                  <a:moveTo>
                    <a:pt x="846000" y="0"/>
                  </a:moveTo>
                  <a:cubicBezTo>
                    <a:pt x="1313233" y="0"/>
                    <a:pt x="1692000" y="378767"/>
                    <a:pt x="1692000" y="846000"/>
                  </a:cubicBezTo>
                  <a:cubicBezTo>
                    <a:pt x="1692000" y="1313233"/>
                    <a:pt x="1313233" y="1692000"/>
                    <a:pt x="846000" y="1692000"/>
                  </a:cubicBezTo>
                  <a:cubicBezTo>
                    <a:pt x="378767" y="1692000"/>
                    <a:pt x="0" y="1313233"/>
                    <a:pt x="0" y="846000"/>
                  </a:cubicBezTo>
                  <a:cubicBezTo>
                    <a:pt x="0" y="378767"/>
                    <a:pt x="378767" y="0"/>
                    <a:pt x="846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>
                <a:solidFill>
                  <a:prstClr val="white"/>
                </a:solidFill>
              </a:endParaRPr>
            </a:p>
          </p:txBody>
        </p:sp>
        <p:sp>
          <p:nvSpPr>
            <p:cNvPr id="17" name="TextBox 75"/>
            <p:cNvSpPr txBox="1"/>
            <p:nvPr/>
          </p:nvSpPr>
          <p:spPr>
            <a:xfrm>
              <a:off x="1650845" y="2104534"/>
              <a:ext cx="1150796" cy="6298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ln w="12700">
                    <a:solidFill>
                      <a:srgbClr val="DDDDDD"/>
                    </a:solidFill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75%</a:t>
              </a:r>
              <a:endParaRPr lang="zh-CN" altLang="en-US" sz="4800" b="1" dirty="0">
                <a:ln w="12700">
                  <a:solidFill>
                    <a:srgbClr val="DDDDDD"/>
                  </a:solidFill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452213" y="1492982"/>
            <a:ext cx="2659917" cy="2659917"/>
            <a:chOff x="1218243" y="1414126"/>
            <a:chExt cx="2016000" cy="2016000"/>
          </a:xfrm>
        </p:grpSpPr>
        <p:sp>
          <p:nvSpPr>
            <p:cNvPr id="19" name="灰色圆形背景"/>
            <p:cNvSpPr/>
            <p:nvPr/>
          </p:nvSpPr>
          <p:spPr>
            <a:xfrm>
              <a:off x="1218243" y="1414126"/>
              <a:ext cx="2016000" cy="2016000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>
                <a:solidFill>
                  <a:prstClr val="white"/>
                </a:solidFill>
              </a:endParaRPr>
            </a:p>
          </p:txBody>
        </p:sp>
        <p:sp>
          <p:nvSpPr>
            <p:cNvPr id="20" name="空心弧 19"/>
            <p:cNvSpPr/>
            <p:nvPr/>
          </p:nvSpPr>
          <p:spPr>
            <a:xfrm>
              <a:off x="1295782" y="1491665"/>
              <a:ext cx="1860923" cy="1860923"/>
            </a:xfrm>
            <a:prstGeom prst="blockArc">
              <a:avLst>
                <a:gd name="adj1" fmla="val 8111028"/>
                <a:gd name="adj2" fmla="val 16158815"/>
                <a:gd name="adj3" fmla="val 19523"/>
              </a:avLst>
            </a:prstGeom>
            <a:solidFill>
              <a:srgbClr val="CDEB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>
                <a:solidFill>
                  <a:prstClr val="black"/>
                </a:solidFill>
              </a:endParaRPr>
            </a:p>
          </p:txBody>
        </p:sp>
        <p:sp>
          <p:nvSpPr>
            <p:cNvPr id="21" name="椭圆 46"/>
            <p:cNvSpPr/>
            <p:nvPr/>
          </p:nvSpPr>
          <p:spPr>
            <a:xfrm>
              <a:off x="1497382" y="1693265"/>
              <a:ext cx="1457723" cy="1457723"/>
            </a:xfrm>
            <a:custGeom>
              <a:avLst/>
              <a:gdLst/>
              <a:ahLst/>
              <a:cxnLst/>
              <a:rect l="l" t="t" r="r" b="b"/>
              <a:pathLst>
                <a:path w="1692000" h="1692000">
                  <a:moveTo>
                    <a:pt x="846000" y="108822"/>
                  </a:moveTo>
                  <a:cubicBezTo>
                    <a:pt x="1253132" y="108822"/>
                    <a:pt x="1583178" y="438868"/>
                    <a:pt x="1583178" y="846000"/>
                  </a:cubicBezTo>
                  <a:cubicBezTo>
                    <a:pt x="1583178" y="1253132"/>
                    <a:pt x="1253132" y="1583178"/>
                    <a:pt x="846000" y="1583178"/>
                  </a:cubicBezTo>
                  <a:cubicBezTo>
                    <a:pt x="438868" y="1583178"/>
                    <a:pt x="108822" y="1253132"/>
                    <a:pt x="108822" y="846000"/>
                  </a:cubicBezTo>
                  <a:cubicBezTo>
                    <a:pt x="108822" y="438868"/>
                    <a:pt x="438868" y="108822"/>
                    <a:pt x="846000" y="108822"/>
                  </a:cubicBezTo>
                  <a:close/>
                  <a:moveTo>
                    <a:pt x="846000" y="54000"/>
                  </a:moveTo>
                  <a:cubicBezTo>
                    <a:pt x="408590" y="54000"/>
                    <a:pt x="54000" y="408590"/>
                    <a:pt x="54000" y="846000"/>
                  </a:cubicBezTo>
                  <a:cubicBezTo>
                    <a:pt x="54000" y="1283410"/>
                    <a:pt x="408590" y="1638000"/>
                    <a:pt x="846000" y="1638000"/>
                  </a:cubicBezTo>
                  <a:cubicBezTo>
                    <a:pt x="1283410" y="1638000"/>
                    <a:pt x="1638000" y="1283410"/>
                    <a:pt x="1638000" y="846000"/>
                  </a:cubicBezTo>
                  <a:cubicBezTo>
                    <a:pt x="1638000" y="408590"/>
                    <a:pt x="1283410" y="54000"/>
                    <a:pt x="846000" y="54000"/>
                  </a:cubicBezTo>
                  <a:close/>
                  <a:moveTo>
                    <a:pt x="846000" y="0"/>
                  </a:moveTo>
                  <a:cubicBezTo>
                    <a:pt x="1313233" y="0"/>
                    <a:pt x="1692000" y="378767"/>
                    <a:pt x="1692000" y="846000"/>
                  </a:cubicBezTo>
                  <a:cubicBezTo>
                    <a:pt x="1692000" y="1313233"/>
                    <a:pt x="1313233" y="1692000"/>
                    <a:pt x="846000" y="1692000"/>
                  </a:cubicBezTo>
                  <a:cubicBezTo>
                    <a:pt x="378767" y="1692000"/>
                    <a:pt x="0" y="1313233"/>
                    <a:pt x="0" y="846000"/>
                  </a:cubicBezTo>
                  <a:cubicBezTo>
                    <a:pt x="0" y="378767"/>
                    <a:pt x="378767" y="0"/>
                    <a:pt x="8460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4800">
                <a:solidFill>
                  <a:prstClr val="white"/>
                </a:solidFill>
              </a:endParaRPr>
            </a:p>
          </p:txBody>
        </p:sp>
        <p:sp>
          <p:nvSpPr>
            <p:cNvPr id="22" name="TextBox 80"/>
            <p:cNvSpPr txBox="1"/>
            <p:nvPr/>
          </p:nvSpPr>
          <p:spPr>
            <a:xfrm>
              <a:off x="1650845" y="2104534"/>
              <a:ext cx="1150796" cy="629828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800" b="1" dirty="0">
                  <a:ln w="12700">
                    <a:solidFill>
                      <a:srgbClr val="DDDDDD"/>
                    </a:solidFill>
                  </a:ln>
                  <a:solidFill>
                    <a:srgbClr val="000000"/>
                  </a:solidFill>
                  <a:latin typeface="微软雅黑" pitchFamily="34" charset="-122"/>
                  <a:ea typeface="微软雅黑" pitchFamily="34" charset="-122"/>
                </a:rPr>
                <a:t>35%</a:t>
              </a:r>
              <a:endParaRPr lang="zh-CN" altLang="en-US" sz="4800" b="1" dirty="0">
                <a:ln w="12700">
                  <a:solidFill>
                    <a:srgbClr val="DDDDDD"/>
                  </a:solidFill>
                </a:ln>
                <a:solidFill>
                  <a:srgbClr val="00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1109971" y="4593516"/>
            <a:ext cx="252262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>
              <a:defRPr/>
            </a:pPr>
            <a:r>
              <a:rPr lang="zh-CN" altLang="en-US" sz="1200" dirty="0"/>
              <a:t>更多资源请加哈工大资源分享</a:t>
            </a:r>
            <a:r>
              <a:rPr lang="en-US" altLang="zh-CN" sz="1200" dirty="0" err="1"/>
              <a:t>qq</a:t>
            </a:r>
            <a:r>
              <a:rPr lang="zh-CN" altLang="en-US" sz="1200" dirty="0"/>
              <a:t>群 </a:t>
            </a:r>
            <a:r>
              <a:rPr lang="en-US" altLang="zh-CN" sz="1200" dirty="0"/>
              <a:t>626648181</a:t>
            </a:r>
            <a:endParaRPr lang="zh-CN" altLang="en-US" sz="1200" dirty="0"/>
          </a:p>
        </p:txBody>
      </p:sp>
      <p:sp>
        <p:nvSpPr>
          <p:cNvPr id="24" name="文本框 23"/>
          <p:cNvSpPr txBox="1"/>
          <p:nvPr/>
        </p:nvSpPr>
        <p:spPr>
          <a:xfrm>
            <a:off x="4815415" y="4593516"/>
            <a:ext cx="252262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>
              <a:defRPr/>
            </a:pPr>
            <a:r>
              <a:rPr lang="zh-CN" altLang="en-US" sz="1200" dirty="0"/>
              <a:t>更多资源请加哈工大资源分享</a:t>
            </a:r>
            <a:r>
              <a:rPr lang="en-US" altLang="zh-CN" sz="1200" dirty="0" err="1"/>
              <a:t>qq</a:t>
            </a:r>
            <a:r>
              <a:rPr lang="zh-CN" altLang="en-US" sz="1200" dirty="0"/>
              <a:t>群 </a:t>
            </a:r>
            <a:r>
              <a:rPr lang="en-US" altLang="zh-CN" sz="1200" dirty="0"/>
              <a:t>626648181</a:t>
            </a:r>
            <a:endParaRPr lang="zh-CN" altLang="en-US" sz="1200" dirty="0"/>
          </a:p>
        </p:txBody>
      </p:sp>
      <p:sp>
        <p:nvSpPr>
          <p:cNvPr id="25" name="文本框 24"/>
          <p:cNvSpPr txBox="1"/>
          <p:nvPr/>
        </p:nvSpPr>
        <p:spPr>
          <a:xfrm>
            <a:off x="8520859" y="4593516"/>
            <a:ext cx="2522623" cy="4616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lvl="0">
              <a:defRPr/>
            </a:pPr>
            <a:r>
              <a:rPr lang="zh-CN" altLang="en-US" sz="1200" dirty="0"/>
              <a:t>更多资源请加哈工大资源分享</a:t>
            </a:r>
            <a:r>
              <a:rPr lang="en-US" altLang="zh-CN" sz="1200" dirty="0" err="1"/>
              <a:t>qq</a:t>
            </a:r>
            <a:r>
              <a:rPr lang="zh-CN" altLang="en-US" sz="1200" dirty="0"/>
              <a:t>群 </a:t>
            </a:r>
            <a:r>
              <a:rPr lang="en-US" altLang="zh-CN" sz="1200" dirty="0"/>
              <a:t>626648181</a:t>
            </a:r>
            <a:endParaRPr lang="zh-CN" altLang="en-US" sz="1200" dirty="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2694" y="94044"/>
            <a:ext cx="2598728" cy="57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74452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5C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3343789" y="2744373"/>
            <a:ext cx="63880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 dirty="0">
                <a:solidFill>
                  <a:schemeClr val="bg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研究方法及过程</a:t>
            </a:r>
          </a:p>
        </p:txBody>
      </p:sp>
      <p:sp>
        <p:nvSpPr>
          <p:cNvPr id="8" name="等腰三角形 7"/>
          <p:cNvSpPr/>
          <p:nvPr/>
        </p:nvSpPr>
        <p:spPr>
          <a:xfrm rot="17411441">
            <a:off x="9537032" y="2688198"/>
            <a:ext cx="157387" cy="397133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 rot="13615302">
            <a:off x="9286383" y="2463156"/>
            <a:ext cx="105790" cy="511888"/>
          </a:xfrm>
          <a:prstGeom prst="triangle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2040272" y="1847397"/>
            <a:ext cx="3365284" cy="2901948"/>
          </a:xfrm>
          <a:custGeom>
            <a:avLst/>
            <a:gdLst>
              <a:gd name="connsiteX0" fmla="*/ 0 w 3365284"/>
              <a:gd name="connsiteY0" fmla="*/ 0 h 2901948"/>
              <a:gd name="connsiteX1" fmla="*/ 3365284 w 3365284"/>
              <a:gd name="connsiteY1" fmla="*/ 0 h 2901948"/>
              <a:gd name="connsiteX2" fmla="*/ 3365284 w 3365284"/>
              <a:gd name="connsiteY2" fmla="*/ 624244 h 2901948"/>
              <a:gd name="connsiteX3" fmla="*/ 1524908 w 3365284"/>
              <a:gd name="connsiteY3" fmla="*/ 624244 h 2901948"/>
              <a:gd name="connsiteX4" fmla="*/ 1524908 w 3365284"/>
              <a:gd name="connsiteY4" fmla="*/ 2289173 h 2901948"/>
              <a:gd name="connsiteX5" fmla="*/ 3365284 w 3365284"/>
              <a:gd name="connsiteY5" fmla="*/ 2289173 h 2901948"/>
              <a:gd name="connsiteX6" fmla="*/ 3365284 w 3365284"/>
              <a:gd name="connsiteY6" fmla="*/ 2901948 h 2901948"/>
              <a:gd name="connsiteX7" fmla="*/ 0 w 3365284"/>
              <a:gd name="connsiteY7" fmla="*/ 2901948 h 2901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5284" h="2901948">
                <a:moveTo>
                  <a:pt x="0" y="0"/>
                </a:moveTo>
                <a:lnTo>
                  <a:pt x="3365284" y="0"/>
                </a:lnTo>
                <a:lnTo>
                  <a:pt x="3365284" y="624244"/>
                </a:lnTo>
                <a:lnTo>
                  <a:pt x="1524908" y="624244"/>
                </a:lnTo>
                <a:lnTo>
                  <a:pt x="1524908" y="2289173"/>
                </a:lnTo>
                <a:lnTo>
                  <a:pt x="3365284" y="2289173"/>
                </a:lnTo>
                <a:lnTo>
                  <a:pt x="3365284" y="2901948"/>
                </a:lnTo>
                <a:lnTo>
                  <a:pt x="0" y="290194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1980723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</Words>
  <Application>Microsoft Office PowerPoint</Application>
  <PresentationFormat>宽屏</PresentationFormat>
  <Paragraphs>114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微软雅黑</vt:lpstr>
      <vt:lpstr>幼圆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</dc:creator>
  <cp:lastModifiedBy>1106786918@qq.com</cp:lastModifiedBy>
  <cp:revision>18</cp:revision>
  <dcterms:created xsi:type="dcterms:W3CDTF">2016-05-12T08:39:03Z</dcterms:created>
  <dcterms:modified xsi:type="dcterms:W3CDTF">2020-04-23T05:33:29Z</dcterms:modified>
</cp:coreProperties>
</file>