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세린" userId="360d7434d3631640" providerId="LiveId" clId="{EC81E679-E276-4F04-9624-13600BA4C193}"/>
    <pc:docChg chg="undo custSel modSld">
      <pc:chgData name="김 세린" userId="360d7434d3631640" providerId="LiveId" clId="{EC81E679-E276-4F04-9624-13600BA4C193}" dt="2021-12-21T16:03:27.409" v="45"/>
      <pc:docMkLst>
        <pc:docMk/>
      </pc:docMkLst>
      <pc:sldChg chg="delSp modSp mod">
        <pc:chgData name="김 세린" userId="360d7434d3631640" providerId="LiveId" clId="{EC81E679-E276-4F04-9624-13600BA4C193}" dt="2021-12-21T16:00:38.038" v="37" actId="1076"/>
        <pc:sldMkLst>
          <pc:docMk/>
          <pc:sldMk cId="2989388959" sldId="257"/>
        </pc:sldMkLst>
        <pc:spChg chg="mod">
          <ac:chgData name="김 세린" userId="360d7434d3631640" providerId="LiveId" clId="{EC81E679-E276-4F04-9624-13600BA4C193}" dt="2021-12-21T16:00:26.834" v="35" actId="14100"/>
          <ac:spMkLst>
            <pc:docMk/>
            <pc:sldMk cId="2989388959" sldId="257"/>
            <ac:spMk id="2" creationId="{39914F85-003B-44A6-A712-1B397CD9083F}"/>
          </ac:spMkLst>
        </pc:spChg>
        <pc:spChg chg="mod">
          <ac:chgData name="김 세린" userId="360d7434d3631640" providerId="LiveId" clId="{EC81E679-E276-4F04-9624-13600BA4C193}" dt="2021-12-21T16:00:38.038" v="37" actId="1076"/>
          <ac:spMkLst>
            <pc:docMk/>
            <pc:sldMk cId="2989388959" sldId="257"/>
            <ac:spMk id="3" creationId="{035EB23E-3B9E-4DDC-9AA7-F272F7CA34DE}"/>
          </ac:spMkLst>
        </pc:spChg>
        <pc:inkChg chg="del">
          <ac:chgData name="김 세린" userId="360d7434d3631640" providerId="LiveId" clId="{EC81E679-E276-4F04-9624-13600BA4C193}" dt="2021-12-21T15:58:07.728" v="1"/>
          <ac:inkMkLst>
            <pc:docMk/>
            <pc:sldMk cId="2989388959" sldId="257"/>
            <ac:inkMk id="8" creationId="{DBAF0D11-206C-47CC-8D75-ED593CF273AE}"/>
          </ac:inkMkLst>
        </pc:inkChg>
        <pc:inkChg chg="del">
          <ac:chgData name="김 세린" userId="360d7434d3631640" providerId="LiveId" clId="{EC81E679-E276-4F04-9624-13600BA4C193}" dt="2021-12-21T15:58:07.729" v="4"/>
          <ac:inkMkLst>
            <pc:docMk/>
            <pc:sldMk cId="2989388959" sldId="257"/>
            <ac:inkMk id="9" creationId="{031E8E04-D79B-48B3-8FAC-CF9675BB2E1C}"/>
          </ac:inkMkLst>
        </pc:inkChg>
        <pc:inkChg chg="del">
          <ac:chgData name="김 세린" userId="360d7434d3631640" providerId="LiveId" clId="{EC81E679-E276-4F04-9624-13600BA4C193}" dt="2021-12-21T15:58:07.729" v="9"/>
          <ac:inkMkLst>
            <pc:docMk/>
            <pc:sldMk cId="2989388959" sldId="257"/>
            <ac:inkMk id="10" creationId="{B300CB23-441B-4957-81D4-A820EA2832DE}"/>
          </ac:inkMkLst>
        </pc:inkChg>
        <pc:inkChg chg="del">
          <ac:chgData name="김 세린" userId="360d7434d3631640" providerId="LiveId" clId="{EC81E679-E276-4F04-9624-13600BA4C193}" dt="2021-12-21T15:58:07.729" v="6"/>
          <ac:inkMkLst>
            <pc:docMk/>
            <pc:sldMk cId="2989388959" sldId="257"/>
            <ac:inkMk id="11" creationId="{96E00ED2-F6BB-47A7-BA79-EC429637A49E}"/>
          </ac:inkMkLst>
        </pc:inkChg>
        <pc:inkChg chg="del">
          <ac:chgData name="김 세린" userId="360d7434d3631640" providerId="LiveId" clId="{EC81E679-E276-4F04-9624-13600BA4C193}" dt="2021-12-21T15:58:07.729" v="7"/>
          <ac:inkMkLst>
            <pc:docMk/>
            <pc:sldMk cId="2989388959" sldId="257"/>
            <ac:inkMk id="12" creationId="{7CA8B974-9E76-4EE9-9CFC-7EFC06107456}"/>
          </ac:inkMkLst>
        </pc:inkChg>
        <pc:inkChg chg="del">
          <ac:chgData name="김 세린" userId="360d7434d3631640" providerId="LiveId" clId="{EC81E679-E276-4F04-9624-13600BA4C193}" dt="2021-12-21T15:58:07.729" v="3"/>
          <ac:inkMkLst>
            <pc:docMk/>
            <pc:sldMk cId="2989388959" sldId="257"/>
            <ac:inkMk id="13" creationId="{2A7ABA35-9FFD-4375-967F-A6ACA6BA7FFD}"/>
          </ac:inkMkLst>
        </pc:inkChg>
        <pc:inkChg chg="del">
          <ac:chgData name="김 세린" userId="360d7434d3631640" providerId="LiveId" clId="{EC81E679-E276-4F04-9624-13600BA4C193}" dt="2021-12-21T15:58:07.729" v="5"/>
          <ac:inkMkLst>
            <pc:docMk/>
            <pc:sldMk cId="2989388959" sldId="257"/>
            <ac:inkMk id="14" creationId="{2217A8F2-CA4F-46F8-B59C-30FBC1131D21}"/>
          </ac:inkMkLst>
        </pc:inkChg>
        <pc:inkChg chg="del">
          <ac:chgData name="김 세린" userId="360d7434d3631640" providerId="LiveId" clId="{EC81E679-E276-4F04-9624-13600BA4C193}" dt="2021-12-21T15:58:07.729" v="2"/>
          <ac:inkMkLst>
            <pc:docMk/>
            <pc:sldMk cId="2989388959" sldId="257"/>
            <ac:inkMk id="15" creationId="{1138B8A7-E834-4818-ACF0-9F74396D47C5}"/>
          </ac:inkMkLst>
        </pc:inkChg>
        <pc:inkChg chg="del">
          <ac:chgData name="김 세린" userId="360d7434d3631640" providerId="LiveId" clId="{EC81E679-E276-4F04-9624-13600BA4C193}" dt="2021-12-21T15:58:07.729" v="8"/>
          <ac:inkMkLst>
            <pc:docMk/>
            <pc:sldMk cId="2989388959" sldId="257"/>
            <ac:inkMk id="16" creationId="{A460346D-34C6-448D-97DD-8D56D56EC38C}"/>
          </ac:inkMkLst>
        </pc:inkChg>
      </pc:sldChg>
      <pc:sldChg chg="delSp modSp mod">
        <pc:chgData name="김 세린" userId="360d7434d3631640" providerId="LiveId" clId="{EC81E679-E276-4F04-9624-13600BA4C193}" dt="2021-12-21T16:01:06.463" v="40" actId="1076"/>
        <pc:sldMkLst>
          <pc:docMk/>
          <pc:sldMk cId="897246642" sldId="258"/>
        </pc:sldMkLst>
        <pc:spChg chg="mod">
          <ac:chgData name="김 세린" userId="360d7434d3631640" providerId="LiveId" clId="{EC81E679-E276-4F04-9624-13600BA4C193}" dt="2021-12-21T16:01:06.463" v="40" actId="1076"/>
          <ac:spMkLst>
            <pc:docMk/>
            <pc:sldMk cId="897246642" sldId="258"/>
            <ac:spMk id="13" creationId="{E580B486-1C55-49E4-8066-AEBCD7B0704F}"/>
          </ac:spMkLst>
        </pc:spChg>
        <pc:inkChg chg="del">
          <ac:chgData name="김 세린" userId="360d7434d3631640" providerId="LiveId" clId="{EC81E679-E276-4F04-9624-13600BA4C193}" dt="2021-12-21T15:58:10.973" v="12"/>
          <ac:inkMkLst>
            <pc:docMk/>
            <pc:sldMk cId="897246642" sldId="258"/>
            <ac:inkMk id="14" creationId="{590329CA-F466-44AA-9811-CABBC8256F9F}"/>
          </ac:inkMkLst>
        </pc:inkChg>
        <pc:inkChg chg="del">
          <ac:chgData name="김 세린" userId="360d7434d3631640" providerId="LiveId" clId="{EC81E679-E276-4F04-9624-13600BA4C193}" dt="2021-12-21T15:58:10.972" v="10"/>
          <ac:inkMkLst>
            <pc:docMk/>
            <pc:sldMk cId="897246642" sldId="258"/>
            <ac:inkMk id="15" creationId="{D88B2C0E-912B-47D2-848D-996032653CBE}"/>
          </ac:inkMkLst>
        </pc:inkChg>
        <pc:inkChg chg="del">
          <ac:chgData name="김 세린" userId="360d7434d3631640" providerId="LiveId" clId="{EC81E679-E276-4F04-9624-13600BA4C193}" dt="2021-12-21T15:58:10.973" v="11"/>
          <ac:inkMkLst>
            <pc:docMk/>
            <pc:sldMk cId="897246642" sldId="258"/>
            <ac:inkMk id="16" creationId="{C6C472DA-390E-4BAC-8FA3-49A655760D28}"/>
          </ac:inkMkLst>
        </pc:inkChg>
        <pc:inkChg chg="del">
          <ac:chgData name="김 세린" userId="360d7434d3631640" providerId="LiveId" clId="{EC81E679-E276-4F04-9624-13600BA4C193}" dt="2021-12-21T15:58:10.973" v="13"/>
          <ac:inkMkLst>
            <pc:docMk/>
            <pc:sldMk cId="897246642" sldId="258"/>
            <ac:inkMk id="17" creationId="{C7E4CE55-3743-449F-A11A-2DDF970F2E5D}"/>
          </ac:inkMkLst>
        </pc:inkChg>
      </pc:sldChg>
      <pc:sldChg chg="addSp delSp modSp mod delAnim modAnim">
        <pc:chgData name="김 세린" userId="360d7434d3631640" providerId="LiveId" clId="{EC81E679-E276-4F04-9624-13600BA4C193}" dt="2021-12-21T16:03:27.409" v="45"/>
        <pc:sldMkLst>
          <pc:docMk/>
          <pc:sldMk cId="607996790" sldId="259"/>
        </pc:sldMkLst>
        <pc:spChg chg="mod">
          <ac:chgData name="김 세린" userId="360d7434d3631640" providerId="LiveId" clId="{EC81E679-E276-4F04-9624-13600BA4C193}" dt="2021-12-21T16:01:57.900" v="41" actId="14100"/>
          <ac:spMkLst>
            <pc:docMk/>
            <pc:sldMk cId="607996790" sldId="259"/>
            <ac:spMk id="2" creationId="{FDC7DCD1-E4E4-499E-BE33-FDBC7C613C06}"/>
          </ac:spMkLst>
        </pc:spChg>
        <pc:picChg chg="add mod">
          <ac:chgData name="김 세린" userId="360d7434d3631640" providerId="LiveId" clId="{EC81E679-E276-4F04-9624-13600BA4C193}" dt="2021-12-21T16:03:20.040" v="44" actId="1076"/>
          <ac:picMkLst>
            <pc:docMk/>
            <pc:sldMk cId="607996790" sldId="259"/>
            <ac:picMk id="7" creationId="{9209C0A6-52C4-4011-98C1-1DF593A1F291}"/>
          </ac:picMkLst>
        </pc:picChg>
        <pc:picChg chg="del">
          <ac:chgData name="김 세린" userId="360d7434d3631640" providerId="LiveId" clId="{EC81E679-E276-4F04-9624-13600BA4C193}" dt="2021-12-21T16:02:33.641" v="42" actId="478"/>
          <ac:picMkLst>
            <pc:docMk/>
            <pc:sldMk cId="607996790" sldId="259"/>
            <ac:picMk id="8" creationId="{7A6DC09A-7E32-45DA-B1A3-65B5ACD2C826}"/>
          </ac:picMkLst>
        </pc:picChg>
        <pc:inkChg chg="del">
          <ac:chgData name="김 세린" userId="360d7434d3631640" providerId="LiveId" clId="{EC81E679-E276-4F04-9624-13600BA4C193}" dt="2021-12-21T15:58:13.393" v="15"/>
          <ac:inkMkLst>
            <pc:docMk/>
            <pc:sldMk cId="607996790" sldId="259"/>
            <ac:inkMk id="9" creationId="{2D10469A-BFED-4945-A62C-922F06B0D681}"/>
          </ac:inkMkLst>
        </pc:inkChg>
        <pc:inkChg chg="del">
          <ac:chgData name="김 세린" userId="360d7434d3631640" providerId="LiveId" clId="{EC81E679-E276-4F04-9624-13600BA4C193}" dt="2021-12-21T15:58:13.391" v="14"/>
          <ac:inkMkLst>
            <pc:docMk/>
            <pc:sldMk cId="607996790" sldId="259"/>
            <ac:inkMk id="10" creationId="{2AB7C503-7E02-4E49-886D-62925525676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5:47:29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1 224,'12'-5,"0"1,0 0,0 1,1 0,0 0,17 0,-3 0,837-71,-619 57,823-1,-706 20,2646-2,-2668-21,-77 2,146-12,-285 20,-58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5:47:41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1,'2'2,"1"1,0-1,-1 0,1 0,0-1,0 1,0-1,0 1,0-1,1 0,-1 0,4 1,17 5,106 31,1-5,2-5,253 17,418-29,-724-17,6485-7,-3967 10,-2535 2,-2 2,1 3,-1 3,80 27,97 18,-151-47,0-4,142-9,-77-2,149 29,-28-1,251-22,-236-3,-226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76D-6104-4291-B622-63530E6F3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99E6E-C4AB-4E4F-A11B-C929AB73E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0724E-C649-48F3-B6EC-026BE965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2C909-D44E-4060-B512-76600005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A57AC-57D9-4EDC-A0FA-54ED41E4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6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1658D-A181-4247-873E-694BC9BE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32771F-DE95-4D60-8A82-64A311CD1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2D957-BC75-4F94-82CE-2EE94C58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806E6-A028-4B66-977A-A289454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104B0-16A3-45A1-8D69-5BFE570C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7B7D2-F458-4141-965F-87AC86743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FC241-2DE7-4625-B758-EC62E782C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C5DA0-526C-4222-BB55-07510C6E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175AD-4C58-409D-8B4A-24DC23F2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E2CC8-42AB-4D86-9064-AF9B3C88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0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6482A-168A-426F-9B88-A0F0224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314B-BE26-4B3B-9B07-412BF55D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66AA-BD9C-4595-AF1B-56EEF950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9B034-8EF0-430E-9503-89DC19DB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1E5D9-3479-421D-9102-4C3273E9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7E226-B4B3-4D73-A21C-04188917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F56BA-2D80-4415-A5F7-37169036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A1C4-B48E-4A2D-9400-FA07B977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7AD16-6990-483B-BBE6-5B310B73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E0B7D-A8EE-440B-9FF6-DA3BC120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8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B6EDB-B202-4786-B9DE-E3C391B8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7C9C5-0B4E-4F7F-96C5-EEA80CB35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2CF6E-EC6F-49DA-923A-B60E8FF8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6FC69-FB69-4251-A4D0-5BAAD718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D6C1C-FD9F-4B26-869D-3EA5A4F6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105B9-D748-4E4A-8C4C-0C85CF9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B166F-7490-482F-9F1B-37F5845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66BE2-3C21-4168-BFE2-DE681CC5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CE645-ADD9-4D2B-A0B3-A810BDCA4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CACA8-89A0-4848-83AA-34226AEF6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9B385-4888-45F1-8556-3038989DC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3DA775-964E-41D8-83FA-2CA19A1F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BADD80-C52E-43B0-886A-83268450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F000BF-DCDA-4A83-870A-1D1FD265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F026A-DA21-439C-8C04-6C6D01AF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47756E-B4CA-4283-A1A3-A5BDC4BC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24314B-6E4E-4D18-8EFA-CE8D5928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B748B-1925-456B-BDCB-CA4EBB1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5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F78750-BFF2-4FD6-A7F5-85981AFD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1043F-A8A4-4E83-8CA9-A614C93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ABBEA-48B3-43E9-8963-BC253DAC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0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F6852-CC95-4E7F-BDF9-9BF7453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8BCB9-EB4D-4429-AF64-6428553F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7DD92-71C1-4ED1-BC31-B7377067D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07C74-2F54-4669-801F-8B5D6A9F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73F53-3BA6-44E3-BB0C-0E03126D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CF91C-7559-4F8A-9E9C-327673F5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F7C75-FA92-4631-9BBA-FDD07C80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8D4E8-2B09-4239-9B91-3EF89774B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04910-5D80-41AD-B84A-AABECD5A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10E75-A842-4942-9BF9-B4A457A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DF657-2BAC-4E39-A04E-E158263A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6EA2D-1839-488B-9623-C23BDFBD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4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731547-DE3D-4E9F-B53E-1032D2B4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FF913-9112-4679-863B-DEA2720A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EA89C-D382-4DA4-80BC-0C87A6182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4B56-5A40-4114-9BC3-07DB7D54F5A5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DA6D5-FEA9-4370-9184-4997EA8ED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DDAB0-753E-44D1-AD93-CB9754D5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45A8-F116-4C51-A772-E86F18B5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hyperlink" Target="https://www.ciokorea.com/news/3339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0370BF5-D23F-4D2A-B78D-51B5B1F9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BD4897-89DF-4437-B9C9-8CC45D5E98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A986-2EEB-4DC6-AC65-9409AD6FAA8E}"/>
              </a:ext>
            </a:extLst>
          </p:cNvPr>
          <p:cNvSpPr txBox="1"/>
          <p:nvPr/>
        </p:nvSpPr>
        <p:spPr>
          <a:xfrm>
            <a:off x="1110343" y="1770985"/>
            <a:ext cx="9731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과학 기술 발전에 따른 인간 삶의 변화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FDB15-8706-4F26-9E6F-38C878BDE2BC}"/>
              </a:ext>
            </a:extLst>
          </p:cNvPr>
          <p:cNvSpPr txBox="1"/>
          <p:nvPr/>
        </p:nvSpPr>
        <p:spPr>
          <a:xfrm>
            <a:off x="7800391" y="5850294"/>
            <a:ext cx="3834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10706 </a:t>
            </a:r>
            <a:r>
              <a:rPr lang="ko-KR" altLang="en-US" sz="2000" dirty="0" err="1">
                <a:latin typeface="KCC무럭무럭" panose="02000600000000000000" pitchFamily="2" charset="-127"/>
                <a:ea typeface="KCC무럭무럭" panose="02000600000000000000" pitchFamily="2" charset="-127"/>
              </a:rPr>
              <a:t>김세린</a:t>
            </a:r>
            <a:endParaRPr lang="ko-KR" altLang="en-US" sz="2000" dirty="0">
              <a:latin typeface="KCC무럭무럭" panose="02000600000000000000" pitchFamily="2" charset="-127"/>
              <a:ea typeface="KCC무럭무럭" panose="02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4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14F85-003B-44A6-A712-1B397CD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3" y="374457"/>
            <a:ext cx="9478347" cy="409316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1.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관련 교과서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EB23E-3B9E-4DDC-9AA7-F272F7CA3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26" y="830946"/>
            <a:ext cx="11764347" cy="569977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과학 기술이 발달하면서 스마트폰을 이용한 편리한 생활이 가능해지고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,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교통이 </a:t>
            </a:r>
            <a:r>
              <a:rPr lang="ko-KR" altLang="en-US" dirty="0" err="1">
                <a:latin typeface="KCC무럭무럭" panose="02000600000000000000" pitchFamily="2" charset="-127"/>
                <a:ea typeface="KCC무럭무럭" panose="02000600000000000000" pitchFamily="2" charset="-127"/>
              </a:rPr>
              <a:t>편리해져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 왕래의 어려움을 덜고 활동 </a:t>
            </a:r>
            <a:r>
              <a:rPr lang="ko-KR" altLang="en-US" dirty="0" err="1">
                <a:latin typeface="KCC무럭무럭" panose="02000600000000000000" pitchFamily="2" charset="-127"/>
                <a:ea typeface="KCC무럭무럭" panose="02000600000000000000" pitchFamily="2" charset="-127"/>
              </a:rPr>
              <a:t>법위가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 더욱 확대 되었다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또한 </a:t>
            </a:r>
            <a:r>
              <a:rPr lang="ko-KR" altLang="en-US" dirty="0">
                <a:highlight>
                  <a:srgbClr val="FFFF00"/>
                </a:highlight>
                <a:latin typeface="KCC무럭무럭" panose="02000600000000000000" pitchFamily="2" charset="-127"/>
                <a:ea typeface="KCC무럭무럭" panose="02000600000000000000" pitchFamily="2" charset="-127"/>
              </a:rPr>
              <a:t>사물인터넷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 기술과 </a:t>
            </a:r>
            <a:r>
              <a:rPr lang="ko-KR" altLang="en-US" dirty="0">
                <a:highlight>
                  <a:srgbClr val="FFFF00"/>
                </a:highlight>
                <a:latin typeface="KCC무럭무럭" panose="02000600000000000000" pitchFamily="2" charset="-127"/>
                <a:ea typeface="KCC무럭무럭" panose="02000600000000000000" pitchFamily="2" charset="-127"/>
              </a:rPr>
              <a:t>인공지능의 발달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로 생활이 편리해지고 근무 형태나 학습 방법이 </a:t>
            </a:r>
            <a:r>
              <a:rPr lang="ko-KR" altLang="en-US" dirty="0" err="1">
                <a:latin typeface="KCC무럭무럭" panose="02000600000000000000" pitchFamily="2" charset="-127"/>
                <a:ea typeface="KCC무럭무럭" panose="02000600000000000000" pitchFamily="2" charset="-127"/>
              </a:rPr>
              <a:t>다양해졌고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KCC무럭무럭" panose="02000600000000000000" pitchFamily="2" charset="-127"/>
                <a:ea typeface="KCC무럭무럭" panose="02000600000000000000" pitchFamily="2" charset="-127"/>
              </a:rPr>
              <a:t>생명 및 유전 공학도 발달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하여 인간의 수명이 연장되기도 하였다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 하지만 과학 기술 장치의 오작동에 따른 </a:t>
            </a:r>
            <a:r>
              <a:rPr lang="ko-KR" altLang="en-US" dirty="0">
                <a:highlight>
                  <a:srgbClr val="FFFF00"/>
                </a:highlight>
                <a:latin typeface="KCC무럭무럭" panose="02000600000000000000" pitchFamily="2" charset="-127"/>
                <a:ea typeface="KCC무럭무럭" panose="02000600000000000000" pitchFamily="2" charset="-127"/>
              </a:rPr>
              <a:t>안전 문제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나 개인정보 유출에 따른 </a:t>
            </a:r>
            <a:r>
              <a:rPr lang="ko-KR" altLang="en-US" dirty="0">
                <a:highlight>
                  <a:srgbClr val="FFFF00"/>
                </a:highlight>
                <a:latin typeface="KCC무럭무럭" panose="02000600000000000000" pitchFamily="2" charset="-127"/>
                <a:ea typeface="KCC무럭무럭" panose="02000600000000000000" pitchFamily="2" charset="-127"/>
              </a:rPr>
              <a:t>사생활 문제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등이 심해질 수 있으며 인간 복제의 가능성은 인간 존엄성 훼손이라는 </a:t>
            </a:r>
            <a:r>
              <a:rPr lang="ko-KR" altLang="en-US" dirty="0">
                <a:highlight>
                  <a:srgbClr val="FFFF00"/>
                </a:highlight>
                <a:latin typeface="KCC무럭무럭" panose="02000600000000000000" pitchFamily="2" charset="-127"/>
                <a:ea typeface="KCC무럭무럭" panose="02000600000000000000" pitchFamily="2" charset="-127"/>
              </a:rPr>
              <a:t>윤리적 문제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를 불러 올 수 있다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또 인공 지능 로봇이 많은 분야에서 인간의 노동력을 대체하게 되어 </a:t>
            </a:r>
            <a:r>
              <a:rPr lang="ko-KR" altLang="en-US" dirty="0">
                <a:highlight>
                  <a:srgbClr val="FFFF00"/>
                </a:highlight>
                <a:latin typeface="KCC무럭무럭" panose="02000600000000000000" pitchFamily="2" charset="-127"/>
                <a:ea typeface="KCC무럭무럭" panose="02000600000000000000" pitchFamily="2" charset="-127"/>
              </a:rPr>
              <a:t>일자리를 빼앗기는 문제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가 발생할 것이라는 예측도 있다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따라서 우리는 과학 기술의 위험성을 항상 인식하면서 이를 제어해야 하며 과학 기술을 바람직한 방향으로 이끌어야 한다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endParaRPr lang="ko-KR" altLang="en-US" dirty="0">
              <a:latin typeface="KCC무럭무럭" panose="02000600000000000000" pitchFamily="2" charset="-127"/>
              <a:ea typeface="KCC무럭무럭" panose="02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D04294-CA5C-4364-8BAF-8A482938A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77" y="4521638"/>
            <a:ext cx="2209509" cy="2145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636973-29DE-4706-9BAE-83E37864D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21" y="4431584"/>
            <a:ext cx="3167743" cy="23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8C6AC-59D6-4ED2-8ADA-42C16BAD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00" y="374400"/>
            <a:ext cx="3175200" cy="4104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2.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문제제기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0CE10-F8FA-4594-93B9-CF863B85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" y="914400"/>
            <a:ext cx="6142405" cy="556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80B486-1C55-49E4-8066-AEBCD7B0704F}"/>
              </a:ext>
            </a:extLst>
          </p:cNvPr>
          <p:cNvSpPr txBox="1"/>
          <p:nvPr/>
        </p:nvSpPr>
        <p:spPr>
          <a:xfrm>
            <a:off x="6570805" y="146546"/>
            <a:ext cx="562119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과학 기술 중 로봇이 발전하여 사람의 일자리를 대체하면서 생긴 문제를 다룬 기사이다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</a:t>
            </a:r>
          </a:p>
          <a:p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기사 내용 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: 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코로나 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19 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확산에 우리나라 노동시장의 로봇 침투율이 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3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년 만에 또 다시 전 세계 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1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위를 기록했다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제품 제조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, </a:t>
            </a:r>
            <a:r>
              <a:rPr lang="ko-KR" altLang="en-US" sz="2300" dirty="0" err="1">
                <a:latin typeface="KCC무럭무럭" panose="02000600000000000000" pitchFamily="2" charset="-127"/>
                <a:ea typeface="KCC무럭무럭" panose="02000600000000000000" pitchFamily="2" charset="-127"/>
              </a:rPr>
              <a:t>조립등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 산업용 로봇 기준으로 패스트푸드점이나 커피숍에서의 키오스크 등 서비스용 로봇까지 고려하면 로봇 침투 정도는 더 켜졌을 것으로 추정된다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로봇이 노동시장으로 들어오면서 사람의 일자리가 감소되는 것으로 조사되었다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로봇 증가가 있었던 지역과 없었던 지역을 비교해보니 로봇 증가가 있었던 지역은 없었던 지역에 비해 제조업 구인인원 증가율이 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6.7% 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감소했다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특히 코로나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19 </a:t>
            </a:r>
            <a:r>
              <a:rPr lang="ko-KR" altLang="en-US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이후에 키오스크가 두 배 정도 늘어나서 서비스업 일자리도 로봇 침투로 위축됐을 가능성이 높다</a:t>
            </a:r>
            <a:r>
              <a:rPr lang="en-US" altLang="ko-KR" sz="2300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</a:t>
            </a:r>
            <a:endParaRPr lang="ko-KR" altLang="en-US" sz="2300" dirty="0">
              <a:latin typeface="KCC무럭무럭" panose="02000600000000000000" pitchFamily="2" charset="-127"/>
              <a:ea typeface="KCC무럭무럭" panose="02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24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7DCD1-E4E4-499E-BE33-FDBC7C61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00" y="374400"/>
            <a:ext cx="10925400" cy="4104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3.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발생한 이유 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&amp;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0EE19-05C3-4BF5-868A-71E903D5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0" y="10548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왜 발생했나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? :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로봇은 자동 업데이트로 인간보다 빨리 배우고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,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더 정확하고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,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더 빨리 일을 해내기 때문에 인간보다 더 효율적으로 해낼 수 있기 때문에 로봇이 인간의 일자리를 대체하게 된다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해결방안 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: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로봇이 노동일자리를 대체하게 되는 것은 자연스러운 현상일 수 있지만 그에 따른 부작용을 완화해 가는 노력이 필요하다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직업 훈련을 확대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, 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재교육하거나 교육체제를 </a:t>
            </a:r>
            <a:r>
              <a:rPr lang="ko-KR" altLang="en-US" dirty="0" err="1">
                <a:latin typeface="KCC무럭무럭" panose="02000600000000000000" pitchFamily="2" charset="-127"/>
                <a:ea typeface="KCC무럭무럭" panose="02000600000000000000" pitchFamily="2" charset="-127"/>
              </a:rPr>
              <a:t>정비하는등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 기존 근로자와 신규 근로자의 업무처리 능력과 숙련도를 높여 노동 생산성을 높이 끌어올리도록 유도해 나가야한다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latin typeface="KCC무럭무럭" panose="02000600000000000000" pitchFamily="2" charset="-127"/>
                <a:ea typeface="KCC무럭무럭" panose="02000600000000000000" pitchFamily="2" charset="-127"/>
              </a:rPr>
              <a:t>빌게이츠</a:t>
            </a:r>
            <a:r>
              <a:rPr lang="ko-KR" altLang="en-US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 주장 </a:t>
            </a: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KCC무럭무럭" panose="02000600000000000000" pitchFamily="2" charset="-127"/>
                <a:ea typeface="KCC무럭무럭" panose="02000600000000000000" pitchFamily="2" charset="-127"/>
                <a:hlinkClick r:id="rId2"/>
              </a:rPr>
              <a:t>https://www.ciokorea.com/news/33391</a:t>
            </a:r>
            <a:endParaRPr lang="en-US" altLang="ko-KR" dirty="0">
              <a:latin typeface="KCC무럭무럭" panose="02000600000000000000" pitchFamily="2" charset="-127"/>
              <a:ea typeface="KCC무럭무럭" panose="020006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KCC무럭무럭" panose="02000600000000000000" pitchFamily="2" charset="-127"/>
              <a:ea typeface="KCC무럭무럭" panose="02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3BD7C1A-7D04-4C95-8C32-BD61ECEE6C10}"/>
                  </a:ext>
                </a:extLst>
              </p14:cNvPr>
              <p14:cNvContentPartPr/>
              <p14:nvPr/>
            </p14:nvContentPartPr>
            <p14:xfrm>
              <a:off x="5616566" y="1568263"/>
              <a:ext cx="2477160" cy="80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3BD7C1A-7D04-4C95-8C32-BD61ECEE6C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2926" y="1460623"/>
                <a:ext cx="25848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216034C-92D9-4F7D-88FF-77B3CE5999C4}"/>
                  </a:ext>
                </a:extLst>
              </p14:cNvPr>
              <p14:cNvContentPartPr/>
              <p14:nvPr/>
            </p14:nvContentPartPr>
            <p14:xfrm>
              <a:off x="4946966" y="3640783"/>
              <a:ext cx="4868280" cy="131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216034C-92D9-4F7D-88FF-77B3CE599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3326" y="3533143"/>
                <a:ext cx="4975920" cy="3474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209C0A6-52C4-4011-98C1-1DF593A1F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" y="992463"/>
            <a:ext cx="8840434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320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KCC무럭무럭</vt:lpstr>
      <vt:lpstr>맑은 고딕</vt:lpstr>
      <vt:lpstr>Arial</vt:lpstr>
      <vt:lpstr>Office 테마</vt:lpstr>
      <vt:lpstr>PowerPoint 프레젠테이션</vt:lpstr>
      <vt:lpstr>1. 관련 교과서 내용</vt:lpstr>
      <vt:lpstr>2. 문제제기</vt:lpstr>
      <vt:lpstr>3. 발생한 이유 &amp;해결방안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세린</dc:creator>
  <cp:lastModifiedBy>김 세린</cp:lastModifiedBy>
  <cp:revision>2</cp:revision>
  <dcterms:created xsi:type="dcterms:W3CDTF">2021-12-21T15:55:18Z</dcterms:created>
  <dcterms:modified xsi:type="dcterms:W3CDTF">2021-12-22T15:54:50Z</dcterms:modified>
</cp:coreProperties>
</file>