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09A-A350-4D94-BC95-77DFCC1460C5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A44-0649-43CE-8667-928F61768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79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09A-A350-4D94-BC95-77DFCC1460C5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A44-0649-43CE-8667-928F61768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41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09A-A350-4D94-BC95-77DFCC1460C5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A44-0649-43CE-8667-928F61768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2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09A-A350-4D94-BC95-77DFCC1460C5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A44-0649-43CE-8667-928F61768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0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09A-A350-4D94-BC95-77DFCC1460C5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A44-0649-43CE-8667-928F61768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257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09A-A350-4D94-BC95-77DFCC1460C5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A44-0649-43CE-8667-928F61768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9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09A-A350-4D94-BC95-77DFCC1460C5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A44-0649-43CE-8667-928F61768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9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09A-A350-4D94-BC95-77DFCC1460C5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A44-0649-43CE-8667-928F61768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385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09A-A350-4D94-BC95-77DFCC1460C5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A44-0649-43CE-8667-928F61768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46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09A-A350-4D94-BC95-77DFCC1460C5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A44-0649-43CE-8667-928F61768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0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B09A-A350-4D94-BC95-77DFCC1460C5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7EA44-0649-43CE-8667-928F61768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85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6B09A-A350-4D94-BC95-77DFCC1460C5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7EA44-0649-43CE-8667-928F617684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43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플러터</a:t>
            </a:r>
            <a:r>
              <a:rPr lang="ko-KR" altLang="en-US" dirty="0" smtClean="0"/>
              <a:t> 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5028167"/>
            <a:ext cx="9144000" cy="1655762"/>
          </a:xfrm>
        </p:spPr>
        <p:txBody>
          <a:bodyPr/>
          <a:lstStyle/>
          <a:p>
            <a:pPr algn="r"/>
            <a:r>
              <a:rPr lang="en-US" altLang="ko-KR" dirty="0" smtClean="0"/>
              <a:t>2021136121 </a:t>
            </a:r>
            <a:r>
              <a:rPr lang="ko-KR" altLang="en-US" dirty="0" smtClean="0"/>
              <a:t>김승현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930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 smtClean="0"/>
              <a:t>1. </a:t>
            </a:r>
            <a:r>
              <a:rPr lang="ko-KR" altLang="en-US" sz="2000" dirty="0" smtClean="0"/>
              <a:t>로그인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2. </a:t>
            </a:r>
            <a:r>
              <a:rPr lang="ko-KR" altLang="en-US" sz="2000" dirty="0" smtClean="0"/>
              <a:t>회원가입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3. </a:t>
            </a:r>
            <a:r>
              <a:rPr lang="ko-KR" altLang="en-US" sz="2000" dirty="0" smtClean="0"/>
              <a:t>기능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1) </a:t>
            </a:r>
            <a:r>
              <a:rPr lang="ko-KR" altLang="en-US" sz="2000" dirty="0" smtClean="0"/>
              <a:t>다양한 기분을 버튼으로 표현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2) </a:t>
            </a:r>
            <a:r>
              <a:rPr lang="ko-KR" altLang="en-US" sz="2000" dirty="0" smtClean="0"/>
              <a:t>버튼 클릭 시 기분과 유사한 음악 추천 </a:t>
            </a:r>
            <a:r>
              <a:rPr lang="en-US" altLang="ko-KR" sz="2000" dirty="0" smtClean="0"/>
              <a:t>(Spotify </a:t>
            </a:r>
            <a:r>
              <a:rPr lang="en-US" altLang="ko-KR" sz="2000" dirty="0" err="1" smtClean="0"/>
              <a:t>api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사용</a:t>
            </a:r>
            <a:r>
              <a:rPr lang="en-US" altLang="ko-KR" sz="2000" dirty="0" smtClean="0"/>
              <a:t>)</a:t>
            </a:r>
          </a:p>
          <a:p>
            <a:pPr marL="0" indent="0">
              <a:buNone/>
            </a:pPr>
            <a:r>
              <a:rPr lang="en-US" altLang="ko-KR" sz="2000" dirty="0" smtClean="0"/>
              <a:t>   3) </a:t>
            </a:r>
            <a:r>
              <a:rPr lang="ko-KR" altLang="en-US" sz="2000" dirty="0" smtClean="0"/>
              <a:t>음악 추천이 적절한지 아닌지 버튼 표시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4) </a:t>
            </a:r>
            <a:r>
              <a:rPr lang="ko-KR" altLang="en-US" sz="2000" dirty="0" smtClean="0"/>
              <a:t>적절하지 않다 클릭 시 다른 음악 추천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   5) </a:t>
            </a:r>
            <a:r>
              <a:rPr lang="ko-KR" altLang="en-US" sz="2000" dirty="0" smtClean="0"/>
              <a:t>자신의 기분 통계를 그래프 형식으로 표시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0915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 smtClean="0"/>
              <a:t>메인 </a:t>
            </a:r>
            <a:r>
              <a:rPr lang="ko-KR" altLang="en-US" sz="2000" dirty="0" smtClean="0"/>
              <a:t>화면</a:t>
            </a:r>
            <a:endParaRPr lang="en-US" altLang="ko-KR" sz="2000" dirty="0" smtClean="0"/>
          </a:p>
          <a:p>
            <a:pPr marL="0" indent="0">
              <a:buNone/>
            </a:pP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1800" dirty="0" smtClean="0"/>
              <a:t>1. </a:t>
            </a:r>
            <a:r>
              <a:rPr lang="ko-KR" altLang="en-US" sz="1800" dirty="0" smtClean="0"/>
              <a:t>로그인</a:t>
            </a:r>
            <a:endParaRPr lang="en-US" altLang="ko-KR" sz="1800" dirty="0" smtClean="0"/>
          </a:p>
          <a:p>
            <a:pPr marL="0" indent="0">
              <a:buNone/>
            </a:pPr>
            <a:r>
              <a:rPr lang="en-US" altLang="ko-KR" sz="1800" dirty="0" smtClean="0"/>
              <a:t>2. </a:t>
            </a:r>
          </a:p>
          <a:p>
            <a:pPr marL="0" indent="0">
              <a:buNone/>
            </a:pPr>
            <a:r>
              <a:rPr lang="en-US" altLang="ko-KR" sz="1800" dirty="0" smtClean="0"/>
              <a:t> </a:t>
            </a:r>
          </a:p>
          <a:p>
            <a:pPr marL="0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227259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22789"/>
            <a:ext cx="10515600" cy="5670958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간트</a:t>
            </a:r>
            <a:r>
              <a:rPr lang="ko-KR" altLang="en-US" dirty="0" smtClean="0"/>
              <a:t> 차트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15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198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75</Words>
  <Application>Microsoft Office PowerPoint</Application>
  <PresentationFormat>와이드스크린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플러터 프로젝트</vt:lpstr>
      <vt:lpstr>요구사항</vt:lpstr>
      <vt:lpstr>요구사항</vt:lpstr>
      <vt:lpstr>간트 차트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플러터 프로젝트</dc:title>
  <dc:creator>ITSW</dc:creator>
  <cp:lastModifiedBy>ITSW</cp:lastModifiedBy>
  <cp:revision>7</cp:revision>
  <dcterms:created xsi:type="dcterms:W3CDTF">2025-05-19T05:36:14Z</dcterms:created>
  <dcterms:modified xsi:type="dcterms:W3CDTF">2025-05-26T05:30:45Z</dcterms:modified>
</cp:coreProperties>
</file>