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65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1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2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5438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3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플러터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28167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2021136121 </a:t>
            </a:r>
            <a:r>
              <a:rPr lang="ko-KR" altLang="en-US" dirty="0" smtClean="0"/>
              <a:t>김승현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30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회원가입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1) </a:t>
            </a:r>
            <a:r>
              <a:rPr lang="ko-KR" altLang="en-US" sz="2000" dirty="0" smtClean="0"/>
              <a:t>다양한 기분을 버튼으로 표현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2) </a:t>
            </a:r>
            <a:r>
              <a:rPr lang="ko-KR" altLang="en-US" sz="2000" dirty="0" smtClean="0"/>
              <a:t>버튼 클릭 시 기분과 유사한 음악 추천 </a:t>
            </a:r>
            <a:r>
              <a:rPr lang="en-US" altLang="ko-KR" sz="2000" dirty="0" smtClean="0"/>
              <a:t>(Spotify 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 3) </a:t>
            </a:r>
            <a:r>
              <a:rPr lang="ko-KR" altLang="en-US" sz="2000" dirty="0" smtClean="0"/>
              <a:t>음악 추천이 적절한지 아닌지 버튼 표시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4) </a:t>
            </a:r>
            <a:r>
              <a:rPr lang="ko-KR" altLang="en-US" sz="2000" dirty="0" smtClean="0"/>
              <a:t>적절하지 않다 클릭 시 다른 음악 추천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5) </a:t>
            </a:r>
            <a:r>
              <a:rPr lang="ko-KR" altLang="en-US" sz="2000" dirty="0" smtClean="0"/>
              <a:t>자신의 기분 통계를 그래프 형식으로 표시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0915052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개선된 요구사항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기분 선택이 직관적이였으면 좋겠다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노래 추천이 다양했으면 좋겠다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노래를 들을 수 있거나 이동할 수 있으면 좋겠다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곡 시간</a:t>
            </a:r>
            <a:r>
              <a:rPr lang="en-US" altLang="ko-KR"/>
              <a:t>,</a:t>
            </a:r>
            <a:r>
              <a:rPr lang="ko-KR" altLang="en-US"/>
              <a:t> 좋아요 수 등 표현해주면 좋겠다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내가 선택했던 기분 통계가 있으면 좋겠다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6.</a:t>
            </a:r>
            <a:r>
              <a:rPr lang="ko-KR" altLang="en-US"/>
              <a:t> 기분에 따른 일기 작성할 수 있으면 좋겠다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7.</a:t>
            </a:r>
            <a:r>
              <a:rPr lang="ko-KR" altLang="en-US"/>
              <a:t> 작성한 일기 조회 가능하면 좋겠다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 sz="1800"/>
              <a:t> </a:t>
            </a:r>
            <a:endParaRPr lang="en-US" altLang="ko-KR" sz="1800"/>
          </a:p>
          <a:p>
            <a:pPr marL="0" lvl="0" indent="0">
              <a:buNone/>
              <a:defRPr/>
            </a:pP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122725975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주변인 요구사항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좀 더 다양한 기분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다크모드 전환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곡 미리듣기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5574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2789"/>
            <a:ext cx="10515600" cy="567095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1546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695210"/>
            <a:ext cx="12192000" cy="61627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개선된 간트 차트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9952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572294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개선된 간트 차트 </a:t>
            </a:r>
            <a:r>
              <a:rPr lang="en-US" altLang="ko-KR"/>
              <a:t>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86806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</ep:Words>
  <ep:PresentationFormat>와이드스크린</ep:PresentationFormat>
  <ep:Paragraphs>30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플러터 프로젝트</vt:lpstr>
      <vt:lpstr>요구사항</vt:lpstr>
      <vt:lpstr>개선된 요구사항</vt:lpstr>
      <vt:lpstr>주변인 요구사항</vt:lpstr>
      <vt:lpstr>간트 차트</vt:lpstr>
      <vt:lpstr>개선된 간트 차트</vt:lpstr>
      <vt:lpstr>개선된 간트 차트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2025-05-19T05:36:14.000</dcterms:created>
  <dc:creator>ITSW</dc:creator>
  <cp:lastModifiedBy>peter</cp:lastModifiedBy>
  <dcterms:modified xsi:type="dcterms:W3CDTF">2025-06-22T18:45:13.296</dcterms:modified>
  <cp:revision>16</cp:revision>
  <dc:title>플러터 프로젝트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