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09A-A350-4D94-BC95-77DFCC1460C5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79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09A-A350-4D94-BC95-77DFCC1460C5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41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09A-A350-4D94-BC95-77DFCC1460C5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2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09A-A350-4D94-BC95-77DFCC1460C5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0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09A-A350-4D94-BC95-77DFCC1460C5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25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09A-A350-4D94-BC95-77DFCC1460C5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9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09A-A350-4D94-BC95-77DFCC1460C5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9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09A-A350-4D94-BC95-77DFCC1460C5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38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09A-A350-4D94-BC95-77DFCC1460C5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46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09A-A350-4D94-BC95-77DFCC1460C5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09A-A350-4D94-BC95-77DFCC1460C5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85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6B09A-A350-4D94-BC95-77DFCC1460C5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43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플러터</a:t>
            </a:r>
            <a:r>
              <a:rPr lang="ko-KR" altLang="en-US" dirty="0" smtClean="0"/>
              <a:t>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028167"/>
            <a:ext cx="9144000" cy="1655762"/>
          </a:xfrm>
        </p:spPr>
        <p:txBody>
          <a:bodyPr/>
          <a:lstStyle/>
          <a:p>
            <a:pPr algn="r"/>
            <a:r>
              <a:rPr lang="en-US" altLang="ko-KR" dirty="0" smtClean="0"/>
              <a:t>2021136121 </a:t>
            </a:r>
            <a:r>
              <a:rPr lang="ko-KR" altLang="en-US" dirty="0" smtClean="0"/>
              <a:t>김승현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30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로그인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회원가입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기능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1) </a:t>
            </a:r>
            <a:r>
              <a:rPr lang="ko-KR" altLang="en-US" sz="2000" dirty="0" smtClean="0"/>
              <a:t>다양한 기분을 버튼으로 표현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2) </a:t>
            </a:r>
            <a:r>
              <a:rPr lang="ko-KR" altLang="en-US" sz="2000" dirty="0" smtClean="0"/>
              <a:t>버튼 클릭 시 기분과 유사한 음악 추천 </a:t>
            </a:r>
            <a:r>
              <a:rPr lang="en-US" altLang="ko-KR" sz="2000" dirty="0" smtClean="0"/>
              <a:t>(Spotify </a:t>
            </a:r>
            <a:r>
              <a:rPr lang="en-US" altLang="ko-KR" sz="2000" dirty="0" err="1" smtClean="0"/>
              <a:t>api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r>
              <a:rPr lang="en-US" altLang="ko-KR" sz="2000" dirty="0" smtClean="0"/>
              <a:t>   3) </a:t>
            </a:r>
            <a:r>
              <a:rPr lang="ko-KR" altLang="en-US" sz="2000" dirty="0" smtClean="0"/>
              <a:t>음악 추천이 적절한지 아닌지 버튼 표시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4) </a:t>
            </a:r>
            <a:r>
              <a:rPr lang="ko-KR" altLang="en-US" sz="2000" dirty="0" smtClean="0"/>
              <a:t>적절하지 않다 클릭 시 다른 음악 추천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5) </a:t>
            </a:r>
            <a:r>
              <a:rPr lang="ko-KR" altLang="en-US" sz="2000" dirty="0" smtClean="0"/>
              <a:t>자신의 기분 통계를 그래프 형식으로 표시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0915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간트</a:t>
            </a:r>
            <a:r>
              <a:rPr lang="ko-KR" altLang="en-US" dirty="0" smtClean="0"/>
              <a:t> 차트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15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66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플러터 프로젝트</vt:lpstr>
      <vt:lpstr>요구사항</vt:lpstr>
      <vt:lpstr>간트 차트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플러터 프로젝트</dc:title>
  <dc:creator>ITSW</dc:creator>
  <cp:lastModifiedBy>ITSW</cp:lastModifiedBy>
  <cp:revision>3</cp:revision>
  <dcterms:created xsi:type="dcterms:W3CDTF">2025-05-19T05:36:14Z</dcterms:created>
  <dcterms:modified xsi:type="dcterms:W3CDTF">2025-05-19T06:40:54Z</dcterms:modified>
</cp:coreProperties>
</file>