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432" y="804"/>
      </p:cViewPr>
      <p:guideLst>
        <p:guide orient="horz" pos="215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60400" y="0"/>
            <a:ext cx="17246600" cy="5270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3900" y="889000"/>
            <a:ext cx="8902700" cy="8521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7800" y="5270500"/>
            <a:ext cx="10706100" cy="50927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181100" y="825500"/>
            <a:ext cx="11747500" cy="2438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8000" b="0" i="0" u="none" strike="noStrike">
                <a:solidFill>
                  <a:srgbClr val="444444"/>
                </a:solidFill>
                <a:latin typeface="ONE Mobile Title OTF"/>
              </a:rPr>
              <a:t>Mood</a:t>
            </a:r>
          </a:p>
          <a:p>
            <a:pPr lvl="0" algn="l">
              <a:lnSpc>
                <a:spcPct val="99600"/>
              </a:lnSpc>
            </a:pPr>
            <a:r>
              <a:rPr lang="en-US" sz="8000" b="0" i="0" u="none" strike="noStrike">
                <a:solidFill>
                  <a:srgbClr val="444444"/>
                </a:solidFill>
                <a:latin typeface="ONE Mobile Title OTF"/>
              </a:rPr>
              <a:t>Music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81100" y="8077200"/>
            <a:ext cx="11214100" cy="1295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sz="3500" b="0" i="0" u="none" strike="noStrike">
                <a:solidFill>
                  <a:srgbClr val="444444"/>
                </a:solidFill>
                <a:latin typeface="ONE Mobile OTF Regular"/>
              </a:rPr>
              <a:t>2025.06.23</a:t>
            </a:r>
          </a:p>
          <a:p>
            <a:pPr lvl="0" algn="l">
              <a:lnSpc>
                <a:spcPct val="124499"/>
              </a:lnSpc>
            </a:pPr>
            <a:r>
              <a:rPr lang="en-US" sz="3500" b="0" i="0" u="none" strike="noStrike">
                <a:solidFill>
                  <a:srgbClr val="444444"/>
                </a:solidFill>
                <a:latin typeface="ONE Mobile OTF Bold"/>
              </a:rPr>
              <a:t>2021136121 </a:t>
            </a:r>
            <a:r>
              <a:rPr lang="ko-KR" sz="3500" b="0" i="0" u="none" strike="noStrike">
                <a:solidFill>
                  <a:srgbClr val="444444"/>
                </a:solidFill>
                <a:ea typeface="ONE Mobile OTF Bold"/>
              </a:rPr>
              <a:t>김승현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0" y="-2616200"/>
            <a:ext cx="8902700" cy="8521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8800" y="0"/>
            <a:ext cx="18859500" cy="2501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100" y="3124200"/>
            <a:ext cx="15646400" cy="7188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181100" y="723900"/>
            <a:ext cx="6388100" cy="1422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8000" b="0" i="0" u="none" strike="noStrike">
                <a:solidFill>
                  <a:srgbClr val="444444"/>
                </a:solidFill>
                <a:ea typeface="ONE Mobile Title OTF"/>
              </a:rPr>
              <a:t>느낀점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28800" y="4343400"/>
            <a:ext cx="14528800" cy="4483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sz="3000" b="0" i="0" u="none" strike="noStrike" dirty="0">
                <a:solidFill>
                  <a:srgbClr val="444444"/>
                </a:solidFill>
                <a:latin typeface="Pretendard Regular"/>
              </a:rPr>
              <a:t>Flutter </a:t>
            </a:r>
            <a:r>
              <a:rPr lang="ko-KR" sz="3000" b="0" i="0" u="none" strike="noStrike" dirty="0">
                <a:solidFill>
                  <a:srgbClr val="444444"/>
                </a:solidFill>
                <a:ea typeface="Pretendard Regular"/>
              </a:rPr>
              <a:t>위젯과</a:t>
            </a:r>
            <a:r>
              <a:rPr lang="en-US" sz="30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 dirty="0">
                <a:solidFill>
                  <a:srgbClr val="444444"/>
                </a:solidFill>
                <a:ea typeface="Pretendard Regular"/>
              </a:rPr>
              <a:t>외부</a:t>
            </a:r>
            <a:r>
              <a:rPr lang="en-US" sz="30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 dirty="0">
                <a:solidFill>
                  <a:srgbClr val="444444"/>
                </a:solidFill>
                <a:ea typeface="Pretendard Regular"/>
              </a:rPr>
              <a:t>라이브러리</a:t>
            </a:r>
            <a:r>
              <a:rPr lang="en-US" sz="30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 dirty="0">
                <a:solidFill>
                  <a:srgbClr val="444444"/>
                </a:solidFill>
                <a:ea typeface="Pretendard Regular"/>
              </a:rPr>
              <a:t>활용</a:t>
            </a:r>
            <a:r>
              <a:rPr lang="en-US" sz="30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 dirty="0">
                <a:solidFill>
                  <a:srgbClr val="444444"/>
                </a:solidFill>
                <a:ea typeface="Pretendard Regular"/>
              </a:rPr>
              <a:t>경험</a:t>
            </a:r>
          </a:p>
          <a:p>
            <a:pPr lvl="0" algn="l">
              <a:lnSpc>
                <a:spcPct val="124499"/>
              </a:lnSpc>
            </a:pPr>
            <a:endParaRPr lang="ko-KR" sz="3000" b="0" i="0" u="none" strike="noStrike" dirty="0">
              <a:solidFill>
                <a:srgbClr val="444444"/>
              </a:solidFill>
              <a:ea typeface="Pretendard Regular"/>
            </a:endParaRPr>
          </a:p>
          <a:p>
            <a:pPr lvl="0" algn="l">
              <a:lnSpc>
                <a:spcPct val="124499"/>
              </a:lnSpc>
            </a:pPr>
            <a:r>
              <a:rPr lang="ko-KR" sz="3000" b="0" i="0" u="none" strike="noStrike" dirty="0">
                <a:solidFill>
                  <a:srgbClr val="444444"/>
                </a:solidFill>
                <a:ea typeface="Pretendard Regular"/>
              </a:rPr>
              <a:t>기능</a:t>
            </a:r>
            <a:r>
              <a:rPr lang="en-US" sz="30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 dirty="0">
                <a:solidFill>
                  <a:srgbClr val="444444"/>
                </a:solidFill>
                <a:ea typeface="Pretendard Regular"/>
              </a:rPr>
              <a:t>구현</a:t>
            </a:r>
            <a:r>
              <a:rPr lang="en-US" sz="30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 dirty="0">
                <a:solidFill>
                  <a:srgbClr val="444444"/>
                </a:solidFill>
                <a:ea typeface="Pretendard Regular"/>
              </a:rPr>
              <a:t>후</a:t>
            </a:r>
            <a:r>
              <a:rPr lang="en-US" sz="30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 dirty="0">
                <a:solidFill>
                  <a:srgbClr val="444444"/>
                </a:solidFill>
                <a:ea typeface="Pretendard Regular"/>
              </a:rPr>
              <a:t>실제</a:t>
            </a:r>
            <a:r>
              <a:rPr lang="en-US" sz="30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 dirty="0">
                <a:solidFill>
                  <a:srgbClr val="444444"/>
                </a:solidFill>
                <a:ea typeface="Pretendard Regular"/>
              </a:rPr>
              <a:t>동작</a:t>
            </a:r>
            <a:r>
              <a:rPr lang="en-US" sz="30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 dirty="0">
                <a:solidFill>
                  <a:srgbClr val="444444"/>
                </a:solidFill>
                <a:ea typeface="Pretendard Regular"/>
              </a:rPr>
              <a:t>화면</a:t>
            </a:r>
            <a:r>
              <a:rPr lang="en-US" sz="30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 dirty="0">
                <a:solidFill>
                  <a:srgbClr val="444444"/>
                </a:solidFill>
                <a:ea typeface="Pretendard Regular"/>
              </a:rPr>
              <a:t>확인으로</a:t>
            </a:r>
            <a:r>
              <a:rPr lang="en-US" sz="30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 dirty="0">
                <a:solidFill>
                  <a:srgbClr val="444444"/>
                </a:solidFill>
                <a:ea typeface="Pretendard Regular"/>
              </a:rPr>
              <a:t>인한</a:t>
            </a:r>
            <a:r>
              <a:rPr lang="en-US" sz="30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 dirty="0">
                <a:solidFill>
                  <a:srgbClr val="444444"/>
                </a:solidFill>
                <a:ea typeface="Pretendard Regular"/>
              </a:rPr>
              <a:t>개발</a:t>
            </a:r>
            <a:r>
              <a:rPr lang="en-US" sz="30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 dirty="0">
                <a:solidFill>
                  <a:srgbClr val="444444"/>
                </a:solidFill>
                <a:ea typeface="Pretendard Regular"/>
              </a:rPr>
              <a:t>성취감</a:t>
            </a:r>
          </a:p>
          <a:p>
            <a:pPr lvl="0" algn="l">
              <a:lnSpc>
                <a:spcPct val="124499"/>
              </a:lnSpc>
            </a:pPr>
            <a:endParaRPr lang="ko-KR" sz="3000" b="0" i="0" u="none" strike="noStrike" dirty="0">
              <a:solidFill>
                <a:srgbClr val="444444"/>
              </a:solidFill>
              <a:ea typeface="Pretendard Regular"/>
            </a:endParaRPr>
          </a:p>
          <a:p>
            <a:pPr lvl="0" algn="l">
              <a:lnSpc>
                <a:spcPct val="124499"/>
              </a:lnSpc>
            </a:pPr>
            <a:r>
              <a:rPr lang="ko-KR" sz="3000" b="0" i="0" u="none" strike="noStrike" dirty="0">
                <a:solidFill>
                  <a:srgbClr val="444444"/>
                </a:solidFill>
                <a:ea typeface="Pretendard Regular"/>
              </a:rPr>
              <a:t>일부</a:t>
            </a:r>
            <a:r>
              <a:rPr lang="en-US" sz="30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 dirty="0">
                <a:solidFill>
                  <a:srgbClr val="444444"/>
                </a:solidFill>
                <a:ea typeface="Pretendard Regular"/>
              </a:rPr>
              <a:t>기능은</a:t>
            </a:r>
            <a:r>
              <a:rPr lang="en-US" sz="30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 dirty="0">
                <a:solidFill>
                  <a:srgbClr val="444444"/>
                </a:solidFill>
                <a:ea typeface="Pretendard Regular"/>
              </a:rPr>
              <a:t>방학</a:t>
            </a:r>
            <a:r>
              <a:rPr lang="en-US" sz="30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 dirty="0">
                <a:solidFill>
                  <a:srgbClr val="444444"/>
                </a:solidFill>
                <a:ea typeface="Pretendard Regular"/>
              </a:rPr>
              <a:t>중</a:t>
            </a:r>
            <a:r>
              <a:rPr lang="en-US" sz="30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 dirty="0">
                <a:solidFill>
                  <a:srgbClr val="444444"/>
                </a:solidFill>
                <a:ea typeface="Pretendard Regular"/>
              </a:rPr>
              <a:t>지속</a:t>
            </a:r>
            <a:r>
              <a:rPr lang="en-US" sz="30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 dirty="0">
                <a:solidFill>
                  <a:srgbClr val="444444"/>
                </a:solidFill>
                <a:ea typeface="Pretendard Regular"/>
              </a:rPr>
              <a:t>개발</a:t>
            </a:r>
            <a:r>
              <a:rPr lang="en-US" sz="30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 dirty="0">
                <a:solidFill>
                  <a:srgbClr val="444444"/>
                </a:solidFill>
                <a:ea typeface="Pretendard Regular"/>
              </a:rPr>
              <a:t>예정</a:t>
            </a:r>
          </a:p>
          <a:p>
            <a:pPr lvl="0" algn="l">
              <a:lnSpc>
                <a:spcPct val="124499"/>
              </a:lnSpc>
            </a:pPr>
            <a:endParaRPr lang="ko-KR" sz="3000" b="0" i="0" u="none" strike="noStrike" dirty="0">
              <a:solidFill>
                <a:srgbClr val="444444"/>
              </a:solidFill>
              <a:ea typeface="Pretendard Regular"/>
            </a:endParaRPr>
          </a:p>
          <a:p>
            <a:pPr lvl="0" algn="l">
              <a:lnSpc>
                <a:spcPct val="124499"/>
              </a:lnSpc>
            </a:pPr>
            <a:r>
              <a:rPr lang="ko-KR" sz="3000" b="0" i="0" u="none" strike="noStrike" dirty="0">
                <a:solidFill>
                  <a:srgbClr val="444444"/>
                </a:solidFill>
                <a:ea typeface="Pretendard Regular"/>
              </a:rPr>
              <a:t>현재는</a:t>
            </a:r>
            <a:r>
              <a:rPr lang="en-US" sz="30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en-US" sz="3000" b="0" i="0" u="none" strike="noStrike" dirty="0" smtClean="0">
                <a:solidFill>
                  <a:srgbClr val="444444"/>
                </a:solidFill>
                <a:latin typeface="Pretendard Regular"/>
              </a:rPr>
              <a:t>Client Credentials Flow </a:t>
            </a:r>
            <a:r>
              <a:rPr lang="ko-KR" sz="3000" b="0" i="0" u="none" strike="noStrike" dirty="0" smtClean="0">
                <a:solidFill>
                  <a:srgbClr val="444444"/>
                </a:solidFill>
                <a:ea typeface="Pretendard Regular"/>
              </a:rPr>
              <a:t>방식</a:t>
            </a:r>
            <a:r>
              <a:rPr lang="en-US" sz="3000" b="0" i="0" u="none" strike="noStrike" dirty="0" smtClean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 dirty="0">
                <a:solidFill>
                  <a:srgbClr val="444444"/>
                </a:solidFill>
                <a:ea typeface="Pretendard Regular"/>
              </a:rPr>
              <a:t>사용</a:t>
            </a:r>
          </a:p>
          <a:p>
            <a:pPr lvl="0" algn="l">
              <a:lnSpc>
                <a:spcPct val="124499"/>
              </a:lnSpc>
            </a:pPr>
            <a:r>
              <a:rPr lang="ko-KR" sz="3000" b="0" i="0" u="none" strike="noStrike" dirty="0">
                <a:solidFill>
                  <a:srgbClr val="444444"/>
                </a:solidFill>
                <a:ea typeface="Pretendard Regular"/>
              </a:rPr>
              <a:t>추후</a:t>
            </a:r>
            <a:r>
              <a:rPr lang="en-US" sz="3000" b="0" i="0" u="none" strike="noStrike" dirty="0">
                <a:solidFill>
                  <a:srgbClr val="444444"/>
                </a:solidFill>
                <a:latin typeface="Pretendard Regular"/>
              </a:rPr>
              <a:t> Authorization Code Flow </a:t>
            </a:r>
            <a:r>
              <a:rPr lang="ko-KR" sz="3000" b="0" i="0" u="none" strike="noStrike" dirty="0">
                <a:solidFill>
                  <a:srgbClr val="444444"/>
                </a:solidFill>
                <a:ea typeface="Pretendard Regular"/>
              </a:rPr>
              <a:t>방식으로</a:t>
            </a:r>
            <a:r>
              <a:rPr lang="en-US" sz="30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 dirty="0">
                <a:solidFill>
                  <a:srgbClr val="444444"/>
                </a:solidFill>
                <a:ea typeface="Pretendard Regular"/>
              </a:rPr>
              <a:t>사용자</a:t>
            </a:r>
            <a:r>
              <a:rPr lang="en-US" sz="30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 dirty="0">
                <a:solidFill>
                  <a:srgbClr val="444444"/>
                </a:solidFill>
                <a:ea typeface="Pretendard Regular"/>
              </a:rPr>
              <a:t>기능</a:t>
            </a:r>
            <a:r>
              <a:rPr lang="en-US" sz="30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 dirty="0">
                <a:solidFill>
                  <a:srgbClr val="444444"/>
                </a:solidFill>
                <a:ea typeface="Pretendard Regular"/>
              </a:rPr>
              <a:t>확장</a:t>
            </a:r>
            <a:r>
              <a:rPr lang="en-US" sz="30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3000" b="0" i="0" u="none" strike="noStrike" dirty="0">
                <a:solidFill>
                  <a:srgbClr val="444444"/>
                </a:solidFill>
                <a:ea typeface="Pretendard Regular"/>
              </a:rPr>
              <a:t>목표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1600" y="-1536700"/>
            <a:ext cx="8902700" cy="8521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187700" y="2387600"/>
            <a:ext cx="22656800" cy="8305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181100" y="723900"/>
            <a:ext cx="4635500" cy="1422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8000" b="0" i="0" u="none" strike="noStrike">
                <a:solidFill>
                  <a:srgbClr val="444444"/>
                </a:solidFill>
                <a:ea typeface="ONE Mobile Title OTF"/>
              </a:rPr>
              <a:t>발표</a:t>
            </a:r>
            <a:r>
              <a:rPr lang="en-US" sz="8000" b="0" i="0" u="none" strike="noStrike">
                <a:solidFill>
                  <a:srgbClr val="444444"/>
                </a:solidFill>
                <a:latin typeface="ONE Mobile Title OTF"/>
              </a:rPr>
              <a:t> </a:t>
            </a:r>
            <a:r>
              <a:rPr lang="ko-KR" sz="8000" b="0" i="0" u="none" strike="noStrike">
                <a:solidFill>
                  <a:srgbClr val="5B55FF"/>
                </a:solidFill>
                <a:ea typeface="ONE Mobile Title OTF"/>
              </a:rPr>
              <a:t>순서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921000" y="5765800"/>
            <a:ext cx="39243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4000" b="0" i="0" u="none" strike="noStrike">
                <a:solidFill>
                  <a:srgbClr val="444444"/>
                </a:solidFill>
                <a:latin typeface="ONE Mobile Title OTF"/>
              </a:rPr>
              <a:t>1. </a:t>
            </a:r>
            <a:r>
              <a:rPr lang="ko-KR" sz="4000" b="0" i="0" u="none" strike="noStrike">
                <a:solidFill>
                  <a:srgbClr val="444444"/>
                </a:solidFill>
                <a:ea typeface="ONE Mobile Title OTF"/>
              </a:rPr>
              <a:t>프로젝트</a:t>
            </a:r>
            <a:r>
              <a:rPr lang="en-US" sz="4000" b="0" i="0" u="none" strike="noStrike">
                <a:solidFill>
                  <a:srgbClr val="444444"/>
                </a:solidFill>
                <a:latin typeface="ONE Mobile Title OTF"/>
              </a:rPr>
              <a:t> </a:t>
            </a:r>
            <a:r>
              <a:rPr lang="ko-KR" sz="4000" b="0" i="0" u="none" strike="noStrike">
                <a:solidFill>
                  <a:srgbClr val="444444"/>
                </a:solidFill>
                <a:ea typeface="ONE Mobile Title OTF"/>
              </a:rPr>
              <a:t>설명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708900" y="5765800"/>
            <a:ext cx="37084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4000" b="0" i="0" u="none" strike="noStrike">
                <a:solidFill>
                  <a:srgbClr val="444444"/>
                </a:solidFill>
                <a:latin typeface="ONE Mobile Title OTF"/>
              </a:rPr>
              <a:t>2. </a:t>
            </a:r>
            <a:r>
              <a:rPr lang="ko-KR" sz="4000" b="0" i="0" u="none" strike="noStrike">
                <a:solidFill>
                  <a:srgbClr val="444444"/>
                </a:solidFill>
                <a:ea typeface="ONE Mobile Title OTF"/>
              </a:rPr>
              <a:t>구현</a:t>
            </a:r>
            <a:r>
              <a:rPr lang="en-US" sz="4000" b="0" i="0" u="none" strike="noStrike">
                <a:solidFill>
                  <a:srgbClr val="444444"/>
                </a:solidFill>
                <a:latin typeface="ONE Mobile Title OTF"/>
              </a:rPr>
              <a:t> </a:t>
            </a:r>
            <a:r>
              <a:rPr lang="ko-KR" sz="4000" b="0" i="0" u="none" strike="noStrike">
                <a:solidFill>
                  <a:srgbClr val="444444"/>
                </a:solidFill>
                <a:ea typeface="ONE Mobile Title OTF"/>
              </a:rPr>
              <a:t>페이지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217400" y="5765800"/>
            <a:ext cx="39243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4000" b="0" i="0" u="none" strike="noStrike">
                <a:solidFill>
                  <a:srgbClr val="444444"/>
                </a:solidFill>
                <a:latin typeface="ONE Mobile Title OTF"/>
              </a:rPr>
              <a:t>3. </a:t>
            </a:r>
            <a:r>
              <a:rPr lang="ko-KR" sz="4000" b="0" i="0" u="none" strike="noStrike">
                <a:solidFill>
                  <a:srgbClr val="444444"/>
                </a:solidFill>
                <a:ea typeface="ONE Mobile Title OTF"/>
              </a:rPr>
              <a:t>느낀점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0" y="-2616200"/>
            <a:ext cx="8902700" cy="8521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8800" y="0"/>
            <a:ext cx="18859500" cy="2501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100" y="4610100"/>
            <a:ext cx="15646400" cy="56642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181100" y="723900"/>
            <a:ext cx="6388100" cy="1422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8000" b="0" i="0" u="none" strike="noStrike">
                <a:solidFill>
                  <a:srgbClr val="444444"/>
                </a:solidFill>
                <a:ea typeface="ONE Mobile Title OTF"/>
              </a:rPr>
              <a:t>프로젝트</a:t>
            </a:r>
            <a:r>
              <a:rPr lang="en-US" sz="8000" b="0" i="0" u="none" strike="noStrike">
                <a:solidFill>
                  <a:srgbClr val="444444"/>
                </a:solidFill>
                <a:latin typeface="ONE Mobile Title OTF"/>
              </a:rPr>
              <a:t> </a:t>
            </a:r>
            <a:r>
              <a:rPr lang="ko-KR" sz="8000" b="0" i="0" u="none" strike="noStrike">
                <a:solidFill>
                  <a:srgbClr val="5B55FF"/>
                </a:solidFill>
                <a:ea typeface="ONE Mobile Title OTF"/>
              </a:rPr>
              <a:t>설명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51000" y="6667500"/>
            <a:ext cx="14528800" cy="39116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24499"/>
              </a:lnSpc>
              <a:defRPr/>
            </a:pPr>
            <a:r>
              <a:rPr lang="ko-KR" sz="2400" b="0" i="0" u="none" strike="noStrike" dirty="0">
                <a:solidFill>
                  <a:srgbClr val="444444"/>
                </a:solidFill>
                <a:ea typeface="Pretendard Regular"/>
              </a:rPr>
              <a:t>개인</a:t>
            </a:r>
            <a:r>
              <a:rPr lang="en-US" sz="24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2400" b="0" i="0" u="none" strike="noStrike" dirty="0">
                <a:solidFill>
                  <a:srgbClr val="444444"/>
                </a:solidFill>
                <a:ea typeface="Pretendard Regular"/>
              </a:rPr>
              <a:t>요구사항</a:t>
            </a:r>
            <a:r>
              <a:rPr lang="en-US" sz="2400" b="0" i="0" u="none" strike="noStrike" dirty="0">
                <a:solidFill>
                  <a:srgbClr val="444444"/>
                </a:solidFill>
                <a:latin typeface="Pretendard Regular"/>
              </a:rPr>
              <a:t> :                                                            </a:t>
            </a:r>
            <a:r>
              <a:rPr lang="ko-KR" sz="2400" b="0" i="0" u="none" strike="noStrike" dirty="0">
                <a:solidFill>
                  <a:srgbClr val="444444"/>
                </a:solidFill>
                <a:ea typeface="Pretendard Regular"/>
              </a:rPr>
              <a:t>주변인</a:t>
            </a:r>
            <a:r>
              <a:rPr lang="en-US" sz="24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2400" b="0" i="0" u="none" strike="noStrike" dirty="0">
                <a:solidFill>
                  <a:srgbClr val="444444"/>
                </a:solidFill>
                <a:ea typeface="Pretendard Regular"/>
              </a:rPr>
              <a:t>요구사항</a:t>
            </a:r>
            <a:r>
              <a:rPr lang="en-US" sz="2400" b="0" i="0" u="none" strike="noStrike" dirty="0">
                <a:solidFill>
                  <a:srgbClr val="444444"/>
                </a:solidFill>
                <a:latin typeface="Pretendard Regular"/>
              </a:rPr>
              <a:t> :</a:t>
            </a:r>
          </a:p>
          <a:p>
            <a:pPr lvl="0" algn="l">
              <a:lnSpc>
                <a:spcPct val="124499"/>
              </a:lnSpc>
              <a:defRPr/>
            </a:pPr>
            <a:r>
              <a:rPr lang="en-US" sz="2400" b="0" i="0" u="none" strike="noStrike" dirty="0">
                <a:solidFill>
                  <a:srgbClr val="444444"/>
                </a:solidFill>
                <a:latin typeface="Pretendard Regular"/>
              </a:rPr>
              <a:t>         ○ </a:t>
            </a:r>
            <a:r>
              <a:rPr lang="ko-KR" sz="2400" b="0" i="0" u="none" strike="noStrike" dirty="0">
                <a:solidFill>
                  <a:srgbClr val="444444"/>
                </a:solidFill>
                <a:ea typeface="Pretendard Regular"/>
              </a:rPr>
              <a:t>기분</a:t>
            </a:r>
            <a:r>
              <a:rPr lang="en-US" sz="24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2400" b="0" i="0" u="none" strike="noStrike" dirty="0">
                <a:solidFill>
                  <a:srgbClr val="444444"/>
                </a:solidFill>
                <a:ea typeface="Pretendard Regular"/>
              </a:rPr>
              <a:t>선택을</a:t>
            </a:r>
            <a:r>
              <a:rPr lang="en-US" sz="24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2400" b="0" i="0" u="none" strike="noStrike" dirty="0">
                <a:solidFill>
                  <a:srgbClr val="444444"/>
                </a:solidFill>
                <a:ea typeface="Pretendard Regular"/>
              </a:rPr>
              <a:t>직관적으로</a:t>
            </a:r>
            <a:r>
              <a:rPr lang="en-US" sz="24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2400" b="0" i="0" u="none" strike="noStrike" dirty="0">
                <a:solidFill>
                  <a:srgbClr val="444444"/>
                </a:solidFill>
                <a:ea typeface="Pretendard Regular"/>
              </a:rPr>
              <a:t>표현</a:t>
            </a:r>
            <a:r>
              <a:rPr lang="en-US" sz="2400" b="0" i="0" u="none" strike="noStrike" dirty="0">
                <a:solidFill>
                  <a:srgbClr val="444444"/>
                </a:solidFill>
                <a:latin typeface="Pretendard Regular"/>
              </a:rPr>
              <a:t>                                     </a:t>
            </a:r>
            <a:r>
              <a:rPr lang="en-US" sz="2400" b="0" i="0" u="none" strike="noStrike" dirty="0" smtClean="0">
                <a:solidFill>
                  <a:srgbClr val="444444"/>
                </a:solidFill>
                <a:latin typeface="Pretendard Regular"/>
              </a:rPr>
              <a:t> ○ </a:t>
            </a:r>
            <a:r>
              <a:rPr lang="ko-KR" sz="2400" b="0" i="0" u="none" strike="noStrike" dirty="0">
                <a:solidFill>
                  <a:srgbClr val="444444"/>
                </a:solidFill>
                <a:ea typeface="Pretendard Regular"/>
              </a:rPr>
              <a:t>다양한</a:t>
            </a:r>
            <a:r>
              <a:rPr lang="en-US" sz="24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2400" b="0" i="0" u="none" strike="noStrike" dirty="0">
                <a:solidFill>
                  <a:srgbClr val="444444"/>
                </a:solidFill>
                <a:ea typeface="Pretendard Regular"/>
              </a:rPr>
              <a:t>기분</a:t>
            </a:r>
            <a:r>
              <a:rPr lang="en-US" sz="24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2400" b="0" i="0" u="none" strike="noStrike" dirty="0">
                <a:solidFill>
                  <a:srgbClr val="444444"/>
                </a:solidFill>
                <a:ea typeface="Pretendard Regular"/>
              </a:rPr>
              <a:t>표시</a:t>
            </a:r>
          </a:p>
          <a:p>
            <a:pPr lvl="0" algn="l">
              <a:lnSpc>
                <a:spcPct val="124499"/>
              </a:lnSpc>
              <a:defRPr/>
            </a:pPr>
            <a:r>
              <a:rPr lang="en-US" sz="2400" b="0" i="0" u="none" strike="noStrike" dirty="0">
                <a:solidFill>
                  <a:srgbClr val="444444"/>
                </a:solidFill>
                <a:latin typeface="Pretendard Regular"/>
              </a:rPr>
              <a:t>         </a:t>
            </a:r>
            <a:r>
              <a:rPr lang="en-US" sz="2400" b="0" i="0" u="none" strike="noStrike" dirty="0" smtClean="0">
                <a:solidFill>
                  <a:srgbClr val="444444"/>
                </a:solidFill>
                <a:latin typeface="Pretendard Regular"/>
              </a:rPr>
              <a:t>X </a:t>
            </a:r>
            <a:r>
              <a:rPr lang="ko-KR" sz="2400" b="0" i="0" u="none" strike="noStrike" dirty="0">
                <a:solidFill>
                  <a:srgbClr val="444444"/>
                </a:solidFill>
                <a:ea typeface="Pretendard Regular"/>
              </a:rPr>
              <a:t>노래</a:t>
            </a:r>
            <a:r>
              <a:rPr lang="en-US" sz="24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2400" b="0" i="0" u="none" strike="noStrike" dirty="0">
                <a:solidFill>
                  <a:srgbClr val="444444"/>
                </a:solidFill>
                <a:ea typeface="Pretendard Regular"/>
              </a:rPr>
              <a:t>추천의</a:t>
            </a:r>
            <a:r>
              <a:rPr lang="en-US" sz="24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2400" b="0" i="0" u="none" strike="noStrike" dirty="0">
                <a:solidFill>
                  <a:srgbClr val="444444"/>
                </a:solidFill>
                <a:ea typeface="Pretendard Regular"/>
              </a:rPr>
              <a:t>다양성</a:t>
            </a:r>
            <a:r>
              <a:rPr lang="en-US" sz="2400" b="0" i="0" u="none" strike="noStrike" dirty="0">
                <a:solidFill>
                  <a:srgbClr val="444444"/>
                </a:solidFill>
                <a:latin typeface="Pretendard Regular"/>
              </a:rPr>
              <a:t>                                                    ○ </a:t>
            </a:r>
            <a:r>
              <a:rPr lang="ko-KR" sz="2400" b="0" i="0" u="none" strike="noStrike" dirty="0" err="1">
                <a:solidFill>
                  <a:srgbClr val="444444"/>
                </a:solidFill>
                <a:ea typeface="Pretendard Regular"/>
              </a:rPr>
              <a:t>다크모드</a:t>
            </a:r>
            <a:r>
              <a:rPr lang="en-US" sz="24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2400" b="0" i="0" u="none" strike="noStrike" dirty="0">
                <a:solidFill>
                  <a:srgbClr val="444444"/>
                </a:solidFill>
                <a:ea typeface="Pretendard Regular"/>
              </a:rPr>
              <a:t>전환</a:t>
            </a:r>
            <a:r>
              <a:rPr lang="en-US" sz="24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2400" b="0" i="0" u="none" strike="noStrike" dirty="0">
                <a:solidFill>
                  <a:srgbClr val="444444"/>
                </a:solidFill>
                <a:ea typeface="Pretendard Regular"/>
              </a:rPr>
              <a:t>기능</a:t>
            </a:r>
          </a:p>
          <a:p>
            <a:pPr lvl="0" algn="l">
              <a:lnSpc>
                <a:spcPct val="124499"/>
              </a:lnSpc>
              <a:defRPr/>
            </a:pPr>
            <a:r>
              <a:rPr lang="en-US" sz="2400" b="0" i="0" u="none" strike="noStrike" dirty="0">
                <a:solidFill>
                  <a:srgbClr val="444444"/>
                </a:solidFill>
                <a:latin typeface="Pretendard Regular"/>
              </a:rPr>
              <a:t>         ○ </a:t>
            </a:r>
            <a:r>
              <a:rPr lang="ko-KR" sz="2400" b="0" i="0" u="none" strike="noStrike" dirty="0">
                <a:solidFill>
                  <a:srgbClr val="444444"/>
                </a:solidFill>
                <a:ea typeface="Pretendard Regular"/>
              </a:rPr>
              <a:t>선택한</a:t>
            </a:r>
            <a:r>
              <a:rPr lang="en-US" sz="24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2400" b="0" i="0" u="none" strike="noStrike" dirty="0">
                <a:solidFill>
                  <a:srgbClr val="444444"/>
                </a:solidFill>
                <a:ea typeface="Pretendard Regular"/>
              </a:rPr>
              <a:t>기분들의</a:t>
            </a:r>
            <a:r>
              <a:rPr lang="en-US" sz="24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2400" b="0" i="0" u="none" strike="noStrike" dirty="0">
                <a:solidFill>
                  <a:srgbClr val="444444"/>
                </a:solidFill>
                <a:ea typeface="Pretendard Regular"/>
              </a:rPr>
              <a:t>통계</a:t>
            </a:r>
            <a:r>
              <a:rPr lang="en-US" sz="24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2400" b="0" i="0" u="none" strike="noStrike" dirty="0">
                <a:solidFill>
                  <a:srgbClr val="444444"/>
                </a:solidFill>
                <a:ea typeface="Pretendard Regular"/>
              </a:rPr>
              <a:t>페이지</a:t>
            </a:r>
            <a:r>
              <a:rPr lang="en-US" sz="2400" b="0" i="0" u="none" strike="noStrike" dirty="0">
                <a:solidFill>
                  <a:srgbClr val="444444"/>
                </a:solidFill>
                <a:latin typeface="Pretendard Regular"/>
              </a:rPr>
              <a:t>                                     </a:t>
            </a:r>
            <a:r>
              <a:rPr lang="en-US" sz="2400" b="0" i="0" u="none" strike="noStrike" dirty="0" smtClean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en-US" sz="2400" b="0" i="0" u="none" strike="noStrike" dirty="0">
                <a:solidFill>
                  <a:srgbClr val="444444"/>
                </a:solidFill>
                <a:latin typeface="Pretendard Regular"/>
              </a:rPr>
              <a:t>X </a:t>
            </a:r>
            <a:r>
              <a:rPr lang="ko-KR" sz="2400" b="0" i="0" u="none" strike="noStrike" dirty="0">
                <a:solidFill>
                  <a:srgbClr val="444444"/>
                </a:solidFill>
                <a:ea typeface="Pretendard Regular"/>
              </a:rPr>
              <a:t>곡</a:t>
            </a:r>
            <a:r>
              <a:rPr lang="en-US" sz="24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2400" b="0" i="0" u="none" strike="noStrike" dirty="0" err="1">
                <a:solidFill>
                  <a:srgbClr val="444444"/>
                </a:solidFill>
                <a:ea typeface="Pretendard Regular"/>
              </a:rPr>
              <a:t>미리듣기</a:t>
            </a:r>
            <a:endParaRPr lang="ko-KR" sz="2400" b="0" i="0" u="none" strike="noStrike" dirty="0">
              <a:solidFill>
                <a:srgbClr val="444444"/>
              </a:solidFill>
              <a:ea typeface="Pretendard Regular"/>
            </a:endParaRPr>
          </a:p>
          <a:p>
            <a:pPr lvl="0" algn="l">
              <a:lnSpc>
                <a:spcPct val="124499"/>
              </a:lnSpc>
              <a:defRPr/>
            </a:pPr>
            <a:r>
              <a:rPr lang="en-US" sz="2400" b="0" i="0" u="none" strike="noStrike" dirty="0">
                <a:solidFill>
                  <a:srgbClr val="444444"/>
                </a:solidFill>
                <a:latin typeface="Pretendard Regular"/>
              </a:rPr>
              <a:t>         ○ </a:t>
            </a:r>
            <a:r>
              <a:rPr lang="ko-KR" sz="2400" b="0" i="0" u="none" strike="noStrike" dirty="0">
                <a:solidFill>
                  <a:srgbClr val="444444"/>
                </a:solidFill>
                <a:ea typeface="Pretendard Regular"/>
              </a:rPr>
              <a:t>기분에</a:t>
            </a:r>
            <a:r>
              <a:rPr lang="en-US" sz="24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2400" b="0" i="0" u="none" strike="noStrike" dirty="0">
                <a:solidFill>
                  <a:srgbClr val="444444"/>
                </a:solidFill>
                <a:ea typeface="Pretendard Regular"/>
              </a:rPr>
              <a:t>따른</a:t>
            </a:r>
            <a:r>
              <a:rPr lang="en-US" sz="24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2400" b="0" i="0" u="none" strike="noStrike" dirty="0">
                <a:solidFill>
                  <a:srgbClr val="444444"/>
                </a:solidFill>
                <a:ea typeface="Pretendard Regular"/>
              </a:rPr>
              <a:t>일기</a:t>
            </a:r>
            <a:r>
              <a:rPr lang="en-US" sz="24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2400" b="0" i="0" u="none" strike="noStrike" dirty="0">
                <a:solidFill>
                  <a:srgbClr val="444444"/>
                </a:solidFill>
                <a:ea typeface="Pretendard Regular"/>
              </a:rPr>
              <a:t>작성</a:t>
            </a:r>
          </a:p>
          <a:p>
            <a:pPr lvl="0" algn="l">
              <a:lnSpc>
                <a:spcPct val="124499"/>
              </a:lnSpc>
              <a:defRPr/>
            </a:pPr>
            <a:r>
              <a:rPr lang="en-US" sz="2400" b="0" i="0" u="none" strike="noStrike" dirty="0">
                <a:solidFill>
                  <a:srgbClr val="444444"/>
                </a:solidFill>
                <a:latin typeface="Pretendard Regular"/>
              </a:rPr>
              <a:t>         ○ </a:t>
            </a:r>
            <a:r>
              <a:rPr lang="ko-KR" sz="2400" b="0" i="0" u="none" strike="noStrike" dirty="0">
                <a:solidFill>
                  <a:srgbClr val="444444"/>
                </a:solidFill>
                <a:ea typeface="Pretendard Regular"/>
              </a:rPr>
              <a:t>작성한</a:t>
            </a:r>
            <a:r>
              <a:rPr lang="en-US" sz="24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2400" b="0" i="0" u="none" strike="noStrike" dirty="0">
                <a:solidFill>
                  <a:srgbClr val="444444"/>
                </a:solidFill>
                <a:ea typeface="Pretendard Regular"/>
              </a:rPr>
              <a:t>일기</a:t>
            </a:r>
            <a:r>
              <a:rPr lang="en-US" sz="24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2400" b="0" i="0" u="none" strike="noStrike" dirty="0">
                <a:solidFill>
                  <a:srgbClr val="444444"/>
                </a:solidFill>
                <a:ea typeface="Pretendard Regular"/>
              </a:rPr>
              <a:t>조회</a:t>
            </a:r>
          </a:p>
          <a:p>
            <a:pPr lvl="0" algn="l">
              <a:lnSpc>
                <a:spcPct val="124499"/>
              </a:lnSpc>
              <a:defRPr/>
            </a:pPr>
            <a:endParaRPr lang="en-US" sz="3000" b="0" i="0" u="none" strike="noStrike" dirty="0">
              <a:solidFill>
                <a:srgbClr val="444444"/>
              </a:solidFill>
              <a:latin typeface="Pretendard Regular"/>
              <a:ea typeface="Pretendard Regular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181100" y="3644900"/>
            <a:ext cx="10439400" cy="609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4000" b="0" i="0" u="none" strike="noStrike" dirty="0">
                <a:solidFill>
                  <a:srgbClr val="444444"/>
                </a:solidFill>
                <a:ea typeface="ONE Mobile Title OTF"/>
              </a:rPr>
              <a:t>앱</a:t>
            </a:r>
            <a:r>
              <a:rPr lang="en-US" sz="4000" b="0" i="0" u="none" strike="noStrike" dirty="0">
                <a:solidFill>
                  <a:srgbClr val="444444"/>
                </a:solidFill>
                <a:latin typeface="ONE Mobile Title OTF"/>
              </a:rPr>
              <a:t> </a:t>
            </a:r>
            <a:r>
              <a:rPr lang="ko-KR" sz="4000" b="0" i="0" u="none" strike="noStrike" dirty="0">
                <a:solidFill>
                  <a:srgbClr val="444444"/>
                </a:solidFill>
                <a:ea typeface="ONE Mobile Title OTF"/>
              </a:rPr>
              <a:t>이름</a:t>
            </a:r>
            <a:r>
              <a:rPr lang="en-US" sz="4000" b="0" i="0" u="none" strike="noStrike" dirty="0">
                <a:solidFill>
                  <a:srgbClr val="444444"/>
                </a:solidFill>
                <a:latin typeface="ONE Mobile Title OTF"/>
              </a:rPr>
              <a:t> : Mood Music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51000" y="4927600"/>
            <a:ext cx="12522200" cy="5207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2400" b="0" i="0" u="none" strike="noStrike" dirty="0">
                <a:solidFill>
                  <a:srgbClr val="444444"/>
                </a:solidFill>
                <a:ea typeface="Pretendard Regular"/>
              </a:rPr>
              <a:t>프로젝트</a:t>
            </a:r>
            <a:r>
              <a:rPr lang="en-US" sz="24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2400" b="0" i="0" u="none" strike="noStrike" dirty="0">
                <a:solidFill>
                  <a:srgbClr val="444444"/>
                </a:solidFill>
                <a:ea typeface="Pretendard Regular"/>
              </a:rPr>
              <a:t>주제</a:t>
            </a:r>
            <a:r>
              <a:rPr lang="en-US" sz="2400" b="0" i="0" u="none" strike="noStrike" dirty="0">
                <a:solidFill>
                  <a:srgbClr val="444444"/>
                </a:solidFill>
                <a:latin typeface="Pretendard Regular"/>
              </a:rPr>
              <a:t> : </a:t>
            </a:r>
            <a:r>
              <a:rPr lang="ko-KR" sz="2400" b="0" i="0" u="none" strike="noStrike" dirty="0">
                <a:solidFill>
                  <a:srgbClr val="444444"/>
                </a:solidFill>
                <a:ea typeface="Pretendard Regular"/>
              </a:rPr>
              <a:t>오늘의</a:t>
            </a:r>
            <a:r>
              <a:rPr lang="en-US" sz="24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2400" b="0" i="0" u="none" strike="noStrike" dirty="0">
                <a:solidFill>
                  <a:srgbClr val="444444"/>
                </a:solidFill>
                <a:ea typeface="Pretendard Regular"/>
              </a:rPr>
              <a:t>일기</a:t>
            </a:r>
            <a:r>
              <a:rPr lang="en-US" sz="24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2400" b="0" i="0" u="none" strike="noStrike" dirty="0">
                <a:solidFill>
                  <a:srgbClr val="444444"/>
                </a:solidFill>
                <a:ea typeface="Pretendard Regular"/>
              </a:rPr>
              <a:t>작성과</a:t>
            </a:r>
            <a:r>
              <a:rPr lang="en-US" sz="24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2400" b="0" i="0" u="none" strike="noStrike" dirty="0">
                <a:solidFill>
                  <a:srgbClr val="444444"/>
                </a:solidFill>
                <a:ea typeface="Pretendard Regular"/>
              </a:rPr>
              <a:t>개인의</a:t>
            </a:r>
            <a:r>
              <a:rPr lang="en-US" sz="24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2400" b="0" i="0" u="none" strike="noStrike" dirty="0">
                <a:solidFill>
                  <a:srgbClr val="444444"/>
                </a:solidFill>
                <a:ea typeface="Pretendard Regular"/>
              </a:rPr>
              <a:t>감정에</a:t>
            </a:r>
            <a:r>
              <a:rPr lang="en-US" sz="24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2400" b="0" i="0" u="none" strike="noStrike" dirty="0">
                <a:solidFill>
                  <a:srgbClr val="444444"/>
                </a:solidFill>
                <a:ea typeface="Pretendard Regular"/>
              </a:rPr>
              <a:t>따른</a:t>
            </a:r>
            <a:r>
              <a:rPr lang="en-US" sz="24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2400" b="0" i="0" u="none" strike="noStrike" dirty="0">
                <a:solidFill>
                  <a:srgbClr val="444444"/>
                </a:solidFill>
                <a:ea typeface="Pretendard Regular"/>
              </a:rPr>
              <a:t>곡</a:t>
            </a:r>
            <a:r>
              <a:rPr lang="en-US" sz="24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2400" b="0" i="0" u="none" strike="noStrike" dirty="0">
                <a:solidFill>
                  <a:srgbClr val="444444"/>
                </a:solidFill>
                <a:ea typeface="Pretendard Regular"/>
              </a:rPr>
              <a:t>추천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51000" y="5842000"/>
            <a:ext cx="13220700" cy="9779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l">
              <a:lnSpc>
                <a:spcPct val="99600"/>
              </a:lnSpc>
              <a:defRPr/>
            </a:pPr>
            <a:r>
              <a:rPr lang="ko-KR" sz="2400" b="0" i="0" u="none" strike="noStrike" dirty="0">
                <a:solidFill>
                  <a:srgbClr val="444444"/>
                </a:solidFill>
                <a:ea typeface="Pretendard Regular"/>
              </a:rPr>
              <a:t>주제</a:t>
            </a:r>
            <a:r>
              <a:rPr lang="en-US" sz="24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2400" b="0" i="0" u="none" strike="noStrike" dirty="0">
                <a:solidFill>
                  <a:srgbClr val="444444"/>
                </a:solidFill>
                <a:ea typeface="Pretendard Regular"/>
              </a:rPr>
              <a:t>선정</a:t>
            </a:r>
            <a:r>
              <a:rPr lang="en-US" sz="24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2400" b="0" i="0" u="none" strike="noStrike" dirty="0">
                <a:solidFill>
                  <a:srgbClr val="444444"/>
                </a:solidFill>
                <a:ea typeface="Pretendard Regular"/>
              </a:rPr>
              <a:t>사유</a:t>
            </a:r>
            <a:r>
              <a:rPr lang="en-US" sz="2400" b="0" i="0" u="none" strike="noStrike" dirty="0">
                <a:solidFill>
                  <a:srgbClr val="444444"/>
                </a:solidFill>
                <a:latin typeface="Pretendard Regular"/>
              </a:rPr>
              <a:t> : </a:t>
            </a:r>
            <a:r>
              <a:rPr lang="ko-KR" sz="2400" b="0" i="0" u="none" strike="noStrike" dirty="0">
                <a:solidFill>
                  <a:srgbClr val="444444"/>
                </a:solidFill>
                <a:ea typeface="Pretendard Regular"/>
              </a:rPr>
              <a:t>나의</a:t>
            </a:r>
            <a:r>
              <a:rPr lang="en-US" sz="24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2400" b="0" i="0" u="none" strike="noStrike" dirty="0">
                <a:solidFill>
                  <a:srgbClr val="444444"/>
                </a:solidFill>
                <a:ea typeface="Pretendard Regular"/>
              </a:rPr>
              <a:t>기분과</a:t>
            </a:r>
            <a:r>
              <a:rPr lang="en-US" sz="24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2400" b="0" i="0" u="none" strike="noStrike" dirty="0">
                <a:solidFill>
                  <a:srgbClr val="444444"/>
                </a:solidFill>
                <a:ea typeface="Pretendard Regular"/>
              </a:rPr>
              <a:t>일기를</a:t>
            </a:r>
            <a:r>
              <a:rPr lang="en-US" sz="24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2400" b="0" i="0" u="none" strike="noStrike" dirty="0">
                <a:solidFill>
                  <a:srgbClr val="444444"/>
                </a:solidFill>
                <a:ea typeface="Pretendard Regular"/>
              </a:rPr>
              <a:t>쓰고</a:t>
            </a:r>
            <a:r>
              <a:rPr lang="en-US" sz="24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2400" b="0" i="0" u="none" strike="noStrike" dirty="0">
                <a:solidFill>
                  <a:srgbClr val="444444"/>
                </a:solidFill>
                <a:ea typeface="Pretendard Regular"/>
              </a:rPr>
              <a:t>싶은데</a:t>
            </a:r>
            <a:r>
              <a:rPr lang="en-US" sz="24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2400" b="0" i="0" u="none" strike="noStrike" dirty="0">
                <a:solidFill>
                  <a:srgbClr val="444444"/>
                </a:solidFill>
                <a:ea typeface="Pretendard Regular"/>
              </a:rPr>
              <a:t>기분과</a:t>
            </a:r>
            <a:r>
              <a:rPr lang="en-US" sz="24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2400" b="0" i="0" u="none" strike="noStrike" dirty="0">
                <a:solidFill>
                  <a:srgbClr val="444444"/>
                </a:solidFill>
                <a:ea typeface="Pretendard Regular"/>
              </a:rPr>
              <a:t>비슷한</a:t>
            </a:r>
            <a:r>
              <a:rPr lang="en-US" sz="24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2400" b="0" i="0" u="none" strike="noStrike" dirty="0">
                <a:solidFill>
                  <a:srgbClr val="444444"/>
                </a:solidFill>
                <a:ea typeface="Pretendard Regular"/>
              </a:rPr>
              <a:t>분위기의</a:t>
            </a:r>
            <a:r>
              <a:rPr lang="en-US" sz="24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2400" b="0" i="0" u="none" strike="noStrike" dirty="0">
                <a:solidFill>
                  <a:srgbClr val="444444"/>
                </a:solidFill>
                <a:ea typeface="Pretendard Regular"/>
              </a:rPr>
              <a:t>곡을</a:t>
            </a:r>
            <a:r>
              <a:rPr lang="en-US" sz="2400" b="0" i="0" u="none" strike="noStrike" dirty="0">
                <a:solidFill>
                  <a:srgbClr val="444444"/>
                </a:solidFill>
                <a:latin typeface="Pretendard Regular"/>
              </a:rPr>
              <a:t> </a:t>
            </a:r>
            <a:r>
              <a:rPr lang="ko-KR" sz="2400" b="0" i="0" u="none" strike="noStrike" dirty="0" smtClean="0">
                <a:solidFill>
                  <a:srgbClr val="444444"/>
                </a:solidFill>
                <a:ea typeface="Pretendard Regular"/>
              </a:rPr>
              <a:t>추천</a:t>
            </a:r>
            <a:r>
              <a:rPr lang="en-US" altLang="ko-KR" sz="2400" b="0" i="0" u="none" strike="noStrike" dirty="0" smtClean="0">
                <a:solidFill>
                  <a:srgbClr val="444444"/>
                </a:solidFill>
                <a:ea typeface="Pretendard Regular"/>
              </a:rPr>
              <a:t> </a:t>
            </a:r>
            <a:r>
              <a:rPr lang="ko-KR" altLang="en-US" sz="2400" dirty="0" smtClean="0">
                <a:solidFill>
                  <a:srgbClr val="444444"/>
                </a:solidFill>
                <a:ea typeface="Pretendard Regular"/>
              </a:rPr>
              <a:t>받고 싶어서</a:t>
            </a:r>
            <a:endParaRPr lang="ko-KR" sz="2400" b="0" i="0" u="none" strike="noStrike" dirty="0">
              <a:solidFill>
                <a:srgbClr val="444444"/>
              </a:solidFill>
              <a:ea typeface="Pretendard Regula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0" y="-2616200"/>
            <a:ext cx="8902700" cy="8521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8800" y="0"/>
            <a:ext cx="18859500" cy="2501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2501900"/>
            <a:ext cx="3340100" cy="6997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6300" y="2501900"/>
            <a:ext cx="3314700" cy="69977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181100" y="723900"/>
            <a:ext cx="14465300" cy="1422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8000" b="0" i="0" u="none" strike="noStrike">
                <a:solidFill>
                  <a:srgbClr val="444444"/>
                </a:solidFill>
                <a:ea typeface="ONE Mobile Title OTF"/>
              </a:rPr>
              <a:t>구현</a:t>
            </a:r>
            <a:r>
              <a:rPr lang="en-US" sz="8000" b="0" i="0" u="none" strike="noStrike">
                <a:solidFill>
                  <a:srgbClr val="444444"/>
                </a:solidFill>
                <a:latin typeface="ONE Mobile Title OTF"/>
              </a:rPr>
              <a:t> </a:t>
            </a:r>
            <a:r>
              <a:rPr lang="ko-KR" sz="8000" b="0" i="0" u="none" strike="noStrike">
                <a:solidFill>
                  <a:srgbClr val="444444"/>
                </a:solidFill>
                <a:ea typeface="ONE Mobile Title OTF"/>
              </a:rPr>
              <a:t>페이지</a:t>
            </a:r>
            <a:r>
              <a:rPr lang="en-US" sz="8000" b="0" i="0" u="none" strike="noStrike">
                <a:solidFill>
                  <a:srgbClr val="444444"/>
                </a:solidFill>
                <a:latin typeface="ONE Mobile Title OTF"/>
              </a:rPr>
              <a:t>(</a:t>
            </a:r>
            <a:r>
              <a:rPr lang="ko-KR" sz="8000" b="0" i="0" u="none" strike="noStrike">
                <a:solidFill>
                  <a:srgbClr val="444444"/>
                </a:solidFill>
                <a:ea typeface="ONE Mobile Title OTF"/>
              </a:rPr>
              <a:t>로그인</a:t>
            </a:r>
            <a:r>
              <a:rPr lang="en-US" sz="8000" b="0" i="0" u="none" strike="noStrike">
                <a:solidFill>
                  <a:srgbClr val="444444"/>
                </a:solidFill>
                <a:latin typeface="ONE Mobile Title OTF"/>
              </a:rPr>
              <a:t>, </a:t>
            </a:r>
            <a:r>
              <a:rPr lang="ko-KR" sz="8000" b="0" i="0" u="none" strike="noStrike">
                <a:solidFill>
                  <a:srgbClr val="444444"/>
                </a:solidFill>
                <a:ea typeface="ONE Mobile Title OTF"/>
              </a:rPr>
              <a:t>회원가입</a:t>
            </a:r>
            <a:r>
              <a:rPr lang="en-US" sz="8000" b="0" i="0" u="none" strike="noStrike">
                <a:solidFill>
                  <a:srgbClr val="444444"/>
                </a:solidFill>
                <a:latin typeface="ONE Mobile Title OTF"/>
              </a:rPr>
              <a:t>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36100" y="3314700"/>
            <a:ext cx="60071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4000" b="0" i="0" u="none" strike="noStrike">
                <a:solidFill>
                  <a:srgbClr val="444444"/>
                </a:solidFill>
                <a:ea typeface="ONE Mobile Title OTF"/>
              </a:rPr>
              <a:t>로그인과</a:t>
            </a:r>
            <a:r>
              <a:rPr lang="en-US" sz="4000" b="0" i="0" u="none" strike="noStrike">
                <a:solidFill>
                  <a:srgbClr val="444444"/>
                </a:solidFill>
                <a:latin typeface="ONE Mobile Title OTF"/>
              </a:rPr>
              <a:t> </a:t>
            </a:r>
            <a:r>
              <a:rPr lang="ko-KR" sz="4000" b="0" i="0" u="none" strike="noStrike">
                <a:solidFill>
                  <a:srgbClr val="444444"/>
                </a:solidFill>
                <a:ea typeface="ONE Mobile Title OTF"/>
              </a:rPr>
              <a:t>회원가입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436100" y="4356100"/>
            <a:ext cx="6959600" cy="3302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많은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정보를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필요로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하는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것이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아니기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때문에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간단하게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이메일로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회원가입</a:t>
            </a:r>
          </a:p>
          <a:p>
            <a:pPr lvl="0" algn="l">
              <a:lnSpc>
                <a:spcPct val="124499"/>
              </a:lnSpc>
            </a:pPr>
            <a:endParaRPr lang="ko-KR" sz="2500" b="0" i="0" u="none" strike="noStrike">
              <a:solidFill>
                <a:srgbClr val="444444"/>
              </a:solidFill>
              <a:ea typeface="Pretendard Light"/>
            </a:endParaRPr>
          </a:p>
          <a:p>
            <a:pPr lvl="0" algn="l">
              <a:lnSpc>
                <a:spcPct val="124499"/>
              </a:lnSpc>
            </a:pP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Firebase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에서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제공하는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Authentication</a:t>
            </a:r>
          </a:p>
          <a:p>
            <a:pPr lvl="0" algn="l">
              <a:lnSpc>
                <a:spcPct val="124499"/>
              </a:lnSpc>
            </a:pPr>
            <a:endParaRPr lang="en-US" sz="2500" b="0" i="0" u="none" strike="noStrike">
              <a:solidFill>
                <a:srgbClr val="444444"/>
              </a:solidFill>
              <a:latin typeface="Pretendard Light"/>
            </a:endParaRPr>
          </a:p>
          <a:p>
            <a:pPr lvl="0" algn="l">
              <a:lnSpc>
                <a:spcPct val="124499"/>
              </a:lnSpc>
            </a:pP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signInWithEmailAndPassword</a:t>
            </a:r>
          </a:p>
          <a:p>
            <a:pPr lvl="0" algn="l">
              <a:lnSpc>
                <a:spcPct val="124499"/>
              </a:lnSpc>
            </a:pP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createUserWithEmailAndPassword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메서드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사용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0" y="-2616200"/>
            <a:ext cx="8902700" cy="8521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8800" y="0"/>
            <a:ext cx="18859500" cy="2501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3800" y="2501900"/>
            <a:ext cx="3467100" cy="72517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181100" y="723900"/>
            <a:ext cx="14465300" cy="1422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8000" b="0" i="0" u="none" strike="noStrike">
                <a:solidFill>
                  <a:srgbClr val="444444"/>
                </a:solidFill>
                <a:ea typeface="ONE Mobile Title OTF"/>
              </a:rPr>
              <a:t>구현</a:t>
            </a:r>
            <a:r>
              <a:rPr lang="en-US" sz="8000" b="0" i="0" u="none" strike="noStrike">
                <a:solidFill>
                  <a:srgbClr val="444444"/>
                </a:solidFill>
                <a:latin typeface="ONE Mobile Title OTF"/>
              </a:rPr>
              <a:t> </a:t>
            </a:r>
            <a:r>
              <a:rPr lang="ko-KR" sz="8000" b="0" i="0" u="none" strike="noStrike">
                <a:solidFill>
                  <a:srgbClr val="444444"/>
                </a:solidFill>
                <a:ea typeface="ONE Mobile Title OTF"/>
              </a:rPr>
              <a:t>페이지</a:t>
            </a:r>
            <a:r>
              <a:rPr lang="en-US" sz="8000" b="0" i="0" u="none" strike="noStrike">
                <a:solidFill>
                  <a:srgbClr val="444444"/>
                </a:solidFill>
                <a:latin typeface="ONE Mobile Title OTF"/>
              </a:rPr>
              <a:t>(</a:t>
            </a:r>
            <a:r>
              <a:rPr lang="ko-KR" sz="8000" b="0" i="0" u="none" strike="noStrike">
                <a:solidFill>
                  <a:srgbClr val="444444"/>
                </a:solidFill>
                <a:ea typeface="ONE Mobile Title OTF"/>
              </a:rPr>
              <a:t>메인</a:t>
            </a:r>
            <a:r>
              <a:rPr lang="en-US" sz="8000" b="0" i="0" u="none" strike="noStrike">
                <a:solidFill>
                  <a:srgbClr val="444444"/>
                </a:solidFill>
                <a:latin typeface="ONE Mobile Title OTF"/>
              </a:rPr>
              <a:t>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436100" y="3314700"/>
            <a:ext cx="60071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4000" b="0" i="0" u="none" strike="noStrike">
                <a:solidFill>
                  <a:srgbClr val="444444"/>
                </a:solidFill>
                <a:ea typeface="ONE Mobile Title OTF"/>
              </a:rPr>
              <a:t>메인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36100" y="4279900"/>
            <a:ext cx="6959600" cy="378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각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기능들이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들어있는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페이지로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이동할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수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있게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만든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페이지</a:t>
            </a:r>
          </a:p>
          <a:p>
            <a:pPr lvl="0" algn="l">
              <a:lnSpc>
                <a:spcPct val="124499"/>
              </a:lnSpc>
            </a:pP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아이콘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,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텍스트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사용</a:t>
            </a:r>
          </a:p>
          <a:p>
            <a:pPr lvl="0" algn="l">
              <a:lnSpc>
                <a:spcPct val="124499"/>
              </a:lnSpc>
            </a:pPr>
            <a:endParaRPr lang="ko-KR" sz="2500" b="0" i="0" u="none" strike="noStrike">
              <a:solidFill>
                <a:srgbClr val="444444"/>
              </a:solidFill>
              <a:ea typeface="Pretendard Light"/>
            </a:endParaRPr>
          </a:p>
          <a:p>
            <a:pPr lvl="0" algn="l">
              <a:lnSpc>
                <a:spcPct val="124499"/>
              </a:lnSpc>
            </a:pP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로그아웃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기능도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로그인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기능과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마찬가지로</a:t>
            </a:r>
          </a:p>
          <a:p>
            <a:pPr lvl="0" algn="l">
              <a:lnSpc>
                <a:spcPct val="124499"/>
              </a:lnSpc>
            </a:pP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Firebase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에서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제공하는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Authentication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사용</a:t>
            </a:r>
          </a:p>
          <a:p>
            <a:pPr lvl="0" algn="l">
              <a:lnSpc>
                <a:spcPct val="124499"/>
              </a:lnSpc>
            </a:pPr>
            <a:endParaRPr lang="ko-KR" sz="2500" b="0" i="0" u="none" strike="noStrike">
              <a:solidFill>
                <a:srgbClr val="444444"/>
              </a:solidFill>
              <a:ea typeface="Pretendard Light"/>
            </a:endParaRPr>
          </a:p>
          <a:p>
            <a:pPr lvl="0" algn="l">
              <a:lnSpc>
                <a:spcPct val="124499"/>
              </a:lnSpc>
            </a:pP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signout 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메서드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사용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0" y="-2616200"/>
            <a:ext cx="8902700" cy="8521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8800" y="0"/>
            <a:ext cx="18859500" cy="2501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0" y="2501900"/>
            <a:ext cx="3340100" cy="7023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2501900"/>
            <a:ext cx="3314700" cy="7035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181100" y="723900"/>
            <a:ext cx="14465300" cy="1422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8000" b="0" i="0" u="none" strike="noStrike">
                <a:solidFill>
                  <a:srgbClr val="444444"/>
                </a:solidFill>
                <a:ea typeface="ONE Mobile Title OTF"/>
              </a:rPr>
              <a:t>구현</a:t>
            </a:r>
            <a:r>
              <a:rPr lang="en-US" sz="8000" b="0" i="0" u="none" strike="noStrike">
                <a:solidFill>
                  <a:srgbClr val="444444"/>
                </a:solidFill>
                <a:latin typeface="ONE Mobile Title OTF"/>
              </a:rPr>
              <a:t> </a:t>
            </a:r>
            <a:r>
              <a:rPr lang="ko-KR" sz="8000" b="0" i="0" u="none" strike="noStrike">
                <a:solidFill>
                  <a:srgbClr val="444444"/>
                </a:solidFill>
                <a:ea typeface="ONE Mobile Title OTF"/>
              </a:rPr>
              <a:t>페이지</a:t>
            </a:r>
            <a:r>
              <a:rPr lang="en-US" sz="8000" b="0" i="0" u="none" strike="noStrike">
                <a:solidFill>
                  <a:srgbClr val="444444"/>
                </a:solidFill>
                <a:latin typeface="ONE Mobile Title OTF"/>
              </a:rPr>
              <a:t>(</a:t>
            </a:r>
            <a:r>
              <a:rPr lang="ko-KR" sz="8000" b="0" i="0" u="none" strike="noStrike">
                <a:solidFill>
                  <a:srgbClr val="444444"/>
                </a:solidFill>
                <a:ea typeface="ONE Mobile Title OTF"/>
              </a:rPr>
              <a:t>일기</a:t>
            </a:r>
            <a:r>
              <a:rPr lang="en-US" sz="8000" b="0" i="0" u="none" strike="noStrike">
                <a:solidFill>
                  <a:srgbClr val="444444"/>
                </a:solidFill>
                <a:latin typeface="ONE Mobile Title OTF"/>
              </a:rPr>
              <a:t> </a:t>
            </a:r>
            <a:r>
              <a:rPr lang="ko-KR" sz="8000" b="0" i="0" u="none" strike="noStrike">
                <a:solidFill>
                  <a:srgbClr val="444444"/>
                </a:solidFill>
                <a:ea typeface="ONE Mobile Title OTF"/>
              </a:rPr>
              <a:t>작성</a:t>
            </a:r>
            <a:r>
              <a:rPr lang="en-US" sz="8000" b="0" i="0" u="none" strike="noStrike">
                <a:solidFill>
                  <a:srgbClr val="444444"/>
                </a:solidFill>
                <a:latin typeface="ONE Mobile Title OTF"/>
              </a:rPr>
              <a:t>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36100" y="3314700"/>
            <a:ext cx="60071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4000" b="0" i="0" u="none" strike="noStrike">
                <a:solidFill>
                  <a:srgbClr val="444444"/>
                </a:solidFill>
                <a:ea typeface="ONE Mobile Title OTF"/>
              </a:rPr>
              <a:t>일기</a:t>
            </a:r>
            <a:r>
              <a:rPr lang="en-US" sz="4000" b="0" i="0" u="none" strike="noStrike">
                <a:solidFill>
                  <a:srgbClr val="444444"/>
                </a:solidFill>
                <a:latin typeface="ONE Mobile Title OTF"/>
              </a:rPr>
              <a:t> </a:t>
            </a:r>
            <a:r>
              <a:rPr lang="ko-KR" sz="4000" b="0" i="0" u="none" strike="noStrike">
                <a:solidFill>
                  <a:srgbClr val="444444"/>
                </a:solidFill>
                <a:ea typeface="ONE Mobile Title OTF"/>
              </a:rPr>
              <a:t>작성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436100" y="4356100"/>
            <a:ext cx="6959600" cy="3302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기분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선택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버튼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클릭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시</a:t>
            </a:r>
          </a:p>
          <a:p>
            <a:pPr lvl="0" algn="l">
              <a:lnSpc>
                <a:spcPct val="124499"/>
              </a:lnSpc>
            </a:pP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ModalBottomSheet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위젯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사용</a:t>
            </a:r>
          </a:p>
          <a:p>
            <a:pPr lvl="0" algn="l">
              <a:lnSpc>
                <a:spcPct val="124499"/>
              </a:lnSpc>
            </a:pP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하단에서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올라옴</a:t>
            </a:r>
          </a:p>
          <a:p>
            <a:pPr lvl="0" algn="l">
              <a:lnSpc>
                <a:spcPct val="124499"/>
              </a:lnSpc>
            </a:pPr>
            <a:endParaRPr lang="ko-KR" sz="2500" b="0" i="0" u="none" strike="noStrike">
              <a:solidFill>
                <a:srgbClr val="444444"/>
              </a:solidFill>
              <a:ea typeface="Pretendard Light"/>
            </a:endParaRPr>
          </a:p>
          <a:p>
            <a:pPr lvl="0" algn="l">
              <a:lnSpc>
                <a:spcPct val="124499"/>
              </a:lnSpc>
            </a:pP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firebase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의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diaries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컬렉션에</a:t>
            </a:r>
          </a:p>
          <a:p>
            <a:pPr lvl="0" algn="l">
              <a:lnSpc>
                <a:spcPct val="124499"/>
              </a:lnSpc>
            </a:pP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mood, title, text, imageurl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등의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document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에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field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값으로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저장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0" y="-2616200"/>
            <a:ext cx="8902700" cy="8521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8800" y="0"/>
            <a:ext cx="18859500" cy="2501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1600" y="2501900"/>
            <a:ext cx="3416300" cy="7239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5659100" y="5575300"/>
            <a:ext cx="2628900" cy="4749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181100" y="723900"/>
            <a:ext cx="14465300" cy="1422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8000" b="0" i="0" u="none" strike="noStrike">
                <a:solidFill>
                  <a:srgbClr val="444444"/>
                </a:solidFill>
                <a:ea typeface="ONE Mobile Title OTF"/>
              </a:rPr>
              <a:t>구현</a:t>
            </a:r>
            <a:r>
              <a:rPr lang="en-US" sz="8000" b="0" i="0" u="none" strike="noStrike">
                <a:solidFill>
                  <a:srgbClr val="444444"/>
                </a:solidFill>
                <a:latin typeface="ONE Mobile Title OTF"/>
              </a:rPr>
              <a:t> </a:t>
            </a:r>
            <a:r>
              <a:rPr lang="ko-KR" sz="8000" b="0" i="0" u="none" strike="noStrike">
                <a:solidFill>
                  <a:srgbClr val="444444"/>
                </a:solidFill>
                <a:ea typeface="ONE Mobile Title OTF"/>
              </a:rPr>
              <a:t>페이지</a:t>
            </a:r>
            <a:r>
              <a:rPr lang="en-US" sz="8000" b="0" i="0" u="none" strike="noStrike">
                <a:solidFill>
                  <a:srgbClr val="444444"/>
                </a:solidFill>
                <a:latin typeface="ONE Mobile Title OTF"/>
              </a:rPr>
              <a:t>(</a:t>
            </a:r>
            <a:r>
              <a:rPr lang="ko-KR" sz="8000" b="0" i="0" u="none" strike="noStrike">
                <a:solidFill>
                  <a:srgbClr val="444444"/>
                </a:solidFill>
                <a:ea typeface="ONE Mobile Title OTF"/>
              </a:rPr>
              <a:t>음악</a:t>
            </a:r>
            <a:r>
              <a:rPr lang="en-US" sz="8000" b="0" i="0" u="none" strike="noStrike">
                <a:solidFill>
                  <a:srgbClr val="444444"/>
                </a:solidFill>
                <a:latin typeface="ONE Mobile Title OTF"/>
              </a:rPr>
              <a:t> </a:t>
            </a:r>
            <a:r>
              <a:rPr lang="ko-KR" sz="8000" b="0" i="0" u="none" strike="noStrike">
                <a:solidFill>
                  <a:srgbClr val="444444"/>
                </a:solidFill>
                <a:ea typeface="ONE Mobile Title OTF"/>
              </a:rPr>
              <a:t>추천</a:t>
            </a:r>
            <a:r>
              <a:rPr lang="en-US" sz="8000" b="0" i="0" u="none" strike="noStrike">
                <a:solidFill>
                  <a:srgbClr val="444444"/>
                </a:solidFill>
                <a:latin typeface="ONE Mobile Title OTF"/>
              </a:rPr>
              <a:t>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851900" y="3314700"/>
            <a:ext cx="6007100" cy="711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r>
              <a:rPr lang="ko-KR" sz="4000" b="0" i="0" u="none" strike="noStrike" dirty="0">
                <a:solidFill>
                  <a:srgbClr val="444444"/>
                </a:solidFill>
                <a:ea typeface="ONE Mobile Title OTF"/>
              </a:rPr>
              <a:t>음악</a:t>
            </a:r>
            <a:r>
              <a:rPr lang="en-US" sz="4000" b="0" i="0" u="none" strike="noStrike" dirty="0">
                <a:solidFill>
                  <a:srgbClr val="444444"/>
                </a:solidFill>
                <a:latin typeface="ONE Mobile Title OTF"/>
              </a:rPr>
              <a:t> </a:t>
            </a:r>
            <a:r>
              <a:rPr lang="ko-KR" sz="4000" b="0" i="0" u="none" strike="noStrike" dirty="0">
                <a:solidFill>
                  <a:srgbClr val="444444"/>
                </a:solidFill>
                <a:ea typeface="ONE Mobile Title OTF"/>
              </a:rPr>
              <a:t>추천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839200" y="4356100"/>
            <a:ext cx="6959600" cy="3302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24499"/>
              </a:lnSpc>
              <a:defRPr/>
            </a:pPr>
            <a:r>
              <a:rPr lang="ko-KR" sz="2500" b="0" i="0" u="none" strike="noStrike" dirty="0">
                <a:solidFill>
                  <a:srgbClr val="444444"/>
                </a:solidFill>
                <a:ea typeface="Pretendard Light"/>
              </a:rPr>
              <a:t>일기를</a:t>
            </a:r>
            <a:r>
              <a:rPr lang="en-US" sz="2500" b="0" i="0" u="none" strike="noStrike" dirty="0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 dirty="0">
                <a:solidFill>
                  <a:srgbClr val="444444"/>
                </a:solidFill>
                <a:ea typeface="Pretendard Light"/>
              </a:rPr>
              <a:t>저장하면</a:t>
            </a:r>
            <a:r>
              <a:rPr lang="en-US" sz="2500" b="0" i="0" u="none" strike="noStrike" dirty="0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 dirty="0">
                <a:solidFill>
                  <a:srgbClr val="444444"/>
                </a:solidFill>
                <a:ea typeface="Pretendard Light"/>
              </a:rPr>
              <a:t>나오는</a:t>
            </a:r>
            <a:r>
              <a:rPr lang="en-US" sz="2500" b="0" i="0" u="none" strike="noStrike" dirty="0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 dirty="0">
                <a:solidFill>
                  <a:srgbClr val="444444"/>
                </a:solidFill>
                <a:ea typeface="Pretendard Light"/>
              </a:rPr>
              <a:t>페이지</a:t>
            </a:r>
          </a:p>
          <a:p>
            <a:pPr lvl="0" algn="l">
              <a:lnSpc>
                <a:spcPct val="124499"/>
              </a:lnSpc>
              <a:defRPr/>
            </a:pPr>
            <a:endParaRPr lang="en-US" sz="2500" b="0" i="0" u="none" strike="noStrike" dirty="0">
              <a:solidFill>
                <a:srgbClr val="444444"/>
              </a:solidFill>
              <a:latin typeface="Pretendard Light"/>
              <a:ea typeface="Pretendard Light"/>
            </a:endParaRPr>
          </a:p>
          <a:p>
            <a:pPr lvl="0" algn="l">
              <a:lnSpc>
                <a:spcPct val="124499"/>
              </a:lnSpc>
              <a:defRPr/>
            </a:pPr>
            <a:r>
              <a:rPr lang="ko-KR" sz="2500" b="0" i="0" u="none" strike="noStrike" dirty="0" smtClean="0">
                <a:solidFill>
                  <a:srgbClr val="444444"/>
                </a:solidFill>
                <a:ea typeface="Pretendard Light"/>
              </a:rPr>
              <a:t>이모티콘</a:t>
            </a:r>
            <a:r>
              <a:rPr lang="ko-KR" altLang="en-US" sz="2500" dirty="0" smtClean="0">
                <a:solidFill>
                  <a:srgbClr val="444444"/>
                </a:solidFill>
                <a:ea typeface="Pretendard Light"/>
              </a:rPr>
              <a:t>마다</a:t>
            </a:r>
            <a:r>
              <a:rPr lang="en-US" sz="2500" b="0" i="0" u="none" strike="noStrike" dirty="0" smtClean="0">
                <a:solidFill>
                  <a:srgbClr val="444444"/>
                </a:solidFill>
                <a:latin typeface="Pretendard Light"/>
              </a:rPr>
              <a:t> </a:t>
            </a:r>
            <a:r>
              <a:rPr lang="en-US" sz="2500" b="0" i="0" u="none" strike="noStrike" dirty="0" err="1">
                <a:solidFill>
                  <a:srgbClr val="444444"/>
                </a:solidFill>
                <a:latin typeface="Pretendard Light"/>
              </a:rPr>
              <a:t>spotify</a:t>
            </a:r>
            <a:r>
              <a:rPr lang="ko-KR" sz="2500" b="0" i="0" u="none" strike="noStrike" dirty="0">
                <a:solidFill>
                  <a:srgbClr val="444444"/>
                </a:solidFill>
                <a:ea typeface="Pretendard Light"/>
              </a:rPr>
              <a:t>에서</a:t>
            </a:r>
            <a:r>
              <a:rPr lang="en-US" sz="2500" b="0" i="0" u="none" strike="noStrike" dirty="0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altLang="en-US" sz="2000" b="0" i="0" u="none" strike="noStrike" dirty="0" smtClean="0">
                <a:solidFill>
                  <a:srgbClr val="444444"/>
                </a:solidFill>
                <a:latin typeface="Pretendard Light"/>
              </a:rPr>
              <a:t>공식</a:t>
            </a:r>
            <a:r>
              <a:rPr lang="ko-KR" altLang="en-US" sz="2500" b="0" i="0" u="none" strike="noStrike" dirty="0" smtClean="0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 dirty="0" smtClean="0">
                <a:solidFill>
                  <a:srgbClr val="444444"/>
                </a:solidFill>
                <a:ea typeface="Pretendard Light"/>
              </a:rPr>
              <a:t>지원하는</a:t>
            </a:r>
            <a:r>
              <a:rPr lang="en-US" sz="2500" b="0" i="0" u="none" strike="noStrike" dirty="0" smtClean="0">
                <a:solidFill>
                  <a:srgbClr val="444444"/>
                </a:solidFill>
                <a:latin typeface="Pretendard Light"/>
              </a:rPr>
              <a:t> </a:t>
            </a:r>
            <a:r>
              <a:rPr lang="en-US" sz="2500" b="0" i="0" u="none" strike="noStrike" dirty="0">
                <a:solidFill>
                  <a:srgbClr val="444444"/>
                </a:solidFill>
                <a:latin typeface="Pretendard Light"/>
              </a:rPr>
              <a:t>genre</a:t>
            </a:r>
            <a:r>
              <a:rPr lang="ko-KR" sz="2500" b="0" i="0" u="none" strike="noStrike" dirty="0">
                <a:solidFill>
                  <a:srgbClr val="444444"/>
                </a:solidFill>
                <a:ea typeface="Pretendard Light"/>
              </a:rPr>
              <a:t>를</a:t>
            </a:r>
            <a:r>
              <a:rPr lang="en-US" sz="2500" b="0" i="0" u="none" strike="noStrike" dirty="0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 dirty="0">
                <a:solidFill>
                  <a:srgbClr val="444444"/>
                </a:solidFill>
                <a:ea typeface="Pretendard Light"/>
              </a:rPr>
              <a:t>매칭</a:t>
            </a:r>
          </a:p>
          <a:p>
            <a:pPr lvl="0" algn="l">
              <a:lnSpc>
                <a:spcPct val="124499"/>
              </a:lnSpc>
              <a:defRPr/>
            </a:pPr>
            <a:endParaRPr lang="en-US" sz="2500" b="0" i="0" u="none" strike="noStrike" dirty="0">
              <a:solidFill>
                <a:srgbClr val="444444"/>
              </a:solidFill>
              <a:latin typeface="Pretendard Light"/>
              <a:ea typeface="Pretendard Light"/>
            </a:endParaRPr>
          </a:p>
          <a:p>
            <a:pPr lvl="0" algn="l">
              <a:lnSpc>
                <a:spcPct val="124499"/>
              </a:lnSpc>
              <a:defRPr/>
            </a:pPr>
            <a:r>
              <a:rPr lang="ko-KR" sz="2500" b="0" i="0" u="none" strike="noStrike" dirty="0">
                <a:solidFill>
                  <a:srgbClr val="444444"/>
                </a:solidFill>
                <a:ea typeface="Pretendard Light"/>
              </a:rPr>
              <a:t>장르에</a:t>
            </a:r>
            <a:r>
              <a:rPr lang="en-US" sz="2500" b="0" i="0" u="none" strike="noStrike" dirty="0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 dirty="0">
                <a:solidFill>
                  <a:srgbClr val="444444"/>
                </a:solidFill>
                <a:ea typeface="Pretendard Light"/>
              </a:rPr>
              <a:t>맞는</a:t>
            </a:r>
            <a:r>
              <a:rPr lang="en-US" sz="2500" b="0" i="0" u="none" strike="noStrike" dirty="0">
                <a:solidFill>
                  <a:srgbClr val="444444"/>
                </a:solidFill>
                <a:latin typeface="Pretendard Light"/>
              </a:rPr>
              <a:t> 10</a:t>
            </a:r>
            <a:r>
              <a:rPr lang="ko-KR" sz="2500" b="0" i="0" u="none" strike="noStrike" dirty="0">
                <a:solidFill>
                  <a:srgbClr val="444444"/>
                </a:solidFill>
                <a:ea typeface="Pretendard Light"/>
              </a:rPr>
              <a:t>개의</a:t>
            </a:r>
            <a:r>
              <a:rPr lang="en-US" sz="2500" b="0" i="0" u="none" strike="noStrike" dirty="0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 dirty="0">
                <a:solidFill>
                  <a:srgbClr val="444444"/>
                </a:solidFill>
                <a:ea typeface="Pretendard Light"/>
              </a:rPr>
              <a:t>곡</a:t>
            </a:r>
            <a:r>
              <a:rPr lang="en-US" sz="2500" b="0" i="0" u="none" strike="noStrike" dirty="0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 dirty="0">
                <a:solidFill>
                  <a:srgbClr val="444444"/>
                </a:solidFill>
                <a:ea typeface="Pretendard Light"/>
              </a:rPr>
              <a:t>표시</a:t>
            </a:r>
          </a:p>
          <a:p>
            <a:pPr lvl="0" algn="l">
              <a:lnSpc>
                <a:spcPct val="124499"/>
              </a:lnSpc>
              <a:defRPr/>
            </a:pPr>
            <a:endParaRPr lang="en-US" sz="2500" b="0" i="0" u="none" strike="noStrike" dirty="0">
              <a:solidFill>
                <a:srgbClr val="444444"/>
              </a:solidFill>
              <a:latin typeface="Pretendard Light"/>
              <a:ea typeface="Pretendard Light"/>
            </a:endParaRPr>
          </a:p>
          <a:p>
            <a:pPr lvl="0" algn="l">
              <a:lnSpc>
                <a:spcPct val="124499"/>
              </a:lnSpc>
              <a:defRPr/>
            </a:pPr>
            <a:r>
              <a:rPr lang="en-US" sz="2500" b="0" i="0" u="none" strike="noStrike" dirty="0" err="1">
                <a:solidFill>
                  <a:srgbClr val="444444"/>
                </a:solidFill>
                <a:latin typeface="Pretendard Light"/>
              </a:rPr>
              <a:t>spotify</a:t>
            </a:r>
            <a:r>
              <a:rPr lang="en-US" sz="2500" b="0" i="0" u="none" strike="noStrike" dirty="0">
                <a:solidFill>
                  <a:srgbClr val="444444"/>
                </a:solidFill>
                <a:latin typeface="Pretendard Light"/>
              </a:rPr>
              <a:t> </a:t>
            </a:r>
            <a:r>
              <a:rPr lang="en-US" sz="2500" b="0" i="0" u="none" strike="noStrike" dirty="0" err="1">
                <a:solidFill>
                  <a:srgbClr val="444444"/>
                </a:solidFill>
                <a:latin typeface="Pretendard Light"/>
              </a:rPr>
              <a:t>api</a:t>
            </a:r>
            <a:r>
              <a:rPr lang="en-US" sz="2500" b="0" i="0" u="none" strike="noStrike" dirty="0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 dirty="0">
                <a:solidFill>
                  <a:srgbClr val="444444"/>
                </a:solidFill>
                <a:ea typeface="Pretendard Light"/>
              </a:rPr>
              <a:t>사용</a:t>
            </a:r>
            <a:r>
              <a:rPr lang="en-US" sz="2500" b="0" i="0" u="none" strike="noStrike" dirty="0">
                <a:solidFill>
                  <a:srgbClr val="444444"/>
                </a:solidFill>
                <a:latin typeface="Pretendard Light"/>
              </a:rPr>
              <a:t>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0" y="-2616200"/>
            <a:ext cx="8902700" cy="8521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8800" y="0"/>
            <a:ext cx="18859500" cy="2501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2501900"/>
            <a:ext cx="3327400" cy="7035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4900" y="2501900"/>
            <a:ext cx="3340100" cy="7035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181100" y="723900"/>
            <a:ext cx="14465300" cy="1422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8000" b="0" i="0" u="none" strike="noStrike">
                <a:solidFill>
                  <a:srgbClr val="444444"/>
                </a:solidFill>
                <a:ea typeface="ONE Mobile Title OTF"/>
              </a:rPr>
              <a:t>구현</a:t>
            </a:r>
            <a:r>
              <a:rPr lang="en-US" sz="8000" b="0" i="0" u="none" strike="noStrike">
                <a:solidFill>
                  <a:srgbClr val="444444"/>
                </a:solidFill>
                <a:latin typeface="ONE Mobile Title OTF"/>
              </a:rPr>
              <a:t> </a:t>
            </a:r>
            <a:r>
              <a:rPr lang="ko-KR" sz="8000" b="0" i="0" u="none" strike="noStrike">
                <a:solidFill>
                  <a:srgbClr val="444444"/>
                </a:solidFill>
                <a:ea typeface="ONE Mobile Title OTF"/>
              </a:rPr>
              <a:t>페이지</a:t>
            </a:r>
            <a:r>
              <a:rPr lang="en-US" sz="8000" b="0" i="0" u="none" strike="noStrike">
                <a:solidFill>
                  <a:srgbClr val="444444"/>
                </a:solidFill>
                <a:latin typeface="ONE Mobile Title OTF"/>
              </a:rPr>
              <a:t>(</a:t>
            </a:r>
            <a:r>
              <a:rPr lang="ko-KR" sz="8000" b="0" i="0" u="none" strike="noStrike">
                <a:solidFill>
                  <a:srgbClr val="444444"/>
                </a:solidFill>
                <a:ea typeface="ONE Mobile Title OTF"/>
              </a:rPr>
              <a:t>갤러리</a:t>
            </a:r>
            <a:r>
              <a:rPr lang="en-US" sz="8000" b="0" i="0" u="none" strike="noStrike">
                <a:solidFill>
                  <a:srgbClr val="444444"/>
                </a:solidFill>
                <a:latin typeface="ONE Mobile Title OTF"/>
              </a:rPr>
              <a:t>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36100" y="3314700"/>
            <a:ext cx="60071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4000" b="0" i="0" u="none" strike="noStrike">
                <a:solidFill>
                  <a:srgbClr val="444444"/>
                </a:solidFill>
                <a:ea typeface="ONE Mobile Title OTF"/>
              </a:rPr>
              <a:t>갤러리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436100" y="4495800"/>
            <a:ext cx="6959600" cy="3302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저장된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일기를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추천받은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곡과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함께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조회할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수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있는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페이지</a:t>
            </a:r>
          </a:p>
          <a:p>
            <a:pPr lvl="0" algn="l">
              <a:lnSpc>
                <a:spcPct val="124499"/>
              </a:lnSpc>
            </a:pPr>
            <a:endParaRPr lang="ko-KR" sz="2500" b="0" i="0" u="none" strike="noStrike">
              <a:solidFill>
                <a:srgbClr val="444444"/>
              </a:solidFill>
              <a:ea typeface="Pretendard Light"/>
            </a:endParaRPr>
          </a:p>
          <a:p>
            <a:pPr lvl="0" algn="l">
              <a:lnSpc>
                <a:spcPct val="124499"/>
              </a:lnSpc>
            </a:pP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제목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,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일기내용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,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이미지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url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등을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document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에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넣을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때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같이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들어간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곡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리스트들을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불러서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표시</a:t>
            </a:r>
          </a:p>
          <a:p>
            <a:pPr lvl="0" algn="l">
              <a:lnSpc>
                <a:spcPct val="124499"/>
              </a:lnSpc>
            </a:pPr>
            <a:endParaRPr lang="ko-KR" sz="2500" b="0" i="0" u="none" strike="noStrike">
              <a:solidFill>
                <a:srgbClr val="444444"/>
              </a:solidFill>
              <a:ea typeface="Pretendard Light"/>
            </a:endParaRPr>
          </a:p>
          <a:p>
            <a:pPr lvl="0" algn="l">
              <a:lnSpc>
                <a:spcPct val="124499"/>
              </a:lnSpc>
            </a:pP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플러터에서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확장할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수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있는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위젯인</a:t>
            </a:r>
            <a:r>
              <a:rPr lang="en-US" sz="2500" b="0" i="0" u="none" strike="noStrike">
                <a:solidFill>
                  <a:srgbClr val="444444"/>
                </a:solidFill>
                <a:latin typeface="Pretendard Light"/>
              </a:rPr>
              <a:t> ExpansionTile </a:t>
            </a:r>
            <a:r>
              <a:rPr lang="ko-KR" sz="2500" b="0" i="0" u="none" strike="noStrike">
                <a:solidFill>
                  <a:srgbClr val="444444"/>
                </a:solidFill>
                <a:ea typeface="Pretendard Light"/>
              </a:rPr>
              <a:t>사용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400" y="-2616200"/>
            <a:ext cx="8902700" cy="8521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58800" y="0"/>
            <a:ext cx="18859500" cy="2501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900" y="2501900"/>
            <a:ext cx="3403600" cy="72136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181100" y="723900"/>
            <a:ext cx="14465300" cy="1422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8000" b="0" i="0" u="none" strike="noStrike">
                <a:solidFill>
                  <a:srgbClr val="444444"/>
                </a:solidFill>
                <a:ea typeface="ONE Mobile Title OTF"/>
              </a:rPr>
              <a:t>구현</a:t>
            </a:r>
            <a:r>
              <a:rPr lang="en-US" sz="8000" b="0" i="0" u="none" strike="noStrike">
                <a:solidFill>
                  <a:srgbClr val="444444"/>
                </a:solidFill>
                <a:latin typeface="ONE Mobile Title OTF"/>
              </a:rPr>
              <a:t> </a:t>
            </a:r>
            <a:r>
              <a:rPr lang="ko-KR" sz="8000" b="0" i="0" u="none" strike="noStrike">
                <a:solidFill>
                  <a:srgbClr val="444444"/>
                </a:solidFill>
                <a:ea typeface="ONE Mobile Title OTF"/>
              </a:rPr>
              <a:t>페이지</a:t>
            </a:r>
            <a:r>
              <a:rPr lang="en-US" sz="8000" b="0" i="0" u="none" strike="noStrike">
                <a:solidFill>
                  <a:srgbClr val="444444"/>
                </a:solidFill>
                <a:latin typeface="ONE Mobile Title OTF"/>
              </a:rPr>
              <a:t>(</a:t>
            </a:r>
            <a:r>
              <a:rPr lang="ko-KR" sz="8000" b="0" i="0" u="none" strike="noStrike">
                <a:solidFill>
                  <a:srgbClr val="444444"/>
                </a:solidFill>
                <a:ea typeface="ONE Mobile Title OTF"/>
              </a:rPr>
              <a:t>통계</a:t>
            </a:r>
            <a:r>
              <a:rPr lang="en-US" sz="8000" b="0" i="0" u="none" strike="noStrike">
                <a:solidFill>
                  <a:srgbClr val="444444"/>
                </a:solidFill>
                <a:latin typeface="ONE Mobile Title OTF"/>
              </a:rPr>
              <a:t>)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436100" y="3314700"/>
            <a:ext cx="60071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4000" b="0" i="0" u="none" strike="noStrike">
                <a:solidFill>
                  <a:srgbClr val="444444"/>
                </a:solidFill>
                <a:ea typeface="ONE Mobile Title OTF"/>
              </a:rPr>
              <a:t>통계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36100" y="5346700"/>
            <a:ext cx="7188200" cy="3302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24499"/>
              </a:lnSpc>
            </a:pPr>
            <a:r>
              <a:rPr lang="ko-KR" altLang="ko-KR" sz="2400" dirty="0">
                <a:solidFill>
                  <a:srgbClr val="444444"/>
                </a:solidFill>
                <a:latin typeface="Pretendard Light"/>
                <a:ea typeface="Pretendard Light"/>
              </a:rPr>
              <a:t>여태까지</a:t>
            </a:r>
            <a:r>
              <a:rPr lang="en-US" altLang="ko-KR" sz="2400" dirty="0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altLang="ko-KR" sz="2400" dirty="0">
                <a:solidFill>
                  <a:srgbClr val="444444"/>
                </a:solidFill>
                <a:latin typeface="Pretendard Light"/>
                <a:ea typeface="Pretendard Light"/>
              </a:rPr>
              <a:t>선택한</a:t>
            </a:r>
            <a:r>
              <a:rPr lang="en-US" altLang="ko-KR" sz="2400" dirty="0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altLang="ko-KR" sz="2400" dirty="0">
                <a:solidFill>
                  <a:srgbClr val="444444"/>
                </a:solidFill>
                <a:latin typeface="Pretendard Light"/>
                <a:ea typeface="Pretendard Light"/>
              </a:rPr>
              <a:t>감정들을</a:t>
            </a:r>
            <a:r>
              <a:rPr lang="en-US" altLang="ko-KR" sz="2400" dirty="0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altLang="ko-KR" sz="2400" dirty="0">
                <a:solidFill>
                  <a:srgbClr val="444444"/>
                </a:solidFill>
                <a:latin typeface="Pretendard Light"/>
                <a:ea typeface="Pretendard Light"/>
              </a:rPr>
              <a:t>카운트해서</a:t>
            </a:r>
            <a:r>
              <a:rPr lang="en-US" altLang="ko-KR" sz="2400" dirty="0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altLang="ko-KR" sz="2400" dirty="0">
                <a:solidFill>
                  <a:srgbClr val="444444"/>
                </a:solidFill>
                <a:latin typeface="Pretendard Light"/>
                <a:ea typeface="Pretendard Light"/>
              </a:rPr>
              <a:t>표</a:t>
            </a:r>
            <a:r>
              <a:rPr lang="en-US" altLang="ko-KR" sz="2400" dirty="0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altLang="ko-KR" sz="2400" dirty="0">
                <a:solidFill>
                  <a:srgbClr val="444444"/>
                </a:solidFill>
                <a:latin typeface="Pretendard Light"/>
                <a:ea typeface="Pretendard Light"/>
              </a:rPr>
              <a:t>형식으로</a:t>
            </a:r>
            <a:r>
              <a:rPr lang="en-US" altLang="ko-KR" sz="2400" dirty="0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altLang="ko-KR" sz="2400" dirty="0">
                <a:solidFill>
                  <a:srgbClr val="444444"/>
                </a:solidFill>
                <a:latin typeface="Pretendard Light"/>
                <a:ea typeface="Pretendard Light"/>
              </a:rPr>
              <a:t>표시</a:t>
            </a:r>
          </a:p>
          <a:p>
            <a:pPr lvl="0">
              <a:lnSpc>
                <a:spcPct val="124499"/>
              </a:lnSpc>
            </a:pPr>
            <a:endParaRPr lang="ko-KR" altLang="ko-KR" sz="2400" dirty="0">
              <a:solidFill>
                <a:srgbClr val="444444"/>
              </a:solidFill>
              <a:latin typeface="Pretendard Light"/>
              <a:ea typeface="Pretendard Light"/>
            </a:endParaRPr>
          </a:p>
          <a:p>
            <a:pPr lvl="0">
              <a:lnSpc>
                <a:spcPct val="124499"/>
              </a:lnSpc>
            </a:pPr>
            <a:r>
              <a:rPr lang="ko-KR" altLang="ko-KR" sz="2400" dirty="0">
                <a:solidFill>
                  <a:srgbClr val="444444"/>
                </a:solidFill>
                <a:latin typeface="Pretendard Light"/>
                <a:ea typeface="Pretendard Light"/>
              </a:rPr>
              <a:t>우측의</a:t>
            </a:r>
            <a:r>
              <a:rPr lang="en-US" altLang="ko-KR" sz="2400" dirty="0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altLang="ko-KR" sz="2400" dirty="0">
                <a:solidFill>
                  <a:srgbClr val="444444"/>
                </a:solidFill>
                <a:latin typeface="Pretendard Light"/>
                <a:ea typeface="Pretendard Light"/>
              </a:rPr>
              <a:t>숫자는</a:t>
            </a:r>
            <a:r>
              <a:rPr lang="en-US" altLang="ko-KR" sz="2400" dirty="0">
                <a:solidFill>
                  <a:srgbClr val="444444"/>
                </a:solidFill>
                <a:latin typeface="Pretendard Light"/>
              </a:rPr>
              <a:t> 5</a:t>
            </a:r>
            <a:r>
              <a:rPr lang="ko-KR" altLang="ko-KR" sz="2400" dirty="0">
                <a:solidFill>
                  <a:srgbClr val="444444"/>
                </a:solidFill>
                <a:latin typeface="Pretendard Light"/>
                <a:ea typeface="Pretendard Light"/>
              </a:rPr>
              <a:t>단위로</a:t>
            </a:r>
            <a:r>
              <a:rPr lang="en-US" altLang="ko-KR" sz="2400" dirty="0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altLang="ko-KR" sz="2400" dirty="0">
                <a:solidFill>
                  <a:srgbClr val="444444"/>
                </a:solidFill>
                <a:latin typeface="Pretendard Light"/>
                <a:ea typeface="Pretendard Light"/>
              </a:rPr>
              <a:t>쪼개짐</a:t>
            </a:r>
          </a:p>
          <a:p>
            <a:pPr lvl="0">
              <a:lnSpc>
                <a:spcPct val="124499"/>
              </a:lnSpc>
            </a:pPr>
            <a:endParaRPr lang="ko-KR" altLang="ko-KR" sz="2400" dirty="0">
              <a:solidFill>
                <a:srgbClr val="444444"/>
              </a:solidFill>
              <a:latin typeface="Pretendard Light"/>
              <a:ea typeface="Pretendard Light"/>
            </a:endParaRPr>
          </a:p>
          <a:p>
            <a:pPr lvl="0">
              <a:lnSpc>
                <a:spcPct val="124499"/>
              </a:lnSpc>
            </a:pPr>
            <a:r>
              <a:rPr lang="en-US" altLang="ko-KR" sz="2400" dirty="0" err="1" smtClean="0">
                <a:solidFill>
                  <a:srgbClr val="444444"/>
                </a:solidFill>
                <a:latin typeface="Pretendard Light"/>
              </a:rPr>
              <a:t>Fl_chart</a:t>
            </a:r>
            <a:r>
              <a:rPr lang="en-US" altLang="ko-KR" sz="2400" dirty="0" smtClean="0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altLang="en-US" sz="2000" dirty="0" smtClean="0">
                <a:solidFill>
                  <a:srgbClr val="444444"/>
                </a:solidFill>
                <a:latin typeface="Pretendard Light"/>
              </a:rPr>
              <a:t>패키지</a:t>
            </a:r>
            <a:r>
              <a:rPr lang="en-US" altLang="ko-KR" sz="2400" dirty="0" smtClean="0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altLang="ko-KR" sz="2400" dirty="0">
                <a:solidFill>
                  <a:srgbClr val="444444"/>
                </a:solidFill>
                <a:latin typeface="Pretendard Light"/>
                <a:ea typeface="Pretendard Light"/>
              </a:rPr>
              <a:t>사용</a:t>
            </a:r>
          </a:p>
          <a:p>
            <a:pPr lvl="0">
              <a:lnSpc>
                <a:spcPct val="124499"/>
              </a:lnSpc>
            </a:pPr>
            <a:r>
              <a:rPr lang="ko-KR" altLang="ko-KR" sz="2400" dirty="0">
                <a:solidFill>
                  <a:srgbClr val="444444"/>
                </a:solidFill>
                <a:latin typeface="Pretendard Light"/>
                <a:ea typeface="Pretendard Light"/>
              </a:rPr>
              <a:t>차트</a:t>
            </a:r>
            <a:r>
              <a:rPr lang="en-US" altLang="ko-KR" sz="2400" dirty="0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altLang="ko-KR" sz="2400" dirty="0">
                <a:solidFill>
                  <a:srgbClr val="444444"/>
                </a:solidFill>
                <a:latin typeface="Pretendard Light"/>
                <a:ea typeface="Pretendard Light"/>
              </a:rPr>
              <a:t>종류</a:t>
            </a:r>
            <a:r>
              <a:rPr lang="en-US" altLang="ko-KR" sz="2400" dirty="0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altLang="ko-KR" sz="2400" dirty="0">
                <a:solidFill>
                  <a:srgbClr val="444444"/>
                </a:solidFill>
                <a:latin typeface="Pretendard Light"/>
                <a:ea typeface="Pretendard Light"/>
              </a:rPr>
              <a:t>중</a:t>
            </a:r>
            <a:r>
              <a:rPr lang="en-US" altLang="ko-KR" sz="2400" dirty="0">
                <a:solidFill>
                  <a:srgbClr val="444444"/>
                </a:solidFill>
                <a:latin typeface="Pretendard Light"/>
              </a:rPr>
              <a:t> </a:t>
            </a:r>
            <a:r>
              <a:rPr lang="en-US" altLang="ko-KR" sz="2400" dirty="0" err="1">
                <a:solidFill>
                  <a:srgbClr val="444444"/>
                </a:solidFill>
                <a:latin typeface="Pretendard Light"/>
              </a:rPr>
              <a:t>BarChart</a:t>
            </a:r>
            <a:r>
              <a:rPr lang="en-US" altLang="ko-KR" sz="2400" dirty="0">
                <a:solidFill>
                  <a:srgbClr val="444444"/>
                </a:solidFill>
                <a:latin typeface="Pretendard Light"/>
              </a:rPr>
              <a:t> </a:t>
            </a:r>
            <a:r>
              <a:rPr lang="en-US" altLang="ko-KR" sz="2000" dirty="0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altLang="en-US" sz="2000" dirty="0">
                <a:solidFill>
                  <a:srgbClr val="444444"/>
                </a:solidFill>
                <a:latin typeface="Pretendard Light"/>
              </a:rPr>
              <a:t>위젯을 </a:t>
            </a:r>
            <a:r>
              <a:rPr lang="ko-KR" altLang="ko-KR" sz="2400" dirty="0">
                <a:solidFill>
                  <a:srgbClr val="444444"/>
                </a:solidFill>
                <a:latin typeface="Pretendard Light"/>
                <a:ea typeface="Pretendard Light"/>
              </a:rPr>
              <a:t>사용하여</a:t>
            </a:r>
            <a:r>
              <a:rPr lang="en-US" altLang="ko-KR" sz="2400" dirty="0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altLang="ko-KR" sz="2400" dirty="0">
                <a:solidFill>
                  <a:srgbClr val="444444"/>
                </a:solidFill>
                <a:latin typeface="Pretendard Light"/>
                <a:ea typeface="Pretendard Light"/>
              </a:rPr>
              <a:t>바</a:t>
            </a:r>
            <a:r>
              <a:rPr lang="en-US" altLang="ko-KR" sz="2400" dirty="0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altLang="ko-KR" sz="2400" dirty="0" smtClean="0">
                <a:solidFill>
                  <a:srgbClr val="444444"/>
                </a:solidFill>
                <a:latin typeface="Pretendard Light"/>
                <a:ea typeface="Pretendard Light"/>
              </a:rPr>
              <a:t>형태의</a:t>
            </a:r>
            <a:r>
              <a:rPr lang="en-US" altLang="ko-KR" sz="2400" dirty="0" smtClean="0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altLang="ko-KR" sz="2400" dirty="0" smtClean="0">
                <a:solidFill>
                  <a:srgbClr val="444444"/>
                </a:solidFill>
                <a:latin typeface="Pretendard Light"/>
                <a:ea typeface="Pretendard Light"/>
              </a:rPr>
              <a:t>차트</a:t>
            </a:r>
            <a:r>
              <a:rPr lang="en-US" altLang="ko-KR" sz="2400" dirty="0" smtClean="0">
                <a:solidFill>
                  <a:srgbClr val="444444"/>
                </a:solidFill>
                <a:latin typeface="Pretendard Light"/>
              </a:rPr>
              <a:t> </a:t>
            </a:r>
            <a:r>
              <a:rPr lang="ko-KR" altLang="ko-KR" sz="2400" dirty="0" smtClean="0">
                <a:solidFill>
                  <a:srgbClr val="444444"/>
                </a:solidFill>
                <a:latin typeface="Pretendard Light"/>
                <a:ea typeface="Pretendard Light"/>
              </a:rPr>
              <a:t>형성</a:t>
            </a:r>
            <a:endParaRPr lang="ko-KR" altLang="ko-KR" sz="2400" dirty="0">
              <a:solidFill>
                <a:srgbClr val="444444"/>
              </a:solidFill>
              <a:latin typeface="Pretendard Light"/>
              <a:ea typeface="Pretendard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560</Words>
  <Application>Microsoft Office PowerPoint</Application>
  <PresentationFormat>사용자 지정</PresentationFormat>
  <Paragraphs>76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ONE Mobile OTF Bold</vt:lpstr>
      <vt:lpstr>ONE Mobile OTF Regular</vt:lpstr>
      <vt:lpstr>ONE Mobile Title OTF</vt:lpstr>
      <vt:lpstr>Pretendard Light</vt:lpstr>
      <vt:lpstr>Pretendard Regular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ITSW</dc:creator>
  <cp:lastModifiedBy>ITSW</cp:lastModifiedBy>
  <cp:revision>5</cp:revision>
  <dcterms:created xsi:type="dcterms:W3CDTF">2006-08-16T00:00:00Z</dcterms:created>
  <dcterms:modified xsi:type="dcterms:W3CDTF">2025-06-23T04:32:06Z</dcterms:modified>
  <cp:version/>
</cp:coreProperties>
</file>