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64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1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680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audio" Target="../media/audio1.wav"  /><Relationship Id="rId3" Type="http://schemas.microsoft.com/office/2007/relationships/media" Target="../media/audio1.wav"  /><Relationship Id="rId4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audio" Target="../media/audio2.wav"  /><Relationship Id="rId3" Type="http://schemas.microsoft.com/office/2007/relationships/media" Target="../media/audio2.wav"  /><Relationship Id="rId4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audio" Target="../media/audio3.wav"  /><Relationship Id="rId4" Type="http://schemas.microsoft.com/office/2007/relationships/media" Target="../media/audio3.wav"  /><Relationship Id="rId5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304143"/>
            <a:ext cx="12192000" cy="1570717"/>
          </a:xfrm>
          <a:noFill/>
        </p:spPr>
        <p:txBody>
          <a:bodyPr/>
          <a:p>
            <a:pPr lvl="0">
              <a:defRPr/>
            </a:pPr>
            <a:r>
              <a:rPr lang="en-US" altLang="ko-KR" sz="4000">
                <a:solidFill>
                  <a:schemeClr val="dk1"/>
                </a:solidFill>
              </a:rPr>
              <a:t>2D</a:t>
            </a:r>
            <a:r>
              <a:rPr lang="ko-KR" altLang="en-US" sz="4000">
                <a:solidFill>
                  <a:schemeClr val="dk1"/>
                </a:solidFill>
              </a:rPr>
              <a:t>게임 프로그래밍 </a:t>
            </a:r>
            <a:br>
              <a:rPr lang="ko-KR" altLang="en-US" sz="4000">
                <a:solidFill>
                  <a:schemeClr val="dk1"/>
                </a:solidFill>
              </a:rPr>
            </a:br>
            <a:r>
              <a:rPr lang="en-US" altLang="ko-KR" sz="4000">
                <a:solidFill>
                  <a:schemeClr val="dk1"/>
                </a:solidFill>
              </a:rPr>
              <a:t>2</a:t>
            </a:r>
            <a:r>
              <a:rPr lang="ko-KR" altLang="en-US" sz="4000">
                <a:solidFill>
                  <a:schemeClr val="dk1"/>
                </a:solidFill>
              </a:rPr>
              <a:t>차 발표</a:t>
            </a:r>
            <a:endParaRPr lang="ko-KR" altLang="en-US" sz="4000">
              <a:solidFill>
                <a:schemeClr val="dk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12284" y="3874861"/>
            <a:ext cx="8534399" cy="1752600"/>
          </a:xfrm>
          <a:solidFill>
            <a:srgbClr val="d0d0d0"/>
          </a:solidFill>
        </p:spPr>
        <p:txBody>
          <a:bodyPr/>
          <a:p>
            <a:pPr lvl="0" algn="r">
              <a:defRPr/>
            </a:pPr>
            <a:r>
              <a:rPr lang="en-US" altLang="ko-KR">
                <a:solidFill>
                  <a:schemeClr val="tx1"/>
                </a:solidFill>
              </a:rPr>
              <a:t>2021180048</a:t>
            </a:r>
            <a:endParaRPr lang="en-US" altLang="ko-KR">
              <a:solidFill>
                <a:schemeClr val="tx1"/>
              </a:solidFill>
            </a:endParaRPr>
          </a:p>
          <a:p>
            <a:pPr lvl="0" algn="r">
              <a:defRPr/>
            </a:pPr>
            <a:r>
              <a:rPr lang="ko-KR" altLang="en-US">
                <a:solidFill>
                  <a:schemeClr val="tx1"/>
                </a:solidFill>
              </a:rPr>
              <a:t>게임공학과</a:t>
            </a:r>
            <a:endParaRPr lang="ko-KR" altLang="en-US">
              <a:solidFill>
                <a:schemeClr val="tx1"/>
              </a:solidFill>
            </a:endParaRPr>
          </a:p>
          <a:p>
            <a:pPr lvl="0" algn="r">
              <a:defRPr/>
            </a:pPr>
            <a:r>
              <a:rPr lang="ko-KR" altLang="en-US">
                <a:solidFill>
                  <a:schemeClr val="tx1"/>
                </a:solidFill>
              </a:rPr>
              <a:t>조민근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11529060" y="6195060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9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3578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0"/>
            <a:ext cx="2501443" cy="629556"/>
          </a:xfrm>
          <a:solidFill>
            <a:srgbClr val="d1d1d1"/>
          </a:solidFill>
          <a:ln>
            <a:noFill/>
          </a:ln>
        </p:spPr>
        <p:txBody>
          <a:bodyPr/>
          <a:p>
            <a:pPr lvl="0">
              <a:defRPr/>
            </a:pPr>
            <a:r>
              <a:rPr lang="ko-KR" altLang="en-US" sz="3000">
                <a:solidFill>
                  <a:schemeClr val="dk1"/>
                </a:solidFill>
              </a:rPr>
              <a:t>개발 일정</a:t>
            </a:r>
            <a:endParaRPr lang="ko-KR" altLang="en-US" sz="3000">
              <a:solidFill>
                <a:schemeClr val="dk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99622" y="2679244"/>
            <a:ext cx="1092378" cy="759414"/>
          </a:xfrm>
          <a:solidFill>
            <a:srgbClr val="d0d0d0"/>
          </a:solidFill>
        </p:spPr>
        <p:txBody>
          <a:bodyPr>
            <a:normAutofit fontScale="92500" lnSpcReduction="10000"/>
          </a:bodyPr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2500">
                <a:solidFill>
                  <a:schemeClr val="tx1"/>
                </a:solidFill>
              </a:rPr>
              <a:t>평균 </a:t>
            </a:r>
            <a:r>
              <a:rPr lang="en-US" altLang="ko-KR" sz="2500">
                <a:solidFill>
                  <a:schemeClr val="tx1"/>
                </a:solidFill>
              </a:rPr>
              <a:t>72.5%</a:t>
            </a:r>
            <a:endParaRPr lang="en-US" altLang="ko-KR" sz="250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063622" y="629556"/>
          <a:ext cx="10035999" cy="58512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76695"/>
                <a:gridCol w="7080340"/>
                <a:gridCol w="1178963"/>
              </a:tblGrid>
              <a:tr h="73140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spc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spc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6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spc="0">
                          <a:solidFill>
                            <a:schemeClr val="tx1"/>
                          </a:solidFill>
                        </a:rPr>
                        <a:t>계획</a:t>
                      </a:r>
                      <a:r>
                        <a:rPr lang="en-US" altLang="ko-KR" sz="1600" spc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600" spc="0">
                          <a:solidFill>
                            <a:schemeClr val="tx1"/>
                          </a:solidFill>
                        </a:rPr>
                        <a:t> 리소스 수집</a:t>
                      </a:r>
                      <a:endParaRPr lang="ko-KR" altLang="en-US" sz="1600" spc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spc="0">
                          <a:solidFill>
                            <a:srgbClr val="ff0000"/>
                          </a:solidFill>
                        </a:rPr>
                        <a:t>결과</a:t>
                      </a:r>
                      <a:r>
                        <a:rPr lang="en-US" altLang="ko-KR" sz="1600" spc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ko-KR" altLang="en-US" sz="1600" spc="0">
                          <a:solidFill>
                            <a:srgbClr val="ff0000"/>
                          </a:solidFill>
                        </a:rPr>
                        <a:t> 추가 수집 필요</a:t>
                      </a:r>
                      <a:endParaRPr lang="ko-KR" altLang="en-US" sz="1600" spc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spc="0">
                          <a:solidFill>
                            <a:schemeClr val="tx1"/>
                          </a:solidFill>
                        </a:rPr>
                        <a:t>60%</a:t>
                      </a:r>
                      <a:endParaRPr lang="en-US" altLang="ko-KR" sz="16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3140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b="1" spc="0"/>
                        <a:t>2</a:t>
                      </a:r>
                      <a:r>
                        <a:rPr lang="ko-KR" altLang="en-US" sz="1600" b="1" spc="0"/>
                        <a:t>주차</a:t>
                      </a:r>
                      <a:endParaRPr lang="ko-KR" altLang="en-US" sz="1600" b="1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>
                          <a:solidFill>
                            <a:schemeClr val="tx1"/>
                          </a:solidFill>
                        </a:rPr>
                        <a:t>계획</a:t>
                      </a:r>
                      <a:r>
                        <a:rPr lang="en-US" altLang="ko-KR" sz="1600" b="1" spc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600" b="1" spc="0">
                          <a:solidFill>
                            <a:schemeClr val="tx1"/>
                          </a:solidFill>
                        </a:rPr>
                        <a:t> 키보드 입력과 움직임 애니메이션 구현</a:t>
                      </a:r>
                      <a:endParaRPr lang="ko-KR" altLang="en-US" sz="1600" b="1" spc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>
                          <a:solidFill>
                            <a:srgbClr val="ff0000"/>
                          </a:solidFill>
                        </a:rPr>
                        <a:t>결과</a:t>
                      </a:r>
                      <a:r>
                        <a:rPr lang="en-US" altLang="ko-KR" sz="1600" b="1" spc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ko-KR" altLang="en-US" sz="1600" b="1" spc="0">
                          <a:solidFill>
                            <a:srgbClr val="ff0000"/>
                          </a:solidFill>
                        </a:rPr>
                        <a:t> 입력이 있으면 캐릭터가 움직이는 구현</a:t>
                      </a:r>
                      <a:endParaRPr lang="ko-KR" altLang="en-US" sz="1600" b="1" spc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b="1" spc="0">
                          <a:solidFill>
                            <a:schemeClr val="tx1"/>
                          </a:solidFill>
                        </a:rPr>
                        <a:t>90%</a:t>
                      </a:r>
                      <a:endParaRPr lang="en-US" altLang="ko-KR" sz="1600" b="1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</a:tr>
              <a:tr h="73140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b="1" spc="0"/>
                        <a:t>3</a:t>
                      </a:r>
                      <a:r>
                        <a:rPr lang="ko-KR" altLang="en-US" sz="1600" b="1" spc="0"/>
                        <a:t>주차</a:t>
                      </a:r>
                      <a:endParaRPr lang="ko-KR" altLang="en-US" sz="1600" b="1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>
                          <a:solidFill>
                            <a:schemeClr val="tx1"/>
                          </a:solidFill>
                        </a:rPr>
                        <a:t>계획</a:t>
                      </a:r>
                      <a:r>
                        <a:rPr lang="en-US" altLang="ko-KR" sz="1600" b="1" spc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600" b="1" spc="0">
                          <a:solidFill>
                            <a:schemeClr val="tx1"/>
                          </a:solidFill>
                        </a:rPr>
                        <a:t> 입력에 해당하는 기술 애니메이션 구현</a:t>
                      </a:r>
                      <a:endParaRPr lang="ko-KR" altLang="en-US" sz="1600" b="1" spc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>
                          <a:solidFill>
                            <a:srgbClr val="ff0000"/>
                          </a:solidFill>
                        </a:rPr>
                        <a:t>결과</a:t>
                      </a:r>
                      <a:r>
                        <a:rPr lang="en-US" altLang="ko-KR" sz="1600" b="1" spc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ko-KR" altLang="en-US" sz="1600" b="1" spc="0">
                          <a:solidFill>
                            <a:srgbClr val="ff0000"/>
                          </a:solidFill>
                        </a:rPr>
                        <a:t> 올라타기</a:t>
                      </a:r>
                      <a:r>
                        <a:rPr lang="en-US" altLang="ko-KR" sz="1600" b="1" spc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1600" b="1" spc="0">
                          <a:solidFill>
                            <a:srgbClr val="ff0000"/>
                          </a:solidFill>
                        </a:rPr>
                        <a:t> 착지</a:t>
                      </a:r>
                      <a:r>
                        <a:rPr lang="en-US" altLang="ko-KR" sz="1600" b="1" spc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1600" b="1" spc="0">
                          <a:solidFill>
                            <a:srgbClr val="ff0000"/>
                          </a:solidFill>
                        </a:rPr>
                        <a:t> 발구르기 구현</a:t>
                      </a:r>
                      <a:r>
                        <a:rPr lang="en-US" altLang="ko-KR" sz="1600" b="1" spc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1600" b="1" spc="0">
                          <a:solidFill>
                            <a:srgbClr val="ff0000"/>
                          </a:solidFill>
                        </a:rPr>
                        <a:t>  다른 기술들 구현 예정</a:t>
                      </a:r>
                      <a:endParaRPr lang="ko-KR" altLang="en-US" sz="1600" b="1" spc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b="1" spc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en-US" altLang="ko-KR" sz="1600" b="1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3140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b="1" spc="0"/>
                        <a:t>4</a:t>
                      </a:r>
                      <a:r>
                        <a:rPr lang="ko-KR" altLang="en-US" sz="1600" b="1" spc="0"/>
                        <a:t>주차</a:t>
                      </a:r>
                      <a:endParaRPr lang="ko-KR" altLang="en-US" sz="1600" b="1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>
                          <a:solidFill>
                            <a:schemeClr val="tx1"/>
                          </a:solidFill>
                        </a:rPr>
                        <a:t>계획</a:t>
                      </a:r>
                      <a:r>
                        <a:rPr lang="en-US" altLang="ko-KR" sz="1600" b="1" spc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600" b="1" spc="0">
                          <a:solidFill>
                            <a:schemeClr val="tx1"/>
                          </a:solidFill>
                        </a:rPr>
                        <a:t> 바닥과 충동처리 구현</a:t>
                      </a:r>
                      <a:r>
                        <a:rPr lang="en-US" altLang="ko-KR" sz="1600" b="1" spc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1600" b="1" spc="0">
                        <a:solidFill>
                          <a:srgbClr val="ff0000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>
                          <a:solidFill>
                            <a:srgbClr val="ff0000"/>
                          </a:solidFill>
                        </a:rPr>
                        <a:t>결과</a:t>
                      </a:r>
                      <a:r>
                        <a:rPr lang="en-US" altLang="ko-KR" sz="1600" b="1" spc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ko-KR" altLang="en-US" sz="1600" b="1" spc="0">
                          <a:solidFill>
                            <a:srgbClr val="ff0000"/>
                          </a:solidFill>
                        </a:rPr>
                        <a:t> 기술 구현을 위해 바닥과 충동처리 먼저 구현완료</a:t>
                      </a:r>
                      <a:r>
                        <a:rPr lang="en-US" altLang="ko-KR" sz="1600" b="1" spc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1600" b="1" spc="0">
                          <a:solidFill>
                            <a:srgbClr val="ff0000"/>
                          </a:solidFill>
                        </a:rPr>
                        <a:t> 중력 추가</a:t>
                      </a:r>
                      <a:endParaRPr lang="ko-KR" altLang="en-US" sz="1600" b="1" spc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b="1" spc="0">
                          <a:solidFill>
                            <a:schemeClr val="tx1"/>
                          </a:solidFill>
                        </a:rPr>
                        <a:t>90%</a:t>
                      </a:r>
                      <a:endParaRPr lang="en-US" altLang="ko-KR" sz="1600" b="1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</a:tr>
              <a:tr h="73140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b="1" spc="0"/>
                        <a:t>5</a:t>
                      </a:r>
                      <a:r>
                        <a:rPr lang="ko-KR" altLang="en-US" sz="1600" b="1" spc="0"/>
                        <a:t>주차</a:t>
                      </a:r>
                      <a:endParaRPr lang="ko-KR" altLang="en-US" sz="1600" b="1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>
                          <a:solidFill>
                            <a:schemeClr val="tx1"/>
                          </a:solidFill>
                        </a:rPr>
                        <a:t>지형지물과의 충돌처리 구현</a:t>
                      </a:r>
                      <a:endParaRPr lang="ko-KR" altLang="en-US" sz="1600" b="1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6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3140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b="1" spc="0"/>
                        <a:t>6</a:t>
                      </a:r>
                      <a:r>
                        <a:rPr lang="ko-KR" altLang="en-US" sz="1600" b="1" spc="0"/>
                        <a:t>주차</a:t>
                      </a:r>
                      <a:endParaRPr lang="ko-KR" altLang="en-US" sz="1600" b="1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>
                          <a:solidFill>
                            <a:schemeClr val="tx1"/>
                          </a:solidFill>
                        </a:rPr>
                        <a:t>점수 시스템</a:t>
                      </a:r>
                      <a:r>
                        <a:rPr lang="en-US" altLang="ko-KR" sz="1600" b="1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1" spc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ko-KR" altLang="en-US" sz="1600" b="1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</a:tr>
              <a:tr h="73140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b="1" spc="0"/>
                        <a:t>7</a:t>
                      </a:r>
                      <a:r>
                        <a:rPr lang="ko-KR" altLang="en-US" sz="1600" b="1" spc="0"/>
                        <a:t>주차</a:t>
                      </a:r>
                      <a:endParaRPr lang="ko-KR" altLang="en-US" sz="1600" b="1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b="1" spc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600" b="1" spc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ko-KR" altLang="en-US" sz="1600" b="1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3140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b="1" spc="0"/>
                        <a:t>8</a:t>
                      </a:r>
                      <a:r>
                        <a:rPr lang="ko-KR" altLang="en-US" sz="1600" b="1" spc="0"/>
                        <a:t>주차</a:t>
                      </a:r>
                      <a:endParaRPr lang="ko-KR" altLang="en-US" sz="1600" b="1" spc="0"/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spc="0">
                          <a:solidFill>
                            <a:schemeClr val="tx1"/>
                          </a:solidFill>
                        </a:rPr>
                        <a:t>최종 점검</a:t>
                      </a:r>
                      <a:endParaRPr lang="ko-KR" altLang="en-US" sz="1600" b="1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</a:tr>
            </a:tbl>
          </a:graphicData>
        </a:graphic>
      </p:graphicFrame>
      <p:pic>
        <p:nvPicPr>
          <p:cNvPr id="11" name="그림 1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11529060" y="6195060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80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44312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0"/>
            <a:ext cx="3771443" cy="629556"/>
          </a:xfrm>
          <a:solidFill>
            <a:srgbClr val="d1d1d1"/>
          </a:solidFill>
          <a:ln>
            <a:noFill/>
          </a:ln>
        </p:spPr>
        <p:txBody>
          <a:bodyPr/>
          <a:p>
            <a:pPr lvl="0">
              <a:defRPr/>
            </a:pPr>
            <a:r>
              <a:rPr lang="en-US" altLang="ko-KR" sz="3000">
                <a:solidFill>
                  <a:schemeClr val="dk1"/>
                </a:solidFill>
              </a:rPr>
              <a:t>Github</a:t>
            </a:r>
            <a:r>
              <a:rPr lang="ko-KR" altLang="en-US" sz="3000">
                <a:solidFill>
                  <a:schemeClr val="dk1"/>
                </a:solidFill>
              </a:rPr>
              <a:t> 커밋통계</a:t>
            </a:r>
            <a:endParaRPr lang="ko-KR" altLang="en-US" sz="3000">
              <a:solidFill>
                <a:schemeClr val="dk1"/>
              </a:solidFill>
            </a:endParaRPr>
          </a:p>
        </p:txBody>
      </p:sp>
      <p:sp>
        <p:nvSpPr>
          <p:cNvPr id="11" name="직사각형 10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3292" y="647459"/>
            <a:ext cx="9285416" cy="5833350"/>
          </a:xfrm>
          <a:prstGeom prst="rect">
            <a:avLst/>
          </a:prstGeom>
        </p:spPr>
      </p:pic>
      <p:pic>
        <p:nvPicPr>
          <p:cNvPr id="13" name="그림 12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 rotWithShape="1">
          <a:blip r:embed="rId5"/>
          <a:stretch>
            <a:fillRect/>
          </a:stretch>
        </p:blipFill>
        <p:spPr>
          <a:xfrm>
            <a:off x="11529060" y="6195060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33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6328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</ep:Words>
  <ep:PresentationFormat>화면 슬라이드 쇼(4:3)</ep:PresentationFormat>
  <ep:Paragraphs>8</ep:Paragraphs>
  <ep:Slides>3</ep:Slides>
  <ep:Notes>0</ep:Notes>
  <ep:TotalTime>0</ep:TotalTime>
  <ep:HiddenSlides>0</ep:HiddenSlides>
  <ep:MMClips>3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2D게임 프로그래밍  2차 발표</vt:lpstr>
      <vt:lpstr>개발 일정</vt:lpstr>
      <vt:lpstr>Github 커밋통계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2023-10-14T08:13:08.642</dcterms:created>
  <dc:creator>민근</dc:creator>
  <cp:lastModifiedBy>민근</cp:lastModifiedBy>
  <dcterms:modified xsi:type="dcterms:W3CDTF">2023-12-04T16:10:19.685</dcterms:modified>
  <cp:revision>95</cp:revision>
  <dc:title>2D게임 프로그래밍 1차 발표</dc:title>
  <cp:version>12.0.0.3407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