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8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audio" Target="../media/audio1.wav"  /><Relationship Id="rId3" Type="http://schemas.microsoft.com/office/2007/relationships/media" Target="../media/audio1.wav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audio" Target="../media/audio2.wav"  /><Relationship Id="rId3" Type="http://schemas.microsoft.com/office/2007/relationships/media" Target="../media/audio2.wav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audio" Target="../media/audio3.wav"  /><Relationship Id="rId4" Type="http://schemas.microsoft.com/office/2007/relationships/media" Target="../media/audio3.wav"  /><Relationship Id="rId5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304143"/>
            <a:ext cx="12192000" cy="1570717"/>
          </a:xfrm>
          <a:noFill/>
        </p:spPr>
        <p:txBody>
          <a:bodyPr/>
          <a:p>
            <a:pPr lvl="0">
              <a:defRPr/>
            </a:pPr>
            <a:r>
              <a:rPr lang="en-US" altLang="ko-KR" sz="4000">
                <a:solidFill>
                  <a:schemeClr val="dk1"/>
                </a:solidFill>
              </a:rPr>
              <a:t>2D</a:t>
            </a:r>
            <a:r>
              <a:rPr lang="ko-KR" altLang="en-US" sz="4000">
                <a:solidFill>
                  <a:schemeClr val="dk1"/>
                </a:solidFill>
              </a:rPr>
              <a:t>게임 프로그래밍 </a:t>
            </a:r>
            <a:br>
              <a:rPr lang="ko-KR" altLang="en-US" sz="4000">
                <a:solidFill>
                  <a:schemeClr val="dk1"/>
                </a:solidFill>
              </a:rPr>
            </a:br>
            <a:r>
              <a:rPr lang="en-US" altLang="ko-KR" sz="4000">
                <a:solidFill>
                  <a:schemeClr val="dk1"/>
                </a:solidFill>
              </a:rPr>
              <a:t>3</a:t>
            </a:r>
            <a:r>
              <a:rPr lang="ko-KR" altLang="en-US" sz="4000">
                <a:solidFill>
                  <a:schemeClr val="dk1"/>
                </a:solidFill>
              </a:rPr>
              <a:t>차 최종 발표</a:t>
            </a:r>
            <a:endParaRPr lang="ko-KR" altLang="en-US" sz="4000">
              <a:solidFill>
                <a:schemeClr val="dk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2284" y="3874861"/>
            <a:ext cx="8534399" cy="1752600"/>
          </a:xfrm>
          <a:solidFill>
            <a:srgbClr val="d0d0d0"/>
          </a:solidFill>
        </p:spPr>
        <p:txBody>
          <a:bodyPr/>
          <a:p>
            <a:pPr lvl="0" algn="r">
              <a:defRPr/>
            </a:pPr>
            <a:r>
              <a:rPr lang="en-US" altLang="ko-KR">
                <a:solidFill>
                  <a:schemeClr val="tx1"/>
                </a:solidFill>
              </a:rPr>
              <a:t>2021180048</a:t>
            </a:r>
            <a:endParaRPr lang="en-US" altLang="ko-KR">
              <a:solidFill>
                <a:schemeClr val="tx1"/>
              </a:solidFill>
            </a:endParaRPr>
          </a:p>
          <a:p>
            <a:pPr lvl="0" algn="r">
              <a:defRPr/>
            </a:pPr>
            <a:r>
              <a:rPr lang="ko-KR" altLang="en-US">
                <a:solidFill>
                  <a:schemeClr val="tx1"/>
                </a:solidFill>
              </a:rPr>
              <a:t>게임공학과</a:t>
            </a:r>
            <a:endParaRPr lang="ko-KR" altLang="en-US">
              <a:solidFill>
                <a:schemeClr val="tx1"/>
              </a:solidFill>
            </a:endParaRPr>
          </a:p>
          <a:p>
            <a:pPr lvl="0" algn="r">
              <a:defRPr/>
            </a:pPr>
            <a:r>
              <a:rPr lang="ko-KR" altLang="en-US">
                <a:solidFill>
                  <a:schemeClr val="tx1"/>
                </a:solidFill>
              </a:rPr>
              <a:t>조민근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4203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2501443" cy="629556"/>
          </a:xfrm>
          <a:solidFill>
            <a:srgbClr val="d1d1d1"/>
          </a:solidFill>
          <a:ln>
            <a:noFill/>
          </a:ln>
        </p:spPr>
        <p:txBody>
          <a:bodyPr/>
          <a:p>
            <a:pPr lvl="0">
              <a:defRPr/>
            </a:pPr>
            <a:r>
              <a:rPr lang="ko-KR" altLang="en-US" sz="3000">
                <a:solidFill>
                  <a:schemeClr val="dk1"/>
                </a:solidFill>
              </a:rPr>
              <a:t>개발 진척도</a:t>
            </a:r>
            <a:endParaRPr lang="ko-KR" altLang="en-US" sz="3000">
              <a:solidFill>
                <a:schemeClr val="dk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6836" y="629556"/>
          <a:ext cx="10415931" cy="59447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9157"/>
                <a:gridCol w="2792730"/>
                <a:gridCol w="3081541"/>
                <a:gridCol w="2642503"/>
              </a:tblGrid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chemeClr val="dk1"/>
                          </a:solidFill>
                        </a:rPr>
                        <a:t>목표범위</a:t>
                      </a:r>
                      <a:endParaRPr lang="ko-KR" altLang="en-US" sz="16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실제 개발 완료 범위</a:t>
                      </a: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진척도</a:t>
                      </a: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맵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높낮이가 있는 맵 </a:t>
                      </a: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가지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가지 만 구현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50%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캐릭터 컨트롤러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발구르기</a:t>
                      </a: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가지 이상의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기술 구현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발구르기와 </a:t>
                      </a: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가지 이상 구현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100%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게임 코어 기능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바닥에 착지 할때 타이밍에 맞춰 키를 누르기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구현 완료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100%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모델링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스케이트 타는 소년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세가지 이상 장애물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구현완료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100%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게임 난이도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타이밍에 맞게 키입력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사용 기술에 따른 점수 차등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구현완료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100%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사운드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스케이트 굴러가는소리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착지하는소리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뛰는소리</a:t>
                      </a: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 걷는소리 등등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배경음악은 구현하지 못함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70%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7314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/>
                        <a:t>애니메이션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종 이상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600" b="1" spc="0">
                          <a:solidFill>
                            <a:schemeClr val="dk1"/>
                          </a:solidFill>
                        </a:rPr>
                        <a:t>종이상</a:t>
                      </a:r>
                      <a:endParaRPr lang="ko-KR" altLang="en-US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dk1"/>
                          </a:solidFill>
                        </a:rPr>
                        <a:t>100%</a:t>
                      </a:r>
                      <a:endParaRPr lang="en-US" altLang="ko-KR" sz="16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484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6719657" cy="629556"/>
          </a:xfrm>
          <a:solidFill>
            <a:srgbClr val="d1d1d1"/>
          </a:solidFill>
          <a:ln>
            <a:noFill/>
          </a:ln>
        </p:spPr>
        <p:txBody>
          <a:bodyPr/>
          <a:p>
            <a:pPr lvl="0">
              <a:defRPr/>
            </a:pPr>
            <a:r>
              <a:rPr lang="en-US" altLang="ko-KR" sz="3000">
                <a:solidFill>
                  <a:schemeClr val="dk1"/>
                </a:solidFill>
              </a:rPr>
              <a:t>Github</a:t>
            </a:r>
            <a:r>
              <a:rPr lang="ko-KR" altLang="en-US" sz="3000">
                <a:solidFill>
                  <a:schemeClr val="dk1"/>
                </a:solidFill>
              </a:rPr>
              <a:t> 커밋통계 </a:t>
            </a:r>
            <a:r>
              <a:rPr lang="en-US" altLang="ko-KR" sz="3000">
                <a:solidFill>
                  <a:schemeClr val="dk1"/>
                </a:solidFill>
              </a:rPr>
              <a:t>-</a:t>
            </a:r>
            <a:r>
              <a:rPr lang="ko-KR" altLang="en-US" sz="3000">
                <a:solidFill>
                  <a:schemeClr val="dk1"/>
                </a:solidFill>
              </a:rPr>
              <a:t> 주별 커밋 횟수</a:t>
            </a:r>
            <a:endParaRPr lang="ko-KR" altLang="en-US" sz="3000">
              <a:solidFill>
                <a:schemeClr val="dk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009" y="833868"/>
            <a:ext cx="3690922" cy="352842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67180" y="833868"/>
          <a:ext cx="6631213" cy="519026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15606"/>
                <a:gridCol w="3315606"/>
              </a:tblGrid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주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커밋 횟수</a:t>
                      </a:r>
                      <a:endParaRPr lang="ko-KR" altLang="en-US" sz="2000"/>
                    </a:p>
                  </a:txBody>
                  <a:tcPr marL="91440" marR="91440"/>
                </a:tc>
              </a:tr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week of Nov 5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21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week of Nov 12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7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week of Nov 19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5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week of Nov 26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8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8650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week of Dec 3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9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6" name="그림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3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4250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>화면 슬라이드 쇼(4:3)</ep:PresentationFormat>
  <ep:Paragraphs>6</ep:Paragraphs>
  <ep:Slides>3</ep:Slides>
  <ep:Notes>0</ep:Notes>
  <ep:TotalTime>0</ep:TotalTime>
  <ep:HiddenSlides>0</ep:HiddenSlides>
  <ep:MMClips>3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2D게임 프로그래밍  3차 최종 발표</vt:lpstr>
      <vt:lpstr>개발 진척도</vt:lpstr>
      <vt:lpstr>Github 커밋통계 - 주별 커밋 횟수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2023-10-14T08:13:08.642</dcterms:created>
  <dc:creator>민근</dc:creator>
  <cp:lastModifiedBy>민근</cp:lastModifiedBy>
  <dcterms:modified xsi:type="dcterms:W3CDTF">2023-12-04T16:47:58.197</dcterms:modified>
  <cp:revision>107</cp:revision>
  <dc:title>2D게임 프로그래밍 1차 발표</dc:title>
  <cp:version>12.0.0.3407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