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0"/>
            <a:ext cx="10363198" cy="735012"/>
          </a:xfrm>
        </p:spPr>
        <p:txBody>
          <a:bodyPr/>
          <a:p>
            <a:pPr lvl="0">
              <a:defRPr/>
            </a:pPr>
            <a:r>
              <a:rPr lang="en-US" altLang="ko-KR" sz="4000"/>
              <a:t>Behavior Tree</a:t>
            </a:r>
            <a:endParaRPr lang="en-US" altLang="ko-KR" sz="4000"/>
          </a:p>
        </p:txBody>
      </p:sp>
      <p:sp>
        <p:nvSpPr>
          <p:cNvPr id="4" name="직사각형 3"/>
          <p:cNvSpPr/>
          <p:nvPr/>
        </p:nvSpPr>
        <p:spPr>
          <a:xfrm>
            <a:off x="6655834" y="1790852"/>
            <a:ext cx="1420891" cy="69323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Sequence</a:t>
            </a:r>
            <a:endParaRPr lang="en-US" altLang="ko-KR" sz="15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“wander”</a:t>
            </a:r>
            <a:endParaRPr lang="en-US" altLang="ko-KR" sz="1500">
              <a:solidFill>
                <a:schemeClr val="dk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28026" y="2950297"/>
            <a:ext cx="1538807" cy="69323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Action</a:t>
            </a:r>
            <a:endParaRPr lang="en-US" altLang="ko-KR" sz="15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“Set Random Loaction”</a:t>
            </a:r>
            <a:endParaRPr lang="en-US" altLang="ko-KR" sz="1500">
              <a:solidFill>
                <a:schemeClr val="dk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76726" y="2950297"/>
            <a:ext cx="1420891" cy="69323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Action</a:t>
            </a:r>
            <a:endParaRPr lang="en-US" altLang="ko-KR" sz="15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“Move To”</a:t>
            </a:r>
            <a:endParaRPr lang="en-US" altLang="ko-KR" sz="1500">
              <a:solidFill>
                <a:schemeClr val="dk1"/>
              </a:solidFill>
            </a:endParaRPr>
          </a:p>
        </p:txBody>
      </p:sp>
      <p:cxnSp>
        <p:nvCxnSpPr>
          <p:cNvPr id="7" name="선 6"/>
          <p:cNvCxnSpPr>
            <a:stCxn id="4" idx="2"/>
            <a:endCxn id="5" idx="0"/>
          </p:cNvCxnSpPr>
          <p:nvPr/>
        </p:nvCxnSpPr>
        <p:spPr>
          <a:xfrm rot="5400000">
            <a:off x="6948749" y="2532766"/>
            <a:ext cx="466211" cy="36884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>
            <a:stCxn id="4" idx="2"/>
            <a:endCxn id="6" idx="0"/>
          </p:cNvCxnSpPr>
          <p:nvPr/>
        </p:nvCxnSpPr>
        <p:spPr>
          <a:xfrm>
            <a:off x="7366280" y="2484085"/>
            <a:ext cx="1420892" cy="466211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174603" y="4243375"/>
            <a:ext cx="1695222" cy="72820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Sequence</a:t>
            </a:r>
            <a:endParaRPr lang="en-US" altLang="ko-KR" sz="1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“</a:t>
            </a:r>
            <a:r>
              <a:rPr lang="ko-KR" altLang="en-US" sz="1700">
                <a:solidFill>
                  <a:schemeClr val="dk1"/>
                </a:solidFill>
              </a:rPr>
              <a:t>추적</a:t>
            </a:r>
            <a:r>
              <a:rPr lang="en-US" altLang="ko-KR" sz="1700">
                <a:solidFill>
                  <a:schemeClr val="dk1"/>
                </a:solidFill>
              </a:rPr>
              <a:t>”</a:t>
            </a:r>
            <a:endParaRPr lang="en-US" altLang="ko-KR" sz="1700">
              <a:solidFill>
                <a:schemeClr val="dk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32847" y="5617594"/>
            <a:ext cx="1695222" cy="72820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Action</a:t>
            </a:r>
            <a:endParaRPr lang="en-US" altLang="ko-KR" sz="15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“Move To</a:t>
            </a:r>
            <a:r>
              <a:rPr lang="ko-KR" altLang="en-US" sz="1500">
                <a:solidFill>
                  <a:schemeClr val="dk1"/>
                </a:solidFill>
              </a:rPr>
              <a:t> </a:t>
            </a:r>
            <a:r>
              <a:rPr lang="en-US" altLang="ko-KR" sz="1500">
                <a:solidFill>
                  <a:schemeClr val="dk1"/>
                </a:solidFill>
              </a:rPr>
              <a:t>Boy”</a:t>
            </a:r>
            <a:endParaRPr lang="en-US" altLang="ko-KR" sz="1500">
              <a:solidFill>
                <a:schemeClr val="dk1"/>
              </a:solidFill>
            </a:endParaRPr>
          </a:p>
        </p:txBody>
      </p:sp>
      <p:cxnSp>
        <p:nvCxnSpPr>
          <p:cNvPr id="12" name="선 11"/>
          <p:cNvCxnSpPr>
            <a:stCxn id="9" idx="2"/>
            <a:endCxn id="14" idx="0"/>
          </p:cNvCxnSpPr>
          <p:nvPr/>
        </p:nvCxnSpPr>
        <p:spPr>
          <a:xfrm rot="10800000" flipV="1">
            <a:off x="2892439" y="4971584"/>
            <a:ext cx="1129775" cy="28340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선 12"/>
          <p:cNvCxnSpPr>
            <a:stCxn id="9" idx="2"/>
            <a:endCxn id="11" idx="0"/>
          </p:cNvCxnSpPr>
          <p:nvPr/>
        </p:nvCxnSpPr>
        <p:spPr>
          <a:xfrm>
            <a:off x="4022214" y="4971584"/>
            <a:ext cx="758244" cy="64601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다이아몬드 13"/>
          <p:cNvSpPr/>
          <p:nvPr/>
        </p:nvSpPr>
        <p:spPr>
          <a:xfrm>
            <a:off x="1963935" y="5254984"/>
            <a:ext cx="1857007" cy="1453428"/>
          </a:xfrm>
          <a:prstGeom prst="diamond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좀비가 소년보다 공이 많은가</a:t>
            </a:r>
            <a:r>
              <a:rPr lang="en-US" altLang="ko-KR" sz="1500">
                <a:solidFill>
                  <a:schemeClr val="dk1"/>
                </a:solidFill>
              </a:rPr>
              <a:t>?</a:t>
            </a:r>
            <a:r>
              <a:rPr lang="ko-KR" altLang="en-US" sz="1500">
                <a:solidFill>
                  <a:schemeClr val="dk1"/>
                </a:solidFill>
              </a:rPr>
              <a:t> 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18667" y="4243375"/>
            <a:ext cx="1695223" cy="6649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Sequence</a:t>
            </a:r>
            <a:endParaRPr lang="en-US" altLang="ko-KR" sz="1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“</a:t>
            </a:r>
            <a:r>
              <a:rPr lang="ko-KR" altLang="en-US" sz="1700">
                <a:solidFill>
                  <a:schemeClr val="dk1"/>
                </a:solidFill>
              </a:rPr>
              <a:t>도망</a:t>
            </a:r>
            <a:r>
              <a:rPr lang="en-US" altLang="ko-KR" sz="1700">
                <a:solidFill>
                  <a:schemeClr val="dk1"/>
                </a:solidFill>
              </a:rPr>
              <a:t>”</a:t>
            </a:r>
            <a:endParaRPr lang="en-US" altLang="ko-KR" sz="1700">
              <a:solidFill>
                <a:schemeClr val="dk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076726" y="5594894"/>
            <a:ext cx="1695223" cy="6649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Action</a:t>
            </a:r>
            <a:endParaRPr lang="en-US" altLang="ko-KR" sz="15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“Run From Boy”</a:t>
            </a:r>
            <a:endParaRPr lang="en-US" altLang="ko-KR" sz="1500">
              <a:solidFill>
                <a:schemeClr val="dk1"/>
              </a:solidFill>
            </a:endParaRPr>
          </a:p>
        </p:txBody>
      </p:sp>
      <p:cxnSp>
        <p:nvCxnSpPr>
          <p:cNvPr id="17" name="선 16"/>
          <p:cNvCxnSpPr>
            <a:stCxn id="15" idx="2"/>
            <a:endCxn id="19" idx="0"/>
          </p:cNvCxnSpPr>
          <p:nvPr/>
        </p:nvCxnSpPr>
        <p:spPr>
          <a:xfrm rot="10800000" flipV="1">
            <a:off x="6647810" y="4908317"/>
            <a:ext cx="718469" cy="34666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>
            <a:stCxn id="15" idx="2"/>
            <a:endCxn id="16" idx="0"/>
          </p:cNvCxnSpPr>
          <p:nvPr/>
        </p:nvCxnSpPr>
        <p:spPr>
          <a:xfrm>
            <a:off x="7366279" y="4908317"/>
            <a:ext cx="1558059" cy="68657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다이아몬드 18"/>
          <p:cNvSpPr/>
          <p:nvPr/>
        </p:nvSpPr>
        <p:spPr>
          <a:xfrm>
            <a:off x="5719305" y="5254984"/>
            <a:ext cx="1857008" cy="1327155"/>
          </a:xfrm>
          <a:prstGeom prst="diamond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좀비가 소년보다 공이 적은가</a:t>
            </a:r>
            <a:r>
              <a:rPr lang="en-US" altLang="ko-KR" sz="1500">
                <a:solidFill>
                  <a:schemeClr val="dk1"/>
                </a:solidFill>
              </a:rPr>
              <a:t>?</a:t>
            </a:r>
            <a:r>
              <a:rPr lang="ko-KR" altLang="en-US" sz="1500">
                <a:solidFill>
                  <a:schemeClr val="dk1"/>
                </a:solidFill>
              </a:rPr>
              <a:t> 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69825" y="735012"/>
            <a:ext cx="2119030" cy="6649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Selector</a:t>
            </a:r>
            <a:endParaRPr lang="en-US" altLang="ko-KR" sz="1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700">
                <a:solidFill>
                  <a:schemeClr val="dk1"/>
                </a:solidFill>
              </a:rPr>
              <a:t>비교 </a:t>
            </a:r>
            <a:r>
              <a:rPr lang="en-US" altLang="ko-KR" sz="1700">
                <a:solidFill>
                  <a:schemeClr val="dk1"/>
                </a:solidFill>
              </a:rPr>
              <a:t>or Wander</a:t>
            </a:r>
            <a:endParaRPr lang="en-US" altLang="ko-KR" sz="1700">
              <a:solidFill>
                <a:schemeClr val="dk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83036" y="1790852"/>
            <a:ext cx="2119030" cy="6649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Sequence</a:t>
            </a:r>
            <a:endParaRPr lang="en-US" altLang="ko-KR" sz="1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700">
                <a:solidFill>
                  <a:schemeClr val="dk1"/>
                </a:solidFill>
              </a:rPr>
              <a:t>비교</a:t>
            </a:r>
            <a:endParaRPr lang="en-US" altLang="ko-KR" sz="1700">
              <a:solidFill>
                <a:schemeClr val="dk1"/>
              </a:solidFill>
            </a:endParaRPr>
          </a:p>
        </p:txBody>
      </p:sp>
      <p:sp>
        <p:nvSpPr>
          <p:cNvPr id="22" name="다이아몬드 21"/>
          <p:cNvSpPr/>
          <p:nvPr/>
        </p:nvSpPr>
        <p:spPr>
          <a:xfrm>
            <a:off x="2075839" y="2702285"/>
            <a:ext cx="1857007" cy="1453428"/>
          </a:xfrm>
          <a:prstGeom prst="diamond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소년이 근처에 있는가</a:t>
            </a:r>
            <a:r>
              <a:rPr lang="en-US" altLang="ko-KR" sz="1500">
                <a:solidFill>
                  <a:schemeClr val="dk1"/>
                </a:solidFill>
              </a:rPr>
              <a:t>?</a:t>
            </a:r>
            <a:r>
              <a:rPr lang="ko-KR" altLang="en-US" sz="1500">
                <a:solidFill>
                  <a:schemeClr val="dk1"/>
                </a:solidFill>
              </a:rPr>
              <a:t> 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35041" y="2978588"/>
            <a:ext cx="2119030" cy="6649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Selector</a:t>
            </a:r>
            <a:endParaRPr lang="en-US" altLang="ko-KR" sz="1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700">
                <a:solidFill>
                  <a:schemeClr val="dk1"/>
                </a:solidFill>
              </a:rPr>
              <a:t>추적 </a:t>
            </a:r>
            <a:r>
              <a:rPr lang="en-US" altLang="ko-KR" sz="1700">
                <a:solidFill>
                  <a:schemeClr val="dk1"/>
                </a:solidFill>
              </a:rPr>
              <a:t>or </a:t>
            </a:r>
            <a:r>
              <a:rPr lang="ko-KR" altLang="en-US" sz="1700">
                <a:solidFill>
                  <a:schemeClr val="dk1"/>
                </a:solidFill>
              </a:rPr>
              <a:t>도망</a:t>
            </a:r>
            <a:endParaRPr lang="ko-KR" altLang="en-US" sz="1700">
              <a:solidFill>
                <a:schemeClr val="dk1"/>
              </a:solidFill>
            </a:endParaRPr>
          </a:p>
        </p:txBody>
      </p:sp>
      <p:cxnSp>
        <p:nvCxnSpPr>
          <p:cNvPr id="24" name="선 23"/>
          <p:cNvCxnSpPr>
            <a:stCxn id="22" idx="0"/>
            <a:endCxn id="21" idx="2"/>
          </p:cNvCxnSpPr>
          <p:nvPr/>
        </p:nvCxnSpPr>
        <p:spPr>
          <a:xfrm flipV="1">
            <a:off x="3004343" y="2455794"/>
            <a:ext cx="1238207" cy="246491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>
            <a:stCxn id="23" idx="0"/>
            <a:endCxn id="21" idx="2"/>
          </p:cNvCxnSpPr>
          <p:nvPr/>
        </p:nvCxnSpPr>
        <p:spPr>
          <a:xfrm rot="10800000">
            <a:off x="4242551" y="2455794"/>
            <a:ext cx="852005" cy="52279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선 25"/>
          <p:cNvCxnSpPr>
            <a:stCxn id="9" idx="0"/>
            <a:endCxn id="23" idx="2"/>
          </p:cNvCxnSpPr>
          <p:nvPr/>
        </p:nvCxnSpPr>
        <p:spPr>
          <a:xfrm flipV="1">
            <a:off x="4022214" y="3643530"/>
            <a:ext cx="1072342" cy="59984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선 26"/>
          <p:cNvCxnSpPr>
            <a:stCxn id="15" idx="0"/>
            <a:endCxn id="23" idx="2"/>
          </p:cNvCxnSpPr>
          <p:nvPr/>
        </p:nvCxnSpPr>
        <p:spPr>
          <a:xfrm rot="10800000">
            <a:off x="5094556" y="3643530"/>
            <a:ext cx="2271723" cy="59984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선 27"/>
          <p:cNvCxnSpPr>
            <a:stCxn id="21" idx="0"/>
            <a:endCxn id="20" idx="2"/>
          </p:cNvCxnSpPr>
          <p:nvPr/>
        </p:nvCxnSpPr>
        <p:spPr>
          <a:xfrm flipV="1">
            <a:off x="4242551" y="1399954"/>
            <a:ext cx="1686789" cy="39089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선 28"/>
          <p:cNvCxnSpPr>
            <a:stCxn id="20" idx="2"/>
            <a:endCxn id="4" idx="0"/>
          </p:cNvCxnSpPr>
          <p:nvPr/>
        </p:nvCxnSpPr>
        <p:spPr>
          <a:xfrm>
            <a:off x="5929340" y="1399954"/>
            <a:ext cx="1436940" cy="39089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3954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</ep:Words>
  <ep:PresentationFormat>화면 슬라이드 쇼(4:3)</ep:PresentationFormat>
  <ep:Paragraphs>24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Behavior Tree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2023-11-16T05:24:48.916</dcterms:created>
  <dc:creator>민근</dc:creator>
  <cp:lastModifiedBy>민근</cp:lastModifiedBy>
  <dcterms:modified xsi:type="dcterms:W3CDTF">2023-11-16T06:04:18.134</dcterms:modified>
  <cp:revision>10</cp:revision>
  <dc:title>Behavior Tree</dc:title>
  <cp:version>12.0.0.3407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