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0"/>
            <a:ext cx="10363198" cy="735012"/>
          </a:xfrm>
        </p:spPr>
        <p:txBody>
          <a:bodyPr/>
          <a:p>
            <a:pPr lvl="0">
              <a:defRPr/>
            </a:pPr>
            <a:r>
              <a:rPr lang="en-US" altLang="ko-KR" sz="4000"/>
              <a:t>Behavior Tree</a:t>
            </a:r>
            <a:endParaRPr lang="en-US" altLang="ko-KR" sz="4000"/>
          </a:p>
        </p:txBody>
      </p:sp>
      <p:sp>
        <p:nvSpPr>
          <p:cNvPr id="4" name="직사각형 3"/>
          <p:cNvSpPr/>
          <p:nvPr/>
        </p:nvSpPr>
        <p:spPr>
          <a:xfrm>
            <a:off x="8145308" y="1790851"/>
            <a:ext cx="1420891" cy="69323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Sequence</a:t>
            </a:r>
            <a:endParaRPr lang="en-US" altLang="ko-KR" sz="15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“wander”</a:t>
            </a:r>
            <a:endParaRPr lang="en-US" altLang="ko-KR" sz="1500">
              <a:solidFill>
                <a:schemeClr val="dk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7500" y="2950296"/>
            <a:ext cx="1538807" cy="69323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Action</a:t>
            </a:r>
            <a:endParaRPr lang="en-US" altLang="ko-KR" sz="15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“Set Random Loaction”</a:t>
            </a:r>
            <a:endParaRPr lang="en-US" altLang="ko-KR" sz="1500">
              <a:solidFill>
                <a:schemeClr val="dk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66200" y="2950296"/>
            <a:ext cx="1420891" cy="69323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Action</a:t>
            </a:r>
            <a:endParaRPr lang="en-US" altLang="ko-KR" sz="15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“Move To”</a:t>
            </a:r>
            <a:endParaRPr lang="en-US" altLang="ko-KR" sz="1500">
              <a:solidFill>
                <a:schemeClr val="dk1"/>
              </a:solidFill>
            </a:endParaRPr>
          </a:p>
        </p:txBody>
      </p:sp>
      <p:cxnSp>
        <p:nvCxnSpPr>
          <p:cNvPr id="7" name="선 6"/>
          <p:cNvCxnSpPr>
            <a:stCxn id="4" idx="2"/>
            <a:endCxn id="5" idx="0"/>
          </p:cNvCxnSpPr>
          <p:nvPr/>
        </p:nvCxnSpPr>
        <p:spPr>
          <a:xfrm rot="5400000">
            <a:off x="8438224" y="2532765"/>
            <a:ext cx="466211" cy="36884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>
            <a:stCxn id="4" idx="2"/>
            <a:endCxn id="6" idx="0"/>
          </p:cNvCxnSpPr>
          <p:nvPr/>
        </p:nvCxnSpPr>
        <p:spPr>
          <a:xfrm>
            <a:off x="8855754" y="2484084"/>
            <a:ext cx="1420892" cy="466211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940358" y="4066054"/>
            <a:ext cx="1695222" cy="72820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Sequence</a:t>
            </a:r>
            <a:endParaRPr lang="en-US" altLang="ko-KR" sz="1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“</a:t>
            </a:r>
            <a:r>
              <a:rPr lang="ko-KR" altLang="en-US" sz="1700">
                <a:solidFill>
                  <a:schemeClr val="dk1"/>
                </a:solidFill>
              </a:rPr>
              <a:t>추적</a:t>
            </a:r>
            <a:r>
              <a:rPr lang="en-US" altLang="ko-KR" sz="1700">
                <a:solidFill>
                  <a:schemeClr val="dk1"/>
                </a:solidFill>
              </a:rPr>
              <a:t>”</a:t>
            </a:r>
            <a:endParaRPr lang="en-US" altLang="ko-KR" sz="1700">
              <a:solidFill>
                <a:schemeClr val="dk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32847" y="5458016"/>
            <a:ext cx="1695222" cy="72820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Action</a:t>
            </a:r>
            <a:endParaRPr lang="en-US" altLang="ko-KR" sz="15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“Move To</a:t>
            </a:r>
            <a:r>
              <a:rPr lang="ko-KR" altLang="en-US" sz="1500">
                <a:solidFill>
                  <a:schemeClr val="dk1"/>
                </a:solidFill>
              </a:rPr>
              <a:t> </a:t>
            </a:r>
            <a:r>
              <a:rPr lang="en-US" altLang="ko-KR" sz="1500">
                <a:solidFill>
                  <a:schemeClr val="dk1"/>
                </a:solidFill>
              </a:rPr>
              <a:t>Boy”</a:t>
            </a:r>
            <a:endParaRPr lang="en-US" altLang="ko-KR" sz="1500">
              <a:solidFill>
                <a:schemeClr val="dk1"/>
              </a:solidFill>
            </a:endParaRPr>
          </a:p>
        </p:txBody>
      </p:sp>
      <p:cxnSp>
        <p:nvCxnSpPr>
          <p:cNvPr id="12" name="선 11"/>
          <p:cNvCxnSpPr>
            <a:stCxn id="9" idx="2"/>
            <a:endCxn id="14" idx="0"/>
          </p:cNvCxnSpPr>
          <p:nvPr/>
        </p:nvCxnSpPr>
        <p:spPr>
          <a:xfrm rot="10800000" flipV="1">
            <a:off x="2859465" y="4794262"/>
            <a:ext cx="928503" cy="46072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선 12"/>
          <p:cNvCxnSpPr>
            <a:stCxn id="9" idx="2"/>
            <a:endCxn id="11" idx="0"/>
          </p:cNvCxnSpPr>
          <p:nvPr/>
        </p:nvCxnSpPr>
        <p:spPr>
          <a:xfrm>
            <a:off x="3787969" y="4794262"/>
            <a:ext cx="992489" cy="66375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다이아몬드 13"/>
          <p:cNvSpPr/>
          <p:nvPr/>
        </p:nvSpPr>
        <p:spPr>
          <a:xfrm>
            <a:off x="1930962" y="5254984"/>
            <a:ext cx="1857007" cy="1453428"/>
          </a:xfrm>
          <a:prstGeom prst="diamond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좀비가 소년보다 공이 많은가</a:t>
            </a:r>
            <a:r>
              <a:rPr lang="en-US" altLang="ko-KR" sz="1500">
                <a:solidFill>
                  <a:schemeClr val="dk1"/>
                </a:solidFill>
              </a:rPr>
              <a:t>?</a:t>
            </a:r>
            <a:r>
              <a:rPr lang="ko-KR" altLang="en-US" sz="1500">
                <a:solidFill>
                  <a:schemeClr val="dk1"/>
                </a:solidFill>
              </a:rPr>
              <a:t> 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69889" y="4066054"/>
            <a:ext cx="1695223" cy="6649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Sequence</a:t>
            </a:r>
            <a:endParaRPr lang="en-US" altLang="ko-KR" sz="1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“</a:t>
            </a:r>
            <a:r>
              <a:rPr lang="ko-KR" altLang="en-US" sz="1700">
                <a:solidFill>
                  <a:schemeClr val="dk1"/>
                </a:solidFill>
              </a:rPr>
              <a:t>도망</a:t>
            </a:r>
            <a:r>
              <a:rPr lang="en-US" altLang="ko-KR" sz="1700">
                <a:solidFill>
                  <a:schemeClr val="dk1"/>
                </a:solidFill>
              </a:rPr>
              <a:t>”</a:t>
            </a:r>
            <a:endParaRPr lang="en-US" altLang="ko-KR" sz="1700">
              <a:solidFill>
                <a:schemeClr val="dk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408697" y="5489649"/>
            <a:ext cx="1695223" cy="6649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Action</a:t>
            </a:r>
            <a:endParaRPr lang="en-US" altLang="ko-KR" sz="15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“Run away from Boy”</a:t>
            </a:r>
            <a:endParaRPr lang="en-US" altLang="ko-KR" sz="1500">
              <a:solidFill>
                <a:schemeClr val="dk1"/>
              </a:solidFill>
            </a:endParaRPr>
          </a:p>
        </p:txBody>
      </p:sp>
      <p:cxnSp>
        <p:nvCxnSpPr>
          <p:cNvPr id="17" name="선 16"/>
          <p:cNvCxnSpPr>
            <a:stCxn id="15" idx="2"/>
            <a:endCxn id="19" idx="0"/>
          </p:cNvCxnSpPr>
          <p:nvPr/>
        </p:nvCxnSpPr>
        <p:spPr>
          <a:xfrm rot="5400000">
            <a:off x="7341250" y="4782293"/>
            <a:ext cx="427547" cy="32495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>
            <a:stCxn id="15" idx="2"/>
            <a:endCxn id="16" idx="0"/>
          </p:cNvCxnSpPr>
          <p:nvPr/>
        </p:nvCxnSpPr>
        <p:spPr>
          <a:xfrm>
            <a:off x="7717500" y="4730996"/>
            <a:ext cx="1538807" cy="75865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다이아몬드 18"/>
          <p:cNvSpPr/>
          <p:nvPr/>
        </p:nvSpPr>
        <p:spPr>
          <a:xfrm>
            <a:off x="6464043" y="5158543"/>
            <a:ext cx="1857008" cy="1327155"/>
          </a:xfrm>
          <a:prstGeom prst="diamond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좀비가 소년보다 공이 적은가</a:t>
            </a:r>
            <a:r>
              <a:rPr lang="en-US" altLang="ko-KR" sz="1500">
                <a:solidFill>
                  <a:schemeClr val="dk1"/>
                </a:solidFill>
              </a:rPr>
              <a:t>?</a:t>
            </a:r>
            <a:r>
              <a:rPr lang="ko-KR" altLang="en-US" sz="1500">
                <a:solidFill>
                  <a:schemeClr val="dk1"/>
                </a:solidFill>
              </a:rPr>
              <a:t> 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69825" y="735012"/>
            <a:ext cx="2119030" cy="6649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Selector</a:t>
            </a:r>
            <a:endParaRPr lang="en-US" altLang="ko-KR" sz="1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Checking</a:t>
            </a:r>
            <a:r>
              <a:rPr lang="ko-KR" altLang="en-US" sz="1700">
                <a:solidFill>
                  <a:schemeClr val="dk1"/>
                </a:solidFill>
              </a:rPr>
              <a:t> </a:t>
            </a:r>
            <a:r>
              <a:rPr lang="en-US" altLang="ko-KR" sz="1700">
                <a:solidFill>
                  <a:schemeClr val="dk1"/>
                </a:solidFill>
              </a:rPr>
              <a:t>or Wander</a:t>
            </a:r>
            <a:endParaRPr lang="en-US" altLang="ko-KR" sz="1700">
              <a:solidFill>
                <a:schemeClr val="dk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82306" y="1790851"/>
            <a:ext cx="2119030" cy="6649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Sequence</a:t>
            </a:r>
            <a:endParaRPr lang="en-US" altLang="ko-KR" sz="1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Checking</a:t>
            </a:r>
            <a:endParaRPr lang="en-US" altLang="ko-KR" sz="1700">
              <a:solidFill>
                <a:schemeClr val="dk1"/>
              </a:solidFill>
            </a:endParaRPr>
          </a:p>
        </p:txBody>
      </p:sp>
      <p:sp>
        <p:nvSpPr>
          <p:cNvPr id="22" name="다이아몬드 21"/>
          <p:cNvSpPr/>
          <p:nvPr/>
        </p:nvSpPr>
        <p:spPr>
          <a:xfrm>
            <a:off x="1175109" y="2702286"/>
            <a:ext cx="1857007" cy="1453428"/>
          </a:xfrm>
          <a:prstGeom prst="diamond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소년이 근처에 있는가</a:t>
            </a:r>
            <a:r>
              <a:rPr lang="en-US" altLang="ko-KR" sz="1500">
                <a:solidFill>
                  <a:schemeClr val="dk1"/>
                </a:solidFill>
              </a:rPr>
              <a:t>?</a:t>
            </a:r>
            <a:r>
              <a:rPr lang="ko-KR" altLang="en-US" sz="1500">
                <a:solidFill>
                  <a:schemeClr val="dk1"/>
                </a:solidFill>
              </a:rPr>
              <a:t> 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10310" y="2764058"/>
            <a:ext cx="2119030" cy="6649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Selector</a:t>
            </a:r>
            <a:endParaRPr lang="en-US" altLang="ko-KR" sz="1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700">
                <a:solidFill>
                  <a:schemeClr val="dk1"/>
                </a:solidFill>
              </a:rPr>
              <a:t>추적 </a:t>
            </a:r>
            <a:r>
              <a:rPr lang="en-US" altLang="ko-KR" sz="1700">
                <a:solidFill>
                  <a:schemeClr val="dk1"/>
                </a:solidFill>
              </a:rPr>
              <a:t>or </a:t>
            </a:r>
            <a:r>
              <a:rPr lang="ko-KR" altLang="en-US" sz="1700">
                <a:solidFill>
                  <a:schemeClr val="dk1"/>
                </a:solidFill>
              </a:rPr>
              <a:t>도망</a:t>
            </a:r>
            <a:endParaRPr lang="ko-KR" altLang="en-US" sz="1700">
              <a:solidFill>
                <a:schemeClr val="dk1"/>
              </a:solidFill>
            </a:endParaRPr>
          </a:p>
        </p:txBody>
      </p:sp>
      <p:cxnSp>
        <p:nvCxnSpPr>
          <p:cNvPr id="24" name="선 23"/>
          <p:cNvCxnSpPr>
            <a:stCxn id="22" idx="0"/>
            <a:endCxn id="21" idx="2"/>
          </p:cNvCxnSpPr>
          <p:nvPr/>
        </p:nvCxnSpPr>
        <p:spPr>
          <a:xfrm flipV="1">
            <a:off x="2103612" y="2455793"/>
            <a:ext cx="1238208" cy="24649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>
            <a:stCxn id="23" idx="0"/>
            <a:endCxn id="21" idx="2"/>
          </p:cNvCxnSpPr>
          <p:nvPr/>
        </p:nvCxnSpPr>
        <p:spPr>
          <a:xfrm rot="10800000">
            <a:off x="3341821" y="2455793"/>
            <a:ext cx="1528004" cy="30826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선 25"/>
          <p:cNvCxnSpPr>
            <a:stCxn id="9" idx="0"/>
            <a:endCxn id="23" idx="2"/>
          </p:cNvCxnSpPr>
          <p:nvPr/>
        </p:nvCxnSpPr>
        <p:spPr>
          <a:xfrm flipV="1">
            <a:off x="3787969" y="3429000"/>
            <a:ext cx="1081855" cy="63705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선 26"/>
          <p:cNvCxnSpPr>
            <a:stCxn id="15" idx="0"/>
            <a:endCxn id="23" idx="2"/>
          </p:cNvCxnSpPr>
          <p:nvPr/>
        </p:nvCxnSpPr>
        <p:spPr>
          <a:xfrm rot="10800000">
            <a:off x="4869825" y="3429000"/>
            <a:ext cx="2847675" cy="63705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선 27"/>
          <p:cNvCxnSpPr>
            <a:stCxn id="21" idx="0"/>
            <a:endCxn id="20" idx="2"/>
          </p:cNvCxnSpPr>
          <p:nvPr/>
        </p:nvCxnSpPr>
        <p:spPr>
          <a:xfrm flipV="1">
            <a:off x="3341821" y="1399954"/>
            <a:ext cx="2587519" cy="39089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선 28"/>
          <p:cNvCxnSpPr>
            <a:stCxn id="20" idx="2"/>
            <a:endCxn id="4" idx="0"/>
          </p:cNvCxnSpPr>
          <p:nvPr/>
        </p:nvCxnSpPr>
        <p:spPr>
          <a:xfrm>
            <a:off x="5929340" y="1399954"/>
            <a:ext cx="2926414" cy="39089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3954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0"/>
            <a:ext cx="10363198" cy="735012"/>
          </a:xfrm>
        </p:spPr>
        <p:txBody>
          <a:bodyPr/>
          <a:p>
            <a:pPr lvl="0">
              <a:defRPr/>
            </a:pPr>
            <a:r>
              <a:rPr lang="en-US" altLang="ko-KR" sz="4000"/>
              <a:t>Behavior Tree</a:t>
            </a:r>
            <a:endParaRPr lang="en-US" altLang="ko-KR" sz="4000"/>
          </a:p>
        </p:txBody>
      </p:sp>
      <p:sp>
        <p:nvSpPr>
          <p:cNvPr id="4" name="직사각형 3"/>
          <p:cNvSpPr/>
          <p:nvPr/>
        </p:nvSpPr>
        <p:spPr>
          <a:xfrm>
            <a:off x="8145308" y="1790851"/>
            <a:ext cx="1420891" cy="69323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Sequence</a:t>
            </a:r>
            <a:endParaRPr lang="en-US" altLang="ko-KR" sz="15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“wander”</a:t>
            </a:r>
            <a:endParaRPr lang="en-US" altLang="ko-KR" sz="1500">
              <a:solidFill>
                <a:schemeClr val="dk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7500" y="2950296"/>
            <a:ext cx="1538807" cy="69323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Action</a:t>
            </a:r>
            <a:endParaRPr lang="en-US" altLang="ko-KR" sz="15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“Set Random Loaction”</a:t>
            </a:r>
            <a:endParaRPr lang="en-US" altLang="ko-KR" sz="1500">
              <a:solidFill>
                <a:schemeClr val="dk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66200" y="2950296"/>
            <a:ext cx="1420891" cy="69323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Sequence</a:t>
            </a:r>
            <a:endParaRPr lang="en-US" altLang="ko-KR" sz="1500">
              <a:solidFill>
                <a:schemeClr val="dk1"/>
              </a:solidFill>
            </a:endParaRPr>
          </a:p>
        </p:txBody>
      </p:sp>
      <p:cxnSp>
        <p:nvCxnSpPr>
          <p:cNvPr id="7" name="선 6"/>
          <p:cNvCxnSpPr>
            <a:stCxn id="4" idx="2"/>
            <a:endCxn id="5" idx="0"/>
          </p:cNvCxnSpPr>
          <p:nvPr/>
        </p:nvCxnSpPr>
        <p:spPr>
          <a:xfrm rot="5400000">
            <a:off x="8438224" y="2532765"/>
            <a:ext cx="466211" cy="36884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선 7"/>
          <p:cNvCxnSpPr>
            <a:stCxn id="4" idx="2"/>
            <a:endCxn id="6" idx="0"/>
          </p:cNvCxnSpPr>
          <p:nvPr/>
        </p:nvCxnSpPr>
        <p:spPr>
          <a:xfrm>
            <a:off x="8855754" y="2484084"/>
            <a:ext cx="1420892" cy="466211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940358" y="4066054"/>
            <a:ext cx="1695222" cy="72820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Sequence</a:t>
            </a:r>
            <a:endParaRPr lang="en-US" altLang="ko-KR" sz="1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“</a:t>
            </a:r>
            <a:r>
              <a:rPr lang="ko-KR" altLang="en-US" sz="1700">
                <a:solidFill>
                  <a:schemeClr val="dk1"/>
                </a:solidFill>
              </a:rPr>
              <a:t>추적</a:t>
            </a:r>
            <a:r>
              <a:rPr lang="en-US" altLang="ko-KR" sz="1700">
                <a:solidFill>
                  <a:schemeClr val="dk1"/>
                </a:solidFill>
              </a:rPr>
              <a:t>”</a:t>
            </a:r>
            <a:endParaRPr lang="en-US" altLang="ko-KR" sz="1700">
              <a:solidFill>
                <a:schemeClr val="dk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32847" y="5458016"/>
            <a:ext cx="1695222" cy="72820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Action</a:t>
            </a:r>
            <a:endParaRPr lang="en-US" altLang="ko-KR" sz="15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“Move To</a:t>
            </a:r>
            <a:r>
              <a:rPr lang="ko-KR" altLang="en-US" sz="1500">
                <a:solidFill>
                  <a:schemeClr val="dk1"/>
                </a:solidFill>
              </a:rPr>
              <a:t> </a:t>
            </a:r>
            <a:r>
              <a:rPr lang="en-US" altLang="ko-KR" sz="1500">
                <a:solidFill>
                  <a:schemeClr val="dk1"/>
                </a:solidFill>
              </a:rPr>
              <a:t>Boy”</a:t>
            </a:r>
            <a:endParaRPr lang="en-US" altLang="ko-KR" sz="1500">
              <a:solidFill>
                <a:schemeClr val="dk1"/>
              </a:solidFill>
            </a:endParaRPr>
          </a:p>
        </p:txBody>
      </p:sp>
      <p:cxnSp>
        <p:nvCxnSpPr>
          <p:cNvPr id="12" name="선 11"/>
          <p:cNvCxnSpPr>
            <a:stCxn id="9" idx="2"/>
            <a:endCxn id="14" idx="0"/>
          </p:cNvCxnSpPr>
          <p:nvPr/>
        </p:nvCxnSpPr>
        <p:spPr>
          <a:xfrm rot="10800000" flipV="1">
            <a:off x="2859465" y="4794262"/>
            <a:ext cx="928503" cy="46072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선 12"/>
          <p:cNvCxnSpPr>
            <a:stCxn id="9" idx="2"/>
            <a:endCxn id="11" idx="0"/>
          </p:cNvCxnSpPr>
          <p:nvPr/>
        </p:nvCxnSpPr>
        <p:spPr>
          <a:xfrm>
            <a:off x="3787969" y="4794262"/>
            <a:ext cx="992489" cy="66375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다이아몬드 13"/>
          <p:cNvSpPr/>
          <p:nvPr/>
        </p:nvSpPr>
        <p:spPr>
          <a:xfrm>
            <a:off x="1930962" y="5254984"/>
            <a:ext cx="1857007" cy="1453428"/>
          </a:xfrm>
          <a:prstGeom prst="diamond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좀비가 소년보다 공이 많은가</a:t>
            </a:r>
            <a:r>
              <a:rPr lang="en-US" altLang="ko-KR" sz="1500">
                <a:solidFill>
                  <a:schemeClr val="dk1"/>
                </a:solidFill>
              </a:rPr>
              <a:t>?</a:t>
            </a:r>
            <a:r>
              <a:rPr lang="ko-KR" altLang="en-US" sz="1500">
                <a:solidFill>
                  <a:schemeClr val="dk1"/>
                </a:solidFill>
              </a:rPr>
              <a:t> 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96000" y="3980354"/>
            <a:ext cx="1695223" cy="6649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Sequence</a:t>
            </a:r>
            <a:endParaRPr lang="en-US" altLang="ko-KR" sz="1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“</a:t>
            </a:r>
            <a:r>
              <a:rPr lang="ko-KR" altLang="en-US" sz="1700">
                <a:solidFill>
                  <a:schemeClr val="dk1"/>
                </a:solidFill>
              </a:rPr>
              <a:t>도망</a:t>
            </a:r>
            <a:r>
              <a:rPr lang="en-US" altLang="ko-KR" sz="1700">
                <a:solidFill>
                  <a:schemeClr val="dk1"/>
                </a:solidFill>
              </a:rPr>
              <a:t>”</a:t>
            </a:r>
            <a:endParaRPr lang="en-US" altLang="ko-KR" sz="1700">
              <a:solidFill>
                <a:schemeClr val="dk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34808" y="5403949"/>
            <a:ext cx="1695223" cy="6649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Action</a:t>
            </a:r>
            <a:endParaRPr lang="en-US" altLang="ko-KR" sz="15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“Run away from Boy”</a:t>
            </a:r>
            <a:endParaRPr lang="en-US" altLang="ko-KR" sz="1500">
              <a:solidFill>
                <a:schemeClr val="dk1"/>
              </a:solidFill>
            </a:endParaRPr>
          </a:p>
        </p:txBody>
      </p:sp>
      <p:cxnSp>
        <p:nvCxnSpPr>
          <p:cNvPr id="17" name="선 16"/>
          <p:cNvCxnSpPr>
            <a:stCxn id="15" idx="2"/>
            <a:endCxn id="19" idx="0"/>
          </p:cNvCxnSpPr>
          <p:nvPr/>
        </p:nvCxnSpPr>
        <p:spPr>
          <a:xfrm rot="5400000">
            <a:off x="6567361" y="4696593"/>
            <a:ext cx="427547" cy="32495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>
            <a:stCxn id="15" idx="2"/>
            <a:endCxn id="16" idx="0"/>
          </p:cNvCxnSpPr>
          <p:nvPr/>
        </p:nvCxnSpPr>
        <p:spPr>
          <a:xfrm>
            <a:off x="6943611" y="4645296"/>
            <a:ext cx="1538807" cy="75865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다이아몬드 18"/>
          <p:cNvSpPr/>
          <p:nvPr/>
        </p:nvSpPr>
        <p:spPr>
          <a:xfrm>
            <a:off x="5690154" y="5072843"/>
            <a:ext cx="1857008" cy="1327155"/>
          </a:xfrm>
          <a:prstGeom prst="diamond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좀비가 소년보다 공이 적은가</a:t>
            </a:r>
            <a:r>
              <a:rPr lang="en-US" altLang="ko-KR" sz="1500">
                <a:solidFill>
                  <a:schemeClr val="dk1"/>
                </a:solidFill>
              </a:rPr>
              <a:t>?</a:t>
            </a:r>
            <a:r>
              <a:rPr lang="ko-KR" altLang="en-US" sz="1500">
                <a:solidFill>
                  <a:schemeClr val="dk1"/>
                </a:solidFill>
              </a:rPr>
              <a:t> 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69825" y="735012"/>
            <a:ext cx="2119030" cy="6649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Selector</a:t>
            </a:r>
            <a:endParaRPr lang="en-US" altLang="ko-KR" sz="1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Checking</a:t>
            </a:r>
            <a:r>
              <a:rPr lang="ko-KR" altLang="en-US" sz="1700">
                <a:solidFill>
                  <a:schemeClr val="dk1"/>
                </a:solidFill>
              </a:rPr>
              <a:t> </a:t>
            </a:r>
            <a:r>
              <a:rPr lang="en-US" altLang="ko-KR" sz="1700">
                <a:solidFill>
                  <a:schemeClr val="dk1"/>
                </a:solidFill>
              </a:rPr>
              <a:t>or Wander</a:t>
            </a:r>
            <a:endParaRPr lang="en-US" altLang="ko-KR" sz="1700">
              <a:solidFill>
                <a:schemeClr val="dk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82306" y="1790851"/>
            <a:ext cx="2119030" cy="6649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Sequence</a:t>
            </a:r>
            <a:endParaRPr lang="en-US" altLang="ko-KR" sz="1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Checking</a:t>
            </a:r>
            <a:endParaRPr lang="en-US" altLang="ko-KR" sz="1700">
              <a:solidFill>
                <a:schemeClr val="dk1"/>
              </a:solidFill>
            </a:endParaRPr>
          </a:p>
        </p:txBody>
      </p:sp>
      <p:sp>
        <p:nvSpPr>
          <p:cNvPr id="22" name="다이아몬드 21"/>
          <p:cNvSpPr/>
          <p:nvPr/>
        </p:nvSpPr>
        <p:spPr>
          <a:xfrm>
            <a:off x="1175109" y="2702286"/>
            <a:ext cx="1857007" cy="1453428"/>
          </a:xfrm>
          <a:prstGeom prst="diamond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소년이 근처에 있는가</a:t>
            </a:r>
            <a:r>
              <a:rPr lang="en-US" altLang="ko-KR" sz="1500">
                <a:solidFill>
                  <a:schemeClr val="dk1"/>
                </a:solidFill>
              </a:rPr>
              <a:t>?</a:t>
            </a:r>
            <a:r>
              <a:rPr lang="ko-KR" altLang="en-US" sz="1500">
                <a:solidFill>
                  <a:schemeClr val="dk1"/>
                </a:solidFill>
              </a:rPr>
              <a:t> 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10310" y="2764058"/>
            <a:ext cx="2119030" cy="66494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700">
                <a:solidFill>
                  <a:schemeClr val="dk1"/>
                </a:solidFill>
              </a:rPr>
              <a:t>Selector</a:t>
            </a:r>
            <a:endParaRPr lang="en-US" altLang="ko-KR" sz="1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700">
                <a:solidFill>
                  <a:schemeClr val="dk1"/>
                </a:solidFill>
              </a:rPr>
              <a:t>추적 </a:t>
            </a:r>
            <a:r>
              <a:rPr lang="en-US" altLang="ko-KR" sz="1700">
                <a:solidFill>
                  <a:schemeClr val="dk1"/>
                </a:solidFill>
              </a:rPr>
              <a:t>or </a:t>
            </a:r>
            <a:r>
              <a:rPr lang="ko-KR" altLang="en-US" sz="1700">
                <a:solidFill>
                  <a:schemeClr val="dk1"/>
                </a:solidFill>
              </a:rPr>
              <a:t>도망</a:t>
            </a:r>
            <a:endParaRPr lang="ko-KR" altLang="en-US" sz="1700">
              <a:solidFill>
                <a:schemeClr val="dk1"/>
              </a:solidFill>
            </a:endParaRPr>
          </a:p>
        </p:txBody>
      </p:sp>
      <p:cxnSp>
        <p:nvCxnSpPr>
          <p:cNvPr id="24" name="선 23"/>
          <p:cNvCxnSpPr>
            <a:stCxn id="22" idx="0"/>
            <a:endCxn id="21" idx="2"/>
          </p:cNvCxnSpPr>
          <p:nvPr/>
        </p:nvCxnSpPr>
        <p:spPr>
          <a:xfrm flipV="1">
            <a:off x="2103612" y="2455793"/>
            <a:ext cx="1238208" cy="24649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>
            <a:stCxn id="23" idx="0"/>
            <a:endCxn id="21" idx="2"/>
          </p:cNvCxnSpPr>
          <p:nvPr/>
        </p:nvCxnSpPr>
        <p:spPr>
          <a:xfrm rot="10800000">
            <a:off x="3341821" y="2455793"/>
            <a:ext cx="1528004" cy="30826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선 25"/>
          <p:cNvCxnSpPr>
            <a:stCxn id="9" idx="0"/>
            <a:endCxn id="23" idx="2"/>
          </p:cNvCxnSpPr>
          <p:nvPr/>
        </p:nvCxnSpPr>
        <p:spPr>
          <a:xfrm flipV="1">
            <a:off x="3787969" y="3429000"/>
            <a:ext cx="1081855" cy="63705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선 26"/>
          <p:cNvCxnSpPr>
            <a:stCxn id="15" idx="0"/>
            <a:endCxn id="23" idx="2"/>
          </p:cNvCxnSpPr>
          <p:nvPr/>
        </p:nvCxnSpPr>
        <p:spPr>
          <a:xfrm rot="10800000">
            <a:off x="4869825" y="3429000"/>
            <a:ext cx="2073786" cy="551354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선 27"/>
          <p:cNvCxnSpPr>
            <a:stCxn id="21" idx="0"/>
            <a:endCxn id="20" idx="2"/>
          </p:cNvCxnSpPr>
          <p:nvPr/>
        </p:nvCxnSpPr>
        <p:spPr>
          <a:xfrm flipV="1">
            <a:off x="3341821" y="1399954"/>
            <a:ext cx="2587519" cy="39089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선 28"/>
          <p:cNvCxnSpPr>
            <a:stCxn id="20" idx="2"/>
            <a:endCxn id="4" idx="0"/>
          </p:cNvCxnSpPr>
          <p:nvPr/>
        </p:nvCxnSpPr>
        <p:spPr>
          <a:xfrm>
            <a:off x="5929340" y="1399954"/>
            <a:ext cx="2926414" cy="39089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0419743" y="4083541"/>
            <a:ext cx="1420891" cy="69323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Action</a:t>
            </a:r>
            <a:endParaRPr lang="en-US" altLang="ko-KR" sz="15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‘</a:t>
            </a:r>
            <a:r>
              <a:rPr lang="ko-KR" altLang="en-US" sz="1500">
                <a:solidFill>
                  <a:schemeClr val="dk1"/>
                </a:solidFill>
              </a:rPr>
              <a:t>근처의 공쪽으로 간다</a:t>
            </a:r>
            <a:r>
              <a:rPr lang="en-US" altLang="ko-KR" sz="1500">
                <a:solidFill>
                  <a:schemeClr val="dk1"/>
                </a:solidFill>
              </a:rPr>
              <a:t>’</a:t>
            </a:r>
            <a:endParaRPr lang="en-US" altLang="ko-KR" sz="1500">
              <a:solidFill>
                <a:schemeClr val="dk1"/>
              </a:solidFill>
            </a:endParaRPr>
          </a:p>
        </p:txBody>
      </p:sp>
      <p:cxnSp>
        <p:nvCxnSpPr>
          <p:cNvPr id="32" name="선 31"/>
          <p:cNvCxnSpPr>
            <a:stCxn id="6" idx="2"/>
            <a:endCxn id="34" idx="0"/>
          </p:cNvCxnSpPr>
          <p:nvPr/>
        </p:nvCxnSpPr>
        <p:spPr>
          <a:xfrm rot="10800000" flipV="1">
            <a:off x="9514398" y="3643529"/>
            <a:ext cx="762249" cy="243577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선 32"/>
          <p:cNvCxnSpPr>
            <a:stCxn id="6" idx="2"/>
            <a:endCxn id="31" idx="0"/>
          </p:cNvCxnSpPr>
          <p:nvPr/>
        </p:nvCxnSpPr>
        <p:spPr>
          <a:xfrm>
            <a:off x="10276646" y="3643529"/>
            <a:ext cx="853542" cy="44001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다이아몬드 33"/>
          <p:cNvSpPr/>
          <p:nvPr/>
        </p:nvSpPr>
        <p:spPr>
          <a:xfrm>
            <a:off x="8752148" y="3887106"/>
            <a:ext cx="1524498" cy="1137516"/>
          </a:xfrm>
          <a:prstGeom prst="diamond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공이 근처에 있는가</a:t>
            </a:r>
            <a:r>
              <a:rPr lang="en-US" altLang="ko-KR" sz="1500">
                <a:solidFill>
                  <a:schemeClr val="dk1"/>
                </a:solidFill>
              </a:rPr>
              <a:t>?</a:t>
            </a:r>
            <a:endParaRPr lang="en-US" altLang="ko-KR" sz="1500">
              <a:solidFill>
                <a:schemeClr val="dk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653193" y="2070825"/>
            <a:ext cx="1538807" cy="69323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Action</a:t>
            </a:r>
            <a:endParaRPr lang="en-US" altLang="ko-KR" sz="15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“wander”</a:t>
            </a:r>
            <a:endParaRPr lang="en-US" altLang="ko-KR" sz="1500">
              <a:solidFill>
                <a:schemeClr val="dk1"/>
              </a:solidFill>
            </a:endParaRPr>
          </a:p>
        </p:txBody>
      </p:sp>
      <p:cxnSp>
        <p:nvCxnSpPr>
          <p:cNvPr id="36" name="선 35"/>
          <p:cNvCxnSpPr>
            <a:stCxn id="4" idx="2"/>
            <a:endCxn id="35" idx="1"/>
          </p:cNvCxnSpPr>
          <p:nvPr/>
        </p:nvCxnSpPr>
        <p:spPr>
          <a:xfrm flipV="1">
            <a:off x="8855754" y="2417441"/>
            <a:ext cx="1797438" cy="6664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17437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82</ep:Words>
  <ep:PresentationFormat>화면 슬라이드 쇼(4:3)</ep:PresentationFormat>
  <ep:Paragraphs>52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Behavior Tree</vt:lpstr>
      <vt:lpstr>Behavior Tree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2023-11-16T05:24:48.916</dcterms:created>
  <dc:creator>민근</dc:creator>
  <cp:lastModifiedBy>민근</cp:lastModifiedBy>
  <dcterms:modified xsi:type="dcterms:W3CDTF">2023-11-20T03:11:10.522</dcterms:modified>
  <cp:revision>18</cp:revision>
  <dc:title>Behavior Tree</dc:title>
  <cp:version>12.0.0.3407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