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735012"/>
          </a:xfrm>
        </p:spPr>
        <p:txBody>
          <a:bodyPr/>
          <a:p>
            <a:pPr lvl="0">
              <a:defRPr/>
            </a:pPr>
            <a:r>
              <a:rPr lang="en-US" altLang="ko-KR" sz="4000"/>
              <a:t>Behavior Tree</a:t>
            </a:r>
            <a:endParaRPr lang="en-US" altLang="ko-KR" sz="4000"/>
          </a:p>
        </p:txBody>
      </p:sp>
      <p:sp>
        <p:nvSpPr>
          <p:cNvPr id="4" name="직사각형 3"/>
          <p:cNvSpPr/>
          <p:nvPr/>
        </p:nvSpPr>
        <p:spPr>
          <a:xfrm>
            <a:off x="8145308" y="1790851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Sequence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“wander”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7500" y="2950296"/>
            <a:ext cx="1538807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“Set Random Loaction”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66200" y="2950296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7" name="선 6"/>
          <p:cNvCxnSpPr>
            <a:stCxn id="4" idx="2"/>
            <a:endCxn id="5" idx="0"/>
          </p:cNvCxnSpPr>
          <p:nvPr/>
        </p:nvCxnSpPr>
        <p:spPr>
          <a:xfrm rot="5400000">
            <a:off x="8438224" y="2532765"/>
            <a:ext cx="466211" cy="36884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>
            <a:stCxn id="4" idx="2"/>
            <a:endCxn id="6" idx="0"/>
          </p:cNvCxnSpPr>
          <p:nvPr/>
        </p:nvCxnSpPr>
        <p:spPr>
          <a:xfrm>
            <a:off x="8855754" y="2484084"/>
            <a:ext cx="1420892" cy="466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40358" y="4066054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추적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2847" y="5458016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en-US" altLang="ko-KR" sz="1500">
                <a:solidFill>
                  <a:schemeClr val="dk1"/>
                </a:solidFill>
              </a:rPr>
              <a:t>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2" name="선 11"/>
          <p:cNvCxnSpPr>
            <a:stCxn id="9" idx="2"/>
            <a:endCxn id="14" idx="0"/>
          </p:cNvCxnSpPr>
          <p:nvPr/>
        </p:nvCxnSpPr>
        <p:spPr>
          <a:xfrm rot="10800000" flipV="1">
            <a:off x="2859465" y="4794262"/>
            <a:ext cx="928503" cy="46072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9" idx="2"/>
            <a:endCxn id="11" idx="0"/>
          </p:cNvCxnSpPr>
          <p:nvPr/>
        </p:nvCxnSpPr>
        <p:spPr>
          <a:xfrm>
            <a:off x="3787969" y="4794262"/>
            <a:ext cx="992489" cy="6637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/>
          <p:cNvSpPr/>
          <p:nvPr/>
        </p:nvSpPr>
        <p:spPr>
          <a:xfrm>
            <a:off x="1930962" y="5254984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많은가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9889" y="4066054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08697" y="5489649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“Run away from 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7" name="선 16"/>
          <p:cNvCxnSpPr>
            <a:stCxn id="15" idx="2"/>
            <a:endCxn id="19" idx="0"/>
          </p:cNvCxnSpPr>
          <p:nvPr/>
        </p:nvCxnSpPr>
        <p:spPr>
          <a:xfrm rot="5400000">
            <a:off x="7341250" y="4782293"/>
            <a:ext cx="427547" cy="3249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15" idx="2"/>
            <a:endCxn id="16" idx="0"/>
          </p:cNvCxnSpPr>
          <p:nvPr/>
        </p:nvCxnSpPr>
        <p:spPr>
          <a:xfrm>
            <a:off x="7717500" y="4730996"/>
            <a:ext cx="1538807" cy="7586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/>
          <p:cNvSpPr/>
          <p:nvPr/>
        </p:nvSpPr>
        <p:spPr>
          <a:xfrm>
            <a:off x="6464043" y="5158543"/>
            <a:ext cx="1857008" cy="132715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적은가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9825" y="735012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or Wander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2306" y="1790851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175109" y="2702286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소년이 근처에 있는가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0310" y="2764058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추적 </a:t>
            </a:r>
            <a:r>
              <a:rPr lang="en-US" altLang="ko-KR" sz="1700">
                <a:solidFill>
                  <a:schemeClr val="dk1"/>
                </a:solidFill>
              </a:rPr>
              <a:t>or 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endParaRPr lang="ko-KR" altLang="en-US" sz="1700">
              <a:solidFill>
                <a:schemeClr val="dk1"/>
              </a:solidFill>
            </a:endParaRPr>
          </a:p>
        </p:txBody>
      </p:sp>
      <p:cxnSp>
        <p:nvCxnSpPr>
          <p:cNvPr id="24" name="선 23"/>
          <p:cNvCxnSpPr>
            <a:stCxn id="22" idx="0"/>
            <a:endCxn id="21" idx="2"/>
          </p:cNvCxnSpPr>
          <p:nvPr/>
        </p:nvCxnSpPr>
        <p:spPr>
          <a:xfrm flipV="1">
            <a:off x="2103612" y="2455793"/>
            <a:ext cx="1238208" cy="24649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>
            <a:stCxn id="23" idx="0"/>
            <a:endCxn id="21" idx="2"/>
          </p:cNvCxnSpPr>
          <p:nvPr/>
        </p:nvCxnSpPr>
        <p:spPr>
          <a:xfrm rot="10800000">
            <a:off x="3341821" y="2455793"/>
            <a:ext cx="1528004" cy="30826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>
            <a:stCxn id="9" idx="0"/>
            <a:endCxn id="23" idx="2"/>
          </p:cNvCxnSpPr>
          <p:nvPr/>
        </p:nvCxnSpPr>
        <p:spPr>
          <a:xfrm flipV="1">
            <a:off x="3787969" y="3429000"/>
            <a:ext cx="1081855" cy="6370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>
            <a:stCxn id="15" idx="0"/>
            <a:endCxn id="23" idx="2"/>
          </p:cNvCxnSpPr>
          <p:nvPr/>
        </p:nvCxnSpPr>
        <p:spPr>
          <a:xfrm rot="10800000">
            <a:off x="4869825" y="3429000"/>
            <a:ext cx="2847675" cy="6370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>
            <a:stCxn id="21" idx="0"/>
            <a:endCxn id="20" idx="2"/>
          </p:cNvCxnSpPr>
          <p:nvPr/>
        </p:nvCxnSpPr>
        <p:spPr>
          <a:xfrm flipV="1">
            <a:off x="3341821" y="1399954"/>
            <a:ext cx="2587519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선 28"/>
          <p:cNvCxnSpPr>
            <a:stCxn id="20" idx="2"/>
            <a:endCxn id="4" idx="0"/>
          </p:cNvCxnSpPr>
          <p:nvPr/>
        </p:nvCxnSpPr>
        <p:spPr>
          <a:xfrm>
            <a:off x="5929340" y="1399954"/>
            <a:ext cx="2926414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95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</ep:Words>
  <ep:PresentationFormat>화면 슬라이드 쇼(4:3)</ep:PresentationFormat>
  <ep:Paragraphs>24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Behavior Tree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2023-11-16T05:24:48.916</dcterms:created>
  <dc:creator>민근</dc:creator>
  <cp:lastModifiedBy>민근</cp:lastModifiedBy>
  <dcterms:modified xsi:type="dcterms:W3CDTF">2023-11-16T12:14:11.059</dcterms:modified>
  <cp:revision>14</cp:revision>
  <dc:title>Behavior Tree</dc:title>
  <cp:version>12.0.0.3407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