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3416-01EC-70B6-90D7-74338DEB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375FB-3DAA-1997-AA20-AF5EE0B7D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938E7-68A9-A7E5-2CF1-8E9474E9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E46BB-43BE-659A-AABB-666A35E4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4563F-4AEC-8BE1-2ED0-9EB14D57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5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77916-0768-B727-1B2D-3E1BA0F5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C9905-57F4-35EA-7E3E-EB526CA55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E2D28-1EA0-35C5-77F5-E93153FC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EE884-9B39-1A7D-AD8E-43EBA550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99C29-F41A-BF42-B611-189FEE5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CA8AF-306D-CAEE-D12E-4C95F1F47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6F6E1-6A54-841C-31BA-AC4E00028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7EF12-007B-9894-FAC7-48A63466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F5C9F-4A95-D434-8B6F-78159DBD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68A86-DFC1-BF8D-A4E3-676E1FD6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C8317-C46E-E511-6668-68B3CBC7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75E27-2775-1328-6FE8-CE655D3B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23FE1-7982-95FF-343B-1267ACA7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FE7F7-285E-3883-A3A7-4C799037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F58BA-7174-EDE1-EDEC-4F013A4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387BC-CBC1-84B4-9AC9-D83B2AE1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80C9D-0F58-1065-7998-1D77BF1B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3F636-D68C-5D28-8108-E24DD6F3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E6A9A-3B44-5301-BA08-00DA47F2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84232-CE53-8335-36A4-63926BCC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4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53745-C61C-BE43-49C2-77218CE8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52C5D-C07A-1465-2D55-89B7F0C42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DC3D0-E375-1A0B-D3BE-18686600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18300-ADA0-F3BD-0EC7-407C40F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7B2C1-AD9E-FA02-D60D-47E2C724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15547-2495-931D-A0FA-CAFB56B1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D51B6-838A-8EDB-8C0B-1928767D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6BC13-4547-0A1A-9242-3B8C27B3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2CE9E-1A41-32E7-3E19-170D169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43C827-B95D-1294-2FEF-95DF3D71A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56A5EF-1E60-70D3-8998-D3894EF0C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F2325E-BA23-67C8-A02F-379DFBE0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D9B971-3E99-846E-349C-F6641CD9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507B3-F125-2DE3-76AE-E9CFC64E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4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F8C9B-02A7-78EF-6DC9-C7EAD1D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90F1A-C72A-6D6C-5715-AFE0571C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13D515-2FCD-679F-D2C3-7FACBC91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B45AF-E4D4-5359-3B4E-9E4448F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2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7268CA-A3D9-611B-6686-D3FE1FB7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1A1107-B097-D3AE-25C3-9C952D8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85BCB-5760-6CEA-E42A-882ED70F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1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79265-F3A4-865C-8241-3681DC31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CBA6F-F02B-7A10-234C-855BB254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3F82B-9D95-A0E7-B279-E58C2B81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E5E78-1DDA-557F-F7BE-D842CE5F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C8969-7142-3D3D-DA0F-05D4FFB2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14F54-8211-B243-FD64-FE2ECC44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34444-0C4B-383E-53C0-F8001A36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15F65-46D4-A9D6-D8A0-8CCC38C7D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802AD-A1E7-BF93-F741-4CB805C4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BE908-8F10-0DD1-7775-24B4ED85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239AB-8B74-A11D-5EE6-A72A8897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5825D-B806-434D-7075-02EE6CF5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C39B8-EFD7-F1C5-9E65-ED220D6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CFC00-336C-8A7C-85FF-8BCA64F9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0E700-81D6-9A97-CEBC-55A89AE7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2189-347D-4485-86B2-5CB9D581941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DAEB2-44D1-A018-614A-71891F76A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1F3C6-EBDB-F409-B357-24BC1C720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FE12-844D-4CC6-A86C-BDFDEA5B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02C8B7-54BC-DE3E-1C07-D835A025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/>
              <a:t>2DGP </a:t>
            </a:r>
            <a:r>
              <a:rPr lang="ko-KR" altLang="en-US" sz="6600"/>
              <a:t>프로젝트 </a:t>
            </a:r>
            <a:r>
              <a:rPr lang="en-US" altLang="ko-KR" sz="6600"/>
              <a:t>1</a:t>
            </a:r>
            <a:r>
              <a:rPr lang="ko-KR" altLang="en-US" sz="660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8CEB7-1C42-9CFC-7476-8B56A402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ko-KR" altLang="en-US"/>
              <a:t>게임공학과 </a:t>
            </a:r>
            <a:r>
              <a:rPr lang="en-US" altLang="ko-KR"/>
              <a:t>2021182046 </a:t>
            </a:r>
            <a:r>
              <a:rPr lang="ko-KR" altLang="en-US"/>
              <a:t>김세진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5"/>
    </mc:Choice>
    <mc:Fallback xmlns="">
      <p:transition spd="slow" advTm="68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15C43B-F202-81A7-E281-086D0C0A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dirty="0"/>
              <a:t>게임 컨셉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내용 개체 틀 2">
            <a:extLst>
              <a:ext uri="{FF2B5EF4-FFF2-40B4-BE49-F238E27FC236}">
                <a16:creationId xmlns:a16="http://schemas.microsoft.com/office/drawing/2014/main" id="{F37EDDA8-7338-1787-1D2E-BD1924D3C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모터 스포츠 </a:t>
            </a:r>
            <a:r>
              <a:rPr lang="en-US" altLang="ko-KR" sz="2000" dirty="0"/>
              <a:t>2D </a:t>
            </a:r>
            <a:r>
              <a:rPr lang="ko-KR" altLang="en-US" sz="2000" dirty="0"/>
              <a:t>레이싱 게임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서킷을 따라 운행</a:t>
            </a:r>
            <a:r>
              <a:rPr lang="en-US" altLang="ko-KR" sz="2000" dirty="0"/>
              <a:t> </a:t>
            </a:r>
            <a:r>
              <a:rPr lang="ko-KR" altLang="en-US" sz="2000" dirty="0"/>
              <a:t>및 기록측정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차보다 먼저 결승선 주파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다른 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라바콘</a:t>
            </a:r>
            <a:r>
              <a:rPr lang="en-US" altLang="ko-KR" sz="2000" dirty="0"/>
              <a:t> </a:t>
            </a:r>
            <a:r>
              <a:rPr lang="ko-KR" altLang="en-US" sz="2000" dirty="0"/>
              <a:t>등 장애물을 피해 직접 조작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아슬아슬하고 </a:t>
            </a:r>
            <a:r>
              <a:rPr lang="ko-KR" altLang="en-US" sz="2000" dirty="0" err="1"/>
              <a:t>스릴있는</a:t>
            </a:r>
            <a:r>
              <a:rPr lang="ko-KR" altLang="en-US" sz="2000" dirty="0"/>
              <a:t> 재미를 느낄 수 있음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‘Ultimate Racing 2D’ </a:t>
            </a:r>
            <a:r>
              <a:rPr lang="ko-KR" altLang="en-US" sz="2000" dirty="0"/>
              <a:t>모작</a:t>
            </a: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F8B1CB-C4D7-DF34-0F4C-800D9232F3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81"/>
    </mc:Choice>
    <mc:Fallback xmlns="">
      <p:transition spd="slow" advTm="206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9B69E-8F33-5975-4596-BFFC93D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643" y="566280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예상 게임 진행 흐름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B2BBC5-402D-9DEE-D7BC-A3EDE2BA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4643" y="2358365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 dirty="0"/>
              <a:t>신호등 표시로 시작 알림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방향키로 이동 및 방향조절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도로 밖으로 이동하면 속도 감소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화면 상단에 등수</a:t>
            </a:r>
            <a:r>
              <a:rPr lang="en-US" altLang="ko-KR" sz="2000" dirty="0"/>
              <a:t>, </a:t>
            </a:r>
            <a:r>
              <a:rPr lang="ko-KR" altLang="en-US" sz="2000" dirty="0"/>
              <a:t>시간기록 및 남은 </a:t>
            </a:r>
            <a:r>
              <a:rPr lang="en-US" altLang="ko-KR" sz="2000" dirty="0"/>
              <a:t>LAP</a:t>
            </a:r>
            <a:r>
              <a:rPr lang="ko-KR" altLang="en-US" sz="2000" dirty="0"/>
              <a:t>수 표시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부스터 기능으로 빠르게 전진 가능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4069F6AA-D576-376D-E87B-03ADFA9AAF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64" t="4062" r="1373" b="8867"/>
          <a:stretch/>
        </p:blipFill>
        <p:spPr>
          <a:xfrm>
            <a:off x="1076131" y="1879870"/>
            <a:ext cx="6389346" cy="30982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28E0E8-6EA1-2CD8-3B9A-C32B85FF69DF}"/>
              </a:ext>
            </a:extLst>
          </p:cNvPr>
          <p:cNvSpPr/>
          <p:nvPr/>
        </p:nvSpPr>
        <p:spPr>
          <a:xfrm>
            <a:off x="1076131" y="1811547"/>
            <a:ext cx="724619" cy="37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1788F-4B8D-1A73-2C04-AECC7DCB1298}"/>
              </a:ext>
            </a:extLst>
          </p:cNvPr>
          <p:cNvSpPr/>
          <p:nvPr/>
        </p:nvSpPr>
        <p:spPr>
          <a:xfrm>
            <a:off x="2013534" y="1811547"/>
            <a:ext cx="945326" cy="37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06A09D-4E94-056D-EF50-8D43CBBA80A6}"/>
              </a:ext>
            </a:extLst>
          </p:cNvPr>
          <p:cNvSpPr/>
          <p:nvPr/>
        </p:nvSpPr>
        <p:spPr>
          <a:xfrm>
            <a:off x="3624600" y="1811546"/>
            <a:ext cx="1283830" cy="439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8FD1F0-0527-8DC0-DA8D-D010ED295163}"/>
              </a:ext>
            </a:extLst>
          </p:cNvPr>
          <p:cNvSpPr/>
          <p:nvPr/>
        </p:nvSpPr>
        <p:spPr>
          <a:xfrm>
            <a:off x="3724841" y="3147972"/>
            <a:ext cx="1114578" cy="562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99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67"/>
    </mc:Choice>
    <mc:Fallback xmlns="">
      <p:transition spd="slow" advTm="364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9B69E-8F33-5975-4596-BFFC93D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플레이어 상태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7E97F3-45A5-7D50-F71F-16140DD95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/>
              <a:t>벽이나 차</a:t>
            </a:r>
            <a:r>
              <a:rPr lang="en-US" altLang="ko-KR" sz="2000"/>
              <a:t>, </a:t>
            </a:r>
            <a:r>
              <a:rPr lang="ko-KR" altLang="en-US" sz="2000"/>
              <a:t>장애물에 충돌 시 내구도 게이지 하락</a:t>
            </a:r>
            <a:endParaRPr lang="en-US" altLang="ko-KR" sz="2000"/>
          </a:p>
          <a:p>
            <a:pPr latinLnBrk="0"/>
            <a:r>
              <a:rPr lang="ko-KR" altLang="en-US" sz="2000"/>
              <a:t>내구도는 경주 중간 피트로 들어가 수리 가능 </a:t>
            </a:r>
            <a:endParaRPr lang="en-US" altLang="ko-KR" sz="2000"/>
          </a:p>
          <a:p>
            <a:pPr latinLnBrk="0"/>
            <a:r>
              <a:rPr lang="ko-KR" altLang="en-US" sz="2000"/>
              <a:t>내구도가 </a:t>
            </a:r>
            <a:r>
              <a:rPr lang="en-US" altLang="ko-KR" sz="2000"/>
              <a:t>0</a:t>
            </a:r>
            <a:r>
              <a:rPr lang="ko-KR" altLang="en-US" sz="2000"/>
              <a:t>이 되면 무조건 패배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A4A82B3-B12C-5B7E-5753-4E3417D16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984" t="746" b="5713"/>
          <a:stretch/>
        </p:blipFill>
        <p:spPr>
          <a:xfrm>
            <a:off x="6213085" y="2139891"/>
            <a:ext cx="5217075" cy="25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9"/>
    </mc:Choice>
    <mc:Fallback xmlns="">
      <p:transition spd="slow" advTm="205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79B69E-8F33-5975-4596-BFFC93D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결과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7E97F3-45A5-7D50-F71F-16140DD95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800" dirty="0"/>
              <a:t>플레이어가 마지막 </a:t>
            </a:r>
            <a:r>
              <a:rPr lang="en-US" altLang="ko-KR" sz="1800" dirty="0"/>
              <a:t>Lap</a:t>
            </a:r>
            <a:r>
              <a:rPr lang="ko-KR" altLang="en-US" sz="1800" dirty="0"/>
              <a:t>에 결승선을 통과하면 게임 종료</a:t>
            </a:r>
            <a:endParaRPr lang="en-US" altLang="ko-KR" sz="1800" dirty="0"/>
          </a:p>
          <a:p>
            <a:pPr latinLnBrk="0"/>
            <a:r>
              <a:rPr lang="ko-KR" altLang="en-US" sz="1800" dirty="0"/>
              <a:t>등수와 시간을 플레이어별로 화면에 출력</a:t>
            </a:r>
            <a:endParaRPr lang="en-US" altLang="ko-KR" sz="18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D832B7D-D65F-58F0-4F25-1F62202756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816" y="1702661"/>
            <a:ext cx="6440424" cy="33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6"/>
    </mc:Choice>
    <mc:Fallback xmlns="">
      <p:transition spd="slow" advTm="80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B38B6-1879-242C-56B0-304949D6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DA340EC-3EEE-85BE-07AD-FBF62B21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3979"/>
              </p:ext>
            </p:extLst>
          </p:nvPr>
        </p:nvGraphicFramePr>
        <p:xfrm>
          <a:off x="994506" y="1837248"/>
          <a:ext cx="9867478" cy="405183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40417">
                  <a:extLst>
                    <a:ext uri="{9D8B030D-6E8A-4147-A177-3AD203B41FA5}">
                      <a16:colId xmlns:a16="http://schemas.microsoft.com/office/drawing/2014/main" val="3707283565"/>
                    </a:ext>
                  </a:extLst>
                </a:gridCol>
                <a:gridCol w="8627061">
                  <a:extLst>
                    <a:ext uri="{9D8B030D-6E8A-4147-A177-3AD203B41FA5}">
                      <a16:colId xmlns:a16="http://schemas.microsoft.com/office/drawing/2014/main" val="2181382138"/>
                    </a:ext>
                  </a:extLst>
                </a:gridCol>
              </a:tblGrid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개발내용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2420702485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 및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 err="1"/>
                        <a:t>생성∙배치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맵 배치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2783265400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 정보 및 컨트롤에 따른 움직임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부스터 구현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158065629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시간측정 구현 및 승리패배 결과 구현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1283903474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배치된 </a:t>
                      </a:r>
                      <a:r>
                        <a:rPr lang="ko-KR" altLang="en-US" sz="1400" dirty="0" err="1"/>
                        <a:t>장애물∙벽</a:t>
                      </a:r>
                      <a:r>
                        <a:rPr lang="ko-KR" altLang="en-US" sz="1400" dirty="0"/>
                        <a:t> 충돌처리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도로 외 주행 속도감소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플레이어 내구도 구현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2340946233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인공지능 상대방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등수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적용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1922644945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타이틀 및 </a:t>
                      </a:r>
                      <a:r>
                        <a:rPr lang="ko-KR" altLang="en-US" sz="1400" dirty="0" err="1"/>
                        <a:t>메인메뉴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1413464444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종료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재시작 구현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3768338659"/>
                  </a:ext>
                </a:extLst>
              </a:tr>
              <a:tr h="45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111009" marR="111009" marT="55505" marB="555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테스트 및 버그 보완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수정</a:t>
                      </a:r>
                    </a:p>
                  </a:txBody>
                  <a:tcPr marL="111009" marR="111009" marT="55505" marB="55505"/>
                </a:tc>
                <a:extLst>
                  <a:ext uri="{0D108BD9-81ED-4DB2-BD59-A6C34878D82A}">
                    <a16:rowId xmlns:a16="http://schemas.microsoft.com/office/drawing/2014/main" val="18872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7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7"/>
    </mc:Choice>
    <mc:Fallback xmlns="">
      <p:transition spd="slow" advTm="6587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204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2DGP 프로젝트 1차 발표</vt:lpstr>
      <vt:lpstr>게임 컨셉</vt:lpstr>
      <vt:lpstr>예상 게임 진행 흐름</vt:lpstr>
      <vt:lpstr>플레이어 상태</vt:lpstr>
      <vt:lpstr>결과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1차 발표</dc:title>
  <dc:creator>klj0987@naver.com</dc:creator>
  <cp:lastModifiedBy>klj0987@naver.com</cp:lastModifiedBy>
  <cp:revision>63</cp:revision>
  <dcterms:created xsi:type="dcterms:W3CDTF">2023-10-14T10:05:48Z</dcterms:created>
  <dcterms:modified xsi:type="dcterms:W3CDTF">2023-10-16T17:26:22Z</dcterms:modified>
</cp:coreProperties>
</file>