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Microsoft JhengHei" panose="020B0604030504040204" pitchFamily="34" charset="-120"/>
      <p:regular r:id="rId9"/>
      <p:bold r:id="rId10"/>
    </p:embeddedFont>
    <p:embeddedFont>
      <p:font typeface="Open Sans" panose="020B0600000101010101" charset="0"/>
      <p:regular r:id="rId11"/>
      <p:bold r:id="rId12"/>
      <p:italic r:id="rId13"/>
      <p:boldItalic r:id="rId14"/>
    </p:embeddedFont>
    <p:embeddedFont>
      <p:font typeface="Playfair Display Bold" panose="020B0600000101010101" charset="0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4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93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3108960"/>
            <a:ext cx="5853195" cy="9519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7200" b="1" dirty="0">
                <a:solidFill>
                  <a:srgbClr val="10101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메이플 서치</a:t>
            </a:r>
            <a:endParaRPr lang="en-US" sz="7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06086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400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(캐릭터 다중 검색 시스템)</a:t>
            </a:r>
            <a:endParaRPr 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210AE0-A10F-EF97-7938-0DC2450BE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4256209"/>
            <a:ext cx="4619625" cy="3867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B7B268-CF0D-28EC-9826-C9049C9B00E1}"/>
              </a:ext>
            </a:extLst>
          </p:cNvPr>
          <p:cNvSpPr txBox="1"/>
          <p:nvPr/>
        </p:nvSpPr>
        <p:spPr>
          <a:xfrm>
            <a:off x="6759526" y="5470850"/>
            <a:ext cx="7315200" cy="2118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 err="1">
                <a:solidFill>
                  <a:srgbClr val="0F0F0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ource Han Sans KR"/>
                <a:sym typeface="Source Han Sans KR"/>
              </a:rPr>
              <a:t>팀장</a:t>
            </a:r>
            <a:r>
              <a:rPr lang="en-US" altLang="ko-KR" dirty="0">
                <a:solidFill>
                  <a:srgbClr val="0F0F0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ource Han Sans KR"/>
                <a:sym typeface="Source Han Sans KR"/>
              </a:rPr>
              <a:t>: 20211871 </a:t>
            </a:r>
            <a:r>
              <a:rPr lang="en-US" altLang="ko-KR" dirty="0" err="1">
                <a:solidFill>
                  <a:srgbClr val="0F0F0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ource Han Sans KR"/>
                <a:sym typeface="Source Han Sans KR"/>
              </a:rPr>
              <a:t>김준서</a:t>
            </a:r>
            <a:endParaRPr lang="en-US" altLang="ko-KR" dirty="0">
              <a:solidFill>
                <a:srgbClr val="0F0F0F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Source Han Sans KR"/>
              <a:sym typeface="Source Han Sans KR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0F0F0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ource Han Sans KR"/>
                <a:sym typeface="Source Han Sans KR"/>
              </a:rPr>
              <a:t>   </a:t>
            </a:r>
            <a:r>
              <a:rPr lang="en-US" altLang="ko-KR" dirty="0" err="1">
                <a:solidFill>
                  <a:srgbClr val="0F0F0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ource Han Sans KR"/>
                <a:sym typeface="Source Han Sans KR"/>
              </a:rPr>
              <a:t>팀원</a:t>
            </a:r>
            <a:r>
              <a:rPr lang="en-US" altLang="ko-KR" dirty="0">
                <a:solidFill>
                  <a:srgbClr val="0F0F0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ource Han Sans KR"/>
                <a:sym typeface="Source Han Sans KR"/>
              </a:rPr>
              <a:t>: 20211897 </a:t>
            </a:r>
            <a:r>
              <a:rPr lang="en-US" altLang="ko-KR" dirty="0" err="1">
                <a:solidFill>
                  <a:srgbClr val="0F0F0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ource Han Sans KR"/>
                <a:sym typeface="Source Han Sans KR"/>
              </a:rPr>
              <a:t>정민성</a:t>
            </a:r>
            <a:endParaRPr lang="en-US" altLang="ko-KR" dirty="0">
              <a:solidFill>
                <a:srgbClr val="0F0F0F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Source Han Sans KR"/>
              <a:sym typeface="Source Han Sans KR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0F0F0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ource Han Sans KR"/>
                <a:sym typeface="Source Han Sans KR"/>
              </a:rPr>
              <a:t>              20211872 </a:t>
            </a:r>
            <a:r>
              <a:rPr lang="en-US" altLang="ko-KR" dirty="0" err="1">
                <a:solidFill>
                  <a:srgbClr val="0F0F0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ource Han Sans KR"/>
                <a:sym typeface="Source Han Sans KR"/>
              </a:rPr>
              <a:t>김현우</a:t>
            </a:r>
            <a:endParaRPr lang="en-US" altLang="ko-KR" dirty="0">
              <a:solidFill>
                <a:srgbClr val="0F0F0F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Source Han Sans KR"/>
              <a:sym typeface="Source Han Sans KR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0F0F0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ource Han Sans KR"/>
                <a:sym typeface="Source Han Sans KR"/>
              </a:rPr>
              <a:t>              20211898 </a:t>
            </a:r>
            <a:r>
              <a:rPr lang="en-US" altLang="ko-KR" dirty="0" err="1">
                <a:solidFill>
                  <a:srgbClr val="0F0F0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ource Han Sans KR"/>
                <a:sym typeface="Source Han Sans KR"/>
              </a:rPr>
              <a:t>정준영</a:t>
            </a:r>
            <a:endParaRPr lang="en-US" altLang="ko-KR" dirty="0">
              <a:solidFill>
                <a:srgbClr val="0F0F0F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Source Han Sans KR"/>
              <a:sym typeface="Source Han Sans KR"/>
            </a:endParaRPr>
          </a:p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0F0F0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ource Han Sans KR"/>
                <a:sym typeface="Source Han Sans KR"/>
              </a:rPr>
              <a:t>              20231994 </a:t>
            </a:r>
            <a:r>
              <a:rPr lang="en-US" altLang="ko-KR" dirty="0" err="1">
                <a:solidFill>
                  <a:srgbClr val="0F0F0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ource Han Sans KR"/>
                <a:sym typeface="Source Han Sans KR"/>
              </a:rPr>
              <a:t>정다형</a:t>
            </a:r>
            <a:endParaRPr lang="en-US" altLang="ko-KR" dirty="0">
              <a:solidFill>
                <a:srgbClr val="0F0F0F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Source Han Sans KR"/>
              <a:sym typeface="Source Han Sans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9074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넥슨 오픈 API 활용</a:t>
            </a:r>
            <a:endParaRPr lang="en-US" sz="445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539484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983694" y="5479852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실시간 데이터 접근</a:t>
            </a:r>
            <a:endParaRPr lang="en-US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530906" y="5885259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넥슨 오픈 API를 통해 메이플스토리의 최신 캐릭터 정보에 실시간으로 접근합니다.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39484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9" name="Text 6"/>
          <p:cNvSpPr/>
          <p:nvPr/>
        </p:nvSpPr>
        <p:spPr>
          <a:xfrm>
            <a:off x="5383054" y="5479852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다양한 정보 통합</a:t>
            </a:r>
            <a:endParaRPr lang="en-US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954078" y="588525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레벨, 직업 등 다양한 캐릭터 정보를 한 곳에서 확인할 수 있습니다.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39484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3" name="Text 10"/>
          <p:cNvSpPr/>
          <p:nvPr/>
        </p:nvSpPr>
        <p:spPr>
          <a:xfrm>
            <a:off x="9812179" y="5479852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안정적인</a:t>
            </a: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 </a:t>
            </a:r>
            <a:r>
              <a:rPr lang="en-US" sz="2200" b="1" dirty="0">
                <a:solidFill>
                  <a:srgbClr val="3939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서비스</a:t>
            </a:r>
            <a:endParaRPr lang="en-US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377249" y="588525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공식 API를 사용함으로써 안정적이고 신뢰할 수 있는 서비스를 제공합니다.</a:t>
            </a:r>
            <a:endParaRPr lang="en-US" sz="175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E76EC0-729D-537E-41AD-CFD493387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140" y="7287065"/>
            <a:ext cx="4366260" cy="9425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0998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프로젝트 팀 구성</a:t>
            </a:r>
            <a:endParaRPr lang="en-US" sz="445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872389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666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김준서 (팀장)</a:t>
            </a:r>
            <a:endParaRPr lang="en-US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5156597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프로젝트 기획 및 총괄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3872389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4666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정다형 &amp; 정민성</a:t>
            </a:r>
            <a:endParaRPr lang="en-US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 4"/>
          <p:cNvSpPr/>
          <p:nvPr/>
        </p:nvSpPr>
        <p:spPr>
          <a:xfrm>
            <a:off x="5254704" y="5156597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데이터 연동 및 시스템 개발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3872389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666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김현우 &amp; 정준영</a:t>
            </a:r>
            <a:endParaRPr lang="en-US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715738" y="5156597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UI/UX 디자인 및 개발</a:t>
            </a:r>
            <a:endParaRPr lang="en-US" sz="175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B81C00-CC2F-D53C-E985-C57C46AB4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0775" y="6731391"/>
            <a:ext cx="4619625" cy="14613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3059" y="521851"/>
            <a:ext cx="4736544" cy="591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10101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프로젝트 진행 일정</a:t>
            </a:r>
            <a:endParaRPr lang="en-US" sz="37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935712" y="1492687"/>
            <a:ext cx="22860" cy="6214943"/>
          </a:xfrm>
          <a:prstGeom prst="roundRect">
            <a:avLst>
              <a:gd name="adj" fmla="val 124319"/>
            </a:avLst>
          </a:prstGeom>
          <a:solidFill>
            <a:srgbClr val="C6C6D2"/>
          </a:solidFill>
          <a:ln/>
        </p:spPr>
      </p:sp>
      <p:sp>
        <p:nvSpPr>
          <p:cNvPr id="4" name="Shape 2"/>
          <p:cNvSpPr/>
          <p:nvPr/>
        </p:nvSpPr>
        <p:spPr>
          <a:xfrm>
            <a:off x="1137404" y="1907500"/>
            <a:ext cx="663059" cy="22860"/>
          </a:xfrm>
          <a:prstGeom prst="roundRect">
            <a:avLst>
              <a:gd name="adj" fmla="val 124319"/>
            </a:avLst>
          </a:prstGeom>
          <a:solidFill>
            <a:srgbClr val="C6C6D2"/>
          </a:solidFill>
          <a:ln/>
        </p:spPr>
      </p:sp>
      <p:sp>
        <p:nvSpPr>
          <p:cNvPr id="5" name="Shape 3"/>
          <p:cNvSpPr/>
          <p:nvPr/>
        </p:nvSpPr>
        <p:spPr>
          <a:xfrm>
            <a:off x="734020" y="1705808"/>
            <a:ext cx="426244" cy="426244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6" name="Text 4"/>
          <p:cNvSpPr/>
          <p:nvPr/>
        </p:nvSpPr>
        <p:spPr>
          <a:xfrm>
            <a:off x="892731" y="1776770"/>
            <a:ext cx="108823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989177" y="1682115"/>
            <a:ext cx="2368272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939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9월 4주차</a:t>
            </a:r>
            <a:endParaRPr lang="en-US" sz="185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989177" y="2091690"/>
            <a:ext cx="11978164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OPEN API 활용 프로젝트 선정 및 초기 기획 단계</a:t>
            </a:r>
            <a:endParaRPr lang="en-US" sz="1450" dirty="0"/>
          </a:p>
        </p:txBody>
      </p:sp>
      <p:sp>
        <p:nvSpPr>
          <p:cNvPr id="9" name="Shape 7"/>
          <p:cNvSpPr/>
          <p:nvPr/>
        </p:nvSpPr>
        <p:spPr>
          <a:xfrm>
            <a:off x="1137404" y="3188375"/>
            <a:ext cx="663059" cy="22860"/>
          </a:xfrm>
          <a:prstGeom prst="roundRect">
            <a:avLst>
              <a:gd name="adj" fmla="val 124319"/>
            </a:avLst>
          </a:prstGeom>
          <a:solidFill>
            <a:srgbClr val="C6C6D2"/>
          </a:solidFill>
          <a:ln/>
        </p:spPr>
      </p:sp>
      <p:sp>
        <p:nvSpPr>
          <p:cNvPr id="10" name="Shape 8"/>
          <p:cNvSpPr/>
          <p:nvPr/>
        </p:nvSpPr>
        <p:spPr>
          <a:xfrm>
            <a:off x="734020" y="2986683"/>
            <a:ext cx="426244" cy="426244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1" name="Text 9"/>
          <p:cNvSpPr/>
          <p:nvPr/>
        </p:nvSpPr>
        <p:spPr>
          <a:xfrm>
            <a:off x="872847" y="3057644"/>
            <a:ext cx="148590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989177" y="2962989"/>
            <a:ext cx="2368272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939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10월 1~2주차</a:t>
            </a:r>
            <a:endParaRPr lang="en-US" sz="185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989177" y="3372564"/>
            <a:ext cx="11978164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프로젝트 주제 구체화 및 상세 구상 작업</a:t>
            </a:r>
            <a:endParaRPr lang="en-US" sz="1450" dirty="0"/>
          </a:p>
        </p:txBody>
      </p:sp>
      <p:sp>
        <p:nvSpPr>
          <p:cNvPr id="14" name="Shape 12"/>
          <p:cNvSpPr/>
          <p:nvPr/>
        </p:nvSpPr>
        <p:spPr>
          <a:xfrm>
            <a:off x="1137404" y="4469249"/>
            <a:ext cx="663059" cy="22860"/>
          </a:xfrm>
          <a:prstGeom prst="roundRect">
            <a:avLst>
              <a:gd name="adj" fmla="val 124319"/>
            </a:avLst>
          </a:prstGeom>
          <a:solidFill>
            <a:srgbClr val="C6C6D2"/>
          </a:solidFill>
          <a:ln/>
        </p:spPr>
      </p:sp>
      <p:sp>
        <p:nvSpPr>
          <p:cNvPr id="15" name="Shape 13"/>
          <p:cNvSpPr/>
          <p:nvPr/>
        </p:nvSpPr>
        <p:spPr>
          <a:xfrm>
            <a:off x="734020" y="4267557"/>
            <a:ext cx="426244" cy="426244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6" name="Text 14"/>
          <p:cNvSpPr/>
          <p:nvPr/>
        </p:nvSpPr>
        <p:spPr>
          <a:xfrm>
            <a:off x="877729" y="4338518"/>
            <a:ext cx="138708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89177" y="4243864"/>
            <a:ext cx="2368272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939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10월 3~4주차</a:t>
            </a:r>
            <a:endParaRPr lang="en-US" sz="185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1989177" y="4653439"/>
            <a:ext cx="11978164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API를 통한 데이터 수집 및 기본 UI 프로토타입 제작</a:t>
            </a:r>
            <a:endParaRPr lang="en-US" sz="1450" dirty="0"/>
          </a:p>
        </p:txBody>
      </p:sp>
      <p:sp>
        <p:nvSpPr>
          <p:cNvPr id="19" name="Shape 17"/>
          <p:cNvSpPr/>
          <p:nvPr/>
        </p:nvSpPr>
        <p:spPr>
          <a:xfrm>
            <a:off x="1137404" y="5750123"/>
            <a:ext cx="663059" cy="22860"/>
          </a:xfrm>
          <a:prstGeom prst="roundRect">
            <a:avLst>
              <a:gd name="adj" fmla="val 124319"/>
            </a:avLst>
          </a:prstGeom>
          <a:solidFill>
            <a:srgbClr val="C6C6D2"/>
          </a:solidFill>
          <a:ln/>
        </p:spPr>
      </p:sp>
      <p:sp>
        <p:nvSpPr>
          <p:cNvPr id="20" name="Shape 18"/>
          <p:cNvSpPr/>
          <p:nvPr/>
        </p:nvSpPr>
        <p:spPr>
          <a:xfrm>
            <a:off x="734020" y="5548432"/>
            <a:ext cx="426244" cy="426244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21" name="Text 19"/>
          <p:cNvSpPr/>
          <p:nvPr/>
        </p:nvSpPr>
        <p:spPr>
          <a:xfrm>
            <a:off x="872133" y="5619393"/>
            <a:ext cx="150019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4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1989177" y="5524738"/>
            <a:ext cx="2368272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939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11월 1~2주차</a:t>
            </a:r>
            <a:endParaRPr lang="en-US" sz="185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1989177" y="5934313"/>
            <a:ext cx="11978164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데이터 병합 작업 및 고급 UI 기능 구현</a:t>
            </a:r>
            <a:endParaRPr lang="en-US" sz="1450" dirty="0"/>
          </a:p>
        </p:txBody>
      </p:sp>
      <p:sp>
        <p:nvSpPr>
          <p:cNvPr id="24" name="Shape 22"/>
          <p:cNvSpPr/>
          <p:nvPr/>
        </p:nvSpPr>
        <p:spPr>
          <a:xfrm>
            <a:off x="1137404" y="7030998"/>
            <a:ext cx="663059" cy="22860"/>
          </a:xfrm>
          <a:prstGeom prst="roundRect">
            <a:avLst>
              <a:gd name="adj" fmla="val 124319"/>
            </a:avLst>
          </a:prstGeom>
          <a:solidFill>
            <a:srgbClr val="C6C6D2"/>
          </a:solidFill>
          <a:ln/>
        </p:spPr>
      </p:sp>
      <p:sp>
        <p:nvSpPr>
          <p:cNvPr id="25" name="Shape 23"/>
          <p:cNvSpPr/>
          <p:nvPr/>
        </p:nvSpPr>
        <p:spPr>
          <a:xfrm>
            <a:off x="734020" y="6829306"/>
            <a:ext cx="426244" cy="426244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26" name="Text 24"/>
          <p:cNvSpPr/>
          <p:nvPr/>
        </p:nvSpPr>
        <p:spPr>
          <a:xfrm>
            <a:off x="881896" y="6900267"/>
            <a:ext cx="130493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5</a:t>
            </a:r>
            <a:endParaRPr lang="en-US" sz="2200" dirty="0"/>
          </a:p>
        </p:txBody>
      </p:sp>
      <p:sp>
        <p:nvSpPr>
          <p:cNvPr id="27" name="Text 25"/>
          <p:cNvSpPr/>
          <p:nvPr/>
        </p:nvSpPr>
        <p:spPr>
          <a:xfrm>
            <a:off x="1989177" y="6805613"/>
            <a:ext cx="2368272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939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11월 3~4주차</a:t>
            </a:r>
            <a:endParaRPr lang="en-US" sz="185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Text 26"/>
          <p:cNvSpPr/>
          <p:nvPr/>
        </p:nvSpPr>
        <p:spPr>
          <a:xfrm>
            <a:off x="1989177" y="7215188"/>
            <a:ext cx="11978164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시스템 디버깅, 성능 최적화 및 최종 사용자 테스트</a:t>
            </a:r>
            <a:endParaRPr lang="en-US" sz="145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2A6A723-E27F-3DB5-27FF-D134034D0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6731391"/>
            <a:ext cx="4619625" cy="14613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3425" y="576263"/>
            <a:ext cx="5238869" cy="654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10101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기존 시스템과의 차별점</a:t>
            </a:r>
            <a:endParaRPr lang="en-US" sz="4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650206"/>
            <a:ext cx="9639657" cy="416230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33425" y="6257806"/>
            <a:ext cx="261937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0101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다중 캐릭터 검색</a:t>
            </a:r>
            <a:endParaRPr lang="en-US" sz="205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33425" y="6794778"/>
            <a:ext cx="4046458" cy="670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여러 캐릭터를 동시에 검색하고 비교할 수 있는 혁신적인 기능을 제공합니다.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5298757" y="6257806"/>
            <a:ext cx="261937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0101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직관적인 UI</a:t>
            </a:r>
            <a:endParaRPr lang="en-US" sz="205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298757" y="6794778"/>
            <a:ext cx="4046458" cy="670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사용자 친화적인 인터페이스로 복잡한 정보를 쉽게 파악할 수 있습니다.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9864090" y="6257806"/>
            <a:ext cx="261937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0101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실시간 업데이트</a:t>
            </a:r>
            <a:endParaRPr lang="en-US" sz="205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864090" y="6794778"/>
            <a:ext cx="4046458" cy="670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넥슨 API를 통해 최신 게임 데이터를 실시간으로 반영합니다.</a:t>
            </a:r>
            <a:endParaRPr lang="en-US" sz="16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CFC1C7-3F0A-5614-23B5-5102C351E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775" y="7589519"/>
            <a:ext cx="4619625" cy="6032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7200" b="1" dirty="0">
                <a:solidFill>
                  <a:srgbClr val="10101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layfair Display Bold" pitchFamily="34" charset="-120"/>
              </a:rPr>
              <a:t>감사합니다</a:t>
            </a:r>
            <a:endParaRPr lang="en-US" sz="7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AB377C-9419-8793-0949-2429347A9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6731391"/>
            <a:ext cx="4619625" cy="14613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224</Words>
  <Application>Microsoft Office PowerPoint</Application>
  <PresentationFormat>사용자 지정</PresentationFormat>
  <Paragraphs>54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Playfair Display Bold</vt:lpstr>
      <vt:lpstr>Arial</vt:lpstr>
      <vt:lpstr>Open Sans</vt:lpstr>
      <vt:lpstr>Microsoft JhengHei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준서 김</cp:lastModifiedBy>
  <cp:revision>4</cp:revision>
  <dcterms:created xsi:type="dcterms:W3CDTF">2024-11-19T06:04:22Z</dcterms:created>
  <dcterms:modified xsi:type="dcterms:W3CDTF">2024-11-19T06:13:20Z</dcterms:modified>
</cp:coreProperties>
</file>