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3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846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603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116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753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9893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931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232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919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4431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490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65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2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581191" y="3877167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000" b="1" spc="-75" dirty="0" err="1">
                <a:solidFill>
                  <a:srgbClr val="FFFFFF"/>
                </a:solidFill>
                <a:latin typeface="Arial"/>
                <a:cs typeface="Arial"/>
              </a:rPr>
              <a:t>Deepan</a:t>
            </a:r>
            <a:r>
              <a:rPr lang="en-US" sz="2000" b="1" spc="-75">
                <a:solidFill>
                  <a:srgbClr val="FFFFFF"/>
                </a:solidFill>
                <a:latin typeface="Arial"/>
                <a:cs typeface="Arial"/>
              </a:rPr>
              <a:t> A S 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en-US" sz="2000" b="1" spc="-75">
                <a:solidFill>
                  <a:srgbClr val="FFFFFF"/>
                </a:solidFill>
                <a:latin typeface="Arial"/>
                <a:cs typeface="Arial"/>
              </a:rPr>
              <a:t>(2021303507)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760980"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 AC Tech-Chemical Engineering   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204634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</TotalTime>
  <Words>1434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Gill Sans MT</vt:lpstr>
      <vt:lpstr>Söhne</vt:lpstr>
      <vt:lpstr>TimesNewRomanPSMT</vt:lpstr>
      <vt:lpstr>Basis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Vishanth</dc:creator>
  <cp:lastModifiedBy>DEEPAN A S</cp:lastModifiedBy>
  <cp:revision>833</cp:revision>
  <dcterms:created xsi:type="dcterms:W3CDTF">2024-04-01T16:53:49Z</dcterms:created>
  <dcterms:modified xsi:type="dcterms:W3CDTF">2024-04-30T17:01:47Z</dcterms:modified>
</cp:coreProperties>
</file>