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 /><Relationship Id="rId2" Type="http://schemas.openxmlformats.org/officeDocument/2006/relationships/hyperlink" Target="https://www.ncbi.nlm.nih.gov/pmc/articles/PMC10150633/" TargetMode="External" /><Relationship Id="rId1" Type="http://schemas.openxmlformats.org/officeDocument/2006/relationships/slideLayout" Target="../slideLayouts/slideLayout7.xml" /><Relationship Id="rId5" Type="http://schemas.openxmlformats.org/officeDocument/2006/relationships/hyperlink" Target="https://www.hindawi.com/journals/cin/2023/9418666/" TargetMode="External" /><Relationship Id="rId4" Type="http://schemas.openxmlformats.org/officeDocument/2006/relationships/hyperlink" Target="https://www.nature.com/articles/s41598-023-40717-1"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478152-F28C-D7CB-5E8D-01423D596BB5}"/>
              </a:ext>
            </a:extLst>
          </p:cNvPr>
          <p:cNvSpPr txBox="1"/>
          <p:nvPr/>
        </p:nvSpPr>
        <p:spPr>
          <a:xfrm>
            <a:off x="954185" y="950259"/>
            <a:ext cx="10086416" cy="1446550"/>
          </a:xfrm>
          <a:prstGeom prst="rect">
            <a:avLst/>
          </a:prstGeom>
          <a:noFill/>
        </p:spPr>
        <p:txBody>
          <a:bodyPr wrap="none" rtlCol="0">
            <a:spAutoFit/>
          </a:bodyPr>
          <a:lstStyle/>
          <a:p>
            <a:pPr algn="just"/>
            <a:r>
              <a:rPr lang="en-IN" sz="4400" dirty="0">
                <a:latin typeface="Bahnschrift SemiBold" panose="020B0502040204020203" pitchFamily="34" charset="0"/>
              </a:rPr>
              <a:t>              CAPSTONE PROJECT</a:t>
            </a:r>
          </a:p>
          <a:p>
            <a:pPr algn="just"/>
            <a:r>
              <a:rPr lang="en-IN" sz="4400" dirty="0">
                <a:latin typeface="Bahnschrift SemiBold" panose="020B0502040204020203" pitchFamily="34" charset="0"/>
              </a:rPr>
              <a:t>   CARDIOVASCULAR RISK PREDICTION</a:t>
            </a:r>
          </a:p>
        </p:txBody>
      </p:sp>
      <p:sp>
        <p:nvSpPr>
          <p:cNvPr id="5" name="TextBox 4">
            <a:extLst>
              <a:ext uri="{FF2B5EF4-FFF2-40B4-BE49-F238E27FC236}">
                <a16:creationId xmlns:a16="http://schemas.microsoft.com/office/drawing/2014/main"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GB" dirty="0" err="1">
                <a:solidFill>
                  <a:schemeClr val="bg1"/>
                </a:solidFill>
                <a:latin typeface="Bahnschrift Light" panose="020B0502040204020203" pitchFamily="34" charset="0"/>
              </a:rPr>
              <a:t>G.Renjani</a:t>
            </a:r>
            <a:endParaRPr lang="en-IN" dirty="0">
              <a:solidFill>
                <a:schemeClr val="bg1"/>
              </a:solidFill>
              <a:latin typeface="Bahnschrift Light" panose="020B0502040204020203" pitchFamily="34" charset="0"/>
            </a:endParaRP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299</TotalTime>
  <Words>1005</Words>
  <Application>Microsoft Office PowerPoint</Application>
  <PresentationFormat>Widescreen</PresentationFormat>
  <Paragraphs>129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renjani gopinath</cp:lastModifiedBy>
  <cp:revision>4</cp:revision>
  <dcterms:created xsi:type="dcterms:W3CDTF">2024-04-04T13:19:24Z</dcterms:created>
  <dcterms:modified xsi:type="dcterms:W3CDTF">2024-04-25T14:49:06Z</dcterms:modified>
</cp:coreProperties>
</file>