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9"/>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104868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5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104865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04864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104865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lstStyle/>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104866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lstStyle/>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104867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lstStyle/>
          <a:p>
            <a:r>
              <a:rPr lang="en-US"/>
              <a:t>Click to edit Master title style</a:t>
            </a:r>
          </a:p>
        </p:txBody>
      </p:sp>
      <p:sp>
        <p:nvSpPr>
          <p:cNvPr id="1048631"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104863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5"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104867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4868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8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eg"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1680341" y="4398796"/>
            <a:ext cx="893522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Muhammed Adam A (2021306033) – ALAGAPPA COLLEGE OF TECHNOLOGY, ANNA UNIVERSITY – DEPARTMENT OF LEATHER TECHNOLOGY</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Content Placeholder 3"/>
          <p:cNvPicPr>
            <a:picLocks noGrp="1" noChangeAspect="1"/>
          </p:cNvPicPr>
          <p:nvPr>
            <p:ph idx="1"/>
          </p:nvPr>
        </p:nvPicPr>
        <p:blipFill>
          <a:blip r:embed="rId2"/>
          <a:stretch>
            <a:fillRect/>
          </a:stretch>
        </p:blipFill>
        <p:spPr>
          <a:xfrm>
            <a:off x="316417" y="1456613"/>
            <a:ext cx="4952440" cy="2030583"/>
          </a:xfrm>
        </p:spPr>
      </p:pic>
      <p:pic>
        <p:nvPicPr>
          <p:cNvPr id="2097154" name="Picture 9"/>
          <p:cNvPicPr>
            <a:picLocks noChangeAspect="1"/>
          </p:cNvPicPr>
          <p:nvPr/>
        </p:nvPicPr>
        <p:blipFill>
          <a:blip r:embed="rId3"/>
          <a:stretch>
            <a:fillRect/>
          </a:stretch>
        </p:blipFill>
        <p:spPr>
          <a:xfrm>
            <a:off x="6096000" y="1166834"/>
            <a:ext cx="5374901" cy="2190857"/>
          </a:xfrm>
          <a:prstGeom prst="rect">
            <a:avLst/>
          </a:prstGeom>
        </p:spPr>
      </p:pic>
      <p:pic>
        <p:nvPicPr>
          <p:cNvPr id="2097155" name="Picture 16"/>
          <p:cNvPicPr>
            <a:picLocks noChangeAspect="1"/>
          </p:cNvPicPr>
          <p:nvPr/>
        </p:nvPicPr>
        <p:blipFill>
          <a:blip r:embed="rId4"/>
          <a:stretch>
            <a:fillRect/>
          </a:stretch>
        </p:blipFill>
        <p:spPr>
          <a:xfrm>
            <a:off x="157442" y="4153211"/>
            <a:ext cx="5507915" cy="2667896"/>
          </a:xfrm>
          <a:prstGeom prst="rect">
            <a:avLst/>
          </a:prstGeom>
        </p:spPr>
      </p:pic>
      <p:sp>
        <p:nvSpPr>
          <p:cNvPr id="1048612" name="TextBox 17"/>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1048613" name="TextBox 10"/>
          <p:cNvSpPr txBox="1"/>
          <p:nvPr/>
        </p:nvSpPr>
        <p:spPr>
          <a:xfrm>
            <a:off x="6096000" y="850070"/>
            <a:ext cx="5032618" cy="4470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1048614" name="TextBox 10"/>
          <p:cNvSpPr txBox="1"/>
          <p:nvPr/>
        </p:nvSpPr>
        <p:spPr>
          <a:xfrm>
            <a:off x="6226138" y="3570874"/>
            <a:ext cx="5623598" cy="4470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2097156" name="Picture 10"/>
          <p:cNvPicPr>
            <a:picLocks noChangeAspect="1"/>
          </p:cNvPicPr>
          <p:nvPr/>
        </p:nvPicPr>
        <p:blipFill>
          <a:blip r:embed="rId5"/>
          <a:stretch>
            <a:fillRect/>
          </a:stretch>
        </p:blipFill>
        <p:spPr>
          <a:xfrm>
            <a:off x="6465067" y="3941288"/>
            <a:ext cx="5145741" cy="2482820"/>
          </a:xfrm>
          <a:prstGeom prst="rect">
            <a:avLst/>
          </a:prstGeom>
        </p:spPr>
      </p:pic>
      <p:sp>
        <p:nvSpPr>
          <p:cNvPr id="1048615" name="TextBox 10"/>
          <p:cNvSpPr txBox="1"/>
          <p:nvPr/>
        </p:nvSpPr>
        <p:spPr>
          <a:xfrm>
            <a:off x="255737" y="3876212"/>
            <a:ext cx="5623598" cy="4470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2097157" name="Picture 10"/>
          <p:cNvPicPr>
            <a:picLocks noChangeAspect="1"/>
          </p:cNvPicPr>
          <p:nvPr/>
        </p:nvPicPr>
        <p:blipFill>
          <a:blip r:embed="rId2"/>
          <a:stretch>
            <a:fillRect/>
          </a:stretch>
        </p:blipFill>
        <p:spPr>
          <a:xfrm>
            <a:off x="441922" y="1549829"/>
            <a:ext cx="5507915" cy="2282342"/>
          </a:xfrm>
          <a:prstGeom prst="rect">
            <a:avLst/>
          </a:prstGeom>
        </p:spPr>
      </p:pic>
      <p:sp>
        <p:nvSpPr>
          <p:cNvPr id="1048617" name="TextBox 10"/>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048618" name="TextBox 10"/>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2097158" name="Picture 14"/>
          <p:cNvPicPr>
            <a:picLocks noChangeAspect="1"/>
          </p:cNvPicPr>
          <p:nvPr/>
        </p:nvPicPr>
        <p:blipFill>
          <a:blip r:embed="rId3"/>
          <a:stretch>
            <a:fillRect/>
          </a:stretch>
        </p:blipFill>
        <p:spPr>
          <a:xfrm>
            <a:off x="6226138" y="1123549"/>
            <a:ext cx="5843772" cy="2487255"/>
          </a:xfrm>
          <a:prstGeom prst="rect">
            <a:avLst/>
          </a:prstGeom>
        </p:spPr>
      </p:pic>
      <p:pic>
        <p:nvPicPr>
          <p:cNvPr id="2097159" name="Picture 18"/>
          <p:cNvPicPr>
            <a:picLocks noChangeAspect="1"/>
          </p:cNvPicPr>
          <p:nvPr/>
        </p:nvPicPr>
        <p:blipFill>
          <a:blip r:embed="rId4"/>
          <a:stretch>
            <a:fillRect/>
          </a:stretch>
        </p:blipFill>
        <p:spPr>
          <a:xfrm>
            <a:off x="472402" y="4328160"/>
            <a:ext cx="5283200" cy="2146300"/>
          </a:xfrm>
          <a:prstGeom prst="rect">
            <a:avLst/>
          </a:prstGeom>
        </p:spPr>
      </p:pic>
      <p:sp>
        <p:nvSpPr>
          <p:cNvPr id="1048619" name="TextBox 10"/>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097160" name="Picture 21"/>
          <p:cNvPicPr>
            <a:picLocks noChangeAspect="1"/>
          </p:cNvPicPr>
          <p:nvPr/>
        </p:nvPicPr>
        <p:blipFill>
          <a:blip r:embed="rId5"/>
          <a:stretch>
            <a:fillRect/>
          </a:stretch>
        </p:blipFill>
        <p:spPr>
          <a:xfrm>
            <a:off x="6818863" y="4328160"/>
            <a:ext cx="5140960" cy="2111007"/>
          </a:xfrm>
          <a:prstGeom prst="rect">
            <a:avLst/>
          </a:prstGeom>
        </p:spPr>
      </p:pic>
      <p:sp>
        <p:nvSpPr>
          <p:cNvPr id="1048620" name="TextBox 10"/>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048622" name="TextBox 10"/>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048623" name="TextBox 10"/>
          <p:cNvSpPr txBox="1"/>
          <p:nvPr/>
        </p:nvSpPr>
        <p:spPr>
          <a:xfrm>
            <a:off x="6239436" y="1693883"/>
            <a:ext cx="5623598" cy="4470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2097161" name="Picture 2"/>
          <p:cNvPicPr>
            <a:picLocks noChangeAspect="1"/>
          </p:cNvPicPr>
          <p:nvPr/>
        </p:nvPicPr>
        <p:blipFill>
          <a:blip r:embed="rId2"/>
          <a:stretch>
            <a:fillRect/>
          </a:stretch>
        </p:blipFill>
        <p:spPr>
          <a:xfrm>
            <a:off x="787874" y="1885890"/>
            <a:ext cx="4590949" cy="4595591"/>
          </a:xfrm>
          <a:prstGeom prst="rect">
            <a:avLst/>
          </a:prstGeom>
        </p:spPr>
      </p:pic>
      <p:pic>
        <p:nvPicPr>
          <p:cNvPr id="2097162" name="Picture 5"/>
          <p:cNvPicPr>
            <a:picLocks noChangeAspect="1"/>
          </p:cNvPicPr>
          <p:nvPr/>
        </p:nvPicPr>
        <p:blipFill>
          <a:blip r:embed="rId3"/>
          <a:stretch>
            <a:fillRect/>
          </a:stretch>
        </p:blipFill>
        <p:spPr>
          <a:xfrm>
            <a:off x="5766099" y="1970882"/>
            <a:ext cx="6193724" cy="2624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txBox="1"/>
          <p:nvPr/>
        </p:nvSpPr>
        <p:spPr>
          <a:xfrm>
            <a:off x="452403" y="1237632"/>
            <a:ext cx="11029615" cy="4673324"/>
          </a:xfrm>
          <a:prstGeom prst="rect">
            <a:avLst/>
          </a:prstGeom>
        </p:spPr>
        <p:txBody>
          <a:bodyPr vert="horz" lIns="91440" tIns="45720" rIns="91440" bIns="45720" rtlCol="0" anchor="ctr">
            <a:normAutofit fontScale="70588"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1048604" name="Content Placeholder 1"/>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4118"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1048608" name="Content Placeholder 1"/>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1048610" name="Content Placeholder 1"/>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CDFCB244-A971-6B41-A1FF-BBA35EECB48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1</cp:revision>
  <dcterms:created xsi:type="dcterms:W3CDTF">2021-05-26T05:50:10Z</dcterms:created>
  <dcterms:modified xsi:type="dcterms:W3CDTF">2024-04-24T13:28:05Z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7680115f006c4c26a4869aa8eafea285</vt:lpwstr>
  </property>
</Properties>
</file>