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8" r:id="rId9"/>
    <p:sldId id="262" r:id="rId10"/>
    <p:sldId id="269" r:id="rId11"/>
    <p:sldId id="270" r:id="rId12"/>
    <p:sldId id="263" r:id="rId13"/>
    <p:sldId id="264" r:id="rId14"/>
    <p:sldId id="265" r:id="rId15"/>
    <p:sldId id="26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6601" y="2185924"/>
            <a:ext cx="5867400"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MOVIE TICKET BOOKING</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276600"/>
            <a:ext cx="11296650" cy="223907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US" sz="2000" b="1" spc="10" dirty="0">
                <a:solidFill>
                  <a:srgbClr val="1382AC"/>
                </a:solidFill>
                <a:latin typeface="Arial"/>
                <a:cs typeface="Arial"/>
              </a:rPr>
              <a:t>DANIKA A</a:t>
            </a:r>
            <a:r>
              <a:rPr sz="2000" b="1" dirty="0">
                <a:solidFill>
                  <a:srgbClr val="1382AC"/>
                </a:solidFill>
                <a:latin typeface="Arial"/>
                <a:cs typeface="Arial"/>
              </a:rPr>
              <a:t>-</a:t>
            </a:r>
            <a:r>
              <a:rPr lang="en-US" sz="2000" b="1" spc="-25" dirty="0">
                <a:solidFill>
                  <a:srgbClr val="1382AC"/>
                </a:solidFill>
                <a:latin typeface="Arial"/>
                <a:cs typeface="Arial"/>
              </a:rPr>
              <a:t>ACTECH, ANNA UNIVERSITY</a:t>
            </a:r>
            <a:r>
              <a:rPr sz="2000" b="1" dirty="0">
                <a:solidFill>
                  <a:srgbClr val="1382AC"/>
                </a:solidFill>
                <a:latin typeface="Arial"/>
                <a:cs typeface="Arial"/>
              </a:rPr>
              <a:t>-</a:t>
            </a:r>
            <a:r>
              <a:rPr lang="en-US" sz="2000" b="1" spc="-25" dirty="0">
                <a:solidFill>
                  <a:srgbClr val="1382AC"/>
                </a:solidFill>
                <a:latin typeface="Arial"/>
                <a:cs typeface="Arial"/>
              </a:rPr>
              <a:t>TEXTILE DEPARTMENT</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ign Up Window">
            <a:extLst>
              <a:ext uri="{FF2B5EF4-FFF2-40B4-BE49-F238E27FC236}">
                <a16:creationId xmlns:a16="http://schemas.microsoft.com/office/drawing/2014/main" id="{6D29DA68-0DA5-2ECB-71F6-AB45DF7C7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29718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ity &amp; Movie Selection Window">
            <a:extLst>
              <a:ext uri="{FF2B5EF4-FFF2-40B4-BE49-F238E27FC236}">
                <a16:creationId xmlns:a16="http://schemas.microsoft.com/office/drawing/2014/main" id="{2449BBC4-408D-92C3-B5AA-7C20F410B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067622"/>
            <a:ext cx="3490912" cy="464737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fter City Selection Window">
            <a:extLst>
              <a:ext uri="{FF2B5EF4-FFF2-40B4-BE49-F238E27FC236}">
                <a16:creationId xmlns:a16="http://schemas.microsoft.com/office/drawing/2014/main" id="{9A3F72BB-C903-C6B8-E42A-E1DFC9E00D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0112" y="1067622"/>
            <a:ext cx="3418698" cy="464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985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at Selection &amp; Ticket Booked Succefully window window">
            <a:extLst>
              <a:ext uri="{FF2B5EF4-FFF2-40B4-BE49-F238E27FC236}">
                <a16:creationId xmlns:a16="http://schemas.microsoft.com/office/drawing/2014/main" id="{3DC12A12-0147-7086-683A-9FFC64184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109" y="1066800"/>
            <a:ext cx="3060982" cy="4419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ogin Window">
            <a:extLst>
              <a:ext uri="{FF2B5EF4-FFF2-40B4-BE49-F238E27FC236}">
                <a16:creationId xmlns:a16="http://schemas.microsoft.com/office/drawing/2014/main" id="{6006F423-34F1-CDAB-A789-D6F9A9D5B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066800"/>
            <a:ext cx="3614738" cy="4191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atas Stored in SQL">
            <a:extLst>
              <a:ext uri="{FF2B5EF4-FFF2-40B4-BE49-F238E27FC236}">
                <a16:creationId xmlns:a16="http://schemas.microsoft.com/office/drawing/2014/main" id="{F71DF62F-EED1-877D-151D-13B2A36C3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5847" y="1064342"/>
            <a:ext cx="3960811"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57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a:extLst>
              <a:ext uri="{FF2B5EF4-FFF2-40B4-BE49-F238E27FC236}">
                <a16:creationId xmlns:a16="http://schemas.microsoft.com/office/drawing/2014/main" id="{A66962E3-0007-2DF1-C621-BE74CE7ECD1A}"/>
              </a:ext>
            </a:extLst>
          </p:cNvPr>
          <p:cNvSpPr txBox="1"/>
          <p:nvPr/>
        </p:nvSpPr>
        <p:spPr>
          <a:xfrm>
            <a:off x="454742" y="911323"/>
            <a:ext cx="11074400" cy="5035353"/>
          </a:xfrm>
          <a:prstGeom prst="rect">
            <a:avLst/>
          </a:prstGeom>
          <a:noFill/>
        </p:spPr>
        <p:txBody>
          <a:bodyPr wrap="square">
            <a:spAutoFit/>
          </a:bodyPr>
          <a:lstStyle/>
          <a:p>
            <a:pPr algn="l">
              <a:lnSpc>
                <a:spcPct val="150000"/>
              </a:lnSpc>
            </a:pPr>
            <a:br>
              <a:rPr lang="en-US" b="0" i="0" dirty="0">
                <a:solidFill>
                  <a:srgbClr val="ECECEC"/>
                </a:solidFill>
                <a:effectLst/>
                <a:latin typeface="Söhne"/>
              </a:rPr>
            </a:br>
            <a:r>
              <a:rPr lang="en-US" b="0" i="0" dirty="0">
                <a:effectLst/>
                <a:latin typeface="Söhne"/>
              </a:rPr>
              <a:t>In conclusion, movie ticket booking has evolved significantly over the years, transitioning from traditional box office sales to online platforms and mobile applications. This transformation has brought about convenience and efficiency for moviegoers, allowing them to browse showtimes, select seats, and make purchases from the comfort of their own homes or on the go. Additionally, advancements in technology such as AI-driven recommendation systems and virtual reality experiences have enhanced the overall movie ticket booking process, providing personalized suggestions and immersive previews.</a:t>
            </a:r>
          </a:p>
          <a:p>
            <a:pPr algn="l">
              <a:lnSpc>
                <a:spcPct val="150000"/>
              </a:lnSpc>
            </a:pPr>
            <a:r>
              <a:rPr lang="en-US" b="0" i="0" dirty="0">
                <a:effectLst/>
                <a:latin typeface="Söhne"/>
              </a:rPr>
              <a:t>Furthermore, the integration of social media and user reviews has empowered audiences to make more informed decisions when choosing which movies to see. Despite these advancements, challenges such as ticket scalping and fraudulent transactions persist, necessitating continued efforts in security and regulation.</a:t>
            </a:r>
          </a:p>
          <a:p>
            <a:pPr algn="l">
              <a:lnSpc>
                <a:spcPct val="150000"/>
              </a:lnSpc>
            </a:pPr>
            <a:r>
              <a:rPr lang="en-US" b="0" i="0" dirty="0">
                <a:effectLst/>
                <a:latin typeface="Söhne"/>
              </a:rPr>
              <a:t>Overall, the future of movie ticket booking holds promise for further innovation and enhancement of the moviegoing experience, ensuring that audiences can easily access and enjoy their favorite films with just a few clicks or taps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51C3B082-E704-712E-5CA3-3E4CED316396}"/>
              </a:ext>
            </a:extLst>
          </p:cNvPr>
          <p:cNvSpPr txBox="1"/>
          <p:nvPr/>
        </p:nvSpPr>
        <p:spPr>
          <a:xfrm>
            <a:off x="457200" y="1282948"/>
            <a:ext cx="9519603" cy="5575052"/>
          </a:xfrm>
          <a:prstGeom prst="rect">
            <a:avLst/>
          </a:prstGeom>
          <a:noFill/>
        </p:spPr>
        <p:txBody>
          <a:bodyPr wrap="square">
            <a:spAutoFit/>
          </a:bodyPr>
          <a:lstStyle/>
          <a:p>
            <a:pPr>
              <a:lnSpc>
                <a:spcPct val="150000"/>
              </a:lnSpc>
            </a:pPr>
            <a:r>
              <a:rPr lang="en-IN" sz="2400" dirty="0"/>
              <a:t>The future of movie ticket booking could involve advancements in technology such as augmented reality (AR) for virtual seat previews, personalized recommendations based on user preferences and past viewing history, seamless integration with smart home devices for ticketless entry, and enhanced social features like group bookings and shared experiences. Additionally, advancements in data analytics could enable </a:t>
            </a:r>
            <a:r>
              <a:rPr lang="en-IN" sz="2400" dirty="0" err="1"/>
              <a:t>theaters</a:t>
            </a:r>
            <a:r>
              <a:rPr lang="en-IN" sz="2400" dirty="0"/>
              <a:t> to optimize scheduling based on demand patterns and offer dynamic pricing models. Overall, the future scope lies in creating a more personalized, convenient, and immersive movie-going experience for audiences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BDB705EC-99C2-56D9-9656-DAFA44D60BF1}"/>
              </a:ext>
            </a:extLst>
          </p:cNvPr>
          <p:cNvSpPr txBox="1"/>
          <p:nvPr/>
        </p:nvSpPr>
        <p:spPr>
          <a:xfrm>
            <a:off x="3505200" y="2895600"/>
            <a:ext cx="7010400" cy="1446550"/>
          </a:xfrm>
          <a:prstGeom prst="rect">
            <a:avLst/>
          </a:prstGeom>
          <a:noFill/>
        </p:spPr>
        <p:txBody>
          <a:bodyPr wrap="square" rtlCol="0">
            <a:spAutoFit/>
          </a:bodyPr>
          <a:lstStyle/>
          <a:p>
            <a:r>
              <a:rPr lang="en-US" sz="4400" dirty="0"/>
              <a:t>PYTHON PROGRAM FOR MOVIE TICKET BOOKING</a:t>
            </a:r>
            <a:endParaRPr lang="en-IN"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8" name="TextBox 7">
            <a:extLst>
              <a:ext uri="{FF2B5EF4-FFF2-40B4-BE49-F238E27FC236}">
                <a16:creationId xmlns:a16="http://schemas.microsoft.com/office/drawing/2014/main" id="{30AA88AC-2700-B59C-BBB1-DDA833FACDCE}"/>
              </a:ext>
            </a:extLst>
          </p:cNvPr>
          <p:cNvSpPr txBox="1"/>
          <p:nvPr/>
        </p:nvSpPr>
        <p:spPr>
          <a:xfrm>
            <a:off x="628445" y="1981200"/>
            <a:ext cx="9753600" cy="3359061"/>
          </a:xfrm>
          <a:prstGeom prst="rect">
            <a:avLst/>
          </a:prstGeom>
          <a:noFill/>
        </p:spPr>
        <p:txBody>
          <a:bodyPr wrap="square">
            <a:spAutoFit/>
          </a:bodyPr>
          <a:lstStyle/>
          <a:p>
            <a:pPr>
              <a:lnSpc>
                <a:spcPct val="150000"/>
              </a:lnSpc>
            </a:pPr>
            <a:r>
              <a:rPr lang="en-IN" sz="2400" dirty="0"/>
              <a:t>A streamlined online platform that allows users to easily browse movie listings, select their preferred showtimes, choose seating arrangements, and securely purchase tickets. It should also include features like real-time seat availability updates, seat selection, and integration with popular payment gateways for smooth transactions. Additionally, a user-friendly interface and responsive customer support would enhance the overall experience.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9" name="TextBox 8">
            <a:extLst>
              <a:ext uri="{FF2B5EF4-FFF2-40B4-BE49-F238E27FC236}">
                <a16:creationId xmlns:a16="http://schemas.microsoft.com/office/drawing/2014/main" id="{C058328E-8451-0C04-3E1E-B3B679ABE843}"/>
              </a:ext>
            </a:extLst>
          </p:cNvPr>
          <p:cNvSpPr txBox="1"/>
          <p:nvPr/>
        </p:nvSpPr>
        <p:spPr>
          <a:xfrm>
            <a:off x="914400" y="1295400"/>
            <a:ext cx="9601200" cy="4247317"/>
          </a:xfrm>
          <a:prstGeom prst="rect">
            <a:avLst/>
          </a:prstGeom>
          <a:noFill/>
        </p:spPr>
        <p:txBody>
          <a:bodyPr wrap="square" rtlCol="0">
            <a:spAutoFit/>
          </a:bodyPr>
          <a:lstStyle/>
          <a:p>
            <a:r>
              <a:rPr lang="en-US" dirty="0"/>
              <a:t>A system approach for movie ticket booking involves creating a seamless process for customers to browse movie listings, select showtimes, choose seats, and complete transactions. Here's a structured breakdown of such a system:</a:t>
            </a:r>
          </a:p>
          <a:p>
            <a:endParaRPr lang="en-US" dirty="0"/>
          </a:p>
          <a:p>
            <a:r>
              <a:rPr lang="en-US" dirty="0"/>
              <a:t>1. User Interface</a:t>
            </a:r>
          </a:p>
          <a:p>
            <a:r>
              <a:rPr lang="en-US" dirty="0"/>
              <a:t>2. Movie Database</a:t>
            </a:r>
          </a:p>
          <a:p>
            <a:r>
              <a:rPr lang="en-US" dirty="0"/>
              <a:t>3. Theater and Showtime Management</a:t>
            </a:r>
          </a:p>
          <a:p>
            <a:r>
              <a:rPr lang="en-US" dirty="0"/>
              <a:t>4. Seat Selection and Reservation</a:t>
            </a:r>
          </a:p>
          <a:p>
            <a:r>
              <a:rPr lang="en-US" dirty="0"/>
              <a:t>5.Ticket Pricing and Discounts</a:t>
            </a:r>
          </a:p>
          <a:p>
            <a:r>
              <a:rPr lang="en-US" dirty="0"/>
              <a:t>6.Payment Processing</a:t>
            </a:r>
          </a:p>
          <a:p>
            <a:r>
              <a:rPr lang="en-US" dirty="0"/>
              <a:t>7. Booking Confirmation and Tickets Issuance</a:t>
            </a:r>
          </a:p>
          <a:p>
            <a:r>
              <a:rPr lang="en-US" dirty="0"/>
              <a:t>8. Integration with Cinema Systems</a:t>
            </a:r>
          </a:p>
          <a:p>
            <a:r>
              <a:rPr lang="en-US" dirty="0"/>
              <a:t>9. Customer Support and Feedback</a:t>
            </a:r>
          </a:p>
          <a:p>
            <a:r>
              <a:rPr lang="en-US" dirty="0"/>
              <a:t>10. Security and Data Privacy</a:t>
            </a:r>
          </a:p>
          <a:p>
            <a:r>
              <a:rPr lang="en-US" dirty="0"/>
              <a:t>11. Analytics and Reporting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63D753D0-5611-8DAC-B321-B96C0F5EF6F9}"/>
              </a:ext>
            </a:extLst>
          </p:cNvPr>
          <p:cNvSpPr txBox="1"/>
          <p:nvPr/>
        </p:nvSpPr>
        <p:spPr>
          <a:xfrm>
            <a:off x="660400" y="871537"/>
            <a:ext cx="10287000" cy="5866350"/>
          </a:xfrm>
          <a:prstGeom prst="rect">
            <a:avLst/>
          </a:prstGeom>
          <a:noFill/>
        </p:spPr>
        <p:txBody>
          <a:bodyPr wrap="square">
            <a:spAutoFit/>
          </a:bodyPr>
          <a:lstStyle/>
          <a:p>
            <a:pPr>
              <a:lnSpc>
                <a:spcPct val="150000"/>
              </a:lnSpc>
            </a:pPr>
            <a:endParaRPr lang="en-IN" dirty="0"/>
          </a:p>
          <a:p>
            <a:pPr>
              <a:lnSpc>
                <a:spcPct val="150000"/>
              </a:lnSpc>
            </a:pPr>
            <a:r>
              <a:rPr lang="en-IN" dirty="0"/>
              <a:t>1. User Authentication: The user logs in or creates an account if they're a new user.</a:t>
            </a:r>
          </a:p>
          <a:p>
            <a:pPr>
              <a:lnSpc>
                <a:spcPct val="150000"/>
              </a:lnSpc>
            </a:pPr>
            <a:r>
              <a:rPr lang="en-IN" dirty="0"/>
              <a:t>2. Movie Selection: The user browses available movies, either by title, genre, or location.</a:t>
            </a:r>
          </a:p>
          <a:p>
            <a:pPr>
              <a:lnSpc>
                <a:spcPct val="150000"/>
              </a:lnSpc>
            </a:pPr>
            <a:r>
              <a:rPr lang="en-IN" dirty="0"/>
              <a:t>3. Showtime Selection: The user selects their desired movie and the preferred showtime.</a:t>
            </a:r>
          </a:p>
          <a:p>
            <a:pPr>
              <a:lnSpc>
                <a:spcPct val="150000"/>
              </a:lnSpc>
            </a:pPr>
            <a:r>
              <a:rPr lang="en-IN" dirty="0"/>
              <a:t>4. Seat Selection: The user chooses their seats from a seating layout displayed on the screen.</a:t>
            </a:r>
          </a:p>
          <a:p>
            <a:pPr>
              <a:lnSpc>
                <a:spcPct val="150000"/>
              </a:lnSpc>
            </a:pPr>
            <a:r>
              <a:rPr lang="en-IN" dirty="0"/>
              <a:t>5. Payment Processing: The user enters payment information and completes the transaction securely.</a:t>
            </a:r>
          </a:p>
          <a:p>
            <a:pPr>
              <a:lnSpc>
                <a:spcPct val="150000"/>
              </a:lnSpc>
            </a:pPr>
            <a:r>
              <a:rPr lang="en-IN" dirty="0"/>
              <a:t>6. Ticket Confirmation: The system confirms the booking and generates a booking reference or ticket QR code</a:t>
            </a:r>
          </a:p>
          <a:p>
            <a:pPr>
              <a:lnSpc>
                <a:spcPct val="150000"/>
              </a:lnSpc>
            </a:pPr>
            <a:r>
              <a:rPr lang="en-IN" dirty="0"/>
              <a:t>.7. Notification: The user receives a confirmation email or SMS with the booking details and QR code if </a:t>
            </a:r>
            <a:r>
              <a:rPr lang="en-IN" dirty="0" err="1"/>
              <a:t>applicable.Behind</a:t>
            </a:r>
            <a:r>
              <a:rPr lang="en-IN" dirty="0"/>
              <a:t> the scenes, the system manages seat availability, updates the seating layout in real-time, processes payments securely, and generates booking records for both the user and the </a:t>
            </a:r>
            <a:r>
              <a:rPr lang="en-IN" dirty="0" err="1"/>
              <a:t>theater</a:t>
            </a:r>
            <a:r>
              <a:rPr lang="en-IN" dirty="0"/>
              <a:t>. It also handles scenarios like seat reservations timing out if payment isn't completed within a certain timeframe and refunds if necessary. Additionally, the system may include features like loyalty rewards, discounts, and integration with third-party platforms for promotional offers.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57098-975C-7BBA-AF34-7DA8C1DFA98B}"/>
              </a:ext>
            </a:extLst>
          </p:cNvPr>
          <p:cNvSpPr>
            <a:spLocks noGrp="1"/>
          </p:cNvSpPr>
          <p:nvPr>
            <p:ph type="title"/>
          </p:nvPr>
        </p:nvSpPr>
        <p:spPr>
          <a:xfrm>
            <a:off x="3733800" y="914400"/>
            <a:ext cx="2743200" cy="846386"/>
          </a:xfrm>
        </p:spPr>
        <p:txBody>
          <a:bodyPr/>
          <a:lstStyle/>
          <a:p>
            <a:r>
              <a:rPr lang="en-US" dirty="0"/>
              <a:t>DEPLOYMENT </a:t>
            </a:r>
            <a:endParaRPr lang="en-IN" dirty="0"/>
          </a:p>
        </p:txBody>
      </p:sp>
      <p:sp>
        <p:nvSpPr>
          <p:cNvPr id="17" name="TextBox 16">
            <a:extLst>
              <a:ext uri="{FF2B5EF4-FFF2-40B4-BE49-F238E27FC236}">
                <a16:creationId xmlns:a16="http://schemas.microsoft.com/office/drawing/2014/main" id="{75E7D3EE-ED8C-7F62-CF54-94E3B9F34CDD}"/>
              </a:ext>
            </a:extLst>
          </p:cNvPr>
          <p:cNvSpPr txBox="1"/>
          <p:nvPr/>
        </p:nvSpPr>
        <p:spPr>
          <a:xfrm>
            <a:off x="609600" y="1447800"/>
            <a:ext cx="11353800" cy="5078313"/>
          </a:xfrm>
          <a:prstGeom prst="rect">
            <a:avLst/>
          </a:prstGeom>
          <a:noFill/>
        </p:spPr>
        <p:txBody>
          <a:bodyPr wrap="square">
            <a:spAutoFit/>
          </a:bodyPr>
          <a:lstStyle/>
          <a:p>
            <a:r>
              <a:rPr lang="en-IN" dirty="0"/>
              <a:t>1. Server Setup: Begin by setting up the necessary servers to host the ticket booking system. This includes selecting a reliable hosting provider, configuring server settings, and ensuring scalability to handle varying levels of traffic.</a:t>
            </a:r>
          </a:p>
          <a:p>
            <a:endParaRPr lang="en-IN" dirty="0"/>
          </a:p>
          <a:p>
            <a:r>
              <a:rPr lang="en-IN" dirty="0"/>
              <a:t>2. Database Configuration: Establish a robust database architecture to store information such as movie listings, showtimes, seating availability, user accounts, and transaction records. Implement efficient database queries to optimize performance and responsiveness.</a:t>
            </a:r>
          </a:p>
          <a:p>
            <a:endParaRPr lang="en-IN" dirty="0"/>
          </a:p>
          <a:p>
            <a:r>
              <a:rPr lang="en-IN" dirty="0"/>
              <a:t>3. Frontend Development: Design and develop the user interface (UI) of the ticket booking platform. Create intuitive layouts that allow users to easily search for movies, view showtimes, select seats, and complete transactions. Ensure compatibility across different devices and browsers for a seamless user experience.</a:t>
            </a:r>
          </a:p>
          <a:p>
            <a:endParaRPr lang="en-IN" dirty="0"/>
          </a:p>
          <a:p>
            <a:r>
              <a:rPr lang="en-IN" dirty="0"/>
              <a:t>4. Backend Development: Build the backend logic of the ticket booking system to handle user requests, process payments, manage inventory, and generate booking confirmations. Implement secure authentication mechanisms to protect user accounts and sensitive information.</a:t>
            </a:r>
          </a:p>
          <a:p>
            <a:endParaRPr lang="en-IN" dirty="0"/>
          </a:p>
          <a:p>
            <a:r>
              <a:rPr lang="en-IN" dirty="0"/>
              <a:t>5. Payment Gateway Integration: Integrate a secure payment gateway to facilitate online transactions. Ensure compliance with industry standards such as PCI DSS to safeguard payment data and prevent unauthorized access.</a:t>
            </a:r>
          </a:p>
          <a:p>
            <a:endParaRPr lang="en-IN" dirty="0"/>
          </a:p>
        </p:txBody>
      </p:sp>
    </p:spTree>
    <p:extLst>
      <p:ext uri="{BB962C8B-B14F-4D97-AF65-F5344CB8AC3E}">
        <p14:creationId xmlns:p14="http://schemas.microsoft.com/office/powerpoint/2010/main" val="89147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6B0573-50DE-F2EB-696C-BD749B3FCFD0}"/>
              </a:ext>
            </a:extLst>
          </p:cNvPr>
          <p:cNvSpPr txBox="1"/>
          <p:nvPr/>
        </p:nvSpPr>
        <p:spPr>
          <a:xfrm>
            <a:off x="762000" y="685800"/>
            <a:ext cx="11049000" cy="5035353"/>
          </a:xfrm>
          <a:prstGeom prst="rect">
            <a:avLst/>
          </a:prstGeom>
          <a:noFill/>
        </p:spPr>
        <p:txBody>
          <a:bodyPr wrap="square">
            <a:spAutoFit/>
          </a:bodyPr>
          <a:lstStyle/>
          <a:p>
            <a:pPr>
              <a:lnSpc>
                <a:spcPct val="150000"/>
              </a:lnSpc>
            </a:pPr>
            <a:endParaRPr lang="en-IN" dirty="0"/>
          </a:p>
          <a:p>
            <a:pPr>
              <a:lnSpc>
                <a:spcPct val="150000"/>
              </a:lnSpc>
            </a:pPr>
            <a:r>
              <a:rPr lang="en-IN" dirty="0"/>
              <a:t>6. Testing and Quality Assurance: Conduct thorough testing of the ticket booking system to identify and resolve any bugs or usability issues. Perform functional testing, performance testing, and security testing to ensure reliability and stability.</a:t>
            </a:r>
          </a:p>
          <a:p>
            <a:pPr>
              <a:lnSpc>
                <a:spcPct val="150000"/>
              </a:lnSpc>
            </a:pPr>
            <a:endParaRPr lang="en-IN" dirty="0"/>
          </a:p>
          <a:p>
            <a:pPr>
              <a:lnSpc>
                <a:spcPct val="150000"/>
              </a:lnSpc>
            </a:pPr>
            <a:r>
              <a:rPr lang="en-IN" dirty="0"/>
              <a:t>7. Deployment and Monitoring: Deploy the ticket booking system to production servers once testing is complete. Monitor system performance and user feedback closely to address any issues that may arise post-deployment. Implement logging and analytics tools to gather insights into user </a:t>
            </a:r>
            <a:r>
              <a:rPr lang="en-IN" dirty="0" err="1"/>
              <a:t>behavior</a:t>
            </a:r>
            <a:r>
              <a:rPr lang="en-IN" dirty="0"/>
              <a:t> and system usage.</a:t>
            </a:r>
          </a:p>
          <a:p>
            <a:pPr>
              <a:lnSpc>
                <a:spcPct val="150000"/>
              </a:lnSpc>
            </a:pPr>
            <a:endParaRPr lang="en-IN" dirty="0"/>
          </a:p>
          <a:p>
            <a:pPr>
              <a:lnSpc>
                <a:spcPct val="150000"/>
              </a:lnSpc>
            </a:pPr>
            <a:r>
              <a:rPr lang="en-IN" dirty="0"/>
              <a:t>8. Continuous Improvement: Continuously iterate on the ticket booking system based on user feedback and changing requirements. Implement new features, optimize performance, and enhance security to provide an exceptional booking experience for users.</a:t>
            </a:r>
          </a:p>
        </p:txBody>
      </p:sp>
    </p:spTree>
    <p:extLst>
      <p:ext uri="{BB962C8B-B14F-4D97-AF65-F5344CB8AC3E}">
        <p14:creationId xmlns:p14="http://schemas.microsoft.com/office/powerpoint/2010/main" val="297949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2050" name="Picture 2" descr="create columns in sql">
            <a:extLst>
              <a:ext uri="{FF2B5EF4-FFF2-40B4-BE49-F238E27FC236}">
                <a16:creationId xmlns:a16="http://schemas.microsoft.com/office/drawing/2014/main" id="{73ACFC85-9826-BA90-C627-86E1B3C6D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1600200"/>
            <a:ext cx="3733800" cy="4343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reate columns in sql">
            <a:extLst>
              <a:ext uri="{FF2B5EF4-FFF2-40B4-BE49-F238E27FC236}">
                <a16:creationId xmlns:a16="http://schemas.microsoft.com/office/drawing/2014/main" id="{0F995F0C-2211-0C53-0FCA-94FE639C5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200"/>
            <a:ext cx="3352800" cy="4191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lm Buff Interface Window">
            <a:extLst>
              <a:ext uri="{FF2B5EF4-FFF2-40B4-BE49-F238E27FC236}">
                <a16:creationId xmlns:a16="http://schemas.microsoft.com/office/drawing/2014/main" id="{417AE96C-89AC-3669-53A8-C48F74D1C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1524000"/>
            <a:ext cx="3246490"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TotalTime>
  <Words>1051</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ALGORITHM &amp; DEPLOYMENT</vt:lpstr>
      <vt:lpstr>DEPLOYMENT </vt:lpstr>
      <vt:lpstr>PowerPoint Presentation</vt:lpstr>
      <vt:lpstr>RESULT</vt:lpstr>
      <vt:lpstr>PowerPoint Presentation</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Mythili</dc:creator>
  <cp:lastModifiedBy>msrmurali7@gmail.com</cp:lastModifiedBy>
  <cp:revision>1</cp:revision>
  <dcterms:created xsi:type="dcterms:W3CDTF">2024-04-04T19:22:38Z</dcterms:created>
  <dcterms:modified xsi:type="dcterms:W3CDTF">2024-04-24T16:26:57Z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