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8" r:id="rId9"/>
    <p:sldId id="262" r:id="rId10"/>
    <p:sldId id="269" r:id="rId11"/>
    <p:sldId id="270" r:id="rId12"/>
    <p:sldId id="263" r:id="rId13"/>
    <p:sldId id="264"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1" y="2185924"/>
            <a:ext cx="5867400"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MOVIE TICKET BOOKING</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23907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a:solidFill>
                  <a:srgbClr val="1382AC"/>
                </a:solidFill>
                <a:latin typeface="Arial"/>
                <a:cs typeface="Arial"/>
              </a:rPr>
              <a:t>Mythili M</a:t>
            </a:r>
            <a:r>
              <a:rPr sz="2000" b="1" dirty="0">
                <a:solidFill>
                  <a:srgbClr val="1382AC"/>
                </a:solidFill>
                <a:latin typeface="Arial"/>
                <a:cs typeface="Arial"/>
              </a:rPr>
              <a:t>-</a:t>
            </a:r>
            <a:r>
              <a:rPr lang="en-US" sz="2000" b="1" spc="-25" dirty="0" err="1">
                <a:solidFill>
                  <a:srgbClr val="1382AC"/>
                </a:solidFill>
                <a:latin typeface="Arial"/>
                <a:cs typeface="Arial"/>
              </a:rPr>
              <a:t>ACTech</a:t>
            </a:r>
            <a:r>
              <a:rPr lang="en-US" sz="2000" b="1" spc="-25" dirty="0">
                <a:solidFill>
                  <a:srgbClr val="1382AC"/>
                </a:solidFill>
                <a:latin typeface="Arial"/>
                <a:cs typeface="Arial"/>
              </a:rPr>
              <a:t>, Anna university</a:t>
            </a:r>
            <a:r>
              <a:rPr sz="2000" b="1" dirty="0">
                <a:solidFill>
                  <a:srgbClr val="1382AC"/>
                </a:solidFill>
                <a:latin typeface="Arial"/>
                <a:cs typeface="Arial"/>
              </a:rPr>
              <a:t>-</a:t>
            </a:r>
            <a:r>
              <a:rPr lang="en-US" sz="2000" b="1" dirty="0">
                <a:solidFill>
                  <a:srgbClr val="1382AC"/>
                </a:solidFill>
                <a:latin typeface="Arial"/>
                <a:cs typeface="Arial"/>
              </a:rPr>
              <a:t>Textile </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gn Up Window">
            <a:extLst>
              <a:ext uri="{FF2B5EF4-FFF2-40B4-BE49-F238E27FC236}">
                <a16:creationId xmlns:a16="http://schemas.microsoft.com/office/drawing/2014/main" id="{EEA18C3E-7023-0569-7CC7-F55CAE18E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272605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ity &amp; Movie Selection Window">
            <a:extLst>
              <a:ext uri="{FF2B5EF4-FFF2-40B4-BE49-F238E27FC236}">
                <a16:creationId xmlns:a16="http://schemas.microsoft.com/office/drawing/2014/main" id="{0F9902BB-2EBA-8BF4-D7AF-928832BFF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371600"/>
            <a:ext cx="3090862"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fter City Selection Window">
            <a:extLst>
              <a:ext uri="{FF2B5EF4-FFF2-40B4-BE49-F238E27FC236}">
                <a16:creationId xmlns:a16="http://schemas.microsoft.com/office/drawing/2014/main" id="{8C111088-D9D4-63B5-3A94-2D184F1D5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958" y="1376516"/>
            <a:ext cx="3292663" cy="410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71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at Selection &amp; Ticket Booked Succefully window window">
            <a:extLst>
              <a:ext uri="{FF2B5EF4-FFF2-40B4-BE49-F238E27FC236}">
                <a16:creationId xmlns:a16="http://schemas.microsoft.com/office/drawing/2014/main" id="{130F5F01-48FB-630C-9C78-EA589368C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20877"/>
            <a:ext cx="3166533"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gin Window">
            <a:extLst>
              <a:ext uri="{FF2B5EF4-FFF2-40B4-BE49-F238E27FC236}">
                <a16:creationId xmlns:a16="http://schemas.microsoft.com/office/drawing/2014/main" id="{45508E1F-575E-5817-B66C-3E482AF09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546" y="1120877"/>
            <a:ext cx="3231003" cy="458429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atas Stored in SQL">
            <a:extLst>
              <a:ext uri="{FF2B5EF4-FFF2-40B4-BE49-F238E27FC236}">
                <a16:creationId xmlns:a16="http://schemas.microsoft.com/office/drawing/2014/main" id="{C2C73F71-1360-DDA4-2F14-AAF4AB97F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9203" y="1038532"/>
            <a:ext cx="39624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30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id="{96F58F94-1638-8090-344D-90043582861D}"/>
              </a:ext>
            </a:extLst>
          </p:cNvPr>
          <p:cNvSpPr txBox="1"/>
          <p:nvPr/>
        </p:nvSpPr>
        <p:spPr>
          <a:xfrm>
            <a:off x="2057400" y="1905000"/>
            <a:ext cx="8534400" cy="3785652"/>
          </a:xfrm>
          <a:prstGeom prst="rect">
            <a:avLst/>
          </a:prstGeom>
          <a:noFill/>
        </p:spPr>
        <p:txBody>
          <a:bodyPr wrap="square">
            <a:spAutoFit/>
          </a:bodyPr>
          <a:lstStyle/>
          <a:p>
            <a:r>
              <a:rPr lang="en-IN" sz="2400" dirty="0"/>
              <a:t>The movie ticket booking process is essential for ensuring a smooth and enjoyable cinema experience. By providing convenient online booking options, streamlined payment processes, and effective communication channels, cinemas can enhance customer satisfaction and loyalty. Additionally, leveraging data analytics to understand customer preferences and trends can further optimize the booking experience and drive business success. Ultimately, a well-executed movie ticket booking system not only benefits customers but also strengthens the relationship between cinemas and their audience.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6" name="TextBox 5">
            <a:extLst>
              <a:ext uri="{FF2B5EF4-FFF2-40B4-BE49-F238E27FC236}">
                <a16:creationId xmlns:a16="http://schemas.microsoft.com/office/drawing/2014/main" id="{B6668938-1C0D-0033-80D6-036B106B9104}"/>
              </a:ext>
            </a:extLst>
          </p:cNvPr>
          <p:cNvSpPr txBox="1"/>
          <p:nvPr/>
        </p:nvSpPr>
        <p:spPr>
          <a:xfrm>
            <a:off x="1371600" y="1809695"/>
            <a:ext cx="9372600" cy="4708981"/>
          </a:xfrm>
          <a:prstGeom prst="rect">
            <a:avLst/>
          </a:prstGeom>
          <a:noFill/>
        </p:spPr>
        <p:txBody>
          <a:bodyPr wrap="square">
            <a:spAutoFit/>
          </a:bodyPr>
          <a:lstStyle/>
          <a:p>
            <a:pPr marL="285750" indent="-285750">
              <a:buFont typeface="Arial" panose="020B0604020202020204" pitchFamily="34" charset="0"/>
              <a:buChar char="•"/>
            </a:pPr>
            <a:r>
              <a:rPr lang="en-IN" sz="2000" dirty="0"/>
              <a:t>Enhanced Personalization: Movie ticket booking platforms may utilize AI and data analytics to offer highly personalized recommendations based on individual preferences, past viewing history, and social interactions.</a:t>
            </a:r>
          </a:p>
          <a:p>
            <a:pPr marL="285750" indent="-285750">
              <a:buFont typeface="Arial" panose="020B0604020202020204" pitchFamily="34" charset="0"/>
              <a:buChar char="•"/>
            </a:pPr>
            <a:r>
              <a:rPr lang="en-IN" sz="2000" dirty="0"/>
              <a:t>Virtual Reality (VR) Experiences: Virtual reality could revolutionize the movie-going experience by allowing users to preview seating options, explore </a:t>
            </a:r>
            <a:r>
              <a:rPr lang="en-IN" sz="2000" dirty="0" err="1"/>
              <a:t>theaters</a:t>
            </a:r>
            <a:r>
              <a:rPr lang="en-IN" sz="2000" dirty="0"/>
              <a:t>, and even watch trailers in immersive VR environments before booking tickets.</a:t>
            </a:r>
          </a:p>
          <a:p>
            <a:pPr marL="285750" indent="-285750">
              <a:buFont typeface="Arial" panose="020B0604020202020204" pitchFamily="34" charset="0"/>
              <a:buChar char="•"/>
            </a:pPr>
            <a:r>
              <a:rPr lang="en-IN" sz="2000" dirty="0"/>
              <a:t>Augmented Reality (AR) Integration: AR could be used to enhance the in-</a:t>
            </a:r>
            <a:r>
              <a:rPr lang="en-IN" sz="2000" dirty="0" err="1"/>
              <a:t>theater</a:t>
            </a:r>
            <a:r>
              <a:rPr lang="en-IN" sz="2000" dirty="0"/>
              <a:t> experience, offering interactive elements such as movie-related games, digital overlays, or real-time information about nearby amenities.</a:t>
            </a:r>
          </a:p>
          <a:p>
            <a:pPr marL="285750" indent="-285750">
              <a:buFont typeface="Arial" panose="020B0604020202020204" pitchFamily="34" charset="0"/>
              <a:buChar char="•"/>
            </a:pPr>
            <a:r>
              <a:rPr lang="en-IN" sz="2000" dirty="0"/>
              <a:t>Blockchain Ticketing: Blockchain technology could provide secure and transparent ticketing solutions, reducing fraud and scalping while also enabling peer-to-peer ticket transfers.</a:t>
            </a:r>
          </a:p>
          <a:p>
            <a:pPr marL="285750" indent="-285750">
              <a:buFont typeface="Arial" panose="020B0604020202020204" pitchFamily="34" charset="0"/>
              <a:buChar char="•"/>
            </a:pPr>
            <a:r>
              <a:rPr lang="en-IN" sz="2000" dirty="0"/>
              <a:t>Voice-Activated Booking: With the rise of smart assistants, voice-activated booking systems could become more prevalent, allowing users to seamlessly book tickets using voice commands.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5" name="TextBox 4">
            <a:extLst>
              <a:ext uri="{FF2B5EF4-FFF2-40B4-BE49-F238E27FC236}">
                <a16:creationId xmlns:a16="http://schemas.microsoft.com/office/drawing/2014/main" id="{61324B11-FEB2-26C6-1E45-A54158E0E52B}"/>
              </a:ext>
            </a:extLst>
          </p:cNvPr>
          <p:cNvSpPr txBox="1"/>
          <p:nvPr/>
        </p:nvSpPr>
        <p:spPr>
          <a:xfrm>
            <a:off x="3266281" y="2705725"/>
            <a:ext cx="6171248" cy="1446550"/>
          </a:xfrm>
          <a:prstGeom prst="rect">
            <a:avLst/>
          </a:prstGeom>
          <a:noFill/>
        </p:spPr>
        <p:txBody>
          <a:bodyPr wrap="square" rtlCol="0">
            <a:spAutoFit/>
          </a:bodyPr>
          <a:lstStyle/>
          <a:p>
            <a:r>
              <a:rPr lang="en-US" sz="4400" dirty="0"/>
              <a:t>PYTHON PROGRAM FOR MOVIE TICKET BOOKING</a:t>
            </a:r>
            <a:endParaRPr lang="en-IN"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132BA984-D920-0387-ED54-66BD2D70E95E}"/>
              </a:ext>
            </a:extLst>
          </p:cNvPr>
          <p:cNvSpPr txBox="1"/>
          <p:nvPr/>
        </p:nvSpPr>
        <p:spPr>
          <a:xfrm>
            <a:off x="1828800" y="2087701"/>
            <a:ext cx="8229600" cy="3170099"/>
          </a:xfrm>
          <a:prstGeom prst="rect">
            <a:avLst/>
          </a:prstGeom>
          <a:noFill/>
        </p:spPr>
        <p:txBody>
          <a:bodyPr wrap="square">
            <a:spAutoFit/>
          </a:bodyPr>
          <a:lstStyle/>
          <a:p>
            <a:r>
              <a:rPr lang="en-IN" sz="2000" dirty="0"/>
              <a:t>A proposed solution for movie ticket booking could involve creating a user-friendly mobile app or website where users can browse movies, select showtimes, choose seats, and make payments securely. Additionally, incorporating features like seat selection, real-time seat availability updates, and integration with payment gateways for seamless transactions would enhance the user experience. It's also essential to include features for user account management, such as booking history, preferences, and loyalty programs, to encourage repeat usage. Lastly, implementing robust security measures to protect users' personal and financial information is crucial for building trust and ensuring data privacy.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TextBox 3">
            <a:extLst>
              <a:ext uri="{FF2B5EF4-FFF2-40B4-BE49-F238E27FC236}">
                <a16:creationId xmlns:a16="http://schemas.microsoft.com/office/drawing/2014/main" id="{B31FE742-4550-F03A-9D08-56E1CDEF3FA5}"/>
              </a:ext>
            </a:extLst>
          </p:cNvPr>
          <p:cNvSpPr txBox="1"/>
          <p:nvPr/>
        </p:nvSpPr>
        <p:spPr>
          <a:xfrm>
            <a:off x="1752600" y="2138797"/>
            <a:ext cx="8763000" cy="3785652"/>
          </a:xfrm>
          <a:prstGeom prst="rect">
            <a:avLst/>
          </a:prstGeom>
          <a:noFill/>
        </p:spPr>
        <p:txBody>
          <a:bodyPr wrap="square">
            <a:spAutoFit/>
          </a:bodyPr>
          <a:lstStyle/>
          <a:p>
            <a:pPr marL="285750" indent="-285750">
              <a:buFont typeface="Arial" panose="020B0604020202020204" pitchFamily="34" charset="0"/>
              <a:buChar char="•"/>
            </a:pPr>
            <a:r>
              <a:rPr lang="en-IN" sz="2400" dirty="0"/>
              <a:t>A system approach for movie ticket booking would involve various components such as user interface for booking, backend database for storing movie and seat information, payment gateway for transactions, and an admin panel for managing bookings and </a:t>
            </a:r>
            <a:r>
              <a:rPr lang="en-IN" sz="2400" dirty="0" err="1"/>
              <a:t>theater</a:t>
            </a:r>
            <a:r>
              <a:rPr lang="en-IN" sz="2400" dirty="0"/>
              <a:t> schedules. </a:t>
            </a:r>
          </a:p>
          <a:p>
            <a:pPr marL="285750" indent="-285750">
              <a:buFont typeface="Arial" panose="020B0604020202020204" pitchFamily="34" charset="0"/>
              <a:buChar char="•"/>
            </a:pPr>
            <a:r>
              <a:rPr lang="en-IN" sz="2400" dirty="0"/>
              <a:t>It would also require integration with movie APIs for real-time updates on showtimes and availability. </a:t>
            </a:r>
          </a:p>
          <a:p>
            <a:pPr marL="285750" indent="-285750">
              <a:buFont typeface="Arial" panose="020B0604020202020204" pitchFamily="34" charset="0"/>
              <a:buChar char="•"/>
            </a:pPr>
            <a:r>
              <a:rPr lang="en-IN" sz="2400" dirty="0"/>
              <a:t>Additionally, considerations for user experience, security, scalability, and performance would be essential in the design and implementation of such a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6" name="TextBox 5">
            <a:extLst>
              <a:ext uri="{FF2B5EF4-FFF2-40B4-BE49-F238E27FC236}">
                <a16:creationId xmlns:a16="http://schemas.microsoft.com/office/drawing/2014/main" id="{BDB2B1BF-8084-440A-7B61-928D6F174B57}"/>
              </a:ext>
            </a:extLst>
          </p:cNvPr>
          <p:cNvSpPr txBox="1"/>
          <p:nvPr/>
        </p:nvSpPr>
        <p:spPr>
          <a:xfrm>
            <a:off x="1676400" y="1495485"/>
            <a:ext cx="9144000" cy="5016758"/>
          </a:xfrm>
          <a:prstGeom prst="rect">
            <a:avLst/>
          </a:prstGeom>
          <a:noFill/>
        </p:spPr>
        <p:txBody>
          <a:bodyPr wrap="square">
            <a:spAutoFit/>
          </a:bodyPr>
          <a:lstStyle/>
          <a:p>
            <a:r>
              <a:rPr lang="en-IN" sz="2000" dirty="0"/>
              <a:t> Algorithm:</a:t>
            </a:r>
          </a:p>
          <a:p>
            <a:pPr marL="342900" indent="-342900">
              <a:buAutoNum type="arabicPeriod"/>
            </a:pPr>
            <a:r>
              <a:rPr lang="en-IN" sz="2000" dirty="0"/>
              <a:t>User Interface  - User selects movie, </a:t>
            </a:r>
            <a:r>
              <a:rPr lang="en-IN" sz="2000" dirty="0" err="1"/>
              <a:t>theater</a:t>
            </a:r>
            <a:r>
              <a:rPr lang="en-IN" sz="2000" dirty="0"/>
              <a:t>, date, and time.   - User selects seats from the seating layout.</a:t>
            </a:r>
          </a:p>
          <a:p>
            <a:pPr marL="342900" indent="-342900">
              <a:buAutoNum type="arabicPeriod"/>
            </a:pPr>
            <a:r>
              <a:rPr lang="en-IN" sz="2000" dirty="0"/>
              <a:t> Validation and Availability Check:   - Validate user inputs.   - Check seat availability for the selected showtime.</a:t>
            </a:r>
          </a:p>
          <a:p>
            <a:pPr marL="342900" indent="-342900">
              <a:buAutoNum type="arabicPeriod"/>
            </a:pPr>
            <a:r>
              <a:rPr lang="en-IN" sz="2000" dirty="0"/>
              <a:t> Authentication:   - If necessary, authenticate the user (login/signup).</a:t>
            </a:r>
          </a:p>
          <a:p>
            <a:pPr marL="342900" indent="-342900">
              <a:buAutoNum type="arabicPeriod"/>
            </a:pPr>
            <a:r>
              <a:rPr lang="en-IN" sz="2000" dirty="0"/>
              <a:t> Payment Processing:   - User provides payment information.   - Payment gateway processes the transaction securely.</a:t>
            </a:r>
          </a:p>
          <a:p>
            <a:pPr marL="342900" indent="-342900">
              <a:buAutoNum type="arabicPeriod"/>
            </a:pPr>
            <a:r>
              <a:rPr lang="en-IN" sz="2000" dirty="0"/>
              <a:t>Confirmation  - Generate booking confirmation with a unique reference number.   - Notify the user via email or SMS.</a:t>
            </a:r>
          </a:p>
          <a:p>
            <a:pPr marL="342900" indent="-342900">
              <a:buAutoNum type="arabicPeriod"/>
            </a:pPr>
            <a:r>
              <a:rPr lang="en-IN" sz="2000" dirty="0"/>
              <a:t> Update Database  - Update seat availability in the database.   - Store booking details for reference.</a:t>
            </a:r>
          </a:p>
          <a:p>
            <a:pPr marL="342900" indent="-342900">
              <a:buAutoNum type="arabicPeriod"/>
            </a:pPr>
            <a:r>
              <a:rPr lang="en-IN" sz="2000" dirty="0"/>
              <a:t>Admin Panel   - Provide an admin interface for managing bookings, showtimes, and </a:t>
            </a:r>
            <a:r>
              <a:rPr lang="en-IN" sz="2000" dirty="0" err="1"/>
              <a:t>theater</a:t>
            </a:r>
            <a:r>
              <a:rPr lang="en-IN" sz="2000" dirty="0"/>
              <a:t> details.</a:t>
            </a:r>
          </a:p>
          <a:p>
            <a:pPr marL="342900" indent="-342900">
              <a:buAutoNum type="arabicPeriod"/>
            </a:pPr>
            <a:r>
              <a:rPr lang="en-IN" sz="2000" dirty="0"/>
              <a:t>Ticket Retrieval   - User retrieves the ticket either by printing it or showing it digitally at the </a:t>
            </a:r>
            <a:r>
              <a:rPr lang="en-IN" sz="2000" dirty="0" err="1"/>
              <a:t>theater</a:t>
            </a:r>
            <a:r>
              <a:rPr lang="en-IN"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688A3D-D2BE-B408-7001-8F4975160772}"/>
              </a:ext>
            </a:extLst>
          </p:cNvPr>
          <p:cNvSpPr txBox="1"/>
          <p:nvPr/>
        </p:nvSpPr>
        <p:spPr>
          <a:xfrm>
            <a:off x="1371600" y="990600"/>
            <a:ext cx="9372600" cy="5632311"/>
          </a:xfrm>
          <a:prstGeom prst="rect">
            <a:avLst/>
          </a:prstGeom>
          <a:noFill/>
        </p:spPr>
        <p:txBody>
          <a:bodyPr wrap="square">
            <a:spAutoFit/>
          </a:bodyPr>
          <a:lstStyle/>
          <a:p>
            <a:r>
              <a:rPr lang="en-IN" sz="2000" dirty="0"/>
              <a:t>Deployment:</a:t>
            </a:r>
          </a:p>
          <a:p>
            <a:pPr marL="342900" indent="-342900">
              <a:buAutoNum type="arabicPeriod"/>
            </a:pPr>
            <a:r>
              <a:rPr lang="en-IN" sz="2000" dirty="0"/>
              <a:t>Server Setup   - Deploy backend services on a cloud server (e.g., AWS, Azure, Google Cloud) using appropriate infrastructure (VMs, containers, serverless).</a:t>
            </a:r>
          </a:p>
          <a:p>
            <a:pPr marL="342900" indent="-342900">
              <a:buAutoNum type="arabicPeriod"/>
            </a:pPr>
            <a:r>
              <a:rPr lang="en-IN" sz="2000" dirty="0"/>
              <a:t>Database   - Utilize a relational database (e.g., MySQL, PostgreSQL) or a NoSQL database (e.g., MongoDB) to store movie, </a:t>
            </a:r>
            <a:r>
              <a:rPr lang="en-IN" sz="2000" dirty="0" err="1"/>
              <a:t>theater</a:t>
            </a:r>
            <a:r>
              <a:rPr lang="en-IN" sz="2000" dirty="0"/>
              <a:t>, user, booking, and seat availability information.</a:t>
            </a:r>
          </a:p>
          <a:p>
            <a:pPr marL="342900" indent="-342900">
              <a:buAutoNum type="arabicPeriod"/>
            </a:pPr>
            <a:r>
              <a:rPr lang="en-IN" sz="2000" dirty="0"/>
              <a:t>Backend Development  - Develop backend APIs using a suitable framework (e.g., Node.js with Express, Django, Flask) to handle user requests, seat availability checks, payment processing, and database interactions.</a:t>
            </a:r>
          </a:p>
          <a:p>
            <a:pPr marL="342900" indent="-342900">
              <a:buAutoNum type="arabicPeriod"/>
            </a:pPr>
            <a:r>
              <a:rPr lang="en-IN" sz="2000" dirty="0"/>
              <a:t>Frontend Development   - Develop a user-friendly web or mobile frontend (HTML/CSS/JavaScript, React, Angular, Vue.js) for users to interact with the booking system.</a:t>
            </a:r>
          </a:p>
          <a:p>
            <a:pPr marL="342900" indent="-342900">
              <a:buAutoNum type="arabicPeriod"/>
            </a:pPr>
            <a:r>
              <a:rPr lang="en-IN" sz="2000" dirty="0"/>
              <a:t>Payment Gateway Integration  - Integrate a payment gateway (e.g., Stripe, PayPal) to handle secure transactions.</a:t>
            </a:r>
          </a:p>
          <a:p>
            <a:pPr marL="342900" indent="-342900">
              <a:buAutoNum type="arabicPeriod"/>
            </a:pPr>
            <a:r>
              <a:rPr lang="en-IN" sz="2000" dirty="0"/>
              <a:t>Security  - Implement security measures such as HTTPS, encryption, and input validation to protect user data and prevent fraud.</a:t>
            </a:r>
          </a:p>
          <a:p>
            <a:pPr marL="342900" indent="-342900">
              <a:buAutoNum type="arabicPeriod"/>
            </a:pPr>
            <a:r>
              <a:rPr lang="en-IN" sz="2000" dirty="0"/>
              <a:t>Scalability  - Design the system to handle high traffic loads by using scalable infrastructure and efficient coding practices.</a:t>
            </a:r>
          </a:p>
        </p:txBody>
      </p:sp>
    </p:spTree>
    <p:extLst>
      <p:ext uri="{BB962C8B-B14F-4D97-AF65-F5344CB8AC3E}">
        <p14:creationId xmlns:p14="http://schemas.microsoft.com/office/powerpoint/2010/main" val="81567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0DB75F-8CF7-F037-6CC0-5FB38BADDD68}"/>
              </a:ext>
            </a:extLst>
          </p:cNvPr>
          <p:cNvSpPr txBox="1"/>
          <p:nvPr/>
        </p:nvSpPr>
        <p:spPr>
          <a:xfrm>
            <a:off x="1600200" y="1861798"/>
            <a:ext cx="8305800" cy="3477875"/>
          </a:xfrm>
          <a:prstGeom prst="rect">
            <a:avLst/>
          </a:prstGeom>
          <a:noFill/>
        </p:spPr>
        <p:txBody>
          <a:bodyPr wrap="square">
            <a:spAutoFit/>
          </a:bodyPr>
          <a:lstStyle/>
          <a:p>
            <a:r>
              <a:rPr lang="en-IN" sz="2000" dirty="0"/>
              <a:t>8. *Testing*:   - Perform thorough testing (unit tests, integration tests, and end-to-end tests) to ensure the system works as expected and is bug-free.</a:t>
            </a:r>
          </a:p>
          <a:p>
            <a:r>
              <a:rPr lang="en-IN" sz="2000" dirty="0"/>
              <a:t>9. *Deployment and Monitoring*:</a:t>
            </a:r>
            <a:r>
              <a:rPr lang="en-US" sz="2000" dirty="0"/>
              <a:t> Deploy the application to production environment and set up monitoring tools (e.g., Prometheus, Grafana) to track performance and detect issues.</a:t>
            </a:r>
          </a:p>
          <a:p>
            <a:r>
              <a:rPr lang="en-US" sz="2000" dirty="0"/>
              <a:t>10. *Continuous Improvement*:   - Regularly update and maintain the system, incorporating user feedback and adding new features to enhance the user experience.</a:t>
            </a:r>
          </a:p>
          <a:p>
            <a:endParaRPr lang="en-US" sz="2000" dirty="0"/>
          </a:p>
          <a:p>
            <a:r>
              <a:rPr lang="en-US" sz="2000" dirty="0"/>
              <a:t>By following this approach, you can create a robust and efficient movie ticket booking system that meets the needs of both users and administrators.</a:t>
            </a:r>
            <a:endParaRPr lang="en-IN" sz="2000" dirty="0"/>
          </a:p>
        </p:txBody>
      </p:sp>
    </p:spTree>
    <p:extLst>
      <p:ext uri="{BB962C8B-B14F-4D97-AF65-F5344CB8AC3E}">
        <p14:creationId xmlns:p14="http://schemas.microsoft.com/office/powerpoint/2010/main" val="226866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1026" name="Picture 2" descr="create columns in sql">
            <a:extLst>
              <a:ext uri="{FF2B5EF4-FFF2-40B4-BE49-F238E27FC236}">
                <a16:creationId xmlns:a16="http://schemas.microsoft.com/office/drawing/2014/main" id="{267CEA54-EDF5-5CB0-F45C-4F0F2523C8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500" y="2118360"/>
            <a:ext cx="3657600" cy="28175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DC48FBD-FAF7-0FD0-30DE-A4082C547B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7152" y="1731056"/>
            <a:ext cx="2571750" cy="32146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lm Buff Interface Window">
            <a:extLst>
              <a:ext uri="{FF2B5EF4-FFF2-40B4-BE49-F238E27FC236}">
                <a16:creationId xmlns:a16="http://schemas.microsoft.com/office/drawing/2014/main" id="{4972FE44-9FFF-29E9-9923-F0B14FE58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2954" y="1602038"/>
            <a:ext cx="2571750" cy="3440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981</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Times New Roman</vt:lpstr>
      <vt:lpstr>Office Theme</vt:lpstr>
      <vt:lpstr>CAPSTONE PROJECT</vt:lpstr>
      <vt:lpstr>OUTLINE</vt:lpstr>
      <vt:lpstr>PROBLEM STATEMENT</vt:lpstr>
      <vt:lpstr>PROPOSED SOLUTION</vt:lpstr>
      <vt:lpstr>SYSTEM APPROACH</vt:lpstr>
      <vt:lpstr>ALGORITHM &amp; DEPLOYMENT</vt:lpstr>
      <vt:lpstr>PowerPoint Presentation</vt:lpstr>
      <vt:lpstr>PowerPoint Presentation</vt:lpstr>
      <vt:lpstr>RESULT</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Mythili</dc:creator>
  <cp:lastModifiedBy>msrmurali7@gmail.com</cp:lastModifiedBy>
  <cp:revision>1</cp:revision>
  <dcterms:created xsi:type="dcterms:W3CDTF">2024-04-04T19:22:38Z</dcterms:created>
  <dcterms:modified xsi:type="dcterms:W3CDTF">2024-04-23T14:55:16Z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