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79" d="100"/>
          <a:sy n="79" d="100"/>
        </p:scale>
        <p:origin x="3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br>
              <a:rPr sz="2000" b="1" spc="10" dirty="0">
                <a:solidFill>
                  <a:srgbClr val="1382AC"/>
                </a:solidFill>
                <a:latin typeface="Arial" panose="020B0604020202020204"/>
                <a:cs typeface="Arial" panose="020B0604020202020204"/>
              </a:rPr>
            </a:br>
            <a:r>
              <a:rPr lang="en-IN" sz="2000" b="1" spc="10">
                <a:solidFill>
                  <a:srgbClr val="1382AC"/>
                </a:solidFill>
                <a:latin typeface="Arial" panose="020B0604020202020204"/>
                <a:cs typeface="Arial" panose="020B0604020202020204"/>
              </a:rPr>
              <a:t>2021311302- GUNASEKARAN P</a:t>
            </a:r>
            <a:endParaRPr lang="en-IN" sz="2000" b="1" spc="10"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p>
          <a:p>
            <a:pPr marL="2763520">
              <a:lnSpc>
                <a:spcPct val="100000"/>
              </a:lnSpc>
            </a:pPr>
            <a:r>
              <a:rPr lang="en-IN" sz="2000" b="1" dirty="0">
                <a:solidFill>
                  <a:srgbClr val="1382AC"/>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p:spPr>
      </p:pic>
      <p:pic>
        <p:nvPicPr>
          <p:cNvPr id="4" name="Picture 3"/>
          <p:cNvPicPr>
            <a:picLocks noChangeAspect="1"/>
          </p:cNvPicPr>
          <p:nvPr/>
        </p:nvPicPr>
        <p:blipFill>
          <a:blip r:embed="rId4"/>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p:cNvPicPr>
            <a:picLocks noChangeAspect="1"/>
          </p:cNvPicPr>
          <p:nvPr/>
        </p:nvPicPr>
        <p:blipFill>
          <a:blip r:embed="rId2"/>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1697</Words>
  <Application>Microsoft Office PowerPoint</Application>
  <PresentationFormat>Widescreen</PresentationFormat>
  <Paragraphs>85</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MukeshKumar VP</cp:lastModifiedBy>
  <cp:revision>7</cp:revision>
  <dcterms:created xsi:type="dcterms:W3CDTF">2024-04-04T19:22:00Z</dcterms:created>
  <dcterms:modified xsi:type="dcterms:W3CDTF">2024-04-30T04:30:57Z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2024-04-02T22:00:00Z</vt:filetime>
  </property>
  <property fmtid="{D5CDD505-2E9C-101B-9397-08002B2CF9AE}" pid="3" name="LastSaved">
    <vt:filetime>2024-04-04T22:00:00Z</vt:filetime>
  </property>
  <property fmtid="{D5CDD505-2E9C-101B-9397-08002B2CF9AE}" pid="4" name="ICV">
    <vt:lpwstr>4B52A60C790B4CB9A4C941FFAC70B556_13</vt:lpwstr>
  </property>
  <property fmtid="{D5CDD505-2E9C-101B-9397-08002B2CF9AE}" pid="5" name="KSOProductBuildVer">
    <vt:lpwstr>1033-12.2.0.16909</vt:lpwstr>
  </property>
</Properties>
</file>