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69" r:id="rId3"/>
    <p:sldId id="375" r:id="rId4"/>
    <p:sldId id="368" r:id="rId5"/>
    <p:sldId id="379" r:id="rId6"/>
    <p:sldId id="374" r:id="rId7"/>
    <p:sldId id="376" r:id="rId8"/>
    <p:sldId id="377" r:id="rId9"/>
    <p:sldId id="378" r:id="rId10"/>
    <p:sldId id="380" r:id="rId11"/>
    <p:sldId id="381" r:id="rId12"/>
    <p:sldId id="295" r:id="rId13"/>
    <p:sldId id="371" r:id="rId14"/>
    <p:sldId id="372" r:id="rId15"/>
    <p:sldId id="373" r:id="rId16"/>
    <p:sldId id="382" r:id="rId17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366" y="102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환수" userId="f1cac8d9-9172-4d6c-9b10-74cb51d57900" providerId="ADAL" clId="{D7C39D65-6956-4298-90C6-8FA828AFEF0C}"/>
  </pc:docChgLst>
  <pc:docChgLst>
    <pc:chgData name=" " userId="f1cac8d9-9172-4d6c-9b10-74cb51d57900" providerId="ADAL" clId="{AC7FBFDA-0177-4EB9-84E1-AC692067D72B}"/>
    <pc:docChg chg="custSel addSld delSld modSld sldOrd">
      <pc:chgData name=" " userId="f1cac8d9-9172-4d6c-9b10-74cb51d57900" providerId="ADAL" clId="{AC7FBFDA-0177-4EB9-84E1-AC692067D72B}" dt="2022-09-26T09:14:57.383" v="1248" actId="20577"/>
      <pc:docMkLst>
        <pc:docMk/>
      </pc:docMkLst>
      <pc:sldChg chg="delSp modSp">
        <pc:chgData name=" " userId="f1cac8d9-9172-4d6c-9b10-74cb51d57900" providerId="ADAL" clId="{AC7FBFDA-0177-4EB9-84E1-AC692067D72B}" dt="2022-09-26T08:19:53.227" v="597" actId="478"/>
        <pc:sldMkLst>
          <pc:docMk/>
          <pc:sldMk cId="0" sldId="256"/>
        </pc:sldMkLst>
        <pc:spChg chg="mod">
          <ac:chgData name=" " userId="f1cac8d9-9172-4d6c-9b10-74cb51d57900" providerId="ADAL" clId="{AC7FBFDA-0177-4EB9-84E1-AC692067D72B}" dt="2022-09-26T08:19:51.057" v="596"/>
          <ac:spMkLst>
            <pc:docMk/>
            <pc:sldMk cId="0" sldId="256"/>
            <ac:spMk id="12" creationId="{00000000-0000-0000-0000-000000000000}"/>
          </ac:spMkLst>
        </pc:spChg>
        <pc:spChg chg="del">
          <ac:chgData name=" " userId="f1cac8d9-9172-4d6c-9b10-74cb51d57900" providerId="ADAL" clId="{AC7FBFDA-0177-4EB9-84E1-AC692067D72B}" dt="2022-09-26T08:19:53.227" v="597" actId="478"/>
          <ac:spMkLst>
            <pc:docMk/>
            <pc:sldMk cId="0" sldId="256"/>
            <ac:spMk id="14" creationId="{00000000-0000-0000-0000-000000000000}"/>
          </ac:spMkLst>
        </pc:spChg>
      </pc:sldChg>
      <pc:sldChg chg="del">
        <pc:chgData name=" " userId="f1cac8d9-9172-4d6c-9b10-74cb51d57900" providerId="ADAL" clId="{AC7FBFDA-0177-4EB9-84E1-AC692067D72B}" dt="2022-09-26T08:13:59.725" v="542" actId="2696"/>
        <pc:sldMkLst>
          <pc:docMk/>
          <pc:sldMk cId="0" sldId="269"/>
        </pc:sldMkLst>
      </pc:sldChg>
      <pc:sldChg chg="del">
        <pc:chgData name=" " userId="f1cac8d9-9172-4d6c-9b10-74cb51d57900" providerId="ADAL" clId="{AC7FBFDA-0177-4EB9-84E1-AC692067D72B}" dt="2022-09-26T08:20:00.449" v="598" actId="2696"/>
        <pc:sldMkLst>
          <pc:docMk/>
          <pc:sldMk cId="0" sldId="270"/>
        </pc:sldMkLst>
      </pc:sldChg>
      <pc:sldChg chg="del">
        <pc:chgData name=" " userId="f1cac8d9-9172-4d6c-9b10-74cb51d57900" providerId="ADAL" clId="{AC7FBFDA-0177-4EB9-84E1-AC692067D72B}" dt="2022-09-26T08:20:00.495" v="601" actId="2696"/>
        <pc:sldMkLst>
          <pc:docMk/>
          <pc:sldMk cId="0" sldId="271"/>
        </pc:sldMkLst>
      </pc:sldChg>
      <pc:sldChg chg="del">
        <pc:chgData name=" " userId="f1cac8d9-9172-4d6c-9b10-74cb51d57900" providerId="ADAL" clId="{AC7FBFDA-0177-4EB9-84E1-AC692067D72B}" dt="2022-09-26T08:20:00.459" v="599" actId="2696"/>
        <pc:sldMkLst>
          <pc:docMk/>
          <pc:sldMk cId="2477377263" sldId="273"/>
        </pc:sldMkLst>
      </pc:sldChg>
      <pc:sldChg chg="del">
        <pc:chgData name=" " userId="f1cac8d9-9172-4d6c-9b10-74cb51d57900" providerId="ADAL" clId="{AC7FBFDA-0177-4EB9-84E1-AC692067D72B}" dt="2022-09-26T08:20:00.507" v="602" actId="2696"/>
        <pc:sldMkLst>
          <pc:docMk/>
          <pc:sldMk cId="2731943871" sldId="289"/>
        </pc:sldMkLst>
      </pc:sldChg>
      <pc:sldChg chg="modSp ord">
        <pc:chgData name=" " userId="f1cac8d9-9172-4d6c-9b10-74cb51d57900" providerId="ADAL" clId="{AC7FBFDA-0177-4EB9-84E1-AC692067D72B}" dt="2022-09-26T09:01:20.192" v="1064" actId="1037"/>
        <pc:sldMkLst>
          <pc:docMk/>
          <pc:sldMk cId="3360238984" sldId="295"/>
        </pc:sldMkLst>
        <pc:spChg chg="mod">
          <ac:chgData name=" " userId="f1cac8d9-9172-4d6c-9b10-74cb51d57900" providerId="ADAL" clId="{AC7FBFDA-0177-4EB9-84E1-AC692067D72B}" dt="2022-09-26T09:01:20.192" v="1064" actId="1037"/>
          <ac:spMkLst>
            <pc:docMk/>
            <pc:sldMk cId="3360238984" sldId="295"/>
            <ac:spMk id="24" creationId="{00000000-0000-0000-0000-000000000000}"/>
          </ac:spMkLst>
        </pc:spChg>
        <pc:spChg chg="mod">
          <ac:chgData name=" " userId="f1cac8d9-9172-4d6c-9b10-74cb51d57900" providerId="ADAL" clId="{AC7FBFDA-0177-4EB9-84E1-AC692067D72B}" dt="2022-09-26T09:01:20.192" v="1064" actId="1037"/>
          <ac:spMkLst>
            <pc:docMk/>
            <pc:sldMk cId="3360238984" sldId="295"/>
            <ac:spMk id="25" creationId="{00000000-0000-0000-0000-000000000000}"/>
          </ac:spMkLst>
        </pc:spChg>
        <pc:cxnChg chg="mod">
          <ac:chgData name=" " userId="f1cac8d9-9172-4d6c-9b10-74cb51d57900" providerId="ADAL" clId="{AC7FBFDA-0177-4EB9-84E1-AC692067D72B}" dt="2022-09-26T09:01:20.192" v="1064" actId="1037"/>
          <ac:cxnSpMkLst>
            <pc:docMk/>
            <pc:sldMk cId="3360238984" sldId="295"/>
            <ac:cxnSpMk id="18" creationId="{00000000-0000-0000-0000-000000000000}"/>
          </ac:cxnSpMkLst>
        </pc:cxnChg>
      </pc:sldChg>
      <pc:sldChg chg="del">
        <pc:chgData name=" " userId="f1cac8d9-9172-4d6c-9b10-74cb51d57900" providerId="ADAL" clId="{AC7FBFDA-0177-4EB9-84E1-AC692067D72B}" dt="2022-09-26T08:21:14.930" v="638" actId="2696"/>
        <pc:sldMkLst>
          <pc:docMk/>
          <pc:sldMk cId="337952513" sldId="311"/>
        </pc:sldMkLst>
      </pc:sldChg>
      <pc:sldChg chg="del">
        <pc:chgData name=" " userId="f1cac8d9-9172-4d6c-9b10-74cb51d57900" providerId="ADAL" clId="{AC7FBFDA-0177-4EB9-84E1-AC692067D72B}" dt="2022-09-26T08:20:00.479" v="600" actId="2696"/>
        <pc:sldMkLst>
          <pc:docMk/>
          <pc:sldMk cId="2019173931" sldId="313"/>
        </pc:sldMkLst>
      </pc:sldChg>
      <pc:sldChg chg="del">
        <pc:chgData name=" " userId="f1cac8d9-9172-4d6c-9b10-74cb51d57900" providerId="ADAL" clId="{AC7FBFDA-0177-4EB9-84E1-AC692067D72B}" dt="2022-09-26T08:20:00.524" v="604" actId="2696"/>
        <pc:sldMkLst>
          <pc:docMk/>
          <pc:sldMk cId="2310550541" sldId="324"/>
        </pc:sldMkLst>
      </pc:sldChg>
      <pc:sldChg chg="del">
        <pc:chgData name=" " userId="f1cac8d9-9172-4d6c-9b10-74cb51d57900" providerId="ADAL" clId="{AC7FBFDA-0177-4EB9-84E1-AC692067D72B}" dt="2022-09-26T08:21:14.776" v="621" actId="2696"/>
        <pc:sldMkLst>
          <pc:docMk/>
          <pc:sldMk cId="2281337482" sldId="325"/>
        </pc:sldMkLst>
      </pc:sldChg>
      <pc:sldChg chg="del">
        <pc:chgData name=" " userId="f1cac8d9-9172-4d6c-9b10-74cb51d57900" providerId="ADAL" clId="{AC7FBFDA-0177-4EB9-84E1-AC692067D72B}" dt="2022-09-26T08:21:14.786" v="622" actId="2696"/>
        <pc:sldMkLst>
          <pc:docMk/>
          <pc:sldMk cId="2478286721" sldId="326"/>
        </pc:sldMkLst>
      </pc:sldChg>
      <pc:sldChg chg="del">
        <pc:chgData name=" " userId="f1cac8d9-9172-4d6c-9b10-74cb51d57900" providerId="ADAL" clId="{AC7FBFDA-0177-4EB9-84E1-AC692067D72B}" dt="2022-09-26T08:21:14.797" v="623" actId="2696"/>
        <pc:sldMkLst>
          <pc:docMk/>
          <pc:sldMk cId="2905486544" sldId="327"/>
        </pc:sldMkLst>
      </pc:sldChg>
      <pc:sldChg chg="del">
        <pc:chgData name=" " userId="f1cac8d9-9172-4d6c-9b10-74cb51d57900" providerId="ADAL" clId="{AC7FBFDA-0177-4EB9-84E1-AC692067D72B}" dt="2022-09-26T08:21:14.807" v="624" actId="2696"/>
        <pc:sldMkLst>
          <pc:docMk/>
          <pc:sldMk cId="3474085778" sldId="328"/>
        </pc:sldMkLst>
      </pc:sldChg>
      <pc:sldChg chg="del">
        <pc:chgData name=" " userId="f1cac8d9-9172-4d6c-9b10-74cb51d57900" providerId="ADAL" clId="{AC7FBFDA-0177-4EB9-84E1-AC692067D72B}" dt="2022-09-26T08:21:14.817" v="625" actId="2696"/>
        <pc:sldMkLst>
          <pc:docMk/>
          <pc:sldMk cId="3569528632" sldId="329"/>
        </pc:sldMkLst>
      </pc:sldChg>
      <pc:sldChg chg="del">
        <pc:chgData name=" " userId="f1cac8d9-9172-4d6c-9b10-74cb51d57900" providerId="ADAL" clId="{AC7FBFDA-0177-4EB9-84E1-AC692067D72B}" dt="2022-09-26T08:21:14.825" v="626" actId="2696"/>
        <pc:sldMkLst>
          <pc:docMk/>
          <pc:sldMk cId="1900592324" sldId="330"/>
        </pc:sldMkLst>
      </pc:sldChg>
      <pc:sldChg chg="del">
        <pc:chgData name=" " userId="f1cac8d9-9172-4d6c-9b10-74cb51d57900" providerId="ADAL" clId="{AC7FBFDA-0177-4EB9-84E1-AC692067D72B}" dt="2022-09-26T08:21:14.836" v="627" actId="2696"/>
        <pc:sldMkLst>
          <pc:docMk/>
          <pc:sldMk cId="3496058962" sldId="331"/>
        </pc:sldMkLst>
      </pc:sldChg>
      <pc:sldChg chg="del">
        <pc:chgData name=" " userId="f1cac8d9-9172-4d6c-9b10-74cb51d57900" providerId="ADAL" clId="{AC7FBFDA-0177-4EB9-84E1-AC692067D72B}" dt="2022-09-26T08:21:14.846" v="628" actId="2696"/>
        <pc:sldMkLst>
          <pc:docMk/>
          <pc:sldMk cId="783290258" sldId="332"/>
        </pc:sldMkLst>
      </pc:sldChg>
      <pc:sldChg chg="del">
        <pc:chgData name=" " userId="f1cac8d9-9172-4d6c-9b10-74cb51d57900" providerId="ADAL" clId="{AC7FBFDA-0177-4EB9-84E1-AC692067D72B}" dt="2022-09-26T08:21:14.854" v="629" actId="2696"/>
        <pc:sldMkLst>
          <pc:docMk/>
          <pc:sldMk cId="3404622903" sldId="333"/>
        </pc:sldMkLst>
      </pc:sldChg>
      <pc:sldChg chg="del">
        <pc:chgData name=" " userId="f1cac8d9-9172-4d6c-9b10-74cb51d57900" providerId="ADAL" clId="{AC7FBFDA-0177-4EB9-84E1-AC692067D72B}" dt="2022-09-26T08:21:14.863" v="630" actId="2696"/>
        <pc:sldMkLst>
          <pc:docMk/>
          <pc:sldMk cId="2899271956" sldId="334"/>
        </pc:sldMkLst>
      </pc:sldChg>
      <pc:sldChg chg="del">
        <pc:chgData name=" " userId="f1cac8d9-9172-4d6c-9b10-74cb51d57900" providerId="ADAL" clId="{AC7FBFDA-0177-4EB9-84E1-AC692067D72B}" dt="2022-09-26T08:21:14.871" v="631" actId="2696"/>
        <pc:sldMkLst>
          <pc:docMk/>
          <pc:sldMk cId="1578763621" sldId="335"/>
        </pc:sldMkLst>
      </pc:sldChg>
      <pc:sldChg chg="del">
        <pc:chgData name=" " userId="f1cac8d9-9172-4d6c-9b10-74cb51d57900" providerId="ADAL" clId="{AC7FBFDA-0177-4EB9-84E1-AC692067D72B}" dt="2022-09-26T08:21:14.881" v="632" actId="2696"/>
        <pc:sldMkLst>
          <pc:docMk/>
          <pc:sldMk cId="2078235762" sldId="336"/>
        </pc:sldMkLst>
      </pc:sldChg>
      <pc:sldChg chg="del">
        <pc:chgData name=" " userId="f1cac8d9-9172-4d6c-9b10-74cb51d57900" providerId="ADAL" clId="{AC7FBFDA-0177-4EB9-84E1-AC692067D72B}" dt="2022-09-26T08:21:14.889" v="633" actId="2696"/>
        <pc:sldMkLst>
          <pc:docMk/>
          <pc:sldMk cId="2561057037" sldId="337"/>
        </pc:sldMkLst>
      </pc:sldChg>
      <pc:sldChg chg="del">
        <pc:chgData name=" " userId="f1cac8d9-9172-4d6c-9b10-74cb51d57900" providerId="ADAL" clId="{AC7FBFDA-0177-4EB9-84E1-AC692067D72B}" dt="2022-09-26T08:21:14.897" v="634" actId="2696"/>
        <pc:sldMkLst>
          <pc:docMk/>
          <pc:sldMk cId="520720153" sldId="338"/>
        </pc:sldMkLst>
      </pc:sldChg>
      <pc:sldChg chg="del">
        <pc:chgData name=" " userId="f1cac8d9-9172-4d6c-9b10-74cb51d57900" providerId="ADAL" clId="{AC7FBFDA-0177-4EB9-84E1-AC692067D72B}" dt="2022-09-26T08:21:14.907" v="635" actId="2696"/>
        <pc:sldMkLst>
          <pc:docMk/>
          <pc:sldMk cId="2959283735" sldId="339"/>
        </pc:sldMkLst>
      </pc:sldChg>
      <pc:sldChg chg="del">
        <pc:chgData name=" " userId="f1cac8d9-9172-4d6c-9b10-74cb51d57900" providerId="ADAL" clId="{AC7FBFDA-0177-4EB9-84E1-AC692067D72B}" dt="2022-09-26T08:21:14.916" v="636" actId="2696"/>
        <pc:sldMkLst>
          <pc:docMk/>
          <pc:sldMk cId="1434738599" sldId="341"/>
        </pc:sldMkLst>
      </pc:sldChg>
      <pc:sldChg chg="del">
        <pc:chgData name=" " userId="f1cac8d9-9172-4d6c-9b10-74cb51d57900" providerId="ADAL" clId="{AC7FBFDA-0177-4EB9-84E1-AC692067D72B}" dt="2022-09-26T08:21:14.767" v="620" actId="2696"/>
        <pc:sldMkLst>
          <pc:docMk/>
          <pc:sldMk cId="4122738634" sldId="344"/>
        </pc:sldMkLst>
      </pc:sldChg>
      <pc:sldChg chg="del">
        <pc:chgData name=" " userId="f1cac8d9-9172-4d6c-9b10-74cb51d57900" providerId="ADAL" clId="{AC7FBFDA-0177-4EB9-84E1-AC692067D72B}" dt="2022-09-26T08:20:00.516" v="603" actId="2696"/>
        <pc:sldMkLst>
          <pc:docMk/>
          <pc:sldMk cId="3569170669" sldId="345"/>
        </pc:sldMkLst>
      </pc:sldChg>
      <pc:sldChg chg="del">
        <pc:chgData name=" " userId="f1cac8d9-9172-4d6c-9b10-74cb51d57900" providerId="ADAL" clId="{AC7FBFDA-0177-4EB9-84E1-AC692067D72B}" dt="2022-09-26T08:21:14.924" v="637" actId="2696"/>
        <pc:sldMkLst>
          <pc:docMk/>
          <pc:sldMk cId="2459827014" sldId="347"/>
        </pc:sldMkLst>
      </pc:sldChg>
      <pc:sldChg chg="del">
        <pc:chgData name=" " userId="f1cac8d9-9172-4d6c-9b10-74cb51d57900" providerId="ADAL" clId="{AC7FBFDA-0177-4EB9-84E1-AC692067D72B}" dt="2022-09-26T08:21:14.961" v="640" actId="2696"/>
        <pc:sldMkLst>
          <pc:docMk/>
          <pc:sldMk cId="1816942917" sldId="348"/>
        </pc:sldMkLst>
      </pc:sldChg>
      <pc:sldChg chg="del">
        <pc:chgData name=" " userId="f1cac8d9-9172-4d6c-9b10-74cb51d57900" providerId="ADAL" clId="{AC7FBFDA-0177-4EB9-84E1-AC692067D72B}" dt="2022-09-26T08:21:14.971" v="641" actId="2696"/>
        <pc:sldMkLst>
          <pc:docMk/>
          <pc:sldMk cId="1031397424" sldId="349"/>
        </pc:sldMkLst>
      </pc:sldChg>
      <pc:sldChg chg="del">
        <pc:chgData name=" " userId="f1cac8d9-9172-4d6c-9b10-74cb51d57900" providerId="ADAL" clId="{AC7FBFDA-0177-4EB9-84E1-AC692067D72B}" dt="2022-09-26T08:21:14.999" v="643" actId="2696"/>
        <pc:sldMkLst>
          <pc:docMk/>
          <pc:sldMk cId="378917495" sldId="350"/>
        </pc:sldMkLst>
      </pc:sldChg>
      <pc:sldChg chg="del">
        <pc:chgData name=" " userId="f1cac8d9-9172-4d6c-9b10-74cb51d57900" providerId="ADAL" clId="{AC7FBFDA-0177-4EB9-84E1-AC692067D72B}" dt="2022-09-26T08:21:15.011" v="644" actId="2696"/>
        <pc:sldMkLst>
          <pc:docMk/>
          <pc:sldMk cId="4037870971" sldId="351"/>
        </pc:sldMkLst>
      </pc:sldChg>
      <pc:sldChg chg="del">
        <pc:chgData name=" " userId="f1cac8d9-9172-4d6c-9b10-74cb51d57900" providerId="ADAL" clId="{AC7FBFDA-0177-4EB9-84E1-AC692067D72B}" dt="2022-09-26T08:21:14.940" v="639" actId="2696"/>
        <pc:sldMkLst>
          <pc:docMk/>
          <pc:sldMk cId="998419864" sldId="352"/>
        </pc:sldMkLst>
      </pc:sldChg>
      <pc:sldChg chg="del">
        <pc:chgData name=" " userId="f1cac8d9-9172-4d6c-9b10-74cb51d57900" providerId="ADAL" clId="{AC7FBFDA-0177-4EB9-84E1-AC692067D72B}" dt="2022-09-26T08:21:14.985" v="642" actId="2696"/>
        <pc:sldMkLst>
          <pc:docMk/>
          <pc:sldMk cId="1519736558" sldId="353"/>
        </pc:sldMkLst>
      </pc:sldChg>
      <pc:sldChg chg="del">
        <pc:chgData name=" " userId="f1cac8d9-9172-4d6c-9b10-74cb51d57900" providerId="ADAL" clId="{AC7FBFDA-0177-4EB9-84E1-AC692067D72B}" dt="2022-09-26T08:21:15.020" v="645" actId="2696"/>
        <pc:sldMkLst>
          <pc:docMk/>
          <pc:sldMk cId="3637346552" sldId="354"/>
        </pc:sldMkLst>
      </pc:sldChg>
      <pc:sldChg chg="del">
        <pc:chgData name=" " userId="f1cac8d9-9172-4d6c-9b10-74cb51d57900" providerId="ADAL" clId="{AC7FBFDA-0177-4EB9-84E1-AC692067D72B}" dt="2022-09-26T08:21:15.038" v="647" actId="2696"/>
        <pc:sldMkLst>
          <pc:docMk/>
          <pc:sldMk cId="2500949320" sldId="355"/>
        </pc:sldMkLst>
      </pc:sldChg>
      <pc:sldChg chg="del">
        <pc:chgData name=" " userId="f1cac8d9-9172-4d6c-9b10-74cb51d57900" providerId="ADAL" clId="{AC7FBFDA-0177-4EB9-84E1-AC692067D72B}" dt="2022-09-26T08:21:15.056" v="649" actId="2696"/>
        <pc:sldMkLst>
          <pc:docMk/>
          <pc:sldMk cId="2811592043" sldId="356"/>
        </pc:sldMkLst>
      </pc:sldChg>
      <pc:sldChg chg="del">
        <pc:chgData name=" " userId="f1cac8d9-9172-4d6c-9b10-74cb51d57900" providerId="ADAL" clId="{AC7FBFDA-0177-4EB9-84E1-AC692067D72B}" dt="2022-09-26T08:21:15.074" v="650" actId="2696"/>
        <pc:sldMkLst>
          <pc:docMk/>
          <pc:sldMk cId="4102615081" sldId="357"/>
        </pc:sldMkLst>
      </pc:sldChg>
      <pc:sldChg chg="del">
        <pc:chgData name=" " userId="f1cac8d9-9172-4d6c-9b10-74cb51d57900" providerId="ADAL" clId="{AC7FBFDA-0177-4EB9-84E1-AC692067D72B}" dt="2022-09-26T08:21:15.083" v="651" actId="2696"/>
        <pc:sldMkLst>
          <pc:docMk/>
          <pc:sldMk cId="4226459253" sldId="358"/>
        </pc:sldMkLst>
      </pc:sldChg>
      <pc:sldChg chg="del">
        <pc:chgData name=" " userId="f1cac8d9-9172-4d6c-9b10-74cb51d57900" providerId="ADAL" clId="{AC7FBFDA-0177-4EB9-84E1-AC692067D72B}" dt="2022-09-26T08:21:15.048" v="648" actId="2696"/>
        <pc:sldMkLst>
          <pc:docMk/>
          <pc:sldMk cId="83147132" sldId="362"/>
        </pc:sldMkLst>
      </pc:sldChg>
      <pc:sldChg chg="del">
        <pc:chgData name=" " userId="f1cac8d9-9172-4d6c-9b10-74cb51d57900" providerId="ADAL" clId="{AC7FBFDA-0177-4EB9-84E1-AC692067D72B}" dt="2022-09-26T08:21:15.030" v="646" actId="2696"/>
        <pc:sldMkLst>
          <pc:docMk/>
          <pc:sldMk cId="1063567890" sldId="365"/>
        </pc:sldMkLst>
      </pc:sldChg>
      <pc:sldChg chg="del">
        <pc:chgData name=" " userId="f1cac8d9-9172-4d6c-9b10-74cb51d57900" providerId="ADAL" clId="{AC7FBFDA-0177-4EB9-84E1-AC692067D72B}" dt="2022-09-26T08:20:00.536" v="605" actId="2696"/>
        <pc:sldMkLst>
          <pc:docMk/>
          <pc:sldMk cId="2362913333" sldId="366"/>
        </pc:sldMkLst>
      </pc:sldChg>
      <pc:sldChg chg="add del">
        <pc:chgData name=" " userId="f1cac8d9-9172-4d6c-9b10-74cb51d57900" providerId="ADAL" clId="{AC7FBFDA-0177-4EB9-84E1-AC692067D72B}" dt="2022-09-26T08:14:43.371" v="543" actId="2696"/>
        <pc:sldMkLst>
          <pc:docMk/>
          <pc:sldMk cId="3999658135" sldId="367"/>
        </pc:sldMkLst>
      </pc:sldChg>
      <pc:sldChg chg="addSp modSp add">
        <pc:chgData name=" " userId="f1cac8d9-9172-4d6c-9b10-74cb51d57900" providerId="ADAL" clId="{AC7FBFDA-0177-4EB9-84E1-AC692067D72B}" dt="2022-09-26T04:32:21.772" v="141" actId="1037"/>
        <pc:sldMkLst>
          <pc:docMk/>
          <pc:sldMk cId="343455373" sldId="368"/>
        </pc:sldMkLst>
        <pc:spChg chg="mod">
          <ac:chgData name=" " userId="f1cac8d9-9172-4d6c-9b10-74cb51d57900" providerId="ADAL" clId="{AC7FBFDA-0177-4EB9-84E1-AC692067D72B}" dt="2022-09-26T04:31:13.233" v="78"/>
          <ac:spMkLst>
            <pc:docMk/>
            <pc:sldMk cId="343455373" sldId="368"/>
            <ac:spMk id="2" creationId="{E13C820F-FCDB-4237-B5F2-C052E7154D48}"/>
          </ac:spMkLst>
        </pc:spChg>
        <pc:spChg chg="mod">
          <ac:chgData name=" " userId="f1cac8d9-9172-4d6c-9b10-74cb51d57900" providerId="ADAL" clId="{AC7FBFDA-0177-4EB9-84E1-AC692067D72B}" dt="2022-09-26T04:31:44.512" v="124" actId="20577"/>
          <ac:spMkLst>
            <pc:docMk/>
            <pc:sldMk cId="343455373" sldId="368"/>
            <ac:spMk id="3" creationId="{2C53BD4D-D21A-4689-B8FA-176694366229}"/>
          </ac:spMkLst>
        </pc:spChg>
        <pc:spChg chg="add mod">
          <ac:chgData name=" " userId="f1cac8d9-9172-4d6c-9b10-74cb51d57900" providerId="ADAL" clId="{AC7FBFDA-0177-4EB9-84E1-AC692067D72B}" dt="2022-09-26T04:32:09.816" v="135" actId="1038"/>
          <ac:spMkLst>
            <pc:docMk/>
            <pc:sldMk cId="343455373" sldId="368"/>
            <ac:spMk id="6" creationId="{2BADE24E-1F5C-4E90-8E1F-D79211F08C75}"/>
          </ac:spMkLst>
        </pc:spChg>
        <pc:spChg chg="add mod">
          <ac:chgData name=" " userId="f1cac8d9-9172-4d6c-9b10-74cb51d57900" providerId="ADAL" clId="{AC7FBFDA-0177-4EB9-84E1-AC692067D72B}" dt="2022-09-26T04:32:21.772" v="141" actId="1037"/>
          <ac:spMkLst>
            <pc:docMk/>
            <pc:sldMk cId="343455373" sldId="368"/>
            <ac:spMk id="7" creationId="{D11E9667-8A9D-473B-A1FB-A6B93F9FBA26}"/>
          </ac:spMkLst>
        </pc:spChg>
        <pc:picChg chg="add mod">
          <ac:chgData name=" " userId="f1cac8d9-9172-4d6c-9b10-74cb51d57900" providerId="ADAL" clId="{AC7FBFDA-0177-4EB9-84E1-AC692067D72B}" dt="2022-09-26T04:30:04.212" v="24" actId="1076"/>
          <ac:picMkLst>
            <pc:docMk/>
            <pc:sldMk cId="343455373" sldId="368"/>
            <ac:picMk id="4" creationId="{DA8D8269-5368-4481-A11A-619C38436500}"/>
          </ac:picMkLst>
        </pc:picChg>
        <pc:picChg chg="add mod">
          <ac:chgData name=" " userId="f1cac8d9-9172-4d6c-9b10-74cb51d57900" providerId="ADAL" clId="{AC7FBFDA-0177-4EB9-84E1-AC692067D72B}" dt="2022-09-26T04:30:44.015" v="29" actId="1076"/>
          <ac:picMkLst>
            <pc:docMk/>
            <pc:sldMk cId="343455373" sldId="368"/>
            <ac:picMk id="5" creationId="{87CFA02D-45CC-4259-B69D-5BECD66AD69B}"/>
          </ac:picMkLst>
        </pc:picChg>
      </pc:sldChg>
      <pc:sldChg chg="modSp add">
        <pc:chgData name=" " userId="f1cac8d9-9172-4d6c-9b10-74cb51d57900" providerId="ADAL" clId="{AC7FBFDA-0177-4EB9-84E1-AC692067D72B}" dt="2022-09-26T08:20:30.145" v="617" actId="20577"/>
        <pc:sldMkLst>
          <pc:docMk/>
          <pc:sldMk cId="2117118564" sldId="369"/>
        </pc:sldMkLst>
        <pc:spChg chg="mod">
          <ac:chgData name=" " userId="f1cac8d9-9172-4d6c-9b10-74cb51d57900" providerId="ADAL" clId="{AC7FBFDA-0177-4EB9-84E1-AC692067D72B}" dt="2022-09-26T08:20:21.335" v="608" actId="6549"/>
          <ac:spMkLst>
            <pc:docMk/>
            <pc:sldMk cId="2117118564" sldId="369"/>
            <ac:spMk id="24" creationId="{00000000-0000-0000-0000-000000000000}"/>
          </ac:spMkLst>
        </pc:spChg>
        <pc:spChg chg="mod">
          <ac:chgData name=" " userId="f1cac8d9-9172-4d6c-9b10-74cb51d57900" providerId="ADAL" clId="{AC7FBFDA-0177-4EB9-84E1-AC692067D72B}" dt="2022-09-26T08:20:30.145" v="617" actId="20577"/>
          <ac:spMkLst>
            <pc:docMk/>
            <pc:sldMk cId="2117118564" sldId="369"/>
            <ac:spMk id="25" creationId="{00000000-0000-0000-0000-000000000000}"/>
          </ac:spMkLst>
        </pc:spChg>
      </pc:sldChg>
      <pc:sldChg chg="add del ord">
        <pc:chgData name=" " userId="f1cac8d9-9172-4d6c-9b10-74cb51d57900" providerId="ADAL" clId="{AC7FBFDA-0177-4EB9-84E1-AC692067D72B}" dt="2022-09-26T08:20:00.542" v="606" actId="2696"/>
        <pc:sldMkLst>
          <pc:docMk/>
          <pc:sldMk cId="222766949" sldId="370"/>
        </pc:sldMkLst>
      </pc:sldChg>
      <pc:sldChg chg="addSp modSp add">
        <pc:chgData name=" " userId="f1cac8d9-9172-4d6c-9b10-74cb51d57900" providerId="ADAL" clId="{AC7FBFDA-0177-4EB9-84E1-AC692067D72B}" dt="2022-09-26T08:33:50.215" v="827" actId="6549"/>
        <pc:sldMkLst>
          <pc:docMk/>
          <pc:sldMk cId="4078734515" sldId="371"/>
        </pc:sldMkLst>
        <pc:spChg chg="mod">
          <ac:chgData name=" " userId="f1cac8d9-9172-4d6c-9b10-74cb51d57900" providerId="ADAL" clId="{AC7FBFDA-0177-4EB9-84E1-AC692067D72B}" dt="2022-09-26T07:56:52.463" v="351" actId="20577"/>
          <ac:spMkLst>
            <pc:docMk/>
            <pc:sldMk cId="4078734515" sldId="371"/>
            <ac:spMk id="2" creationId="{17DBE193-B27E-456D-B740-DB5E1CC2DA3B}"/>
          </ac:spMkLst>
        </pc:spChg>
        <pc:spChg chg="mod">
          <ac:chgData name=" " userId="f1cac8d9-9172-4d6c-9b10-74cb51d57900" providerId="ADAL" clId="{AC7FBFDA-0177-4EB9-84E1-AC692067D72B}" dt="2022-09-26T08:33:50.215" v="827" actId="6549"/>
          <ac:spMkLst>
            <pc:docMk/>
            <pc:sldMk cId="4078734515" sldId="371"/>
            <ac:spMk id="3" creationId="{64EDC7B2-C65F-4416-9C49-9A7536F7BF87}"/>
          </ac:spMkLst>
        </pc:spChg>
        <pc:spChg chg="add mod">
          <ac:chgData name=" " userId="f1cac8d9-9172-4d6c-9b10-74cb51d57900" providerId="ADAL" clId="{AC7FBFDA-0177-4EB9-84E1-AC692067D72B}" dt="2022-09-26T04:37:52.034" v="317" actId="14100"/>
          <ac:spMkLst>
            <pc:docMk/>
            <pc:sldMk cId="4078734515" sldId="371"/>
            <ac:spMk id="5" creationId="{23C15897-BD2D-4DAC-909A-F2171DB11C98}"/>
          </ac:spMkLst>
        </pc:spChg>
        <pc:spChg chg="add mod">
          <ac:chgData name=" " userId="f1cac8d9-9172-4d6c-9b10-74cb51d57900" providerId="ADAL" clId="{AC7FBFDA-0177-4EB9-84E1-AC692067D72B}" dt="2022-09-26T04:38:03.860" v="320" actId="14100"/>
          <ac:spMkLst>
            <pc:docMk/>
            <pc:sldMk cId="4078734515" sldId="371"/>
            <ac:spMk id="6" creationId="{135925B6-B47D-4587-97D6-FDF36BFED38C}"/>
          </ac:spMkLst>
        </pc:spChg>
        <pc:picChg chg="add mod">
          <ac:chgData name=" " userId="f1cac8d9-9172-4d6c-9b10-74cb51d57900" providerId="ADAL" clId="{AC7FBFDA-0177-4EB9-84E1-AC692067D72B}" dt="2022-09-26T04:37:38.698" v="314" actId="1076"/>
          <ac:picMkLst>
            <pc:docMk/>
            <pc:sldMk cId="4078734515" sldId="371"/>
            <ac:picMk id="4" creationId="{9DF2C9C4-C10B-4905-B9BB-BF9037D75B60}"/>
          </ac:picMkLst>
        </pc:picChg>
      </pc:sldChg>
      <pc:sldChg chg="addSp modSp add">
        <pc:chgData name=" " userId="f1cac8d9-9172-4d6c-9b10-74cb51d57900" providerId="ADAL" clId="{AC7FBFDA-0177-4EB9-84E1-AC692067D72B}" dt="2022-09-26T07:57:33.192" v="412" actId="6549"/>
        <pc:sldMkLst>
          <pc:docMk/>
          <pc:sldMk cId="4046084340" sldId="372"/>
        </pc:sldMkLst>
        <pc:spChg chg="mod">
          <ac:chgData name=" " userId="f1cac8d9-9172-4d6c-9b10-74cb51d57900" providerId="ADAL" clId="{AC7FBFDA-0177-4EB9-84E1-AC692067D72B}" dt="2022-09-26T07:57:05.246" v="359" actId="20577"/>
          <ac:spMkLst>
            <pc:docMk/>
            <pc:sldMk cId="4046084340" sldId="372"/>
            <ac:spMk id="2" creationId="{B0CC318A-589F-43A6-8C39-451DA4C05937}"/>
          </ac:spMkLst>
        </pc:spChg>
        <pc:spChg chg="mod">
          <ac:chgData name=" " userId="f1cac8d9-9172-4d6c-9b10-74cb51d57900" providerId="ADAL" clId="{AC7FBFDA-0177-4EB9-84E1-AC692067D72B}" dt="2022-09-26T07:57:33.192" v="412" actId="6549"/>
          <ac:spMkLst>
            <pc:docMk/>
            <pc:sldMk cId="4046084340" sldId="372"/>
            <ac:spMk id="3" creationId="{6195F30A-E8DF-416B-B087-0C73E4A47C29}"/>
          </ac:spMkLst>
        </pc:spChg>
        <pc:spChg chg="add mod">
          <ac:chgData name=" " userId="f1cac8d9-9172-4d6c-9b10-74cb51d57900" providerId="ADAL" clId="{AC7FBFDA-0177-4EB9-84E1-AC692067D72B}" dt="2022-09-26T07:56:20.403" v="331" actId="14100"/>
          <ac:spMkLst>
            <pc:docMk/>
            <pc:sldMk cId="4046084340" sldId="372"/>
            <ac:spMk id="6" creationId="{10BFBB68-1BDB-4079-8B4F-7D956F9D6270}"/>
          </ac:spMkLst>
        </pc:spChg>
        <pc:spChg chg="add mod">
          <ac:chgData name=" " userId="f1cac8d9-9172-4d6c-9b10-74cb51d57900" providerId="ADAL" clId="{AC7FBFDA-0177-4EB9-84E1-AC692067D72B}" dt="2022-09-26T07:56:34.364" v="334" actId="14100"/>
          <ac:spMkLst>
            <pc:docMk/>
            <pc:sldMk cId="4046084340" sldId="372"/>
            <ac:spMk id="7" creationId="{390FBE17-BB8D-4BB7-920C-3B6BD83ECBAD}"/>
          </ac:spMkLst>
        </pc:spChg>
        <pc:picChg chg="add mod">
          <ac:chgData name=" " userId="f1cac8d9-9172-4d6c-9b10-74cb51d57900" providerId="ADAL" clId="{AC7FBFDA-0177-4EB9-84E1-AC692067D72B}" dt="2022-09-26T04:41:55.257" v="325" actId="1076"/>
          <ac:picMkLst>
            <pc:docMk/>
            <pc:sldMk cId="4046084340" sldId="372"/>
            <ac:picMk id="4" creationId="{6FCE3D6A-6770-48F5-A0A0-8545A7D29BDC}"/>
          </ac:picMkLst>
        </pc:picChg>
        <pc:picChg chg="add mod">
          <ac:chgData name=" " userId="f1cac8d9-9172-4d6c-9b10-74cb51d57900" providerId="ADAL" clId="{AC7FBFDA-0177-4EB9-84E1-AC692067D72B}" dt="2022-09-26T04:42:00.785" v="328" actId="1076"/>
          <ac:picMkLst>
            <pc:docMk/>
            <pc:sldMk cId="4046084340" sldId="372"/>
            <ac:picMk id="5" creationId="{5019373A-C338-4DB5-AD43-5BAE130BEA49}"/>
          </ac:picMkLst>
        </pc:picChg>
      </pc:sldChg>
      <pc:sldChg chg="addSp delSp modSp add">
        <pc:chgData name=" " userId="f1cac8d9-9172-4d6c-9b10-74cb51d57900" providerId="ADAL" clId="{AC7FBFDA-0177-4EB9-84E1-AC692067D72B}" dt="2022-09-26T08:12:19.980" v="541" actId="14100"/>
        <pc:sldMkLst>
          <pc:docMk/>
          <pc:sldMk cId="2880699968" sldId="373"/>
        </pc:sldMkLst>
        <pc:spChg chg="mod">
          <ac:chgData name=" " userId="f1cac8d9-9172-4d6c-9b10-74cb51d57900" providerId="ADAL" clId="{AC7FBFDA-0177-4EB9-84E1-AC692067D72B}" dt="2022-09-26T07:59:13.806" v="502" actId="6549"/>
          <ac:spMkLst>
            <pc:docMk/>
            <pc:sldMk cId="2880699968" sldId="373"/>
            <ac:spMk id="2" creationId="{44CEAD40-453E-411E-91B7-CD54BBF38D3F}"/>
          </ac:spMkLst>
        </pc:spChg>
        <pc:spChg chg="add mod">
          <ac:chgData name=" " userId="f1cac8d9-9172-4d6c-9b10-74cb51d57900" providerId="ADAL" clId="{AC7FBFDA-0177-4EB9-84E1-AC692067D72B}" dt="2022-09-26T08:12:03.676" v="535" actId="1035"/>
          <ac:spMkLst>
            <pc:docMk/>
            <pc:sldMk cId="2880699968" sldId="373"/>
            <ac:spMk id="8" creationId="{BAF40C2B-DA18-43A6-8BEB-199A34C8C069}"/>
          </ac:spMkLst>
        </pc:spChg>
        <pc:spChg chg="add mod">
          <ac:chgData name=" " userId="f1cac8d9-9172-4d6c-9b10-74cb51d57900" providerId="ADAL" clId="{AC7FBFDA-0177-4EB9-84E1-AC692067D72B}" dt="2022-09-26T08:12:11.897" v="538" actId="14100"/>
          <ac:spMkLst>
            <pc:docMk/>
            <pc:sldMk cId="2880699968" sldId="373"/>
            <ac:spMk id="9" creationId="{3D5E2126-A692-49D6-94F6-9CB33865867E}"/>
          </ac:spMkLst>
        </pc:spChg>
        <pc:spChg chg="add mod">
          <ac:chgData name=" " userId="f1cac8d9-9172-4d6c-9b10-74cb51d57900" providerId="ADAL" clId="{AC7FBFDA-0177-4EB9-84E1-AC692067D72B}" dt="2022-09-26T08:12:19.980" v="541" actId="14100"/>
          <ac:spMkLst>
            <pc:docMk/>
            <pc:sldMk cId="2880699968" sldId="373"/>
            <ac:spMk id="10" creationId="{ECE095F9-D079-4935-848A-393D6A8B44D1}"/>
          </ac:spMkLst>
        </pc:spChg>
        <pc:picChg chg="add del mod">
          <ac:chgData name=" " userId="f1cac8d9-9172-4d6c-9b10-74cb51d57900" providerId="ADAL" clId="{AC7FBFDA-0177-4EB9-84E1-AC692067D72B}" dt="2022-09-26T08:02:09.208" v="503" actId="478"/>
          <ac:picMkLst>
            <pc:docMk/>
            <pc:sldMk cId="2880699968" sldId="373"/>
            <ac:picMk id="4" creationId="{25C6DA25-D501-4349-B36C-F69390BA7D94}"/>
          </ac:picMkLst>
        </pc:picChg>
        <pc:picChg chg="add mod">
          <ac:chgData name=" " userId="f1cac8d9-9172-4d6c-9b10-74cb51d57900" providerId="ADAL" clId="{AC7FBFDA-0177-4EB9-84E1-AC692067D72B}" dt="2022-09-26T08:11:37.328" v="523" actId="1037"/>
          <ac:picMkLst>
            <pc:docMk/>
            <pc:sldMk cId="2880699968" sldId="373"/>
            <ac:picMk id="5" creationId="{2330F832-5443-489B-9B1A-2A0B06B6251A}"/>
          </ac:picMkLst>
        </pc:picChg>
        <pc:picChg chg="add mod">
          <ac:chgData name=" " userId="f1cac8d9-9172-4d6c-9b10-74cb51d57900" providerId="ADAL" clId="{AC7FBFDA-0177-4EB9-84E1-AC692067D72B}" dt="2022-09-26T08:03:44.575" v="511" actId="1076"/>
          <ac:picMkLst>
            <pc:docMk/>
            <pc:sldMk cId="2880699968" sldId="373"/>
            <ac:picMk id="6" creationId="{ED85C8AE-9FA2-44A3-9B83-51A5E1CA4852}"/>
          </ac:picMkLst>
        </pc:picChg>
        <pc:picChg chg="add mod">
          <ac:chgData name=" " userId="f1cac8d9-9172-4d6c-9b10-74cb51d57900" providerId="ADAL" clId="{AC7FBFDA-0177-4EB9-84E1-AC692067D72B}" dt="2022-09-26T08:05:01.591" v="516" actId="692"/>
          <ac:picMkLst>
            <pc:docMk/>
            <pc:sldMk cId="2880699968" sldId="373"/>
            <ac:picMk id="7" creationId="{67982D80-0391-4B14-831A-C306165C3FF9}"/>
          </ac:picMkLst>
        </pc:picChg>
      </pc:sldChg>
      <pc:sldChg chg="addSp modSp add ord">
        <pc:chgData name=" " userId="f1cac8d9-9172-4d6c-9b10-74cb51d57900" providerId="ADAL" clId="{AC7FBFDA-0177-4EB9-84E1-AC692067D72B}" dt="2022-09-26T09:00:34.304" v="1002"/>
        <pc:sldMkLst>
          <pc:docMk/>
          <pc:sldMk cId="1663658210" sldId="374"/>
        </pc:sldMkLst>
        <pc:spChg chg="mod">
          <ac:chgData name=" " userId="f1cac8d9-9172-4d6c-9b10-74cb51d57900" providerId="ADAL" clId="{AC7FBFDA-0177-4EB9-84E1-AC692067D72B}" dt="2022-09-26T08:54:14.659" v="913" actId="6549"/>
          <ac:spMkLst>
            <pc:docMk/>
            <pc:sldMk cId="1663658210" sldId="374"/>
            <ac:spMk id="2" creationId="{49E783B0-B16E-4900-9913-2ACCB27096C9}"/>
          </ac:spMkLst>
        </pc:spChg>
        <pc:spChg chg="add mod">
          <ac:chgData name=" " userId="f1cac8d9-9172-4d6c-9b10-74cb51d57900" providerId="ADAL" clId="{AC7FBFDA-0177-4EB9-84E1-AC692067D72B}" dt="2022-09-26T08:56:00.616" v="922" actId="1076"/>
          <ac:spMkLst>
            <pc:docMk/>
            <pc:sldMk cId="1663658210" sldId="374"/>
            <ac:spMk id="6" creationId="{0F49524F-EA5C-4313-95F6-58E8FF2FA7B5}"/>
          </ac:spMkLst>
        </pc:spChg>
        <pc:spChg chg="add mod">
          <ac:chgData name=" " userId="f1cac8d9-9172-4d6c-9b10-74cb51d57900" providerId="ADAL" clId="{AC7FBFDA-0177-4EB9-84E1-AC692067D72B}" dt="2022-09-26T08:56:09.934" v="924" actId="1076"/>
          <ac:spMkLst>
            <pc:docMk/>
            <pc:sldMk cId="1663658210" sldId="374"/>
            <ac:spMk id="7" creationId="{8315F92A-10A5-4A26-8F44-D786CE982935}"/>
          </ac:spMkLst>
        </pc:spChg>
        <pc:spChg chg="add mod">
          <ac:chgData name=" " userId="f1cac8d9-9172-4d6c-9b10-74cb51d57900" providerId="ADAL" clId="{AC7FBFDA-0177-4EB9-84E1-AC692067D72B}" dt="2022-09-26T08:56:19.058" v="928" actId="1076"/>
          <ac:spMkLst>
            <pc:docMk/>
            <pc:sldMk cId="1663658210" sldId="374"/>
            <ac:spMk id="8" creationId="{0B198C46-DD0A-4A71-8425-92DA8D2AF08D}"/>
          </ac:spMkLst>
        </pc:spChg>
        <pc:spChg chg="add mod">
          <ac:chgData name=" " userId="f1cac8d9-9172-4d6c-9b10-74cb51d57900" providerId="ADAL" clId="{AC7FBFDA-0177-4EB9-84E1-AC692067D72B}" dt="2022-09-26T08:56:15.739" v="927" actId="1076"/>
          <ac:spMkLst>
            <pc:docMk/>
            <pc:sldMk cId="1663658210" sldId="374"/>
            <ac:spMk id="9" creationId="{4BDCA551-5393-4147-AB28-A06E4D30CA34}"/>
          </ac:spMkLst>
        </pc:spChg>
        <pc:picChg chg="add mod">
          <ac:chgData name=" " userId="f1cac8d9-9172-4d6c-9b10-74cb51d57900" providerId="ADAL" clId="{AC7FBFDA-0177-4EB9-84E1-AC692067D72B}" dt="2022-09-26T08:54:44.909" v="917" actId="14100"/>
          <ac:picMkLst>
            <pc:docMk/>
            <pc:sldMk cId="1663658210" sldId="374"/>
            <ac:picMk id="4" creationId="{7119988A-FCA7-4B74-B836-575ED8A61ECA}"/>
          </ac:picMkLst>
        </pc:picChg>
        <pc:picChg chg="add mod">
          <ac:chgData name=" " userId="f1cac8d9-9172-4d6c-9b10-74cb51d57900" providerId="ADAL" clId="{AC7FBFDA-0177-4EB9-84E1-AC692067D72B}" dt="2022-09-26T08:55:47.642" v="920" actId="1076"/>
          <ac:picMkLst>
            <pc:docMk/>
            <pc:sldMk cId="1663658210" sldId="374"/>
            <ac:picMk id="5" creationId="{B201DFDE-997D-4121-BF8F-693961967B97}"/>
          </ac:picMkLst>
        </pc:picChg>
      </pc:sldChg>
      <pc:sldChg chg="addSp delSp modSp add ord">
        <pc:chgData name=" " userId="f1cac8d9-9172-4d6c-9b10-74cb51d57900" providerId="ADAL" clId="{AC7FBFDA-0177-4EB9-84E1-AC692067D72B}" dt="2022-09-26T08:32:12.563" v="820" actId="14100"/>
        <pc:sldMkLst>
          <pc:docMk/>
          <pc:sldMk cId="529848980" sldId="375"/>
        </pc:sldMkLst>
        <pc:spChg chg="mod">
          <ac:chgData name=" " userId="f1cac8d9-9172-4d6c-9b10-74cb51d57900" providerId="ADAL" clId="{AC7FBFDA-0177-4EB9-84E1-AC692067D72B}" dt="2022-09-26T08:15:37.971" v="566" actId="20577"/>
          <ac:spMkLst>
            <pc:docMk/>
            <pc:sldMk cId="529848980" sldId="375"/>
            <ac:spMk id="2" creationId="{9751FA8A-9998-4AC0-8DA1-059DD434843C}"/>
          </ac:spMkLst>
        </pc:spChg>
        <pc:spChg chg="mod">
          <ac:chgData name=" " userId="f1cac8d9-9172-4d6c-9b10-74cb51d57900" providerId="ADAL" clId="{AC7FBFDA-0177-4EB9-84E1-AC692067D72B}" dt="2022-09-26T08:24:37.595" v="751"/>
          <ac:spMkLst>
            <pc:docMk/>
            <pc:sldMk cId="529848980" sldId="375"/>
            <ac:spMk id="3" creationId="{D90D67E9-CBC6-44C0-A087-7179DE85F1B0}"/>
          </ac:spMkLst>
        </pc:spChg>
        <pc:spChg chg="add mod ord">
          <ac:chgData name=" " userId="f1cac8d9-9172-4d6c-9b10-74cb51d57900" providerId="ADAL" clId="{AC7FBFDA-0177-4EB9-84E1-AC692067D72B}" dt="2022-09-26T08:31:04.396" v="804" actId="1076"/>
          <ac:spMkLst>
            <pc:docMk/>
            <pc:sldMk cId="529848980" sldId="375"/>
            <ac:spMk id="7" creationId="{F1CF8651-B7CE-47F8-9D51-4871CE60529E}"/>
          </ac:spMkLst>
        </pc:spChg>
        <pc:spChg chg="add mod">
          <ac:chgData name=" " userId="f1cac8d9-9172-4d6c-9b10-74cb51d57900" providerId="ADAL" clId="{AC7FBFDA-0177-4EB9-84E1-AC692067D72B}" dt="2022-09-26T08:28:57.563" v="795" actId="14100"/>
          <ac:spMkLst>
            <pc:docMk/>
            <pc:sldMk cId="529848980" sldId="375"/>
            <ac:spMk id="10" creationId="{E792BC24-091D-4010-90E2-A405C60E2BB3}"/>
          </ac:spMkLst>
        </pc:spChg>
        <pc:spChg chg="add mod">
          <ac:chgData name=" " userId="f1cac8d9-9172-4d6c-9b10-74cb51d57900" providerId="ADAL" clId="{AC7FBFDA-0177-4EB9-84E1-AC692067D72B}" dt="2022-09-26T08:31:34.925" v="809" actId="1076"/>
          <ac:spMkLst>
            <pc:docMk/>
            <pc:sldMk cId="529848980" sldId="375"/>
            <ac:spMk id="12" creationId="{37E407DD-3E98-4CDC-92DC-35E495582A33}"/>
          </ac:spMkLst>
        </pc:spChg>
        <pc:spChg chg="add mod">
          <ac:chgData name=" " userId="f1cac8d9-9172-4d6c-9b10-74cb51d57900" providerId="ADAL" clId="{AC7FBFDA-0177-4EB9-84E1-AC692067D72B}" dt="2022-09-26T08:31:52.438" v="814" actId="1076"/>
          <ac:spMkLst>
            <pc:docMk/>
            <pc:sldMk cId="529848980" sldId="375"/>
            <ac:spMk id="13" creationId="{3BFBA097-BEAD-4CAF-A125-0C521D7E70A6}"/>
          </ac:spMkLst>
        </pc:spChg>
        <pc:spChg chg="add mod">
          <ac:chgData name=" " userId="f1cac8d9-9172-4d6c-9b10-74cb51d57900" providerId="ADAL" clId="{AC7FBFDA-0177-4EB9-84E1-AC692067D72B}" dt="2022-09-26T08:32:02.235" v="817" actId="14100"/>
          <ac:spMkLst>
            <pc:docMk/>
            <pc:sldMk cId="529848980" sldId="375"/>
            <ac:spMk id="14" creationId="{E7A5EE7A-4C0A-4DD6-9711-D7CF755F66EF}"/>
          </ac:spMkLst>
        </pc:spChg>
        <pc:spChg chg="add mod">
          <ac:chgData name=" " userId="f1cac8d9-9172-4d6c-9b10-74cb51d57900" providerId="ADAL" clId="{AC7FBFDA-0177-4EB9-84E1-AC692067D72B}" dt="2022-09-26T08:32:12.563" v="820" actId="14100"/>
          <ac:spMkLst>
            <pc:docMk/>
            <pc:sldMk cId="529848980" sldId="375"/>
            <ac:spMk id="15" creationId="{DB114AD4-919A-4900-8B2E-42075F471698}"/>
          </ac:spMkLst>
        </pc:spChg>
        <pc:picChg chg="add del mod">
          <ac:chgData name=" " userId="f1cac8d9-9172-4d6c-9b10-74cb51d57900" providerId="ADAL" clId="{AC7FBFDA-0177-4EB9-84E1-AC692067D72B}" dt="2022-09-26T08:26:43.817" v="775" actId="478"/>
          <ac:picMkLst>
            <pc:docMk/>
            <pc:sldMk cId="529848980" sldId="375"/>
            <ac:picMk id="4" creationId="{D687154B-1383-42C6-AA0F-7451DC1D24E5}"/>
          </ac:picMkLst>
        </pc:picChg>
        <pc:picChg chg="add del mod">
          <ac:chgData name=" " userId="f1cac8d9-9172-4d6c-9b10-74cb51d57900" providerId="ADAL" clId="{AC7FBFDA-0177-4EB9-84E1-AC692067D72B}" dt="2022-09-26T08:26:47.698" v="777" actId="478"/>
          <ac:picMkLst>
            <pc:docMk/>
            <pc:sldMk cId="529848980" sldId="375"/>
            <ac:picMk id="5" creationId="{CD1A8E17-1C29-47AE-826E-0E437B60BF8A}"/>
          </ac:picMkLst>
        </pc:picChg>
        <pc:picChg chg="add del mod">
          <ac:chgData name=" " userId="f1cac8d9-9172-4d6c-9b10-74cb51d57900" providerId="ADAL" clId="{AC7FBFDA-0177-4EB9-84E1-AC692067D72B}" dt="2022-09-26T08:26:45.879" v="776" actId="478"/>
          <ac:picMkLst>
            <pc:docMk/>
            <pc:sldMk cId="529848980" sldId="375"/>
            <ac:picMk id="6" creationId="{60849A6B-2E2A-496B-8A31-FC7D3759264E}"/>
          </ac:picMkLst>
        </pc:picChg>
        <pc:picChg chg="add mod">
          <ac:chgData name=" " userId="f1cac8d9-9172-4d6c-9b10-74cb51d57900" providerId="ADAL" clId="{AC7FBFDA-0177-4EB9-84E1-AC692067D72B}" dt="2022-09-26T08:30:56.239" v="801" actId="1076"/>
          <ac:picMkLst>
            <pc:docMk/>
            <pc:sldMk cId="529848980" sldId="375"/>
            <ac:picMk id="8" creationId="{DBF3F72F-4DFE-483C-B700-367BC4260B22}"/>
          </ac:picMkLst>
        </pc:picChg>
        <pc:picChg chg="add mod">
          <ac:chgData name=" " userId="f1cac8d9-9172-4d6c-9b10-74cb51d57900" providerId="ADAL" clId="{AC7FBFDA-0177-4EB9-84E1-AC692067D72B}" dt="2022-09-26T08:31:34.925" v="809" actId="1076"/>
          <ac:picMkLst>
            <pc:docMk/>
            <pc:sldMk cId="529848980" sldId="375"/>
            <ac:picMk id="9" creationId="{6DE6D63B-1B12-4F23-8480-7B7E60CF919A}"/>
          </ac:picMkLst>
        </pc:picChg>
        <pc:picChg chg="add mod">
          <ac:chgData name=" " userId="f1cac8d9-9172-4d6c-9b10-74cb51d57900" providerId="ADAL" clId="{AC7FBFDA-0177-4EB9-84E1-AC692067D72B}" dt="2022-09-26T08:31:40.235" v="812" actId="1036"/>
          <ac:picMkLst>
            <pc:docMk/>
            <pc:sldMk cId="529848980" sldId="375"/>
            <ac:picMk id="11" creationId="{7353E299-243D-4401-B13C-8ECB0CA697DF}"/>
          </ac:picMkLst>
        </pc:picChg>
      </pc:sldChg>
      <pc:sldChg chg="addSp delSp modSp add ord">
        <pc:chgData name=" " userId="f1cac8d9-9172-4d6c-9b10-74cb51d57900" providerId="ADAL" clId="{AC7FBFDA-0177-4EB9-84E1-AC692067D72B}" dt="2022-09-26T09:02:32.827" v="1088"/>
        <pc:sldMkLst>
          <pc:docMk/>
          <pc:sldMk cId="2175073963" sldId="376"/>
        </pc:sldMkLst>
        <pc:spChg chg="mod">
          <ac:chgData name=" " userId="f1cac8d9-9172-4d6c-9b10-74cb51d57900" providerId="ADAL" clId="{AC7FBFDA-0177-4EB9-84E1-AC692067D72B}" dt="2022-09-26T09:02:32.827" v="1088"/>
          <ac:spMkLst>
            <pc:docMk/>
            <pc:sldMk cId="2175073963" sldId="376"/>
            <ac:spMk id="2" creationId="{0896BAC5-BBCB-437E-BEB5-04CC50587800}"/>
          </ac:spMkLst>
        </pc:spChg>
        <pc:spChg chg="add del mod">
          <ac:chgData name=" " userId="f1cac8d9-9172-4d6c-9b10-74cb51d57900" providerId="ADAL" clId="{AC7FBFDA-0177-4EB9-84E1-AC692067D72B}" dt="2022-09-26T08:58:36.750" v="953" actId="478"/>
          <ac:spMkLst>
            <pc:docMk/>
            <pc:sldMk cId="2175073963" sldId="376"/>
            <ac:spMk id="5" creationId="{830B442A-EB72-4B00-9F57-51888E371323}"/>
          </ac:spMkLst>
        </pc:spChg>
        <pc:spChg chg="add mod">
          <ac:chgData name=" " userId="f1cac8d9-9172-4d6c-9b10-74cb51d57900" providerId="ADAL" clId="{AC7FBFDA-0177-4EB9-84E1-AC692067D72B}" dt="2022-09-26T08:59:46.724" v="977" actId="1035"/>
          <ac:spMkLst>
            <pc:docMk/>
            <pc:sldMk cId="2175073963" sldId="376"/>
            <ac:spMk id="7" creationId="{B8B3A196-BD8B-47FD-9599-DC13B3813FB2}"/>
          </ac:spMkLst>
        </pc:spChg>
        <pc:spChg chg="add mod">
          <ac:chgData name=" " userId="f1cac8d9-9172-4d6c-9b10-74cb51d57900" providerId="ADAL" clId="{AC7FBFDA-0177-4EB9-84E1-AC692067D72B}" dt="2022-09-26T08:59:46.724" v="977" actId="1035"/>
          <ac:spMkLst>
            <pc:docMk/>
            <pc:sldMk cId="2175073963" sldId="376"/>
            <ac:spMk id="8" creationId="{D4AF9513-6EF8-41FC-9CAA-AE42A99124F2}"/>
          </ac:spMkLst>
        </pc:spChg>
        <pc:spChg chg="add mod">
          <ac:chgData name=" " userId="f1cac8d9-9172-4d6c-9b10-74cb51d57900" providerId="ADAL" clId="{AC7FBFDA-0177-4EB9-84E1-AC692067D72B}" dt="2022-09-26T08:59:46.724" v="977" actId="1035"/>
          <ac:spMkLst>
            <pc:docMk/>
            <pc:sldMk cId="2175073963" sldId="376"/>
            <ac:spMk id="9" creationId="{36CEB116-D719-4ED0-BB94-526B618C8D34}"/>
          </ac:spMkLst>
        </pc:spChg>
        <pc:spChg chg="add mod">
          <ac:chgData name=" " userId="f1cac8d9-9172-4d6c-9b10-74cb51d57900" providerId="ADAL" clId="{AC7FBFDA-0177-4EB9-84E1-AC692067D72B}" dt="2022-09-26T08:59:46.724" v="977" actId="1035"/>
          <ac:spMkLst>
            <pc:docMk/>
            <pc:sldMk cId="2175073963" sldId="376"/>
            <ac:spMk id="10" creationId="{83A13A95-D014-49D6-B3C0-6ACEB02347AC}"/>
          </ac:spMkLst>
        </pc:spChg>
        <pc:spChg chg="add mod">
          <ac:chgData name=" " userId="f1cac8d9-9172-4d6c-9b10-74cb51d57900" providerId="ADAL" clId="{AC7FBFDA-0177-4EB9-84E1-AC692067D72B}" dt="2022-09-26T08:59:46.724" v="977" actId="1035"/>
          <ac:spMkLst>
            <pc:docMk/>
            <pc:sldMk cId="2175073963" sldId="376"/>
            <ac:spMk id="11" creationId="{9B8877AE-1A94-476A-8C01-61E455E353C3}"/>
          </ac:spMkLst>
        </pc:spChg>
        <pc:picChg chg="add mod">
          <ac:chgData name=" " userId="f1cac8d9-9172-4d6c-9b10-74cb51d57900" providerId="ADAL" clId="{AC7FBFDA-0177-4EB9-84E1-AC692067D72B}" dt="2022-09-26T08:59:46.724" v="977" actId="1035"/>
          <ac:picMkLst>
            <pc:docMk/>
            <pc:sldMk cId="2175073963" sldId="376"/>
            <ac:picMk id="4" creationId="{83D26FE0-F4F6-4DF6-84DD-E634BE67514D}"/>
          </ac:picMkLst>
        </pc:picChg>
        <pc:picChg chg="add mod">
          <ac:chgData name=" " userId="f1cac8d9-9172-4d6c-9b10-74cb51d57900" providerId="ADAL" clId="{AC7FBFDA-0177-4EB9-84E1-AC692067D72B}" dt="2022-09-26T08:59:46.724" v="977" actId="1035"/>
          <ac:picMkLst>
            <pc:docMk/>
            <pc:sldMk cId="2175073963" sldId="376"/>
            <ac:picMk id="6" creationId="{B78C3176-8FE9-4CA9-A618-44B3179A8282}"/>
          </ac:picMkLst>
        </pc:picChg>
      </pc:sldChg>
      <pc:sldChg chg="addSp modSp add ord">
        <pc:chgData name=" " userId="f1cac8d9-9172-4d6c-9b10-74cb51d57900" providerId="ADAL" clId="{AC7FBFDA-0177-4EB9-84E1-AC692067D72B}" dt="2022-09-26T09:02:14.898" v="1078"/>
        <pc:sldMkLst>
          <pc:docMk/>
          <pc:sldMk cId="2402201660" sldId="377"/>
        </pc:sldMkLst>
        <pc:spChg chg="mod">
          <ac:chgData name=" " userId="f1cac8d9-9172-4d6c-9b10-74cb51d57900" providerId="ADAL" clId="{AC7FBFDA-0177-4EB9-84E1-AC692067D72B}" dt="2022-09-26T09:02:14.898" v="1078"/>
          <ac:spMkLst>
            <pc:docMk/>
            <pc:sldMk cId="2402201660" sldId="377"/>
            <ac:spMk id="2" creationId="{4849F6E5-D5D2-4981-AA37-6E242317CC42}"/>
          </ac:spMkLst>
        </pc:spChg>
        <pc:picChg chg="add mod">
          <ac:chgData name=" " userId="f1cac8d9-9172-4d6c-9b10-74cb51d57900" providerId="ADAL" clId="{AC7FBFDA-0177-4EB9-84E1-AC692067D72B}" dt="2022-09-26T09:02:07.670" v="1068" actId="1076"/>
          <ac:picMkLst>
            <pc:docMk/>
            <pc:sldMk cId="2402201660" sldId="377"/>
            <ac:picMk id="4" creationId="{3FB063E7-1CF8-457A-B90A-3AD41234528F}"/>
          </ac:picMkLst>
        </pc:picChg>
      </pc:sldChg>
      <pc:sldChg chg="addSp delSp modSp add ord">
        <pc:chgData name=" " userId="f1cac8d9-9172-4d6c-9b10-74cb51d57900" providerId="ADAL" clId="{AC7FBFDA-0177-4EB9-84E1-AC692067D72B}" dt="2022-09-26T09:05:28.388" v="1141"/>
        <pc:sldMkLst>
          <pc:docMk/>
          <pc:sldMk cId="269328502" sldId="378"/>
        </pc:sldMkLst>
        <pc:spChg chg="mod">
          <ac:chgData name=" " userId="f1cac8d9-9172-4d6c-9b10-74cb51d57900" providerId="ADAL" clId="{AC7FBFDA-0177-4EB9-84E1-AC692067D72B}" dt="2022-09-26T09:02:56.565" v="1115" actId="5793"/>
          <ac:spMkLst>
            <pc:docMk/>
            <pc:sldMk cId="269328502" sldId="378"/>
            <ac:spMk id="2" creationId="{401C0B81-7DFA-4754-8A87-03DC2C632F7D}"/>
          </ac:spMkLst>
        </pc:spChg>
        <pc:spChg chg="add mod">
          <ac:chgData name=" " userId="f1cac8d9-9172-4d6c-9b10-74cb51d57900" providerId="ADAL" clId="{AC7FBFDA-0177-4EB9-84E1-AC692067D72B}" dt="2022-09-26T09:04:59.174" v="1139" actId="14100"/>
          <ac:spMkLst>
            <pc:docMk/>
            <pc:sldMk cId="269328502" sldId="378"/>
            <ac:spMk id="5" creationId="{0CC2B96F-B7CA-4EF4-9480-C460D0CCB329}"/>
          </ac:spMkLst>
        </pc:spChg>
        <pc:picChg chg="add mod">
          <ac:chgData name=" " userId="f1cac8d9-9172-4d6c-9b10-74cb51d57900" providerId="ADAL" clId="{AC7FBFDA-0177-4EB9-84E1-AC692067D72B}" dt="2022-09-26T09:04:21.474" v="1120" actId="1076"/>
          <ac:picMkLst>
            <pc:docMk/>
            <pc:sldMk cId="269328502" sldId="378"/>
            <ac:picMk id="4" creationId="{83D834DA-58A7-4DF3-969F-BEE305B71AF9}"/>
          </ac:picMkLst>
        </pc:picChg>
        <pc:picChg chg="add del">
          <ac:chgData name=" " userId="f1cac8d9-9172-4d6c-9b10-74cb51d57900" providerId="ADAL" clId="{AC7FBFDA-0177-4EB9-84E1-AC692067D72B}" dt="2022-09-26T09:05:28.388" v="1141"/>
          <ac:picMkLst>
            <pc:docMk/>
            <pc:sldMk cId="269328502" sldId="378"/>
            <ac:picMk id="6" creationId="{CDAF9460-E5DC-4C9C-BE35-58CBB0B8D23F}"/>
          </ac:picMkLst>
        </pc:picChg>
      </pc:sldChg>
      <pc:sldChg chg="modSp add ord">
        <pc:chgData name=" " userId="f1cac8d9-9172-4d6c-9b10-74cb51d57900" providerId="ADAL" clId="{AC7FBFDA-0177-4EB9-84E1-AC692067D72B}" dt="2022-09-26T09:00:34.304" v="1002"/>
        <pc:sldMkLst>
          <pc:docMk/>
          <pc:sldMk cId="3908194447" sldId="379"/>
        </pc:sldMkLst>
        <pc:spChg chg="mod">
          <ac:chgData name=" " userId="f1cac8d9-9172-4d6c-9b10-74cb51d57900" providerId="ADAL" clId="{AC7FBFDA-0177-4EB9-84E1-AC692067D72B}" dt="2022-09-26T09:00:25.791" v="1001" actId="6549"/>
          <ac:spMkLst>
            <pc:docMk/>
            <pc:sldMk cId="3908194447" sldId="379"/>
            <ac:spMk id="25" creationId="{00000000-0000-0000-0000-000000000000}"/>
          </ac:spMkLst>
        </pc:spChg>
      </pc:sldChg>
      <pc:sldChg chg="addSp modSp add">
        <pc:chgData name=" " userId="f1cac8d9-9172-4d6c-9b10-74cb51d57900" providerId="ADAL" clId="{AC7FBFDA-0177-4EB9-84E1-AC692067D72B}" dt="2022-09-26T09:08:45.199" v="1236" actId="20577"/>
        <pc:sldMkLst>
          <pc:docMk/>
          <pc:sldMk cId="3444971408" sldId="380"/>
        </pc:sldMkLst>
        <pc:spChg chg="mod">
          <ac:chgData name=" " userId="f1cac8d9-9172-4d6c-9b10-74cb51d57900" providerId="ADAL" clId="{AC7FBFDA-0177-4EB9-84E1-AC692067D72B}" dt="2022-09-26T09:08:45.199" v="1236" actId="20577"/>
          <ac:spMkLst>
            <pc:docMk/>
            <pc:sldMk cId="3444971408" sldId="380"/>
            <ac:spMk id="2" creationId="{AD67BF5F-2964-4465-8F6B-9213D2F75FA5}"/>
          </ac:spMkLst>
        </pc:spChg>
        <pc:spChg chg="add mod">
          <ac:chgData name=" " userId="f1cac8d9-9172-4d6c-9b10-74cb51d57900" providerId="ADAL" clId="{AC7FBFDA-0177-4EB9-84E1-AC692067D72B}" dt="2022-09-26T09:06:52.897" v="1187" actId="1035"/>
          <ac:spMkLst>
            <pc:docMk/>
            <pc:sldMk cId="3444971408" sldId="380"/>
            <ac:spMk id="5" creationId="{BC741DC7-E707-4716-9690-B0C23D577129}"/>
          </ac:spMkLst>
        </pc:spChg>
        <pc:spChg chg="add mod">
          <ac:chgData name=" " userId="f1cac8d9-9172-4d6c-9b10-74cb51d57900" providerId="ADAL" clId="{AC7FBFDA-0177-4EB9-84E1-AC692067D72B}" dt="2022-09-26T09:07:04.577" v="1192" actId="1035"/>
          <ac:spMkLst>
            <pc:docMk/>
            <pc:sldMk cId="3444971408" sldId="380"/>
            <ac:spMk id="7" creationId="{90E530F9-BF6A-4BFF-8865-7F27E1DAF6A9}"/>
          </ac:spMkLst>
        </pc:spChg>
        <pc:picChg chg="add mod">
          <ac:chgData name=" " userId="f1cac8d9-9172-4d6c-9b10-74cb51d57900" providerId="ADAL" clId="{AC7FBFDA-0177-4EB9-84E1-AC692067D72B}" dt="2022-09-26T09:06:22.344" v="1170" actId="1076"/>
          <ac:picMkLst>
            <pc:docMk/>
            <pc:sldMk cId="3444971408" sldId="380"/>
            <ac:picMk id="4" creationId="{47D0A3C6-5FF8-49B7-899E-26310B8B0960}"/>
          </ac:picMkLst>
        </pc:picChg>
        <pc:picChg chg="add mod">
          <ac:chgData name=" " userId="f1cac8d9-9172-4d6c-9b10-74cb51d57900" providerId="ADAL" clId="{AC7FBFDA-0177-4EB9-84E1-AC692067D72B}" dt="2022-09-26T09:06:41.110" v="1176" actId="692"/>
          <ac:picMkLst>
            <pc:docMk/>
            <pc:sldMk cId="3444971408" sldId="380"/>
            <ac:picMk id="6" creationId="{66815175-730E-4CB6-BD4C-C920C319EA5F}"/>
          </ac:picMkLst>
        </pc:picChg>
      </pc:sldChg>
      <pc:sldChg chg="addSp modSp add">
        <pc:chgData name=" " userId="f1cac8d9-9172-4d6c-9b10-74cb51d57900" providerId="ADAL" clId="{AC7FBFDA-0177-4EB9-84E1-AC692067D72B}" dt="2022-09-26T09:07:57.496" v="1221" actId="20577"/>
        <pc:sldMkLst>
          <pc:docMk/>
          <pc:sldMk cId="1177154065" sldId="381"/>
        </pc:sldMkLst>
        <pc:spChg chg="mod">
          <ac:chgData name=" " userId="f1cac8d9-9172-4d6c-9b10-74cb51d57900" providerId="ADAL" clId="{AC7FBFDA-0177-4EB9-84E1-AC692067D72B}" dt="2022-09-26T09:07:57.496" v="1221" actId="20577"/>
          <ac:spMkLst>
            <pc:docMk/>
            <pc:sldMk cId="1177154065" sldId="381"/>
            <ac:spMk id="2" creationId="{3E204229-FD8B-4F4A-A84B-42A0BA926861}"/>
          </ac:spMkLst>
        </pc:spChg>
        <pc:picChg chg="add mod">
          <ac:chgData name=" " userId="f1cac8d9-9172-4d6c-9b10-74cb51d57900" providerId="ADAL" clId="{AC7FBFDA-0177-4EB9-84E1-AC692067D72B}" dt="2022-09-26T09:07:45.072" v="1195" actId="1076"/>
          <ac:picMkLst>
            <pc:docMk/>
            <pc:sldMk cId="1177154065" sldId="381"/>
            <ac:picMk id="4" creationId="{466B5D4B-249A-4566-9C6D-0E95B09F80D3}"/>
          </ac:picMkLst>
        </pc:picChg>
      </pc:sldChg>
      <pc:sldChg chg="modSp add">
        <pc:chgData name=" " userId="f1cac8d9-9172-4d6c-9b10-74cb51d57900" providerId="ADAL" clId="{AC7FBFDA-0177-4EB9-84E1-AC692067D72B}" dt="2022-09-26T09:14:57.383" v="1248" actId="20577"/>
        <pc:sldMkLst>
          <pc:docMk/>
          <pc:sldMk cId="3941989546" sldId="382"/>
        </pc:sldMkLst>
        <pc:spChg chg="mod">
          <ac:chgData name=" " userId="f1cac8d9-9172-4d6c-9b10-74cb51d57900" providerId="ADAL" clId="{AC7FBFDA-0177-4EB9-84E1-AC692067D72B}" dt="2022-09-26T09:12:18.112" v="1244" actId="5793"/>
          <ac:spMkLst>
            <pc:docMk/>
            <pc:sldMk cId="3941989546" sldId="382"/>
            <ac:spMk id="2" creationId="{9350161F-2C10-46FF-BDBE-0B05228D87F2}"/>
          </ac:spMkLst>
        </pc:spChg>
        <pc:spChg chg="mod">
          <ac:chgData name=" " userId="f1cac8d9-9172-4d6c-9b10-74cb51d57900" providerId="ADAL" clId="{AC7FBFDA-0177-4EB9-84E1-AC692067D72B}" dt="2022-09-26T09:14:57.383" v="1248" actId="20577"/>
          <ac:spMkLst>
            <pc:docMk/>
            <pc:sldMk cId="3941989546" sldId="382"/>
            <ac:spMk id="3" creationId="{4BF76F47-ACD0-4925-B877-9F234C0FDD28}"/>
          </ac:spMkLst>
        </pc:spChg>
      </pc:sldChg>
    </pc:docChg>
  </pc:docChgLst>
  <pc:docChgLst>
    <pc:chgData name="강환수" userId="f1cac8d9-9172-4d6c-9b10-74cb51d57900" providerId="ADAL" clId="{95E0DC51-78D3-43FE-BE89-14546B3ECC79}"/>
  </pc:docChgLst>
  <pc:docChgLst>
    <pc:chgData name="강환수" userId="f1cac8d9-9172-4d6c-9b10-74cb51d57900" providerId="ADAL" clId="{DA70B0BD-10AE-4441-9A53-BF0C0DA09A13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6856082" y="477888"/>
            <a:ext cx="2307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오픈소스 소프트웨어를 위한 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BA6210-3141-4C19-B16A-9381998AD7C5}"/>
              </a:ext>
            </a:extLst>
          </p:cNvPr>
          <p:cNvSpPr/>
          <p:nvPr userDrawn="1"/>
        </p:nvSpPr>
        <p:spPr>
          <a:xfrm>
            <a:off x="6856082" y="477888"/>
            <a:ext cx="2307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오픈소스 소프트웨어를 위한 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huiseok.github.io/posts/git-3/" TargetMode="External"/><Relationship Id="rId2" Type="http://schemas.openxmlformats.org/officeDocument/2006/relationships/hyperlink" Target="https://inpa.tistory.com/entry/GIT-%E2%9A%A1%EF%B8%8F-%EA%B9%83%ED%97%99-PRPull-Request-%EB%B3%B4%EB%82%B4%EB%8A%94-%EB%B0%A9%EB%B2%95-folk-iss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044327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900311"/>
            <a:ext cx="297389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rgbClr val="0047BA"/>
                </a:solidFill>
                <a:latin typeface="+mj-ea"/>
                <a:ea typeface="+mj-ea"/>
              </a:rPr>
              <a:t>Fork</a:t>
            </a:r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와 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풀 </a:t>
            </a:r>
            <a:r>
              <a:rPr lang="ko-KR" altLang="en-US" sz="4400" b="1" spc="-300" dirty="0" err="1">
                <a:solidFill>
                  <a:srgbClr val="0047BA"/>
                </a:solidFill>
                <a:latin typeface="+mj-ea"/>
                <a:ea typeface="+mj-ea"/>
              </a:rPr>
              <a:t>리퀘스트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기초 실습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endParaRPr lang="ko-KR" altLang="en-US" sz="4400" b="1" spc="-30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164" y="3348583"/>
            <a:ext cx="16135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Git &amp; </a:t>
            </a:r>
            <a:r>
              <a:rPr lang="en-US" altLang="ko-KR" sz="1500" b="1" dirty="0" err="1">
                <a:solidFill>
                  <a:srgbClr val="8E8F90"/>
                </a:solidFill>
                <a:latin typeface="+mj-lt"/>
                <a:ea typeface="Pretendard" pitchFamily="50" charset="-127"/>
              </a:rPr>
              <a:t>Github</a:t>
            </a:r>
            <a:endParaRPr lang="en-US" altLang="ko-KR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for pull</a:t>
            </a:r>
            <a:r>
              <a:rPr lang="ko-KR" altLang="en-US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request</a:t>
            </a:r>
            <a:endParaRPr lang="ko-KR" altLang="en-US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64" y="5580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7BF5F-2964-4465-8F6B-9213D2F75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Confirm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FE6AC-9E7A-4F6F-885F-DE806415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D0A3C6-5FF8-49B7-899E-26310B8B0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4" y="1126844"/>
            <a:ext cx="6422884" cy="567771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741DC7-E707-4716-9690-B0C23D577129}"/>
              </a:ext>
            </a:extLst>
          </p:cNvPr>
          <p:cNvSpPr/>
          <p:nvPr/>
        </p:nvSpPr>
        <p:spPr>
          <a:xfrm>
            <a:off x="1426452" y="6195187"/>
            <a:ext cx="1368152" cy="36361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815175-730E-4CB6-BD4C-C920C31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4192471"/>
            <a:ext cx="5002824" cy="1964424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E530F9-BF6A-4BFF-8865-7F27E1DAF6A9}"/>
              </a:ext>
            </a:extLst>
          </p:cNvPr>
          <p:cNvSpPr/>
          <p:nvPr/>
        </p:nvSpPr>
        <p:spPr>
          <a:xfrm>
            <a:off x="5742744" y="5653543"/>
            <a:ext cx="1368152" cy="36361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7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04229-FD8B-4F4A-A84B-42A0BA926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병합 성공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9211-DDAC-47E3-82DF-4C58D879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6B5D4B-249A-4566-9C6D-0E95B09F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456" y="1196202"/>
            <a:ext cx="6044480" cy="56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54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762524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03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05657" y="2613238"/>
            <a:ext cx="5366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깃허브에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file upload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를 위한 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pull request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3877665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023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BE193-B27E-456D-B740-DB5E1CC2D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Open pull request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DC7B2-C65F-4416-9C49-9A7536F7B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r>
              <a:rPr lang="ko-KR" altLang="en-US" dirty="0"/>
              <a:t>한 자신의</a:t>
            </a:r>
            <a:r>
              <a:rPr lang="en-US" altLang="ko-KR" dirty="0"/>
              <a:t> </a:t>
            </a:r>
            <a:r>
              <a:rPr lang="ko-KR" altLang="en-US" dirty="0"/>
              <a:t>저장소에서 파일</a:t>
            </a:r>
            <a:r>
              <a:rPr lang="en-US" altLang="ko-KR" dirty="0"/>
              <a:t> </a:t>
            </a:r>
            <a:r>
              <a:rPr lang="ko-KR" altLang="en-US" dirty="0"/>
              <a:t>업로드한 후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메뉴 </a:t>
            </a:r>
            <a:r>
              <a:rPr lang="en-US" altLang="ko-KR" dirty="0"/>
              <a:t>Contribute &gt; Open pull request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F2C9C4-C10B-4905-B9BB-BF9037D75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84" y="1908423"/>
            <a:ext cx="7143498" cy="48183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C15897-BD2D-4DAC-909A-F2171DB11C98}"/>
              </a:ext>
            </a:extLst>
          </p:cNvPr>
          <p:cNvSpPr/>
          <p:nvPr/>
        </p:nvSpPr>
        <p:spPr>
          <a:xfrm>
            <a:off x="5347340" y="5004767"/>
            <a:ext cx="2303615" cy="43204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5925B6-B47D-4587-97D6-FDF36BFED38C}"/>
              </a:ext>
            </a:extLst>
          </p:cNvPr>
          <p:cNvSpPr/>
          <p:nvPr/>
        </p:nvSpPr>
        <p:spPr>
          <a:xfrm>
            <a:off x="6858867" y="4176675"/>
            <a:ext cx="792087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73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C318A-589F-43A6-8C39-451DA4C05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Create pull request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95F30A-E8DF-416B-B087-0C73E4A4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만들고</a:t>
            </a:r>
            <a:endParaRPr lang="en-US" altLang="ko-KR" dirty="0"/>
          </a:p>
          <a:p>
            <a:pPr lvl="1"/>
            <a:r>
              <a:rPr lang="ko-KR" altLang="en-US" dirty="0"/>
              <a:t>충돌이 없음을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CE3D6A-6770-48F5-A0A0-8545A7D29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80" y="1998327"/>
            <a:ext cx="5012122" cy="40686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19373A-C338-4DB5-AD43-5BAE130BE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410" y="1648256"/>
            <a:ext cx="5375536" cy="48119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BFBB68-1BDB-4079-8B4F-7D956F9D6270}"/>
              </a:ext>
            </a:extLst>
          </p:cNvPr>
          <p:cNvSpPr/>
          <p:nvPr/>
        </p:nvSpPr>
        <p:spPr>
          <a:xfrm>
            <a:off x="3172241" y="5436815"/>
            <a:ext cx="910871" cy="36004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0FBE17-BB8D-4BB7-920C-3B6BD83ECBAD}"/>
              </a:ext>
            </a:extLst>
          </p:cNvPr>
          <p:cNvSpPr/>
          <p:nvPr/>
        </p:nvSpPr>
        <p:spPr>
          <a:xfrm>
            <a:off x="4855260" y="5532689"/>
            <a:ext cx="3037082" cy="53430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84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EAD40-453E-411E-91B7-CD54BBF38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</a:t>
            </a:r>
            <a:r>
              <a:rPr lang="ko-KR" altLang="en-US" dirty="0"/>
              <a:t>을 요청 받은 저장소</a:t>
            </a:r>
            <a:r>
              <a:rPr lang="en-US" altLang="ko-KR" dirty="0"/>
              <a:t>: upstream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65491-6010-47B7-AADD-4E5F98E0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30F832-5443-489B-9B1A-2A0B06B6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4" y="1861676"/>
            <a:ext cx="5546774" cy="43419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85C8AE-9FA2-44A3-9B83-51A5E1CA4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955" y="423150"/>
            <a:ext cx="4890297" cy="66247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982D80-0391-4B14-831A-C306165C3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916" y="4771795"/>
            <a:ext cx="3208015" cy="1550362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F40C2B-DA18-43A6-8BEB-199A34C8C069}"/>
              </a:ext>
            </a:extLst>
          </p:cNvPr>
          <p:cNvSpPr/>
          <p:nvPr/>
        </p:nvSpPr>
        <p:spPr>
          <a:xfrm>
            <a:off x="584124" y="5601277"/>
            <a:ext cx="1152128" cy="3094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5E2126-A692-49D6-94F6-9CB33865867E}"/>
              </a:ext>
            </a:extLst>
          </p:cNvPr>
          <p:cNvSpPr/>
          <p:nvPr/>
        </p:nvSpPr>
        <p:spPr>
          <a:xfrm>
            <a:off x="5933447" y="5076775"/>
            <a:ext cx="1173789" cy="43204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E095F9-D079-4935-848A-393D6A8B44D1}"/>
              </a:ext>
            </a:extLst>
          </p:cNvPr>
          <p:cNvSpPr/>
          <p:nvPr/>
        </p:nvSpPr>
        <p:spPr>
          <a:xfrm>
            <a:off x="7690440" y="5910727"/>
            <a:ext cx="968628" cy="3094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9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0161F-2C10-46FF-BDBE-0B05228D8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76F47-ACD0-4925-B877-9F234C0F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https://inpa.tistory.com/entry/GIT-%E2%9A%A1%EF%B8%8F-%EA%B9%83%ED%97%99-PRPull-Request-%EB%B3%B4%EB%82%B4%EB%8A%94-%EB%B0%A9%EB%B2%95-folk-issue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https://chanhuiseok.github.io/posts/git-3/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98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951639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01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94772" y="2613238"/>
            <a:ext cx="2968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깃허브의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Fork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와 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Sync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066780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711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1FA8A-9998-4AC0-8DA1-059DD4348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D67E9-CBC6-44C0-A087-7179DE85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타인의</a:t>
            </a:r>
            <a:r>
              <a:rPr lang="en-US" altLang="ko-KR" dirty="0"/>
              <a:t> </a:t>
            </a:r>
            <a:r>
              <a:rPr lang="ko-KR" altLang="en-US" dirty="0"/>
              <a:t>저장소를 자신의 </a:t>
            </a:r>
            <a:r>
              <a:rPr lang="ko-KR" altLang="en-US" dirty="0" err="1"/>
              <a:t>깃허브</a:t>
            </a:r>
            <a:r>
              <a:rPr lang="ko-KR" altLang="en-US" dirty="0"/>
              <a:t> 원격저장소에 복사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F3F72F-4DFE-483C-B700-367BC4260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12" y="1724340"/>
            <a:ext cx="4153586" cy="32978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CF8651-B7CE-47F8-9D51-4871CE60529E}"/>
              </a:ext>
            </a:extLst>
          </p:cNvPr>
          <p:cNvSpPr/>
          <p:nvPr/>
        </p:nvSpPr>
        <p:spPr>
          <a:xfrm>
            <a:off x="3330476" y="2846240"/>
            <a:ext cx="864096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E6D63B-1B12-4F23-8480-7B7E60CF9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587" y="1318104"/>
            <a:ext cx="4153585" cy="329786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792BC24-091D-4010-90E2-A405C60E2BB3}"/>
              </a:ext>
            </a:extLst>
          </p:cNvPr>
          <p:cNvSpPr/>
          <p:nvPr/>
        </p:nvSpPr>
        <p:spPr>
          <a:xfrm>
            <a:off x="5533649" y="5220791"/>
            <a:ext cx="749155" cy="36004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53E299-243D-4401-B13C-8ECB0CA69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404" y="4713597"/>
            <a:ext cx="4906888" cy="259542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E407DD-3E98-4CDC-92DC-35E495582A33}"/>
              </a:ext>
            </a:extLst>
          </p:cNvPr>
          <p:cNvSpPr/>
          <p:nvPr/>
        </p:nvSpPr>
        <p:spPr>
          <a:xfrm>
            <a:off x="6233050" y="2605363"/>
            <a:ext cx="2331025" cy="42485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FBA097-BEAD-4CAF-A125-0C521D7E70A6}"/>
              </a:ext>
            </a:extLst>
          </p:cNvPr>
          <p:cNvSpPr/>
          <p:nvPr/>
        </p:nvSpPr>
        <p:spPr>
          <a:xfrm>
            <a:off x="6192587" y="4266262"/>
            <a:ext cx="864096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A5EE7A-4C0A-4DD6-9711-D7CF755F66EF}"/>
              </a:ext>
            </a:extLst>
          </p:cNvPr>
          <p:cNvSpPr/>
          <p:nvPr/>
        </p:nvSpPr>
        <p:spPr>
          <a:xfrm>
            <a:off x="3186460" y="4878194"/>
            <a:ext cx="1970538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114AD4-919A-4900-8B2E-42075F471698}"/>
              </a:ext>
            </a:extLst>
          </p:cNvPr>
          <p:cNvSpPr/>
          <p:nvPr/>
        </p:nvSpPr>
        <p:spPr>
          <a:xfrm>
            <a:off x="2754412" y="5769571"/>
            <a:ext cx="2592288" cy="45933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48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C820F-FCDB-4237-B5F2-C052E7154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한번</a:t>
            </a:r>
            <a:r>
              <a:rPr lang="en-US" altLang="ko-KR" dirty="0"/>
              <a:t> fork</a:t>
            </a:r>
            <a:r>
              <a:rPr lang="ko-KR" altLang="en-US" dirty="0"/>
              <a:t>한 이후 원격 저장소 싱크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3BD4D-D21A-4689-B8FA-176694366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</a:t>
            </a:r>
            <a:r>
              <a:rPr lang="en-US" altLang="ko-KR" dirty="0"/>
              <a:t>Sync fork &gt; Update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8D8269-5368-4481-A11A-619C38436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60" y="1620391"/>
            <a:ext cx="5500489" cy="38194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CFA02D-45CC-4259-B69D-5BECD66AD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676" y="3348583"/>
            <a:ext cx="4996433" cy="34694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BADE24E-1F5C-4E90-8E1F-D79211F08C75}"/>
              </a:ext>
            </a:extLst>
          </p:cNvPr>
          <p:cNvSpPr/>
          <p:nvPr/>
        </p:nvSpPr>
        <p:spPr>
          <a:xfrm>
            <a:off x="3646556" y="3780631"/>
            <a:ext cx="648072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1E9667-8A9D-473B-A1FB-A6B93F9FBA26}"/>
              </a:ext>
            </a:extLst>
          </p:cNvPr>
          <p:cNvSpPr/>
          <p:nvPr/>
        </p:nvSpPr>
        <p:spPr>
          <a:xfrm>
            <a:off x="7354132" y="6283328"/>
            <a:ext cx="1008112" cy="28803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951639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94772" y="2613238"/>
            <a:ext cx="3677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Md 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파일 추가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 pull request</a:t>
            </a:r>
            <a:endParaRPr lang="ko-KR" altLang="en-US" sz="2400" b="1" spc="-15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066780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819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783B0-B16E-4900-9913-2ACCB2709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타인</a:t>
            </a:r>
            <a:r>
              <a:rPr lang="en-US" altLang="ko-KR" dirty="0"/>
              <a:t> </a:t>
            </a:r>
            <a:r>
              <a:rPr lang="ko-KR" altLang="en-US" dirty="0"/>
              <a:t>저장소에 </a:t>
            </a:r>
            <a:r>
              <a:rPr lang="en-US" altLang="ko-KR" dirty="0"/>
              <a:t>md </a:t>
            </a:r>
            <a:r>
              <a:rPr lang="ko-KR" altLang="en-US" dirty="0"/>
              <a:t>파일 생성을 위한 </a:t>
            </a:r>
            <a:r>
              <a:rPr lang="en-US" altLang="ko-KR" dirty="0"/>
              <a:t>PR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C048B-54FC-48D6-9B78-CF80FF960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9988A-FCA7-4B74-B836-575ED8A61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64" y="1764407"/>
            <a:ext cx="5400600" cy="3600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01DFDE-997D-4121-BF8F-693961967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63" y="900311"/>
            <a:ext cx="5362973" cy="63729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F49524F-EA5C-4313-95F6-58E8FF2FA7B5}"/>
              </a:ext>
            </a:extLst>
          </p:cNvPr>
          <p:cNvSpPr/>
          <p:nvPr/>
        </p:nvSpPr>
        <p:spPr>
          <a:xfrm>
            <a:off x="2466380" y="3703340"/>
            <a:ext cx="1152128" cy="3094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15F92A-10A5-4A26-8F44-D786CE982935}"/>
              </a:ext>
            </a:extLst>
          </p:cNvPr>
          <p:cNvSpPr/>
          <p:nvPr/>
        </p:nvSpPr>
        <p:spPr>
          <a:xfrm>
            <a:off x="5310696" y="2052439"/>
            <a:ext cx="1152128" cy="3094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198C46-DD0A-4A71-8425-92DA8D2AF08D}"/>
              </a:ext>
            </a:extLst>
          </p:cNvPr>
          <p:cNvSpPr/>
          <p:nvPr/>
        </p:nvSpPr>
        <p:spPr>
          <a:xfrm>
            <a:off x="5088798" y="2548732"/>
            <a:ext cx="1152128" cy="3094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DCA551-5393-4147-AB28-A06E4D30CA34}"/>
              </a:ext>
            </a:extLst>
          </p:cNvPr>
          <p:cNvSpPr/>
          <p:nvPr/>
        </p:nvSpPr>
        <p:spPr>
          <a:xfrm>
            <a:off x="5058668" y="6855557"/>
            <a:ext cx="1152128" cy="3094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5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BAC5-BBCB-437E-BEB5-04CC50587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3F256-E1D3-4C16-B754-E6BA3746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D26FE0-F4F6-4DF6-84DD-E634BE675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7" y="1764407"/>
            <a:ext cx="5323459" cy="45943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8C3176-8FE9-4CA9-A618-44B3179A8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403" y="1770244"/>
            <a:ext cx="5316695" cy="45885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B3A196-BD8B-47FD-9599-DC13B3813FB2}"/>
              </a:ext>
            </a:extLst>
          </p:cNvPr>
          <p:cNvSpPr/>
          <p:nvPr/>
        </p:nvSpPr>
        <p:spPr>
          <a:xfrm>
            <a:off x="7722964" y="5742693"/>
            <a:ext cx="1152128" cy="3094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AF9513-6EF8-41FC-9CAA-AE42A99124F2}"/>
              </a:ext>
            </a:extLst>
          </p:cNvPr>
          <p:cNvSpPr/>
          <p:nvPr/>
        </p:nvSpPr>
        <p:spPr>
          <a:xfrm>
            <a:off x="4138046" y="4183812"/>
            <a:ext cx="1152128" cy="3094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CEB116-D719-4ED0-BB94-526B618C8D34}"/>
              </a:ext>
            </a:extLst>
          </p:cNvPr>
          <p:cNvSpPr/>
          <p:nvPr/>
        </p:nvSpPr>
        <p:spPr>
          <a:xfrm>
            <a:off x="414792" y="5433243"/>
            <a:ext cx="4715883" cy="74149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A13A95-D014-49D6-B3C0-6ACEB02347AC}"/>
              </a:ext>
            </a:extLst>
          </p:cNvPr>
          <p:cNvSpPr/>
          <p:nvPr/>
        </p:nvSpPr>
        <p:spPr>
          <a:xfrm>
            <a:off x="5701606" y="4601349"/>
            <a:ext cx="1445293" cy="3094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8877AE-1A94-476A-8C01-61E455E353C3}"/>
              </a:ext>
            </a:extLst>
          </p:cNvPr>
          <p:cNvSpPr/>
          <p:nvPr/>
        </p:nvSpPr>
        <p:spPr>
          <a:xfrm>
            <a:off x="5372166" y="4098593"/>
            <a:ext cx="1152128" cy="30945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07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9F6E5-D5D2-4981-AA37-6E242317C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 </a:t>
            </a:r>
            <a:r>
              <a:rPr lang="ko-KR" altLang="en-US" dirty="0"/>
              <a:t>성공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8EC22-D559-4DF5-8B65-EAA1E4DB2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B063E7-1CF8-457A-B90A-3AD41234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45" y="1116335"/>
            <a:ext cx="6834702" cy="58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0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C0B81-7DFA-4754-8A87-03DC2C632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Upstream</a:t>
            </a:r>
            <a:r>
              <a:rPr lang="ko-KR" altLang="en-US" dirty="0"/>
              <a:t>에서 </a:t>
            </a:r>
            <a:r>
              <a:rPr lang="en-US" altLang="ko-KR" dirty="0"/>
              <a:t>PR merge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09D7B-F1AB-4FC1-A640-8DC165519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D834DA-58A7-4DF3-969F-BEE305B7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14" y="1620391"/>
            <a:ext cx="7794972" cy="50144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CC2B96F-B7CA-4EF4-9480-C460D0CCB329}"/>
              </a:ext>
            </a:extLst>
          </p:cNvPr>
          <p:cNvSpPr/>
          <p:nvPr/>
        </p:nvSpPr>
        <p:spPr>
          <a:xfrm>
            <a:off x="2018420" y="5468411"/>
            <a:ext cx="1168039" cy="36361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8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188</Words>
  <Application>Microsoft Office PowerPoint</Application>
  <PresentationFormat>사용자 지정</PresentationFormat>
  <Paragraphs>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Pretendard</vt:lpstr>
      <vt:lpstr>Pretendard SemiBold</vt:lpstr>
      <vt:lpstr>맑은 고딕</vt:lpstr>
      <vt:lpstr>산돌명조B</vt:lpstr>
      <vt:lpstr>Arial</vt:lpstr>
      <vt:lpstr>Tahoma</vt:lpstr>
      <vt:lpstr>Office 테마</vt:lpstr>
      <vt:lpstr>PowerPoint 프레젠테이션</vt:lpstr>
      <vt:lpstr>PowerPoint 프레젠테이션</vt:lpstr>
      <vt:lpstr>깃허브 Fork</vt:lpstr>
      <vt:lpstr>한번 fork한 이후 원격 저장소 싱크</vt:lpstr>
      <vt:lpstr>PowerPoint 프레젠테이션</vt:lpstr>
      <vt:lpstr>타인 저장소에 md 파일 생성을 위한 PR</vt:lpstr>
      <vt:lpstr>PR 생성</vt:lpstr>
      <vt:lpstr>PR 성공</vt:lpstr>
      <vt:lpstr>Upstream에서 PR merge </vt:lpstr>
      <vt:lpstr>Confirm Merge</vt:lpstr>
      <vt:lpstr>병합 성공</vt:lpstr>
      <vt:lpstr>PowerPoint 프레젠테이션</vt:lpstr>
      <vt:lpstr>Open pull request</vt:lpstr>
      <vt:lpstr>Create pull request</vt:lpstr>
      <vt:lpstr>PR을 요청 받은 저장소: upstream</vt:lpstr>
      <vt:lpstr>참조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 </cp:lastModifiedBy>
  <cp:revision>58</cp:revision>
  <dcterms:created xsi:type="dcterms:W3CDTF">2022-02-09T00:16:14Z</dcterms:created>
  <dcterms:modified xsi:type="dcterms:W3CDTF">2022-09-26T09:15:07Z</dcterms:modified>
</cp:coreProperties>
</file>