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9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cep Kamil Merter" initials="RKM" lastIdx="1" clrIdx="0">
    <p:extLst>
      <p:ext uri="{19B8F6BF-5375-455C-9EA6-DF929625EA0E}">
        <p15:presenceInfo xmlns:p15="http://schemas.microsoft.com/office/powerpoint/2012/main" userId="Recep Kamil Mert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7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187A50-1E16-4847-B7C3-A5A51D6246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0390DB9-BD74-49F2-97E5-5E75B2B5F78B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i="0" dirty="0"/>
            <a:t>1. NOTLAR OLUŞTURABİLECEĞİNİZ BİR UYGULAMADIR. </a:t>
          </a:r>
          <a:endParaRPr lang="en-US" dirty="0"/>
        </a:p>
      </dgm:t>
    </dgm:pt>
    <dgm:pt modelId="{03E932E5-E936-43B2-AD78-5F92039F4CB4}" type="parTrans" cxnId="{14ACB6DB-F029-4CB6-B4B8-30794605B63D}">
      <dgm:prSet/>
      <dgm:spPr/>
      <dgm:t>
        <a:bodyPr/>
        <a:lstStyle/>
        <a:p>
          <a:endParaRPr lang="en-US"/>
        </a:p>
      </dgm:t>
    </dgm:pt>
    <dgm:pt modelId="{68756E52-FA88-4C17-92ED-8DE7F8AB9300}" type="sibTrans" cxnId="{14ACB6DB-F029-4CB6-B4B8-30794605B63D}">
      <dgm:prSet/>
      <dgm:spPr/>
      <dgm:t>
        <a:bodyPr/>
        <a:lstStyle/>
        <a:p>
          <a:endParaRPr lang="en-US"/>
        </a:p>
      </dgm:t>
    </dgm:pt>
    <dgm:pt modelId="{64BC34F6-56AA-4B8D-9D62-31F971EE0C5E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b="0" i="0" dirty="0"/>
            <a:t>2.DÜŞÜNCENİZİ,YAPMANIZ GEREKEN İŞİ-AKLINIZDAKİ HERHANGİ ŞEYİ NOT ALABİLİRSİNİZ</a:t>
          </a:r>
          <a:endParaRPr lang="en-US" dirty="0"/>
        </a:p>
      </dgm:t>
    </dgm:pt>
    <dgm:pt modelId="{55AE58C9-DC6A-4892-A00F-884D3EC04E9F}" type="parTrans" cxnId="{D76B268E-14CD-466B-93A1-ACFB0AFFA88D}">
      <dgm:prSet/>
      <dgm:spPr/>
      <dgm:t>
        <a:bodyPr/>
        <a:lstStyle/>
        <a:p>
          <a:endParaRPr lang="en-US"/>
        </a:p>
      </dgm:t>
    </dgm:pt>
    <dgm:pt modelId="{05E69182-62AF-424F-95BE-ADE64697DA02}" type="sibTrans" cxnId="{D76B268E-14CD-466B-93A1-ACFB0AFFA88D}">
      <dgm:prSet/>
      <dgm:spPr/>
      <dgm:t>
        <a:bodyPr/>
        <a:lstStyle/>
        <a:p>
          <a:endParaRPr lang="en-US"/>
        </a:p>
      </dgm:t>
    </dgm:pt>
    <dgm:pt modelId="{1F881E7B-4109-414F-A6AE-0579BA395418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b="0" dirty="0"/>
            <a:t>BİR WEBSİTESİNDE GÖRDÜĞÜNÜZ İLGİ ÇEKİCİ KISIMLARI KISA KISA NOT TUTABİLİRSİNİZ.</a:t>
          </a:r>
          <a:endParaRPr lang="en-US" b="0" dirty="0"/>
        </a:p>
      </dgm:t>
    </dgm:pt>
    <dgm:pt modelId="{AAA9BB7C-084B-4BF1-8693-141F2A12F9BB}" type="parTrans" cxnId="{DAD8F4FA-77CC-40EB-9180-DABAE3F5FDCE}">
      <dgm:prSet/>
      <dgm:spPr/>
      <dgm:t>
        <a:bodyPr/>
        <a:lstStyle/>
        <a:p>
          <a:endParaRPr lang="en-US"/>
        </a:p>
      </dgm:t>
    </dgm:pt>
    <dgm:pt modelId="{92DC48C9-E8D3-44C4-8604-5C33D9C29493}" type="sibTrans" cxnId="{DAD8F4FA-77CC-40EB-9180-DABAE3F5FDCE}">
      <dgm:prSet/>
      <dgm:spPr/>
      <dgm:t>
        <a:bodyPr/>
        <a:lstStyle/>
        <a:p>
          <a:endParaRPr lang="en-US"/>
        </a:p>
      </dgm:t>
    </dgm:pt>
    <dgm:pt modelId="{3F2D92D0-BF09-4C10-8B8F-2082A3B24F40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DAHA</a:t>
          </a:r>
          <a:r>
            <a:rPr lang="tr-TR" baseline="0" dirty="0"/>
            <a:t> SONRA BUNLARI KOLAYLIKLA GÖRÜNTÜLEYEBİLİRSİNİZ.</a:t>
          </a:r>
          <a:endParaRPr lang="en-US" dirty="0"/>
        </a:p>
      </dgm:t>
    </dgm:pt>
    <dgm:pt modelId="{B63F09AB-4D37-438C-942C-F0F3183AF80B}" type="parTrans" cxnId="{98A54D22-2936-4F70-964B-68E66208781D}">
      <dgm:prSet/>
      <dgm:spPr/>
      <dgm:t>
        <a:bodyPr/>
        <a:lstStyle/>
        <a:p>
          <a:endParaRPr lang="en-US"/>
        </a:p>
      </dgm:t>
    </dgm:pt>
    <dgm:pt modelId="{A04C7FB0-A11E-4D8B-8595-A5537B4EC966}" type="sibTrans" cxnId="{98A54D22-2936-4F70-964B-68E66208781D}">
      <dgm:prSet/>
      <dgm:spPr/>
      <dgm:t>
        <a:bodyPr/>
        <a:lstStyle/>
        <a:p>
          <a:endParaRPr lang="en-US"/>
        </a:p>
      </dgm:t>
    </dgm:pt>
    <dgm:pt modelId="{38BB3670-0F23-4EEC-A318-270E7EDBF148}" type="pres">
      <dgm:prSet presAssocID="{95187A50-1E16-4847-B7C3-A5A51D6246D6}" presName="root" presStyleCnt="0">
        <dgm:presLayoutVars>
          <dgm:dir/>
          <dgm:resizeHandles val="exact"/>
        </dgm:presLayoutVars>
      </dgm:prSet>
      <dgm:spPr/>
    </dgm:pt>
    <dgm:pt modelId="{0642426C-7568-4AFF-8DE2-2F8F6EB865CA}" type="pres">
      <dgm:prSet presAssocID="{C0390DB9-BD74-49F2-97E5-5E75B2B5F78B}" presName="compNode" presStyleCnt="0"/>
      <dgm:spPr/>
    </dgm:pt>
    <dgm:pt modelId="{01E600B4-490A-4105-9F5F-973494787D86}" type="pres">
      <dgm:prSet presAssocID="{C0390DB9-BD74-49F2-97E5-5E75B2B5F78B}" presName="bgRect" presStyleLbl="bgShp" presStyleIdx="0" presStyleCnt="4"/>
      <dgm:spPr/>
    </dgm:pt>
    <dgm:pt modelId="{EA49A532-C170-4892-837A-4D8FDBD8EC40}" type="pres">
      <dgm:prSet presAssocID="{C0390DB9-BD74-49F2-97E5-5E75B2B5F78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urşun kalem"/>
        </a:ext>
      </dgm:extLst>
    </dgm:pt>
    <dgm:pt modelId="{AB3D4CB0-4609-42F3-B2D0-DEE09C00069F}" type="pres">
      <dgm:prSet presAssocID="{C0390DB9-BD74-49F2-97E5-5E75B2B5F78B}" presName="spaceRect" presStyleCnt="0"/>
      <dgm:spPr/>
    </dgm:pt>
    <dgm:pt modelId="{767AF825-EEED-469D-92BE-339E80A50767}" type="pres">
      <dgm:prSet presAssocID="{C0390DB9-BD74-49F2-97E5-5E75B2B5F78B}" presName="parTx" presStyleLbl="revTx" presStyleIdx="0" presStyleCnt="4">
        <dgm:presLayoutVars>
          <dgm:chMax val="0"/>
          <dgm:chPref val="0"/>
        </dgm:presLayoutVars>
      </dgm:prSet>
      <dgm:spPr/>
    </dgm:pt>
    <dgm:pt modelId="{E928FC3D-1E5F-47C3-BF23-2325CCDE9FF2}" type="pres">
      <dgm:prSet presAssocID="{68756E52-FA88-4C17-92ED-8DE7F8AB9300}" presName="sibTrans" presStyleCnt="0"/>
      <dgm:spPr/>
    </dgm:pt>
    <dgm:pt modelId="{63BFF533-DC64-4F40-AB6F-6778B0C4CDFF}" type="pres">
      <dgm:prSet presAssocID="{64BC34F6-56AA-4B8D-9D62-31F971EE0C5E}" presName="compNode" presStyleCnt="0"/>
      <dgm:spPr/>
    </dgm:pt>
    <dgm:pt modelId="{BDD278BC-9A3D-4911-BAC7-6EF24DA99D8C}" type="pres">
      <dgm:prSet presAssocID="{64BC34F6-56AA-4B8D-9D62-31F971EE0C5E}" presName="bgRect" presStyleLbl="bgShp" presStyleIdx="1" presStyleCnt="4"/>
      <dgm:spPr/>
    </dgm:pt>
    <dgm:pt modelId="{75313F87-C7FC-49BE-9BD5-C3D089466E4A}" type="pres">
      <dgm:prSet presAssocID="{64BC34F6-56AA-4B8D-9D62-31F971EE0C5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t Yazı"/>
        </a:ext>
      </dgm:extLst>
    </dgm:pt>
    <dgm:pt modelId="{77A22C9D-A201-44E7-8749-EB5C75E9511D}" type="pres">
      <dgm:prSet presAssocID="{64BC34F6-56AA-4B8D-9D62-31F971EE0C5E}" presName="spaceRect" presStyleCnt="0"/>
      <dgm:spPr/>
    </dgm:pt>
    <dgm:pt modelId="{731BE64D-31F5-4B1C-A5B1-EFFE5372CDD2}" type="pres">
      <dgm:prSet presAssocID="{64BC34F6-56AA-4B8D-9D62-31F971EE0C5E}" presName="parTx" presStyleLbl="revTx" presStyleIdx="1" presStyleCnt="4">
        <dgm:presLayoutVars>
          <dgm:chMax val="0"/>
          <dgm:chPref val="0"/>
        </dgm:presLayoutVars>
      </dgm:prSet>
      <dgm:spPr/>
    </dgm:pt>
    <dgm:pt modelId="{155A1CCC-4BCC-4F37-9F56-BFFD916B75CE}" type="pres">
      <dgm:prSet presAssocID="{05E69182-62AF-424F-95BE-ADE64697DA02}" presName="sibTrans" presStyleCnt="0"/>
      <dgm:spPr/>
    </dgm:pt>
    <dgm:pt modelId="{EDB82484-D7B6-4E2A-B9E1-29F1FA2A7943}" type="pres">
      <dgm:prSet presAssocID="{1F881E7B-4109-414F-A6AE-0579BA395418}" presName="compNode" presStyleCnt="0"/>
      <dgm:spPr/>
    </dgm:pt>
    <dgm:pt modelId="{AFA5A3FB-E6AD-469F-93AF-6184614F4D25}" type="pres">
      <dgm:prSet presAssocID="{1F881E7B-4109-414F-A6AE-0579BA395418}" presName="bgRect" presStyleLbl="bgShp" presStyleIdx="2" presStyleCnt="4"/>
      <dgm:spPr/>
    </dgm:pt>
    <dgm:pt modelId="{51B402D1-B455-4A69-8E90-FB674C221EEB}" type="pres">
      <dgm:prSet presAssocID="{1F881E7B-4109-414F-A6AE-0579BA39541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züstü Bilgisayar"/>
        </a:ext>
      </dgm:extLst>
    </dgm:pt>
    <dgm:pt modelId="{A049CE0C-E4CF-4935-A262-9174F22314B0}" type="pres">
      <dgm:prSet presAssocID="{1F881E7B-4109-414F-A6AE-0579BA395418}" presName="spaceRect" presStyleCnt="0"/>
      <dgm:spPr/>
    </dgm:pt>
    <dgm:pt modelId="{5F7D58EB-E527-4D00-876F-D2484B1C53C1}" type="pres">
      <dgm:prSet presAssocID="{1F881E7B-4109-414F-A6AE-0579BA395418}" presName="parTx" presStyleLbl="revTx" presStyleIdx="2" presStyleCnt="4">
        <dgm:presLayoutVars>
          <dgm:chMax val="0"/>
          <dgm:chPref val="0"/>
        </dgm:presLayoutVars>
      </dgm:prSet>
      <dgm:spPr/>
    </dgm:pt>
    <dgm:pt modelId="{F9CAE017-E9CA-4078-A74C-753300668E87}" type="pres">
      <dgm:prSet presAssocID="{92DC48C9-E8D3-44C4-8604-5C33D9C29493}" presName="sibTrans" presStyleCnt="0"/>
      <dgm:spPr/>
    </dgm:pt>
    <dgm:pt modelId="{ECD746A3-5AA0-4537-9F28-AE469A1AEADA}" type="pres">
      <dgm:prSet presAssocID="{3F2D92D0-BF09-4C10-8B8F-2082A3B24F40}" presName="compNode" presStyleCnt="0"/>
      <dgm:spPr/>
    </dgm:pt>
    <dgm:pt modelId="{59F46D06-D2D3-4A3D-A18C-6C8D94A132DF}" type="pres">
      <dgm:prSet presAssocID="{3F2D92D0-BF09-4C10-8B8F-2082A3B24F40}" presName="bgRect" presStyleLbl="bgShp" presStyleIdx="3" presStyleCnt="4"/>
      <dgm:spPr/>
    </dgm:pt>
    <dgm:pt modelId="{9ECE85DD-C0F0-4B3D-B30E-091587DC1682}" type="pres">
      <dgm:prSet presAssocID="{3F2D92D0-BF09-4C10-8B8F-2082A3B24F4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elpaze"/>
        </a:ext>
      </dgm:extLst>
    </dgm:pt>
    <dgm:pt modelId="{2D3FA598-A168-43EF-B117-1EE92B9084AF}" type="pres">
      <dgm:prSet presAssocID="{3F2D92D0-BF09-4C10-8B8F-2082A3B24F40}" presName="spaceRect" presStyleCnt="0"/>
      <dgm:spPr/>
    </dgm:pt>
    <dgm:pt modelId="{327911BF-05CF-4C3C-B73F-C0C6D2F08BCF}" type="pres">
      <dgm:prSet presAssocID="{3F2D92D0-BF09-4C10-8B8F-2082A3B24F4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8A54D22-2936-4F70-964B-68E66208781D}" srcId="{95187A50-1E16-4847-B7C3-A5A51D6246D6}" destId="{3F2D92D0-BF09-4C10-8B8F-2082A3B24F40}" srcOrd="3" destOrd="0" parTransId="{B63F09AB-4D37-438C-942C-F0F3183AF80B}" sibTransId="{A04C7FB0-A11E-4D8B-8595-A5537B4EC966}"/>
    <dgm:cxn modelId="{CCED3B32-843E-4153-A0F9-A2A0A55220E0}" type="presOf" srcId="{1F881E7B-4109-414F-A6AE-0579BA395418}" destId="{5F7D58EB-E527-4D00-876F-D2484B1C53C1}" srcOrd="0" destOrd="0" presId="urn:microsoft.com/office/officeart/2018/2/layout/IconVerticalSolidList"/>
    <dgm:cxn modelId="{D76B268E-14CD-466B-93A1-ACFB0AFFA88D}" srcId="{95187A50-1E16-4847-B7C3-A5A51D6246D6}" destId="{64BC34F6-56AA-4B8D-9D62-31F971EE0C5E}" srcOrd="1" destOrd="0" parTransId="{55AE58C9-DC6A-4892-A00F-884D3EC04E9F}" sibTransId="{05E69182-62AF-424F-95BE-ADE64697DA02}"/>
    <dgm:cxn modelId="{E246C090-2568-427C-8D33-11A6BA80F72D}" type="presOf" srcId="{C0390DB9-BD74-49F2-97E5-5E75B2B5F78B}" destId="{767AF825-EEED-469D-92BE-339E80A50767}" srcOrd="0" destOrd="0" presId="urn:microsoft.com/office/officeart/2018/2/layout/IconVerticalSolidList"/>
    <dgm:cxn modelId="{A3AE5E9C-3678-47E1-BAC2-089B4143F20F}" type="presOf" srcId="{95187A50-1E16-4847-B7C3-A5A51D6246D6}" destId="{38BB3670-0F23-4EEC-A318-270E7EDBF148}" srcOrd="0" destOrd="0" presId="urn:microsoft.com/office/officeart/2018/2/layout/IconVerticalSolidList"/>
    <dgm:cxn modelId="{1902C1A2-D575-45A4-AE98-62B3F8E42215}" type="presOf" srcId="{3F2D92D0-BF09-4C10-8B8F-2082A3B24F40}" destId="{327911BF-05CF-4C3C-B73F-C0C6D2F08BCF}" srcOrd="0" destOrd="0" presId="urn:microsoft.com/office/officeart/2018/2/layout/IconVerticalSolidList"/>
    <dgm:cxn modelId="{48BCA9B1-5552-4D24-86DA-34ED18771566}" type="presOf" srcId="{64BC34F6-56AA-4B8D-9D62-31F971EE0C5E}" destId="{731BE64D-31F5-4B1C-A5B1-EFFE5372CDD2}" srcOrd="0" destOrd="0" presId="urn:microsoft.com/office/officeart/2018/2/layout/IconVerticalSolidList"/>
    <dgm:cxn modelId="{14ACB6DB-F029-4CB6-B4B8-30794605B63D}" srcId="{95187A50-1E16-4847-B7C3-A5A51D6246D6}" destId="{C0390DB9-BD74-49F2-97E5-5E75B2B5F78B}" srcOrd="0" destOrd="0" parTransId="{03E932E5-E936-43B2-AD78-5F92039F4CB4}" sibTransId="{68756E52-FA88-4C17-92ED-8DE7F8AB9300}"/>
    <dgm:cxn modelId="{DAD8F4FA-77CC-40EB-9180-DABAE3F5FDCE}" srcId="{95187A50-1E16-4847-B7C3-A5A51D6246D6}" destId="{1F881E7B-4109-414F-A6AE-0579BA395418}" srcOrd="2" destOrd="0" parTransId="{AAA9BB7C-084B-4BF1-8693-141F2A12F9BB}" sibTransId="{92DC48C9-E8D3-44C4-8604-5C33D9C29493}"/>
    <dgm:cxn modelId="{CFFB58B0-D682-4E90-84C6-6FB0B94DF0DE}" type="presParOf" srcId="{38BB3670-0F23-4EEC-A318-270E7EDBF148}" destId="{0642426C-7568-4AFF-8DE2-2F8F6EB865CA}" srcOrd="0" destOrd="0" presId="urn:microsoft.com/office/officeart/2018/2/layout/IconVerticalSolidList"/>
    <dgm:cxn modelId="{3706C459-8A19-4350-9F6F-35B40371EB25}" type="presParOf" srcId="{0642426C-7568-4AFF-8DE2-2F8F6EB865CA}" destId="{01E600B4-490A-4105-9F5F-973494787D86}" srcOrd="0" destOrd="0" presId="urn:microsoft.com/office/officeart/2018/2/layout/IconVerticalSolidList"/>
    <dgm:cxn modelId="{25E09B54-2AF3-4599-B6AF-B961BCA2A67C}" type="presParOf" srcId="{0642426C-7568-4AFF-8DE2-2F8F6EB865CA}" destId="{EA49A532-C170-4892-837A-4D8FDBD8EC40}" srcOrd="1" destOrd="0" presId="urn:microsoft.com/office/officeart/2018/2/layout/IconVerticalSolidList"/>
    <dgm:cxn modelId="{D12C317C-A070-446C-BFAA-E9D23862025B}" type="presParOf" srcId="{0642426C-7568-4AFF-8DE2-2F8F6EB865CA}" destId="{AB3D4CB0-4609-42F3-B2D0-DEE09C00069F}" srcOrd="2" destOrd="0" presId="urn:microsoft.com/office/officeart/2018/2/layout/IconVerticalSolidList"/>
    <dgm:cxn modelId="{0ACB3ECC-3975-4923-9099-3E083A95D431}" type="presParOf" srcId="{0642426C-7568-4AFF-8DE2-2F8F6EB865CA}" destId="{767AF825-EEED-469D-92BE-339E80A50767}" srcOrd="3" destOrd="0" presId="urn:microsoft.com/office/officeart/2018/2/layout/IconVerticalSolidList"/>
    <dgm:cxn modelId="{8F762AA7-BEB7-4623-8A4E-900E968EAAF9}" type="presParOf" srcId="{38BB3670-0F23-4EEC-A318-270E7EDBF148}" destId="{E928FC3D-1E5F-47C3-BF23-2325CCDE9FF2}" srcOrd="1" destOrd="0" presId="urn:microsoft.com/office/officeart/2018/2/layout/IconVerticalSolidList"/>
    <dgm:cxn modelId="{E17BCC11-EF82-488F-8327-DAB39C7ED144}" type="presParOf" srcId="{38BB3670-0F23-4EEC-A318-270E7EDBF148}" destId="{63BFF533-DC64-4F40-AB6F-6778B0C4CDFF}" srcOrd="2" destOrd="0" presId="urn:microsoft.com/office/officeart/2018/2/layout/IconVerticalSolidList"/>
    <dgm:cxn modelId="{063591D5-8964-464A-A160-229C02C7D2F1}" type="presParOf" srcId="{63BFF533-DC64-4F40-AB6F-6778B0C4CDFF}" destId="{BDD278BC-9A3D-4911-BAC7-6EF24DA99D8C}" srcOrd="0" destOrd="0" presId="urn:microsoft.com/office/officeart/2018/2/layout/IconVerticalSolidList"/>
    <dgm:cxn modelId="{D592424F-C307-421E-A3E3-7FB87EEB5519}" type="presParOf" srcId="{63BFF533-DC64-4F40-AB6F-6778B0C4CDFF}" destId="{75313F87-C7FC-49BE-9BD5-C3D089466E4A}" srcOrd="1" destOrd="0" presId="urn:microsoft.com/office/officeart/2018/2/layout/IconVerticalSolidList"/>
    <dgm:cxn modelId="{87FB03F0-1E72-4640-88CE-0B7EBAD18CC0}" type="presParOf" srcId="{63BFF533-DC64-4F40-AB6F-6778B0C4CDFF}" destId="{77A22C9D-A201-44E7-8749-EB5C75E9511D}" srcOrd="2" destOrd="0" presId="urn:microsoft.com/office/officeart/2018/2/layout/IconVerticalSolidList"/>
    <dgm:cxn modelId="{DE8491F8-C99D-400D-8200-4530DB662A3A}" type="presParOf" srcId="{63BFF533-DC64-4F40-AB6F-6778B0C4CDFF}" destId="{731BE64D-31F5-4B1C-A5B1-EFFE5372CDD2}" srcOrd="3" destOrd="0" presId="urn:microsoft.com/office/officeart/2018/2/layout/IconVerticalSolidList"/>
    <dgm:cxn modelId="{C4D2DC44-7B4C-45C6-B49D-7511F1D24640}" type="presParOf" srcId="{38BB3670-0F23-4EEC-A318-270E7EDBF148}" destId="{155A1CCC-4BCC-4F37-9F56-BFFD916B75CE}" srcOrd="3" destOrd="0" presId="urn:microsoft.com/office/officeart/2018/2/layout/IconVerticalSolidList"/>
    <dgm:cxn modelId="{08EC277A-D65B-45CC-887E-779AB3E9C849}" type="presParOf" srcId="{38BB3670-0F23-4EEC-A318-270E7EDBF148}" destId="{EDB82484-D7B6-4E2A-B9E1-29F1FA2A7943}" srcOrd="4" destOrd="0" presId="urn:microsoft.com/office/officeart/2018/2/layout/IconVerticalSolidList"/>
    <dgm:cxn modelId="{ED52FF4A-DC5F-438E-9D21-30E73A2145BD}" type="presParOf" srcId="{EDB82484-D7B6-4E2A-B9E1-29F1FA2A7943}" destId="{AFA5A3FB-E6AD-469F-93AF-6184614F4D25}" srcOrd="0" destOrd="0" presId="urn:microsoft.com/office/officeart/2018/2/layout/IconVerticalSolidList"/>
    <dgm:cxn modelId="{9650D459-50A7-4992-A487-B6600ECED7CC}" type="presParOf" srcId="{EDB82484-D7B6-4E2A-B9E1-29F1FA2A7943}" destId="{51B402D1-B455-4A69-8E90-FB674C221EEB}" srcOrd="1" destOrd="0" presId="urn:microsoft.com/office/officeart/2018/2/layout/IconVerticalSolidList"/>
    <dgm:cxn modelId="{DCFABD62-5A71-4046-9946-A1B0E2099E0A}" type="presParOf" srcId="{EDB82484-D7B6-4E2A-B9E1-29F1FA2A7943}" destId="{A049CE0C-E4CF-4935-A262-9174F22314B0}" srcOrd="2" destOrd="0" presId="urn:microsoft.com/office/officeart/2018/2/layout/IconVerticalSolidList"/>
    <dgm:cxn modelId="{C41995B2-347E-4A6C-9FBF-EA7C37A4F5EC}" type="presParOf" srcId="{EDB82484-D7B6-4E2A-B9E1-29F1FA2A7943}" destId="{5F7D58EB-E527-4D00-876F-D2484B1C53C1}" srcOrd="3" destOrd="0" presId="urn:microsoft.com/office/officeart/2018/2/layout/IconVerticalSolidList"/>
    <dgm:cxn modelId="{61FED2D7-FC56-431A-8BF1-EB26282430CE}" type="presParOf" srcId="{38BB3670-0F23-4EEC-A318-270E7EDBF148}" destId="{F9CAE017-E9CA-4078-A74C-753300668E87}" srcOrd="5" destOrd="0" presId="urn:microsoft.com/office/officeart/2018/2/layout/IconVerticalSolidList"/>
    <dgm:cxn modelId="{5AFE8DFB-9343-45F1-A60A-246E22C8ACDF}" type="presParOf" srcId="{38BB3670-0F23-4EEC-A318-270E7EDBF148}" destId="{ECD746A3-5AA0-4537-9F28-AE469A1AEADA}" srcOrd="6" destOrd="0" presId="urn:microsoft.com/office/officeart/2018/2/layout/IconVerticalSolidList"/>
    <dgm:cxn modelId="{90F2C716-C969-41FD-A0AE-0990974E5927}" type="presParOf" srcId="{ECD746A3-5AA0-4537-9F28-AE469A1AEADA}" destId="{59F46D06-D2D3-4A3D-A18C-6C8D94A132DF}" srcOrd="0" destOrd="0" presId="urn:microsoft.com/office/officeart/2018/2/layout/IconVerticalSolidList"/>
    <dgm:cxn modelId="{74FF2CE3-E11C-4CE1-82D8-8BD2B0C0CAD3}" type="presParOf" srcId="{ECD746A3-5AA0-4537-9F28-AE469A1AEADA}" destId="{9ECE85DD-C0F0-4B3D-B30E-091587DC1682}" srcOrd="1" destOrd="0" presId="urn:microsoft.com/office/officeart/2018/2/layout/IconVerticalSolidList"/>
    <dgm:cxn modelId="{0119273F-06DD-448D-AC37-C851E2DAC7C0}" type="presParOf" srcId="{ECD746A3-5AA0-4537-9F28-AE469A1AEADA}" destId="{2D3FA598-A168-43EF-B117-1EE92B9084AF}" srcOrd="2" destOrd="0" presId="urn:microsoft.com/office/officeart/2018/2/layout/IconVerticalSolidList"/>
    <dgm:cxn modelId="{F9961E48-417E-4949-A02D-4FF4CA9F6BC0}" type="presParOf" srcId="{ECD746A3-5AA0-4537-9F28-AE469A1AEADA}" destId="{327911BF-05CF-4C3C-B73F-C0C6D2F08B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37341A-4F52-4124-88D2-7E522D3FBA2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16F42E5-C135-47C6-A770-F4964D872F60}">
      <dgm:prSet/>
      <dgm:spPr/>
      <dgm:t>
        <a:bodyPr/>
        <a:lstStyle/>
        <a:p>
          <a:r>
            <a:rPr lang="tr-TR" b="0" i="0"/>
            <a:t>1.HATIRLATMA</a:t>
          </a:r>
          <a:endParaRPr lang="en-US"/>
        </a:p>
      </dgm:t>
    </dgm:pt>
    <dgm:pt modelId="{1CF4A3CF-028B-48DD-ACBE-EB1661FC1111}" type="parTrans" cxnId="{1D9082FB-50C2-434A-9832-08363AABCD87}">
      <dgm:prSet/>
      <dgm:spPr/>
      <dgm:t>
        <a:bodyPr/>
        <a:lstStyle/>
        <a:p>
          <a:endParaRPr lang="en-US"/>
        </a:p>
      </dgm:t>
    </dgm:pt>
    <dgm:pt modelId="{0F0E8A0D-7261-4887-833D-772601796AE5}" type="sibTrans" cxnId="{1D9082FB-50C2-434A-9832-08363AABCD87}">
      <dgm:prSet/>
      <dgm:spPr/>
      <dgm:t>
        <a:bodyPr/>
        <a:lstStyle/>
        <a:p>
          <a:endParaRPr lang="en-US"/>
        </a:p>
      </dgm:t>
    </dgm:pt>
    <dgm:pt modelId="{C175BD55-6E20-4664-94C6-5537BCC6F411}">
      <dgm:prSet/>
      <dgm:spPr/>
      <dgm:t>
        <a:bodyPr/>
        <a:lstStyle/>
        <a:p>
          <a:r>
            <a:rPr lang="tr-TR"/>
            <a:t>2.</a:t>
          </a:r>
          <a:r>
            <a:rPr lang="tr-TR" b="0" i="0"/>
            <a:t> SES</a:t>
          </a:r>
          <a:endParaRPr lang="en-US"/>
        </a:p>
      </dgm:t>
    </dgm:pt>
    <dgm:pt modelId="{4F2DD0CF-8577-4348-9CBA-62898103D517}" type="parTrans" cxnId="{F25745B6-BC10-4372-B4EC-777146277868}">
      <dgm:prSet/>
      <dgm:spPr/>
      <dgm:t>
        <a:bodyPr/>
        <a:lstStyle/>
        <a:p>
          <a:endParaRPr lang="en-US"/>
        </a:p>
      </dgm:t>
    </dgm:pt>
    <dgm:pt modelId="{BD1D0471-2608-4FC5-9AB2-DB885FEA7CDB}" type="sibTrans" cxnId="{F25745B6-BC10-4372-B4EC-777146277868}">
      <dgm:prSet/>
      <dgm:spPr/>
      <dgm:t>
        <a:bodyPr/>
        <a:lstStyle/>
        <a:p>
          <a:endParaRPr lang="en-US"/>
        </a:p>
      </dgm:t>
    </dgm:pt>
    <dgm:pt modelId="{857AA5B1-E617-4477-B0B7-BF2EB92CE864}">
      <dgm:prSet/>
      <dgm:spPr/>
      <dgm:t>
        <a:bodyPr/>
        <a:lstStyle/>
        <a:p>
          <a:r>
            <a:rPr lang="tr-TR"/>
            <a:t>3.GÖRÜNTÜ </a:t>
          </a:r>
          <a:endParaRPr lang="en-US"/>
        </a:p>
      </dgm:t>
    </dgm:pt>
    <dgm:pt modelId="{1AE848B5-B6D7-428F-83D2-31C6606172D5}" type="parTrans" cxnId="{DCA21B54-4861-4749-9BC9-383C7D4618CC}">
      <dgm:prSet/>
      <dgm:spPr/>
      <dgm:t>
        <a:bodyPr/>
        <a:lstStyle/>
        <a:p>
          <a:endParaRPr lang="en-US"/>
        </a:p>
      </dgm:t>
    </dgm:pt>
    <dgm:pt modelId="{1F224A11-3FAD-4E4D-9284-044F17FEBEC5}" type="sibTrans" cxnId="{DCA21B54-4861-4749-9BC9-383C7D4618CC}">
      <dgm:prSet/>
      <dgm:spPr/>
      <dgm:t>
        <a:bodyPr/>
        <a:lstStyle/>
        <a:p>
          <a:endParaRPr lang="en-US"/>
        </a:p>
      </dgm:t>
    </dgm:pt>
    <dgm:pt modelId="{AA43F1F7-6614-4403-9F99-1A12E65361B5}">
      <dgm:prSet/>
      <dgm:spPr/>
      <dgm:t>
        <a:bodyPr/>
        <a:lstStyle/>
        <a:p>
          <a:r>
            <a:rPr lang="tr-TR" b="0" i="0"/>
            <a:t>4.BİR LİSTE OLUP OLMADIĞINDA</a:t>
          </a:r>
          <a:endParaRPr lang="en-US"/>
        </a:p>
      </dgm:t>
    </dgm:pt>
    <dgm:pt modelId="{CAF18751-14AF-455A-8640-62057A5631FE}" type="parTrans" cxnId="{E78691AC-1CE2-4C9F-A823-5777828BC70C}">
      <dgm:prSet/>
      <dgm:spPr/>
      <dgm:t>
        <a:bodyPr/>
        <a:lstStyle/>
        <a:p>
          <a:endParaRPr lang="en-US"/>
        </a:p>
      </dgm:t>
    </dgm:pt>
    <dgm:pt modelId="{CD5E8AC8-6385-4628-8B47-777B97DE84BA}" type="sibTrans" cxnId="{E78691AC-1CE2-4C9F-A823-5777828BC70C}">
      <dgm:prSet/>
      <dgm:spPr/>
      <dgm:t>
        <a:bodyPr/>
        <a:lstStyle/>
        <a:p>
          <a:endParaRPr lang="en-US"/>
        </a:p>
      </dgm:t>
    </dgm:pt>
    <dgm:pt modelId="{44333E55-8F62-46B4-9601-CC449FC971E4}">
      <dgm:prSet/>
      <dgm:spPr/>
      <dgm:t>
        <a:bodyPr/>
        <a:lstStyle/>
        <a:p>
          <a:r>
            <a:rPr lang="tr-TR" b="0" i="0"/>
            <a:t>5.PAYLAŞIM ÖZELLİĞİ</a:t>
          </a:r>
          <a:endParaRPr lang="en-US"/>
        </a:p>
      </dgm:t>
    </dgm:pt>
    <dgm:pt modelId="{D17DA0FC-28D9-4C5B-8441-87F9EAD7EAAC}" type="parTrans" cxnId="{EA01D3FA-B125-4807-856C-EBF916C2A2D5}">
      <dgm:prSet/>
      <dgm:spPr/>
      <dgm:t>
        <a:bodyPr/>
        <a:lstStyle/>
        <a:p>
          <a:endParaRPr lang="en-US"/>
        </a:p>
      </dgm:t>
    </dgm:pt>
    <dgm:pt modelId="{94819AE0-9159-4859-923B-0CF2C0EBA960}" type="sibTrans" cxnId="{EA01D3FA-B125-4807-856C-EBF916C2A2D5}">
      <dgm:prSet/>
      <dgm:spPr/>
      <dgm:t>
        <a:bodyPr/>
        <a:lstStyle/>
        <a:p>
          <a:endParaRPr lang="en-US"/>
        </a:p>
      </dgm:t>
    </dgm:pt>
    <dgm:pt modelId="{CEB91268-AB59-4468-B150-48D5871D5B02}">
      <dgm:prSet/>
      <dgm:spPr/>
      <dgm:t>
        <a:bodyPr/>
        <a:lstStyle/>
        <a:p>
          <a:r>
            <a:rPr lang="tr-TR"/>
            <a:t>KULLANICILARINA  NOTLARINI ETİKETLERİNİ KULLANARAK</a:t>
          </a:r>
          <a:endParaRPr lang="en-US"/>
        </a:p>
      </dgm:t>
    </dgm:pt>
    <dgm:pt modelId="{6B85BF30-940B-4650-A0E4-237C976949DC}" type="parTrans" cxnId="{7FFA06C0-8B14-427F-A7F6-F10A769D53C4}">
      <dgm:prSet/>
      <dgm:spPr/>
      <dgm:t>
        <a:bodyPr/>
        <a:lstStyle/>
        <a:p>
          <a:endParaRPr lang="en-US"/>
        </a:p>
      </dgm:t>
    </dgm:pt>
    <dgm:pt modelId="{85FB9D20-8E14-44A0-B016-A916B4C75871}" type="sibTrans" cxnId="{7FFA06C0-8B14-427F-A7F6-F10A769D53C4}">
      <dgm:prSet/>
      <dgm:spPr/>
      <dgm:t>
        <a:bodyPr/>
        <a:lstStyle/>
        <a:p>
          <a:endParaRPr lang="en-US"/>
        </a:p>
      </dgm:t>
    </dgm:pt>
    <dgm:pt modelId="{A16DE23C-239E-4C87-96C1-0C06B21E7E0A}">
      <dgm:prSet/>
      <dgm:spPr/>
      <dgm:t>
        <a:bodyPr/>
        <a:lstStyle/>
        <a:p>
          <a:r>
            <a:rPr lang="tr-TR"/>
            <a:t>KATOGORİZE SAĞLAR.</a:t>
          </a:r>
          <a:endParaRPr lang="en-US"/>
        </a:p>
      </dgm:t>
    </dgm:pt>
    <dgm:pt modelId="{8A912FE4-95FC-4211-A8F0-220C316FABB9}" type="parTrans" cxnId="{36933899-6651-4ACB-962F-F7F6388B1779}">
      <dgm:prSet/>
      <dgm:spPr/>
      <dgm:t>
        <a:bodyPr/>
        <a:lstStyle/>
        <a:p>
          <a:endParaRPr lang="en-US"/>
        </a:p>
      </dgm:t>
    </dgm:pt>
    <dgm:pt modelId="{139CF349-E32D-4D6B-8228-8719E8200326}" type="sibTrans" cxnId="{36933899-6651-4ACB-962F-F7F6388B1779}">
      <dgm:prSet/>
      <dgm:spPr/>
      <dgm:t>
        <a:bodyPr/>
        <a:lstStyle/>
        <a:p>
          <a:endParaRPr lang="en-US"/>
        </a:p>
      </dgm:t>
    </dgm:pt>
    <dgm:pt modelId="{F544D6EE-21F2-40FE-8EAC-AD6F6452D36E}" type="pres">
      <dgm:prSet presAssocID="{7537341A-4F52-4124-88D2-7E522D3FBA2D}" presName="diagram" presStyleCnt="0">
        <dgm:presLayoutVars>
          <dgm:dir/>
          <dgm:resizeHandles val="exact"/>
        </dgm:presLayoutVars>
      </dgm:prSet>
      <dgm:spPr/>
    </dgm:pt>
    <dgm:pt modelId="{3FA5497D-DA9B-4B65-83F4-957B780E5A22}" type="pres">
      <dgm:prSet presAssocID="{F16F42E5-C135-47C6-A770-F4964D872F60}" presName="node" presStyleLbl="node1" presStyleIdx="0" presStyleCnt="7">
        <dgm:presLayoutVars>
          <dgm:bulletEnabled val="1"/>
        </dgm:presLayoutVars>
      </dgm:prSet>
      <dgm:spPr/>
    </dgm:pt>
    <dgm:pt modelId="{38ABB012-AE1A-49CC-A41B-EA572B1F6AE2}" type="pres">
      <dgm:prSet presAssocID="{0F0E8A0D-7261-4887-833D-772601796AE5}" presName="sibTrans" presStyleCnt="0"/>
      <dgm:spPr/>
    </dgm:pt>
    <dgm:pt modelId="{B0176280-1E39-4623-8DD4-CEB26A7A10E8}" type="pres">
      <dgm:prSet presAssocID="{C175BD55-6E20-4664-94C6-5537BCC6F411}" presName="node" presStyleLbl="node1" presStyleIdx="1" presStyleCnt="7">
        <dgm:presLayoutVars>
          <dgm:bulletEnabled val="1"/>
        </dgm:presLayoutVars>
      </dgm:prSet>
      <dgm:spPr/>
    </dgm:pt>
    <dgm:pt modelId="{96E32433-4B34-4D5C-8EDD-0FEEAC38EDA5}" type="pres">
      <dgm:prSet presAssocID="{BD1D0471-2608-4FC5-9AB2-DB885FEA7CDB}" presName="sibTrans" presStyleCnt="0"/>
      <dgm:spPr/>
    </dgm:pt>
    <dgm:pt modelId="{21C24629-6E8E-4E6C-8553-37ED81CE8607}" type="pres">
      <dgm:prSet presAssocID="{857AA5B1-E617-4477-B0B7-BF2EB92CE864}" presName="node" presStyleLbl="node1" presStyleIdx="2" presStyleCnt="7">
        <dgm:presLayoutVars>
          <dgm:bulletEnabled val="1"/>
        </dgm:presLayoutVars>
      </dgm:prSet>
      <dgm:spPr/>
    </dgm:pt>
    <dgm:pt modelId="{B5CB9946-3013-4A5F-978F-5E9CCD7F4206}" type="pres">
      <dgm:prSet presAssocID="{1F224A11-3FAD-4E4D-9284-044F17FEBEC5}" presName="sibTrans" presStyleCnt="0"/>
      <dgm:spPr/>
    </dgm:pt>
    <dgm:pt modelId="{C4885A7D-B9C2-4FCF-8154-7F6F301D4378}" type="pres">
      <dgm:prSet presAssocID="{AA43F1F7-6614-4403-9F99-1A12E65361B5}" presName="node" presStyleLbl="node1" presStyleIdx="3" presStyleCnt="7">
        <dgm:presLayoutVars>
          <dgm:bulletEnabled val="1"/>
        </dgm:presLayoutVars>
      </dgm:prSet>
      <dgm:spPr/>
    </dgm:pt>
    <dgm:pt modelId="{5D5CC4CE-7694-4019-946F-9E27037382AB}" type="pres">
      <dgm:prSet presAssocID="{CD5E8AC8-6385-4628-8B47-777B97DE84BA}" presName="sibTrans" presStyleCnt="0"/>
      <dgm:spPr/>
    </dgm:pt>
    <dgm:pt modelId="{53921D50-DE52-4B67-BEAD-92C91395824C}" type="pres">
      <dgm:prSet presAssocID="{44333E55-8F62-46B4-9601-CC449FC971E4}" presName="node" presStyleLbl="node1" presStyleIdx="4" presStyleCnt="7">
        <dgm:presLayoutVars>
          <dgm:bulletEnabled val="1"/>
        </dgm:presLayoutVars>
      </dgm:prSet>
      <dgm:spPr/>
    </dgm:pt>
    <dgm:pt modelId="{18F44E99-5C94-4A9B-8B0B-206E1CB14985}" type="pres">
      <dgm:prSet presAssocID="{94819AE0-9159-4859-923B-0CF2C0EBA960}" presName="sibTrans" presStyleCnt="0"/>
      <dgm:spPr/>
    </dgm:pt>
    <dgm:pt modelId="{E9E43E00-7EF8-4472-815A-6650FF3E3CDD}" type="pres">
      <dgm:prSet presAssocID="{CEB91268-AB59-4468-B150-48D5871D5B02}" presName="node" presStyleLbl="node1" presStyleIdx="5" presStyleCnt="7">
        <dgm:presLayoutVars>
          <dgm:bulletEnabled val="1"/>
        </dgm:presLayoutVars>
      </dgm:prSet>
      <dgm:spPr/>
    </dgm:pt>
    <dgm:pt modelId="{06A0FA97-D0DC-41F6-B263-B4CAC24C5C16}" type="pres">
      <dgm:prSet presAssocID="{85FB9D20-8E14-44A0-B016-A916B4C75871}" presName="sibTrans" presStyleCnt="0"/>
      <dgm:spPr/>
    </dgm:pt>
    <dgm:pt modelId="{C1752457-AC26-482C-A247-100F5EB545AC}" type="pres">
      <dgm:prSet presAssocID="{A16DE23C-239E-4C87-96C1-0C06B21E7E0A}" presName="node" presStyleLbl="node1" presStyleIdx="6" presStyleCnt="7">
        <dgm:presLayoutVars>
          <dgm:bulletEnabled val="1"/>
        </dgm:presLayoutVars>
      </dgm:prSet>
      <dgm:spPr/>
    </dgm:pt>
  </dgm:ptLst>
  <dgm:cxnLst>
    <dgm:cxn modelId="{35890D1E-65FD-4A1E-AD9F-71A6CE7B5C73}" type="presOf" srcId="{A16DE23C-239E-4C87-96C1-0C06B21E7E0A}" destId="{C1752457-AC26-482C-A247-100F5EB545AC}" srcOrd="0" destOrd="0" presId="urn:microsoft.com/office/officeart/2005/8/layout/default"/>
    <dgm:cxn modelId="{98DB781F-3CF7-4589-9F15-B91736D0E547}" type="presOf" srcId="{AA43F1F7-6614-4403-9F99-1A12E65361B5}" destId="{C4885A7D-B9C2-4FCF-8154-7F6F301D4378}" srcOrd="0" destOrd="0" presId="urn:microsoft.com/office/officeart/2005/8/layout/default"/>
    <dgm:cxn modelId="{DCA21B54-4861-4749-9BC9-383C7D4618CC}" srcId="{7537341A-4F52-4124-88D2-7E522D3FBA2D}" destId="{857AA5B1-E617-4477-B0B7-BF2EB92CE864}" srcOrd="2" destOrd="0" parTransId="{1AE848B5-B6D7-428F-83D2-31C6606172D5}" sibTransId="{1F224A11-3FAD-4E4D-9284-044F17FEBEC5}"/>
    <dgm:cxn modelId="{36933899-6651-4ACB-962F-F7F6388B1779}" srcId="{7537341A-4F52-4124-88D2-7E522D3FBA2D}" destId="{A16DE23C-239E-4C87-96C1-0C06B21E7E0A}" srcOrd="6" destOrd="0" parTransId="{8A912FE4-95FC-4211-A8F0-220C316FABB9}" sibTransId="{139CF349-E32D-4D6B-8228-8719E8200326}"/>
    <dgm:cxn modelId="{E78691AC-1CE2-4C9F-A823-5777828BC70C}" srcId="{7537341A-4F52-4124-88D2-7E522D3FBA2D}" destId="{AA43F1F7-6614-4403-9F99-1A12E65361B5}" srcOrd="3" destOrd="0" parTransId="{CAF18751-14AF-455A-8640-62057A5631FE}" sibTransId="{CD5E8AC8-6385-4628-8B47-777B97DE84BA}"/>
    <dgm:cxn modelId="{F25745B6-BC10-4372-B4EC-777146277868}" srcId="{7537341A-4F52-4124-88D2-7E522D3FBA2D}" destId="{C175BD55-6E20-4664-94C6-5537BCC6F411}" srcOrd="1" destOrd="0" parTransId="{4F2DD0CF-8577-4348-9CBA-62898103D517}" sibTransId="{BD1D0471-2608-4FC5-9AB2-DB885FEA7CDB}"/>
    <dgm:cxn modelId="{612921B7-FEF3-4220-B282-439D5923F74C}" type="presOf" srcId="{857AA5B1-E617-4477-B0B7-BF2EB92CE864}" destId="{21C24629-6E8E-4E6C-8553-37ED81CE8607}" srcOrd="0" destOrd="0" presId="urn:microsoft.com/office/officeart/2005/8/layout/default"/>
    <dgm:cxn modelId="{F59A92BC-4E06-401A-9218-6C57F4F79452}" type="presOf" srcId="{44333E55-8F62-46B4-9601-CC449FC971E4}" destId="{53921D50-DE52-4B67-BEAD-92C91395824C}" srcOrd="0" destOrd="0" presId="urn:microsoft.com/office/officeart/2005/8/layout/default"/>
    <dgm:cxn modelId="{7FFA06C0-8B14-427F-A7F6-F10A769D53C4}" srcId="{7537341A-4F52-4124-88D2-7E522D3FBA2D}" destId="{CEB91268-AB59-4468-B150-48D5871D5B02}" srcOrd="5" destOrd="0" parTransId="{6B85BF30-940B-4650-A0E4-237C976949DC}" sibTransId="{85FB9D20-8E14-44A0-B016-A916B4C75871}"/>
    <dgm:cxn modelId="{A881C8D7-8058-4C9D-8E0E-CEC394FDFAB8}" type="presOf" srcId="{F16F42E5-C135-47C6-A770-F4964D872F60}" destId="{3FA5497D-DA9B-4B65-83F4-957B780E5A22}" srcOrd="0" destOrd="0" presId="urn:microsoft.com/office/officeart/2005/8/layout/default"/>
    <dgm:cxn modelId="{791567E0-1000-4652-BC56-746741934399}" type="presOf" srcId="{C175BD55-6E20-4664-94C6-5537BCC6F411}" destId="{B0176280-1E39-4623-8DD4-CEB26A7A10E8}" srcOrd="0" destOrd="0" presId="urn:microsoft.com/office/officeart/2005/8/layout/default"/>
    <dgm:cxn modelId="{AC175FF7-520C-464A-B4C0-09132BEC0918}" type="presOf" srcId="{7537341A-4F52-4124-88D2-7E522D3FBA2D}" destId="{F544D6EE-21F2-40FE-8EAC-AD6F6452D36E}" srcOrd="0" destOrd="0" presId="urn:microsoft.com/office/officeart/2005/8/layout/default"/>
    <dgm:cxn modelId="{531BA3F7-1913-4245-A078-B05959002B44}" type="presOf" srcId="{CEB91268-AB59-4468-B150-48D5871D5B02}" destId="{E9E43E00-7EF8-4472-815A-6650FF3E3CDD}" srcOrd="0" destOrd="0" presId="urn:microsoft.com/office/officeart/2005/8/layout/default"/>
    <dgm:cxn modelId="{EA01D3FA-B125-4807-856C-EBF916C2A2D5}" srcId="{7537341A-4F52-4124-88D2-7E522D3FBA2D}" destId="{44333E55-8F62-46B4-9601-CC449FC971E4}" srcOrd="4" destOrd="0" parTransId="{D17DA0FC-28D9-4C5B-8441-87F9EAD7EAAC}" sibTransId="{94819AE0-9159-4859-923B-0CF2C0EBA960}"/>
    <dgm:cxn modelId="{1D9082FB-50C2-434A-9832-08363AABCD87}" srcId="{7537341A-4F52-4124-88D2-7E522D3FBA2D}" destId="{F16F42E5-C135-47C6-A770-F4964D872F60}" srcOrd="0" destOrd="0" parTransId="{1CF4A3CF-028B-48DD-ACBE-EB1661FC1111}" sibTransId="{0F0E8A0D-7261-4887-833D-772601796AE5}"/>
    <dgm:cxn modelId="{89C9F4C6-674F-4C2A-80A4-BF0EAB7F3C53}" type="presParOf" srcId="{F544D6EE-21F2-40FE-8EAC-AD6F6452D36E}" destId="{3FA5497D-DA9B-4B65-83F4-957B780E5A22}" srcOrd="0" destOrd="0" presId="urn:microsoft.com/office/officeart/2005/8/layout/default"/>
    <dgm:cxn modelId="{0EF6EE9B-CA09-4BAB-BF2B-F926D50F4D47}" type="presParOf" srcId="{F544D6EE-21F2-40FE-8EAC-AD6F6452D36E}" destId="{38ABB012-AE1A-49CC-A41B-EA572B1F6AE2}" srcOrd="1" destOrd="0" presId="urn:microsoft.com/office/officeart/2005/8/layout/default"/>
    <dgm:cxn modelId="{EF3256C2-B830-45E0-AB70-0B806C02BB3A}" type="presParOf" srcId="{F544D6EE-21F2-40FE-8EAC-AD6F6452D36E}" destId="{B0176280-1E39-4623-8DD4-CEB26A7A10E8}" srcOrd="2" destOrd="0" presId="urn:microsoft.com/office/officeart/2005/8/layout/default"/>
    <dgm:cxn modelId="{E0FC48BB-EED3-4818-AA6B-ED8310073BF7}" type="presParOf" srcId="{F544D6EE-21F2-40FE-8EAC-AD6F6452D36E}" destId="{96E32433-4B34-4D5C-8EDD-0FEEAC38EDA5}" srcOrd="3" destOrd="0" presId="urn:microsoft.com/office/officeart/2005/8/layout/default"/>
    <dgm:cxn modelId="{068466FF-CE4A-4B8E-9FBE-62FD5FC6067A}" type="presParOf" srcId="{F544D6EE-21F2-40FE-8EAC-AD6F6452D36E}" destId="{21C24629-6E8E-4E6C-8553-37ED81CE8607}" srcOrd="4" destOrd="0" presId="urn:microsoft.com/office/officeart/2005/8/layout/default"/>
    <dgm:cxn modelId="{9DF3F3C1-69B1-4D81-83E7-030B97B09A53}" type="presParOf" srcId="{F544D6EE-21F2-40FE-8EAC-AD6F6452D36E}" destId="{B5CB9946-3013-4A5F-978F-5E9CCD7F4206}" srcOrd="5" destOrd="0" presId="urn:microsoft.com/office/officeart/2005/8/layout/default"/>
    <dgm:cxn modelId="{22B80E66-BDB3-45B9-862B-5686319C997E}" type="presParOf" srcId="{F544D6EE-21F2-40FE-8EAC-AD6F6452D36E}" destId="{C4885A7D-B9C2-4FCF-8154-7F6F301D4378}" srcOrd="6" destOrd="0" presId="urn:microsoft.com/office/officeart/2005/8/layout/default"/>
    <dgm:cxn modelId="{949C4F4F-3FC7-406F-9F29-333ACE422378}" type="presParOf" srcId="{F544D6EE-21F2-40FE-8EAC-AD6F6452D36E}" destId="{5D5CC4CE-7694-4019-946F-9E27037382AB}" srcOrd="7" destOrd="0" presId="urn:microsoft.com/office/officeart/2005/8/layout/default"/>
    <dgm:cxn modelId="{CC6BC9A3-2EA9-4B0F-9E85-7E4E499BFF30}" type="presParOf" srcId="{F544D6EE-21F2-40FE-8EAC-AD6F6452D36E}" destId="{53921D50-DE52-4B67-BEAD-92C91395824C}" srcOrd="8" destOrd="0" presId="urn:microsoft.com/office/officeart/2005/8/layout/default"/>
    <dgm:cxn modelId="{211D99C3-0C1C-4C19-AAFF-2210285927F4}" type="presParOf" srcId="{F544D6EE-21F2-40FE-8EAC-AD6F6452D36E}" destId="{18F44E99-5C94-4A9B-8B0B-206E1CB14985}" srcOrd="9" destOrd="0" presId="urn:microsoft.com/office/officeart/2005/8/layout/default"/>
    <dgm:cxn modelId="{BFF6C9E5-B4BA-4DC1-AA78-182019515B4F}" type="presParOf" srcId="{F544D6EE-21F2-40FE-8EAC-AD6F6452D36E}" destId="{E9E43E00-7EF8-4472-815A-6650FF3E3CDD}" srcOrd="10" destOrd="0" presId="urn:microsoft.com/office/officeart/2005/8/layout/default"/>
    <dgm:cxn modelId="{A3775E22-2C7F-4507-8AC4-B764C0A6E28E}" type="presParOf" srcId="{F544D6EE-21F2-40FE-8EAC-AD6F6452D36E}" destId="{06A0FA97-D0DC-41F6-B263-B4CAC24C5C16}" srcOrd="11" destOrd="0" presId="urn:microsoft.com/office/officeart/2005/8/layout/default"/>
    <dgm:cxn modelId="{53161E91-58E2-4DDB-AE0E-B8249DD1C80D}" type="presParOf" srcId="{F544D6EE-21F2-40FE-8EAC-AD6F6452D36E}" destId="{C1752457-AC26-482C-A247-100F5EB545AC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E600B4-490A-4105-9F5F-973494787D86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49A532-C170-4892-837A-4D8FDBD8EC40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AF825-EEED-469D-92BE-339E80A50767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i="0" kern="1200" dirty="0"/>
            <a:t>1. NOTLAR OLUŞTURABİLECEĞİNİZ BİR UYGULAMADIR. </a:t>
          </a:r>
          <a:endParaRPr lang="en-US" sz="2000" kern="1200" dirty="0"/>
        </a:p>
      </dsp:txBody>
      <dsp:txXfrm>
        <a:off x="1209819" y="2066"/>
        <a:ext cx="5418984" cy="1047462"/>
      </dsp:txXfrm>
    </dsp:sp>
    <dsp:sp modelId="{BDD278BC-9A3D-4911-BAC7-6EF24DA99D8C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13F87-C7FC-49BE-9BD5-C3D089466E4A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BE64D-31F5-4B1C-A5B1-EFFE5372CDD2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0" i="0" kern="1200" dirty="0"/>
            <a:t>2.DÜŞÜNCENİZİ,YAPMANIZ GEREKEN İŞİ-AKLINIZDAKİ HERHANGİ ŞEYİ NOT ALABİLİRSİNİZ</a:t>
          </a:r>
          <a:endParaRPr lang="en-US" sz="2000" kern="1200" dirty="0"/>
        </a:p>
      </dsp:txBody>
      <dsp:txXfrm>
        <a:off x="1209819" y="1311395"/>
        <a:ext cx="5418984" cy="1047462"/>
      </dsp:txXfrm>
    </dsp:sp>
    <dsp:sp modelId="{AFA5A3FB-E6AD-469F-93AF-6184614F4D25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B402D1-B455-4A69-8E90-FB674C221EEB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D58EB-E527-4D00-876F-D2484B1C53C1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0" kern="1200" dirty="0"/>
            <a:t>BİR WEBSİTESİNDE GÖRDÜĞÜNÜZ İLGİ ÇEKİCİ KISIMLARI KISA KISA NOT TUTABİLİRSİNİZ.</a:t>
          </a:r>
          <a:endParaRPr lang="en-US" sz="2000" b="0" kern="1200" dirty="0"/>
        </a:p>
      </dsp:txBody>
      <dsp:txXfrm>
        <a:off x="1209819" y="2620723"/>
        <a:ext cx="5418984" cy="1047462"/>
      </dsp:txXfrm>
    </dsp:sp>
    <dsp:sp modelId="{59F46D06-D2D3-4A3D-A18C-6C8D94A132DF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CE85DD-C0F0-4B3D-B30E-091587DC1682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7911BF-05CF-4C3C-B73F-C0C6D2F08BCF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/>
            <a:t>DAHA</a:t>
          </a:r>
          <a:r>
            <a:rPr lang="tr-TR" sz="2000" kern="1200" baseline="0" dirty="0"/>
            <a:t> SONRA BUNLARI KOLAYLIKLA GÖRÜNTÜLEYEBİLİRSİNİZ.</a:t>
          </a:r>
          <a:endParaRPr lang="en-US" sz="2000" kern="1200" dirty="0"/>
        </a:p>
      </dsp:txBody>
      <dsp:txXfrm>
        <a:off x="1209819" y="3930051"/>
        <a:ext cx="5418984" cy="1047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5497D-DA9B-4B65-83F4-957B780E5A22}">
      <dsp:nvSpPr>
        <dsp:cNvPr id="0" name=""/>
        <dsp:cNvSpPr/>
      </dsp:nvSpPr>
      <dsp:spPr>
        <a:xfrm>
          <a:off x="2817" y="593689"/>
          <a:ext cx="2235464" cy="13412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b="0" i="0" kern="1200"/>
            <a:t>1.HATIRLATMA</a:t>
          </a:r>
          <a:endParaRPr lang="en-US" sz="2200" kern="1200"/>
        </a:p>
      </dsp:txBody>
      <dsp:txXfrm>
        <a:off x="2817" y="593689"/>
        <a:ext cx="2235464" cy="1341278"/>
      </dsp:txXfrm>
    </dsp:sp>
    <dsp:sp modelId="{B0176280-1E39-4623-8DD4-CEB26A7A10E8}">
      <dsp:nvSpPr>
        <dsp:cNvPr id="0" name=""/>
        <dsp:cNvSpPr/>
      </dsp:nvSpPr>
      <dsp:spPr>
        <a:xfrm>
          <a:off x="2461828" y="593689"/>
          <a:ext cx="2235464" cy="1341278"/>
        </a:xfrm>
        <a:prstGeom prst="rect">
          <a:avLst/>
        </a:prstGeom>
        <a:solidFill>
          <a:schemeClr val="accent2">
            <a:hueOff val="-220562"/>
            <a:satOff val="249"/>
            <a:lumOff val="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2.</a:t>
          </a:r>
          <a:r>
            <a:rPr lang="tr-TR" sz="2200" b="0" i="0" kern="1200"/>
            <a:t> SES</a:t>
          </a:r>
          <a:endParaRPr lang="en-US" sz="2200" kern="1200"/>
        </a:p>
      </dsp:txBody>
      <dsp:txXfrm>
        <a:off x="2461828" y="593689"/>
        <a:ext cx="2235464" cy="1341278"/>
      </dsp:txXfrm>
    </dsp:sp>
    <dsp:sp modelId="{21C24629-6E8E-4E6C-8553-37ED81CE8607}">
      <dsp:nvSpPr>
        <dsp:cNvPr id="0" name=""/>
        <dsp:cNvSpPr/>
      </dsp:nvSpPr>
      <dsp:spPr>
        <a:xfrm>
          <a:off x="4920839" y="593689"/>
          <a:ext cx="2235464" cy="1341278"/>
        </a:xfrm>
        <a:prstGeom prst="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3.GÖRÜNTÜ </a:t>
          </a:r>
          <a:endParaRPr lang="en-US" sz="2200" kern="1200"/>
        </a:p>
      </dsp:txBody>
      <dsp:txXfrm>
        <a:off x="4920839" y="593689"/>
        <a:ext cx="2235464" cy="1341278"/>
      </dsp:txXfrm>
    </dsp:sp>
    <dsp:sp modelId="{C4885A7D-B9C2-4FCF-8154-7F6F301D4378}">
      <dsp:nvSpPr>
        <dsp:cNvPr id="0" name=""/>
        <dsp:cNvSpPr/>
      </dsp:nvSpPr>
      <dsp:spPr>
        <a:xfrm>
          <a:off x="7379850" y="593689"/>
          <a:ext cx="2235464" cy="1341278"/>
        </a:xfrm>
        <a:prstGeom prst="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b="0" i="0" kern="1200"/>
            <a:t>4.BİR LİSTE OLUP OLMADIĞINDA</a:t>
          </a:r>
          <a:endParaRPr lang="en-US" sz="2200" kern="1200"/>
        </a:p>
      </dsp:txBody>
      <dsp:txXfrm>
        <a:off x="7379850" y="593689"/>
        <a:ext cx="2235464" cy="1341278"/>
      </dsp:txXfrm>
    </dsp:sp>
    <dsp:sp modelId="{53921D50-DE52-4B67-BEAD-92C91395824C}">
      <dsp:nvSpPr>
        <dsp:cNvPr id="0" name=""/>
        <dsp:cNvSpPr/>
      </dsp:nvSpPr>
      <dsp:spPr>
        <a:xfrm>
          <a:off x="1232323" y="2158514"/>
          <a:ext cx="2235464" cy="1341278"/>
        </a:xfrm>
        <a:prstGeom prst="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b="0" i="0" kern="1200"/>
            <a:t>5.PAYLAŞIM ÖZELLİĞİ</a:t>
          </a:r>
          <a:endParaRPr lang="en-US" sz="2200" kern="1200"/>
        </a:p>
      </dsp:txBody>
      <dsp:txXfrm>
        <a:off x="1232323" y="2158514"/>
        <a:ext cx="2235464" cy="1341278"/>
      </dsp:txXfrm>
    </dsp:sp>
    <dsp:sp modelId="{E9E43E00-7EF8-4472-815A-6650FF3E3CDD}">
      <dsp:nvSpPr>
        <dsp:cNvPr id="0" name=""/>
        <dsp:cNvSpPr/>
      </dsp:nvSpPr>
      <dsp:spPr>
        <a:xfrm>
          <a:off x="3691334" y="2158514"/>
          <a:ext cx="2235464" cy="1341278"/>
        </a:xfrm>
        <a:prstGeom prst="rect">
          <a:avLst/>
        </a:prstGeom>
        <a:solidFill>
          <a:schemeClr val="accent2">
            <a:hueOff val="-1102811"/>
            <a:satOff val="1243"/>
            <a:lumOff val="294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KULLANICILARINA  NOTLARINI ETİKETLERİNİ KULLANARAK</a:t>
          </a:r>
          <a:endParaRPr lang="en-US" sz="2200" kern="1200"/>
        </a:p>
      </dsp:txBody>
      <dsp:txXfrm>
        <a:off x="3691334" y="2158514"/>
        <a:ext cx="2235464" cy="1341278"/>
      </dsp:txXfrm>
    </dsp:sp>
    <dsp:sp modelId="{C1752457-AC26-482C-A247-100F5EB545AC}">
      <dsp:nvSpPr>
        <dsp:cNvPr id="0" name=""/>
        <dsp:cNvSpPr/>
      </dsp:nvSpPr>
      <dsp:spPr>
        <a:xfrm>
          <a:off x="6150345" y="2158514"/>
          <a:ext cx="2235464" cy="1341278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KATOGORİZE SAĞLAR.</a:t>
          </a:r>
          <a:endParaRPr lang="en-US" sz="2200" kern="1200"/>
        </a:p>
      </dsp:txBody>
      <dsp:txXfrm>
        <a:off x="6150345" y="2158514"/>
        <a:ext cx="2235464" cy="13412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B6908-9365-4669-AA1F-9935D2D2B95F}" type="datetimeFigureOut">
              <a:rPr lang="tr-TR" smtClean="0"/>
              <a:t>1.11.2021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870C7-08B9-4AB0-B3E7-AC1C03860D8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7841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870C7-08B9-4AB0-B3E7-AC1C03860D81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4590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76D6879-2F6A-4C47-A839-9207120DA8CD}" type="datetimeFigureOut">
              <a:rPr lang="tr-TR" smtClean="0"/>
              <a:t>1.11.2021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3A86-378B-4CB4-8DFC-19A9CF126D94}" type="slidenum">
              <a:rPr lang="tr-TR" smtClean="0"/>
              <a:t>‹#›</a:t>
            </a:fld>
            <a:endParaRPr lang="tr-T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74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6879-2F6A-4C47-A839-9207120DA8CD}" type="datetimeFigureOut">
              <a:rPr lang="tr-TR" smtClean="0"/>
              <a:t>1.11.2021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3A86-378B-4CB4-8DFC-19A9CF126D94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6161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6879-2F6A-4C47-A839-9207120DA8CD}" type="datetimeFigureOut">
              <a:rPr lang="tr-TR" smtClean="0"/>
              <a:t>1.11.2021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3A86-378B-4CB4-8DFC-19A9CF126D94}" type="slidenum">
              <a:rPr lang="tr-TR" smtClean="0"/>
              <a:t>‹#›</a:t>
            </a:fld>
            <a:endParaRPr lang="tr-TR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45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6879-2F6A-4C47-A839-9207120DA8CD}" type="datetimeFigureOut">
              <a:rPr lang="tr-TR" smtClean="0"/>
              <a:t>1.11.2021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3A86-378B-4CB4-8DFC-19A9CF126D94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5325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6879-2F6A-4C47-A839-9207120DA8CD}" type="datetimeFigureOut">
              <a:rPr lang="tr-TR" smtClean="0"/>
              <a:t>1.11.2021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3A86-378B-4CB4-8DFC-19A9CF126D94}" type="slidenum">
              <a:rPr lang="tr-TR" smtClean="0"/>
              <a:t>‹#›</a:t>
            </a:fld>
            <a:endParaRPr lang="tr-T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61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6879-2F6A-4C47-A839-9207120DA8CD}" type="datetimeFigureOut">
              <a:rPr lang="tr-TR" smtClean="0"/>
              <a:t>1.11.2021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3A86-378B-4CB4-8DFC-19A9CF126D94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9681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6879-2F6A-4C47-A839-9207120DA8CD}" type="datetimeFigureOut">
              <a:rPr lang="tr-TR" smtClean="0"/>
              <a:t>1.11.2021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3A86-378B-4CB4-8DFC-19A9CF126D94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6807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6879-2F6A-4C47-A839-9207120DA8CD}" type="datetimeFigureOut">
              <a:rPr lang="tr-TR" smtClean="0"/>
              <a:t>1.11.2021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3A86-378B-4CB4-8DFC-19A9CF126D94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6472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6879-2F6A-4C47-A839-9207120DA8CD}" type="datetimeFigureOut">
              <a:rPr lang="tr-TR" smtClean="0"/>
              <a:t>1.11.2021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3A86-378B-4CB4-8DFC-19A9CF126D94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8568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6879-2F6A-4C47-A839-9207120DA8CD}" type="datetimeFigureOut">
              <a:rPr lang="tr-TR" smtClean="0"/>
              <a:t>1.11.2021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3A86-378B-4CB4-8DFC-19A9CF126D94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7659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</p:transition>
    </mc:Choice>
    <mc:Fallback xmlns="">
      <p:transition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6879-2F6A-4C47-A839-9207120DA8CD}" type="datetimeFigureOut">
              <a:rPr lang="tr-TR" smtClean="0"/>
              <a:t>1.11.2021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3A86-378B-4CB4-8DFC-19A9CF126D94}" type="slidenum">
              <a:rPr lang="tr-TR" smtClean="0"/>
              <a:t>‹#›</a:t>
            </a:fld>
            <a:endParaRPr lang="tr-T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19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</p:transition>
    </mc:Choice>
    <mc:Fallback xmlns="">
      <p:transition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76D6879-2F6A-4C47-A839-9207120DA8CD}" type="datetimeFigureOut">
              <a:rPr lang="tr-TR" smtClean="0"/>
              <a:t>1.11.2021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3FC3A86-378B-4CB4-8DFC-19A9CF126D94}" type="slidenum">
              <a:rPr lang="tr-TR" smtClean="0"/>
              <a:t>‹#›</a:t>
            </a:fld>
            <a:endParaRPr lang="tr-TR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57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0" r:id="rId1"/>
    <p:sldLayoutId id="2147484481" r:id="rId2"/>
    <p:sldLayoutId id="2147484482" r:id="rId3"/>
    <p:sldLayoutId id="2147484483" r:id="rId4"/>
    <p:sldLayoutId id="2147484484" r:id="rId5"/>
    <p:sldLayoutId id="2147484485" r:id="rId6"/>
    <p:sldLayoutId id="2147484486" r:id="rId7"/>
    <p:sldLayoutId id="2147484487" r:id="rId8"/>
    <p:sldLayoutId id="2147484488" r:id="rId9"/>
    <p:sldLayoutId id="2147484489" r:id="rId10"/>
    <p:sldLayoutId id="2147484490" r:id="rId11"/>
  </p:sldLayoutIdLst>
  <mc:AlternateContent xmlns:mc="http://schemas.openxmlformats.org/markup-compatibility/2006" xmlns:p14="http://schemas.microsoft.com/office/powerpoint/2010/main">
    <mc:Choice Requires="p14">
      <p:transition p14:dur="10">
        <p:split orient="vert"/>
      </p:transition>
    </mc:Choice>
    <mc:Fallback xmlns="">
      <p:transition>
        <p:split orient="vert"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3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5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81265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57FA86A-AA5A-4D5A-8A88-838422EF0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5" y="640080"/>
            <a:ext cx="6707817" cy="432636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tr-TR" sz="5300" dirty="0">
                <a:solidFill>
                  <a:srgbClr val="FFFFFF"/>
                </a:solidFill>
                <a:latin typeface="Amasis MT Pro Black" panose="02040A04050005020304" pitchFamily="18" charset="-94"/>
              </a:rPr>
              <a:t>KONU</a:t>
            </a:r>
            <a:r>
              <a:rPr lang="tr-TR" sz="5300" dirty="0">
                <a:solidFill>
                  <a:srgbClr val="FFFFFF"/>
                </a:solidFill>
              </a:rPr>
              <a:t>:</a:t>
            </a:r>
            <a:r>
              <a:rPr lang="tr-TR" sz="5300" dirty="0">
                <a:solidFill>
                  <a:srgbClr val="FFFFFF"/>
                </a:solidFill>
                <a:latin typeface="Algerian" panose="04020705040A02060702" pitchFamily="82" charset="0"/>
              </a:rPr>
              <a:t>GOOGLE KEEP</a:t>
            </a:r>
            <a:br>
              <a:rPr lang="tr-TR" sz="4300" dirty="0">
                <a:solidFill>
                  <a:srgbClr val="FFFFFF"/>
                </a:solidFill>
              </a:rPr>
            </a:br>
            <a:r>
              <a:rPr lang="tr-TR" sz="4300" dirty="0">
                <a:solidFill>
                  <a:srgbClr val="FFFFFF"/>
                </a:solidFill>
              </a:rPr>
              <a:t>      </a:t>
            </a:r>
            <a:br>
              <a:rPr lang="tr-TR" sz="4300" dirty="0">
                <a:solidFill>
                  <a:srgbClr val="FFFFFF"/>
                </a:solidFill>
              </a:rPr>
            </a:br>
            <a:r>
              <a:rPr lang="tr-TR" sz="6000" dirty="0">
                <a:solidFill>
                  <a:srgbClr val="FFFFFF"/>
                </a:solidFill>
                <a:latin typeface="Snap ITC" panose="04040A07060A02020202" pitchFamily="82" charset="0"/>
              </a:rPr>
              <a:t>Recep Kamil</a:t>
            </a:r>
            <a:r>
              <a:rPr lang="tr-TR" sz="3600" dirty="0">
                <a:solidFill>
                  <a:srgbClr val="FFFFFF"/>
                </a:solidFill>
                <a:latin typeface="Snap ITC" panose="04040A07060A02020202" pitchFamily="82" charset="0"/>
              </a:rPr>
              <a:t> </a:t>
            </a:r>
            <a:r>
              <a:rPr lang="tr-TR" sz="6000" dirty="0">
                <a:solidFill>
                  <a:srgbClr val="FFFFFF"/>
                </a:solidFill>
                <a:latin typeface="Snap ITC" panose="04040A07060A02020202" pitchFamily="82" charset="0"/>
              </a:rPr>
              <a:t>MERTER</a:t>
            </a:r>
            <a:br>
              <a:rPr lang="tr-TR" sz="4300" dirty="0">
                <a:solidFill>
                  <a:srgbClr val="FFFFFF"/>
                </a:solidFill>
              </a:rPr>
            </a:br>
            <a:br>
              <a:rPr lang="tr-TR" sz="4300" dirty="0">
                <a:solidFill>
                  <a:srgbClr val="FFFFFF"/>
                </a:solidFill>
              </a:rPr>
            </a:br>
            <a:r>
              <a:rPr lang="tr-TR" sz="6700" dirty="0">
                <a:solidFill>
                  <a:srgbClr val="FFFFFF"/>
                </a:solidFill>
                <a:latin typeface="Algerian" panose="04020705040A02060702" pitchFamily="82" charset="0"/>
              </a:rPr>
              <a:t>OSMANİYE-2021</a:t>
            </a:r>
            <a:endParaRPr lang="tr-TR" sz="4300" dirty="0">
              <a:solidFill>
                <a:srgbClr val="FFFFFF"/>
              </a:solidFill>
              <a:latin typeface="Algerian" panose="04020705040A02060702" pitchFamily="82" charset="0"/>
            </a:endParaRPr>
          </a:p>
        </p:txBody>
      </p:sp>
      <p:cxnSp>
        <p:nvCxnSpPr>
          <p:cNvPr id="42" name="Straight Connector 37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5582" y="3765314"/>
            <a:ext cx="585216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 descr="Silgi">
            <a:extLst>
              <a:ext uri="{FF2B5EF4-FFF2-40B4-BE49-F238E27FC236}">
                <a16:creationId xmlns:a16="http://schemas.microsoft.com/office/drawing/2014/main" id="{C0A25061-BA66-492E-BC63-201D2CC0F9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7911" y="2604714"/>
            <a:ext cx="1648572" cy="16485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0319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</p:transition>
    </mc:Choice>
    <mc:Fallback xmlns="">
      <p:transition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0A5297-3A8B-4986-8D60-F4F9B13C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4400" dirty="0">
                <a:latin typeface="Algerian" panose="04020705040A02060702" pitchFamily="82" charset="0"/>
              </a:rPr>
              <a:t>GOOGLE KEEP’İN </a:t>
            </a:r>
            <a:br>
              <a:rPr lang="tr-TR" sz="4400" dirty="0">
                <a:latin typeface="Algerian" panose="04020705040A02060702" pitchFamily="82" charset="0"/>
              </a:rPr>
            </a:br>
            <a:r>
              <a:rPr lang="tr-TR" sz="4400" dirty="0">
                <a:latin typeface="Algerian" panose="04020705040A02060702" pitchFamily="82" charset="0"/>
              </a:rPr>
              <a:t>  TARİHÇESİ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F8F7EA-674D-4BC6-ACA6-81E031A30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802" y="2120704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         </a:t>
            </a:r>
            <a:r>
              <a:rPr lang="tr-TR" sz="3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20 Mart </a:t>
            </a:r>
            <a:r>
              <a:rPr lang="tr-TR" sz="3600" b="0" i="0" dirty="0">
                <a:solidFill>
                  <a:srgbClr val="202124"/>
                </a:solidFill>
                <a:effectLst/>
              </a:rPr>
              <a:t>2013 tarihinde durdurulmuş Google Noteobok’un yerine gelmiştir.</a:t>
            </a:r>
          </a:p>
          <a:p>
            <a:pPr marL="0" indent="0">
              <a:buNone/>
            </a:pPr>
            <a:r>
              <a:rPr lang="tr-TR" sz="3600" dirty="0">
                <a:solidFill>
                  <a:srgbClr val="202124"/>
                </a:solidFill>
              </a:rPr>
              <a:t>.</a:t>
            </a:r>
            <a:r>
              <a:rPr lang="tr-TR" sz="3600" b="0" i="0" dirty="0">
                <a:solidFill>
                  <a:srgbClr val="202124"/>
                </a:solidFill>
                <a:effectLst/>
              </a:rPr>
              <a:t>.  </a:t>
            </a:r>
            <a:endParaRPr lang="tr-TR" sz="3000" dirty="0"/>
          </a:p>
        </p:txBody>
      </p:sp>
      <p:pic>
        <p:nvPicPr>
          <p:cNvPr id="1026" name="Picture 2" descr="Google Keep Her Ä°ÅŸi Yapar | Ã–zgÃ¼r Mehmet KÃ¼tkÃ¼t">
            <a:extLst>
              <a:ext uri="{FF2B5EF4-FFF2-40B4-BE49-F238E27FC236}">
                <a16:creationId xmlns:a16="http://schemas.microsoft.com/office/drawing/2014/main" id="{314067A3-80D8-433C-9C73-B68259083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19" y="3313860"/>
            <a:ext cx="5340211" cy="381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k: Sağ 3">
            <a:extLst>
              <a:ext uri="{FF2B5EF4-FFF2-40B4-BE49-F238E27FC236}">
                <a16:creationId xmlns:a16="http://schemas.microsoft.com/office/drawing/2014/main" id="{AE6560A4-DB77-4A27-9832-FC3241E91FE0}"/>
              </a:ext>
            </a:extLst>
          </p:cNvPr>
          <p:cNvSpPr/>
          <p:nvPr/>
        </p:nvSpPr>
        <p:spPr>
          <a:xfrm>
            <a:off x="759802" y="2251990"/>
            <a:ext cx="978408" cy="349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5" name="Picture 2" descr="Zoho notebook vs google keep: hangi not alma uygulaması daha iyi? 2021">
            <a:extLst>
              <a:ext uri="{FF2B5EF4-FFF2-40B4-BE49-F238E27FC236}">
                <a16:creationId xmlns:a16="http://schemas.microsoft.com/office/drawing/2014/main" id="{AB3D2313-784C-4C7A-B65C-530200BF7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224" y="3429000"/>
            <a:ext cx="4592163" cy="363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58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</p:transition>
    </mc:Choice>
    <mc:Fallback xmlns="">
      <p:transition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61D81B-CEEE-47D4-BB3E-9D99DCA1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6000" dirty="0">
                <a:latin typeface="Algerian" panose="04020705040A02060702" pitchFamily="82" charset="0"/>
              </a:rPr>
              <a:t>GOOGLE KEEP NEDİR ?</a:t>
            </a:r>
            <a:br>
              <a:rPr lang="tr-TR" sz="6000" dirty="0">
                <a:latin typeface="Algerian" panose="04020705040A02060702" pitchFamily="82" charset="0"/>
              </a:rPr>
            </a:br>
            <a:endParaRPr lang="tr-TR" sz="6000" dirty="0">
              <a:latin typeface="Algerian" panose="04020705040A02060702" pitchFamily="82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D8F934-11B8-490D-9ACD-A89364AF2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673" y="1588655"/>
            <a:ext cx="16942257" cy="7935604"/>
          </a:xfrm>
        </p:spPr>
        <p:txBody>
          <a:bodyPr/>
          <a:lstStyle/>
          <a:p>
            <a:pPr marL="0" indent="0" algn="just">
              <a:buNone/>
            </a:pPr>
            <a:r>
              <a:rPr lang="tr-T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tr-T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endParaRPr lang="tr-TR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tr-TR" dirty="0">
                <a:solidFill>
                  <a:srgbClr val="4D5156"/>
                </a:solidFill>
                <a:latin typeface="arial" panose="020B0604020202020204" pitchFamily="34" charset="0"/>
              </a:rPr>
              <a:t>  </a:t>
            </a:r>
            <a:r>
              <a:rPr lang="tr-TR" sz="3000" dirty="0">
                <a:solidFill>
                  <a:srgbClr val="4D5156"/>
                </a:solidFill>
              </a:rPr>
              <a:t>Google tarafından geliştirilen not alma uygulamasıdır</a:t>
            </a:r>
            <a:endParaRPr lang="tr-TR" sz="3000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tr-TR" dirty="0">
              <a:solidFill>
                <a:srgbClr val="4D5156"/>
              </a:solidFill>
              <a:latin typeface="arial" panose="020B0604020202020204" pitchFamily="34" charset="0"/>
            </a:endParaRPr>
          </a:p>
        </p:txBody>
      </p:sp>
      <p:sp>
        <p:nvSpPr>
          <p:cNvPr id="4" name="Ok: Sağ 3">
            <a:extLst>
              <a:ext uri="{FF2B5EF4-FFF2-40B4-BE49-F238E27FC236}">
                <a16:creationId xmlns:a16="http://schemas.microsoft.com/office/drawing/2014/main" id="{50F7AC6C-9FBC-4E04-A5BA-EEFD69644F1D}"/>
              </a:ext>
            </a:extLst>
          </p:cNvPr>
          <p:cNvSpPr/>
          <p:nvPr/>
        </p:nvSpPr>
        <p:spPr>
          <a:xfrm>
            <a:off x="-110837" y="197903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1026" name="Picture 2" descr="Google Keep Notlarını Aktarmak - Akıllı Telefon">
            <a:extLst>
              <a:ext uri="{FF2B5EF4-FFF2-40B4-BE49-F238E27FC236}">
                <a16:creationId xmlns:a16="http://schemas.microsoft.com/office/drawing/2014/main" id="{C1BE57C8-905E-43C2-9C44-CAC547A39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73" y="2854036"/>
            <a:ext cx="9404088" cy="465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09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</p:transition>
    </mc:Choice>
    <mc:Fallback xmlns="">
      <p:transition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0078AF-0691-457E-AB81-E6D02F408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tr-TR" sz="4400" dirty="0">
                <a:latin typeface="Algerian" panose="04020705040A02060702" pitchFamily="82" charset="0"/>
              </a:rPr>
              <a:t>GOOGLE KEEP NE İŞE YARAR ?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838876C5-5764-4E78-A2D3-F46EC2F743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892269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536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</p:transition>
    </mc:Choice>
    <mc:Fallback xmlns="">
      <p:transition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4D929F-6B62-49E3-BD5F-DE263736C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tr-TR" dirty="0">
                <a:latin typeface="Algerian" panose="04020705040A02060702" pitchFamily="82" charset="0"/>
              </a:rPr>
              <a:t>GOOGLE KEEP’İn  ÖZELLİKLERİ</a:t>
            </a:r>
          </a:p>
        </p:txBody>
      </p:sp>
      <p:graphicFrame>
        <p:nvGraphicFramePr>
          <p:cNvPr id="10" name="İçerik Yer Tutucusu 2">
            <a:extLst>
              <a:ext uri="{FF2B5EF4-FFF2-40B4-BE49-F238E27FC236}">
                <a16:creationId xmlns:a16="http://schemas.microsoft.com/office/drawing/2014/main" id="{C8AA050A-2D2B-46C1-9840-B24501693B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838831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529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</p:transition>
    </mc:Choice>
    <mc:Fallback xmlns="">
      <p:transition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etin kutusu 13">
            <a:extLst>
              <a:ext uri="{FF2B5EF4-FFF2-40B4-BE49-F238E27FC236}">
                <a16:creationId xmlns:a16="http://schemas.microsoft.com/office/drawing/2014/main" id="{5B522997-7D18-4F9F-8126-8A42EAEC4A11}"/>
              </a:ext>
            </a:extLst>
          </p:cNvPr>
          <p:cNvSpPr txBox="1"/>
          <p:nvPr/>
        </p:nvSpPr>
        <p:spPr>
          <a:xfrm>
            <a:off x="1024128" y="2286000"/>
            <a:ext cx="6066818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  </a:t>
            </a:r>
            <a:r>
              <a:rPr lang="en-US" sz="4400" b="1" dirty="0"/>
              <a:t>GOOGLE KEEP</a:t>
            </a:r>
            <a:r>
              <a:rPr lang="tr-TR" sz="4400" b="1" dirty="0"/>
              <a:t>’İN </a:t>
            </a:r>
            <a:r>
              <a:rPr lang="en-US" sz="4400" b="1" dirty="0"/>
              <a:t> 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4400" b="1" dirty="0"/>
              <a:t>PAYLAŞIM ÖZELLİĞİ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45E4693-FF78-40DE-B4CE-21CD0046C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0" r="31232" b="1"/>
          <a:stretch/>
        </p:blipFill>
        <p:spPr>
          <a:xfrm>
            <a:off x="7767342" y="640080"/>
            <a:ext cx="3569503" cy="2628053"/>
          </a:xfrm>
          <a:prstGeom prst="rect">
            <a:avLst/>
          </a:prstGeom>
        </p:spPr>
      </p:pic>
      <p:pic>
        <p:nvPicPr>
          <p:cNvPr id="7" name="Resim 6" descr="metin, ekran görüntüsü, elektronik eşyalar içeren bir resim&#10;&#10;Açıklama otomatik olarak oluşturuldu">
            <a:extLst>
              <a:ext uri="{FF2B5EF4-FFF2-40B4-BE49-F238E27FC236}">
                <a16:creationId xmlns:a16="http://schemas.microsoft.com/office/drawing/2014/main" id="{EC2F9848-9F29-459C-B3DD-4332E1A548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12" b="-1"/>
          <a:stretch/>
        </p:blipFill>
        <p:spPr>
          <a:xfrm>
            <a:off x="7777410" y="3589867"/>
            <a:ext cx="3549368" cy="2628053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B60A90F5-3900-41BD-88AC-EE6C5CBDFCCC}"/>
              </a:ext>
            </a:extLst>
          </p:cNvPr>
          <p:cNvSpPr/>
          <p:nvPr/>
        </p:nvSpPr>
        <p:spPr>
          <a:xfrm>
            <a:off x="1505174" y="3429000"/>
            <a:ext cx="45719" cy="19901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3789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</p:transition>
    </mc:Choice>
    <mc:Fallback xmlns="">
      <p:transition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A15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BDB1DED-69FD-4A9C-BDA8-FA27D296F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ctr"/>
            <a:r>
              <a:rPr lang="tr-TR" dirty="0">
                <a:solidFill>
                  <a:srgbClr val="FFFFFF"/>
                </a:solidFill>
              </a:rPr>
              <a:t>Senkronize çalışır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A185C7-8CCA-4C35-AFA8-89D26FC4CA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014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8ECD81-6395-4B69-B7FC-FE2240DFD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Tek bir Google hesabı ile, hem telefon, hem tablet ve hem de bilgisayardan, platformdan bağımsız bir şekilde (bütün işletim sistemlerinde – Windows, Linux, Mac) ve birbirine senkronize olarak çalışır. </a:t>
            </a:r>
            <a:br>
              <a:rPr lang="tr-TR" dirty="0">
                <a:solidFill>
                  <a:srgbClr val="FFFFFF"/>
                </a:solidFill>
              </a:rPr>
            </a:br>
            <a:endParaRPr lang="tr-TR" dirty="0">
              <a:solidFill>
                <a:srgbClr val="FFFFFF"/>
              </a:solidFill>
            </a:endParaRPr>
          </a:p>
          <a:p>
            <a:r>
              <a:rPr lang="tr-TR" dirty="0">
                <a:solidFill>
                  <a:srgbClr val="FFFFFF"/>
                </a:solidFill>
              </a:rPr>
              <a:t>Yani, tabletten girilen bir not, daha sonra bilgisayarda görüntülenebilir. </a:t>
            </a:r>
          </a:p>
        </p:txBody>
      </p:sp>
    </p:spTree>
    <p:extLst>
      <p:ext uri="{BB962C8B-B14F-4D97-AF65-F5344CB8AC3E}">
        <p14:creationId xmlns:p14="http://schemas.microsoft.com/office/powerpoint/2010/main" val="331005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</p:transition>
    </mc:Choice>
    <mc:Fallback xmlns="">
      <p:transition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esekkur-ederim-gif-indir- Güzel Sözler 2021">
            <a:extLst>
              <a:ext uri="{FF2B5EF4-FFF2-40B4-BE49-F238E27FC236}">
                <a16:creationId xmlns:a16="http://schemas.microsoft.com/office/drawing/2014/main" id="{A8F1466F-676D-4534-9BFF-547D81CCCD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178" y="1378819"/>
            <a:ext cx="5555306" cy="410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94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plit orient="vert"/>
      </p:transition>
    </mc:Choice>
    <mc:Fallback xmlns="">
      <p:transition>
        <p:split orient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İMİNG" val="|1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İMİNG" val="|1.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tegral">
  <a:themeElements>
    <a:clrScheme name="E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E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Words>172</Words>
  <Application>Microsoft Office PowerPoint</Application>
  <PresentationFormat>Geniş ekran</PresentationFormat>
  <Paragraphs>26</Paragraphs>
  <Slides>8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7" baseType="lpstr">
      <vt:lpstr>Algerian</vt:lpstr>
      <vt:lpstr>Amasis MT Pro Black</vt:lpstr>
      <vt:lpstr>arial</vt:lpstr>
      <vt:lpstr>Calibri</vt:lpstr>
      <vt:lpstr>Snap ITC</vt:lpstr>
      <vt:lpstr>Tw Cen MT</vt:lpstr>
      <vt:lpstr>Tw Cen MT Condensed</vt:lpstr>
      <vt:lpstr>Wingdings 3</vt:lpstr>
      <vt:lpstr>Entegral</vt:lpstr>
      <vt:lpstr>KONU:GOOGLE KEEP        Recep Kamil MERTER  OSMANİYE-2021</vt:lpstr>
      <vt:lpstr>GOOGLE KEEP’İN    TARİHÇESİ</vt:lpstr>
      <vt:lpstr>GOOGLE KEEP NEDİR ? </vt:lpstr>
      <vt:lpstr>GOOGLE KEEP NE İŞE YARAR ?</vt:lpstr>
      <vt:lpstr>GOOGLE KEEP’İn  ÖZELLİKLERİ</vt:lpstr>
      <vt:lpstr>PowerPoint Sunusu</vt:lpstr>
      <vt:lpstr>Senkronize çalışır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KONU:GOOGLE KEEP        RECEP KAMİL MERTER  OSMANİYE-2021</dc:title>
  <dc:creator>Recep Kamil Merter</dc:creator>
  <cp:lastModifiedBy>Recep Kamil Merter</cp:lastModifiedBy>
  <cp:revision>10</cp:revision>
  <dcterms:created xsi:type="dcterms:W3CDTF">2021-10-21T18:25:17Z</dcterms:created>
  <dcterms:modified xsi:type="dcterms:W3CDTF">2021-11-01T17:35:02Z</dcterms:modified>
</cp:coreProperties>
</file>