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4" r:id="rId4"/>
    <p:sldId id="259" r:id="rId5"/>
    <p:sldId id="261" r:id="rId6"/>
    <p:sldId id="271" r:id="rId7"/>
    <p:sldId id="265" r:id="rId8"/>
    <p:sldId id="273" r:id="rId9"/>
    <p:sldId id="274" r:id="rId10"/>
    <p:sldId id="272" r:id="rId11"/>
    <p:sldId id="266" r:id="rId12"/>
    <p:sldId id="267" r:id="rId13"/>
    <p:sldId id="275" r:id="rId14"/>
    <p:sldId id="270" r:id="rId15"/>
  </p:sldIdLst>
  <p:sldSz cx="9144000" cy="5143500" type="screen16x9"/>
  <p:notesSz cx="6858000" cy="9144000"/>
  <p:embeddedFontLst>
    <p:embeddedFont>
      <p:font typeface="Roboto Mono" panose="020B0604020202020204" charset="0"/>
      <p:regular r:id="rId17"/>
      <p:bold r:id="rId18"/>
      <p:italic r:id="rId19"/>
      <p:boldItalic r:id="rId20"/>
    </p:embeddedFont>
    <p:embeddedFont>
      <p:font typeface="Amatic SC" panose="020B0604020202020204" charset="-79"/>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h3L7og4zQxG2xAO18ggAPxgmFt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4569E-331A-466B-A78B-78AA3851C530}">
  <a:tblStyle styleId="{3084569E-331A-466B-A78B-78AA3851C5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89"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8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a:buNone/>
              <a:defRPr>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2pPr>
            <a:lvl3pPr lvl="2"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3pPr>
            <a:lvl4pPr lvl="3"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4pPr>
            <a:lvl5pPr lvl="4"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5pPr>
            <a:lvl6pPr lvl="5"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6pPr>
            <a:lvl7pPr lvl="6"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7pPr>
            <a:lvl8pPr lvl="7"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8pPr>
            <a:lvl9pPr lvl="8" algn="ctr">
              <a:lnSpc>
                <a:spcPct val="100000"/>
              </a:lnSpc>
              <a:spcBef>
                <a:spcPts val="0"/>
              </a:spcBef>
              <a:spcAft>
                <a:spcPts val="0"/>
              </a:spcAft>
              <a:buClr>
                <a:schemeClr val="accent1"/>
              </a:buClr>
              <a:buSzPts val="8000"/>
              <a:buFont typeface="Roboto Mono"/>
              <a:buNone/>
              <a:defRPr sz="8000">
                <a:solidFill>
                  <a:schemeClr val="accent1"/>
                </a:solidFill>
                <a:latin typeface="Roboto Mono"/>
                <a:ea typeface="Roboto Mono"/>
                <a:cs typeface="Roboto Mono"/>
                <a:sym typeface="Roboto Mon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a:endParaRPr/>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1pPr>
            <a:lvl2pPr marR="0" lvl="1"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2pPr>
            <a:lvl3pPr marR="0" lvl="2"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3pPr>
            <a:lvl4pPr marR="0" lvl="3"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4pPr>
            <a:lvl5pPr marR="0" lvl="4"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5pPr>
            <a:lvl6pPr marR="0" lvl="5"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6pPr>
            <a:lvl7pPr marR="0" lvl="6"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7pPr>
            <a:lvl8pPr marR="0" lvl="7"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8pPr>
            <a:lvl9pPr marR="0" lvl="8" algn="l" rtl="0">
              <a:lnSpc>
                <a:spcPct val="100000"/>
              </a:lnSpc>
              <a:spcBef>
                <a:spcPts val="0"/>
              </a:spcBef>
              <a:spcAft>
                <a:spcPts val="0"/>
              </a:spcAft>
              <a:buClr>
                <a:schemeClr val="lt2"/>
              </a:buClr>
              <a:buSzPts val="4000"/>
              <a:buFont typeface="Amatic SC"/>
              <a:buNone/>
              <a:defRPr sz="4000" b="1" i="0" u="none" strike="noStrike" cap="none">
                <a:solidFill>
                  <a:schemeClr val="lt2"/>
                </a:solidFill>
                <a:highlight>
                  <a:schemeClr val="dk1"/>
                </a:highlight>
                <a:latin typeface="Amatic SC"/>
                <a:ea typeface="Amatic SC"/>
                <a:cs typeface="Amatic SC"/>
                <a:sym typeface="Amatic SC"/>
              </a:defRPr>
            </a:lvl9pPr>
          </a:lstStyle>
          <a:p>
            <a:endParaRPr/>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lt1"/>
              </a:buClr>
              <a:buSzPts val="1400"/>
              <a:buFont typeface="Roboto Mono"/>
              <a:buChar char="■"/>
              <a:defRPr sz="1400" b="0" i="0" u="none" strike="noStrike" cap="none">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 id="2147483660" r:id="rId9"/>
    <p:sldLayoutId id="214748366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661837" y="372315"/>
            <a:ext cx="7820325" cy="1686834"/>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
              <a:t>ARTIFICIAL INTELlIGENCE </a:t>
            </a:r>
            <a:br>
              <a:rPr lang="en"/>
            </a:br>
            <a:r>
              <a:rPr lang="en"/>
              <a:t>SOKOBAN</a:t>
            </a:r>
            <a:endParaRPr>
              <a:highlight>
                <a:schemeClr val="dk1"/>
              </a:highlight>
            </a:endParaRPr>
          </a:p>
        </p:txBody>
      </p:sp>
      <p:sp>
        <p:nvSpPr>
          <p:cNvPr id="166" name="Google Shape;166;p1"/>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highlight>
                  <a:schemeClr val="dk1"/>
                </a:highlight>
              </a:rPr>
              <a:t>Nhóm gồm những thành viên</a:t>
            </a:r>
            <a:endParaRPr dirty="0">
              <a:highlight>
                <a:schemeClr val="dk1"/>
              </a:highlight>
            </a:endParaRPr>
          </a:p>
        </p:txBody>
      </p:sp>
      <p:sp>
        <p:nvSpPr>
          <p:cNvPr id="217" name="Google Shape;217;p1"/>
          <p:cNvSpPr txBox="1"/>
          <p:nvPr/>
        </p:nvSpPr>
        <p:spPr>
          <a:xfrm>
            <a:off x="3803862" y="2671613"/>
            <a:ext cx="175019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err="1" smtClean="0">
                <a:solidFill>
                  <a:schemeClr val="lt1"/>
                </a:solidFill>
                <a:latin typeface="Roboto Mono"/>
                <a:ea typeface="Roboto Mono"/>
                <a:cs typeface="Roboto Mono"/>
                <a:sym typeface="Roboto Mono"/>
              </a:rPr>
              <a:t>Dương</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Đức</a:t>
            </a:r>
            <a:r>
              <a:rPr lang="en-US" sz="1400" b="0" i="0" u="none" strike="noStrike" cap="none" dirty="0" smtClean="0">
                <a:solidFill>
                  <a:schemeClr val="lt1"/>
                </a:solidFill>
                <a:latin typeface="Roboto Mono"/>
                <a:ea typeface="Roboto Mono"/>
                <a:cs typeface="Roboto Mono"/>
                <a:sym typeface="Roboto Mono"/>
              </a:rPr>
              <a:t> Huy</a:t>
            </a:r>
            <a:endParaRPr dirty="0"/>
          </a:p>
        </p:txBody>
      </p:sp>
      <p:sp>
        <p:nvSpPr>
          <p:cNvPr id="218" name="Google Shape;218;p1"/>
          <p:cNvSpPr txBox="1"/>
          <p:nvPr/>
        </p:nvSpPr>
        <p:spPr>
          <a:xfrm>
            <a:off x="3712818" y="3857795"/>
            <a:ext cx="1932278"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err="1" smtClean="0">
                <a:solidFill>
                  <a:schemeClr val="lt1"/>
                </a:solidFill>
                <a:latin typeface="Roboto Mono"/>
                <a:ea typeface="Roboto Mono"/>
                <a:cs typeface="Roboto Mono"/>
                <a:sym typeface="Roboto Mono"/>
              </a:rPr>
              <a:t>Dương</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Hữu</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Hiếu</a:t>
            </a:r>
            <a:endParaRPr sz="1400" b="0" i="0" u="none" strike="noStrike" cap="none" dirty="0">
              <a:solidFill>
                <a:schemeClr val="lt1"/>
              </a:solidFill>
              <a:latin typeface="Roboto Mono"/>
              <a:ea typeface="Roboto Mono"/>
              <a:cs typeface="Roboto Mono"/>
              <a:sym typeface="Roboto Mono"/>
            </a:endParaRPr>
          </a:p>
        </p:txBody>
      </p:sp>
      <p:sp>
        <p:nvSpPr>
          <p:cNvPr id="56" name="Google Shape;218;p1"/>
          <p:cNvSpPr txBox="1"/>
          <p:nvPr/>
        </p:nvSpPr>
        <p:spPr>
          <a:xfrm>
            <a:off x="3712818" y="3274001"/>
            <a:ext cx="1932278"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err="1" smtClean="0">
                <a:solidFill>
                  <a:schemeClr val="lt1"/>
                </a:solidFill>
                <a:latin typeface="Roboto Mono"/>
                <a:ea typeface="Roboto Mono"/>
                <a:cs typeface="Roboto Mono"/>
                <a:sym typeface="Roboto Mono"/>
              </a:rPr>
              <a:t>Vũ</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Thườn</a:t>
            </a:r>
            <a:r>
              <a:rPr lang="en-US" dirty="0" err="1" smtClean="0">
                <a:solidFill>
                  <a:schemeClr val="lt1"/>
                </a:solidFill>
                <a:latin typeface="Roboto Mono"/>
                <a:ea typeface="Roboto Mono"/>
                <a:cs typeface="Roboto Mono"/>
                <a:sym typeface="Roboto Mono"/>
              </a:rPr>
              <a:t>g</a:t>
            </a:r>
            <a:r>
              <a:rPr lang="en-US" dirty="0" smtClean="0">
                <a:solidFill>
                  <a:schemeClr val="lt1"/>
                </a:solidFill>
                <a:latin typeface="Roboto Mono"/>
                <a:ea typeface="Roboto Mono"/>
                <a:cs typeface="Roboto Mono"/>
                <a:sym typeface="Roboto Mono"/>
              </a:rPr>
              <a:t> </a:t>
            </a:r>
            <a:r>
              <a:rPr lang="en-US" dirty="0" err="1" smtClean="0">
                <a:solidFill>
                  <a:schemeClr val="lt1"/>
                </a:solidFill>
                <a:latin typeface="Roboto Mono"/>
                <a:ea typeface="Roboto Mono"/>
                <a:cs typeface="Roboto Mono"/>
                <a:sym typeface="Roboto Mono"/>
              </a:rPr>
              <a:t>Đạt</a:t>
            </a:r>
            <a:endParaRPr sz="1400" b="0" i="0" u="none" strike="noStrike" cap="none" dirty="0">
              <a:solidFill>
                <a:schemeClr val="lt1"/>
              </a:solidFill>
              <a:latin typeface="Roboto Mono"/>
              <a:ea typeface="Roboto Mono"/>
              <a:cs typeface="Roboto Mono"/>
              <a:sym typeface="Roboto Mono"/>
            </a:endParaRPr>
          </a:p>
        </p:txBody>
      </p:sp>
      <p:sp>
        <p:nvSpPr>
          <p:cNvPr id="57" name="Google Shape;218;p1"/>
          <p:cNvSpPr txBox="1"/>
          <p:nvPr/>
        </p:nvSpPr>
        <p:spPr>
          <a:xfrm>
            <a:off x="3712818" y="3568653"/>
            <a:ext cx="1932278"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err="1" smtClean="0">
                <a:solidFill>
                  <a:schemeClr val="lt1"/>
                </a:solidFill>
                <a:latin typeface="Roboto Mono"/>
                <a:ea typeface="Roboto Mono"/>
                <a:cs typeface="Roboto Mono"/>
                <a:sym typeface="Roboto Mono"/>
              </a:rPr>
              <a:t>Phạm</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Đình</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Hải</a:t>
            </a:r>
            <a:endParaRPr sz="1400" b="0" i="0" u="none" strike="noStrike" cap="none" dirty="0">
              <a:solidFill>
                <a:schemeClr val="lt1"/>
              </a:solidFill>
              <a:latin typeface="Roboto Mono"/>
              <a:ea typeface="Roboto Mono"/>
              <a:cs typeface="Roboto Mono"/>
              <a:sym typeface="Roboto Mono"/>
            </a:endParaRPr>
          </a:p>
        </p:txBody>
      </p:sp>
      <p:sp>
        <p:nvSpPr>
          <p:cNvPr id="58" name="Google Shape;218;p1"/>
          <p:cNvSpPr txBox="1"/>
          <p:nvPr/>
        </p:nvSpPr>
        <p:spPr>
          <a:xfrm>
            <a:off x="3803862" y="2971775"/>
            <a:ext cx="1932278"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err="1" smtClean="0">
                <a:solidFill>
                  <a:schemeClr val="lt1"/>
                </a:solidFill>
                <a:latin typeface="Roboto Mono"/>
                <a:ea typeface="Roboto Mono"/>
                <a:cs typeface="Roboto Mono"/>
                <a:sym typeface="Roboto Mono"/>
              </a:rPr>
              <a:t>Nguyễn</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Văn</a:t>
            </a:r>
            <a:r>
              <a:rPr lang="en-US" sz="1400" b="0" i="0" u="none" strike="noStrike" cap="none" dirty="0" smtClean="0">
                <a:solidFill>
                  <a:schemeClr val="lt1"/>
                </a:solidFill>
                <a:latin typeface="Roboto Mono"/>
                <a:ea typeface="Roboto Mono"/>
                <a:cs typeface="Roboto Mono"/>
                <a:sym typeface="Roboto Mono"/>
              </a:rPr>
              <a:t> </a:t>
            </a:r>
            <a:r>
              <a:rPr lang="en-US" sz="1400" b="0" i="0" u="none" strike="noStrike" cap="none" dirty="0" err="1" smtClean="0">
                <a:solidFill>
                  <a:schemeClr val="lt1"/>
                </a:solidFill>
                <a:latin typeface="Roboto Mono"/>
                <a:ea typeface="Roboto Mono"/>
                <a:cs typeface="Roboto Mono"/>
                <a:sym typeface="Roboto Mono"/>
              </a:rPr>
              <a:t>Nhâm</a:t>
            </a:r>
            <a:endParaRPr sz="1400" b="0" i="0" u="none" strike="noStrike" cap="none" dirty="0">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7" name="Subtitle 6"/>
          <p:cNvSpPr>
            <a:spLocks noGrp="1"/>
          </p:cNvSpPr>
          <p:nvPr>
            <p:ph type="subTitle" idx="5"/>
          </p:nvPr>
        </p:nvSpPr>
        <p:spPr>
          <a:xfrm>
            <a:off x="3409775" y="2374938"/>
            <a:ext cx="2689800" cy="390900"/>
          </a:xfrm>
        </p:spPr>
        <p:txBody>
          <a:bodyPr/>
          <a:lstStyle/>
          <a:p>
            <a:r>
              <a:rPr lang="en-US" dirty="0" smtClean="0"/>
              <a:t>MANHATTAN</a:t>
            </a:r>
            <a:endParaRPr lang="en-US" dirty="0"/>
          </a:p>
        </p:txBody>
      </p:sp>
      <p:sp>
        <p:nvSpPr>
          <p:cNvPr id="9" name="Subtitle 8"/>
          <p:cNvSpPr>
            <a:spLocks noGrp="1"/>
          </p:cNvSpPr>
          <p:nvPr>
            <p:ph type="subTitle" idx="7"/>
          </p:nvPr>
        </p:nvSpPr>
        <p:spPr/>
        <p:txBody>
          <a:bodyPr/>
          <a:lstStyle/>
          <a:p>
            <a:endParaRPr lang="en-US"/>
          </a:p>
        </p:txBody>
      </p:sp>
      <p:pic>
        <p:nvPicPr>
          <p:cNvPr id="15" name="Picture 14"/>
          <p:cNvPicPr>
            <a:picLocks noChangeAspect="1"/>
          </p:cNvPicPr>
          <p:nvPr/>
        </p:nvPicPr>
        <p:blipFill>
          <a:blip r:embed="rId2"/>
          <a:stretch>
            <a:fillRect/>
          </a:stretch>
        </p:blipFill>
        <p:spPr>
          <a:xfrm>
            <a:off x="309259" y="1318437"/>
            <a:ext cx="8581513" cy="787562"/>
          </a:xfrm>
          <a:prstGeom prst="rect">
            <a:avLst/>
          </a:prstGeom>
        </p:spPr>
      </p:pic>
      <p:sp>
        <p:nvSpPr>
          <p:cNvPr id="16" name="AutoShape 2" descr="{\displaystyle |x1-x2|+|y1-y2|}"/>
          <p:cNvSpPr>
            <a:spLocks noGrp="1" noChangeAspect="1" noChangeArrowheads="1"/>
          </p:cNvSpPr>
          <p:nvPr>
            <p:ph type="subTitle" idx="6"/>
          </p:nvPr>
        </p:nvSpPr>
        <p:spPr bwMode="auto">
          <a:xfrm>
            <a:off x="3099868" y="2765838"/>
            <a:ext cx="3309614" cy="7560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|X1-X2| + |Y1-Y2|</a:t>
            </a:r>
            <a:endParaRPr lang="en-US" dirty="0"/>
          </a:p>
        </p:txBody>
      </p:sp>
      <p:sp>
        <p:nvSpPr>
          <p:cNvPr id="1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A STAR ALGORITHM</a:t>
            </a:r>
            <a:endParaRPr dirty="0"/>
          </a:p>
        </p:txBody>
      </p:sp>
    </p:spTree>
    <p:extLst>
      <p:ext uri="{BB962C8B-B14F-4D97-AF65-F5344CB8AC3E}">
        <p14:creationId xmlns:p14="http://schemas.microsoft.com/office/powerpoint/2010/main" val="318646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a:extLst>
              <a:ext uri="{FF2B5EF4-FFF2-40B4-BE49-F238E27FC236}">
                <a16:creationId xmlns:a16="http://schemas.microsoft.com/office/drawing/2014/main" id="{DEFFF75B-916B-4D9C-92E7-043A1F73E8EB}"/>
              </a:ext>
            </a:extLst>
          </p:cNvPr>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A STAR ALGORITHM</a:t>
            </a:r>
            <a:endParaRPr dirty="0"/>
          </a:p>
        </p:txBody>
      </p:sp>
      <p:pic>
        <p:nvPicPr>
          <p:cNvPr id="28" name="Picture 27">
            <a:extLst>
              <a:ext uri="{FF2B5EF4-FFF2-40B4-BE49-F238E27FC236}">
                <a16:creationId xmlns:a16="http://schemas.microsoft.com/office/drawing/2014/main" id="{EF57D5F2-E01C-4544-9DB9-99C206243E6A}"/>
              </a:ext>
            </a:extLst>
          </p:cNvPr>
          <p:cNvPicPr>
            <a:picLocks noChangeAspect="1"/>
          </p:cNvPicPr>
          <p:nvPr/>
        </p:nvPicPr>
        <p:blipFill>
          <a:blip r:embed="rId3"/>
          <a:stretch>
            <a:fillRect/>
          </a:stretch>
        </p:blipFill>
        <p:spPr>
          <a:xfrm>
            <a:off x="3061811" y="1531867"/>
            <a:ext cx="641851" cy="340574"/>
          </a:xfrm>
          <a:prstGeom prst="rect">
            <a:avLst/>
          </a:prstGeom>
        </p:spPr>
      </p:pic>
      <p:pic>
        <p:nvPicPr>
          <p:cNvPr id="30" name="Picture 29">
            <a:extLst>
              <a:ext uri="{FF2B5EF4-FFF2-40B4-BE49-F238E27FC236}">
                <a16:creationId xmlns:a16="http://schemas.microsoft.com/office/drawing/2014/main" id="{9D33F417-C507-4995-BF7A-4B4528551844}"/>
              </a:ext>
            </a:extLst>
          </p:cNvPr>
          <p:cNvPicPr>
            <a:picLocks noChangeAspect="1"/>
          </p:cNvPicPr>
          <p:nvPr/>
        </p:nvPicPr>
        <p:blipFill>
          <a:blip r:embed="rId4"/>
          <a:stretch>
            <a:fillRect/>
          </a:stretch>
        </p:blipFill>
        <p:spPr>
          <a:xfrm>
            <a:off x="3061811" y="4350403"/>
            <a:ext cx="353757" cy="206358"/>
          </a:xfrm>
          <a:prstGeom prst="rect">
            <a:avLst/>
          </a:prstGeom>
        </p:spPr>
      </p:pic>
      <p:pic>
        <p:nvPicPr>
          <p:cNvPr id="59" name="Picture 58">
            <a:extLst>
              <a:ext uri="{FF2B5EF4-FFF2-40B4-BE49-F238E27FC236}">
                <a16:creationId xmlns:a16="http://schemas.microsoft.com/office/drawing/2014/main" id="{2DB6D530-EEB2-4712-91E6-9DC0ED768294}"/>
              </a:ext>
            </a:extLst>
          </p:cNvPr>
          <p:cNvPicPr>
            <a:picLocks noChangeAspect="1"/>
          </p:cNvPicPr>
          <p:nvPr/>
        </p:nvPicPr>
        <p:blipFill>
          <a:blip r:embed="rId4"/>
          <a:stretch>
            <a:fillRect/>
          </a:stretch>
        </p:blipFill>
        <p:spPr>
          <a:xfrm>
            <a:off x="4572000" y="4350403"/>
            <a:ext cx="353757" cy="206358"/>
          </a:xfrm>
          <a:prstGeom prst="rect">
            <a:avLst/>
          </a:prstGeom>
        </p:spPr>
      </p:pic>
      <p:cxnSp>
        <p:nvCxnSpPr>
          <p:cNvPr id="449" name="Connector: Elbow 448">
            <a:extLst>
              <a:ext uri="{FF2B5EF4-FFF2-40B4-BE49-F238E27FC236}">
                <a16:creationId xmlns:a16="http://schemas.microsoft.com/office/drawing/2014/main" id="{59D5A801-DE8A-4ED6-8CC5-52673F26CD91}"/>
              </a:ext>
            </a:extLst>
          </p:cNvPr>
          <p:cNvCxnSpPr>
            <a:cxnSpLocks/>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a:extLst>
              <a:ext uri="{FF2B5EF4-FFF2-40B4-BE49-F238E27FC236}">
                <a16:creationId xmlns:a16="http://schemas.microsoft.com/office/drawing/2014/main" id="{1441D8A8-DC63-4E45-BD85-F3EA11DD1434}"/>
              </a:ext>
            </a:extLst>
          </p:cNvPr>
          <p:cNvCxnSpPr>
            <a:cxnSpLocks/>
            <a:stCxn id="28" idx="3"/>
          </p:cNvCxnSpPr>
          <p:nvPr/>
        </p:nvCxnSpPr>
        <p:spPr>
          <a:xfrm>
            <a:off x="3703662" y="1702154"/>
            <a:ext cx="1032516" cy="258536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a:extLst>
              <a:ext uri="{FF2B5EF4-FFF2-40B4-BE49-F238E27FC236}">
                <a16:creationId xmlns:a16="http://schemas.microsoft.com/office/drawing/2014/main" id="{A7AB96BE-0F50-4C93-B7E3-6F5C4B0AB817}"/>
              </a:ext>
            </a:extLst>
          </p:cNvPr>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4</a:t>
            </a:r>
          </a:p>
        </p:txBody>
      </p:sp>
      <p:sp>
        <p:nvSpPr>
          <p:cNvPr id="74" name="TextBox 73">
            <a:extLst>
              <a:ext uri="{FF2B5EF4-FFF2-40B4-BE49-F238E27FC236}">
                <a16:creationId xmlns:a16="http://schemas.microsoft.com/office/drawing/2014/main" id="{A9106E55-2297-490F-A4CC-8279796E62EC}"/>
              </a:ext>
            </a:extLst>
          </p:cNvPr>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20B0604020202020204" charset="0"/>
                <a:cs typeface="Amatic SC" panose="00000500000000000000" pitchFamily="2" charset="-79"/>
              </a:rPr>
              <a:t>6</a:t>
            </a:r>
          </a:p>
        </p:txBody>
      </p:sp>
      <p:pic>
        <p:nvPicPr>
          <p:cNvPr id="462" name="Picture 461">
            <a:extLst>
              <a:ext uri="{FF2B5EF4-FFF2-40B4-BE49-F238E27FC236}">
                <a16:creationId xmlns:a16="http://schemas.microsoft.com/office/drawing/2014/main" id="{946B1D85-C6DF-4BE9-B2CE-64AE20BF83DF}"/>
              </a:ext>
            </a:extLst>
          </p:cNvPr>
          <p:cNvPicPr>
            <a:picLocks noChangeAspect="1"/>
          </p:cNvPicPr>
          <p:nvPr/>
        </p:nvPicPr>
        <p:blipFill>
          <a:blip r:embed="rId5"/>
          <a:stretch>
            <a:fillRect/>
          </a:stretch>
        </p:blipFill>
        <p:spPr>
          <a:xfrm>
            <a:off x="3748625" y="1917997"/>
            <a:ext cx="274678" cy="357081"/>
          </a:xfrm>
          <a:prstGeom prst="rect">
            <a:avLst/>
          </a:prstGeom>
        </p:spPr>
      </p:pic>
      <p:sp>
        <p:nvSpPr>
          <p:cNvPr id="463" name="TextBox 462">
            <a:extLst>
              <a:ext uri="{FF2B5EF4-FFF2-40B4-BE49-F238E27FC236}">
                <a16:creationId xmlns:a16="http://schemas.microsoft.com/office/drawing/2014/main" id="{09E24572-8167-4294-843A-38BF2CAB991C}"/>
              </a:ext>
            </a:extLst>
          </p:cNvPr>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20B0604020202020204" charset="0"/>
                <a:ea typeface="Roboto Mono" panose="020B0604020202020204" charset="0"/>
              </a:rPr>
              <a:t>Heuristic = 4 + 6 = 10</a:t>
            </a:r>
          </a:p>
        </p:txBody>
      </p:sp>
      <p:sp>
        <p:nvSpPr>
          <p:cNvPr id="3" name="TextBox 2">
            <a:extLst>
              <a:ext uri="{FF2B5EF4-FFF2-40B4-BE49-F238E27FC236}">
                <a16:creationId xmlns:a16="http://schemas.microsoft.com/office/drawing/2014/main" id="{BBCDB5A7-37D5-4D06-B37A-6036267861FD}"/>
              </a:ext>
            </a:extLst>
          </p:cNvPr>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20B0604020202020204" charset="0"/>
                <a:ea typeface="Roboto Mono" panose="020B0604020202020204"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Box bị kẹt ở góc</a:t>
            </a:r>
            <a:endParaRPr dirty="0"/>
          </a:p>
        </p:txBody>
      </p:sp>
      <p:sp>
        <p:nvSpPr>
          <p:cNvPr id="498" name="Google Shape;498;p12"/>
          <p:cNvSpPr txBox="1">
            <a:spLocks noGrp="1"/>
          </p:cNvSpPr>
          <p:nvPr>
            <p:ph type="subTitle" idx="2"/>
          </p:nvPr>
        </p:nvSpPr>
        <p:spPr>
          <a:xfrm>
            <a:off x="5267481" y="2349054"/>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 dirty="0"/>
              <a:t>Các box </a:t>
            </a:r>
            <a:r>
              <a:rPr lang="en" dirty="0" smtClean="0"/>
              <a:t>không </a:t>
            </a:r>
            <a:r>
              <a:rPr lang="en" dirty="0"/>
              <a:t>thê di chuyển</a:t>
            </a:r>
            <a:endParaRPr dirty="0"/>
          </a:p>
        </p:txBody>
      </p:sp>
      <p:sp>
        <p:nvSpPr>
          <p:cNvPr id="499" name="Google Shape;499;p12"/>
          <p:cNvSpPr txBox="1">
            <a:spLocks noGrp="1"/>
          </p:cNvSpPr>
          <p:nvPr>
            <p:ph type="subTitle" idx="3"/>
          </p:nvPr>
        </p:nvSpPr>
        <p:spPr>
          <a:xfrm>
            <a:off x="5267481" y="2849449"/>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 dirty="0"/>
              <a:t>Kiểm tra việc nếu ít nhất 1 box bị kẹt ở góc thì sẽ loại bỏ trường hợp đó</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01</a:t>
            </a:r>
            <a:endParaRPr sz="2000" b="1" i="0" u="none" strike="noStrike" cap="none" dirty="0">
              <a:solidFill>
                <a:srgbClr val="081D32"/>
              </a:solidFill>
              <a:latin typeface="Roboto Mono"/>
              <a:ea typeface="Roboto Mono"/>
              <a:cs typeface="Roboto Mono"/>
              <a:sym typeface="Roboto Mono"/>
            </a:endParaRPr>
          </a:p>
        </p:txBody>
      </p:sp>
      <p:sp>
        <p:nvSpPr>
          <p:cNvPr id="505" name="Google Shape;505;p12"/>
          <p:cNvSpPr/>
          <p:nvPr/>
        </p:nvSpPr>
        <p:spPr>
          <a:xfrm>
            <a:off x="6100270" y="1686830"/>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txBox="1"/>
          <p:nvPr/>
        </p:nvSpPr>
        <p:spPr>
          <a:xfrm>
            <a:off x="6100271" y="1781335"/>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81D32"/>
                </a:solidFill>
                <a:latin typeface="Roboto Mono"/>
                <a:ea typeface="Roboto Mono"/>
                <a:cs typeface="Roboto Mono"/>
                <a:sym typeface="Roboto Mono"/>
              </a:rPr>
              <a:t>02</a:t>
            </a:r>
            <a:endParaRPr sz="2000" b="1" i="0" u="none" strike="noStrike" cap="none" dirty="0">
              <a:solidFill>
                <a:srgbClr val="081D32"/>
              </a:solidFill>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662F6045-A3EA-4B83-80E8-FAC07E7CCC03}"/>
              </a:ext>
            </a:extLst>
          </p:cNvPr>
          <p:cNvPicPr>
            <a:picLocks noChangeAspect="1"/>
          </p:cNvPicPr>
          <p:nvPr/>
        </p:nvPicPr>
        <p:blipFill>
          <a:blip r:embed="rId3"/>
          <a:stretch>
            <a:fillRect/>
          </a:stretch>
        </p:blipFill>
        <p:spPr>
          <a:xfrm>
            <a:off x="1474601" y="4094036"/>
            <a:ext cx="233028" cy="233028"/>
          </a:xfrm>
          <a:prstGeom prst="rect">
            <a:avLst/>
          </a:prstGeom>
        </p:spPr>
      </p:pic>
      <p:pic>
        <p:nvPicPr>
          <p:cNvPr id="7" name="Picture 6">
            <a:extLst>
              <a:ext uri="{FF2B5EF4-FFF2-40B4-BE49-F238E27FC236}">
                <a16:creationId xmlns:a16="http://schemas.microsoft.com/office/drawing/2014/main" id="{ED5CBB3A-E895-4E7B-AC8D-F92A2814E7C8}"/>
              </a:ext>
            </a:extLst>
          </p:cNvPr>
          <p:cNvPicPr>
            <a:picLocks noChangeAspect="1"/>
          </p:cNvPicPr>
          <p:nvPr/>
        </p:nvPicPr>
        <p:blipFill>
          <a:blip r:embed="rId4"/>
          <a:stretch>
            <a:fillRect/>
          </a:stretch>
        </p:blipFill>
        <p:spPr>
          <a:xfrm flipH="1">
            <a:off x="1707629" y="4091673"/>
            <a:ext cx="237754" cy="237754"/>
          </a:xfrm>
          <a:prstGeom prst="rect">
            <a:avLst/>
          </a:prstGeom>
        </p:spPr>
      </p:pic>
      <p:pic>
        <p:nvPicPr>
          <p:cNvPr id="9" name="Picture 8">
            <a:extLst>
              <a:ext uri="{FF2B5EF4-FFF2-40B4-BE49-F238E27FC236}">
                <a16:creationId xmlns:a16="http://schemas.microsoft.com/office/drawing/2014/main" id="{EFA92799-EA51-4B1B-A845-63CCCAA5B6E5}"/>
              </a:ext>
            </a:extLst>
          </p:cNvPr>
          <p:cNvPicPr>
            <a:picLocks noChangeAspect="1"/>
          </p:cNvPicPr>
          <p:nvPr/>
        </p:nvPicPr>
        <p:blipFill>
          <a:blip r:embed="rId5"/>
          <a:stretch>
            <a:fillRect/>
          </a:stretch>
        </p:blipFill>
        <p:spPr>
          <a:xfrm>
            <a:off x="1945384" y="4329427"/>
            <a:ext cx="237753" cy="237753"/>
          </a:xfrm>
          <a:prstGeom prst="rect">
            <a:avLst/>
          </a:prstGeom>
        </p:spPr>
      </p:pic>
      <p:pic>
        <p:nvPicPr>
          <p:cNvPr id="23" name="Picture 22">
            <a:extLst>
              <a:ext uri="{FF2B5EF4-FFF2-40B4-BE49-F238E27FC236}">
                <a16:creationId xmlns:a16="http://schemas.microsoft.com/office/drawing/2014/main" id="{69201EB2-6CD6-4A38-88DF-966750DDE2CD}"/>
              </a:ext>
            </a:extLst>
          </p:cNvPr>
          <p:cNvPicPr>
            <a:picLocks noChangeAspect="1"/>
          </p:cNvPicPr>
          <p:nvPr/>
        </p:nvPicPr>
        <p:blipFill>
          <a:blip r:embed="rId4"/>
          <a:stretch>
            <a:fillRect/>
          </a:stretch>
        </p:blipFill>
        <p:spPr>
          <a:xfrm flipH="1">
            <a:off x="1707629" y="4329427"/>
            <a:ext cx="237754" cy="237754"/>
          </a:xfrm>
          <a:prstGeom prst="rect">
            <a:avLst/>
          </a:prstGeom>
        </p:spPr>
      </p:pic>
      <p:pic>
        <p:nvPicPr>
          <p:cNvPr id="24" name="Picture 23">
            <a:extLst>
              <a:ext uri="{FF2B5EF4-FFF2-40B4-BE49-F238E27FC236}">
                <a16:creationId xmlns:a16="http://schemas.microsoft.com/office/drawing/2014/main" id="{E9362683-63BC-4B78-B3D8-2AEB11125B5D}"/>
              </a:ext>
            </a:extLst>
          </p:cNvPr>
          <p:cNvPicPr>
            <a:picLocks noChangeAspect="1"/>
          </p:cNvPicPr>
          <p:nvPr/>
        </p:nvPicPr>
        <p:blipFill>
          <a:blip r:embed="rId4"/>
          <a:stretch>
            <a:fillRect/>
          </a:stretch>
        </p:blipFill>
        <p:spPr>
          <a:xfrm flipH="1">
            <a:off x="1707629" y="4567181"/>
            <a:ext cx="237754" cy="237754"/>
          </a:xfrm>
          <a:prstGeom prst="rect">
            <a:avLst/>
          </a:prstGeom>
        </p:spPr>
      </p:pic>
      <p:pic>
        <p:nvPicPr>
          <p:cNvPr id="25" name="Picture 24">
            <a:extLst>
              <a:ext uri="{FF2B5EF4-FFF2-40B4-BE49-F238E27FC236}">
                <a16:creationId xmlns:a16="http://schemas.microsoft.com/office/drawing/2014/main" id="{096822C0-4A28-4453-B2B0-9118C4C9966F}"/>
              </a:ext>
            </a:extLst>
          </p:cNvPr>
          <p:cNvPicPr>
            <a:picLocks noChangeAspect="1"/>
          </p:cNvPicPr>
          <p:nvPr/>
        </p:nvPicPr>
        <p:blipFill>
          <a:blip r:embed="rId4"/>
          <a:stretch>
            <a:fillRect/>
          </a:stretch>
        </p:blipFill>
        <p:spPr>
          <a:xfrm flipH="1">
            <a:off x="1945383" y="4567181"/>
            <a:ext cx="237754" cy="237754"/>
          </a:xfrm>
          <a:prstGeom prst="rect">
            <a:avLst/>
          </a:prstGeom>
        </p:spPr>
      </p:pic>
      <p:pic>
        <p:nvPicPr>
          <p:cNvPr id="26" name="Picture 25">
            <a:extLst>
              <a:ext uri="{FF2B5EF4-FFF2-40B4-BE49-F238E27FC236}">
                <a16:creationId xmlns:a16="http://schemas.microsoft.com/office/drawing/2014/main" id="{A80E7F2D-4ED0-4D74-BAFC-65F8B9D51362}"/>
              </a:ext>
            </a:extLst>
          </p:cNvPr>
          <p:cNvPicPr>
            <a:picLocks noChangeAspect="1"/>
          </p:cNvPicPr>
          <p:nvPr/>
        </p:nvPicPr>
        <p:blipFill>
          <a:blip r:embed="rId4"/>
          <a:stretch>
            <a:fillRect/>
          </a:stretch>
        </p:blipFill>
        <p:spPr>
          <a:xfrm flipH="1">
            <a:off x="2183137" y="4567181"/>
            <a:ext cx="237754" cy="237754"/>
          </a:xfrm>
          <a:prstGeom prst="rect">
            <a:avLst/>
          </a:prstGeom>
        </p:spPr>
      </p:pic>
      <p:pic>
        <p:nvPicPr>
          <p:cNvPr id="27" name="Picture 26">
            <a:extLst>
              <a:ext uri="{FF2B5EF4-FFF2-40B4-BE49-F238E27FC236}">
                <a16:creationId xmlns:a16="http://schemas.microsoft.com/office/drawing/2014/main" id="{85F7C40D-69A0-46F4-AF22-306B78230B04}"/>
              </a:ext>
            </a:extLst>
          </p:cNvPr>
          <p:cNvPicPr>
            <a:picLocks noChangeAspect="1"/>
          </p:cNvPicPr>
          <p:nvPr/>
        </p:nvPicPr>
        <p:blipFill>
          <a:blip r:embed="rId4"/>
          <a:stretch>
            <a:fillRect/>
          </a:stretch>
        </p:blipFill>
        <p:spPr>
          <a:xfrm flipH="1">
            <a:off x="2420891" y="4567181"/>
            <a:ext cx="237754" cy="237754"/>
          </a:xfrm>
          <a:prstGeom prst="rect">
            <a:avLst/>
          </a:prstGeom>
        </p:spPr>
      </p:pic>
      <p:pic>
        <p:nvPicPr>
          <p:cNvPr id="28" name="Picture 27">
            <a:extLst>
              <a:ext uri="{FF2B5EF4-FFF2-40B4-BE49-F238E27FC236}">
                <a16:creationId xmlns:a16="http://schemas.microsoft.com/office/drawing/2014/main" id="{EB7BC6BF-9F10-4C00-B8B6-9AE49BEFBB5A}"/>
              </a:ext>
            </a:extLst>
          </p:cNvPr>
          <p:cNvPicPr>
            <a:picLocks noChangeAspect="1"/>
          </p:cNvPicPr>
          <p:nvPr/>
        </p:nvPicPr>
        <p:blipFill>
          <a:blip r:embed="rId3"/>
          <a:stretch>
            <a:fillRect/>
          </a:stretch>
        </p:blipFill>
        <p:spPr>
          <a:xfrm>
            <a:off x="1241573" y="4094036"/>
            <a:ext cx="233028" cy="233028"/>
          </a:xfrm>
          <a:prstGeom prst="rect">
            <a:avLst/>
          </a:prstGeom>
        </p:spPr>
      </p:pic>
      <p:pic>
        <p:nvPicPr>
          <p:cNvPr id="29" name="Picture 28">
            <a:extLst>
              <a:ext uri="{FF2B5EF4-FFF2-40B4-BE49-F238E27FC236}">
                <a16:creationId xmlns:a16="http://schemas.microsoft.com/office/drawing/2014/main" id="{9BEBD550-9CDB-42B7-8CB4-15302786DD05}"/>
              </a:ext>
            </a:extLst>
          </p:cNvPr>
          <p:cNvPicPr>
            <a:picLocks noChangeAspect="1"/>
          </p:cNvPicPr>
          <p:nvPr/>
        </p:nvPicPr>
        <p:blipFill>
          <a:blip r:embed="rId3"/>
          <a:stretch>
            <a:fillRect/>
          </a:stretch>
        </p:blipFill>
        <p:spPr>
          <a:xfrm>
            <a:off x="1010336" y="4094036"/>
            <a:ext cx="233028" cy="233028"/>
          </a:xfrm>
          <a:prstGeom prst="rect">
            <a:avLst/>
          </a:prstGeom>
        </p:spPr>
      </p:pic>
      <p:pic>
        <p:nvPicPr>
          <p:cNvPr id="30" name="Picture 29">
            <a:extLst>
              <a:ext uri="{FF2B5EF4-FFF2-40B4-BE49-F238E27FC236}">
                <a16:creationId xmlns:a16="http://schemas.microsoft.com/office/drawing/2014/main" id="{0CDBC850-E17F-4306-AE67-5A5A086FE701}"/>
              </a:ext>
            </a:extLst>
          </p:cNvPr>
          <p:cNvPicPr>
            <a:picLocks noChangeAspect="1"/>
          </p:cNvPicPr>
          <p:nvPr/>
        </p:nvPicPr>
        <p:blipFill>
          <a:blip r:embed="rId3"/>
          <a:stretch>
            <a:fillRect/>
          </a:stretch>
        </p:blipFill>
        <p:spPr>
          <a:xfrm>
            <a:off x="779098" y="4094036"/>
            <a:ext cx="233028" cy="233028"/>
          </a:xfrm>
          <a:prstGeom prst="rect">
            <a:avLst/>
          </a:prstGeom>
        </p:spPr>
      </p:pic>
      <p:pic>
        <p:nvPicPr>
          <p:cNvPr id="31" name="Picture 30">
            <a:extLst>
              <a:ext uri="{FF2B5EF4-FFF2-40B4-BE49-F238E27FC236}">
                <a16:creationId xmlns:a16="http://schemas.microsoft.com/office/drawing/2014/main" id="{47C80564-08E0-46A2-A81E-2E1820547F7E}"/>
              </a:ext>
            </a:extLst>
          </p:cNvPr>
          <p:cNvPicPr>
            <a:picLocks noChangeAspect="1"/>
          </p:cNvPicPr>
          <p:nvPr/>
        </p:nvPicPr>
        <p:blipFill>
          <a:blip r:embed="rId3"/>
          <a:stretch>
            <a:fillRect/>
          </a:stretch>
        </p:blipFill>
        <p:spPr>
          <a:xfrm>
            <a:off x="1474601" y="4324299"/>
            <a:ext cx="233028" cy="233028"/>
          </a:xfrm>
          <a:prstGeom prst="rect">
            <a:avLst/>
          </a:prstGeom>
        </p:spPr>
      </p:pic>
      <p:pic>
        <p:nvPicPr>
          <p:cNvPr id="32" name="Picture 31">
            <a:extLst>
              <a:ext uri="{FF2B5EF4-FFF2-40B4-BE49-F238E27FC236}">
                <a16:creationId xmlns:a16="http://schemas.microsoft.com/office/drawing/2014/main" id="{CE912DC5-6887-4ABF-9A36-A71335DD8EA7}"/>
              </a:ext>
            </a:extLst>
          </p:cNvPr>
          <p:cNvPicPr>
            <a:picLocks noChangeAspect="1"/>
          </p:cNvPicPr>
          <p:nvPr/>
        </p:nvPicPr>
        <p:blipFill>
          <a:blip r:embed="rId3"/>
          <a:stretch>
            <a:fillRect/>
          </a:stretch>
        </p:blipFill>
        <p:spPr>
          <a:xfrm>
            <a:off x="1241573" y="4321478"/>
            <a:ext cx="233028" cy="233028"/>
          </a:xfrm>
          <a:prstGeom prst="rect">
            <a:avLst/>
          </a:prstGeom>
        </p:spPr>
      </p:pic>
      <p:pic>
        <p:nvPicPr>
          <p:cNvPr id="33" name="Picture 32">
            <a:extLst>
              <a:ext uri="{FF2B5EF4-FFF2-40B4-BE49-F238E27FC236}">
                <a16:creationId xmlns:a16="http://schemas.microsoft.com/office/drawing/2014/main" id="{7C4CB4FD-3759-464D-ACDB-4E54E9778B06}"/>
              </a:ext>
            </a:extLst>
          </p:cNvPr>
          <p:cNvPicPr>
            <a:picLocks noChangeAspect="1"/>
          </p:cNvPicPr>
          <p:nvPr/>
        </p:nvPicPr>
        <p:blipFill>
          <a:blip r:embed="rId3"/>
          <a:stretch>
            <a:fillRect/>
          </a:stretch>
        </p:blipFill>
        <p:spPr>
          <a:xfrm>
            <a:off x="1012126" y="4321478"/>
            <a:ext cx="233028" cy="233028"/>
          </a:xfrm>
          <a:prstGeom prst="rect">
            <a:avLst/>
          </a:prstGeom>
        </p:spPr>
      </p:pic>
      <p:pic>
        <p:nvPicPr>
          <p:cNvPr id="34" name="Picture 33">
            <a:extLst>
              <a:ext uri="{FF2B5EF4-FFF2-40B4-BE49-F238E27FC236}">
                <a16:creationId xmlns:a16="http://schemas.microsoft.com/office/drawing/2014/main" id="{4353912A-0C74-4A7B-8FDB-92D81986BDB2}"/>
              </a:ext>
            </a:extLst>
          </p:cNvPr>
          <p:cNvPicPr>
            <a:picLocks noChangeAspect="1"/>
          </p:cNvPicPr>
          <p:nvPr/>
        </p:nvPicPr>
        <p:blipFill>
          <a:blip r:embed="rId3"/>
          <a:stretch>
            <a:fillRect/>
          </a:stretch>
        </p:blipFill>
        <p:spPr>
          <a:xfrm>
            <a:off x="779099" y="4321478"/>
            <a:ext cx="233028" cy="233028"/>
          </a:xfrm>
          <a:prstGeom prst="rect">
            <a:avLst/>
          </a:prstGeom>
        </p:spPr>
      </p:pic>
      <p:pic>
        <p:nvPicPr>
          <p:cNvPr id="35" name="Picture 34">
            <a:extLst>
              <a:ext uri="{FF2B5EF4-FFF2-40B4-BE49-F238E27FC236}">
                <a16:creationId xmlns:a16="http://schemas.microsoft.com/office/drawing/2014/main" id="{3E0EC46F-9EDB-4365-90A6-35AB052FEB3D}"/>
              </a:ext>
            </a:extLst>
          </p:cNvPr>
          <p:cNvPicPr>
            <a:picLocks noChangeAspect="1"/>
          </p:cNvPicPr>
          <p:nvPr/>
        </p:nvPicPr>
        <p:blipFill>
          <a:blip r:embed="rId3"/>
          <a:stretch>
            <a:fillRect/>
          </a:stretch>
        </p:blipFill>
        <p:spPr>
          <a:xfrm>
            <a:off x="1474600" y="4554506"/>
            <a:ext cx="233028" cy="233028"/>
          </a:xfrm>
          <a:prstGeom prst="rect">
            <a:avLst/>
          </a:prstGeom>
        </p:spPr>
      </p:pic>
      <p:pic>
        <p:nvPicPr>
          <p:cNvPr id="36" name="Picture 35">
            <a:extLst>
              <a:ext uri="{FF2B5EF4-FFF2-40B4-BE49-F238E27FC236}">
                <a16:creationId xmlns:a16="http://schemas.microsoft.com/office/drawing/2014/main" id="{881C8752-EE0F-40F3-8507-F82C616C9909}"/>
              </a:ext>
            </a:extLst>
          </p:cNvPr>
          <p:cNvPicPr>
            <a:picLocks noChangeAspect="1"/>
          </p:cNvPicPr>
          <p:nvPr/>
        </p:nvPicPr>
        <p:blipFill>
          <a:blip r:embed="rId3"/>
          <a:stretch>
            <a:fillRect/>
          </a:stretch>
        </p:blipFill>
        <p:spPr>
          <a:xfrm>
            <a:off x="1241572" y="4551685"/>
            <a:ext cx="233028" cy="233028"/>
          </a:xfrm>
          <a:prstGeom prst="rect">
            <a:avLst/>
          </a:prstGeom>
        </p:spPr>
      </p:pic>
      <p:pic>
        <p:nvPicPr>
          <p:cNvPr id="37" name="Picture 36">
            <a:extLst>
              <a:ext uri="{FF2B5EF4-FFF2-40B4-BE49-F238E27FC236}">
                <a16:creationId xmlns:a16="http://schemas.microsoft.com/office/drawing/2014/main" id="{3C89BD31-39C4-405C-835C-C843BC3C0B07}"/>
              </a:ext>
            </a:extLst>
          </p:cNvPr>
          <p:cNvPicPr>
            <a:picLocks noChangeAspect="1"/>
          </p:cNvPicPr>
          <p:nvPr/>
        </p:nvPicPr>
        <p:blipFill>
          <a:blip r:embed="rId3"/>
          <a:stretch>
            <a:fillRect/>
          </a:stretch>
        </p:blipFill>
        <p:spPr>
          <a:xfrm>
            <a:off x="1012125" y="4551685"/>
            <a:ext cx="233028" cy="233028"/>
          </a:xfrm>
          <a:prstGeom prst="rect">
            <a:avLst/>
          </a:prstGeom>
        </p:spPr>
      </p:pic>
      <p:pic>
        <p:nvPicPr>
          <p:cNvPr id="38" name="Picture 37">
            <a:extLst>
              <a:ext uri="{FF2B5EF4-FFF2-40B4-BE49-F238E27FC236}">
                <a16:creationId xmlns:a16="http://schemas.microsoft.com/office/drawing/2014/main" id="{90D40C8D-D24C-47F3-86D5-8E80B10C6876}"/>
              </a:ext>
            </a:extLst>
          </p:cNvPr>
          <p:cNvPicPr>
            <a:picLocks noChangeAspect="1"/>
          </p:cNvPicPr>
          <p:nvPr/>
        </p:nvPicPr>
        <p:blipFill>
          <a:blip r:embed="rId3"/>
          <a:stretch>
            <a:fillRect/>
          </a:stretch>
        </p:blipFill>
        <p:spPr>
          <a:xfrm>
            <a:off x="779098" y="4551685"/>
            <a:ext cx="233028" cy="233028"/>
          </a:xfrm>
          <a:prstGeom prst="rect">
            <a:avLst/>
          </a:prstGeom>
        </p:spPr>
      </p:pic>
      <p:pic>
        <p:nvPicPr>
          <p:cNvPr id="39" name="Picture 38">
            <a:extLst>
              <a:ext uri="{FF2B5EF4-FFF2-40B4-BE49-F238E27FC236}">
                <a16:creationId xmlns:a16="http://schemas.microsoft.com/office/drawing/2014/main" id="{EAF8BFBC-BACB-4878-A019-4C35880585BD}"/>
              </a:ext>
            </a:extLst>
          </p:cNvPr>
          <p:cNvPicPr>
            <a:picLocks noChangeAspect="1"/>
          </p:cNvPicPr>
          <p:nvPr/>
        </p:nvPicPr>
        <p:blipFill>
          <a:blip r:embed="rId3"/>
          <a:stretch>
            <a:fillRect/>
          </a:stretch>
        </p:blipFill>
        <p:spPr>
          <a:xfrm>
            <a:off x="2409648" y="4088394"/>
            <a:ext cx="233028" cy="233028"/>
          </a:xfrm>
          <a:prstGeom prst="rect">
            <a:avLst/>
          </a:prstGeom>
        </p:spPr>
      </p:pic>
      <p:pic>
        <p:nvPicPr>
          <p:cNvPr id="40" name="Picture 39">
            <a:extLst>
              <a:ext uri="{FF2B5EF4-FFF2-40B4-BE49-F238E27FC236}">
                <a16:creationId xmlns:a16="http://schemas.microsoft.com/office/drawing/2014/main" id="{DD3864A8-10D6-49FA-B2BA-9B35E5E8C50A}"/>
              </a:ext>
            </a:extLst>
          </p:cNvPr>
          <p:cNvPicPr>
            <a:picLocks noChangeAspect="1"/>
          </p:cNvPicPr>
          <p:nvPr/>
        </p:nvPicPr>
        <p:blipFill>
          <a:blip r:embed="rId3"/>
          <a:stretch>
            <a:fillRect/>
          </a:stretch>
        </p:blipFill>
        <p:spPr>
          <a:xfrm>
            <a:off x="2176620" y="4088394"/>
            <a:ext cx="233028" cy="233028"/>
          </a:xfrm>
          <a:prstGeom prst="rect">
            <a:avLst/>
          </a:prstGeom>
        </p:spPr>
      </p:pic>
      <p:pic>
        <p:nvPicPr>
          <p:cNvPr id="41" name="Picture 40">
            <a:extLst>
              <a:ext uri="{FF2B5EF4-FFF2-40B4-BE49-F238E27FC236}">
                <a16:creationId xmlns:a16="http://schemas.microsoft.com/office/drawing/2014/main" id="{A105CE4D-F14C-4C18-A061-3DBE40E8B7CF}"/>
              </a:ext>
            </a:extLst>
          </p:cNvPr>
          <p:cNvPicPr>
            <a:picLocks noChangeAspect="1"/>
          </p:cNvPicPr>
          <p:nvPr/>
        </p:nvPicPr>
        <p:blipFill>
          <a:blip r:embed="rId3"/>
          <a:stretch>
            <a:fillRect/>
          </a:stretch>
        </p:blipFill>
        <p:spPr>
          <a:xfrm>
            <a:off x="1945383" y="4088394"/>
            <a:ext cx="233028" cy="233028"/>
          </a:xfrm>
          <a:prstGeom prst="rect">
            <a:avLst/>
          </a:prstGeom>
        </p:spPr>
      </p:pic>
      <p:pic>
        <p:nvPicPr>
          <p:cNvPr id="42" name="Picture 41">
            <a:extLst>
              <a:ext uri="{FF2B5EF4-FFF2-40B4-BE49-F238E27FC236}">
                <a16:creationId xmlns:a16="http://schemas.microsoft.com/office/drawing/2014/main" id="{2276B2A9-016A-4C05-B089-266B727CE27A}"/>
              </a:ext>
            </a:extLst>
          </p:cNvPr>
          <p:cNvPicPr>
            <a:picLocks noChangeAspect="1"/>
          </p:cNvPicPr>
          <p:nvPr/>
        </p:nvPicPr>
        <p:blipFill>
          <a:blip r:embed="rId3"/>
          <a:stretch>
            <a:fillRect/>
          </a:stretch>
        </p:blipFill>
        <p:spPr>
          <a:xfrm>
            <a:off x="2409648" y="4318657"/>
            <a:ext cx="233028" cy="233028"/>
          </a:xfrm>
          <a:prstGeom prst="rect">
            <a:avLst/>
          </a:prstGeom>
        </p:spPr>
      </p:pic>
      <p:pic>
        <p:nvPicPr>
          <p:cNvPr id="43" name="Picture 42">
            <a:extLst>
              <a:ext uri="{FF2B5EF4-FFF2-40B4-BE49-F238E27FC236}">
                <a16:creationId xmlns:a16="http://schemas.microsoft.com/office/drawing/2014/main" id="{C724482C-8AA5-4373-AA8C-142F0BAA6329}"/>
              </a:ext>
            </a:extLst>
          </p:cNvPr>
          <p:cNvPicPr>
            <a:picLocks noChangeAspect="1"/>
          </p:cNvPicPr>
          <p:nvPr/>
        </p:nvPicPr>
        <p:blipFill>
          <a:blip r:embed="rId3"/>
          <a:stretch>
            <a:fillRect/>
          </a:stretch>
        </p:blipFill>
        <p:spPr>
          <a:xfrm>
            <a:off x="2176620" y="4315836"/>
            <a:ext cx="233028" cy="233028"/>
          </a:xfrm>
          <a:prstGeom prst="rect">
            <a:avLst/>
          </a:prstGeom>
        </p:spPr>
      </p:pic>
      <p:pic>
        <p:nvPicPr>
          <p:cNvPr id="44" name="Picture 43">
            <a:extLst>
              <a:ext uri="{FF2B5EF4-FFF2-40B4-BE49-F238E27FC236}">
                <a16:creationId xmlns:a16="http://schemas.microsoft.com/office/drawing/2014/main" id="{742B03E6-76E6-4096-9C4C-B2344B4A3BD3}"/>
              </a:ext>
            </a:extLst>
          </p:cNvPr>
          <p:cNvPicPr>
            <a:picLocks noChangeAspect="1"/>
          </p:cNvPicPr>
          <p:nvPr/>
        </p:nvPicPr>
        <p:blipFill>
          <a:blip r:embed="rId3"/>
          <a:stretch>
            <a:fillRect/>
          </a:stretch>
        </p:blipFill>
        <p:spPr>
          <a:xfrm>
            <a:off x="1474600" y="4781948"/>
            <a:ext cx="233028" cy="233028"/>
          </a:xfrm>
          <a:prstGeom prst="rect">
            <a:avLst/>
          </a:prstGeom>
        </p:spPr>
      </p:pic>
      <p:pic>
        <p:nvPicPr>
          <p:cNvPr id="45" name="Picture 44">
            <a:extLst>
              <a:ext uri="{FF2B5EF4-FFF2-40B4-BE49-F238E27FC236}">
                <a16:creationId xmlns:a16="http://schemas.microsoft.com/office/drawing/2014/main" id="{A6FFFB61-E6BE-4B5C-AC12-CC869CB22BAF}"/>
              </a:ext>
            </a:extLst>
          </p:cNvPr>
          <p:cNvPicPr>
            <a:picLocks noChangeAspect="1"/>
          </p:cNvPicPr>
          <p:nvPr/>
        </p:nvPicPr>
        <p:blipFill>
          <a:blip r:embed="rId3"/>
          <a:stretch>
            <a:fillRect/>
          </a:stretch>
        </p:blipFill>
        <p:spPr>
          <a:xfrm>
            <a:off x="1241572" y="4779127"/>
            <a:ext cx="233028" cy="233028"/>
          </a:xfrm>
          <a:prstGeom prst="rect">
            <a:avLst/>
          </a:prstGeom>
        </p:spPr>
      </p:pic>
      <p:pic>
        <p:nvPicPr>
          <p:cNvPr id="46" name="Picture 45">
            <a:extLst>
              <a:ext uri="{FF2B5EF4-FFF2-40B4-BE49-F238E27FC236}">
                <a16:creationId xmlns:a16="http://schemas.microsoft.com/office/drawing/2014/main" id="{9E1A84F1-503B-43BA-A4DE-E2BC0F220603}"/>
              </a:ext>
            </a:extLst>
          </p:cNvPr>
          <p:cNvPicPr>
            <a:picLocks noChangeAspect="1"/>
          </p:cNvPicPr>
          <p:nvPr/>
        </p:nvPicPr>
        <p:blipFill>
          <a:blip r:embed="rId3"/>
          <a:stretch>
            <a:fillRect/>
          </a:stretch>
        </p:blipFill>
        <p:spPr>
          <a:xfrm>
            <a:off x="1012125" y="4779127"/>
            <a:ext cx="233028" cy="233028"/>
          </a:xfrm>
          <a:prstGeom prst="rect">
            <a:avLst/>
          </a:prstGeom>
        </p:spPr>
      </p:pic>
      <p:pic>
        <p:nvPicPr>
          <p:cNvPr id="47" name="Picture 46">
            <a:extLst>
              <a:ext uri="{FF2B5EF4-FFF2-40B4-BE49-F238E27FC236}">
                <a16:creationId xmlns:a16="http://schemas.microsoft.com/office/drawing/2014/main" id="{EBEAE9A3-5A80-4B6D-9AE8-4633D083E660}"/>
              </a:ext>
            </a:extLst>
          </p:cNvPr>
          <p:cNvPicPr>
            <a:picLocks noChangeAspect="1"/>
          </p:cNvPicPr>
          <p:nvPr/>
        </p:nvPicPr>
        <p:blipFill>
          <a:blip r:embed="rId3"/>
          <a:stretch>
            <a:fillRect/>
          </a:stretch>
        </p:blipFill>
        <p:spPr>
          <a:xfrm>
            <a:off x="779098" y="4779127"/>
            <a:ext cx="233028" cy="233028"/>
          </a:xfrm>
          <a:prstGeom prst="rect">
            <a:avLst/>
          </a:prstGeom>
        </p:spPr>
      </p:pic>
      <p:pic>
        <p:nvPicPr>
          <p:cNvPr id="48" name="Picture 47">
            <a:extLst>
              <a:ext uri="{FF2B5EF4-FFF2-40B4-BE49-F238E27FC236}">
                <a16:creationId xmlns:a16="http://schemas.microsoft.com/office/drawing/2014/main" id="{F23350CB-C213-4F17-8270-7EAD549D3263}"/>
              </a:ext>
            </a:extLst>
          </p:cNvPr>
          <p:cNvPicPr>
            <a:picLocks noChangeAspect="1"/>
          </p:cNvPicPr>
          <p:nvPr/>
        </p:nvPicPr>
        <p:blipFill>
          <a:blip r:embed="rId3"/>
          <a:stretch>
            <a:fillRect/>
          </a:stretch>
        </p:blipFill>
        <p:spPr>
          <a:xfrm>
            <a:off x="2399548" y="4785888"/>
            <a:ext cx="233028" cy="233028"/>
          </a:xfrm>
          <a:prstGeom prst="rect">
            <a:avLst/>
          </a:prstGeom>
        </p:spPr>
      </p:pic>
      <p:pic>
        <p:nvPicPr>
          <p:cNvPr id="49" name="Picture 48">
            <a:extLst>
              <a:ext uri="{FF2B5EF4-FFF2-40B4-BE49-F238E27FC236}">
                <a16:creationId xmlns:a16="http://schemas.microsoft.com/office/drawing/2014/main" id="{F2F1E6D2-487B-4D4D-BA0D-9B30D186D5F1}"/>
              </a:ext>
            </a:extLst>
          </p:cNvPr>
          <p:cNvPicPr>
            <a:picLocks noChangeAspect="1"/>
          </p:cNvPicPr>
          <p:nvPr/>
        </p:nvPicPr>
        <p:blipFill>
          <a:blip r:embed="rId3"/>
          <a:stretch>
            <a:fillRect/>
          </a:stretch>
        </p:blipFill>
        <p:spPr>
          <a:xfrm>
            <a:off x="2166520" y="4783067"/>
            <a:ext cx="233028" cy="233028"/>
          </a:xfrm>
          <a:prstGeom prst="rect">
            <a:avLst/>
          </a:prstGeom>
        </p:spPr>
      </p:pic>
      <p:pic>
        <p:nvPicPr>
          <p:cNvPr id="50" name="Picture 49">
            <a:extLst>
              <a:ext uri="{FF2B5EF4-FFF2-40B4-BE49-F238E27FC236}">
                <a16:creationId xmlns:a16="http://schemas.microsoft.com/office/drawing/2014/main" id="{2952DFD5-3603-4A59-80F9-412BDEFB1A77}"/>
              </a:ext>
            </a:extLst>
          </p:cNvPr>
          <p:cNvPicPr>
            <a:picLocks noChangeAspect="1"/>
          </p:cNvPicPr>
          <p:nvPr/>
        </p:nvPicPr>
        <p:blipFill>
          <a:blip r:embed="rId3"/>
          <a:stretch>
            <a:fillRect/>
          </a:stretch>
        </p:blipFill>
        <p:spPr>
          <a:xfrm>
            <a:off x="1937073" y="4783067"/>
            <a:ext cx="233028" cy="233028"/>
          </a:xfrm>
          <a:prstGeom prst="rect">
            <a:avLst/>
          </a:prstGeom>
        </p:spPr>
      </p:pic>
      <p:pic>
        <p:nvPicPr>
          <p:cNvPr id="51" name="Picture 50">
            <a:extLst>
              <a:ext uri="{FF2B5EF4-FFF2-40B4-BE49-F238E27FC236}">
                <a16:creationId xmlns:a16="http://schemas.microsoft.com/office/drawing/2014/main" id="{C8C5D25A-5BA4-4A73-B0DD-9CA7533D31DF}"/>
              </a:ext>
            </a:extLst>
          </p:cNvPr>
          <p:cNvPicPr>
            <a:picLocks noChangeAspect="1"/>
          </p:cNvPicPr>
          <p:nvPr/>
        </p:nvPicPr>
        <p:blipFill>
          <a:blip r:embed="rId3"/>
          <a:stretch>
            <a:fillRect/>
          </a:stretch>
        </p:blipFill>
        <p:spPr>
          <a:xfrm>
            <a:off x="1704046" y="4783067"/>
            <a:ext cx="233028" cy="233028"/>
          </a:xfrm>
          <a:prstGeom prst="rect">
            <a:avLst/>
          </a:prstGeom>
        </p:spPr>
      </p:pic>
      <p:pic>
        <p:nvPicPr>
          <p:cNvPr id="52" name="Picture 51">
            <a:extLst>
              <a:ext uri="{FF2B5EF4-FFF2-40B4-BE49-F238E27FC236}">
                <a16:creationId xmlns:a16="http://schemas.microsoft.com/office/drawing/2014/main" id="{2AF586EC-B37C-4037-9722-60239B4386F8}"/>
              </a:ext>
            </a:extLst>
          </p:cNvPr>
          <p:cNvPicPr>
            <a:picLocks noChangeAspect="1"/>
          </p:cNvPicPr>
          <p:nvPr/>
        </p:nvPicPr>
        <p:blipFill>
          <a:blip r:embed="rId3"/>
          <a:stretch>
            <a:fillRect/>
          </a:stretch>
        </p:blipFill>
        <p:spPr>
          <a:xfrm>
            <a:off x="2626059" y="4088394"/>
            <a:ext cx="233028" cy="238670"/>
          </a:xfrm>
          <a:prstGeom prst="rect">
            <a:avLst/>
          </a:prstGeom>
        </p:spPr>
      </p:pic>
      <p:pic>
        <p:nvPicPr>
          <p:cNvPr id="53" name="Picture 52">
            <a:extLst>
              <a:ext uri="{FF2B5EF4-FFF2-40B4-BE49-F238E27FC236}">
                <a16:creationId xmlns:a16="http://schemas.microsoft.com/office/drawing/2014/main" id="{8D762D1B-0D00-4BEF-AD97-144041D1AC1E}"/>
              </a:ext>
            </a:extLst>
          </p:cNvPr>
          <p:cNvPicPr>
            <a:picLocks noChangeAspect="1"/>
          </p:cNvPicPr>
          <p:nvPr/>
        </p:nvPicPr>
        <p:blipFill>
          <a:blip r:embed="rId3"/>
          <a:stretch>
            <a:fillRect/>
          </a:stretch>
        </p:blipFill>
        <p:spPr>
          <a:xfrm>
            <a:off x="2626059" y="4324299"/>
            <a:ext cx="233028" cy="233028"/>
          </a:xfrm>
          <a:prstGeom prst="rect">
            <a:avLst/>
          </a:prstGeom>
        </p:spPr>
      </p:pic>
      <p:pic>
        <p:nvPicPr>
          <p:cNvPr id="54" name="Picture 53">
            <a:extLst>
              <a:ext uri="{FF2B5EF4-FFF2-40B4-BE49-F238E27FC236}">
                <a16:creationId xmlns:a16="http://schemas.microsoft.com/office/drawing/2014/main" id="{4F3124F0-FA44-4F17-AC16-E84D797A7690}"/>
              </a:ext>
            </a:extLst>
          </p:cNvPr>
          <p:cNvPicPr>
            <a:picLocks noChangeAspect="1"/>
          </p:cNvPicPr>
          <p:nvPr/>
        </p:nvPicPr>
        <p:blipFill>
          <a:blip r:embed="rId3"/>
          <a:stretch>
            <a:fillRect/>
          </a:stretch>
        </p:blipFill>
        <p:spPr>
          <a:xfrm>
            <a:off x="2626058" y="4554506"/>
            <a:ext cx="233028" cy="233028"/>
          </a:xfrm>
          <a:prstGeom prst="rect">
            <a:avLst/>
          </a:prstGeom>
        </p:spPr>
      </p:pic>
      <p:pic>
        <p:nvPicPr>
          <p:cNvPr id="55" name="Picture 54">
            <a:extLst>
              <a:ext uri="{FF2B5EF4-FFF2-40B4-BE49-F238E27FC236}">
                <a16:creationId xmlns:a16="http://schemas.microsoft.com/office/drawing/2014/main" id="{E6BBADD5-408C-456A-B4B5-6190554FEBFC}"/>
              </a:ext>
            </a:extLst>
          </p:cNvPr>
          <p:cNvPicPr>
            <a:picLocks noChangeAspect="1"/>
          </p:cNvPicPr>
          <p:nvPr/>
        </p:nvPicPr>
        <p:blipFill>
          <a:blip r:embed="rId3"/>
          <a:stretch>
            <a:fillRect/>
          </a:stretch>
        </p:blipFill>
        <p:spPr>
          <a:xfrm>
            <a:off x="2626058" y="4781948"/>
            <a:ext cx="233028" cy="233028"/>
          </a:xfrm>
          <a:prstGeom prst="rect">
            <a:avLst/>
          </a:prstGeom>
        </p:spPr>
      </p:pic>
      <p:pic>
        <p:nvPicPr>
          <p:cNvPr id="11" name="Picture 10">
            <a:extLst>
              <a:ext uri="{FF2B5EF4-FFF2-40B4-BE49-F238E27FC236}">
                <a16:creationId xmlns:a16="http://schemas.microsoft.com/office/drawing/2014/main" id="{D5751141-097A-4164-A9BC-8F55B7FA8D6A}"/>
              </a:ext>
            </a:extLst>
          </p:cNvPr>
          <p:cNvPicPr>
            <a:picLocks noChangeAspect="1"/>
          </p:cNvPicPr>
          <p:nvPr/>
        </p:nvPicPr>
        <p:blipFill>
          <a:blip r:embed="rId6"/>
          <a:stretch>
            <a:fillRect/>
          </a:stretch>
        </p:blipFill>
        <p:spPr>
          <a:xfrm>
            <a:off x="2204480" y="4334097"/>
            <a:ext cx="233028" cy="233028"/>
          </a:xfrm>
          <a:prstGeom prst="rect">
            <a:avLst/>
          </a:prstGeom>
        </p:spPr>
      </p:pic>
      <p:pic>
        <p:nvPicPr>
          <p:cNvPr id="58" name="Picture 57">
            <a:extLst>
              <a:ext uri="{FF2B5EF4-FFF2-40B4-BE49-F238E27FC236}">
                <a16:creationId xmlns:a16="http://schemas.microsoft.com/office/drawing/2014/main" id="{BC965CD2-A81D-44EB-B58B-15C26524E79F}"/>
              </a:ext>
            </a:extLst>
          </p:cNvPr>
          <p:cNvPicPr>
            <a:picLocks noChangeAspect="1"/>
          </p:cNvPicPr>
          <p:nvPr/>
        </p:nvPicPr>
        <p:blipFill>
          <a:blip r:embed="rId4"/>
          <a:stretch>
            <a:fillRect/>
          </a:stretch>
        </p:blipFill>
        <p:spPr>
          <a:xfrm flipH="1">
            <a:off x="6299761" y="4616525"/>
            <a:ext cx="237754" cy="237754"/>
          </a:xfrm>
          <a:prstGeom prst="rect">
            <a:avLst/>
          </a:prstGeom>
        </p:spPr>
      </p:pic>
      <p:pic>
        <p:nvPicPr>
          <p:cNvPr id="59" name="Picture 58">
            <a:extLst>
              <a:ext uri="{FF2B5EF4-FFF2-40B4-BE49-F238E27FC236}">
                <a16:creationId xmlns:a16="http://schemas.microsoft.com/office/drawing/2014/main" id="{569456D7-6D3F-4F71-AC9C-0208E0D2CD19}"/>
              </a:ext>
            </a:extLst>
          </p:cNvPr>
          <p:cNvPicPr>
            <a:picLocks noChangeAspect="1"/>
          </p:cNvPicPr>
          <p:nvPr/>
        </p:nvPicPr>
        <p:blipFill>
          <a:blip r:embed="rId4"/>
          <a:stretch>
            <a:fillRect/>
          </a:stretch>
        </p:blipFill>
        <p:spPr>
          <a:xfrm flipH="1">
            <a:off x="6537515" y="4616525"/>
            <a:ext cx="237754" cy="237754"/>
          </a:xfrm>
          <a:prstGeom prst="rect">
            <a:avLst/>
          </a:prstGeom>
        </p:spPr>
      </p:pic>
      <p:pic>
        <p:nvPicPr>
          <p:cNvPr id="60" name="Picture 59">
            <a:extLst>
              <a:ext uri="{FF2B5EF4-FFF2-40B4-BE49-F238E27FC236}">
                <a16:creationId xmlns:a16="http://schemas.microsoft.com/office/drawing/2014/main" id="{84826BB8-9357-47A6-9463-E29BF2EB4C71}"/>
              </a:ext>
            </a:extLst>
          </p:cNvPr>
          <p:cNvPicPr>
            <a:picLocks noChangeAspect="1"/>
          </p:cNvPicPr>
          <p:nvPr/>
        </p:nvPicPr>
        <p:blipFill>
          <a:blip r:embed="rId4"/>
          <a:stretch>
            <a:fillRect/>
          </a:stretch>
        </p:blipFill>
        <p:spPr>
          <a:xfrm flipH="1">
            <a:off x="6775269" y="4616525"/>
            <a:ext cx="237754" cy="237754"/>
          </a:xfrm>
          <a:prstGeom prst="rect">
            <a:avLst/>
          </a:prstGeom>
        </p:spPr>
      </p:pic>
      <p:pic>
        <p:nvPicPr>
          <p:cNvPr id="61" name="Picture 60">
            <a:extLst>
              <a:ext uri="{FF2B5EF4-FFF2-40B4-BE49-F238E27FC236}">
                <a16:creationId xmlns:a16="http://schemas.microsoft.com/office/drawing/2014/main" id="{4F6F7A63-EF72-4570-A7D3-DFBA28E69CCE}"/>
              </a:ext>
            </a:extLst>
          </p:cNvPr>
          <p:cNvPicPr>
            <a:picLocks noChangeAspect="1"/>
          </p:cNvPicPr>
          <p:nvPr/>
        </p:nvPicPr>
        <p:blipFill>
          <a:blip r:embed="rId4"/>
          <a:stretch>
            <a:fillRect/>
          </a:stretch>
        </p:blipFill>
        <p:spPr>
          <a:xfrm flipH="1">
            <a:off x="7013023" y="4616525"/>
            <a:ext cx="237754" cy="237754"/>
          </a:xfrm>
          <a:prstGeom prst="rect">
            <a:avLst/>
          </a:prstGeom>
        </p:spPr>
      </p:pic>
      <p:pic>
        <p:nvPicPr>
          <p:cNvPr id="62" name="Picture 61">
            <a:extLst>
              <a:ext uri="{FF2B5EF4-FFF2-40B4-BE49-F238E27FC236}">
                <a16:creationId xmlns:a16="http://schemas.microsoft.com/office/drawing/2014/main" id="{1764F9EB-F110-4931-91C2-34837B733B86}"/>
              </a:ext>
            </a:extLst>
          </p:cNvPr>
          <p:cNvPicPr>
            <a:picLocks noChangeAspect="1"/>
          </p:cNvPicPr>
          <p:nvPr/>
        </p:nvPicPr>
        <p:blipFill>
          <a:blip r:embed="rId3"/>
          <a:stretch>
            <a:fillRect/>
          </a:stretch>
        </p:blipFill>
        <p:spPr>
          <a:xfrm>
            <a:off x="6061806" y="4521578"/>
            <a:ext cx="233028" cy="233028"/>
          </a:xfrm>
          <a:prstGeom prst="rect">
            <a:avLst/>
          </a:prstGeom>
        </p:spPr>
      </p:pic>
      <p:pic>
        <p:nvPicPr>
          <p:cNvPr id="63" name="Picture 62">
            <a:extLst>
              <a:ext uri="{FF2B5EF4-FFF2-40B4-BE49-F238E27FC236}">
                <a16:creationId xmlns:a16="http://schemas.microsoft.com/office/drawing/2014/main" id="{F0059E10-F185-4413-81B5-28282985C5D1}"/>
              </a:ext>
            </a:extLst>
          </p:cNvPr>
          <p:cNvPicPr>
            <a:picLocks noChangeAspect="1"/>
          </p:cNvPicPr>
          <p:nvPr/>
        </p:nvPicPr>
        <p:blipFill>
          <a:blip r:embed="rId3"/>
          <a:stretch>
            <a:fillRect/>
          </a:stretch>
        </p:blipFill>
        <p:spPr>
          <a:xfrm>
            <a:off x="5828778" y="4518757"/>
            <a:ext cx="233028" cy="233028"/>
          </a:xfrm>
          <a:prstGeom prst="rect">
            <a:avLst/>
          </a:prstGeom>
        </p:spPr>
      </p:pic>
      <p:pic>
        <p:nvPicPr>
          <p:cNvPr id="64" name="Picture 63">
            <a:extLst>
              <a:ext uri="{FF2B5EF4-FFF2-40B4-BE49-F238E27FC236}">
                <a16:creationId xmlns:a16="http://schemas.microsoft.com/office/drawing/2014/main" id="{FF5C99FB-3F9B-443B-8569-996FA65B0EE2}"/>
              </a:ext>
            </a:extLst>
          </p:cNvPr>
          <p:cNvPicPr>
            <a:picLocks noChangeAspect="1"/>
          </p:cNvPicPr>
          <p:nvPr/>
        </p:nvPicPr>
        <p:blipFill>
          <a:blip r:embed="rId3"/>
          <a:stretch>
            <a:fillRect/>
          </a:stretch>
        </p:blipFill>
        <p:spPr>
          <a:xfrm>
            <a:off x="5604257" y="4601029"/>
            <a:ext cx="233028" cy="233028"/>
          </a:xfrm>
          <a:prstGeom prst="rect">
            <a:avLst/>
          </a:prstGeom>
        </p:spPr>
      </p:pic>
      <p:pic>
        <p:nvPicPr>
          <p:cNvPr id="65" name="Picture 64">
            <a:extLst>
              <a:ext uri="{FF2B5EF4-FFF2-40B4-BE49-F238E27FC236}">
                <a16:creationId xmlns:a16="http://schemas.microsoft.com/office/drawing/2014/main" id="{EB79085D-32C1-4445-9D1F-74CC1CCE0582}"/>
              </a:ext>
            </a:extLst>
          </p:cNvPr>
          <p:cNvPicPr>
            <a:picLocks noChangeAspect="1"/>
          </p:cNvPicPr>
          <p:nvPr/>
        </p:nvPicPr>
        <p:blipFill>
          <a:blip r:embed="rId3"/>
          <a:stretch>
            <a:fillRect/>
          </a:stretch>
        </p:blipFill>
        <p:spPr>
          <a:xfrm>
            <a:off x="5371230" y="4601029"/>
            <a:ext cx="233028" cy="233028"/>
          </a:xfrm>
          <a:prstGeom prst="rect">
            <a:avLst/>
          </a:prstGeom>
        </p:spPr>
      </p:pic>
      <p:pic>
        <p:nvPicPr>
          <p:cNvPr id="66" name="Picture 65">
            <a:extLst>
              <a:ext uri="{FF2B5EF4-FFF2-40B4-BE49-F238E27FC236}">
                <a16:creationId xmlns:a16="http://schemas.microsoft.com/office/drawing/2014/main" id="{D68942DC-4452-4F6F-A0D0-C0C9BCF8B202}"/>
              </a:ext>
            </a:extLst>
          </p:cNvPr>
          <p:cNvPicPr>
            <a:picLocks noChangeAspect="1"/>
          </p:cNvPicPr>
          <p:nvPr/>
        </p:nvPicPr>
        <p:blipFill>
          <a:blip r:embed="rId3"/>
          <a:stretch>
            <a:fillRect/>
          </a:stretch>
        </p:blipFill>
        <p:spPr>
          <a:xfrm>
            <a:off x="6066732" y="4831292"/>
            <a:ext cx="233028" cy="233028"/>
          </a:xfrm>
          <a:prstGeom prst="rect">
            <a:avLst/>
          </a:prstGeom>
        </p:spPr>
      </p:pic>
      <p:pic>
        <p:nvPicPr>
          <p:cNvPr id="67" name="Picture 66">
            <a:extLst>
              <a:ext uri="{FF2B5EF4-FFF2-40B4-BE49-F238E27FC236}">
                <a16:creationId xmlns:a16="http://schemas.microsoft.com/office/drawing/2014/main" id="{2393985C-9596-473F-9E27-94D064E76C16}"/>
              </a:ext>
            </a:extLst>
          </p:cNvPr>
          <p:cNvPicPr>
            <a:picLocks noChangeAspect="1"/>
          </p:cNvPicPr>
          <p:nvPr/>
        </p:nvPicPr>
        <p:blipFill>
          <a:blip r:embed="rId3"/>
          <a:stretch>
            <a:fillRect/>
          </a:stretch>
        </p:blipFill>
        <p:spPr>
          <a:xfrm>
            <a:off x="5833704" y="4828471"/>
            <a:ext cx="233028" cy="233028"/>
          </a:xfrm>
          <a:prstGeom prst="rect">
            <a:avLst/>
          </a:prstGeom>
        </p:spPr>
      </p:pic>
      <p:pic>
        <p:nvPicPr>
          <p:cNvPr id="68" name="Picture 67">
            <a:extLst>
              <a:ext uri="{FF2B5EF4-FFF2-40B4-BE49-F238E27FC236}">
                <a16:creationId xmlns:a16="http://schemas.microsoft.com/office/drawing/2014/main" id="{24AD0FC1-6520-48CF-8086-4DBAB1E57C07}"/>
              </a:ext>
            </a:extLst>
          </p:cNvPr>
          <p:cNvPicPr>
            <a:picLocks noChangeAspect="1"/>
          </p:cNvPicPr>
          <p:nvPr/>
        </p:nvPicPr>
        <p:blipFill>
          <a:blip r:embed="rId3"/>
          <a:stretch>
            <a:fillRect/>
          </a:stretch>
        </p:blipFill>
        <p:spPr>
          <a:xfrm>
            <a:off x="5604257" y="4828471"/>
            <a:ext cx="233028" cy="233028"/>
          </a:xfrm>
          <a:prstGeom prst="rect">
            <a:avLst/>
          </a:prstGeom>
        </p:spPr>
      </p:pic>
      <p:pic>
        <p:nvPicPr>
          <p:cNvPr id="69" name="Picture 68">
            <a:extLst>
              <a:ext uri="{FF2B5EF4-FFF2-40B4-BE49-F238E27FC236}">
                <a16:creationId xmlns:a16="http://schemas.microsoft.com/office/drawing/2014/main" id="{7BDD8E9E-FC30-4430-A0DA-277CB2067141}"/>
              </a:ext>
            </a:extLst>
          </p:cNvPr>
          <p:cNvPicPr>
            <a:picLocks noChangeAspect="1"/>
          </p:cNvPicPr>
          <p:nvPr/>
        </p:nvPicPr>
        <p:blipFill>
          <a:blip r:embed="rId3"/>
          <a:stretch>
            <a:fillRect/>
          </a:stretch>
        </p:blipFill>
        <p:spPr>
          <a:xfrm>
            <a:off x="5371230" y="4828471"/>
            <a:ext cx="233028" cy="233028"/>
          </a:xfrm>
          <a:prstGeom prst="rect">
            <a:avLst/>
          </a:prstGeom>
        </p:spPr>
      </p:pic>
      <p:pic>
        <p:nvPicPr>
          <p:cNvPr id="70" name="Picture 69">
            <a:extLst>
              <a:ext uri="{FF2B5EF4-FFF2-40B4-BE49-F238E27FC236}">
                <a16:creationId xmlns:a16="http://schemas.microsoft.com/office/drawing/2014/main" id="{F2417243-D001-47C4-B1EA-7C57E3510212}"/>
              </a:ext>
            </a:extLst>
          </p:cNvPr>
          <p:cNvPicPr>
            <a:picLocks noChangeAspect="1"/>
          </p:cNvPicPr>
          <p:nvPr/>
        </p:nvPicPr>
        <p:blipFill>
          <a:blip r:embed="rId3"/>
          <a:stretch>
            <a:fillRect/>
          </a:stretch>
        </p:blipFill>
        <p:spPr>
          <a:xfrm>
            <a:off x="6991680" y="4835232"/>
            <a:ext cx="233028" cy="233028"/>
          </a:xfrm>
          <a:prstGeom prst="rect">
            <a:avLst/>
          </a:prstGeom>
        </p:spPr>
      </p:pic>
      <p:pic>
        <p:nvPicPr>
          <p:cNvPr id="71" name="Picture 70">
            <a:extLst>
              <a:ext uri="{FF2B5EF4-FFF2-40B4-BE49-F238E27FC236}">
                <a16:creationId xmlns:a16="http://schemas.microsoft.com/office/drawing/2014/main" id="{DD995E10-A6B5-4AD4-AB24-47B20315A532}"/>
              </a:ext>
            </a:extLst>
          </p:cNvPr>
          <p:cNvPicPr>
            <a:picLocks noChangeAspect="1"/>
          </p:cNvPicPr>
          <p:nvPr/>
        </p:nvPicPr>
        <p:blipFill>
          <a:blip r:embed="rId3"/>
          <a:stretch>
            <a:fillRect/>
          </a:stretch>
        </p:blipFill>
        <p:spPr>
          <a:xfrm>
            <a:off x="6758652" y="4832411"/>
            <a:ext cx="233028" cy="233028"/>
          </a:xfrm>
          <a:prstGeom prst="rect">
            <a:avLst/>
          </a:prstGeom>
        </p:spPr>
      </p:pic>
      <p:pic>
        <p:nvPicPr>
          <p:cNvPr id="72" name="Picture 71">
            <a:extLst>
              <a:ext uri="{FF2B5EF4-FFF2-40B4-BE49-F238E27FC236}">
                <a16:creationId xmlns:a16="http://schemas.microsoft.com/office/drawing/2014/main" id="{7AF62927-5717-41C3-88C3-E933BA4A8A8D}"/>
              </a:ext>
            </a:extLst>
          </p:cNvPr>
          <p:cNvPicPr>
            <a:picLocks noChangeAspect="1"/>
          </p:cNvPicPr>
          <p:nvPr/>
        </p:nvPicPr>
        <p:blipFill>
          <a:blip r:embed="rId3"/>
          <a:stretch>
            <a:fillRect/>
          </a:stretch>
        </p:blipFill>
        <p:spPr>
          <a:xfrm>
            <a:off x="6529205" y="4832411"/>
            <a:ext cx="233028" cy="233028"/>
          </a:xfrm>
          <a:prstGeom prst="rect">
            <a:avLst/>
          </a:prstGeom>
        </p:spPr>
      </p:pic>
      <p:pic>
        <p:nvPicPr>
          <p:cNvPr id="73" name="Picture 72">
            <a:extLst>
              <a:ext uri="{FF2B5EF4-FFF2-40B4-BE49-F238E27FC236}">
                <a16:creationId xmlns:a16="http://schemas.microsoft.com/office/drawing/2014/main" id="{B548A7B0-0FEE-4B0A-B356-2766840DEC83}"/>
              </a:ext>
            </a:extLst>
          </p:cNvPr>
          <p:cNvPicPr>
            <a:picLocks noChangeAspect="1"/>
          </p:cNvPicPr>
          <p:nvPr/>
        </p:nvPicPr>
        <p:blipFill>
          <a:blip r:embed="rId3"/>
          <a:stretch>
            <a:fillRect/>
          </a:stretch>
        </p:blipFill>
        <p:spPr>
          <a:xfrm>
            <a:off x="6296178" y="4832411"/>
            <a:ext cx="233028" cy="233028"/>
          </a:xfrm>
          <a:prstGeom prst="rect">
            <a:avLst/>
          </a:prstGeom>
        </p:spPr>
      </p:pic>
      <p:pic>
        <p:nvPicPr>
          <p:cNvPr id="74" name="Picture 73">
            <a:extLst>
              <a:ext uri="{FF2B5EF4-FFF2-40B4-BE49-F238E27FC236}">
                <a16:creationId xmlns:a16="http://schemas.microsoft.com/office/drawing/2014/main" id="{227728B4-94D7-435F-9405-7CF55C82584E}"/>
              </a:ext>
            </a:extLst>
          </p:cNvPr>
          <p:cNvPicPr>
            <a:picLocks noChangeAspect="1"/>
          </p:cNvPicPr>
          <p:nvPr/>
        </p:nvPicPr>
        <p:blipFill>
          <a:blip r:embed="rId3"/>
          <a:stretch>
            <a:fillRect/>
          </a:stretch>
        </p:blipFill>
        <p:spPr>
          <a:xfrm>
            <a:off x="7218190" y="4603850"/>
            <a:ext cx="233028" cy="233028"/>
          </a:xfrm>
          <a:prstGeom prst="rect">
            <a:avLst/>
          </a:prstGeom>
        </p:spPr>
      </p:pic>
      <p:pic>
        <p:nvPicPr>
          <p:cNvPr id="75" name="Picture 74">
            <a:extLst>
              <a:ext uri="{FF2B5EF4-FFF2-40B4-BE49-F238E27FC236}">
                <a16:creationId xmlns:a16="http://schemas.microsoft.com/office/drawing/2014/main" id="{9BA090DF-625B-4BF9-B913-1DF65B1E3E75}"/>
              </a:ext>
            </a:extLst>
          </p:cNvPr>
          <p:cNvPicPr>
            <a:picLocks noChangeAspect="1"/>
          </p:cNvPicPr>
          <p:nvPr/>
        </p:nvPicPr>
        <p:blipFill>
          <a:blip r:embed="rId3"/>
          <a:stretch>
            <a:fillRect/>
          </a:stretch>
        </p:blipFill>
        <p:spPr>
          <a:xfrm>
            <a:off x="7218190" y="4831292"/>
            <a:ext cx="233028" cy="233028"/>
          </a:xfrm>
          <a:prstGeom prst="rect">
            <a:avLst/>
          </a:prstGeom>
        </p:spPr>
      </p:pic>
      <p:pic>
        <p:nvPicPr>
          <p:cNvPr id="76" name="Picture 75">
            <a:extLst>
              <a:ext uri="{FF2B5EF4-FFF2-40B4-BE49-F238E27FC236}">
                <a16:creationId xmlns:a16="http://schemas.microsoft.com/office/drawing/2014/main" id="{B3C852A6-26AF-4A50-819F-1EAEE35141FA}"/>
              </a:ext>
            </a:extLst>
          </p:cNvPr>
          <p:cNvPicPr>
            <a:picLocks noChangeAspect="1"/>
          </p:cNvPicPr>
          <p:nvPr/>
        </p:nvPicPr>
        <p:blipFill>
          <a:blip r:embed="rId4"/>
          <a:stretch>
            <a:fillRect/>
          </a:stretch>
        </p:blipFill>
        <p:spPr>
          <a:xfrm flipH="1">
            <a:off x="6061684" y="4596863"/>
            <a:ext cx="237754" cy="237754"/>
          </a:xfrm>
          <a:prstGeom prst="rect">
            <a:avLst/>
          </a:prstGeom>
        </p:spPr>
      </p:pic>
      <p:pic>
        <p:nvPicPr>
          <p:cNvPr id="77" name="Picture 76">
            <a:extLst>
              <a:ext uri="{FF2B5EF4-FFF2-40B4-BE49-F238E27FC236}">
                <a16:creationId xmlns:a16="http://schemas.microsoft.com/office/drawing/2014/main" id="{AC7D04AE-E0B0-4333-96E3-FC408D68192A}"/>
              </a:ext>
            </a:extLst>
          </p:cNvPr>
          <p:cNvPicPr>
            <a:picLocks noChangeAspect="1"/>
          </p:cNvPicPr>
          <p:nvPr/>
        </p:nvPicPr>
        <p:blipFill>
          <a:blip r:embed="rId4"/>
          <a:stretch>
            <a:fillRect/>
          </a:stretch>
        </p:blipFill>
        <p:spPr>
          <a:xfrm flipH="1">
            <a:off x="5825167" y="4598666"/>
            <a:ext cx="237754" cy="237754"/>
          </a:xfrm>
          <a:prstGeom prst="rect">
            <a:avLst/>
          </a:prstGeom>
        </p:spPr>
      </p:pic>
      <p:pic>
        <p:nvPicPr>
          <p:cNvPr id="78" name="Picture 77">
            <a:extLst>
              <a:ext uri="{FF2B5EF4-FFF2-40B4-BE49-F238E27FC236}">
                <a16:creationId xmlns:a16="http://schemas.microsoft.com/office/drawing/2014/main" id="{6249D785-BB59-4720-94A7-329CE5DB172E}"/>
              </a:ext>
            </a:extLst>
          </p:cNvPr>
          <p:cNvPicPr>
            <a:picLocks noChangeAspect="1"/>
          </p:cNvPicPr>
          <p:nvPr/>
        </p:nvPicPr>
        <p:blipFill>
          <a:blip r:embed="rId3"/>
          <a:stretch>
            <a:fillRect/>
          </a:stretch>
        </p:blipFill>
        <p:spPr>
          <a:xfrm>
            <a:off x="6060895" y="4383779"/>
            <a:ext cx="233028" cy="233028"/>
          </a:xfrm>
          <a:prstGeom prst="rect">
            <a:avLst/>
          </a:prstGeom>
        </p:spPr>
      </p:pic>
      <p:pic>
        <p:nvPicPr>
          <p:cNvPr id="79" name="Picture 78">
            <a:extLst>
              <a:ext uri="{FF2B5EF4-FFF2-40B4-BE49-F238E27FC236}">
                <a16:creationId xmlns:a16="http://schemas.microsoft.com/office/drawing/2014/main" id="{9B457B06-5221-4024-B1B0-6DCFAAB3C461}"/>
              </a:ext>
            </a:extLst>
          </p:cNvPr>
          <p:cNvPicPr>
            <a:picLocks noChangeAspect="1"/>
          </p:cNvPicPr>
          <p:nvPr/>
        </p:nvPicPr>
        <p:blipFill>
          <a:blip r:embed="rId3"/>
          <a:stretch>
            <a:fillRect/>
          </a:stretch>
        </p:blipFill>
        <p:spPr>
          <a:xfrm>
            <a:off x="5827867" y="4380958"/>
            <a:ext cx="233028" cy="233028"/>
          </a:xfrm>
          <a:prstGeom prst="rect">
            <a:avLst/>
          </a:prstGeom>
        </p:spPr>
      </p:pic>
      <p:pic>
        <p:nvPicPr>
          <p:cNvPr id="80" name="Picture 79">
            <a:extLst>
              <a:ext uri="{FF2B5EF4-FFF2-40B4-BE49-F238E27FC236}">
                <a16:creationId xmlns:a16="http://schemas.microsoft.com/office/drawing/2014/main" id="{10EB8222-5CB7-4F97-B92D-656E9379464F}"/>
              </a:ext>
            </a:extLst>
          </p:cNvPr>
          <p:cNvPicPr>
            <a:picLocks noChangeAspect="1"/>
          </p:cNvPicPr>
          <p:nvPr/>
        </p:nvPicPr>
        <p:blipFill>
          <a:blip r:embed="rId3"/>
          <a:stretch>
            <a:fillRect/>
          </a:stretch>
        </p:blipFill>
        <p:spPr>
          <a:xfrm>
            <a:off x="5598420" y="4380958"/>
            <a:ext cx="233028" cy="233028"/>
          </a:xfrm>
          <a:prstGeom prst="rect">
            <a:avLst/>
          </a:prstGeom>
        </p:spPr>
      </p:pic>
      <p:pic>
        <p:nvPicPr>
          <p:cNvPr id="81" name="Picture 80">
            <a:extLst>
              <a:ext uri="{FF2B5EF4-FFF2-40B4-BE49-F238E27FC236}">
                <a16:creationId xmlns:a16="http://schemas.microsoft.com/office/drawing/2014/main" id="{CB2E7ED9-2953-4676-B8AC-594C295FEE42}"/>
              </a:ext>
            </a:extLst>
          </p:cNvPr>
          <p:cNvPicPr>
            <a:picLocks noChangeAspect="1"/>
          </p:cNvPicPr>
          <p:nvPr/>
        </p:nvPicPr>
        <p:blipFill>
          <a:blip r:embed="rId3"/>
          <a:stretch>
            <a:fillRect/>
          </a:stretch>
        </p:blipFill>
        <p:spPr>
          <a:xfrm>
            <a:off x="5365393" y="4380958"/>
            <a:ext cx="233028" cy="233028"/>
          </a:xfrm>
          <a:prstGeom prst="rect">
            <a:avLst/>
          </a:prstGeom>
        </p:spPr>
      </p:pic>
      <p:pic>
        <p:nvPicPr>
          <p:cNvPr id="82" name="Picture 81">
            <a:extLst>
              <a:ext uri="{FF2B5EF4-FFF2-40B4-BE49-F238E27FC236}">
                <a16:creationId xmlns:a16="http://schemas.microsoft.com/office/drawing/2014/main" id="{50BC368E-1BB4-4581-B541-FD2B8B243024}"/>
              </a:ext>
            </a:extLst>
          </p:cNvPr>
          <p:cNvPicPr>
            <a:picLocks noChangeAspect="1"/>
          </p:cNvPicPr>
          <p:nvPr/>
        </p:nvPicPr>
        <p:blipFill>
          <a:blip r:embed="rId3"/>
          <a:stretch>
            <a:fillRect/>
          </a:stretch>
        </p:blipFill>
        <p:spPr>
          <a:xfrm>
            <a:off x="6985843" y="4387719"/>
            <a:ext cx="233028" cy="233028"/>
          </a:xfrm>
          <a:prstGeom prst="rect">
            <a:avLst/>
          </a:prstGeom>
        </p:spPr>
      </p:pic>
      <p:pic>
        <p:nvPicPr>
          <p:cNvPr id="83" name="Picture 82">
            <a:extLst>
              <a:ext uri="{FF2B5EF4-FFF2-40B4-BE49-F238E27FC236}">
                <a16:creationId xmlns:a16="http://schemas.microsoft.com/office/drawing/2014/main" id="{AAC680CB-139C-408C-99BB-281AD8BC2262}"/>
              </a:ext>
            </a:extLst>
          </p:cNvPr>
          <p:cNvPicPr>
            <a:picLocks noChangeAspect="1"/>
          </p:cNvPicPr>
          <p:nvPr/>
        </p:nvPicPr>
        <p:blipFill>
          <a:blip r:embed="rId3"/>
          <a:stretch>
            <a:fillRect/>
          </a:stretch>
        </p:blipFill>
        <p:spPr>
          <a:xfrm>
            <a:off x="6752815" y="4384898"/>
            <a:ext cx="233028" cy="233028"/>
          </a:xfrm>
          <a:prstGeom prst="rect">
            <a:avLst/>
          </a:prstGeom>
        </p:spPr>
      </p:pic>
      <p:pic>
        <p:nvPicPr>
          <p:cNvPr id="84" name="Picture 83">
            <a:extLst>
              <a:ext uri="{FF2B5EF4-FFF2-40B4-BE49-F238E27FC236}">
                <a16:creationId xmlns:a16="http://schemas.microsoft.com/office/drawing/2014/main" id="{96298189-7AAC-4ABB-8BB6-6295E7B042F8}"/>
              </a:ext>
            </a:extLst>
          </p:cNvPr>
          <p:cNvPicPr>
            <a:picLocks noChangeAspect="1"/>
          </p:cNvPicPr>
          <p:nvPr/>
        </p:nvPicPr>
        <p:blipFill>
          <a:blip r:embed="rId3"/>
          <a:stretch>
            <a:fillRect/>
          </a:stretch>
        </p:blipFill>
        <p:spPr>
          <a:xfrm>
            <a:off x="6523368" y="4384898"/>
            <a:ext cx="233028" cy="233028"/>
          </a:xfrm>
          <a:prstGeom prst="rect">
            <a:avLst/>
          </a:prstGeom>
        </p:spPr>
      </p:pic>
      <p:pic>
        <p:nvPicPr>
          <p:cNvPr id="85" name="Picture 84">
            <a:extLst>
              <a:ext uri="{FF2B5EF4-FFF2-40B4-BE49-F238E27FC236}">
                <a16:creationId xmlns:a16="http://schemas.microsoft.com/office/drawing/2014/main" id="{385064B3-1B46-4085-A8AA-D8DEC7B12BEE}"/>
              </a:ext>
            </a:extLst>
          </p:cNvPr>
          <p:cNvPicPr>
            <a:picLocks noChangeAspect="1"/>
          </p:cNvPicPr>
          <p:nvPr/>
        </p:nvPicPr>
        <p:blipFill>
          <a:blip r:embed="rId3"/>
          <a:stretch>
            <a:fillRect/>
          </a:stretch>
        </p:blipFill>
        <p:spPr>
          <a:xfrm>
            <a:off x="6290341" y="4384898"/>
            <a:ext cx="233028" cy="233028"/>
          </a:xfrm>
          <a:prstGeom prst="rect">
            <a:avLst/>
          </a:prstGeom>
        </p:spPr>
      </p:pic>
      <p:pic>
        <p:nvPicPr>
          <p:cNvPr id="86" name="Picture 85">
            <a:extLst>
              <a:ext uri="{FF2B5EF4-FFF2-40B4-BE49-F238E27FC236}">
                <a16:creationId xmlns:a16="http://schemas.microsoft.com/office/drawing/2014/main" id="{D24C4BA2-A554-49A1-9C1A-C35C5399302E}"/>
              </a:ext>
            </a:extLst>
          </p:cNvPr>
          <p:cNvPicPr>
            <a:picLocks noChangeAspect="1"/>
          </p:cNvPicPr>
          <p:nvPr/>
        </p:nvPicPr>
        <p:blipFill>
          <a:blip r:embed="rId3"/>
          <a:stretch>
            <a:fillRect/>
          </a:stretch>
        </p:blipFill>
        <p:spPr>
          <a:xfrm>
            <a:off x="7212353" y="4383779"/>
            <a:ext cx="233028" cy="233028"/>
          </a:xfrm>
          <a:prstGeom prst="rect">
            <a:avLst/>
          </a:prstGeom>
        </p:spPr>
      </p:pic>
      <p:pic>
        <p:nvPicPr>
          <p:cNvPr id="87" name="Picture 86">
            <a:extLst>
              <a:ext uri="{FF2B5EF4-FFF2-40B4-BE49-F238E27FC236}">
                <a16:creationId xmlns:a16="http://schemas.microsoft.com/office/drawing/2014/main" id="{4340EBB2-2DF3-4A33-A45D-3277CBED4689}"/>
              </a:ext>
            </a:extLst>
          </p:cNvPr>
          <p:cNvPicPr>
            <a:picLocks noChangeAspect="1"/>
          </p:cNvPicPr>
          <p:nvPr/>
        </p:nvPicPr>
        <p:blipFill>
          <a:blip r:embed="rId3"/>
          <a:stretch>
            <a:fillRect/>
          </a:stretch>
        </p:blipFill>
        <p:spPr>
          <a:xfrm>
            <a:off x="6060895" y="4154478"/>
            <a:ext cx="233028" cy="233028"/>
          </a:xfrm>
          <a:prstGeom prst="rect">
            <a:avLst/>
          </a:prstGeom>
        </p:spPr>
      </p:pic>
      <p:pic>
        <p:nvPicPr>
          <p:cNvPr id="88" name="Picture 87">
            <a:extLst>
              <a:ext uri="{FF2B5EF4-FFF2-40B4-BE49-F238E27FC236}">
                <a16:creationId xmlns:a16="http://schemas.microsoft.com/office/drawing/2014/main" id="{AC82BEE5-1C9C-4373-8FB9-A97046FEA59E}"/>
              </a:ext>
            </a:extLst>
          </p:cNvPr>
          <p:cNvPicPr>
            <a:picLocks noChangeAspect="1"/>
          </p:cNvPicPr>
          <p:nvPr/>
        </p:nvPicPr>
        <p:blipFill>
          <a:blip r:embed="rId3"/>
          <a:stretch>
            <a:fillRect/>
          </a:stretch>
        </p:blipFill>
        <p:spPr>
          <a:xfrm>
            <a:off x="5827867" y="4151657"/>
            <a:ext cx="233028" cy="233028"/>
          </a:xfrm>
          <a:prstGeom prst="rect">
            <a:avLst/>
          </a:prstGeom>
        </p:spPr>
      </p:pic>
      <p:pic>
        <p:nvPicPr>
          <p:cNvPr id="89" name="Picture 88">
            <a:extLst>
              <a:ext uri="{FF2B5EF4-FFF2-40B4-BE49-F238E27FC236}">
                <a16:creationId xmlns:a16="http://schemas.microsoft.com/office/drawing/2014/main" id="{9534707E-202A-4CE9-9D7E-536BB4B847C5}"/>
              </a:ext>
            </a:extLst>
          </p:cNvPr>
          <p:cNvPicPr>
            <a:picLocks noChangeAspect="1"/>
          </p:cNvPicPr>
          <p:nvPr/>
        </p:nvPicPr>
        <p:blipFill>
          <a:blip r:embed="rId3"/>
          <a:stretch>
            <a:fillRect/>
          </a:stretch>
        </p:blipFill>
        <p:spPr>
          <a:xfrm>
            <a:off x="5598420" y="4151657"/>
            <a:ext cx="233028" cy="233028"/>
          </a:xfrm>
          <a:prstGeom prst="rect">
            <a:avLst/>
          </a:prstGeom>
        </p:spPr>
      </p:pic>
      <p:pic>
        <p:nvPicPr>
          <p:cNvPr id="90" name="Picture 89">
            <a:extLst>
              <a:ext uri="{FF2B5EF4-FFF2-40B4-BE49-F238E27FC236}">
                <a16:creationId xmlns:a16="http://schemas.microsoft.com/office/drawing/2014/main" id="{94495F5D-10EC-4E88-A9F3-DC39B44FFC59}"/>
              </a:ext>
            </a:extLst>
          </p:cNvPr>
          <p:cNvPicPr>
            <a:picLocks noChangeAspect="1"/>
          </p:cNvPicPr>
          <p:nvPr/>
        </p:nvPicPr>
        <p:blipFill>
          <a:blip r:embed="rId3"/>
          <a:stretch>
            <a:fillRect/>
          </a:stretch>
        </p:blipFill>
        <p:spPr>
          <a:xfrm>
            <a:off x="5365393" y="4151657"/>
            <a:ext cx="233028" cy="233028"/>
          </a:xfrm>
          <a:prstGeom prst="rect">
            <a:avLst/>
          </a:prstGeom>
        </p:spPr>
      </p:pic>
      <p:pic>
        <p:nvPicPr>
          <p:cNvPr id="91" name="Picture 90">
            <a:extLst>
              <a:ext uri="{FF2B5EF4-FFF2-40B4-BE49-F238E27FC236}">
                <a16:creationId xmlns:a16="http://schemas.microsoft.com/office/drawing/2014/main" id="{34E2947D-635A-4F38-A4FF-0DC085CE59E3}"/>
              </a:ext>
            </a:extLst>
          </p:cNvPr>
          <p:cNvPicPr>
            <a:picLocks noChangeAspect="1"/>
          </p:cNvPicPr>
          <p:nvPr/>
        </p:nvPicPr>
        <p:blipFill>
          <a:blip r:embed="rId3"/>
          <a:stretch>
            <a:fillRect/>
          </a:stretch>
        </p:blipFill>
        <p:spPr>
          <a:xfrm>
            <a:off x="6985843" y="4158418"/>
            <a:ext cx="233028" cy="233028"/>
          </a:xfrm>
          <a:prstGeom prst="rect">
            <a:avLst/>
          </a:prstGeom>
        </p:spPr>
      </p:pic>
      <p:pic>
        <p:nvPicPr>
          <p:cNvPr id="92" name="Picture 91">
            <a:extLst>
              <a:ext uri="{FF2B5EF4-FFF2-40B4-BE49-F238E27FC236}">
                <a16:creationId xmlns:a16="http://schemas.microsoft.com/office/drawing/2014/main" id="{FE1163A4-E7FF-400F-94ED-B6B11FE73521}"/>
              </a:ext>
            </a:extLst>
          </p:cNvPr>
          <p:cNvPicPr>
            <a:picLocks noChangeAspect="1"/>
          </p:cNvPicPr>
          <p:nvPr/>
        </p:nvPicPr>
        <p:blipFill>
          <a:blip r:embed="rId3"/>
          <a:stretch>
            <a:fillRect/>
          </a:stretch>
        </p:blipFill>
        <p:spPr>
          <a:xfrm>
            <a:off x="6752815" y="4155597"/>
            <a:ext cx="233028" cy="233028"/>
          </a:xfrm>
          <a:prstGeom prst="rect">
            <a:avLst/>
          </a:prstGeom>
        </p:spPr>
      </p:pic>
      <p:pic>
        <p:nvPicPr>
          <p:cNvPr id="93" name="Picture 92">
            <a:extLst>
              <a:ext uri="{FF2B5EF4-FFF2-40B4-BE49-F238E27FC236}">
                <a16:creationId xmlns:a16="http://schemas.microsoft.com/office/drawing/2014/main" id="{61CA1E47-C4E1-4BCC-81FF-29C6E16360A6}"/>
              </a:ext>
            </a:extLst>
          </p:cNvPr>
          <p:cNvPicPr>
            <a:picLocks noChangeAspect="1"/>
          </p:cNvPicPr>
          <p:nvPr/>
        </p:nvPicPr>
        <p:blipFill>
          <a:blip r:embed="rId3"/>
          <a:stretch>
            <a:fillRect/>
          </a:stretch>
        </p:blipFill>
        <p:spPr>
          <a:xfrm>
            <a:off x="6523368" y="4155597"/>
            <a:ext cx="233028" cy="233028"/>
          </a:xfrm>
          <a:prstGeom prst="rect">
            <a:avLst/>
          </a:prstGeom>
        </p:spPr>
      </p:pic>
      <p:pic>
        <p:nvPicPr>
          <p:cNvPr id="94" name="Picture 93">
            <a:extLst>
              <a:ext uri="{FF2B5EF4-FFF2-40B4-BE49-F238E27FC236}">
                <a16:creationId xmlns:a16="http://schemas.microsoft.com/office/drawing/2014/main" id="{ADA39420-0A1D-42C7-A5C4-B098C4FEC70C}"/>
              </a:ext>
            </a:extLst>
          </p:cNvPr>
          <p:cNvPicPr>
            <a:picLocks noChangeAspect="1"/>
          </p:cNvPicPr>
          <p:nvPr/>
        </p:nvPicPr>
        <p:blipFill>
          <a:blip r:embed="rId3"/>
          <a:stretch>
            <a:fillRect/>
          </a:stretch>
        </p:blipFill>
        <p:spPr>
          <a:xfrm>
            <a:off x="6290341" y="4155597"/>
            <a:ext cx="233028" cy="233028"/>
          </a:xfrm>
          <a:prstGeom prst="rect">
            <a:avLst/>
          </a:prstGeom>
        </p:spPr>
      </p:pic>
      <p:pic>
        <p:nvPicPr>
          <p:cNvPr id="95" name="Picture 94">
            <a:extLst>
              <a:ext uri="{FF2B5EF4-FFF2-40B4-BE49-F238E27FC236}">
                <a16:creationId xmlns:a16="http://schemas.microsoft.com/office/drawing/2014/main" id="{D8D3848D-DAF2-4CE2-A683-464C18A3E719}"/>
              </a:ext>
            </a:extLst>
          </p:cNvPr>
          <p:cNvPicPr>
            <a:picLocks noChangeAspect="1"/>
          </p:cNvPicPr>
          <p:nvPr/>
        </p:nvPicPr>
        <p:blipFill>
          <a:blip r:embed="rId3"/>
          <a:stretch>
            <a:fillRect/>
          </a:stretch>
        </p:blipFill>
        <p:spPr>
          <a:xfrm>
            <a:off x="7212353" y="4154478"/>
            <a:ext cx="233028" cy="233028"/>
          </a:xfrm>
          <a:prstGeom prst="rect">
            <a:avLst/>
          </a:prstGeom>
        </p:spPr>
      </p:pic>
      <p:pic>
        <p:nvPicPr>
          <p:cNvPr id="96" name="Picture 95">
            <a:extLst>
              <a:ext uri="{FF2B5EF4-FFF2-40B4-BE49-F238E27FC236}">
                <a16:creationId xmlns:a16="http://schemas.microsoft.com/office/drawing/2014/main" id="{3EDA7192-CCFC-45B8-B2F3-0AF90AC65F74}"/>
              </a:ext>
            </a:extLst>
          </p:cNvPr>
          <p:cNvPicPr>
            <a:picLocks noChangeAspect="1"/>
          </p:cNvPicPr>
          <p:nvPr/>
        </p:nvPicPr>
        <p:blipFill>
          <a:blip r:embed="rId5"/>
          <a:stretch>
            <a:fillRect/>
          </a:stretch>
        </p:blipFill>
        <p:spPr>
          <a:xfrm>
            <a:off x="6065606" y="4386822"/>
            <a:ext cx="237753" cy="237753"/>
          </a:xfrm>
          <a:prstGeom prst="rect">
            <a:avLst/>
          </a:prstGeom>
        </p:spPr>
      </p:pic>
      <p:pic>
        <p:nvPicPr>
          <p:cNvPr id="97" name="Picture 96">
            <a:extLst>
              <a:ext uri="{FF2B5EF4-FFF2-40B4-BE49-F238E27FC236}">
                <a16:creationId xmlns:a16="http://schemas.microsoft.com/office/drawing/2014/main" id="{412C03F6-65BB-47B4-A271-6A60CD59CD12}"/>
              </a:ext>
            </a:extLst>
          </p:cNvPr>
          <p:cNvPicPr>
            <a:picLocks noChangeAspect="1"/>
          </p:cNvPicPr>
          <p:nvPr/>
        </p:nvPicPr>
        <p:blipFill>
          <a:blip r:embed="rId5"/>
          <a:stretch>
            <a:fillRect/>
          </a:stretch>
        </p:blipFill>
        <p:spPr>
          <a:xfrm>
            <a:off x="6302233" y="4390025"/>
            <a:ext cx="237753" cy="237753"/>
          </a:xfrm>
          <a:prstGeom prst="rect">
            <a:avLst/>
          </a:prstGeom>
        </p:spPr>
      </p:pic>
      <p:pic>
        <p:nvPicPr>
          <p:cNvPr id="98" name="Picture 97">
            <a:extLst>
              <a:ext uri="{FF2B5EF4-FFF2-40B4-BE49-F238E27FC236}">
                <a16:creationId xmlns:a16="http://schemas.microsoft.com/office/drawing/2014/main" id="{2C412FE7-2CF2-4B54-B88F-AB35CC802824}"/>
              </a:ext>
            </a:extLst>
          </p:cNvPr>
          <p:cNvPicPr>
            <a:picLocks noChangeAspect="1"/>
          </p:cNvPicPr>
          <p:nvPr/>
        </p:nvPicPr>
        <p:blipFill>
          <a:blip r:embed="rId5"/>
          <a:stretch>
            <a:fillRect/>
          </a:stretch>
        </p:blipFill>
        <p:spPr>
          <a:xfrm>
            <a:off x="6538860" y="4393228"/>
            <a:ext cx="237753" cy="237753"/>
          </a:xfrm>
          <a:prstGeom prst="rect">
            <a:avLst/>
          </a:prstGeom>
        </p:spPr>
      </p:pic>
      <p:pic>
        <p:nvPicPr>
          <p:cNvPr id="99" name="Picture 98">
            <a:extLst>
              <a:ext uri="{FF2B5EF4-FFF2-40B4-BE49-F238E27FC236}">
                <a16:creationId xmlns:a16="http://schemas.microsoft.com/office/drawing/2014/main" id="{CDE69DCB-2450-4F06-80EF-00F031BB7AD8}"/>
              </a:ext>
            </a:extLst>
          </p:cNvPr>
          <p:cNvPicPr>
            <a:picLocks noChangeAspect="1"/>
          </p:cNvPicPr>
          <p:nvPr/>
        </p:nvPicPr>
        <p:blipFill>
          <a:blip r:embed="rId6"/>
          <a:stretch>
            <a:fillRect/>
          </a:stretch>
        </p:blipFill>
        <p:spPr>
          <a:xfrm>
            <a:off x="6812118" y="4397831"/>
            <a:ext cx="233028" cy="2330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0">
                                            <p:txEl>
                                              <p:pRg st="0" end="0"/>
                                            </p:txEl>
                                          </p:spTgt>
                                        </p:tgtEl>
                                        <p:attrNameLst>
                                          <p:attrName>style.visibility</p:attrName>
                                        </p:attrNameLst>
                                      </p:cBhvr>
                                      <p:to>
                                        <p:strVal val="visible"/>
                                      </p:to>
                                    </p:set>
                                    <p:animEffect transition="in" filter="fade">
                                      <p:cBhvr>
                                        <p:cTn id="121" dur="500"/>
                                        <p:tgtEl>
                                          <p:spTgt spid="500">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97">
                                            <p:txEl>
                                              <p:pRg st="0" end="0"/>
                                            </p:txEl>
                                          </p:spTgt>
                                        </p:tgtEl>
                                        <p:attrNameLst>
                                          <p:attrName>style.visibility</p:attrName>
                                        </p:attrNameLst>
                                      </p:cBhvr>
                                      <p:to>
                                        <p:strVal val="visible"/>
                                      </p:to>
                                    </p:set>
                                    <p:animEffect transition="in" filter="fade">
                                      <p:cBhvr>
                                        <p:cTn id="124" dur="500"/>
                                        <p:tgtEl>
                                          <p:spTgt spid="497">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04"/>
                                        </p:tgtEl>
                                        <p:attrNameLst>
                                          <p:attrName>style.visibility</p:attrName>
                                        </p:attrNameLst>
                                      </p:cBhvr>
                                      <p:to>
                                        <p:strVal val="visible"/>
                                      </p:to>
                                    </p:set>
                                    <p:animEffect transition="in" filter="fade">
                                      <p:cBhvr>
                                        <p:cTn id="127" dur="500"/>
                                        <p:tgtEl>
                                          <p:spTgt spid="50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98">
                                            <p:txEl>
                                              <p:pRg st="0" end="0"/>
                                            </p:txEl>
                                          </p:spTgt>
                                        </p:tgtEl>
                                        <p:attrNameLst>
                                          <p:attrName>style.visibility</p:attrName>
                                        </p:attrNameLst>
                                      </p:cBhvr>
                                      <p:to>
                                        <p:strVal val="visible"/>
                                      </p:to>
                                    </p:set>
                                    <p:animEffect transition="in" filter="fade">
                                      <p:cBhvr>
                                        <p:cTn id="132" dur="500"/>
                                        <p:tgtEl>
                                          <p:spTgt spid="498">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9">
                                            <p:txEl>
                                              <p:pRg st="0" end="0"/>
                                            </p:txEl>
                                          </p:spTgt>
                                        </p:tgtEl>
                                        <p:attrNameLst>
                                          <p:attrName>style.visibility</p:attrName>
                                        </p:attrNameLst>
                                      </p:cBhvr>
                                      <p:to>
                                        <p:strVal val="visible"/>
                                      </p:to>
                                    </p:set>
                                    <p:animEffect transition="in" filter="fade">
                                      <p:cBhvr>
                                        <p:cTn id="135" dur="500"/>
                                        <p:tgtEl>
                                          <p:spTgt spid="499">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5"/>
                                        </p:tgtEl>
                                        <p:attrNameLst>
                                          <p:attrName>style.visibility</p:attrName>
                                        </p:attrNameLst>
                                      </p:cBhvr>
                                      <p:to>
                                        <p:strVal val="visible"/>
                                      </p:to>
                                    </p:set>
                                    <p:animEffect transition="in" filter="fade">
                                      <p:cBhvr>
                                        <p:cTn id="138" dur="500"/>
                                        <p:tgtEl>
                                          <p:spTgt spid="50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6"/>
                                        </p:tgtEl>
                                        <p:attrNameLst>
                                          <p:attrName>style.visibility</p:attrName>
                                        </p:attrNameLst>
                                      </p:cBhvr>
                                      <p:to>
                                        <p:strVal val="visible"/>
                                      </p:to>
                                    </p:set>
                                    <p:animEffect transition="in" filter="fade">
                                      <p:cBhvr>
                                        <p:cTn id="141" dur="500"/>
                                        <p:tgtEl>
                                          <p:spTgt spid="506"/>
                                        </p:tgtEl>
                                      </p:cBhvr>
                                    </p:animEffect>
                                  </p:childTnLst>
                                </p:cTn>
                              </p:par>
                              <p:par>
                                <p:cTn id="142" presetID="10" presetClass="entr" presetSubtype="0" fill="hold"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par>
                                <p:cTn id="145" presetID="10" presetClass="entr" presetSubtype="0" fill="hold"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500"/>
                                        <p:tgtEl>
                                          <p:spTgt spid="59"/>
                                        </p:tgtEl>
                                      </p:cBhvr>
                                    </p:animEffect>
                                  </p:childTnLst>
                                </p:cTn>
                              </p:par>
                              <p:par>
                                <p:cTn id="148" presetID="10" presetClass="entr" presetSubtype="0" fill="hold" nodeType="with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fade">
                                      <p:cBhvr>
                                        <p:cTn id="150" dur="500"/>
                                        <p:tgtEl>
                                          <p:spTgt spid="60"/>
                                        </p:tgtEl>
                                      </p:cBhvr>
                                    </p:animEffect>
                                  </p:childTnLst>
                                </p:cTn>
                              </p:par>
                              <p:par>
                                <p:cTn id="151" presetID="10"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Effect transition="in" filter="fade">
                                      <p:cBhvr>
                                        <p:cTn id="153" dur="500"/>
                                        <p:tgtEl>
                                          <p:spTgt spid="61"/>
                                        </p:tgtEl>
                                      </p:cBhvr>
                                    </p:animEffect>
                                  </p:childTnLst>
                                </p:cTn>
                              </p:par>
                              <p:par>
                                <p:cTn id="154" presetID="10" presetClass="entr" presetSubtype="0"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par>
                                <p:cTn id="157" presetID="10" presetClass="entr" presetSubtype="0"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par>
                                <p:cTn id="163" presetID="10"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500"/>
                                        <p:tgtEl>
                                          <p:spTgt spid="65"/>
                                        </p:tgtEl>
                                      </p:cBhvr>
                                    </p:animEffect>
                                  </p:childTnLst>
                                </p:cTn>
                              </p:par>
                              <p:par>
                                <p:cTn id="166" presetID="10" presetClass="entr" presetSubtype="0" fill="hold" nodeType="with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par>
                                <p:cTn id="169" presetID="10" presetClass="entr" presetSubtype="0" fill="hold" nodeType="with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fade">
                                      <p:cBhvr>
                                        <p:cTn id="171" dur="500"/>
                                        <p:tgtEl>
                                          <p:spTgt spid="67"/>
                                        </p:tgtEl>
                                      </p:cBhvr>
                                    </p:animEffect>
                                  </p:childTnLst>
                                </p:cTn>
                              </p:par>
                              <p:par>
                                <p:cTn id="172" presetID="10"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500"/>
                                        <p:tgtEl>
                                          <p:spTgt spid="69"/>
                                        </p:tgtEl>
                                      </p:cBhvr>
                                    </p:animEffect>
                                  </p:childTnLst>
                                </p:cTn>
                              </p:par>
                              <p:par>
                                <p:cTn id="178" presetID="10"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500"/>
                                        <p:tgtEl>
                                          <p:spTgt spid="70"/>
                                        </p:tgtEl>
                                      </p:cBhvr>
                                    </p:animEffect>
                                  </p:childTnLst>
                                </p:cTn>
                              </p:par>
                              <p:par>
                                <p:cTn id="181" presetID="10" presetClass="entr" presetSubtype="0" fill="hold"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0" presetClass="entr" presetSubtype="0" fill="hold" nodeType="withEffect">
                                  <p:stCondLst>
                                    <p:cond delay="0"/>
                                  </p:stCondLst>
                                  <p:childTnLst>
                                    <p:set>
                                      <p:cBhvr>
                                        <p:cTn id="185" dur="1" fill="hold">
                                          <p:stCondLst>
                                            <p:cond delay="0"/>
                                          </p:stCondLst>
                                        </p:cTn>
                                        <p:tgtEl>
                                          <p:spTgt spid="72"/>
                                        </p:tgtEl>
                                        <p:attrNameLst>
                                          <p:attrName>style.visibility</p:attrName>
                                        </p:attrNameLst>
                                      </p:cBhvr>
                                      <p:to>
                                        <p:strVal val="visible"/>
                                      </p:to>
                                    </p:set>
                                    <p:animEffect transition="in" filter="fade">
                                      <p:cBhvr>
                                        <p:cTn id="186" dur="500"/>
                                        <p:tgtEl>
                                          <p:spTgt spid="72"/>
                                        </p:tgtEl>
                                      </p:cBhvr>
                                    </p:animEffect>
                                  </p:childTnLst>
                                </p:cTn>
                              </p:par>
                              <p:par>
                                <p:cTn id="187" presetID="10"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fade">
                                      <p:cBhvr>
                                        <p:cTn id="189" dur="500"/>
                                        <p:tgtEl>
                                          <p:spTgt spid="73"/>
                                        </p:tgtEl>
                                      </p:cBhvr>
                                    </p:animEffect>
                                  </p:childTnLst>
                                </p:cTn>
                              </p:par>
                              <p:par>
                                <p:cTn id="190" presetID="10" presetClass="entr" presetSubtype="0" fill="hold" nodeType="with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fade">
                                      <p:cBhvr>
                                        <p:cTn id="192" dur="500"/>
                                        <p:tgtEl>
                                          <p:spTgt spid="74"/>
                                        </p:tgtEl>
                                      </p:cBhvr>
                                    </p:animEffect>
                                  </p:childTnLst>
                                </p:cTn>
                              </p:par>
                              <p:par>
                                <p:cTn id="193" presetID="10"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fade">
                                      <p:cBhvr>
                                        <p:cTn id="198" dur="500"/>
                                        <p:tgtEl>
                                          <p:spTgt spid="76"/>
                                        </p:tgtEl>
                                      </p:cBhvr>
                                    </p:animEffect>
                                  </p:childTnLst>
                                </p:cTn>
                              </p:par>
                              <p:par>
                                <p:cTn id="199" presetID="10" presetClass="entr" presetSubtype="0" fill="hold"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fade">
                                      <p:cBhvr>
                                        <p:cTn id="201" dur="500"/>
                                        <p:tgtEl>
                                          <p:spTgt spid="77"/>
                                        </p:tgtEl>
                                      </p:cBhvr>
                                    </p:animEffect>
                                  </p:childTnLst>
                                </p:cTn>
                              </p:par>
                              <p:par>
                                <p:cTn id="202" presetID="10"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fade">
                                      <p:cBhvr>
                                        <p:cTn id="207" dur="500"/>
                                        <p:tgtEl>
                                          <p:spTgt spid="79"/>
                                        </p:tgtEl>
                                      </p:cBhvr>
                                    </p:animEffect>
                                  </p:childTnLst>
                                </p:cTn>
                              </p:par>
                              <p:par>
                                <p:cTn id="208" presetID="10" presetClass="entr" presetSubtype="0" fill="hold" nodeType="withEffect">
                                  <p:stCondLst>
                                    <p:cond delay="0"/>
                                  </p:stCondLst>
                                  <p:childTnLst>
                                    <p:set>
                                      <p:cBhvr>
                                        <p:cTn id="209" dur="1" fill="hold">
                                          <p:stCondLst>
                                            <p:cond delay="0"/>
                                          </p:stCondLst>
                                        </p:cTn>
                                        <p:tgtEl>
                                          <p:spTgt spid="80"/>
                                        </p:tgtEl>
                                        <p:attrNameLst>
                                          <p:attrName>style.visibility</p:attrName>
                                        </p:attrNameLst>
                                      </p:cBhvr>
                                      <p:to>
                                        <p:strVal val="visible"/>
                                      </p:to>
                                    </p:set>
                                    <p:animEffect transition="in" filter="fade">
                                      <p:cBhvr>
                                        <p:cTn id="210" dur="500"/>
                                        <p:tgtEl>
                                          <p:spTgt spid="80"/>
                                        </p:tgtEl>
                                      </p:cBhvr>
                                    </p:animEffect>
                                  </p:childTnLst>
                                </p:cTn>
                              </p:par>
                              <p:par>
                                <p:cTn id="211" presetID="10" presetClass="entr" presetSubtype="0" fill="hold" nodeType="with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fade">
                                      <p:cBhvr>
                                        <p:cTn id="213" dur="500"/>
                                        <p:tgtEl>
                                          <p:spTgt spid="81"/>
                                        </p:tgtEl>
                                      </p:cBhvr>
                                    </p:animEffect>
                                  </p:childTnLst>
                                </p:cTn>
                              </p:par>
                              <p:par>
                                <p:cTn id="214" presetID="10" presetClass="entr" presetSubtype="0" fill="hold" nodeType="withEffect">
                                  <p:stCondLst>
                                    <p:cond delay="0"/>
                                  </p:stCondLst>
                                  <p:childTnLst>
                                    <p:set>
                                      <p:cBhvr>
                                        <p:cTn id="215" dur="1" fill="hold">
                                          <p:stCondLst>
                                            <p:cond delay="0"/>
                                          </p:stCondLst>
                                        </p:cTn>
                                        <p:tgtEl>
                                          <p:spTgt spid="82"/>
                                        </p:tgtEl>
                                        <p:attrNameLst>
                                          <p:attrName>style.visibility</p:attrName>
                                        </p:attrNameLst>
                                      </p:cBhvr>
                                      <p:to>
                                        <p:strVal val="visible"/>
                                      </p:to>
                                    </p:set>
                                    <p:animEffect transition="in" filter="fade">
                                      <p:cBhvr>
                                        <p:cTn id="216" dur="500"/>
                                        <p:tgtEl>
                                          <p:spTgt spid="82"/>
                                        </p:tgtEl>
                                      </p:cBhvr>
                                    </p:animEffect>
                                  </p:childTnLst>
                                </p:cTn>
                              </p:par>
                              <p:par>
                                <p:cTn id="217" presetID="10" presetClass="entr" presetSubtype="0" fill="hold" nodeType="withEffect">
                                  <p:stCondLst>
                                    <p:cond delay="0"/>
                                  </p:stCondLst>
                                  <p:childTnLst>
                                    <p:set>
                                      <p:cBhvr>
                                        <p:cTn id="218" dur="1" fill="hold">
                                          <p:stCondLst>
                                            <p:cond delay="0"/>
                                          </p:stCondLst>
                                        </p:cTn>
                                        <p:tgtEl>
                                          <p:spTgt spid="83"/>
                                        </p:tgtEl>
                                        <p:attrNameLst>
                                          <p:attrName>style.visibility</p:attrName>
                                        </p:attrNameLst>
                                      </p:cBhvr>
                                      <p:to>
                                        <p:strVal val="visible"/>
                                      </p:to>
                                    </p:set>
                                    <p:animEffect transition="in" filter="fade">
                                      <p:cBhvr>
                                        <p:cTn id="219" dur="500"/>
                                        <p:tgtEl>
                                          <p:spTgt spid="83"/>
                                        </p:tgtEl>
                                      </p:cBhvr>
                                    </p:animEffect>
                                  </p:childTnLst>
                                </p:cTn>
                              </p:par>
                              <p:par>
                                <p:cTn id="220" presetID="10" presetClass="entr" presetSubtype="0" fill="hold" nodeType="withEffect">
                                  <p:stCondLst>
                                    <p:cond delay="0"/>
                                  </p:stCondLst>
                                  <p:childTnLst>
                                    <p:set>
                                      <p:cBhvr>
                                        <p:cTn id="221" dur="1" fill="hold">
                                          <p:stCondLst>
                                            <p:cond delay="0"/>
                                          </p:stCondLst>
                                        </p:cTn>
                                        <p:tgtEl>
                                          <p:spTgt spid="84"/>
                                        </p:tgtEl>
                                        <p:attrNameLst>
                                          <p:attrName>style.visibility</p:attrName>
                                        </p:attrNameLst>
                                      </p:cBhvr>
                                      <p:to>
                                        <p:strVal val="visible"/>
                                      </p:to>
                                    </p:set>
                                    <p:animEffect transition="in" filter="fade">
                                      <p:cBhvr>
                                        <p:cTn id="222" dur="500"/>
                                        <p:tgtEl>
                                          <p:spTgt spid="84"/>
                                        </p:tgtEl>
                                      </p:cBhvr>
                                    </p:animEffect>
                                  </p:childTnLst>
                                </p:cTn>
                              </p:par>
                              <p:par>
                                <p:cTn id="223" presetID="10" presetClass="entr" presetSubtype="0" fill="hold" nodeType="withEffect">
                                  <p:stCondLst>
                                    <p:cond delay="0"/>
                                  </p:stCondLst>
                                  <p:childTnLst>
                                    <p:set>
                                      <p:cBhvr>
                                        <p:cTn id="224" dur="1" fill="hold">
                                          <p:stCondLst>
                                            <p:cond delay="0"/>
                                          </p:stCondLst>
                                        </p:cTn>
                                        <p:tgtEl>
                                          <p:spTgt spid="85"/>
                                        </p:tgtEl>
                                        <p:attrNameLst>
                                          <p:attrName>style.visibility</p:attrName>
                                        </p:attrNameLst>
                                      </p:cBhvr>
                                      <p:to>
                                        <p:strVal val="visible"/>
                                      </p:to>
                                    </p:set>
                                    <p:animEffect transition="in" filter="fade">
                                      <p:cBhvr>
                                        <p:cTn id="225" dur="500"/>
                                        <p:tgtEl>
                                          <p:spTgt spid="85"/>
                                        </p:tgtEl>
                                      </p:cBhvr>
                                    </p:animEffect>
                                  </p:childTnLst>
                                </p:cTn>
                              </p:par>
                              <p:par>
                                <p:cTn id="226" presetID="10" presetClass="entr" presetSubtype="0" fill="hold"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par>
                                <p:cTn id="229" presetID="10" presetClass="entr" presetSubtype="0" fill="hold"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nodeType="withEffect">
                                  <p:stCondLst>
                                    <p:cond delay="0"/>
                                  </p:stCondLst>
                                  <p:childTnLst>
                                    <p:set>
                                      <p:cBhvr>
                                        <p:cTn id="233" dur="1" fill="hold">
                                          <p:stCondLst>
                                            <p:cond delay="0"/>
                                          </p:stCondLst>
                                        </p:cTn>
                                        <p:tgtEl>
                                          <p:spTgt spid="88"/>
                                        </p:tgtEl>
                                        <p:attrNameLst>
                                          <p:attrName>style.visibility</p:attrName>
                                        </p:attrNameLst>
                                      </p:cBhvr>
                                      <p:to>
                                        <p:strVal val="visible"/>
                                      </p:to>
                                    </p:set>
                                    <p:animEffect transition="in" filter="fade">
                                      <p:cBhvr>
                                        <p:cTn id="234" dur="500"/>
                                        <p:tgtEl>
                                          <p:spTgt spid="88"/>
                                        </p:tgtEl>
                                      </p:cBhvr>
                                    </p:animEffect>
                                  </p:childTnLst>
                                </p:cTn>
                              </p:par>
                              <p:par>
                                <p:cTn id="235" presetID="10" presetClass="entr" presetSubtype="0" fill="hold" nodeType="withEffect">
                                  <p:stCondLst>
                                    <p:cond delay="0"/>
                                  </p:stCondLst>
                                  <p:childTnLst>
                                    <p:set>
                                      <p:cBhvr>
                                        <p:cTn id="236" dur="1" fill="hold">
                                          <p:stCondLst>
                                            <p:cond delay="0"/>
                                          </p:stCondLst>
                                        </p:cTn>
                                        <p:tgtEl>
                                          <p:spTgt spid="89"/>
                                        </p:tgtEl>
                                        <p:attrNameLst>
                                          <p:attrName>style.visibility</p:attrName>
                                        </p:attrNameLst>
                                      </p:cBhvr>
                                      <p:to>
                                        <p:strVal val="visible"/>
                                      </p:to>
                                    </p:set>
                                    <p:animEffect transition="in" filter="fade">
                                      <p:cBhvr>
                                        <p:cTn id="237" dur="500"/>
                                        <p:tgtEl>
                                          <p:spTgt spid="89"/>
                                        </p:tgtEl>
                                      </p:cBhvr>
                                    </p:animEffect>
                                  </p:childTnLst>
                                </p:cTn>
                              </p:par>
                              <p:par>
                                <p:cTn id="238" presetID="10" presetClass="entr" presetSubtype="0" fill="hold" nodeType="withEffect">
                                  <p:stCondLst>
                                    <p:cond delay="0"/>
                                  </p:stCondLst>
                                  <p:childTnLst>
                                    <p:set>
                                      <p:cBhvr>
                                        <p:cTn id="239" dur="1" fill="hold">
                                          <p:stCondLst>
                                            <p:cond delay="0"/>
                                          </p:stCondLst>
                                        </p:cTn>
                                        <p:tgtEl>
                                          <p:spTgt spid="90"/>
                                        </p:tgtEl>
                                        <p:attrNameLst>
                                          <p:attrName>style.visibility</p:attrName>
                                        </p:attrNameLst>
                                      </p:cBhvr>
                                      <p:to>
                                        <p:strVal val="visible"/>
                                      </p:to>
                                    </p:set>
                                    <p:animEffect transition="in" filter="fade">
                                      <p:cBhvr>
                                        <p:cTn id="240" dur="500"/>
                                        <p:tgtEl>
                                          <p:spTgt spid="90"/>
                                        </p:tgtEl>
                                      </p:cBhvr>
                                    </p:animEffect>
                                  </p:childTnLst>
                                </p:cTn>
                              </p:par>
                              <p:par>
                                <p:cTn id="241" presetID="10" presetClass="entr" presetSubtype="0" fill="hold" nodeType="with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fade">
                                      <p:cBhvr>
                                        <p:cTn id="243" dur="500"/>
                                        <p:tgtEl>
                                          <p:spTgt spid="91"/>
                                        </p:tgtEl>
                                      </p:cBhvr>
                                    </p:animEffect>
                                  </p:childTnLst>
                                </p:cTn>
                              </p:par>
                              <p:par>
                                <p:cTn id="244" presetID="10" presetClass="entr" presetSubtype="0" fill="hold" nodeType="withEffect">
                                  <p:stCondLst>
                                    <p:cond delay="0"/>
                                  </p:stCondLst>
                                  <p:childTnLst>
                                    <p:set>
                                      <p:cBhvr>
                                        <p:cTn id="245" dur="1" fill="hold">
                                          <p:stCondLst>
                                            <p:cond delay="0"/>
                                          </p:stCondLst>
                                        </p:cTn>
                                        <p:tgtEl>
                                          <p:spTgt spid="92"/>
                                        </p:tgtEl>
                                        <p:attrNameLst>
                                          <p:attrName>style.visibility</p:attrName>
                                        </p:attrNameLst>
                                      </p:cBhvr>
                                      <p:to>
                                        <p:strVal val="visible"/>
                                      </p:to>
                                    </p:set>
                                    <p:animEffect transition="in" filter="fade">
                                      <p:cBhvr>
                                        <p:cTn id="246" dur="500"/>
                                        <p:tgtEl>
                                          <p:spTgt spid="92"/>
                                        </p:tgtEl>
                                      </p:cBhvr>
                                    </p:animEffect>
                                  </p:childTnLst>
                                </p:cTn>
                              </p:par>
                              <p:par>
                                <p:cTn id="247" presetID="10"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fade">
                                      <p:cBhvr>
                                        <p:cTn id="249" dur="500"/>
                                        <p:tgtEl>
                                          <p:spTgt spid="93"/>
                                        </p:tgtEl>
                                      </p:cBhvr>
                                    </p:animEffect>
                                  </p:childTnLst>
                                </p:cTn>
                              </p:par>
                              <p:par>
                                <p:cTn id="250" presetID="10"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fade">
                                      <p:cBhvr>
                                        <p:cTn id="252" dur="500"/>
                                        <p:tgtEl>
                                          <p:spTgt spid="94"/>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fade">
                                      <p:cBhvr>
                                        <p:cTn id="258" dur="500"/>
                                        <p:tgtEl>
                                          <p:spTgt spid="96"/>
                                        </p:tgtEl>
                                      </p:cBhvr>
                                    </p:animEffect>
                                  </p:childTnLst>
                                </p:cTn>
                              </p:par>
                              <p:par>
                                <p:cTn id="259" presetID="10" presetClass="entr" presetSubtype="0" fill="hold"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500"/>
                                        <p:tgtEl>
                                          <p:spTgt spid="97"/>
                                        </p:tgtEl>
                                      </p:cBhvr>
                                    </p:animEffect>
                                  </p:childTnLst>
                                </p:cTn>
                              </p:par>
                              <p:par>
                                <p:cTn id="262" presetID="10" presetClass="entr" presetSubtype="0" fill="hold" nodeType="withEffect">
                                  <p:stCondLst>
                                    <p:cond delay="0"/>
                                  </p:stCondLst>
                                  <p:childTnLst>
                                    <p:set>
                                      <p:cBhvr>
                                        <p:cTn id="263" dur="1" fill="hold">
                                          <p:stCondLst>
                                            <p:cond delay="0"/>
                                          </p:stCondLst>
                                        </p:cTn>
                                        <p:tgtEl>
                                          <p:spTgt spid="98"/>
                                        </p:tgtEl>
                                        <p:attrNameLst>
                                          <p:attrName>style.visibility</p:attrName>
                                        </p:attrNameLst>
                                      </p:cBhvr>
                                      <p:to>
                                        <p:strVal val="visible"/>
                                      </p:to>
                                    </p:set>
                                    <p:animEffect transition="in" filter="fade">
                                      <p:cBhvr>
                                        <p:cTn id="264" dur="500"/>
                                        <p:tgtEl>
                                          <p:spTgt spid="98"/>
                                        </p:tgtEl>
                                      </p:cBhvr>
                                    </p:animEffect>
                                  </p:childTnLst>
                                </p:cTn>
                              </p:par>
                              <p:par>
                                <p:cTn id="265" presetID="10" presetClass="entr" presetSubtype="0" fill="hold" nodeType="withEffect">
                                  <p:stCondLst>
                                    <p:cond delay="0"/>
                                  </p:stCondLst>
                                  <p:childTnLst>
                                    <p:set>
                                      <p:cBhvr>
                                        <p:cTn id="266" dur="1" fill="hold">
                                          <p:stCondLst>
                                            <p:cond delay="0"/>
                                          </p:stCondLst>
                                        </p:cTn>
                                        <p:tgtEl>
                                          <p:spTgt spid="99"/>
                                        </p:tgtEl>
                                        <p:attrNameLst>
                                          <p:attrName>style.visibility</p:attrName>
                                        </p:attrNameLst>
                                      </p:cBhvr>
                                      <p:to>
                                        <p:strVal val="visible"/>
                                      </p:to>
                                    </p:set>
                                    <p:animEffect transition="in" filter="fade">
                                      <p:cBhvr>
                                        <p:cTn id="26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3" grpId="0" animBg="1"/>
      <p:bldP spid="504" grpId="0"/>
      <p:bldP spid="505" grpId="0" animBg="1"/>
      <p:bldP spid="5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800" y="0"/>
            <a:ext cx="7704000" cy="572700"/>
          </a:xfrm>
        </p:spPr>
        <p:txBody>
          <a:bodyPr/>
          <a:lstStyle/>
          <a:p>
            <a:r>
              <a:rPr lang="en-US" dirty="0" err="1" smtClean="0"/>
              <a:t>Thống</a:t>
            </a:r>
            <a:r>
              <a:rPr lang="en-US" dirty="0" smtClean="0"/>
              <a:t> </a:t>
            </a:r>
            <a:r>
              <a:rPr lang="en-US" dirty="0" err="1" smtClean="0"/>
              <a:t>kê</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491880372"/>
              </p:ext>
            </p:extLst>
          </p:nvPr>
        </p:nvGraphicFramePr>
        <p:xfrm>
          <a:off x="2496458" y="572686"/>
          <a:ext cx="4136573" cy="4570816"/>
        </p:xfrm>
        <a:graphic>
          <a:graphicData uri="http://schemas.openxmlformats.org/drawingml/2006/table">
            <a:tbl>
              <a:tblPr firstRow="1" firstCol="1" bandRow="1">
                <a:tableStyleId>{3084569E-331A-466B-A78B-78AA3851C530}</a:tableStyleId>
              </a:tblPr>
              <a:tblGrid>
                <a:gridCol w="590939">
                  <a:extLst>
                    <a:ext uri="{9D8B030D-6E8A-4147-A177-3AD203B41FA5}">
                      <a16:colId xmlns:a16="http://schemas.microsoft.com/office/drawing/2014/main" val="1260275178"/>
                    </a:ext>
                  </a:extLst>
                </a:gridCol>
                <a:gridCol w="590939">
                  <a:extLst>
                    <a:ext uri="{9D8B030D-6E8A-4147-A177-3AD203B41FA5}">
                      <a16:colId xmlns:a16="http://schemas.microsoft.com/office/drawing/2014/main" val="2603309441"/>
                    </a:ext>
                  </a:extLst>
                </a:gridCol>
                <a:gridCol w="590939">
                  <a:extLst>
                    <a:ext uri="{9D8B030D-6E8A-4147-A177-3AD203B41FA5}">
                      <a16:colId xmlns:a16="http://schemas.microsoft.com/office/drawing/2014/main" val="2355113924"/>
                    </a:ext>
                  </a:extLst>
                </a:gridCol>
                <a:gridCol w="590939">
                  <a:extLst>
                    <a:ext uri="{9D8B030D-6E8A-4147-A177-3AD203B41FA5}">
                      <a16:colId xmlns:a16="http://schemas.microsoft.com/office/drawing/2014/main" val="2903470980"/>
                    </a:ext>
                  </a:extLst>
                </a:gridCol>
                <a:gridCol w="590939">
                  <a:extLst>
                    <a:ext uri="{9D8B030D-6E8A-4147-A177-3AD203B41FA5}">
                      <a16:colId xmlns:a16="http://schemas.microsoft.com/office/drawing/2014/main" val="1624659398"/>
                    </a:ext>
                  </a:extLst>
                </a:gridCol>
                <a:gridCol w="590939">
                  <a:extLst>
                    <a:ext uri="{9D8B030D-6E8A-4147-A177-3AD203B41FA5}">
                      <a16:colId xmlns:a16="http://schemas.microsoft.com/office/drawing/2014/main" val="3539843403"/>
                    </a:ext>
                  </a:extLst>
                </a:gridCol>
                <a:gridCol w="590939">
                  <a:extLst>
                    <a:ext uri="{9D8B030D-6E8A-4147-A177-3AD203B41FA5}">
                      <a16:colId xmlns:a16="http://schemas.microsoft.com/office/drawing/2014/main" val="632716476"/>
                    </a:ext>
                  </a:extLst>
                </a:gridCol>
              </a:tblGrid>
              <a:tr h="142838">
                <a:tc rowSpan="2">
                  <a:txBody>
                    <a:bodyPr/>
                    <a:lstStyle/>
                    <a:p>
                      <a:pPr marL="0" marR="0" algn="ctr">
                        <a:lnSpc>
                          <a:spcPct val="116000"/>
                        </a:lnSpc>
                        <a:spcBef>
                          <a:spcPts val="0"/>
                        </a:spcBef>
                        <a:spcAft>
                          <a:spcPts val="0"/>
                        </a:spcAft>
                      </a:pPr>
                      <a:r>
                        <a:rPr lang="en-US" sz="600" dirty="0" err="1">
                          <a:solidFill>
                            <a:schemeClr val="bg1"/>
                          </a:solidFill>
                          <a:effectLst/>
                        </a:rPr>
                        <a:t>Testcase</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2">
                  <a:txBody>
                    <a:bodyPr/>
                    <a:lstStyle/>
                    <a:p>
                      <a:pPr marL="0" marR="0">
                        <a:lnSpc>
                          <a:spcPct val="116000"/>
                        </a:lnSpc>
                        <a:spcBef>
                          <a:spcPts val="0"/>
                        </a:spcBef>
                        <a:spcAft>
                          <a:spcPts val="0"/>
                        </a:spcAft>
                      </a:pPr>
                      <a:r>
                        <a:rPr lang="en-US" sz="600">
                          <a:solidFill>
                            <a:schemeClr val="bg1"/>
                          </a:solidFill>
                          <a:effectLst/>
                        </a:rPr>
                        <a:t>BFS</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gridSpan="2">
                  <a:txBody>
                    <a:bodyPr/>
                    <a:lstStyle/>
                    <a:p>
                      <a:pPr marL="0" marR="0">
                        <a:lnSpc>
                          <a:spcPct val="116000"/>
                        </a:lnSpc>
                        <a:spcBef>
                          <a:spcPts val="0"/>
                        </a:spcBef>
                        <a:spcAft>
                          <a:spcPts val="0"/>
                        </a:spcAft>
                      </a:pPr>
                      <a:r>
                        <a:rPr lang="en-US" sz="600">
                          <a:solidFill>
                            <a:schemeClr val="bg1"/>
                          </a:solidFill>
                          <a:effectLst/>
                        </a:rPr>
                        <a:t>DFS</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gridSpan="2">
                  <a:txBody>
                    <a:bodyPr/>
                    <a:lstStyle/>
                    <a:p>
                      <a:pPr marL="0" marR="0">
                        <a:lnSpc>
                          <a:spcPct val="116000"/>
                        </a:lnSpc>
                        <a:spcBef>
                          <a:spcPts val="0"/>
                        </a:spcBef>
                        <a:spcAft>
                          <a:spcPts val="0"/>
                        </a:spcAft>
                      </a:pPr>
                      <a:r>
                        <a:rPr lang="en-US" sz="600">
                          <a:solidFill>
                            <a:schemeClr val="bg1"/>
                          </a:solidFill>
                          <a:effectLst/>
                        </a:rPr>
                        <a:t>A*</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extLst>
                  <a:ext uri="{0D108BD9-81ED-4DB2-BD59-A6C34878D82A}">
                    <a16:rowId xmlns:a16="http://schemas.microsoft.com/office/drawing/2014/main" val="294766159"/>
                  </a:ext>
                </a:extLst>
              </a:tr>
              <a:tr h="142838">
                <a:tc vMerge="1">
                  <a:txBody>
                    <a:bodyPr/>
                    <a:lstStyle/>
                    <a:p>
                      <a:endParaRPr lang="en-US"/>
                    </a:p>
                  </a:txBody>
                  <a:tcPr/>
                </a:tc>
                <a:tc>
                  <a:txBody>
                    <a:bodyPr/>
                    <a:lstStyle/>
                    <a:p>
                      <a:pPr marL="0" marR="0">
                        <a:lnSpc>
                          <a:spcPct val="116000"/>
                        </a:lnSpc>
                        <a:spcBef>
                          <a:spcPts val="0"/>
                        </a:spcBef>
                        <a:spcAft>
                          <a:spcPts val="0"/>
                        </a:spcAft>
                      </a:pPr>
                      <a:r>
                        <a:rPr lang="en-US" sz="600">
                          <a:solidFill>
                            <a:schemeClr val="bg1"/>
                          </a:solidFill>
                          <a:effectLst/>
                        </a:rPr>
                        <a:t>State</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en-US" sz="600">
                          <a:solidFill>
                            <a:schemeClr val="bg1"/>
                          </a:solidFill>
                          <a:effectLst/>
                        </a:rPr>
                        <a:t>Time</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en-US" sz="600">
                          <a:solidFill>
                            <a:schemeClr val="bg1"/>
                          </a:solidFill>
                          <a:effectLst/>
                        </a:rPr>
                        <a:t>State</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en-US" sz="600">
                          <a:solidFill>
                            <a:schemeClr val="bg1"/>
                          </a:solidFill>
                          <a:effectLst/>
                        </a:rPr>
                        <a:t>Time</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en-US" sz="600">
                          <a:solidFill>
                            <a:schemeClr val="bg1"/>
                          </a:solidFill>
                          <a:effectLst/>
                        </a:rPr>
                        <a:t>State</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en-US" sz="600">
                          <a:solidFill>
                            <a:schemeClr val="bg1"/>
                          </a:solidFill>
                          <a:effectLst/>
                        </a:rPr>
                        <a:t>Time</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201717451"/>
                  </a:ext>
                </a:extLst>
              </a:tr>
              <a:tr h="142838">
                <a:tc>
                  <a:txBody>
                    <a:bodyPr/>
                    <a:lstStyle/>
                    <a:p>
                      <a:pPr marL="0" marR="0">
                        <a:lnSpc>
                          <a:spcPct val="116000"/>
                        </a:lnSpc>
                        <a:spcBef>
                          <a:spcPts val="0"/>
                        </a:spcBef>
                        <a:spcAft>
                          <a:spcPts val="0"/>
                        </a:spcAft>
                      </a:pPr>
                      <a:r>
                        <a:rPr lang="vi-VN" sz="600" dirty="0">
                          <a:solidFill>
                            <a:schemeClr val="bg1"/>
                          </a:solidFill>
                          <a:effectLst/>
                        </a:rPr>
                        <a:t>1</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51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0.0427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0.034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847479938"/>
                  </a:ext>
                </a:extLst>
              </a:tr>
              <a:tr h="142838">
                <a:tc>
                  <a:txBody>
                    <a:bodyPr/>
                    <a:lstStyle/>
                    <a:p>
                      <a:pPr marL="0" marR="0">
                        <a:lnSpc>
                          <a:spcPct val="116000"/>
                        </a:lnSpc>
                        <a:spcBef>
                          <a:spcPts val="0"/>
                        </a:spcBef>
                        <a:spcAft>
                          <a:spcPts val="0"/>
                        </a:spcAft>
                      </a:pPr>
                      <a:r>
                        <a:rPr lang="vi-VN" sz="600" dirty="0">
                          <a:solidFill>
                            <a:schemeClr val="bg1"/>
                          </a:solidFill>
                          <a:effectLst/>
                        </a:rPr>
                        <a:t>2</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265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0.779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161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0.165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176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0.367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215895754"/>
                  </a:ext>
                </a:extLst>
              </a:tr>
              <a:tr h="142838">
                <a:tc>
                  <a:txBody>
                    <a:bodyPr/>
                    <a:lstStyle/>
                    <a:p>
                      <a:pPr marL="0" marR="0">
                        <a:lnSpc>
                          <a:spcPct val="116000"/>
                        </a:lnSpc>
                        <a:spcBef>
                          <a:spcPts val="0"/>
                        </a:spcBef>
                        <a:spcAft>
                          <a:spcPts val="0"/>
                        </a:spcAft>
                      </a:pPr>
                      <a:r>
                        <a:rPr lang="vi-VN" sz="600">
                          <a:solidFill>
                            <a:schemeClr val="bg1"/>
                          </a:solidFill>
                          <a:effectLst/>
                        </a:rPr>
                        <a:t>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257</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0.508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200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0.25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218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0.3769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4259490713"/>
                  </a:ext>
                </a:extLst>
              </a:tr>
              <a:tr h="142838">
                <a:tc>
                  <a:txBody>
                    <a:bodyPr/>
                    <a:lstStyle/>
                    <a:p>
                      <a:pPr marL="0" marR="0">
                        <a:lnSpc>
                          <a:spcPct val="116000"/>
                        </a:lnSpc>
                        <a:spcBef>
                          <a:spcPts val="0"/>
                        </a:spcBef>
                        <a:spcAft>
                          <a:spcPts val="0"/>
                        </a:spcAft>
                      </a:pPr>
                      <a:r>
                        <a:rPr lang="vi-VN" sz="600">
                          <a:solidFill>
                            <a:schemeClr val="bg1"/>
                          </a:solidFill>
                          <a:effectLst/>
                        </a:rPr>
                        <a:t>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365</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154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0.135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233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0.341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984589418"/>
                  </a:ext>
                </a:extLst>
              </a:tr>
              <a:tr h="142838">
                <a:tc>
                  <a:txBody>
                    <a:bodyPr/>
                    <a:lstStyle/>
                    <a:p>
                      <a:pPr marL="0" marR="0">
                        <a:lnSpc>
                          <a:spcPct val="116000"/>
                        </a:lnSpc>
                        <a:spcBef>
                          <a:spcPts val="0"/>
                        </a:spcBef>
                        <a:spcAft>
                          <a:spcPts val="0"/>
                        </a:spcAft>
                      </a:pPr>
                      <a:r>
                        <a:rPr lang="vi-VN" sz="600">
                          <a:solidFill>
                            <a:schemeClr val="bg1"/>
                          </a:solidFill>
                          <a:effectLst/>
                        </a:rPr>
                        <a:t>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588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1,444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530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1.171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508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1.177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430787563"/>
                  </a:ext>
                </a:extLst>
              </a:tr>
              <a:tr h="142838">
                <a:tc>
                  <a:txBody>
                    <a:bodyPr/>
                    <a:lstStyle/>
                    <a:p>
                      <a:pPr marL="0" marR="0">
                        <a:lnSpc>
                          <a:spcPct val="116000"/>
                        </a:lnSpc>
                        <a:spcBef>
                          <a:spcPts val="0"/>
                        </a:spcBef>
                        <a:spcAft>
                          <a:spcPts val="0"/>
                        </a:spcAft>
                      </a:pPr>
                      <a:r>
                        <a:rPr lang="vi-VN" sz="600">
                          <a:solidFill>
                            <a:schemeClr val="bg1"/>
                          </a:solidFill>
                          <a:effectLst/>
                        </a:rPr>
                        <a:t>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timeout</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timeout</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2268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36.5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4552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176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428155240"/>
                  </a:ext>
                </a:extLst>
              </a:tr>
              <a:tr h="142838">
                <a:tc>
                  <a:txBody>
                    <a:bodyPr/>
                    <a:lstStyle/>
                    <a:p>
                      <a:pPr marL="0" marR="0">
                        <a:lnSpc>
                          <a:spcPct val="116000"/>
                        </a:lnSpc>
                        <a:spcBef>
                          <a:spcPts val="0"/>
                        </a:spcBef>
                        <a:spcAft>
                          <a:spcPts val="0"/>
                        </a:spcAft>
                      </a:pPr>
                      <a:r>
                        <a:rPr lang="vi-VN" sz="600">
                          <a:solidFill>
                            <a:schemeClr val="bg1"/>
                          </a:solidFill>
                          <a:effectLst/>
                        </a:rPr>
                        <a:t>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timeout</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timeout</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23.36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2001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3204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36.56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2979241995"/>
                  </a:ext>
                </a:extLst>
              </a:tr>
              <a:tr h="142838">
                <a:tc>
                  <a:txBody>
                    <a:bodyPr/>
                    <a:lstStyle/>
                    <a:p>
                      <a:pPr marL="0" marR="0">
                        <a:lnSpc>
                          <a:spcPct val="116000"/>
                        </a:lnSpc>
                        <a:spcBef>
                          <a:spcPts val="0"/>
                        </a:spcBef>
                        <a:spcAft>
                          <a:spcPts val="0"/>
                        </a:spcAft>
                      </a:pPr>
                      <a:r>
                        <a:rPr lang="vi-VN" sz="600">
                          <a:solidFill>
                            <a:schemeClr val="bg1"/>
                          </a:solidFill>
                          <a:effectLst/>
                        </a:rPr>
                        <a:t>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6">
                  <a:txBody>
                    <a:bodyPr/>
                    <a:lstStyle/>
                    <a:p>
                      <a:pPr marL="0" marR="0" algn="ctr">
                        <a:lnSpc>
                          <a:spcPct val="116000"/>
                        </a:lnSpc>
                        <a:spcBef>
                          <a:spcPts val="0"/>
                        </a:spcBef>
                        <a:spcAft>
                          <a:spcPts val="0"/>
                        </a:spcAft>
                      </a:pPr>
                      <a:r>
                        <a:rPr lang="en-US" sz="600">
                          <a:solidFill>
                            <a:schemeClr val="bg1"/>
                          </a:solidFill>
                          <a:effectLst/>
                        </a:rPr>
                        <a:t>Not found</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90225408"/>
                  </a:ext>
                </a:extLst>
              </a:tr>
              <a:tr h="142838">
                <a:tc>
                  <a:txBody>
                    <a:bodyPr/>
                    <a:lstStyle/>
                    <a:p>
                      <a:pPr marL="0" marR="0">
                        <a:lnSpc>
                          <a:spcPct val="116000"/>
                        </a:lnSpc>
                        <a:spcBef>
                          <a:spcPts val="0"/>
                        </a:spcBef>
                        <a:spcAft>
                          <a:spcPts val="0"/>
                        </a:spcAft>
                      </a:pPr>
                      <a:r>
                        <a:rPr lang="vi-VN" sz="600">
                          <a:solidFill>
                            <a:schemeClr val="bg1"/>
                          </a:solidFill>
                          <a:effectLst/>
                        </a:rPr>
                        <a:t>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87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0.115</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0.038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4235295708"/>
                  </a:ext>
                </a:extLst>
              </a:tr>
              <a:tr h="142838">
                <a:tc>
                  <a:txBody>
                    <a:bodyPr/>
                    <a:lstStyle/>
                    <a:p>
                      <a:pPr marL="0" marR="0">
                        <a:lnSpc>
                          <a:spcPct val="116000"/>
                        </a:lnSpc>
                        <a:spcBef>
                          <a:spcPts val="0"/>
                        </a:spcBef>
                        <a:spcAft>
                          <a:spcPts val="0"/>
                        </a:spcAft>
                      </a:pPr>
                      <a:r>
                        <a:rPr lang="vi-VN" sz="600">
                          <a:solidFill>
                            <a:schemeClr val="bg1"/>
                          </a:solidFill>
                          <a:effectLst/>
                        </a:rPr>
                        <a:t>10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6">
                  <a:txBody>
                    <a:bodyPr/>
                    <a:lstStyle/>
                    <a:p>
                      <a:pPr marL="0" marR="0" algn="ctr">
                        <a:lnSpc>
                          <a:spcPct val="116000"/>
                        </a:lnSpc>
                        <a:spcBef>
                          <a:spcPts val="0"/>
                        </a:spcBef>
                        <a:spcAft>
                          <a:spcPts val="0"/>
                        </a:spcAft>
                      </a:pPr>
                      <a:r>
                        <a:rPr lang="en-US" sz="600" dirty="0">
                          <a:solidFill>
                            <a:schemeClr val="bg1"/>
                          </a:solidFill>
                          <a:effectLst/>
                        </a:rPr>
                        <a:t>Not found</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05838595"/>
                  </a:ext>
                </a:extLst>
              </a:tr>
              <a:tr h="142838">
                <a:tc>
                  <a:txBody>
                    <a:bodyPr/>
                    <a:lstStyle/>
                    <a:p>
                      <a:pPr marL="0" marR="0">
                        <a:lnSpc>
                          <a:spcPct val="116000"/>
                        </a:lnSpc>
                        <a:spcBef>
                          <a:spcPts val="0"/>
                        </a:spcBef>
                        <a:spcAft>
                          <a:spcPts val="0"/>
                        </a:spcAft>
                      </a:pPr>
                      <a:r>
                        <a:rPr lang="vi-VN" sz="600">
                          <a:solidFill>
                            <a:schemeClr val="bg1"/>
                          </a:solidFill>
                          <a:effectLst/>
                        </a:rPr>
                        <a:t>11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198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0.513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113</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0.118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130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51520171"/>
                  </a:ext>
                </a:extLst>
              </a:tr>
              <a:tr h="142838">
                <a:tc>
                  <a:txBody>
                    <a:bodyPr/>
                    <a:lstStyle/>
                    <a:p>
                      <a:pPr marL="0" marR="0">
                        <a:lnSpc>
                          <a:spcPct val="116000"/>
                        </a:lnSpc>
                        <a:spcBef>
                          <a:spcPts val="0"/>
                        </a:spcBef>
                        <a:spcAft>
                          <a:spcPts val="0"/>
                        </a:spcAft>
                      </a:pPr>
                      <a:r>
                        <a:rPr lang="vi-VN" sz="600">
                          <a:solidFill>
                            <a:schemeClr val="bg1"/>
                          </a:solidFill>
                          <a:effectLst/>
                        </a:rPr>
                        <a:t>12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6">
                  <a:txBody>
                    <a:bodyPr/>
                    <a:lstStyle/>
                    <a:p>
                      <a:pPr marL="0" marR="0" algn="ctr">
                        <a:lnSpc>
                          <a:spcPct val="116000"/>
                        </a:lnSpc>
                        <a:spcBef>
                          <a:spcPts val="0"/>
                        </a:spcBef>
                        <a:spcAft>
                          <a:spcPts val="0"/>
                        </a:spcAft>
                      </a:pPr>
                      <a:r>
                        <a:rPr lang="en-US" sz="600" dirty="0">
                          <a:solidFill>
                            <a:schemeClr val="bg1"/>
                          </a:solidFill>
                          <a:effectLst/>
                        </a:rPr>
                        <a:t>Not found</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924714"/>
                  </a:ext>
                </a:extLst>
              </a:tr>
              <a:tr h="142838">
                <a:tc>
                  <a:txBody>
                    <a:bodyPr/>
                    <a:lstStyle/>
                    <a:p>
                      <a:pPr marL="0" marR="0">
                        <a:lnSpc>
                          <a:spcPct val="116000"/>
                        </a:lnSpc>
                        <a:spcBef>
                          <a:spcPts val="0"/>
                        </a:spcBef>
                        <a:spcAft>
                          <a:spcPts val="0"/>
                        </a:spcAft>
                      </a:pPr>
                      <a:r>
                        <a:rPr lang="vi-VN" sz="600">
                          <a:solidFill>
                            <a:schemeClr val="bg1"/>
                          </a:solidFill>
                          <a:effectLst/>
                        </a:rPr>
                        <a:t>13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1144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15,464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1121</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696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4.39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604045586"/>
                  </a:ext>
                </a:extLst>
              </a:tr>
              <a:tr h="142838">
                <a:tc>
                  <a:txBody>
                    <a:bodyPr/>
                    <a:lstStyle/>
                    <a:p>
                      <a:pPr marL="0" marR="0">
                        <a:lnSpc>
                          <a:spcPct val="116000"/>
                        </a:lnSpc>
                        <a:spcBef>
                          <a:spcPts val="0"/>
                        </a:spcBef>
                        <a:spcAft>
                          <a:spcPts val="0"/>
                        </a:spcAft>
                      </a:pPr>
                      <a:r>
                        <a:rPr lang="vi-VN" sz="600">
                          <a:solidFill>
                            <a:schemeClr val="bg1"/>
                          </a:solidFill>
                          <a:effectLst/>
                        </a:rPr>
                        <a:t>14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106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0.087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47</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95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073978273"/>
                  </a:ext>
                </a:extLst>
              </a:tr>
              <a:tr h="142838">
                <a:tc>
                  <a:txBody>
                    <a:bodyPr/>
                    <a:lstStyle/>
                    <a:p>
                      <a:pPr marL="0" marR="0">
                        <a:lnSpc>
                          <a:spcPct val="116000"/>
                        </a:lnSpc>
                        <a:spcBef>
                          <a:spcPts val="0"/>
                        </a:spcBef>
                        <a:spcAft>
                          <a:spcPts val="0"/>
                        </a:spcAft>
                      </a:pPr>
                      <a:r>
                        <a:rPr lang="vi-VN" sz="600">
                          <a:solidFill>
                            <a:schemeClr val="bg1"/>
                          </a:solidFill>
                          <a:effectLst/>
                        </a:rPr>
                        <a:t>15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295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0.419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88</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0.0517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267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0.37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652121085"/>
                  </a:ext>
                </a:extLst>
              </a:tr>
              <a:tr h="142838">
                <a:tc>
                  <a:txBody>
                    <a:bodyPr/>
                    <a:lstStyle/>
                    <a:p>
                      <a:pPr marL="0" marR="0">
                        <a:lnSpc>
                          <a:spcPct val="116000"/>
                        </a:lnSpc>
                        <a:spcBef>
                          <a:spcPts val="0"/>
                        </a:spcBef>
                        <a:spcAft>
                          <a:spcPts val="0"/>
                        </a:spcAft>
                      </a:pPr>
                      <a:r>
                        <a:rPr lang="vi-VN" sz="600">
                          <a:solidFill>
                            <a:schemeClr val="bg1"/>
                          </a:solidFill>
                          <a:effectLst/>
                        </a:rPr>
                        <a:t>16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122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0.1870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109</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70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0.069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675634016"/>
                  </a:ext>
                </a:extLst>
              </a:tr>
              <a:tr h="142838">
                <a:tc>
                  <a:txBody>
                    <a:bodyPr/>
                    <a:lstStyle/>
                    <a:p>
                      <a:pPr marL="0" marR="0">
                        <a:lnSpc>
                          <a:spcPct val="116000"/>
                        </a:lnSpc>
                        <a:spcBef>
                          <a:spcPts val="0"/>
                        </a:spcBef>
                        <a:spcAft>
                          <a:spcPts val="0"/>
                        </a:spcAft>
                      </a:pPr>
                      <a:r>
                        <a:rPr lang="vi-VN" sz="600">
                          <a:solidFill>
                            <a:schemeClr val="bg1"/>
                          </a:solidFill>
                          <a:effectLst/>
                        </a:rPr>
                        <a:t>17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407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0.8893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316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0.5426</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305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0.583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623912997"/>
                  </a:ext>
                </a:extLst>
              </a:tr>
              <a:tr h="142838">
                <a:tc>
                  <a:txBody>
                    <a:bodyPr/>
                    <a:lstStyle/>
                    <a:p>
                      <a:pPr marL="0" marR="0">
                        <a:lnSpc>
                          <a:spcPct val="116000"/>
                        </a:lnSpc>
                        <a:spcBef>
                          <a:spcPts val="0"/>
                        </a:spcBef>
                        <a:spcAft>
                          <a:spcPts val="0"/>
                        </a:spcAft>
                      </a:pPr>
                      <a:r>
                        <a:rPr lang="vi-VN" sz="600">
                          <a:solidFill>
                            <a:schemeClr val="bg1"/>
                          </a:solidFill>
                          <a:effectLst/>
                        </a:rPr>
                        <a:t>18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135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0.123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113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0.105</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103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0.114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646301165"/>
                  </a:ext>
                </a:extLst>
              </a:tr>
              <a:tr h="142838">
                <a:tc>
                  <a:txBody>
                    <a:bodyPr/>
                    <a:lstStyle/>
                    <a:p>
                      <a:pPr marL="0" marR="0">
                        <a:lnSpc>
                          <a:spcPct val="116000"/>
                        </a:lnSpc>
                        <a:spcBef>
                          <a:spcPts val="0"/>
                        </a:spcBef>
                        <a:spcAft>
                          <a:spcPts val="0"/>
                        </a:spcAft>
                      </a:pPr>
                      <a:r>
                        <a:rPr lang="vi-VN" sz="600">
                          <a:solidFill>
                            <a:schemeClr val="bg1"/>
                          </a:solidFill>
                          <a:effectLst/>
                        </a:rPr>
                        <a:t>19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312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0.415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251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0.326</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274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0.59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073229706"/>
                  </a:ext>
                </a:extLst>
              </a:tr>
              <a:tr h="142838">
                <a:tc>
                  <a:txBody>
                    <a:bodyPr/>
                    <a:lstStyle/>
                    <a:p>
                      <a:pPr marL="0" marR="0">
                        <a:lnSpc>
                          <a:spcPct val="116000"/>
                        </a:lnSpc>
                        <a:spcBef>
                          <a:spcPts val="0"/>
                        </a:spcBef>
                        <a:spcAft>
                          <a:spcPts val="0"/>
                        </a:spcAft>
                      </a:pPr>
                      <a:r>
                        <a:rPr lang="vi-VN" sz="600">
                          <a:solidFill>
                            <a:schemeClr val="bg1"/>
                          </a:solidFill>
                          <a:effectLst/>
                        </a:rPr>
                        <a:t>20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123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0.130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77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0.055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108</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0.132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185885169"/>
                  </a:ext>
                </a:extLst>
              </a:tr>
              <a:tr h="142838">
                <a:tc>
                  <a:txBody>
                    <a:bodyPr/>
                    <a:lstStyle/>
                    <a:p>
                      <a:pPr marL="0" marR="0">
                        <a:lnSpc>
                          <a:spcPct val="116000"/>
                        </a:lnSpc>
                        <a:spcBef>
                          <a:spcPts val="0"/>
                        </a:spcBef>
                        <a:spcAft>
                          <a:spcPts val="0"/>
                        </a:spcAft>
                      </a:pPr>
                      <a:r>
                        <a:rPr lang="vi-VN" sz="600">
                          <a:solidFill>
                            <a:schemeClr val="bg1"/>
                          </a:solidFill>
                          <a:effectLst/>
                        </a:rPr>
                        <a:t>21</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6">
                  <a:txBody>
                    <a:bodyPr/>
                    <a:lstStyle/>
                    <a:p>
                      <a:pPr marL="0" marR="0" algn="ctr">
                        <a:lnSpc>
                          <a:spcPct val="116000"/>
                        </a:lnSpc>
                        <a:spcBef>
                          <a:spcPts val="0"/>
                        </a:spcBef>
                        <a:spcAft>
                          <a:spcPts val="0"/>
                        </a:spcAft>
                      </a:pPr>
                      <a:r>
                        <a:rPr lang="en-US" sz="600" dirty="0">
                          <a:solidFill>
                            <a:schemeClr val="bg1"/>
                          </a:solidFill>
                          <a:effectLst/>
                        </a:rPr>
                        <a:t>Not found</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9734837"/>
                  </a:ext>
                </a:extLst>
              </a:tr>
              <a:tr h="142838">
                <a:tc>
                  <a:txBody>
                    <a:bodyPr/>
                    <a:lstStyle/>
                    <a:p>
                      <a:pPr marL="0" marR="0">
                        <a:lnSpc>
                          <a:spcPct val="116000"/>
                        </a:lnSpc>
                        <a:spcBef>
                          <a:spcPts val="0"/>
                        </a:spcBef>
                        <a:spcAft>
                          <a:spcPts val="0"/>
                        </a:spcAft>
                      </a:pPr>
                      <a:r>
                        <a:rPr lang="vi-VN" sz="600">
                          <a:solidFill>
                            <a:schemeClr val="bg1"/>
                          </a:solidFill>
                          <a:effectLst/>
                        </a:rPr>
                        <a:t>22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0.0135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26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29</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803712214"/>
                  </a:ext>
                </a:extLst>
              </a:tr>
              <a:tr h="142838">
                <a:tc>
                  <a:txBody>
                    <a:bodyPr/>
                    <a:lstStyle/>
                    <a:p>
                      <a:pPr marL="0" marR="0">
                        <a:lnSpc>
                          <a:spcPct val="116000"/>
                        </a:lnSpc>
                        <a:spcBef>
                          <a:spcPts val="0"/>
                        </a:spcBef>
                        <a:spcAft>
                          <a:spcPts val="0"/>
                        </a:spcAft>
                      </a:pPr>
                      <a:r>
                        <a:rPr lang="vi-VN" sz="600">
                          <a:solidFill>
                            <a:schemeClr val="bg1"/>
                          </a:solidFill>
                          <a:effectLst/>
                        </a:rPr>
                        <a:t>23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89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0.048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78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0.054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53</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0.035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992821349"/>
                  </a:ext>
                </a:extLst>
              </a:tr>
              <a:tr h="142838">
                <a:tc>
                  <a:txBody>
                    <a:bodyPr/>
                    <a:lstStyle/>
                    <a:p>
                      <a:pPr marL="0" marR="0">
                        <a:lnSpc>
                          <a:spcPct val="116000"/>
                        </a:lnSpc>
                        <a:spcBef>
                          <a:spcPts val="0"/>
                        </a:spcBef>
                        <a:spcAft>
                          <a:spcPts val="0"/>
                        </a:spcAft>
                      </a:pPr>
                      <a:r>
                        <a:rPr lang="vi-VN" sz="600">
                          <a:solidFill>
                            <a:schemeClr val="bg1"/>
                          </a:solidFill>
                          <a:effectLst/>
                        </a:rPr>
                        <a:t>24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0.009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40</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0.021</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2371917468"/>
                  </a:ext>
                </a:extLst>
              </a:tr>
              <a:tr h="142838">
                <a:tc>
                  <a:txBody>
                    <a:bodyPr/>
                    <a:lstStyle/>
                    <a:p>
                      <a:pPr marL="0" marR="0">
                        <a:lnSpc>
                          <a:spcPct val="116000"/>
                        </a:lnSpc>
                        <a:spcBef>
                          <a:spcPts val="0"/>
                        </a:spcBef>
                        <a:spcAft>
                          <a:spcPts val="0"/>
                        </a:spcAft>
                      </a:pPr>
                      <a:r>
                        <a:rPr lang="vi-VN" sz="600">
                          <a:solidFill>
                            <a:schemeClr val="bg1"/>
                          </a:solidFill>
                          <a:effectLst/>
                        </a:rPr>
                        <a:t>25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6">
                  <a:txBody>
                    <a:bodyPr/>
                    <a:lstStyle/>
                    <a:p>
                      <a:pPr marL="0" marR="0" algn="ctr">
                        <a:lnSpc>
                          <a:spcPct val="116000"/>
                        </a:lnSpc>
                        <a:spcBef>
                          <a:spcPts val="0"/>
                        </a:spcBef>
                        <a:spcAft>
                          <a:spcPts val="0"/>
                        </a:spcAft>
                      </a:pPr>
                      <a:r>
                        <a:rPr lang="en-US" sz="600" dirty="0">
                          <a:solidFill>
                            <a:schemeClr val="bg1"/>
                          </a:solidFill>
                          <a:effectLst/>
                        </a:rPr>
                        <a:t>Not found</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51578625"/>
                  </a:ext>
                </a:extLst>
              </a:tr>
              <a:tr h="142838">
                <a:tc>
                  <a:txBody>
                    <a:bodyPr/>
                    <a:lstStyle/>
                    <a:p>
                      <a:pPr marL="0" marR="0">
                        <a:lnSpc>
                          <a:spcPct val="116000"/>
                        </a:lnSpc>
                        <a:spcBef>
                          <a:spcPts val="0"/>
                        </a:spcBef>
                        <a:spcAft>
                          <a:spcPts val="0"/>
                        </a:spcAft>
                      </a:pPr>
                      <a:r>
                        <a:rPr lang="vi-VN" sz="600">
                          <a:solidFill>
                            <a:schemeClr val="bg1"/>
                          </a:solidFill>
                          <a:effectLst/>
                        </a:rPr>
                        <a:t>26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364</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0.608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103</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86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0.058</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1301423335"/>
                  </a:ext>
                </a:extLst>
              </a:tr>
              <a:tr h="142838">
                <a:tc>
                  <a:txBody>
                    <a:bodyPr/>
                    <a:lstStyle/>
                    <a:p>
                      <a:pPr marL="0" marR="0">
                        <a:lnSpc>
                          <a:spcPct val="116000"/>
                        </a:lnSpc>
                        <a:spcBef>
                          <a:spcPts val="0"/>
                        </a:spcBef>
                        <a:spcAft>
                          <a:spcPts val="0"/>
                        </a:spcAft>
                      </a:pPr>
                      <a:r>
                        <a:rPr lang="vi-VN" sz="600">
                          <a:solidFill>
                            <a:schemeClr val="bg1"/>
                          </a:solidFill>
                          <a:effectLst/>
                        </a:rPr>
                        <a:t>27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gridSpan="6">
                  <a:txBody>
                    <a:bodyPr/>
                    <a:lstStyle/>
                    <a:p>
                      <a:pPr marL="0" marR="0" algn="ctr">
                        <a:lnSpc>
                          <a:spcPct val="116000"/>
                        </a:lnSpc>
                        <a:spcBef>
                          <a:spcPts val="0"/>
                        </a:spcBef>
                        <a:spcAft>
                          <a:spcPts val="0"/>
                        </a:spcAft>
                      </a:pPr>
                      <a:r>
                        <a:rPr lang="en-US" sz="600" dirty="0">
                          <a:solidFill>
                            <a:schemeClr val="bg1"/>
                          </a:solidFill>
                          <a:effectLst/>
                        </a:rPr>
                        <a:t>Not found</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9844453"/>
                  </a:ext>
                </a:extLst>
              </a:tr>
              <a:tr h="142838">
                <a:tc>
                  <a:txBody>
                    <a:bodyPr/>
                    <a:lstStyle/>
                    <a:p>
                      <a:pPr marL="0" marR="0">
                        <a:lnSpc>
                          <a:spcPct val="116000"/>
                        </a:lnSpc>
                        <a:spcBef>
                          <a:spcPts val="0"/>
                        </a:spcBef>
                        <a:spcAft>
                          <a:spcPts val="0"/>
                        </a:spcAft>
                      </a:pPr>
                      <a:r>
                        <a:rPr lang="vi-VN" sz="600">
                          <a:solidFill>
                            <a:schemeClr val="bg1"/>
                          </a:solidFill>
                          <a:effectLst/>
                        </a:rPr>
                        <a:t>28</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559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1,417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126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0.107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85</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0.068</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4228861279"/>
                  </a:ext>
                </a:extLst>
              </a:tr>
              <a:tr h="142838">
                <a:tc>
                  <a:txBody>
                    <a:bodyPr/>
                    <a:lstStyle/>
                    <a:p>
                      <a:pPr marL="0" marR="0">
                        <a:lnSpc>
                          <a:spcPct val="116000"/>
                        </a:lnSpc>
                        <a:spcBef>
                          <a:spcPts val="0"/>
                        </a:spcBef>
                        <a:spcAft>
                          <a:spcPts val="0"/>
                        </a:spcAft>
                      </a:pPr>
                      <a:r>
                        <a:rPr lang="vi-VN" sz="600">
                          <a:solidFill>
                            <a:schemeClr val="bg1"/>
                          </a:solidFill>
                          <a:effectLst/>
                        </a:rPr>
                        <a:t>29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62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0.036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0.012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49</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0.036</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369305418"/>
                  </a:ext>
                </a:extLst>
              </a:tr>
              <a:tr h="142838">
                <a:tc>
                  <a:txBody>
                    <a:bodyPr/>
                    <a:lstStyle/>
                    <a:p>
                      <a:pPr marL="0" marR="0">
                        <a:lnSpc>
                          <a:spcPct val="116000"/>
                        </a:lnSpc>
                        <a:spcBef>
                          <a:spcPts val="0"/>
                        </a:spcBef>
                        <a:spcAft>
                          <a:spcPts val="0"/>
                        </a:spcAft>
                      </a:pPr>
                      <a:r>
                        <a:rPr lang="vi-VN" sz="600">
                          <a:solidFill>
                            <a:schemeClr val="bg1"/>
                          </a:solidFill>
                          <a:effectLst/>
                        </a:rPr>
                        <a:t>30</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552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1,446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462</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0.996</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a:solidFill>
                            <a:schemeClr val="bg1"/>
                          </a:solidFill>
                          <a:effectLst/>
                        </a:rPr>
                        <a:t>327</a:t>
                      </a:r>
                      <a:endParaRPr lang="en-US" sz="6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tc>
                  <a:txBody>
                    <a:bodyPr/>
                    <a:lstStyle/>
                    <a:p>
                      <a:pPr marL="0" marR="0">
                        <a:lnSpc>
                          <a:spcPct val="116000"/>
                        </a:lnSpc>
                        <a:spcBef>
                          <a:spcPts val="0"/>
                        </a:spcBef>
                        <a:spcAft>
                          <a:spcPts val="0"/>
                        </a:spcAft>
                      </a:pPr>
                      <a:r>
                        <a:rPr lang="vi-VN" sz="600" dirty="0">
                          <a:solidFill>
                            <a:schemeClr val="bg1"/>
                          </a:solidFill>
                          <a:effectLst/>
                        </a:rPr>
                        <a:t>0.59</a:t>
                      </a:r>
                      <a:endParaRPr lang="en-US" sz="6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34863" marR="34863" marT="0" marB="0"/>
                </a:tc>
                <a:extLst>
                  <a:ext uri="{0D108BD9-81ED-4DB2-BD59-A6C34878D82A}">
                    <a16:rowId xmlns:a16="http://schemas.microsoft.com/office/drawing/2014/main" val="748079955"/>
                  </a:ext>
                </a:extLst>
              </a:tr>
            </a:tbl>
          </a:graphicData>
        </a:graphic>
      </p:graphicFrame>
      <p:sp>
        <p:nvSpPr>
          <p:cNvPr id="12" name="Rectangle 2"/>
          <p:cNvSpPr>
            <a:spLocks noChangeArrowheads="1"/>
          </p:cNvSpPr>
          <p:nvPr/>
        </p:nvSpPr>
        <p:spPr bwMode="auto">
          <a:xfrm>
            <a:off x="3254149" y="118155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4541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Cảm ơn thầy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Sokoban là gì ?</a:t>
            </a:r>
            <a:endParaRPr/>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 sz="1500" dirty="0">
                <a:highlight>
                  <a:schemeClr val="dk1"/>
                </a:highlight>
              </a:rPr>
              <a:t>Sokoban là một trò chơi thuộc thể loại giải đ</a:t>
            </a:r>
            <a:r>
              <a:rPr lang="en" sz="1500" dirty="0"/>
              <a:t>ố</a:t>
            </a:r>
            <a:r>
              <a:rPr lang="en" sz="1500" dirty="0">
                <a:highlight>
                  <a:schemeClr val="dk1"/>
                </a:highlight>
              </a:rPr>
              <a:t>, trong đó người chơi phải đẩy một số thùng hàng (khối vuông) vượt qua chướng ngại vật để đến được các đích cho sẵn). </a:t>
            </a:r>
            <a:r>
              <a:rPr lang="en" sz="1500" dirty="0"/>
              <a:t>Ngoài ra:</a:t>
            </a:r>
            <a:endParaRPr sz="1500" dirty="0"/>
          </a:p>
          <a:p>
            <a:pPr marL="457200" lvl="0" indent="-323850" algn="l" rtl="0">
              <a:lnSpc>
                <a:spcPct val="100000"/>
              </a:lnSpc>
              <a:spcBef>
                <a:spcPts val="0"/>
              </a:spcBef>
              <a:spcAft>
                <a:spcPts val="0"/>
              </a:spcAft>
              <a:buSzPts val="1500"/>
              <a:buAutoNum type="arabicPeriod"/>
            </a:pPr>
            <a:r>
              <a:rPr lang="en"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 sz="1500" dirty="0">
                <a:highlight>
                  <a:schemeClr val="dk1"/>
                </a:highlight>
              </a:rPr>
              <a:t>Người chơi chỉ được đẩy một ô vuông một lần, không được kéo chúng</a:t>
            </a:r>
            <a:endParaRPr sz="1500" dirty="0">
              <a:highlight>
                <a:schemeClr val="dk1"/>
              </a:highlight>
            </a:endParaRPr>
          </a:p>
        </p:txBody>
      </p:sp>
      <p:pic>
        <p:nvPicPr>
          <p:cNvPr id="226" name="Google Shape;226;p2"/>
          <p:cNvPicPr preferRelativeResize="0"/>
          <p:nvPr/>
        </p:nvPicPr>
        <p:blipFill>
          <a:blip r:embed="rId3">
            <a:alphaModFix/>
          </a:blip>
          <a:stretch>
            <a:fillRect/>
          </a:stretch>
        </p:blipFill>
        <p:spPr>
          <a:xfrm>
            <a:off x="2126512" y="2296632"/>
            <a:ext cx="3771014" cy="277864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a:extLst>
              <a:ext uri="{FF2B5EF4-FFF2-40B4-BE49-F238E27FC236}">
                <a16:creationId xmlns:a16="http://schemas.microsoft.com/office/drawing/2014/main" id="{753ECF7E-22E5-4831-AE7E-51513F74B918}"/>
              </a:ext>
            </a:extLst>
          </p:cNvPr>
          <p:cNvPicPr>
            <a:picLocks noChangeAspect="1"/>
          </p:cNvPicPr>
          <p:nvPr/>
        </p:nvPicPr>
        <p:blipFill>
          <a:blip r:embed="rId3"/>
          <a:stretch>
            <a:fillRect/>
          </a:stretch>
        </p:blipFill>
        <p:spPr>
          <a:xfrm>
            <a:off x="5575315" y="1418258"/>
            <a:ext cx="2094289" cy="2347160"/>
          </a:xfrm>
          <a:prstGeom prst="rect">
            <a:avLst/>
          </a:prstGeom>
        </p:spPr>
      </p:pic>
      <p:pic>
        <p:nvPicPr>
          <p:cNvPr id="6" name="Picture 5">
            <a:extLst>
              <a:ext uri="{FF2B5EF4-FFF2-40B4-BE49-F238E27FC236}">
                <a16:creationId xmlns:a16="http://schemas.microsoft.com/office/drawing/2014/main" id="{D3CB82AF-16BD-4988-9E91-1ADCE897CB32}"/>
              </a:ext>
            </a:extLst>
          </p:cNvPr>
          <p:cNvPicPr>
            <a:picLocks noChangeAspect="1"/>
          </p:cNvPicPr>
          <p:nvPr/>
        </p:nvPicPr>
        <p:blipFill>
          <a:blip r:embed="rId4"/>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Định nghĩa bài toán</a:t>
            </a:r>
            <a:endParaRPr dirty="0"/>
          </a:p>
        </p:txBody>
      </p:sp>
      <p:sp>
        <p:nvSpPr>
          <p:cNvPr id="3" name="Subtitle 2">
            <a:extLst>
              <a:ext uri="{FF2B5EF4-FFF2-40B4-BE49-F238E27FC236}">
                <a16:creationId xmlns:a16="http://schemas.microsoft.com/office/drawing/2014/main" id="{4B3E3A6E-F22C-4944-AFF2-C6D472E40C49}"/>
              </a:ext>
            </a:extLst>
          </p:cNvPr>
          <p:cNvSpPr>
            <a:spLocks noGrp="1"/>
          </p:cNvSpPr>
          <p:nvPr>
            <p:ph type="subTitle" idx="1"/>
          </p:nvPr>
        </p:nvSpPr>
        <p:spPr>
          <a:xfrm>
            <a:off x="1399278" y="1091879"/>
            <a:ext cx="1656000" cy="405796"/>
          </a:xfrm>
        </p:spPr>
        <p:txBody>
          <a:bodyPr/>
          <a:lstStyle/>
          <a:p>
            <a:r>
              <a:rPr lang="en-US" b="1" dirty="0"/>
              <a:t>START STATE</a:t>
            </a:r>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Subtitle 2">
            <a:extLst>
              <a:ext uri="{FF2B5EF4-FFF2-40B4-BE49-F238E27FC236}">
                <a16:creationId xmlns:a16="http://schemas.microsoft.com/office/drawing/2014/main" id="{0A853CA3-0ECE-4449-AA91-517A70EDB3BE}"/>
              </a:ext>
            </a:extLst>
          </p:cNvPr>
          <p:cNvSpPr txBox="1">
            <a:spLocks/>
          </p:cNvSpPr>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r>
              <a:rPr lang="en-US" b="1" dirty="0"/>
              <a:t>GOAL STATE</a:t>
            </a:r>
          </a:p>
        </p:txBody>
      </p:sp>
      <p:grpSp>
        <p:nvGrpSpPr>
          <p:cNvPr id="56" name="Google Shape;3862;p37">
            <a:extLst>
              <a:ext uri="{FF2B5EF4-FFF2-40B4-BE49-F238E27FC236}">
                <a16:creationId xmlns:a16="http://schemas.microsoft.com/office/drawing/2014/main" id="{486B57E0-B87F-42F9-B245-C2FD17919BB5}"/>
              </a:ext>
            </a:extLst>
          </p:cNvPr>
          <p:cNvGrpSpPr/>
          <p:nvPr/>
        </p:nvGrpSpPr>
        <p:grpSpPr>
          <a:xfrm>
            <a:off x="3900280" y="3851412"/>
            <a:ext cx="1246300" cy="1045075"/>
            <a:chOff x="5882575" y="2372750"/>
            <a:chExt cx="1246300" cy="1045075"/>
          </a:xfrm>
        </p:grpSpPr>
        <p:sp>
          <p:nvSpPr>
            <p:cNvPr id="57" name="Google Shape;3863;p37">
              <a:extLst>
                <a:ext uri="{FF2B5EF4-FFF2-40B4-BE49-F238E27FC236}">
                  <a16:creationId xmlns:a16="http://schemas.microsoft.com/office/drawing/2014/main" id="{A5C08060-531A-4FE7-9D57-B8B678D5DFED}"/>
                </a:ext>
              </a:extLst>
            </p:cNvPr>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3864;p37">
              <a:extLst>
                <a:ext uri="{FF2B5EF4-FFF2-40B4-BE49-F238E27FC236}">
                  <a16:creationId xmlns:a16="http://schemas.microsoft.com/office/drawing/2014/main" id="{63FCC204-26F4-42E6-9BFD-8794A28D8DC0}"/>
                </a:ext>
              </a:extLst>
            </p:cNvPr>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3865;p37">
              <a:extLst>
                <a:ext uri="{FF2B5EF4-FFF2-40B4-BE49-F238E27FC236}">
                  <a16:creationId xmlns:a16="http://schemas.microsoft.com/office/drawing/2014/main" id="{1EB9F190-C4B9-445C-9B19-473B6082DA1E}"/>
                </a:ext>
              </a:extLst>
            </p:cNvPr>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3866;p37">
              <a:extLst>
                <a:ext uri="{FF2B5EF4-FFF2-40B4-BE49-F238E27FC236}">
                  <a16:creationId xmlns:a16="http://schemas.microsoft.com/office/drawing/2014/main" id="{FBF1A122-704C-41A9-941F-CEC9C3F9AC99}"/>
                </a:ext>
              </a:extLst>
            </p:cNvPr>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3867;p37">
              <a:extLst>
                <a:ext uri="{FF2B5EF4-FFF2-40B4-BE49-F238E27FC236}">
                  <a16:creationId xmlns:a16="http://schemas.microsoft.com/office/drawing/2014/main" id="{FF44CA76-4E60-47DF-B5D9-814E1D561202}"/>
                </a:ext>
              </a:extLst>
            </p:cNvPr>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3868;p37">
              <a:extLst>
                <a:ext uri="{FF2B5EF4-FFF2-40B4-BE49-F238E27FC236}">
                  <a16:creationId xmlns:a16="http://schemas.microsoft.com/office/drawing/2014/main" id="{FEF7BD9F-A89F-4422-8117-9572AC26AEBE}"/>
                </a:ext>
              </a:extLst>
            </p:cNvPr>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3869;p37">
              <a:extLst>
                <a:ext uri="{FF2B5EF4-FFF2-40B4-BE49-F238E27FC236}">
                  <a16:creationId xmlns:a16="http://schemas.microsoft.com/office/drawing/2014/main" id="{62F3C769-CADA-4B8E-ABEE-05462FE21171}"/>
                </a:ext>
              </a:extLst>
            </p:cNvPr>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3870;p37">
              <a:extLst>
                <a:ext uri="{FF2B5EF4-FFF2-40B4-BE49-F238E27FC236}">
                  <a16:creationId xmlns:a16="http://schemas.microsoft.com/office/drawing/2014/main" id="{53ECF7D8-65E0-4693-9C77-61B2F678FDF9}"/>
                </a:ext>
              </a:extLst>
            </p:cNvPr>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871;p37">
              <a:extLst>
                <a:ext uri="{FF2B5EF4-FFF2-40B4-BE49-F238E27FC236}">
                  <a16:creationId xmlns:a16="http://schemas.microsoft.com/office/drawing/2014/main" id="{7F20B18F-8451-4E86-8119-1715BEA32344}"/>
                </a:ext>
              </a:extLst>
            </p:cNvPr>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872;p37">
              <a:extLst>
                <a:ext uri="{FF2B5EF4-FFF2-40B4-BE49-F238E27FC236}">
                  <a16:creationId xmlns:a16="http://schemas.microsoft.com/office/drawing/2014/main" id="{EF8F5DF7-97E4-4B94-8BA5-697792EBA276}"/>
                </a:ext>
              </a:extLst>
            </p:cNvPr>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202;p1">
            <a:extLst>
              <a:ext uri="{FF2B5EF4-FFF2-40B4-BE49-F238E27FC236}">
                <a16:creationId xmlns:a16="http://schemas.microsoft.com/office/drawing/2014/main" id="{8EC0A50C-2BB2-494D-86B5-E4907F8647B1}"/>
              </a:ext>
            </a:extLst>
          </p:cNvPr>
          <p:cNvGrpSpPr/>
          <p:nvPr/>
        </p:nvGrpSpPr>
        <p:grpSpPr>
          <a:xfrm flipH="1">
            <a:off x="7780934" y="3456022"/>
            <a:ext cx="742584" cy="1079402"/>
            <a:chOff x="2446425" y="1033300"/>
            <a:chExt cx="1176650" cy="1710350"/>
          </a:xfrm>
        </p:grpSpPr>
        <p:sp>
          <p:nvSpPr>
            <p:cNvPr id="68" name="Google Shape;203;p1">
              <a:extLst>
                <a:ext uri="{FF2B5EF4-FFF2-40B4-BE49-F238E27FC236}">
                  <a16:creationId xmlns:a16="http://schemas.microsoft.com/office/drawing/2014/main" id="{76C93AD3-642E-4063-A2A7-6F9016924487}"/>
                </a:ext>
              </a:extLst>
            </p:cNvPr>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204;p1">
              <a:extLst>
                <a:ext uri="{FF2B5EF4-FFF2-40B4-BE49-F238E27FC236}">
                  <a16:creationId xmlns:a16="http://schemas.microsoft.com/office/drawing/2014/main" id="{B5A0D96D-CE76-4C6A-8ADA-EC5E6B0D5F5B}"/>
                </a:ext>
              </a:extLst>
            </p:cNvPr>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05;p1">
              <a:extLst>
                <a:ext uri="{FF2B5EF4-FFF2-40B4-BE49-F238E27FC236}">
                  <a16:creationId xmlns:a16="http://schemas.microsoft.com/office/drawing/2014/main" id="{4FC22116-3D20-4BF7-9139-C9F4003C50EF}"/>
                </a:ext>
              </a:extLst>
            </p:cNvPr>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06;p1">
              <a:extLst>
                <a:ext uri="{FF2B5EF4-FFF2-40B4-BE49-F238E27FC236}">
                  <a16:creationId xmlns:a16="http://schemas.microsoft.com/office/drawing/2014/main" id="{2466FC12-E217-4C38-933B-03050CC05270}"/>
                </a:ext>
              </a:extLst>
            </p:cNvPr>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07;p1">
              <a:extLst>
                <a:ext uri="{FF2B5EF4-FFF2-40B4-BE49-F238E27FC236}">
                  <a16:creationId xmlns:a16="http://schemas.microsoft.com/office/drawing/2014/main" id="{30506561-2708-4A02-8BA2-F52376CD5E64}"/>
                </a:ext>
              </a:extLst>
            </p:cNvPr>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08;p1">
              <a:extLst>
                <a:ext uri="{FF2B5EF4-FFF2-40B4-BE49-F238E27FC236}">
                  <a16:creationId xmlns:a16="http://schemas.microsoft.com/office/drawing/2014/main" id="{6D906944-19C2-492B-8978-A83CB429FE3F}"/>
                </a:ext>
              </a:extLst>
            </p:cNvPr>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Arrow: Right 9">
            <a:extLst>
              <a:ext uri="{FF2B5EF4-FFF2-40B4-BE49-F238E27FC236}">
                <a16:creationId xmlns:a16="http://schemas.microsoft.com/office/drawing/2014/main" id="{1BB1D6CD-C6E6-42C7-A081-D0F779DFB2A0}"/>
              </a:ext>
            </a:extLst>
          </p:cNvPr>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8E2508-7BBC-447B-B070-8B07B4C3F969}"/>
              </a:ext>
            </a:extLst>
          </p:cNvPr>
          <p:cNvPicPr>
            <a:picLocks noChangeAspect="1"/>
          </p:cNvPicPr>
          <p:nvPr/>
        </p:nvPicPr>
        <p:blipFill>
          <a:blip r:embed="rId5"/>
          <a:stretch>
            <a:fillRect/>
          </a:stretch>
        </p:blipFill>
        <p:spPr>
          <a:xfrm>
            <a:off x="1501662" y="3484096"/>
            <a:ext cx="670561" cy="829058"/>
          </a:xfrm>
          <a:prstGeom prst="rect">
            <a:avLst/>
          </a:prstGeom>
        </p:spPr>
      </p:pic>
      <p:pic>
        <p:nvPicPr>
          <p:cNvPr id="18" name="Picture 17">
            <a:extLst>
              <a:ext uri="{FF2B5EF4-FFF2-40B4-BE49-F238E27FC236}">
                <a16:creationId xmlns:a16="http://schemas.microsoft.com/office/drawing/2014/main" id="{8A4A6FD6-14A3-4667-80A8-9292E6B2BED7}"/>
              </a:ext>
            </a:extLst>
          </p:cNvPr>
          <p:cNvPicPr>
            <a:picLocks noChangeAspect="1"/>
          </p:cNvPicPr>
          <p:nvPr/>
        </p:nvPicPr>
        <p:blipFill>
          <a:blip r:embed="rId6"/>
          <a:stretch>
            <a:fillRect/>
          </a:stretch>
        </p:blipFill>
        <p:spPr>
          <a:xfrm rot="2238865">
            <a:off x="7471226" y="2835160"/>
            <a:ext cx="611966" cy="674200"/>
          </a:xfrm>
          <a:prstGeom prst="rect">
            <a:avLst/>
          </a:prstGeom>
        </p:spPr>
      </p:pic>
      <p:pic>
        <p:nvPicPr>
          <p:cNvPr id="20" name="Picture 19">
            <a:extLst>
              <a:ext uri="{FF2B5EF4-FFF2-40B4-BE49-F238E27FC236}">
                <a16:creationId xmlns:a16="http://schemas.microsoft.com/office/drawing/2014/main" id="{0C00C450-21A0-4B10-B99A-29D4F45CDC2E}"/>
              </a:ext>
            </a:extLst>
          </p:cNvPr>
          <p:cNvPicPr>
            <a:picLocks noChangeAspect="1"/>
          </p:cNvPicPr>
          <p:nvPr/>
        </p:nvPicPr>
        <p:blipFill>
          <a:blip r:embed="rId7"/>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Lên ý tưởng</a:t>
            </a:r>
            <a:endParaRPr dirty="0"/>
          </a:p>
        </p:txBody>
      </p:sp>
      <p:sp>
        <p:nvSpPr>
          <p:cNvPr id="254" name="Google Shape;254;p4"/>
          <p:cNvSpPr txBox="1">
            <a:spLocks noGrp="1"/>
          </p:cNvSpPr>
          <p:nvPr>
            <p:ph type="subTitle" idx="1"/>
          </p:nvPr>
        </p:nvSpPr>
        <p:spPr>
          <a:xfrm>
            <a:off x="1641916" y="967732"/>
            <a:ext cx="6587684" cy="3638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Breadth First Search (BFS), là một giải thuật vét cạn, dùng để duyệt qua tất cả các trạng thái di chuyển có thể xảy ra khi áp dụng vào sokoban để tìm tới trạng thái mục </a:t>
            </a:r>
            <a:r>
              <a:rPr lang="en" dirty="0" smtClean="0"/>
              <a:t>tiêu</a:t>
            </a:r>
          </a:p>
          <a:p>
            <a:pPr marL="0" lvl="0" indent="0"/>
            <a:r>
              <a:rPr lang="vi-VN" dirty="0" smtClean="0"/>
              <a:t>(</a:t>
            </a:r>
            <a:r>
              <a:rPr lang="vi-VN" dirty="0"/>
              <a:t>Depth First Search </a:t>
            </a:r>
            <a:r>
              <a:rPr lang="vi-VN" dirty="0" smtClean="0"/>
              <a:t> </a:t>
            </a:r>
            <a:r>
              <a:rPr lang="en-US" dirty="0" smtClean="0"/>
              <a:t>(</a:t>
            </a:r>
            <a:r>
              <a:rPr lang="vi-VN" dirty="0" smtClean="0"/>
              <a:t>DFS</a:t>
            </a:r>
            <a:r>
              <a:rPr lang="vi-VN" dirty="0"/>
              <a:t>) là một giải thuật vét cạn khác, thường được sử dụng trong các bài toán tìm kiếm và duyệt đồ thị. Đây là một phương pháp khám phá đồ thị hoặc cây một cách "sâu", đi qua một nhánh đến khi không thể đi được nữa, sau đó quay lại và thử các nhánh khác</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 dirty="0"/>
              <a:t>+ A*, là một giải thuật heuristic sử dụng một hàm lượng giá và một hàng đợi ưu tiên để tính toán các nước đi ngắn nhất dẫn đến trạng thái mục tiêu</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Giới thiệu sơ lược giải thuật đối với sokoban</a:t>
            </a:r>
            <a:endParaRPr dirty="0"/>
          </a:p>
        </p:txBody>
      </p:sp>
      <p:sp>
        <p:nvSpPr>
          <p:cNvPr id="288" name="Google Shape;288;p6"/>
          <p:cNvSpPr txBox="1">
            <a:spLocks noGrp="1"/>
          </p:cNvSpPr>
          <p:nvPr>
            <p:ph type="subTitle" idx="1"/>
          </p:nvPr>
        </p:nvSpPr>
        <p:spPr>
          <a:xfrm>
            <a:off x="221390" y="1916169"/>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smtClean="0"/>
              <a:t>DFS và BFS </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278122" y="2650063"/>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extLst>
              <p:ext uri="{D42A27DB-BD31-4B8C-83A1-F6EECF244321}">
                <p14:modId xmlns:p14="http://schemas.microsoft.com/office/powerpoint/2010/main" val="2691541294"/>
              </p:ext>
            </p:extLst>
          </p:nvPr>
        </p:nvGraphicFramePr>
        <p:xfrm>
          <a:off x="276446" y="1068265"/>
          <a:ext cx="8591107" cy="3519329"/>
        </p:xfrm>
        <a:graphic>
          <a:graphicData uri="http://schemas.openxmlformats.org/drawingml/2006/table">
            <a:tbl>
              <a:tblPr>
                <a:noFill/>
                <a:tableStyleId>{3084569E-331A-466B-A78B-78AA3851C530}</a:tableStyleId>
              </a:tblPr>
              <a:tblGrid>
                <a:gridCol w="2537638">
                  <a:extLst>
                    <a:ext uri="{9D8B030D-6E8A-4147-A177-3AD203B41FA5}">
                      <a16:colId xmlns:a16="http://schemas.microsoft.com/office/drawing/2014/main" val="20000"/>
                    </a:ext>
                  </a:extLst>
                </a:gridCol>
                <a:gridCol w="1297171">
                  <a:extLst>
                    <a:ext uri="{9D8B030D-6E8A-4147-A177-3AD203B41FA5}">
                      <a16:colId xmlns:a16="http://schemas.microsoft.com/office/drawing/2014/main" val="165749950"/>
                    </a:ext>
                  </a:extLst>
                </a:gridCol>
                <a:gridCol w="4756298">
                  <a:extLst>
                    <a:ext uri="{9D8B030D-6E8A-4147-A177-3AD203B41FA5}">
                      <a16:colId xmlns:a16="http://schemas.microsoft.com/office/drawing/2014/main" val="20001"/>
                    </a:ext>
                  </a:extLst>
                </a:gridCol>
              </a:tblGrid>
              <a:tr h="261550">
                <a:tc gridSpan="3">
                  <a:txBody>
                    <a:bodyPr/>
                    <a:lstStyle/>
                    <a:p>
                      <a:pPr marL="0" marR="0" lvl="0" indent="0" algn="ctr" rtl="0">
                        <a:lnSpc>
                          <a:spcPct val="100000"/>
                        </a:lnSpc>
                        <a:spcBef>
                          <a:spcPts val="0"/>
                        </a:spcBef>
                        <a:spcAft>
                          <a:spcPts val="0"/>
                        </a:spcAft>
                        <a:buClr>
                          <a:srgbClr val="000000"/>
                        </a:buClr>
                        <a:buSzPts val="2200"/>
                        <a:buFont typeface="Arial"/>
                        <a:buNone/>
                      </a:pPr>
                      <a:r>
                        <a:rPr lang="en-US" sz="3000" b="1" u="sng" strike="noStrike" cap="none" dirty="0">
                          <a:solidFill>
                            <a:schemeClr val="dk1"/>
                          </a:solidFill>
                          <a:latin typeface="Amatic SC"/>
                          <a:ea typeface="Amatic SC"/>
                          <a:cs typeface="Amatic SC"/>
                          <a:sym typeface="Amatic SC"/>
                        </a:rPr>
                        <a:t>Class state</a:t>
                      </a:r>
                      <a:endParaRPr sz="3000" b="1" u="sng"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en-US"/>
                    </a:p>
                  </a:txBody>
                  <a:tcPr/>
                </a:tc>
                <a:tc hMerge="1">
                  <a:txBody>
                    <a:bodyPr/>
                    <a:lstStyle/>
                    <a:p>
                      <a:pPr marL="0" marR="0" lvl="0" indent="0" algn="l" rtl="0">
                        <a:lnSpc>
                          <a:spcPct val="100000"/>
                        </a:lnSpc>
                        <a:spcBef>
                          <a:spcPts val="0"/>
                        </a:spcBef>
                        <a:spcAft>
                          <a:spcPts val="0"/>
                        </a:spcAft>
                        <a:buClr>
                          <a:srgbClr val="000000"/>
                        </a:buClr>
                        <a:buSzPts val="2200"/>
                        <a:buFont typeface="Arial"/>
                        <a:buNone/>
                      </a:pPr>
                      <a:endParaRPr sz="2200" b="1" u="none" strike="noStrike" cap="none" dirty="0">
                        <a:solidFill>
                          <a:schemeClr val="dk1"/>
                        </a:solidFill>
                        <a:latin typeface="Amatic SC"/>
                        <a:ea typeface="Amatic SC"/>
                        <a:cs typeface="Amatic SC"/>
                        <a:sym typeface="Amatic SC"/>
                      </a:endParaRPr>
                    </a:p>
                  </a:txBody>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2325037637"/>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T</a:t>
                      </a:r>
                      <a:r>
                        <a:rPr lang="en" sz="2200" b="1" u="none" strike="noStrike" cap="none" dirty="0">
                          <a:solidFill>
                            <a:schemeClr val="dk1"/>
                          </a:solidFill>
                          <a:latin typeface="Amatic SC"/>
                          <a:ea typeface="Amatic SC"/>
                          <a:cs typeface="Amatic SC"/>
                          <a:sym typeface="Amatic SC"/>
                        </a:rPr>
                        <a:t>huộc tính</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0"/>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Board</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Ma trận lưu map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1"/>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State_parent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State</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Trạng thái cha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2"/>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C</a:t>
                      </a:r>
                      <a:r>
                        <a:rPr lang="en" sz="1300" u="none" strike="noStrike" cap="none" dirty="0">
                          <a:solidFill>
                            <a:schemeClr val="bg1"/>
                          </a:solidFill>
                          <a:highlight>
                            <a:schemeClr val="dk1"/>
                          </a:highlight>
                          <a:latin typeface="Roboto Mono"/>
                          <a:ea typeface="Roboto Mono"/>
                          <a:cs typeface="Roboto Mono"/>
                          <a:sym typeface="Roboto Mono"/>
                        </a:rPr>
                        <a:t>ost</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phụ dùng để tính hàm lượng giá</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3"/>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1"/>
                          </a:solidFill>
                          <a:highlight>
                            <a:schemeClr val="dk1"/>
                          </a:highlight>
                          <a:latin typeface="Roboto Mono"/>
                          <a:ea typeface="Roboto Mono"/>
                          <a:cs typeface="Roboto Mono"/>
                          <a:sym typeface="Roboto Mono"/>
                        </a:rPr>
                        <a:t>Heuristic</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4"/>
                  </a:ext>
                </a:extLst>
              </a:tr>
              <a:tr h="261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Check_points</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Int[(,)]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Danh sách vị trí các điểm đến</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5"/>
                  </a:ext>
                </a:extLst>
              </a:tr>
              <a:tr h="261550">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Phương thức</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Kiểu</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1" u="none" strike="noStrike" cap="none" dirty="0">
                          <a:solidFill>
                            <a:schemeClr val="dk1"/>
                          </a:solidFill>
                          <a:latin typeface="Amatic SC"/>
                          <a:ea typeface="Amatic SC"/>
                          <a:cs typeface="Amatic SC"/>
                          <a:sym typeface="Amatic SC"/>
                        </a:rPr>
                        <a:t>C</a:t>
                      </a:r>
                      <a:r>
                        <a:rPr lang="en" sz="2200" b="1" u="none" strike="noStrike" cap="none" dirty="0">
                          <a:solidFill>
                            <a:schemeClr val="dk1"/>
                          </a:solidFill>
                          <a:latin typeface="Amatic SC"/>
                          <a:ea typeface="Amatic SC"/>
                          <a:cs typeface="Amatic SC"/>
                          <a:sym typeface="Amatic SC"/>
                        </a:rPr>
                        <a:t>hức năng</a:t>
                      </a:r>
                      <a:endParaRPr sz="2200" b="1" u="none" strike="noStrike" cap="none" dirty="0">
                        <a:solidFill>
                          <a:schemeClr val="dk1"/>
                        </a:solidFill>
                        <a:latin typeface="Amatic SC"/>
                        <a:ea typeface="Amatic SC"/>
                        <a:cs typeface="Amatic SC"/>
                        <a:sym typeface="Amatic SC"/>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0006"/>
                  </a:ext>
                </a:extLst>
              </a:tr>
              <a:tr h="54510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solidFill>
                            <a:schemeClr val="bg1"/>
                          </a:solidFill>
                          <a:highlight>
                            <a:schemeClr val="dk1"/>
                          </a:highlight>
                          <a:latin typeface="Roboto Mono"/>
                          <a:ea typeface="Roboto Mono"/>
                          <a:cs typeface="Roboto Mono"/>
                          <a:sym typeface="Roboto Mono"/>
                        </a:rPr>
                        <a:t>Get_line(self)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String[,,]</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7"/>
                  </a:ext>
                </a:extLst>
              </a:tr>
              <a:tr h="538714">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err="1">
                          <a:solidFill>
                            <a:schemeClr val="bg1"/>
                          </a:solidFill>
                          <a:highlight>
                            <a:schemeClr val="dk1"/>
                          </a:highlight>
                          <a:latin typeface="Roboto Mono"/>
                          <a:ea typeface="Roboto Mono"/>
                          <a:cs typeface="Roboto Mono"/>
                          <a:sym typeface="Roboto Mono"/>
                        </a:rPr>
                        <a:t>Compute_heuristic</a:t>
                      </a:r>
                      <a:r>
                        <a:rPr lang="en-US" sz="1300" u="none" strike="noStrike" cap="none" dirty="0">
                          <a:solidFill>
                            <a:schemeClr val="bg1"/>
                          </a:solidFill>
                          <a:highlight>
                            <a:schemeClr val="dk1"/>
                          </a:highlight>
                          <a:latin typeface="Roboto Mono"/>
                          <a:ea typeface="Roboto Mono"/>
                          <a:cs typeface="Roboto Mono"/>
                          <a:sym typeface="Roboto Mono"/>
                        </a:rPr>
                        <a:t>(self)</a:t>
                      </a:r>
                      <a:endParaRPr sz="1300" u="none" strike="noStrike" cap="none" dirty="0">
                        <a:solidFill>
                          <a:schemeClr val="bg1"/>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solidFill>
                            <a:schemeClr val="bg2">
                              <a:lumMod val="90000"/>
                            </a:schemeClr>
                          </a:solidFill>
                          <a:highlight>
                            <a:schemeClr val="dk1"/>
                          </a:highlight>
                          <a:latin typeface="Roboto Mono"/>
                          <a:ea typeface="Roboto Mono"/>
                          <a:cs typeface="Roboto Mono"/>
                          <a:sym typeface="Roboto Mono"/>
                        </a:rPr>
                        <a:t>float</a:t>
                      </a:r>
                      <a:endParaRPr sz="1300" u="none" strike="noStrike" cap="none" dirty="0">
                        <a:solidFill>
                          <a:schemeClr val="bg2">
                            <a:lumMod val="9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accent2">
                              <a:lumMod val="40000"/>
                              <a:lumOff val="60000"/>
                            </a:schemeClr>
                          </a:solidFill>
                          <a:highlight>
                            <a:schemeClr val="dk1"/>
                          </a:highlight>
                          <a:latin typeface="Roboto Mono"/>
                          <a:ea typeface="Roboto Mono"/>
                          <a:cs typeface="Roboto Mono"/>
                          <a:sym typeface="Roboto Mono"/>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a:ea typeface="Roboto Mono"/>
                        <a:cs typeface="Roboto Mono"/>
                        <a:sym typeface="Roboto Mono"/>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dirty="0"/>
              <a:t>BREADTH FIRST SEARCH ALGORITHM</a:t>
            </a:r>
            <a:endParaRPr dirty="0"/>
          </a:p>
        </p:txBody>
      </p:sp>
      <p:pic>
        <p:nvPicPr>
          <p:cNvPr id="23" name="Picture 22">
            <a:extLst>
              <a:ext uri="{FF2B5EF4-FFF2-40B4-BE49-F238E27FC236}">
                <a16:creationId xmlns:a16="http://schemas.microsoft.com/office/drawing/2014/main" id="{B32C86A2-8E17-4D6F-9085-21161AEC474C}"/>
              </a:ext>
            </a:extLst>
          </p:cNvPr>
          <p:cNvPicPr>
            <a:picLocks noChangeAspect="1"/>
          </p:cNvPicPr>
          <p:nvPr/>
        </p:nvPicPr>
        <p:blipFill>
          <a:blip r:embed="rId3"/>
          <a:stretch>
            <a:fillRect/>
          </a:stretch>
        </p:blipFill>
        <p:spPr>
          <a:xfrm>
            <a:off x="515443" y="2290301"/>
            <a:ext cx="1124354" cy="1294178"/>
          </a:xfrm>
          <a:prstGeom prst="rect">
            <a:avLst/>
          </a:prstGeom>
        </p:spPr>
      </p:pic>
      <p:pic>
        <p:nvPicPr>
          <p:cNvPr id="25" name="Picture 24">
            <a:extLst>
              <a:ext uri="{FF2B5EF4-FFF2-40B4-BE49-F238E27FC236}">
                <a16:creationId xmlns:a16="http://schemas.microsoft.com/office/drawing/2014/main" id="{415B53EC-4F76-4B38-B09E-392029D6FDDC}"/>
              </a:ext>
            </a:extLst>
          </p:cNvPr>
          <p:cNvPicPr>
            <a:picLocks noChangeAspect="1"/>
          </p:cNvPicPr>
          <p:nvPr/>
        </p:nvPicPr>
        <p:blipFill>
          <a:blip r:embed="rId4"/>
          <a:stretch>
            <a:fillRect/>
          </a:stretch>
        </p:blipFill>
        <p:spPr>
          <a:xfrm>
            <a:off x="507457" y="2296157"/>
            <a:ext cx="1118498" cy="1288322"/>
          </a:xfrm>
          <a:prstGeom prst="rect">
            <a:avLst/>
          </a:prstGeom>
        </p:spPr>
      </p:pic>
      <p:pic>
        <p:nvPicPr>
          <p:cNvPr id="21" name="Picture 20">
            <a:extLst>
              <a:ext uri="{FF2B5EF4-FFF2-40B4-BE49-F238E27FC236}">
                <a16:creationId xmlns:a16="http://schemas.microsoft.com/office/drawing/2014/main" id="{DE68A779-1A43-4242-8F1A-88B28A32329B}"/>
              </a:ext>
            </a:extLst>
          </p:cNvPr>
          <p:cNvPicPr>
            <a:picLocks noChangeAspect="1"/>
          </p:cNvPicPr>
          <p:nvPr/>
        </p:nvPicPr>
        <p:blipFill>
          <a:blip r:embed="rId5"/>
          <a:stretch>
            <a:fillRect/>
          </a:stretch>
        </p:blipFill>
        <p:spPr>
          <a:xfrm>
            <a:off x="521299" y="2298047"/>
            <a:ext cx="1118498" cy="1294178"/>
          </a:xfrm>
          <a:prstGeom prst="rect">
            <a:avLst/>
          </a:prstGeom>
        </p:spPr>
      </p:pic>
      <p:pic>
        <p:nvPicPr>
          <p:cNvPr id="17" name="Picture 16">
            <a:extLst>
              <a:ext uri="{FF2B5EF4-FFF2-40B4-BE49-F238E27FC236}">
                <a16:creationId xmlns:a16="http://schemas.microsoft.com/office/drawing/2014/main" id="{A8EBA658-EAED-4D56-8FB9-53CFD6FC022F}"/>
              </a:ext>
            </a:extLst>
          </p:cNvPr>
          <p:cNvPicPr>
            <a:picLocks noChangeAspect="1"/>
          </p:cNvPicPr>
          <p:nvPr/>
        </p:nvPicPr>
        <p:blipFill>
          <a:blip r:embed="rId6"/>
          <a:stretch>
            <a:fillRect/>
          </a:stretch>
        </p:blipFill>
        <p:spPr>
          <a:xfrm>
            <a:off x="487759" y="2303903"/>
            <a:ext cx="1124354" cy="1288322"/>
          </a:xfrm>
          <a:prstGeom prst="rect">
            <a:avLst/>
          </a:prstGeom>
        </p:spPr>
      </p:pic>
      <p:pic>
        <p:nvPicPr>
          <p:cNvPr id="65" name="Init">
            <a:extLst>
              <a:ext uri="{FF2B5EF4-FFF2-40B4-BE49-F238E27FC236}">
                <a16:creationId xmlns:a16="http://schemas.microsoft.com/office/drawing/2014/main" id="{3AB7B451-AF70-41D4-AB9E-78AF4A17A07A}"/>
              </a:ext>
            </a:extLst>
          </p:cNvPr>
          <p:cNvPicPr>
            <a:picLocks noChangeAspect="1"/>
          </p:cNvPicPr>
          <p:nvPr/>
        </p:nvPicPr>
        <p:blipFill>
          <a:blip r:embed="rId7"/>
          <a:stretch>
            <a:fillRect/>
          </a:stretch>
        </p:blipFill>
        <p:spPr>
          <a:xfrm>
            <a:off x="487759" y="2303903"/>
            <a:ext cx="1124354" cy="1288322"/>
          </a:xfrm>
          <a:prstGeom prst="rect">
            <a:avLst/>
          </a:prstGeom>
        </p:spPr>
      </p:pic>
      <p:pic>
        <p:nvPicPr>
          <p:cNvPr id="29" name="Picture 28">
            <a:extLst>
              <a:ext uri="{FF2B5EF4-FFF2-40B4-BE49-F238E27FC236}">
                <a16:creationId xmlns:a16="http://schemas.microsoft.com/office/drawing/2014/main" id="{4ED3173F-7FB0-4C36-BEBB-B7862F3564D6}"/>
              </a:ext>
            </a:extLst>
          </p:cNvPr>
          <p:cNvPicPr>
            <a:picLocks noChangeAspect="1"/>
          </p:cNvPicPr>
          <p:nvPr/>
        </p:nvPicPr>
        <p:blipFill>
          <a:blip r:embed="rId8"/>
          <a:stretch>
            <a:fillRect/>
          </a:stretch>
        </p:blipFill>
        <p:spPr>
          <a:xfrm>
            <a:off x="1067387" y="1202468"/>
            <a:ext cx="3187356" cy="3572207"/>
          </a:xfrm>
          <a:prstGeom prst="rect">
            <a:avLst/>
          </a:prstGeom>
        </p:spPr>
      </p:pic>
      <p:sp>
        <p:nvSpPr>
          <p:cNvPr id="71" name="Google Shape;466;p11">
            <a:extLst>
              <a:ext uri="{FF2B5EF4-FFF2-40B4-BE49-F238E27FC236}">
                <a16:creationId xmlns:a16="http://schemas.microsoft.com/office/drawing/2014/main" id="{89C30F63-CDD0-4DB9-8D21-7A7C7CBDD07F}"/>
              </a:ext>
            </a:extLst>
          </p:cNvPr>
          <p:cNvSpPr txBox="1">
            <a:spLocks/>
          </p:cNvSpPr>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1pPr>
            <a:lvl2pPr marL="914400" marR="0" lvl="1"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2pPr>
            <a:lvl3pPr marL="1371600" marR="0" lvl="2"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3pPr>
            <a:lvl4pPr marL="1828800" marR="0" lvl="3"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4pPr>
            <a:lvl5pPr marL="2286000" marR="0" lvl="4"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5pPr>
            <a:lvl6pPr marL="2743200" marR="0" lvl="5"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6pPr>
            <a:lvl7pPr marL="3200400" marR="0" lvl="6"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7pPr>
            <a:lvl8pPr marL="3657600" marR="0" lvl="7" indent="-317500" algn="ctr" rtl="0">
              <a:lnSpc>
                <a:spcPct val="100000"/>
              </a:lnSpc>
              <a:spcBef>
                <a:spcPts val="1600"/>
              </a:spcBef>
              <a:spcAft>
                <a:spcPts val="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8pPr>
            <a:lvl9pPr marL="4114800" marR="0" lvl="8" indent="-317500" algn="ctr" rtl="0">
              <a:lnSpc>
                <a:spcPct val="100000"/>
              </a:lnSpc>
              <a:spcBef>
                <a:spcPts val="1600"/>
              </a:spcBef>
              <a:spcAft>
                <a:spcPts val="1600"/>
              </a:spcAft>
              <a:buClr>
                <a:schemeClr val="lt1"/>
              </a:buClr>
              <a:buSzPts val="1400"/>
              <a:buFont typeface="Roboto Mono"/>
              <a:buNone/>
              <a:defRPr sz="1400" b="0" i="0" u="none" strike="noStrike" cap="none">
                <a:solidFill>
                  <a:schemeClr val="lt1"/>
                </a:solidFill>
                <a:highlight>
                  <a:schemeClr val="dk1"/>
                </a:highlight>
                <a:latin typeface="Roboto Mono"/>
                <a:ea typeface="Roboto Mono"/>
                <a:cs typeface="Roboto Mono"/>
                <a:sym typeface="Roboto Mono"/>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Subtitle 2"/>
          <p:cNvSpPr>
            <a:spLocks noGrp="1"/>
          </p:cNvSpPr>
          <p:nvPr>
            <p:ph type="subTitle" idx="2"/>
          </p:nvPr>
        </p:nvSpPr>
        <p:spPr/>
        <p:txBody>
          <a:bodyPr/>
          <a:lstStyle/>
          <a:p>
            <a:endParaRPr lang="en-US"/>
          </a:p>
        </p:txBody>
      </p:sp>
      <p:sp>
        <p:nvSpPr>
          <p:cNvPr id="4" name="Subtitle 3"/>
          <p:cNvSpPr>
            <a:spLocks noGrp="1"/>
          </p:cNvSpPr>
          <p:nvPr>
            <p:ph type="subTitle" idx="3"/>
          </p:nvPr>
        </p:nvSpPr>
        <p:spPr/>
        <p:txBody>
          <a:bodyPr/>
          <a:lstStyle/>
          <a:p>
            <a:endParaRPr lang="en-US"/>
          </a:p>
        </p:txBody>
      </p:sp>
      <p:sp>
        <p:nvSpPr>
          <p:cNvPr id="5" name="Subtitle 4"/>
          <p:cNvSpPr>
            <a:spLocks noGrp="1"/>
          </p:cNvSpPr>
          <p:nvPr>
            <p:ph type="subTitle" idx="4"/>
          </p:nvPr>
        </p:nvSpPr>
        <p:spPr/>
        <p:txBody>
          <a:bodyPr/>
          <a:lstStyle/>
          <a:p>
            <a:endParaRPr lang="en-US"/>
          </a:p>
        </p:txBody>
      </p:sp>
      <p:sp>
        <p:nvSpPr>
          <p:cNvPr id="6" name="Title 5"/>
          <p:cNvSpPr>
            <a:spLocks noGrp="1"/>
          </p:cNvSpPr>
          <p:nvPr>
            <p:ph type="title"/>
          </p:nvPr>
        </p:nvSpPr>
        <p:spPr/>
        <p:txBody>
          <a:bodyPr/>
          <a:lstStyle/>
          <a:p>
            <a:endParaRPr lang="en-US"/>
          </a:p>
        </p:txBody>
      </p:sp>
      <p:sp>
        <p:nvSpPr>
          <p:cNvPr id="7" name="Subtitle 6"/>
          <p:cNvSpPr>
            <a:spLocks noGrp="1"/>
          </p:cNvSpPr>
          <p:nvPr>
            <p:ph type="subTitle" idx="5"/>
          </p:nvPr>
        </p:nvSpPr>
        <p:spPr/>
        <p:txBody>
          <a:bodyPr/>
          <a:lstStyle/>
          <a:p>
            <a:endParaRPr lang="en-US"/>
          </a:p>
        </p:txBody>
      </p:sp>
      <p:sp>
        <p:nvSpPr>
          <p:cNvPr id="8" name="Subtitle 7"/>
          <p:cNvSpPr>
            <a:spLocks noGrp="1"/>
          </p:cNvSpPr>
          <p:nvPr>
            <p:ph type="subTitle" idx="6"/>
          </p:nvPr>
        </p:nvSpPr>
        <p:spPr/>
        <p:txBody>
          <a:bodyPr/>
          <a:lstStyle/>
          <a:p>
            <a:endParaRPr lang="en-US"/>
          </a:p>
        </p:txBody>
      </p:sp>
      <p:sp>
        <p:nvSpPr>
          <p:cNvPr id="9" name="Subtitle 8"/>
          <p:cNvSpPr>
            <a:spLocks noGrp="1"/>
          </p:cNvSpPr>
          <p:nvPr>
            <p:ph type="subTitle" idx="7"/>
          </p:nvPr>
        </p:nvSpPr>
        <p:spPr/>
        <p:txBody>
          <a:bodyPr/>
          <a:lstStyle/>
          <a:p>
            <a:endParaRPr lang="en-US"/>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559982" y="0"/>
            <a:ext cx="8313724" cy="5143500"/>
          </a:xfrm>
          <a:prstGeom prst="rect">
            <a:avLst/>
          </a:prstGeom>
        </p:spPr>
      </p:pic>
    </p:spTree>
    <p:extLst>
      <p:ext uri="{BB962C8B-B14F-4D97-AF65-F5344CB8AC3E}">
        <p14:creationId xmlns:p14="http://schemas.microsoft.com/office/powerpoint/2010/main" val="351822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Subtitle 2"/>
          <p:cNvSpPr>
            <a:spLocks noGrp="1"/>
          </p:cNvSpPr>
          <p:nvPr>
            <p:ph type="subTitle" idx="2"/>
          </p:nvPr>
        </p:nvSpPr>
        <p:spPr/>
        <p:txBody>
          <a:bodyPr/>
          <a:lstStyle/>
          <a:p>
            <a:endParaRPr lang="en-US"/>
          </a:p>
        </p:txBody>
      </p:sp>
      <p:sp>
        <p:nvSpPr>
          <p:cNvPr id="4" name="Subtitle 3"/>
          <p:cNvSpPr>
            <a:spLocks noGrp="1"/>
          </p:cNvSpPr>
          <p:nvPr>
            <p:ph type="subTitle" idx="3"/>
          </p:nvPr>
        </p:nvSpPr>
        <p:spPr/>
        <p:txBody>
          <a:bodyPr/>
          <a:lstStyle/>
          <a:p>
            <a:endParaRPr lang="en-US"/>
          </a:p>
        </p:txBody>
      </p:sp>
      <p:sp>
        <p:nvSpPr>
          <p:cNvPr id="5" name="Subtitle 4"/>
          <p:cNvSpPr>
            <a:spLocks noGrp="1"/>
          </p:cNvSpPr>
          <p:nvPr>
            <p:ph type="subTitle" idx="4"/>
          </p:nvPr>
        </p:nvSpPr>
        <p:spPr/>
        <p:txBody>
          <a:bodyPr/>
          <a:lstStyle/>
          <a:p>
            <a:endParaRPr lang="en-US"/>
          </a:p>
        </p:txBody>
      </p:sp>
      <p:sp>
        <p:nvSpPr>
          <p:cNvPr id="6" name="Title 5"/>
          <p:cNvSpPr>
            <a:spLocks noGrp="1"/>
          </p:cNvSpPr>
          <p:nvPr>
            <p:ph type="title"/>
          </p:nvPr>
        </p:nvSpPr>
        <p:spPr/>
        <p:txBody>
          <a:bodyPr/>
          <a:lstStyle/>
          <a:p>
            <a:endParaRPr lang="en-US"/>
          </a:p>
        </p:txBody>
      </p:sp>
      <p:sp>
        <p:nvSpPr>
          <p:cNvPr id="7" name="Subtitle 6"/>
          <p:cNvSpPr>
            <a:spLocks noGrp="1"/>
          </p:cNvSpPr>
          <p:nvPr>
            <p:ph type="subTitle" idx="5"/>
          </p:nvPr>
        </p:nvSpPr>
        <p:spPr/>
        <p:txBody>
          <a:bodyPr/>
          <a:lstStyle/>
          <a:p>
            <a:endParaRPr lang="en-US"/>
          </a:p>
        </p:txBody>
      </p:sp>
      <p:sp>
        <p:nvSpPr>
          <p:cNvPr id="8" name="Subtitle 7"/>
          <p:cNvSpPr>
            <a:spLocks noGrp="1"/>
          </p:cNvSpPr>
          <p:nvPr>
            <p:ph type="subTitle" idx="6"/>
          </p:nvPr>
        </p:nvSpPr>
        <p:spPr/>
        <p:txBody>
          <a:bodyPr/>
          <a:lstStyle/>
          <a:p>
            <a:endParaRPr lang="en-US"/>
          </a:p>
        </p:txBody>
      </p:sp>
      <p:sp>
        <p:nvSpPr>
          <p:cNvPr id="9" name="Subtitle 8"/>
          <p:cNvSpPr>
            <a:spLocks noGrp="1"/>
          </p:cNvSpPr>
          <p:nvPr>
            <p:ph type="subTitle" idx="7"/>
          </p:nvPr>
        </p:nvSpPr>
        <p:spPr/>
        <p:txBody>
          <a:bodyPr/>
          <a:lstStyle/>
          <a:p>
            <a:endParaRPr lang="en-US"/>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755585" y="-2513"/>
            <a:ext cx="7678050" cy="5084876"/>
          </a:xfrm>
          <a:prstGeom prst="rect">
            <a:avLst/>
          </a:prstGeom>
        </p:spPr>
      </p:pic>
    </p:spTree>
    <p:extLst>
      <p:ext uri="{BB962C8B-B14F-4D97-AF65-F5344CB8AC3E}">
        <p14:creationId xmlns:p14="http://schemas.microsoft.com/office/powerpoint/2010/main" val="269537384"/>
      </p:ext>
    </p:extLst>
  </p:cSld>
  <p:clrMapOvr>
    <a:masterClrMapping/>
  </p:clrMapOvr>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880</Words>
  <Application>Microsoft Office PowerPoint</Application>
  <PresentationFormat>On-screen Show (16:9)</PresentationFormat>
  <Paragraphs>265</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Roboto Mono</vt:lpstr>
      <vt:lpstr>Amatic SC</vt:lpstr>
      <vt:lpstr>Simple Light</vt:lpstr>
      <vt:lpstr>ARTIFICIAL INTELlIGENCE  SOKOBAN</vt:lpstr>
      <vt:lpstr>Sokoban là gì ?</vt:lpstr>
      <vt:lpstr>Định nghĩa bài toán</vt:lpstr>
      <vt:lpstr>Lên ý tưởng</vt:lpstr>
      <vt:lpstr>Giới thiệu sơ lược giải thuật đối với sokoban</vt:lpstr>
      <vt:lpstr>CẤU TRÚC DỮ LIỆU CHÍNH</vt:lpstr>
      <vt:lpstr>BREADTH FIRST SEARCH ALGORITHM</vt:lpstr>
      <vt:lpstr>PowerPoint Presentation</vt:lpstr>
      <vt:lpstr>PowerPoint Presentation</vt:lpstr>
      <vt:lpstr>A STAR ALGORITHM</vt:lpstr>
      <vt:lpstr>A STAR ALGORITHM</vt:lpstr>
      <vt:lpstr>CẢI TIẾN THUẬT TOÁN</vt:lpstr>
      <vt:lpstr>Thống kê</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Acer</cp:lastModifiedBy>
  <cp:revision>42</cp:revision>
  <dcterms:modified xsi:type="dcterms:W3CDTF">2024-06-16T04:23:11Z</dcterms:modified>
</cp:coreProperties>
</file>