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2" r:id="rId3"/>
    <p:sldId id="256" r:id="rId4"/>
    <p:sldId id="390" r:id="rId5"/>
    <p:sldId id="399" r:id="rId6"/>
    <p:sldId id="410" r:id="rId7"/>
    <p:sldId id="387" r:id="rId8"/>
    <p:sldId id="388" r:id="rId9"/>
    <p:sldId id="389" r:id="rId10"/>
    <p:sldId id="394" r:id="rId11"/>
    <p:sldId id="427" r:id="rId12"/>
    <p:sldId id="396" r:id="rId14"/>
    <p:sldId id="397" r:id="rId15"/>
    <p:sldId id="398" r:id="rId16"/>
    <p:sldId id="408" r:id="rId17"/>
    <p:sldId id="409" r:id="rId18"/>
    <p:sldId id="411" r:id="rId19"/>
    <p:sldId id="412" r:id="rId20"/>
    <p:sldId id="413" r:id="rId21"/>
    <p:sldId id="414" r:id="rId22"/>
    <p:sldId id="415" r:id="rId23"/>
    <p:sldId id="428" r:id="rId24"/>
    <p:sldId id="429" r:id="rId25"/>
    <p:sldId id="430" r:id="rId26"/>
    <p:sldId id="443" r:id="rId27"/>
    <p:sldId id="448" r:id="rId28"/>
    <p:sldId id="457" r:id="rId29"/>
    <p:sldId id="456" r:id="rId30"/>
    <p:sldId id="431" r:id="rId31"/>
    <p:sldId id="432" r:id="rId32"/>
    <p:sldId id="444" r:id="rId33"/>
    <p:sldId id="445" r:id="rId34"/>
    <p:sldId id="446" r:id="rId35"/>
    <p:sldId id="449" r:id="rId36"/>
    <p:sldId id="450" r:id="rId37"/>
    <p:sldId id="451" r:id="rId38"/>
    <p:sldId id="452" r:id="rId39"/>
    <p:sldId id="453" r:id="rId40"/>
    <p:sldId id="454" r:id="rId41"/>
    <p:sldId id="455" r:id="rId42"/>
    <p:sldId id="447" r:id="rId43"/>
    <p:sldId id="458" r:id="rId44"/>
    <p:sldId id="459" r:id="rId45"/>
    <p:sldId id="461" r:id="rId46"/>
    <p:sldId id="464" r:id="rId47"/>
    <p:sldId id="465" r:id="rId48"/>
    <p:sldId id="466" r:id="rId49"/>
    <p:sldId id="460" r:id="rId50"/>
    <p:sldId id="462" r:id="rId51"/>
    <p:sldId id="463" r:id="rId52"/>
    <p:sldId id="467" r:id="rId53"/>
    <p:sldId id="468" r:id="rId54"/>
    <p:sldId id="469" r:id="rId55"/>
    <p:sldId id="470" r:id="rId56"/>
    <p:sldId id="471" r:id="rId57"/>
    <p:sldId id="483" r:id="rId58"/>
    <p:sldId id="484" r:id="rId59"/>
    <p:sldId id="485" r:id="rId60"/>
    <p:sldId id="482" r:id="rId61"/>
    <p:sldId id="481" r:id="rId62"/>
    <p:sldId id="480" r:id="rId63"/>
    <p:sldId id="479" r:id="rId64"/>
    <p:sldId id="478" r:id="rId65"/>
    <p:sldId id="472" r:id="rId66"/>
    <p:sldId id="473" r:id="rId67"/>
    <p:sldId id="475" r:id="rId68"/>
    <p:sldId id="474" r:id="rId69"/>
    <p:sldId id="476" r:id="rId70"/>
    <p:sldId id="477" r:id="rId71"/>
  </p:sldIdLst>
  <p:sldSz cx="9144000" cy="6858000" type="screen4x3"/>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 initials="兵"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gs" Target="tags/tag895.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894.xml"/><Relationship Id="rId5" Type="http://schemas.openxmlformats.org/officeDocument/2006/relationships/tags" Target="../tags/tag893.xml"/><Relationship Id="rId4" Type="http://schemas.openxmlformats.org/officeDocument/2006/relationships/tags" Target="../tags/tag892.xml"/><Relationship Id="rId3" Type="http://schemas.openxmlformats.org/officeDocument/2006/relationships/tags" Target="../tags/tag891.xml"/><Relationship Id="rId2" Type="http://schemas.openxmlformats.org/officeDocument/2006/relationships/tags" Target="../tags/tag890.xml"/><Relationship Id="rId1" Type="http://schemas.openxmlformats.org/officeDocument/2006/relationships/tags" Target="../tags/tag88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1371600" y="1143000"/>
            <a:ext cx="41148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728.xml"/><Relationship Id="rId3" Type="http://schemas.openxmlformats.org/officeDocument/2006/relationships/tags" Target="../tags/tag727.xm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749.xml"/><Relationship Id="rId3" Type="http://schemas.openxmlformats.org/officeDocument/2006/relationships/tags" Target="../tags/tag748.xm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4" Type="http://schemas.openxmlformats.org/officeDocument/2006/relationships/tags" Target="../tags/tag763.xml"/><Relationship Id="rId3" Type="http://schemas.openxmlformats.org/officeDocument/2006/relationships/tags" Target="../tags/tag762.xm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771.xml"/><Relationship Id="rId3" Type="http://schemas.openxmlformats.org/officeDocument/2006/relationships/tags" Target="../tags/tag770.xm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3" Type="http://schemas.openxmlformats.org/officeDocument/2006/relationships/notesSlide" Target="../notesSlides/notesSlide1.xml"/><Relationship Id="rId32" Type="http://schemas.openxmlformats.org/officeDocument/2006/relationships/slideLayout" Target="../slideLayouts/slideLayout1.xml"/><Relationship Id="rId31" Type="http://schemas.openxmlformats.org/officeDocument/2006/relationships/tags" Target="../tags/tag249.xml"/><Relationship Id="rId30" Type="http://schemas.openxmlformats.org/officeDocument/2006/relationships/tags" Target="../tags/tag248.xml"/><Relationship Id="rId3" Type="http://schemas.openxmlformats.org/officeDocument/2006/relationships/tags" Target="../tags/tag221.xml"/><Relationship Id="rId29" Type="http://schemas.openxmlformats.org/officeDocument/2006/relationships/tags" Target="../tags/tag247.xml"/><Relationship Id="rId28" Type="http://schemas.openxmlformats.org/officeDocument/2006/relationships/tags" Target="../tags/tag246.xml"/><Relationship Id="rId27" Type="http://schemas.openxmlformats.org/officeDocument/2006/relationships/tags" Target="../tags/tag245.xml"/><Relationship Id="rId26" Type="http://schemas.openxmlformats.org/officeDocument/2006/relationships/tags" Target="../tags/tag244.xml"/><Relationship Id="rId25" Type="http://schemas.openxmlformats.org/officeDocument/2006/relationships/tags" Target="../tags/tag243.xml"/><Relationship Id="rId24" Type="http://schemas.openxmlformats.org/officeDocument/2006/relationships/tags" Target="../tags/tag242.xml"/><Relationship Id="rId23" Type="http://schemas.openxmlformats.org/officeDocument/2006/relationships/tags" Target="../tags/tag241.xml"/><Relationship Id="rId22" Type="http://schemas.openxmlformats.org/officeDocument/2006/relationships/tags" Target="../tags/tag240.xml"/><Relationship Id="rId21" Type="http://schemas.openxmlformats.org/officeDocument/2006/relationships/tags" Target="../tags/tag239.xml"/><Relationship Id="rId20" Type="http://schemas.openxmlformats.org/officeDocument/2006/relationships/tags" Target="../tags/tag238.xml"/><Relationship Id="rId2" Type="http://schemas.openxmlformats.org/officeDocument/2006/relationships/tags" Target="../tags/tag220.xml"/><Relationship Id="rId19" Type="http://schemas.openxmlformats.org/officeDocument/2006/relationships/tags" Target="../tags/tag237.xml"/><Relationship Id="rId18" Type="http://schemas.openxmlformats.org/officeDocument/2006/relationships/tags" Target="../tags/tag236.xml"/><Relationship Id="rId17" Type="http://schemas.openxmlformats.org/officeDocument/2006/relationships/tags" Target="../tags/tag235.xml"/><Relationship Id="rId16" Type="http://schemas.openxmlformats.org/officeDocument/2006/relationships/tags" Target="../tags/tag234.xml"/><Relationship Id="rId15" Type="http://schemas.openxmlformats.org/officeDocument/2006/relationships/tags" Target="../tags/tag233.xml"/><Relationship Id="rId14" Type="http://schemas.openxmlformats.org/officeDocument/2006/relationships/tags" Target="../tags/tag232.xml"/><Relationship Id="rId13" Type="http://schemas.openxmlformats.org/officeDocument/2006/relationships/tags" Target="../tags/tag231.xml"/><Relationship Id="rId12" Type="http://schemas.openxmlformats.org/officeDocument/2006/relationships/tags" Target="../tags/tag23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tags" Target="../tags/tag21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image" Target="../media/image1.jpeg"/><Relationship Id="rId1" Type="http://schemas.openxmlformats.org/officeDocument/2006/relationships/tags" Target="../tags/tag252.xml"/></Relationships>
</file>

<file path=ppt/slides/_rels/slide12.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8" Type="http://schemas.openxmlformats.org/officeDocument/2006/relationships/slideLayout" Target="../slideLayouts/slideLayout1.xml"/><Relationship Id="rId37" Type="http://schemas.openxmlformats.org/officeDocument/2006/relationships/tags" Target="../tags/tag292.xml"/><Relationship Id="rId36" Type="http://schemas.openxmlformats.org/officeDocument/2006/relationships/tags" Target="../tags/tag291.xml"/><Relationship Id="rId35" Type="http://schemas.openxmlformats.org/officeDocument/2006/relationships/tags" Target="../tags/tag290.xml"/><Relationship Id="rId34" Type="http://schemas.openxmlformats.org/officeDocument/2006/relationships/tags" Target="../tags/tag289.xml"/><Relationship Id="rId33" Type="http://schemas.openxmlformats.org/officeDocument/2006/relationships/tags" Target="../tags/tag288.xml"/><Relationship Id="rId32" Type="http://schemas.openxmlformats.org/officeDocument/2006/relationships/tags" Target="../tags/tag287.xml"/><Relationship Id="rId31" Type="http://schemas.openxmlformats.org/officeDocument/2006/relationships/tags" Target="../tags/tag286.xml"/><Relationship Id="rId30" Type="http://schemas.openxmlformats.org/officeDocument/2006/relationships/tags" Target="../tags/tag285.xml"/><Relationship Id="rId3" Type="http://schemas.openxmlformats.org/officeDocument/2006/relationships/tags" Target="../tags/tag258.xml"/><Relationship Id="rId29" Type="http://schemas.openxmlformats.org/officeDocument/2006/relationships/tags" Target="../tags/tag284.xml"/><Relationship Id="rId28" Type="http://schemas.openxmlformats.org/officeDocument/2006/relationships/tags" Target="../tags/tag283.xml"/><Relationship Id="rId27" Type="http://schemas.openxmlformats.org/officeDocument/2006/relationships/tags" Target="../tags/tag282.xml"/><Relationship Id="rId26" Type="http://schemas.openxmlformats.org/officeDocument/2006/relationships/tags" Target="../tags/tag281.xml"/><Relationship Id="rId25" Type="http://schemas.openxmlformats.org/officeDocument/2006/relationships/tags" Target="../tags/tag280.xml"/><Relationship Id="rId24" Type="http://schemas.openxmlformats.org/officeDocument/2006/relationships/tags" Target="../tags/tag279.xml"/><Relationship Id="rId23" Type="http://schemas.openxmlformats.org/officeDocument/2006/relationships/tags" Target="../tags/tag278.xml"/><Relationship Id="rId22" Type="http://schemas.openxmlformats.org/officeDocument/2006/relationships/tags" Target="../tags/tag277.xml"/><Relationship Id="rId21" Type="http://schemas.openxmlformats.org/officeDocument/2006/relationships/tags" Target="../tags/tag276.xml"/><Relationship Id="rId20" Type="http://schemas.openxmlformats.org/officeDocument/2006/relationships/tags" Target="../tags/tag275.xml"/><Relationship Id="rId2" Type="http://schemas.openxmlformats.org/officeDocument/2006/relationships/tags" Target="../tags/tag257.xml"/><Relationship Id="rId19" Type="http://schemas.openxmlformats.org/officeDocument/2006/relationships/tags" Target="../tags/tag274.xml"/><Relationship Id="rId18" Type="http://schemas.openxmlformats.org/officeDocument/2006/relationships/tags" Target="../tags/tag273.xml"/><Relationship Id="rId17" Type="http://schemas.openxmlformats.org/officeDocument/2006/relationships/tags" Target="../tags/tag272.xml"/><Relationship Id="rId16" Type="http://schemas.openxmlformats.org/officeDocument/2006/relationships/tags" Target="../tags/tag271.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tags" Target="../tags/tag256.xml"/></Relationships>
</file>

<file path=ppt/slides/_rels/slide13.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6" Type="http://schemas.openxmlformats.org/officeDocument/2006/relationships/slideLayout" Target="../slideLayouts/slideLayout1.xml"/><Relationship Id="rId15" Type="http://schemas.openxmlformats.org/officeDocument/2006/relationships/tags" Target="../tags/tag307.xml"/><Relationship Id="rId14" Type="http://schemas.openxmlformats.org/officeDocument/2006/relationships/tags" Target="../tags/tag306.xml"/><Relationship Id="rId13" Type="http://schemas.openxmlformats.org/officeDocument/2006/relationships/tags" Target="../tags/tag305.xml"/><Relationship Id="rId12" Type="http://schemas.openxmlformats.org/officeDocument/2006/relationships/tags" Target="../tags/tag304.xml"/><Relationship Id="rId11" Type="http://schemas.openxmlformats.org/officeDocument/2006/relationships/tags" Target="../tags/tag303.xml"/><Relationship Id="rId10" Type="http://schemas.openxmlformats.org/officeDocument/2006/relationships/tags" Target="../tags/tag302.xml"/><Relationship Id="rId1" Type="http://schemas.openxmlformats.org/officeDocument/2006/relationships/tags" Target="../tags/tag29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15.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media/image2.jpeg"/><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0" Type="http://schemas.openxmlformats.org/officeDocument/2006/relationships/slideLayout" Target="../slideLayouts/slideLayout1.xml"/><Relationship Id="rId1" Type="http://schemas.openxmlformats.org/officeDocument/2006/relationships/tags" Target="../tags/tag314.xml"/></Relationships>
</file>

<file path=ppt/slides/_rels/slide16.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image" Target="../media/image4.jpeg"/><Relationship Id="rId2" Type="http://schemas.openxmlformats.org/officeDocument/2006/relationships/tags" Target="../tags/tag322.xml"/><Relationship Id="rId11" Type="http://schemas.openxmlformats.org/officeDocument/2006/relationships/slideLayout" Target="../slideLayouts/slideLayout1.xml"/><Relationship Id="rId10" Type="http://schemas.openxmlformats.org/officeDocument/2006/relationships/tags" Target="../tags/tag329.xml"/><Relationship Id="rId1" Type="http://schemas.openxmlformats.org/officeDocument/2006/relationships/tags" Target="../tags/tag32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1.xml"/><Relationship Id="rId1" Type="http://schemas.openxmlformats.org/officeDocument/2006/relationships/tags" Target="../tags/tag33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333.xml"/><Relationship Id="rId1" Type="http://schemas.openxmlformats.org/officeDocument/2006/relationships/tags" Target="../tags/tag332.xml"/></Relationships>
</file>

<file path=ppt/slides/_rels/slide19.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image" Target="../media/image6.jpeg"/><Relationship Id="rId2" Type="http://schemas.openxmlformats.org/officeDocument/2006/relationships/tags" Target="../tags/tag335.xml"/><Relationship Id="rId10" Type="http://schemas.openxmlformats.org/officeDocument/2006/relationships/slideLayout" Target="../slideLayouts/slideLayout1.xml"/><Relationship Id="rId1" Type="http://schemas.openxmlformats.org/officeDocument/2006/relationships/tags" Target="../tags/tag334.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9" Type="http://schemas.openxmlformats.org/officeDocument/2006/relationships/slideLayout" Target="../slideLayouts/slideLayout1.xml"/><Relationship Id="rId28" Type="http://schemas.openxmlformats.org/officeDocument/2006/relationships/tags" Target="../tags/tag93.xml"/><Relationship Id="rId27" Type="http://schemas.openxmlformats.org/officeDocument/2006/relationships/tags" Target="../tags/tag92.xml"/><Relationship Id="rId26" Type="http://schemas.openxmlformats.org/officeDocument/2006/relationships/tags" Target="../tags/tag91.xml"/><Relationship Id="rId25" Type="http://schemas.openxmlformats.org/officeDocument/2006/relationships/tags" Target="../tags/tag90.xml"/><Relationship Id="rId24" Type="http://schemas.openxmlformats.org/officeDocument/2006/relationships/tags" Target="../tags/tag89.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3.xml"/><Relationship Id="rId1" Type="http://schemas.openxmlformats.org/officeDocument/2006/relationships/tags" Target="../tags/tag342.xml"/></Relationships>
</file>

<file path=ppt/slides/_rels/slide21.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image" Target="../media/image7.jpeg"/><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7" Type="http://schemas.openxmlformats.org/officeDocument/2006/relationships/slideLayout" Target="../slideLayouts/slideLayout1.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4.xml"/></Relationships>
</file>

<file path=ppt/slides/_rels/slide22.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tags" Target="../tags/tag366.xml"/><Relationship Id="rId7" Type="http://schemas.openxmlformats.org/officeDocument/2006/relationships/tags" Target="../tags/tag365.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8" Type="http://schemas.openxmlformats.org/officeDocument/2006/relationships/slideLayout" Target="../slideLayouts/slideLayout1.xml"/><Relationship Id="rId27" Type="http://schemas.openxmlformats.org/officeDocument/2006/relationships/tags" Target="../tags/tag385.xml"/><Relationship Id="rId26" Type="http://schemas.openxmlformats.org/officeDocument/2006/relationships/tags" Target="../tags/tag384.xml"/><Relationship Id="rId25" Type="http://schemas.openxmlformats.org/officeDocument/2006/relationships/tags" Target="../tags/tag383.xml"/><Relationship Id="rId24" Type="http://schemas.openxmlformats.org/officeDocument/2006/relationships/tags" Target="../tags/tag382.xml"/><Relationship Id="rId23" Type="http://schemas.openxmlformats.org/officeDocument/2006/relationships/tags" Target="../tags/tag381.xml"/><Relationship Id="rId22" Type="http://schemas.openxmlformats.org/officeDocument/2006/relationships/tags" Target="../tags/tag380.xml"/><Relationship Id="rId21" Type="http://schemas.openxmlformats.org/officeDocument/2006/relationships/tags" Target="../tags/tag379.xml"/><Relationship Id="rId20" Type="http://schemas.openxmlformats.org/officeDocument/2006/relationships/tags" Target="../tags/tag378.xml"/><Relationship Id="rId2" Type="http://schemas.openxmlformats.org/officeDocument/2006/relationships/tags" Target="../tags/tag360.xml"/><Relationship Id="rId19" Type="http://schemas.openxmlformats.org/officeDocument/2006/relationships/tags" Target="../tags/tag377.xml"/><Relationship Id="rId18" Type="http://schemas.openxmlformats.org/officeDocument/2006/relationships/tags" Target="../tags/tag376.xml"/><Relationship Id="rId17" Type="http://schemas.openxmlformats.org/officeDocument/2006/relationships/tags" Target="../tags/tag375.xml"/><Relationship Id="rId16" Type="http://schemas.openxmlformats.org/officeDocument/2006/relationships/tags" Target="../tags/tag374.xml"/><Relationship Id="rId15" Type="http://schemas.openxmlformats.org/officeDocument/2006/relationships/tags" Target="../tags/tag373.xml"/><Relationship Id="rId14" Type="http://schemas.openxmlformats.org/officeDocument/2006/relationships/tags" Target="../tags/tag372.xml"/><Relationship Id="rId13" Type="http://schemas.openxmlformats.org/officeDocument/2006/relationships/tags" Target="../tags/tag371.xml"/><Relationship Id="rId12" Type="http://schemas.openxmlformats.org/officeDocument/2006/relationships/tags" Target="../tags/tag370.xml"/><Relationship Id="rId11" Type="http://schemas.openxmlformats.org/officeDocument/2006/relationships/tags" Target="../tags/tag369.xml"/><Relationship Id="rId10" Type="http://schemas.openxmlformats.org/officeDocument/2006/relationships/tags" Target="../tags/tag368.xml"/><Relationship Id="rId1" Type="http://schemas.openxmlformats.org/officeDocument/2006/relationships/tags" Target="../tags/tag359.xml"/></Relationships>
</file>

<file path=ppt/slides/_rels/slide23.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8" Type="http://schemas.openxmlformats.org/officeDocument/2006/relationships/slideLayout" Target="../slideLayouts/slideLayout1.xml"/><Relationship Id="rId17" Type="http://schemas.openxmlformats.org/officeDocument/2006/relationships/tags" Target="../tags/tag402.xml"/><Relationship Id="rId16" Type="http://schemas.openxmlformats.org/officeDocument/2006/relationships/tags" Target="../tags/tag401.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86.xml"/></Relationships>
</file>

<file path=ppt/slides/_rels/slide24.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2" Type="http://schemas.openxmlformats.org/officeDocument/2006/relationships/slideLayout" Target="../slideLayouts/slideLayout1.xml"/><Relationship Id="rId11" Type="http://schemas.openxmlformats.org/officeDocument/2006/relationships/tags" Target="../tags/tag413.xml"/><Relationship Id="rId10" Type="http://schemas.openxmlformats.org/officeDocument/2006/relationships/tags" Target="../tags/tag412.xml"/><Relationship Id="rId1" Type="http://schemas.openxmlformats.org/officeDocument/2006/relationships/tags" Target="../tags/tag403.xml"/></Relationships>
</file>

<file path=ppt/slides/_rels/slide25.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8" Type="http://schemas.openxmlformats.org/officeDocument/2006/relationships/slideLayout" Target="../slideLayouts/slideLayout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tags" Target="../tags/tag414.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27.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image" Target="../media/image10.jpeg"/><Relationship Id="rId6" Type="http://schemas.openxmlformats.org/officeDocument/2006/relationships/tags" Target="../tags/tag437.xml"/><Relationship Id="rId5" Type="http://schemas.openxmlformats.org/officeDocument/2006/relationships/image" Target="../media/image9.jpeg"/><Relationship Id="rId4" Type="http://schemas.openxmlformats.org/officeDocument/2006/relationships/tags" Target="../tags/tag436.xml"/><Relationship Id="rId3" Type="http://schemas.openxmlformats.org/officeDocument/2006/relationships/image" Target="../media/image8.jpeg"/><Relationship Id="rId20" Type="http://schemas.openxmlformats.org/officeDocument/2006/relationships/slideLayout" Target="../slideLayouts/slideLayout1.xml"/><Relationship Id="rId2" Type="http://schemas.openxmlformats.org/officeDocument/2006/relationships/tags" Target="../tags/tag435.xml"/><Relationship Id="rId19" Type="http://schemas.openxmlformats.org/officeDocument/2006/relationships/tags" Target="../tags/tag449.xml"/><Relationship Id="rId18" Type="http://schemas.openxmlformats.org/officeDocument/2006/relationships/tags" Target="../tags/tag448.xml"/><Relationship Id="rId17" Type="http://schemas.openxmlformats.org/officeDocument/2006/relationships/tags" Target="../tags/tag447.xml"/><Relationship Id="rId16" Type="http://schemas.openxmlformats.org/officeDocument/2006/relationships/tags" Target="../tags/tag446.xml"/><Relationship Id="rId15" Type="http://schemas.openxmlformats.org/officeDocument/2006/relationships/tags" Target="../tags/tag445.xml"/><Relationship Id="rId14" Type="http://schemas.openxmlformats.org/officeDocument/2006/relationships/tags" Target="../tags/tag444.xml"/><Relationship Id="rId13" Type="http://schemas.openxmlformats.org/officeDocument/2006/relationships/tags" Target="../tags/tag443.xml"/><Relationship Id="rId12" Type="http://schemas.openxmlformats.org/officeDocument/2006/relationships/tags" Target="../tags/tag442.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tags" Target="../tags/tag434.xml"/></Relationships>
</file>

<file path=ppt/slides/_rels/slide28.xml.rels><?xml version="1.0" encoding="UTF-8" standalone="yes"?>
<Relationships xmlns="http://schemas.openxmlformats.org/package/2006/relationships"><Relationship Id="rId9" Type="http://schemas.openxmlformats.org/officeDocument/2006/relationships/tags" Target="../tags/tag45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image" Target="../media/image11.png"/><Relationship Id="rId2" Type="http://schemas.openxmlformats.org/officeDocument/2006/relationships/tags" Target="../tags/tag451.xml"/><Relationship Id="rId10" Type="http://schemas.openxmlformats.org/officeDocument/2006/relationships/slideLayout" Target="../slideLayouts/slideLayout1.xml"/><Relationship Id="rId1" Type="http://schemas.openxmlformats.org/officeDocument/2006/relationships/tags" Target="../tags/tag450.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60.xml"/><Relationship Id="rId3" Type="http://schemas.openxmlformats.org/officeDocument/2006/relationships/image" Target="../media/image12.png"/><Relationship Id="rId2" Type="http://schemas.openxmlformats.org/officeDocument/2006/relationships/tags" Target="../tags/tag459.xml"/><Relationship Id="rId1" Type="http://schemas.openxmlformats.org/officeDocument/2006/relationships/tags" Target="../tags/tag458.xml"/></Relationships>
</file>

<file path=ppt/slides/_rels/slide3.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6" Type="http://schemas.openxmlformats.org/officeDocument/2006/relationships/slideLayout" Target="../slideLayouts/slideLayout1.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tags" Target="../tags/tag94.xml"/></Relationships>
</file>

<file path=ppt/slides/_rels/slide30.xml.rels><?xml version="1.0" encoding="UTF-8" standalone="yes"?>
<Relationships xmlns="http://schemas.openxmlformats.org/package/2006/relationships"><Relationship Id="rId9" Type="http://schemas.openxmlformats.org/officeDocument/2006/relationships/tags" Target="../tags/tag467.xml"/><Relationship Id="rId8" Type="http://schemas.openxmlformats.org/officeDocument/2006/relationships/tags" Target="../tags/tag466.xml"/><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image" Target="../media/image14.jpeg"/><Relationship Id="rId4" Type="http://schemas.openxmlformats.org/officeDocument/2006/relationships/tags" Target="../tags/tag463.xml"/><Relationship Id="rId3" Type="http://schemas.openxmlformats.org/officeDocument/2006/relationships/image" Target="../media/image13.jpeg"/><Relationship Id="rId2" Type="http://schemas.openxmlformats.org/officeDocument/2006/relationships/tags" Target="../tags/tag462.xml"/><Relationship Id="rId10" Type="http://schemas.openxmlformats.org/officeDocument/2006/relationships/slideLayout" Target="../slideLayouts/slideLayout1.xml"/><Relationship Id="rId1" Type="http://schemas.openxmlformats.org/officeDocument/2006/relationships/tags" Target="../tags/tag461.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71.xml"/><Relationship Id="rId4" Type="http://schemas.openxmlformats.org/officeDocument/2006/relationships/image" Target="../media/image15.jpeg"/><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76.xml"/><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image" Target="../media/image16.png"/><Relationship Id="rId2" Type="http://schemas.openxmlformats.org/officeDocument/2006/relationships/tags" Target="../tags/tag473.xml"/><Relationship Id="rId1" Type="http://schemas.openxmlformats.org/officeDocument/2006/relationships/tags" Target="../tags/tag47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77.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82.xml"/><Relationship Id="rId4" Type="http://schemas.openxmlformats.org/officeDocument/2006/relationships/tags" Target="../tags/tag481.xml"/><Relationship Id="rId3" Type="http://schemas.openxmlformats.org/officeDocument/2006/relationships/tags" Target="../tags/tag480.xml"/><Relationship Id="rId2" Type="http://schemas.openxmlformats.org/officeDocument/2006/relationships/tags" Target="../tags/tag479.xml"/><Relationship Id="rId1" Type="http://schemas.openxmlformats.org/officeDocument/2006/relationships/tags" Target="../tags/tag478.xml"/></Relationships>
</file>

<file path=ppt/slides/_rels/slide35.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image" Target="../media/image17.png"/><Relationship Id="rId11" Type="http://schemas.openxmlformats.org/officeDocument/2006/relationships/slideLayout" Target="../slideLayouts/slideLayout1.xml"/><Relationship Id="rId10" Type="http://schemas.openxmlformats.org/officeDocument/2006/relationships/tags" Target="../tags/tag491.xml"/><Relationship Id="rId1" Type="http://schemas.openxmlformats.org/officeDocument/2006/relationships/tags" Target="../tags/tag483.xml"/></Relationships>
</file>

<file path=ppt/slides/_rels/slide36.xml.rels><?xml version="1.0" encoding="UTF-8" standalone="yes"?>
<Relationships xmlns="http://schemas.openxmlformats.org/package/2006/relationships"><Relationship Id="rId9" Type="http://schemas.openxmlformats.org/officeDocument/2006/relationships/tags" Target="../tags/tag498.xml"/><Relationship Id="rId8" Type="http://schemas.openxmlformats.org/officeDocument/2006/relationships/tags" Target="../tags/tag497.xml"/><Relationship Id="rId7" Type="http://schemas.openxmlformats.org/officeDocument/2006/relationships/image" Target="../media/image18.wmf"/><Relationship Id="rId6" Type="http://schemas.openxmlformats.org/officeDocument/2006/relationships/oleObject" Target="../embeddings/oleObject1.bin"/><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tags" Target="../tags/tag493.xml"/><Relationship Id="rId17" Type="http://schemas.openxmlformats.org/officeDocument/2006/relationships/vmlDrawing" Target="../drawings/vmlDrawing1.vml"/><Relationship Id="rId16" Type="http://schemas.openxmlformats.org/officeDocument/2006/relationships/slideLayout" Target="../slideLayouts/slideLayout1.xml"/><Relationship Id="rId15" Type="http://schemas.openxmlformats.org/officeDocument/2006/relationships/tags" Target="../tags/tag502.xml"/><Relationship Id="rId14" Type="http://schemas.openxmlformats.org/officeDocument/2006/relationships/tags" Target="../tags/tag501.xml"/><Relationship Id="rId13" Type="http://schemas.openxmlformats.org/officeDocument/2006/relationships/tags" Target="../tags/tag500.xml"/><Relationship Id="rId12" Type="http://schemas.openxmlformats.org/officeDocument/2006/relationships/image" Target="../media/image19.wmf"/><Relationship Id="rId11" Type="http://schemas.openxmlformats.org/officeDocument/2006/relationships/oleObject" Target="../embeddings/oleObject2.bin"/><Relationship Id="rId10" Type="http://schemas.openxmlformats.org/officeDocument/2006/relationships/tags" Target="../tags/tag499.xml"/><Relationship Id="rId1" Type="http://schemas.openxmlformats.org/officeDocument/2006/relationships/tags" Target="../tags/tag492.xml"/></Relationships>
</file>

<file path=ppt/slides/_rels/slide37.xml.rels><?xml version="1.0" encoding="UTF-8" standalone="yes"?>
<Relationships xmlns="http://schemas.openxmlformats.org/package/2006/relationships"><Relationship Id="rId9" Type="http://schemas.openxmlformats.org/officeDocument/2006/relationships/tags" Target="../tags/tag510.xml"/><Relationship Id="rId8" Type="http://schemas.openxmlformats.org/officeDocument/2006/relationships/tags" Target="../tags/tag509.xml"/><Relationship Id="rId7" Type="http://schemas.openxmlformats.org/officeDocument/2006/relationships/tags" Target="../tags/tag508.xml"/><Relationship Id="rId6" Type="http://schemas.openxmlformats.org/officeDocument/2006/relationships/tags" Target="../tags/tag507.xml"/><Relationship Id="rId5" Type="http://schemas.openxmlformats.org/officeDocument/2006/relationships/tags" Target="../tags/tag506.xml"/><Relationship Id="rId4" Type="http://schemas.openxmlformats.org/officeDocument/2006/relationships/image" Target="../media/image20.png"/><Relationship Id="rId3" Type="http://schemas.openxmlformats.org/officeDocument/2006/relationships/tags" Target="../tags/tag505.xml"/><Relationship Id="rId2" Type="http://schemas.openxmlformats.org/officeDocument/2006/relationships/tags" Target="../tags/tag504.xml"/><Relationship Id="rId11" Type="http://schemas.openxmlformats.org/officeDocument/2006/relationships/slideLayout" Target="../slideLayouts/slideLayout1.xml"/><Relationship Id="rId10" Type="http://schemas.openxmlformats.org/officeDocument/2006/relationships/tags" Target="../tags/tag511.xml"/><Relationship Id="rId1" Type="http://schemas.openxmlformats.org/officeDocument/2006/relationships/tags" Target="../tags/tag503.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2.png"/><Relationship Id="rId6" Type="http://schemas.openxmlformats.org/officeDocument/2006/relationships/tags" Target="../tags/tag520.xml"/><Relationship Id="rId5" Type="http://schemas.openxmlformats.org/officeDocument/2006/relationships/tags" Target="../tags/tag519.xml"/><Relationship Id="rId4" Type="http://schemas.openxmlformats.org/officeDocument/2006/relationships/image" Target="../media/image17.png"/><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s>
</file>

<file path=ppt/slides/_rels/slide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9" Type="http://schemas.openxmlformats.org/officeDocument/2006/relationships/slideLayout" Target="../slideLayouts/slideLayout1.xml"/><Relationship Id="rId18" Type="http://schemas.openxmlformats.org/officeDocument/2006/relationships/tags" Target="../tags/tag126.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tags" Target="../tags/tag109.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24.xml"/><Relationship Id="rId4" Type="http://schemas.openxmlformats.org/officeDocument/2006/relationships/image" Target="../media/image23.png"/><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6.xml"/><Relationship Id="rId1" Type="http://schemas.openxmlformats.org/officeDocument/2006/relationships/tags" Target="../tags/tag525.xml"/></Relationships>
</file>

<file path=ppt/slides/_rels/slide42.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3" Type="http://schemas.openxmlformats.org/officeDocument/2006/relationships/slideLayout" Target="../slideLayouts/slideLayout1.xml"/><Relationship Id="rId22" Type="http://schemas.openxmlformats.org/officeDocument/2006/relationships/tags" Target="../tags/tag548.xml"/><Relationship Id="rId21" Type="http://schemas.openxmlformats.org/officeDocument/2006/relationships/tags" Target="../tags/tag547.xml"/><Relationship Id="rId20" Type="http://schemas.openxmlformats.org/officeDocument/2006/relationships/tags" Target="../tags/tag546.xml"/><Relationship Id="rId2" Type="http://schemas.openxmlformats.org/officeDocument/2006/relationships/tags" Target="../tags/tag528.xml"/><Relationship Id="rId19" Type="http://schemas.openxmlformats.org/officeDocument/2006/relationships/tags" Target="../tags/tag545.xml"/><Relationship Id="rId18" Type="http://schemas.openxmlformats.org/officeDocument/2006/relationships/tags" Target="../tags/tag544.xml"/><Relationship Id="rId17" Type="http://schemas.openxmlformats.org/officeDocument/2006/relationships/tags" Target="../tags/tag543.xml"/><Relationship Id="rId16" Type="http://schemas.openxmlformats.org/officeDocument/2006/relationships/tags" Target="../tags/tag542.xml"/><Relationship Id="rId15" Type="http://schemas.openxmlformats.org/officeDocument/2006/relationships/tags" Target="../tags/tag541.xml"/><Relationship Id="rId14" Type="http://schemas.openxmlformats.org/officeDocument/2006/relationships/tags" Target="../tags/tag540.xml"/><Relationship Id="rId13" Type="http://schemas.openxmlformats.org/officeDocument/2006/relationships/tags" Target="../tags/tag539.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tags" Target="../tags/tag527.xml"/></Relationships>
</file>

<file path=ppt/slides/_rels/slide43.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6" Type="http://schemas.openxmlformats.org/officeDocument/2006/relationships/slideLayout" Target="../slideLayouts/slideLayout1.xml"/><Relationship Id="rId15" Type="http://schemas.openxmlformats.org/officeDocument/2006/relationships/tags" Target="../tags/tag563.xml"/><Relationship Id="rId14" Type="http://schemas.openxmlformats.org/officeDocument/2006/relationships/tags" Target="../tags/tag562.xml"/><Relationship Id="rId13" Type="http://schemas.openxmlformats.org/officeDocument/2006/relationships/tags" Target="../tags/tag561.xml"/><Relationship Id="rId12" Type="http://schemas.openxmlformats.org/officeDocument/2006/relationships/tags" Target="../tags/tag560.xml"/><Relationship Id="rId11" Type="http://schemas.openxmlformats.org/officeDocument/2006/relationships/tags" Target="../tags/tag559.xml"/><Relationship Id="rId10" Type="http://schemas.openxmlformats.org/officeDocument/2006/relationships/tags" Target="../tags/tag558.xml"/><Relationship Id="rId1" Type="http://schemas.openxmlformats.org/officeDocument/2006/relationships/tags" Target="../tags/tag549.xml"/></Relationships>
</file>

<file path=ppt/slides/_rels/slide44.xml.rels><?xml version="1.0" encoding="UTF-8" standalone="yes"?>
<Relationships xmlns="http://schemas.openxmlformats.org/package/2006/relationships"><Relationship Id="rId9" Type="http://schemas.openxmlformats.org/officeDocument/2006/relationships/tags" Target="../tags/tag572.xml"/><Relationship Id="rId8" Type="http://schemas.openxmlformats.org/officeDocument/2006/relationships/tags" Target="../tags/tag571.xml"/><Relationship Id="rId7" Type="http://schemas.openxmlformats.org/officeDocument/2006/relationships/tags" Target="../tags/tag570.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31" Type="http://schemas.openxmlformats.org/officeDocument/2006/relationships/slideLayout" Target="../slideLayouts/slideLayout1.xml"/><Relationship Id="rId30" Type="http://schemas.openxmlformats.org/officeDocument/2006/relationships/tags" Target="../tags/tag593.xml"/><Relationship Id="rId3" Type="http://schemas.openxmlformats.org/officeDocument/2006/relationships/tags" Target="../tags/tag566.xml"/><Relationship Id="rId29" Type="http://schemas.openxmlformats.org/officeDocument/2006/relationships/tags" Target="../tags/tag592.xml"/><Relationship Id="rId28" Type="http://schemas.openxmlformats.org/officeDocument/2006/relationships/tags" Target="../tags/tag591.xml"/><Relationship Id="rId27" Type="http://schemas.openxmlformats.org/officeDocument/2006/relationships/tags" Target="../tags/tag590.xml"/><Relationship Id="rId26" Type="http://schemas.openxmlformats.org/officeDocument/2006/relationships/tags" Target="../tags/tag589.xml"/><Relationship Id="rId25" Type="http://schemas.openxmlformats.org/officeDocument/2006/relationships/tags" Target="../tags/tag588.xml"/><Relationship Id="rId24" Type="http://schemas.openxmlformats.org/officeDocument/2006/relationships/tags" Target="../tags/tag587.xml"/><Relationship Id="rId23" Type="http://schemas.openxmlformats.org/officeDocument/2006/relationships/tags" Target="../tags/tag586.xml"/><Relationship Id="rId22" Type="http://schemas.openxmlformats.org/officeDocument/2006/relationships/tags" Target="../tags/tag585.xml"/><Relationship Id="rId21" Type="http://schemas.openxmlformats.org/officeDocument/2006/relationships/tags" Target="../tags/tag584.xml"/><Relationship Id="rId20" Type="http://schemas.openxmlformats.org/officeDocument/2006/relationships/tags" Target="../tags/tag583.xml"/><Relationship Id="rId2" Type="http://schemas.openxmlformats.org/officeDocument/2006/relationships/tags" Target="../tags/tag565.xml"/><Relationship Id="rId19" Type="http://schemas.openxmlformats.org/officeDocument/2006/relationships/tags" Target="../tags/tag582.xml"/><Relationship Id="rId18" Type="http://schemas.openxmlformats.org/officeDocument/2006/relationships/tags" Target="../tags/tag581.xml"/><Relationship Id="rId17" Type="http://schemas.openxmlformats.org/officeDocument/2006/relationships/tags" Target="../tags/tag580.xml"/><Relationship Id="rId16" Type="http://schemas.openxmlformats.org/officeDocument/2006/relationships/tags" Target="../tags/tag579.xml"/><Relationship Id="rId15" Type="http://schemas.openxmlformats.org/officeDocument/2006/relationships/tags" Target="../tags/tag578.xml"/><Relationship Id="rId14" Type="http://schemas.openxmlformats.org/officeDocument/2006/relationships/tags" Target="../tags/tag577.xml"/><Relationship Id="rId13" Type="http://schemas.openxmlformats.org/officeDocument/2006/relationships/tags" Target="../tags/tag576.xml"/><Relationship Id="rId12" Type="http://schemas.openxmlformats.org/officeDocument/2006/relationships/tags" Target="../tags/tag575.xml"/><Relationship Id="rId11" Type="http://schemas.openxmlformats.org/officeDocument/2006/relationships/tags" Target="../tags/tag574.xml"/><Relationship Id="rId10" Type="http://schemas.openxmlformats.org/officeDocument/2006/relationships/tags" Target="../tags/tag573.xml"/><Relationship Id="rId1" Type="http://schemas.openxmlformats.org/officeDocument/2006/relationships/tags" Target="../tags/tag564.xml"/></Relationships>
</file>

<file path=ppt/slides/_rels/slide45.xml.rels><?xml version="1.0" encoding="UTF-8" standalone="yes"?>
<Relationships xmlns="http://schemas.openxmlformats.org/package/2006/relationships"><Relationship Id="rId9" Type="http://schemas.openxmlformats.org/officeDocument/2006/relationships/tags" Target="../tags/tag602.xml"/><Relationship Id="rId8" Type="http://schemas.openxmlformats.org/officeDocument/2006/relationships/tags" Target="../tags/tag601.xml"/><Relationship Id="rId7" Type="http://schemas.openxmlformats.org/officeDocument/2006/relationships/tags" Target="../tags/tag600.xml"/><Relationship Id="rId6" Type="http://schemas.openxmlformats.org/officeDocument/2006/relationships/tags" Target="../tags/tag599.xml"/><Relationship Id="rId5" Type="http://schemas.openxmlformats.org/officeDocument/2006/relationships/tags" Target="../tags/tag598.xml"/><Relationship Id="rId4" Type="http://schemas.openxmlformats.org/officeDocument/2006/relationships/tags" Target="../tags/tag597.xml"/><Relationship Id="rId3" Type="http://schemas.openxmlformats.org/officeDocument/2006/relationships/tags" Target="../tags/tag596.xml"/><Relationship Id="rId2" Type="http://schemas.openxmlformats.org/officeDocument/2006/relationships/tags" Target="../tags/tag595.xml"/><Relationship Id="rId15" Type="http://schemas.openxmlformats.org/officeDocument/2006/relationships/slideLayout" Target="../slideLayouts/slideLayout1.xml"/><Relationship Id="rId14" Type="http://schemas.openxmlformats.org/officeDocument/2006/relationships/tags" Target="../tags/tag607.xml"/><Relationship Id="rId13" Type="http://schemas.openxmlformats.org/officeDocument/2006/relationships/tags" Target="../tags/tag606.xml"/><Relationship Id="rId12" Type="http://schemas.openxmlformats.org/officeDocument/2006/relationships/tags" Target="../tags/tag605.xml"/><Relationship Id="rId11" Type="http://schemas.openxmlformats.org/officeDocument/2006/relationships/tags" Target="../tags/tag604.xml"/><Relationship Id="rId10" Type="http://schemas.openxmlformats.org/officeDocument/2006/relationships/tags" Target="../tags/tag603.xml"/><Relationship Id="rId1" Type="http://schemas.openxmlformats.org/officeDocument/2006/relationships/tags" Target="../tags/tag594.xml"/></Relationships>
</file>

<file path=ppt/slides/_rels/slide46.xml.rels><?xml version="1.0" encoding="UTF-8" standalone="yes"?>
<Relationships xmlns="http://schemas.openxmlformats.org/package/2006/relationships"><Relationship Id="rId9" Type="http://schemas.openxmlformats.org/officeDocument/2006/relationships/tags" Target="../tags/tag616.xml"/><Relationship Id="rId8" Type="http://schemas.openxmlformats.org/officeDocument/2006/relationships/tags" Target="../tags/tag615.xml"/><Relationship Id="rId7" Type="http://schemas.openxmlformats.org/officeDocument/2006/relationships/tags" Target="../tags/tag614.xml"/><Relationship Id="rId6" Type="http://schemas.openxmlformats.org/officeDocument/2006/relationships/tags" Target="../tags/tag613.xml"/><Relationship Id="rId5" Type="http://schemas.openxmlformats.org/officeDocument/2006/relationships/tags" Target="../tags/tag612.xml"/><Relationship Id="rId4" Type="http://schemas.openxmlformats.org/officeDocument/2006/relationships/tags" Target="../tags/tag611.xml"/><Relationship Id="rId3" Type="http://schemas.openxmlformats.org/officeDocument/2006/relationships/tags" Target="../tags/tag610.xml"/><Relationship Id="rId2" Type="http://schemas.openxmlformats.org/officeDocument/2006/relationships/tags" Target="../tags/tag609.xml"/><Relationship Id="rId11" Type="http://schemas.openxmlformats.org/officeDocument/2006/relationships/slideLayout" Target="../slideLayouts/slideLayout1.xml"/><Relationship Id="rId10" Type="http://schemas.openxmlformats.org/officeDocument/2006/relationships/tags" Target="../tags/tag617.xml"/><Relationship Id="rId1" Type="http://schemas.openxmlformats.org/officeDocument/2006/relationships/tags" Target="../tags/tag608.xml"/></Relationships>
</file>

<file path=ppt/slides/_rels/slide47.xml.rels><?xml version="1.0" encoding="UTF-8" standalone="yes"?>
<Relationships xmlns="http://schemas.openxmlformats.org/package/2006/relationships"><Relationship Id="rId9" Type="http://schemas.openxmlformats.org/officeDocument/2006/relationships/tags" Target="../tags/tag626.xml"/><Relationship Id="rId8" Type="http://schemas.openxmlformats.org/officeDocument/2006/relationships/tags" Target="../tags/tag625.xml"/><Relationship Id="rId7" Type="http://schemas.openxmlformats.org/officeDocument/2006/relationships/tags" Target="../tags/tag624.xml"/><Relationship Id="rId6" Type="http://schemas.openxmlformats.org/officeDocument/2006/relationships/tags" Target="../tags/tag623.xml"/><Relationship Id="rId5" Type="http://schemas.openxmlformats.org/officeDocument/2006/relationships/tags" Target="../tags/tag622.xml"/><Relationship Id="rId4" Type="http://schemas.openxmlformats.org/officeDocument/2006/relationships/tags" Target="../tags/tag621.xml"/><Relationship Id="rId3" Type="http://schemas.openxmlformats.org/officeDocument/2006/relationships/tags" Target="../tags/tag620.xml"/><Relationship Id="rId28" Type="http://schemas.openxmlformats.org/officeDocument/2006/relationships/slideLayout" Target="../slideLayouts/slideLayout1.xml"/><Relationship Id="rId27" Type="http://schemas.openxmlformats.org/officeDocument/2006/relationships/tags" Target="../tags/tag644.xml"/><Relationship Id="rId26" Type="http://schemas.openxmlformats.org/officeDocument/2006/relationships/tags" Target="../tags/tag643.xml"/><Relationship Id="rId25" Type="http://schemas.openxmlformats.org/officeDocument/2006/relationships/tags" Target="../tags/tag642.xml"/><Relationship Id="rId24" Type="http://schemas.openxmlformats.org/officeDocument/2006/relationships/tags" Target="../tags/tag641.xml"/><Relationship Id="rId23" Type="http://schemas.openxmlformats.org/officeDocument/2006/relationships/tags" Target="../tags/tag640.xml"/><Relationship Id="rId22" Type="http://schemas.openxmlformats.org/officeDocument/2006/relationships/tags" Target="../tags/tag639.xml"/><Relationship Id="rId21" Type="http://schemas.openxmlformats.org/officeDocument/2006/relationships/tags" Target="../tags/tag638.xml"/><Relationship Id="rId20" Type="http://schemas.openxmlformats.org/officeDocument/2006/relationships/tags" Target="../tags/tag637.xml"/><Relationship Id="rId2" Type="http://schemas.openxmlformats.org/officeDocument/2006/relationships/tags" Target="../tags/tag619.xml"/><Relationship Id="rId19" Type="http://schemas.openxmlformats.org/officeDocument/2006/relationships/tags" Target="../tags/tag636.xml"/><Relationship Id="rId18" Type="http://schemas.openxmlformats.org/officeDocument/2006/relationships/tags" Target="../tags/tag635.xml"/><Relationship Id="rId17" Type="http://schemas.openxmlformats.org/officeDocument/2006/relationships/tags" Target="../tags/tag634.xml"/><Relationship Id="rId16" Type="http://schemas.openxmlformats.org/officeDocument/2006/relationships/tags" Target="../tags/tag633.xml"/><Relationship Id="rId15" Type="http://schemas.openxmlformats.org/officeDocument/2006/relationships/tags" Target="../tags/tag632.xml"/><Relationship Id="rId14" Type="http://schemas.openxmlformats.org/officeDocument/2006/relationships/tags" Target="../tags/tag631.xml"/><Relationship Id="rId13" Type="http://schemas.openxmlformats.org/officeDocument/2006/relationships/tags" Target="../tags/tag630.xml"/><Relationship Id="rId12" Type="http://schemas.openxmlformats.org/officeDocument/2006/relationships/tags" Target="../tags/tag629.xml"/><Relationship Id="rId11" Type="http://schemas.openxmlformats.org/officeDocument/2006/relationships/tags" Target="../tags/tag628.xml"/><Relationship Id="rId10" Type="http://schemas.openxmlformats.org/officeDocument/2006/relationships/tags" Target="../tags/tag627.xml"/><Relationship Id="rId1" Type="http://schemas.openxmlformats.org/officeDocument/2006/relationships/tags" Target="../tags/tag618.xml"/></Relationships>
</file>

<file path=ppt/slides/_rels/slide48.xml.rels><?xml version="1.0" encoding="UTF-8" standalone="yes"?>
<Relationships xmlns="http://schemas.openxmlformats.org/package/2006/relationships"><Relationship Id="rId9" Type="http://schemas.openxmlformats.org/officeDocument/2006/relationships/tags" Target="../tags/tag652.xml"/><Relationship Id="rId8" Type="http://schemas.openxmlformats.org/officeDocument/2006/relationships/tags" Target="../tags/tag651.xml"/><Relationship Id="rId7" Type="http://schemas.openxmlformats.org/officeDocument/2006/relationships/tags" Target="../tags/tag650.xml"/><Relationship Id="rId6" Type="http://schemas.openxmlformats.org/officeDocument/2006/relationships/tags" Target="../tags/tag649.xml"/><Relationship Id="rId5" Type="http://schemas.openxmlformats.org/officeDocument/2006/relationships/tags" Target="../tags/tag648.xml"/><Relationship Id="rId4" Type="http://schemas.openxmlformats.org/officeDocument/2006/relationships/tags" Target="../tags/tag647.xml"/><Relationship Id="rId3" Type="http://schemas.openxmlformats.org/officeDocument/2006/relationships/image" Target="../media/image24.jpeg"/><Relationship Id="rId2" Type="http://schemas.openxmlformats.org/officeDocument/2006/relationships/tags" Target="../tags/tag646.xml"/><Relationship Id="rId19" Type="http://schemas.openxmlformats.org/officeDocument/2006/relationships/slideLayout" Target="../slideLayouts/slideLayout1.xml"/><Relationship Id="rId18" Type="http://schemas.openxmlformats.org/officeDocument/2006/relationships/tags" Target="../tags/tag661.xml"/><Relationship Id="rId17" Type="http://schemas.openxmlformats.org/officeDocument/2006/relationships/tags" Target="../tags/tag660.xml"/><Relationship Id="rId16" Type="http://schemas.openxmlformats.org/officeDocument/2006/relationships/tags" Target="../tags/tag659.xml"/><Relationship Id="rId15" Type="http://schemas.openxmlformats.org/officeDocument/2006/relationships/tags" Target="../tags/tag658.xml"/><Relationship Id="rId14" Type="http://schemas.openxmlformats.org/officeDocument/2006/relationships/tags" Target="../tags/tag657.xml"/><Relationship Id="rId13" Type="http://schemas.openxmlformats.org/officeDocument/2006/relationships/tags" Target="../tags/tag656.xml"/><Relationship Id="rId12" Type="http://schemas.openxmlformats.org/officeDocument/2006/relationships/tags" Target="../tags/tag655.xml"/><Relationship Id="rId11" Type="http://schemas.openxmlformats.org/officeDocument/2006/relationships/tags" Target="../tags/tag654.xml"/><Relationship Id="rId10" Type="http://schemas.openxmlformats.org/officeDocument/2006/relationships/tags" Target="../tags/tag653.xml"/><Relationship Id="rId1" Type="http://schemas.openxmlformats.org/officeDocument/2006/relationships/tags" Target="../tags/tag645.xml"/></Relationships>
</file>

<file path=ppt/slides/_rels/slide49.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image" Target="../media/image25.png"/><Relationship Id="rId2" Type="http://schemas.openxmlformats.org/officeDocument/2006/relationships/tags" Target="../tags/tag663.xml"/><Relationship Id="rId10" Type="http://schemas.openxmlformats.org/officeDocument/2006/relationships/slideLayout" Target="../slideLayouts/slideLayout1.xml"/><Relationship Id="rId1" Type="http://schemas.openxmlformats.org/officeDocument/2006/relationships/tags" Target="../tags/tag662.xml"/></Relationships>
</file>

<file path=ppt/slides/_rels/slide5.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6" Type="http://schemas.openxmlformats.org/officeDocument/2006/relationships/slideLayout" Target="../slideLayouts/slideLayout1.xml"/><Relationship Id="rId15" Type="http://schemas.openxmlformats.org/officeDocument/2006/relationships/tags" Target="../tags/tag141.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2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0.xml"/></Relationships>
</file>

<file path=ppt/slides/_rels/slide51.xml.rels><?xml version="1.0" encoding="UTF-8" standalone="yes"?>
<Relationships xmlns="http://schemas.openxmlformats.org/package/2006/relationships"><Relationship Id="rId9" Type="http://schemas.openxmlformats.org/officeDocument/2006/relationships/tags" Target="../tags/tag679.xml"/><Relationship Id="rId8" Type="http://schemas.openxmlformats.org/officeDocument/2006/relationships/tags" Target="../tags/tag678.xml"/><Relationship Id="rId7" Type="http://schemas.openxmlformats.org/officeDocument/2006/relationships/tags" Target="../tags/tag677.xml"/><Relationship Id="rId6" Type="http://schemas.openxmlformats.org/officeDocument/2006/relationships/tags" Target="../tags/tag676.xml"/><Relationship Id="rId5" Type="http://schemas.openxmlformats.org/officeDocument/2006/relationships/tags" Target="../tags/tag675.xml"/><Relationship Id="rId4" Type="http://schemas.openxmlformats.org/officeDocument/2006/relationships/tags" Target="../tags/tag674.xml"/><Relationship Id="rId3" Type="http://schemas.openxmlformats.org/officeDocument/2006/relationships/tags" Target="../tags/tag673.xml"/><Relationship Id="rId2" Type="http://schemas.openxmlformats.org/officeDocument/2006/relationships/tags" Target="../tags/tag672.xml"/><Relationship Id="rId15" Type="http://schemas.openxmlformats.org/officeDocument/2006/relationships/slideLayout" Target="../slideLayouts/slideLayout1.xml"/><Relationship Id="rId14" Type="http://schemas.openxmlformats.org/officeDocument/2006/relationships/tags" Target="../tags/tag684.xml"/><Relationship Id="rId13" Type="http://schemas.openxmlformats.org/officeDocument/2006/relationships/tags" Target="../tags/tag683.xml"/><Relationship Id="rId12" Type="http://schemas.openxmlformats.org/officeDocument/2006/relationships/tags" Target="../tags/tag682.xml"/><Relationship Id="rId11" Type="http://schemas.openxmlformats.org/officeDocument/2006/relationships/tags" Target="../tags/tag681.xml"/><Relationship Id="rId10" Type="http://schemas.openxmlformats.org/officeDocument/2006/relationships/tags" Target="../tags/tag680.xml"/><Relationship Id="rId1" Type="http://schemas.openxmlformats.org/officeDocument/2006/relationships/tags" Target="../tags/tag671.xml"/></Relationships>
</file>

<file path=ppt/slides/_rels/slide52.xml.rels><?xml version="1.0" encoding="UTF-8" standalone="yes"?>
<Relationships xmlns="http://schemas.openxmlformats.org/package/2006/relationships"><Relationship Id="rId9" Type="http://schemas.openxmlformats.org/officeDocument/2006/relationships/tags" Target="../tags/tag693.xml"/><Relationship Id="rId8" Type="http://schemas.openxmlformats.org/officeDocument/2006/relationships/tags" Target="../tags/tag692.xml"/><Relationship Id="rId7" Type="http://schemas.openxmlformats.org/officeDocument/2006/relationships/tags" Target="../tags/tag691.xml"/><Relationship Id="rId6" Type="http://schemas.openxmlformats.org/officeDocument/2006/relationships/tags" Target="../tags/tag690.xml"/><Relationship Id="rId5" Type="http://schemas.openxmlformats.org/officeDocument/2006/relationships/tags" Target="../tags/tag689.xml"/><Relationship Id="rId4" Type="http://schemas.openxmlformats.org/officeDocument/2006/relationships/tags" Target="../tags/tag688.xml"/><Relationship Id="rId3" Type="http://schemas.openxmlformats.org/officeDocument/2006/relationships/tags" Target="../tags/tag687.xml"/><Relationship Id="rId2" Type="http://schemas.openxmlformats.org/officeDocument/2006/relationships/tags" Target="../tags/tag686.xml"/><Relationship Id="rId14" Type="http://schemas.openxmlformats.org/officeDocument/2006/relationships/slideLayout" Target="../slideLayouts/slideLayout1.xml"/><Relationship Id="rId13" Type="http://schemas.openxmlformats.org/officeDocument/2006/relationships/tags" Target="../tags/tag697.xml"/><Relationship Id="rId12" Type="http://schemas.openxmlformats.org/officeDocument/2006/relationships/tags" Target="../tags/tag696.xml"/><Relationship Id="rId11" Type="http://schemas.openxmlformats.org/officeDocument/2006/relationships/tags" Target="../tags/tag695.xml"/><Relationship Id="rId10" Type="http://schemas.openxmlformats.org/officeDocument/2006/relationships/tags" Target="../tags/tag694.xml"/><Relationship Id="rId1" Type="http://schemas.openxmlformats.org/officeDocument/2006/relationships/tags" Target="../tags/tag68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9.xml"/><Relationship Id="rId1" Type="http://schemas.openxmlformats.org/officeDocument/2006/relationships/tags" Target="../tags/tag698.xml"/></Relationships>
</file>

<file path=ppt/slides/_rels/slide54.xml.rels><?xml version="1.0" encoding="UTF-8" standalone="yes"?>
<Relationships xmlns="http://schemas.openxmlformats.org/package/2006/relationships"><Relationship Id="rId9" Type="http://schemas.openxmlformats.org/officeDocument/2006/relationships/tags" Target="../tags/tag708.xml"/><Relationship Id="rId8" Type="http://schemas.openxmlformats.org/officeDocument/2006/relationships/tags" Target="../tags/tag707.xml"/><Relationship Id="rId7" Type="http://schemas.openxmlformats.org/officeDocument/2006/relationships/tags" Target="../tags/tag706.xml"/><Relationship Id="rId6" Type="http://schemas.openxmlformats.org/officeDocument/2006/relationships/tags" Target="../tags/tag705.xml"/><Relationship Id="rId5" Type="http://schemas.openxmlformats.org/officeDocument/2006/relationships/tags" Target="../tags/tag704.xml"/><Relationship Id="rId4" Type="http://schemas.openxmlformats.org/officeDocument/2006/relationships/tags" Target="../tags/tag703.xml"/><Relationship Id="rId3" Type="http://schemas.openxmlformats.org/officeDocument/2006/relationships/tags" Target="../tags/tag702.xml"/><Relationship Id="rId29" Type="http://schemas.openxmlformats.org/officeDocument/2006/relationships/notesSlide" Target="../notesSlides/notesSlide2.xml"/><Relationship Id="rId28" Type="http://schemas.openxmlformats.org/officeDocument/2006/relationships/slideLayout" Target="../slideLayouts/slideLayout1.xml"/><Relationship Id="rId27" Type="http://schemas.openxmlformats.org/officeDocument/2006/relationships/tags" Target="../tags/tag726.xml"/><Relationship Id="rId26" Type="http://schemas.openxmlformats.org/officeDocument/2006/relationships/tags" Target="../tags/tag725.xml"/><Relationship Id="rId25" Type="http://schemas.openxmlformats.org/officeDocument/2006/relationships/tags" Target="../tags/tag724.xml"/><Relationship Id="rId24" Type="http://schemas.openxmlformats.org/officeDocument/2006/relationships/tags" Target="../tags/tag723.xml"/><Relationship Id="rId23" Type="http://schemas.openxmlformats.org/officeDocument/2006/relationships/tags" Target="../tags/tag722.xml"/><Relationship Id="rId22" Type="http://schemas.openxmlformats.org/officeDocument/2006/relationships/tags" Target="../tags/tag721.xml"/><Relationship Id="rId21" Type="http://schemas.openxmlformats.org/officeDocument/2006/relationships/tags" Target="../tags/tag720.xml"/><Relationship Id="rId20" Type="http://schemas.openxmlformats.org/officeDocument/2006/relationships/tags" Target="../tags/tag719.xml"/><Relationship Id="rId2" Type="http://schemas.openxmlformats.org/officeDocument/2006/relationships/tags" Target="../tags/tag701.xml"/><Relationship Id="rId19" Type="http://schemas.openxmlformats.org/officeDocument/2006/relationships/tags" Target="../tags/tag718.xml"/><Relationship Id="rId18" Type="http://schemas.openxmlformats.org/officeDocument/2006/relationships/tags" Target="../tags/tag717.xml"/><Relationship Id="rId17" Type="http://schemas.openxmlformats.org/officeDocument/2006/relationships/tags" Target="../tags/tag716.xml"/><Relationship Id="rId16" Type="http://schemas.openxmlformats.org/officeDocument/2006/relationships/tags" Target="../tags/tag715.xml"/><Relationship Id="rId15" Type="http://schemas.openxmlformats.org/officeDocument/2006/relationships/tags" Target="../tags/tag714.xml"/><Relationship Id="rId14" Type="http://schemas.openxmlformats.org/officeDocument/2006/relationships/tags" Target="../tags/tag713.xml"/><Relationship Id="rId13" Type="http://schemas.openxmlformats.org/officeDocument/2006/relationships/tags" Target="../tags/tag712.xml"/><Relationship Id="rId12" Type="http://schemas.openxmlformats.org/officeDocument/2006/relationships/tags" Target="../tags/tag711.xml"/><Relationship Id="rId11" Type="http://schemas.openxmlformats.org/officeDocument/2006/relationships/tags" Target="../tags/tag710.xml"/><Relationship Id="rId10" Type="http://schemas.openxmlformats.org/officeDocument/2006/relationships/tags" Target="../tags/tag709.xml"/><Relationship Id="rId1" Type="http://schemas.openxmlformats.org/officeDocument/2006/relationships/tags" Target="../tags/tag700.xml"/></Relationships>
</file>

<file path=ppt/slides/_rels/slide55.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tags" Target="../tags/tag732.xml"/><Relationship Id="rId3" Type="http://schemas.openxmlformats.org/officeDocument/2006/relationships/tags" Target="../tags/tag731.xml"/><Relationship Id="rId21" Type="http://schemas.openxmlformats.org/officeDocument/2006/relationships/notesSlide" Target="../notesSlides/notesSlide3.xml"/><Relationship Id="rId20" Type="http://schemas.openxmlformats.org/officeDocument/2006/relationships/slideLayout" Target="../slideLayouts/slideLayout1.xml"/><Relationship Id="rId2" Type="http://schemas.openxmlformats.org/officeDocument/2006/relationships/tags" Target="../tags/tag730.xml"/><Relationship Id="rId19" Type="http://schemas.openxmlformats.org/officeDocument/2006/relationships/tags" Target="../tags/tag747.xml"/><Relationship Id="rId18" Type="http://schemas.openxmlformats.org/officeDocument/2006/relationships/tags" Target="../tags/tag746.xml"/><Relationship Id="rId17" Type="http://schemas.openxmlformats.org/officeDocument/2006/relationships/tags" Target="../tags/tag745.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29.xml"/></Relationships>
</file>

<file path=ppt/slides/_rels/slide56.xml.rels><?xml version="1.0" encoding="UTF-8" standalone="yes"?>
<Relationships xmlns="http://schemas.openxmlformats.org/package/2006/relationships"><Relationship Id="rId9" Type="http://schemas.openxmlformats.org/officeDocument/2006/relationships/tags" Target="../tags/tag758.xml"/><Relationship Id="rId8" Type="http://schemas.openxmlformats.org/officeDocument/2006/relationships/tags" Target="../tags/tag757.xml"/><Relationship Id="rId7" Type="http://schemas.openxmlformats.org/officeDocument/2006/relationships/tags" Target="../tags/tag756.xml"/><Relationship Id="rId6" Type="http://schemas.openxmlformats.org/officeDocument/2006/relationships/tags" Target="../tags/tag755.xml"/><Relationship Id="rId5" Type="http://schemas.openxmlformats.org/officeDocument/2006/relationships/tags" Target="../tags/tag754.xml"/><Relationship Id="rId4" Type="http://schemas.openxmlformats.org/officeDocument/2006/relationships/tags" Target="../tags/tag753.xml"/><Relationship Id="rId3" Type="http://schemas.openxmlformats.org/officeDocument/2006/relationships/tags" Target="../tags/tag752.xml"/><Relationship Id="rId2" Type="http://schemas.openxmlformats.org/officeDocument/2006/relationships/tags" Target="../tags/tag751.xml"/><Relationship Id="rId14" Type="http://schemas.openxmlformats.org/officeDocument/2006/relationships/notesSlide" Target="../notesSlides/notesSlide4.xml"/><Relationship Id="rId13" Type="http://schemas.openxmlformats.org/officeDocument/2006/relationships/slideLayout" Target="../slideLayouts/slideLayout1.xml"/><Relationship Id="rId12" Type="http://schemas.openxmlformats.org/officeDocument/2006/relationships/tags" Target="../tags/tag761.xml"/><Relationship Id="rId11" Type="http://schemas.openxmlformats.org/officeDocument/2006/relationships/tags" Target="../tags/tag760.xml"/><Relationship Id="rId10" Type="http://schemas.openxmlformats.org/officeDocument/2006/relationships/tags" Target="../tags/tag759.xml"/><Relationship Id="rId1" Type="http://schemas.openxmlformats.org/officeDocument/2006/relationships/tags" Target="../tags/tag750.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tags" Target="../tags/tag767.xml"/><Relationship Id="rId3" Type="http://schemas.openxmlformats.org/officeDocument/2006/relationships/tags" Target="../tags/tag766.xml"/><Relationship Id="rId2" Type="http://schemas.openxmlformats.org/officeDocument/2006/relationships/tags" Target="../tags/tag765.xml"/><Relationship Id="rId1" Type="http://schemas.openxmlformats.org/officeDocument/2006/relationships/tags" Target="../tags/tag764.xml"/></Relationships>
</file>

<file path=ppt/slides/_rels/slide58.xml.rels><?xml version="1.0" encoding="UTF-8" standalone="yes"?>
<Relationships xmlns="http://schemas.openxmlformats.org/package/2006/relationships"><Relationship Id="rId9" Type="http://schemas.openxmlformats.org/officeDocument/2006/relationships/tags" Target="../tags/tag780.xml"/><Relationship Id="rId8" Type="http://schemas.openxmlformats.org/officeDocument/2006/relationships/tags" Target="../tags/tag779.xml"/><Relationship Id="rId7" Type="http://schemas.openxmlformats.org/officeDocument/2006/relationships/tags" Target="../tags/tag778.xml"/><Relationship Id="rId6" Type="http://schemas.openxmlformats.org/officeDocument/2006/relationships/tags" Target="../tags/tag777.xml"/><Relationship Id="rId5" Type="http://schemas.openxmlformats.org/officeDocument/2006/relationships/tags" Target="../tags/tag776.xml"/><Relationship Id="rId4" Type="http://schemas.openxmlformats.org/officeDocument/2006/relationships/tags" Target="../tags/tag775.xml"/><Relationship Id="rId3" Type="http://schemas.openxmlformats.org/officeDocument/2006/relationships/tags" Target="../tags/tag774.xml"/><Relationship Id="rId2" Type="http://schemas.openxmlformats.org/officeDocument/2006/relationships/tags" Target="../tags/tag773.xml"/><Relationship Id="rId12" Type="http://schemas.openxmlformats.org/officeDocument/2006/relationships/slideLayout" Target="../slideLayouts/slideLayout1.xml"/><Relationship Id="rId11" Type="http://schemas.openxmlformats.org/officeDocument/2006/relationships/tags" Target="../tags/tag782.xml"/><Relationship Id="rId10" Type="http://schemas.openxmlformats.org/officeDocument/2006/relationships/tags" Target="../tags/tag781.xml"/><Relationship Id="rId1" Type="http://schemas.openxmlformats.org/officeDocument/2006/relationships/tags" Target="../tags/tag772.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88.xml"/><Relationship Id="rId5" Type="http://schemas.openxmlformats.org/officeDocument/2006/relationships/tags" Target="../tags/tag787.xml"/><Relationship Id="rId4" Type="http://schemas.openxmlformats.org/officeDocument/2006/relationships/tags" Target="../tags/tag786.xml"/><Relationship Id="rId3" Type="http://schemas.openxmlformats.org/officeDocument/2006/relationships/tags" Target="../tags/tag785.xml"/><Relationship Id="rId2" Type="http://schemas.openxmlformats.org/officeDocument/2006/relationships/tags" Target="../tags/tag784.xml"/><Relationship Id="rId1" Type="http://schemas.openxmlformats.org/officeDocument/2006/relationships/tags" Target="../tags/tag783.xml"/></Relationships>
</file>

<file path=ppt/slides/_rels/slide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8" Type="http://schemas.openxmlformats.org/officeDocument/2006/relationships/slideLayout" Target="../slideLayouts/slideLayout1.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96.xml"/><Relationship Id="rId7" Type="http://schemas.openxmlformats.org/officeDocument/2006/relationships/tags" Target="../tags/tag795.xml"/><Relationship Id="rId6" Type="http://schemas.openxmlformats.org/officeDocument/2006/relationships/tags" Target="../tags/tag794.xml"/><Relationship Id="rId5" Type="http://schemas.openxmlformats.org/officeDocument/2006/relationships/tags" Target="../tags/tag793.xml"/><Relationship Id="rId4" Type="http://schemas.openxmlformats.org/officeDocument/2006/relationships/tags" Target="../tags/tag792.xml"/><Relationship Id="rId3" Type="http://schemas.openxmlformats.org/officeDocument/2006/relationships/tags" Target="../tags/tag791.xml"/><Relationship Id="rId2" Type="http://schemas.openxmlformats.org/officeDocument/2006/relationships/tags" Target="../tags/tag790.xml"/><Relationship Id="rId1" Type="http://schemas.openxmlformats.org/officeDocument/2006/relationships/tags" Target="../tags/tag789.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01.xml"/><Relationship Id="rId4" Type="http://schemas.openxmlformats.org/officeDocument/2006/relationships/tags" Target="../tags/tag800.xml"/><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tags" Target="../tags/tag797.xml"/></Relationships>
</file>

<file path=ppt/slides/_rels/slide62.xml.rels><?xml version="1.0" encoding="UTF-8" standalone="yes"?>
<Relationships xmlns="http://schemas.openxmlformats.org/package/2006/relationships"><Relationship Id="rId9" Type="http://schemas.openxmlformats.org/officeDocument/2006/relationships/tags" Target="../tags/tag810.xml"/><Relationship Id="rId8" Type="http://schemas.openxmlformats.org/officeDocument/2006/relationships/tags" Target="../tags/tag809.xml"/><Relationship Id="rId7" Type="http://schemas.openxmlformats.org/officeDocument/2006/relationships/tags" Target="../tags/tag808.xml"/><Relationship Id="rId6" Type="http://schemas.openxmlformats.org/officeDocument/2006/relationships/tags" Target="../tags/tag807.xml"/><Relationship Id="rId5" Type="http://schemas.openxmlformats.org/officeDocument/2006/relationships/tags" Target="../tags/tag806.xml"/><Relationship Id="rId4" Type="http://schemas.openxmlformats.org/officeDocument/2006/relationships/tags" Target="../tags/tag805.xml"/><Relationship Id="rId3" Type="http://schemas.openxmlformats.org/officeDocument/2006/relationships/tags" Target="../tags/tag804.xml"/><Relationship Id="rId2" Type="http://schemas.openxmlformats.org/officeDocument/2006/relationships/tags" Target="../tags/tag803.xml"/><Relationship Id="rId15" Type="http://schemas.openxmlformats.org/officeDocument/2006/relationships/slideLayout" Target="../slideLayouts/slideLayout2.xml"/><Relationship Id="rId14" Type="http://schemas.openxmlformats.org/officeDocument/2006/relationships/tags" Target="../tags/tag814.xml"/><Relationship Id="rId13" Type="http://schemas.openxmlformats.org/officeDocument/2006/relationships/tags" Target="../tags/tag813.xml"/><Relationship Id="rId12" Type="http://schemas.openxmlformats.org/officeDocument/2006/relationships/tags" Target="../tags/tag812.xml"/><Relationship Id="rId11" Type="http://schemas.openxmlformats.org/officeDocument/2006/relationships/image" Target="../media/image26.jpeg"/><Relationship Id="rId10" Type="http://schemas.openxmlformats.org/officeDocument/2006/relationships/tags" Target="../tags/tag811.xml"/><Relationship Id="rId1" Type="http://schemas.openxmlformats.org/officeDocument/2006/relationships/tags" Target="../tags/tag80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6.xml"/><Relationship Id="rId1" Type="http://schemas.openxmlformats.org/officeDocument/2006/relationships/tags" Target="../tags/tag815.xml"/></Relationships>
</file>

<file path=ppt/slides/_rels/slide64.xml.rels><?xml version="1.0" encoding="UTF-8" standalone="yes"?>
<Relationships xmlns="http://schemas.openxmlformats.org/package/2006/relationships"><Relationship Id="rId9" Type="http://schemas.openxmlformats.org/officeDocument/2006/relationships/tags" Target="../tags/tag825.xml"/><Relationship Id="rId8" Type="http://schemas.openxmlformats.org/officeDocument/2006/relationships/tags" Target="../tags/tag824.xml"/><Relationship Id="rId7" Type="http://schemas.openxmlformats.org/officeDocument/2006/relationships/tags" Target="../tags/tag823.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tags" Target="../tags/tag820.xml"/><Relationship Id="rId3" Type="http://schemas.openxmlformats.org/officeDocument/2006/relationships/tags" Target="../tags/tag819.xml"/><Relationship Id="rId29" Type="http://schemas.openxmlformats.org/officeDocument/2006/relationships/slideLayout" Target="../slideLayouts/slideLayout1.xml"/><Relationship Id="rId28" Type="http://schemas.openxmlformats.org/officeDocument/2006/relationships/tags" Target="../tags/tag844.xml"/><Relationship Id="rId27" Type="http://schemas.openxmlformats.org/officeDocument/2006/relationships/tags" Target="../tags/tag843.xml"/><Relationship Id="rId26" Type="http://schemas.openxmlformats.org/officeDocument/2006/relationships/tags" Target="../tags/tag842.xml"/><Relationship Id="rId25" Type="http://schemas.openxmlformats.org/officeDocument/2006/relationships/tags" Target="../tags/tag841.xml"/><Relationship Id="rId24" Type="http://schemas.openxmlformats.org/officeDocument/2006/relationships/tags" Target="../tags/tag840.xml"/><Relationship Id="rId23" Type="http://schemas.openxmlformats.org/officeDocument/2006/relationships/tags" Target="../tags/tag839.xml"/><Relationship Id="rId22" Type="http://schemas.openxmlformats.org/officeDocument/2006/relationships/tags" Target="../tags/tag838.xml"/><Relationship Id="rId21" Type="http://schemas.openxmlformats.org/officeDocument/2006/relationships/tags" Target="../tags/tag837.xml"/><Relationship Id="rId20" Type="http://schemas.openxmlformats.org/officeDocument/2006/relationships/tags" Target="../tags/tag836.xml"/><Relationship Id="rId2" Type="http://schemas.openxmlformats.org/officeDocument/2006/relationships/tags" Target="../tags/tag818.xml"/><Relationship Id="rId19" Type="http://schemas.openxmlformats.org/officeDocument/2006/relationships/tags" Target="../tags/tag835.xml"/><Relationship Id="rId18" Type="http://schemas.openxmlformats.org/officeDocument/2006/relationships/tags" Target="../tags/tag834.xml"/><Relationship Id="rId17" Type="http://schemas.openxmlformats.org/officeDocument/2006/relationships/tags" Target="../tags/tag833.xml"/><Relationship Id="rId16" Type="http://schemas.openxmlformats.org/officeDocument/2006/relationships/tags" Target="../tags/tag832.xml"/><Relationship Id="rId15" Type="http://schemas.openxmlformats.org/officeDocument/2006/relationships/tags" Target="../tags/tag831.xml"/><Relationship Id="rId14" Type="http://schemas.openxmlformats.org/officeDocument/2006/relationships/tags" Target="../tags/tag830.xml"/><Relationship Id="rId13" Type="http://schemas.openxmlformats.org/officeDocument/2006/relationships/tags" Target="../tags/tag829.xml"/><Relationship Id="rId12" Type="http://schemas.openxmlformats.org/officeDocument/2006/relationships/tags" Target="../tags/tag828.xml"/><Relationship Id="rId11" Type="http://schemas.openxmlformats.org/officeDocument/2006/relationships/tags" Target="../tags/tag827.xml"/><Relationship Id="rId10" Type="http://schemas.openxmlformats.org/officeDocument/2006/relationships/tags" Target="../tags/tag826.xml"/><Relationship Id="rId1" Type="http://schemas.openxmlformats.org/officeDocument/2006/relationships/tags" Target="../tags/tag817.xml"/></Relationships>
</file>

<file path=ppt/slides/_rels/slide65.xml.rels><?xml version="1.0" encoding="UTF-8" standalone="yes"?>
<Relationships xmlns="http://schemas.openxmlformats.org/package/2006/relationships"><Relationship Id="rId9" Type="http://schemas.openxmlformats.org/officeDocument/2006/relationships/tags" Target="../tags/tag853.xml"/><Relationship Id="rId8" Type="http://schemas.openxmlformats.org/officeDocument/2006/relationships/tags" Target="../tags/tag852.xml"/><Relationship Id="rId7" Type="http://schemas.openxmlformats.org/officeDocument/2006/relationships/tags" Target="../tags/tag851.xml"/><Relationship Id="rId6" Type="http://schemas.openxmlformats.org/officeDocument/2006/relationships/tags" Target="../tags/tag850.xml"/><Relationship Id="rId5" Type="http://schemas.openxmlformats.org/officeDocument/2006/relationships/tags" Target="../tags/tag849.xml"/><Relationship Id="rId4" Type="http://schemas.openxmlformats.org/officeDocument/2006/relationships/tags" Target="../tags/tag848.xml"/><Relationship Id="rId3" Type="http://schemas.openxmlformats.org/officeDocument/2006/relationships/tags" Target="../tags/tag847.xml"/><Relationship Id="rId2" Type="http://schemas.openxmlformats.org/officeDocument/2006/relationships/tags" Target="../tags/tag846.xml"/><Relationship Id="rId16" Type="http://schemas.openxmlformats.org/officeDocument/2006/relationships/slideLayout" Target="../slideLayouts/slideLayout1.xml"/><Relationship Id="rId15" Type="http://schemas.openxmlformats.org/officeDocument/2006/relationships/tags" Target="../tags/tag859.xml"/><Relationship Id="rId14" Type="http://schemas.openxmlformats.org/officeDocument/2006/relationships/tags" Target="../tags/tag858.xml"/><Relationship Id="rId13" Type="http://schemas.openxmlformats.org/officeDocument/2006/relationships/tags" Target="../tags/tag857.xml"/><Relationship Id="rId12" Type="http://schemas.openxmlformats.org/officeDocument/2006/relationships/tags" Target="../tags/tag856.xml"/><Relationship Id="rId11" Type="http://schemas.openxmlformats.org/officeDocument/2006/relationships/tags" Target="../tags/tag855.xml"/><Relationship Id="rId10" Type="http://schemas.openxmlformats.org/officeDocument/2006/relationships/tags" Target="../tags/tag854.xml"/><Relationship Id="rId1" Type="http://schemas.openxmlformats.org/officeDocument/2006/relationships/tags" Target="../tags/tag845.xml"/></Relationships>
</file>

<file path=ppt/slides/_rels/slide66.xml.rels><?xml version="1.0" encoding="UTF-8" standalone="yes"?>
<Relationships xmlns="http://schemas.openxmlformats.org/package/2006/relationships"><Relationship Id="rId9" Type="http://schemas.openxmlformats.org/officeDocument/2006/relationships/tags" Target="../tags/tag868.xml"/><Relationship Id="rId8" Type="http://schemas.openxmlformats.org/officeDocument/2006/relationships/tags" Target="../tags/tag867.xml"/><Relationship Id="rId7" Type="http://schemas.openxmlformats.org/officeDocument/2006/relationships/tags" Target="../tags/tag866.xml"/><Relationship Id="rId6" Type="http://schemas.openxmlformats.org/officeDocument/2006/relationships/tags" Target="../tags/tag865.xml"/><Relationship Id="rId5" Type="http://schemas.openxmlformats.org/officeDocument/2006/relationships/tags" Target="../tags/tag864.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2" Type="http://schemas.openxmlformats.org/officeDocument/2006/relationships/slideLayout" Target="../slideLayouts/slideLayout1.xml"/><Relationship Id="rId11" Type="http://schemas.openxmlformats.org/officeDocument/2006/relationships/tags" Target="../tags/tag870.xml"/><Relationship Id="rId10" Type="http://schemas.openxmlformats.org/officeDocument/2006/relationships/tags" Target="../tags/tag869.xml"/><Relationship Id="rId1" Type="http://schemas.openxmlformats.org/officeDocument/2006/relationships/tags" Target="../tags/tag860.xml"/></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78.xml"/><Relationship Id="rId7" Type="http://schemas.openxmlformats.org/officeDocument/2006/relationships/tags" Target="../tags/tag877.xml"/><Relationship Id="rId6" Type="http://schemas.openxmlformats.org/officeDocument/2006/relationships/tags" Target="../tags/tag876.xml"/><Relationship Id="rId5" Type="http://schemas.openxmlformats.org/officeDocument/2006/relationships/tags" Target="../tags/tag875.xml"/><Relationship Id="rId4" Type="http://schemas.openxmlformats.org/officeDocument/2006/relationships/tags" Target="../tags/tag874.xml"/><Relationship Id="rId3" Type="http://schemas.openxmlformats.org/officeDocument/2006/relationships/tags" Target="../tags/tag873.xml"/><Relationship Id="rId2" Type="http://schemas.openxmlformats.org/officeDocument/2006/relationships/tags" Target="../tags/tag872.xml"/><Relationship Id="rId1" Type="http://schemas.openxmlformats.org/officeDocument/2006/relationships/tags" Target="../tags/tag871.xml"/></Relationships>
</file>

<file path=ppt/slides/_rels/slide68.xml.rels><?xml version="1.0" encoding="UTF-8" standalone="yes"?>
<Relationships xmlns="http://schemas.openxmlformats.org/package/2006/relationships"><Relationship Id="rId9" Type="http://schemas.openxmlformats.org/officeDocument/2006/relationships/tags" Target="../tags/tag886.xml"/><Relationship Id="rId8" Type="http://schemas.openxmlformats.org/officeDocument/2006/relationships/tags" Target="../tags/tag885.xml"/><Relationship Id="rId7" Type="http://schemas.openxmlformats.org/officeDocument/2006/relationships/tags" Target="../tags/tag884.xml"/><Relationship Id="rId6" Type="http://schemas.openxmlformats.org/officeDocument/2006/relationships/tags" Target="../tags/tag883.xml"/><Relationship Id="rId5" Type="http://schemas.openxmlformats.org/officeDocument/2006/relationships/tags" Target="../tags/tag882.xml"/><Relationship Id="rId4" Type="http://schemas.openxmlformats.org/officeDocument/2006/relationships/tags" Target="../tags/tag881.xml"/><Relationship Id="rId3" Type="http://schemas.openxmlformats.org/officeDocument/2006/relationships/image" Target="../media/image27.jpeg"/><Relationship Id="rId2" Type="http://schemas.openxmlformats.org/officeDocument/2006/relationships/tags" Target="../tags/tag880.xml"/><Relationship Id="rId13" Type="http://schemas.openxmlformats.org/officeDocument/2006/relationships/slideLayout" Target="../slideLayouts/slideLayout1.xml"/><Relationship Id="rId12" Type="http://schemas.openxmlformats.org/officeDocument/2006/relationships/image" Target="../media/image28.png"/><Relationship Id="rId11" Type="http://schemas.openxmlformats.org/officeDocument/2006/relationships/tags" Target="../tags/tag888.xml"/><Relationship Id="rId10" Type="http://schemas.openxmlformats.org/officeDocument/2006/relationships/tags" Target="../tags/tag887.xml"/><Relationship Id="rId1" Type="http://schemas.openxmlformats.org/officeDocument/2006/relationships/tags" Target="../tags/tag87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9.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6" Type="http://schemas.openxmlformats.org/officeDocument/2006/relationships/slideLayout" Target="../slideLayouts/slideLayout1.xml"/><Relationship Id="rId45" Type="http://schemas.openxmlformats.org/officeDocument/2006/relationships/tags" Target="../tags/tag218.xml"/><Relationship Id="rId44" Type="http://schemas.openxmlformats.org/officeDocument/2006/relationships/tags" Target="../tags/tag217.xml"/><Relationship Id="rId43" Type="http://schemas.openxmlformats.org/officeDocument/2006/relationships/tags" Target="../tags/tag216.xml"/><Relationship Id="rId42" Type="http://schemas.openxmlformats.org/officeDocument/2006/relationships/tags" Target="../tags/tag215.xml"/><Relationship Id="rId41" Type="http://schemas.openxmlformats.org/officeDocument/2006/relationships/tags" Target="../tags/tag214.xml"/><Relationship Id="rId40" Type="http://schemas.openxmlformats.org/officeDocument/2006/relationships/tags" Target="../tags/tag213.xml"/><Relationship Id="rId4" Type="http://schemas.openxmlformats.org/officeDocument/2006/relationships/tags" Target="../tags/tag177.xml"/><Relationship Id="rId39" Type="http://schemas.openxmlformats.org/officeDocument/2006/relationships/tags" Target="../tags/tag212.xml"/><Relationship Id="rId38" Type="http://schemas.openxmlformats.org/officeDocument/2006/relationships/tags" Target="../tags/tag211.xml"/><Relationship Id="rId37" Type="http://schemas.openxmlformats.org/officeDocument/2006/relationships/tags" Target="../tags/tag210.xml"/><Relationship Id="rId36" Type="http://schemas.openxmlformats.org/officeDocument/2006/relationships/tags" Target="../tags/tag209.xml"/><Relationship Id="rId35" Type="http://schemas.openxmlformats.org/officeDocument/2006/relationships/tags" Target="../tags/tag208.xml"/><Relationship Id="rId34" Type="http://schemas.openxmlformats.org/officeDocument/2006/relationships/tags" Target="../tags/tag207.xml"/><Relationship Id="rId33" Type="http://schemas.openxmlformats.org/officeDocument/2006/relationships/tags" Target="../tags/tag206.xml"/><Relationship Id="rId32" Type="http://schemas.openxmlformats.org/officeDocument/2006/relationships/tags" Target="../tags/tag205.xml"/><Relationship Id="rId31" Type="http://schemas.openxmlformats.org/officeDocument/2006/relationships/tags" Target="../tags/tag204.xml"/><Relationship Id="rId30" Type="http://schemas.openxmlformats.org/officeDocument/2006/relationships/tags" Target="../tags/tag203.xml"/><Relationship Id="rId3" Type="http://schemas.openxmlformats.org/officeDocument/2006/relationships/tags" Target="../tags/tag176.xml"/><Relationship Id="rId29" Type="http://schemas.openxmlformats.org/officeDocument/2006/relationships/tags" Target="../tags/tag202.xml"/><Relationship Id="rId28" Type="http://schemas.openxmlformats.org/officeDocument/2006/relationships/tags" Target="../tags/tag201.xml"/><Relationship Id="rId27" Type="http://schemas.openxmlformats.org/officeDocument/2006/relationships/tags" Target="../tags/tag200.xml"/><Relationship Id="rId26" Type="http://schemas.openxmlformats.org/officeDocument/2006/relationships/tags" Target="../tags/tag199.xml"/><Relationship Id="rId25" Type="http://schemas.openxmlformats.org/officeDocument/2006/relationships/tags" Target="../tags/tag198.xml"/><Relationship Id="rId24" Type="http://schemas.openxmlformats.org/officeDocument/2006/relationships/tags" Target="../tags/tag197.xml"/><Relationship Id="rId23" Type="http://schemas.openxmlformats.org/officeDocument/2006/relationships/tags" Target="../tags/tag196.xml"/><Relationship Id="rId22" Type="http://schemas.openxmlformats.org/officeDocument/2006/relationships/tags" Target="../tags/tag195.xml"/><Relationship Id="rId21" Type="http://schemas.openxmlformats.org/officeDocument/2006/relationships/tags" Target="../tags/tag194.xml"/><Relationship Id="rId20" Type="http://schemas.openxmlformats.org/officeDocument/2006/relationships/tags" Target="../tags/tag193.xml"/><Relationship Id="rId2" Type="http://schemas.openxmlformats.org/officeDocument/2006/relationships/tags" Target="../tags/tag175.xml"/><Relationship Id="rId19" Type="http://schemas.openxmlformats.org/officeDocument/2006/relationships/tags" Target="../tags/tag192.xml"/><Relationship Id="rId18" Type="http://schemas.openxmlformats.org/officeDocument/2006/relationships/tags" Target="../tags/tag191.xml"/><Relationship Id="rId17" Type="http://schemas.openxmlformats.org/officeDocument/2006/relationships/tags" Target="../tags/tag190.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280102" y="270804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1</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生态系统的结构</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802640" y="480695"/>
            <a:ext cx="7538085" cy="5631849"/>
            <a:chOff x="3412" y="2522"/>
            <a:chExt cx="8587" cy="6946"/>
          </a:xfrm>
        </p:grpSpPr>
        <p:sp>
          <p:nvSpPr>
            <p:cNvPr id="9" name="文本框 8"/>
            <p:cNvSpPr txBox="1"/>
            <p:nvPr>
              <p:custDataLst>
                <p:tags r:id="rId2"/>
              </p:custDataLst>
            </p:nvPr>
          </p:nvSpPr>
          <p:spPr>
            <a:xfrm>
              <a:off x="6618" y="2522"/>
              <a:ext cx="1977" cy="568"/>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A</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10" name="文本框 9"/>
            <p:cNvSpPr txBox="1"/>
            <p:nvPr>
              <p:custDataLst>
                <p:tags r:id="rId3"/>
              </p:custDataLst>
            </p:nvPr>
          </p:nvSpPr>
          <p:spPr>
            <a:xfrm>
              <a:off x="5759" y="5717"/>
              <a:ext cx="3853" cy="568"/>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en-US" sz="2400" b="1">
                  <a:effectLst/>
                  <a:latin typeface="宋体" panose="02010600030101010101" pitchFamily="2" charset="-122"/>
                  <a:ea typeface="宋体" panose="02010600030101010101" pitchFamily="2" charset="-122"/>
                  <a:sym typeface="+mn-ea"/>
                </a:rPr>
                <a:t>D</a:t>
              </a:r>
              <a:endParaRPr lang="en-US" sz="2400" b="1">
                <a:solidFill>
                  <a:schemeClr val="tx1"/>
                </a:solidFill>
                <a:effectLst/>
                <a:latin typeface="宋体" panose="02010600030101010101" pitchFamily="2" charset="-122"/>
                <a:ea typeface="宋体" panose="02010600030101010101" pitchFamily="2" charset="-122"/>
              </a:endParaRPr>
            </a:p>
          </p:txBody>
        </p:sp>
        <p:sp>
          <p:nvSpPr>
            <p:cNvPr id="11" name="文本框 10"/>
            <p:cNvSpPr txBox="1"/>
            <p:nvPr>
              <p:custDataLst>
                <p:tags r:id="rId4"/>
              </p:custDataLst>
            </p:nvPr>
          </p:nvSpPr>
          <p:spPr>
            <a:xfrm>
              <a:off x="3412" y="8900"/>
              <a:ext cx="1977" cy="568"/>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B</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12" name="文本框 11"/>
            <p:cNvSpPr txBox="1"/>
            <p:nvPr>
              <p:custDataLst>
                <p:tags r:id="rId5"/>
              </p:custDataLst>
            </p:nvPr>
          </p:nvSpPr>
          <p:spPr>
            <a:xfrm>
              <a:off x="10022" y="8900"/>
              <a:ext cx="1977" cy="568"/>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C</a:t>
              </a:r>
              <a:endParaRPr lang="en-US" altLang="zh-CN" sz="2400" b="1">
                <a:solidFill>
                  <a:schemeClr val="tx1"/>
                </a:solidFill>
                <a:effectLst/>
                <a:latin typeface="宋体" panose="02010600030101010101" pitchFamily="2" charset="-122"/>
                <a:ea typeface="宋体" panose="02010600030101010101" pitchFamily="2" charset="-122"/>
              </a:endParaRPr>
            </a:p>
          </p:txBody>
        </p:sp>
        <p:cxnSp>
          <p:nvCxnSpPr>
            <p:cNvPr id="13" name="直接箭头连接符 12"/>
            <p:cNvCxnSpPr/>
            <p:nvPr>
              <p:custDataLst>
                <p:tags r:id="rId6"/>
              </p:custDataLst>
            </p:nvPr>
          </p:nvCxnSpPr>
          <p:spPr>
            <a:xfrm>
              <a:off x="7461" y="3105"/>
              <a:ext cx="1" cy="2591"/>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0"/>
            </p:cNvCxnSpPr>
            <p:nvPr>
              <p:custDataLst>
                <p:tags r:id="rId7"/>
              </p:custDataLst>
            </p:nvPr>
          </p:nvCxnSpPr>
          <p:spPr>
            <a:xfrm flipV="1">
              <a:off x="7686" y="3105"/>
              <a:ext cx="4" cy="2612"/>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custDataLst>
                <p:tags r:id="rId8"/>
              </p:custDataLst>
            </p:nvPr>
          </p:nvSpPr>
          <p:spPr>
            <a:xfrm rot="16200000">
              <a:off x="6847" y="3441"/>
              <a:ext cx="681" cy="1914"/>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1</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16" name="文本框 15"/>
            <p:cNvSpPr txBox="1"/>
            <p:nvPr>
              <p:custDataLst>
                <p:tags r:id="rId9"/>
              </p:custDataLst>
            </p:nvPr>
          </p:nvSpPr>
          <p:spPr>
            <a:xfrm rot="16200000">
              <a:off x="7602" y="3441"/>
              <a:ext cx="681" cy="1914"/>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2</a:t>
              </a:r>
              <a:endParaRPr lang="en-US" altLang="zh-CN" sz="2400" b="1">
                <a:solidFill>
                  <a:schemeClr val="tx1"/>
                </a:solidFill>
                <a:effectLst/>
                <a:latin typeface="宋体" panose="02010600030101010101" pitchFamily="2" charset="-122"/>
                <a:ea typeface="宋体" panose="02010600030101010101" pitchFamily="2" charset="-122"/>
              </a:endParaRPr>
            </a:p>
          </p:txBody>
        </p:sp>
        <p:cxnSp>
          <p:nvCxnSpPr>
            <p:cNvPr id="21" name="直接箭头连接符 20"/>
            <p:cNvCxnSpPr>
              <a:stCxn id="9" idx="1"/>
            </p:cNvCxnSpPr>
            <p:nvPr>
              <p:custDataLst>
                <p:tags r:id="rId10"/>
              </p:custDataLst>
            </p:nvPr>
          </p:nvCxnSpPr>
          <p:spPr>
            <a:xfrm flipH="1">
              <a:off x="3750" y="2806"/>
              <a:ext cx="2868" cy="6126"/>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p:nvPr>
              <p:custDataLst>
                <p:tags r:id="rId11"/>
              </p:custDataLst>
            </p:nvPr>
          </p:nvCxnSpPr>
          <p:spPr>
            <a:xfrm>
              <a:off x="8611" y="2772"/>
              <a:ext cx="2821" cy="6125"/>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3"/>
              <a:endCxn id="12" idx="1"/>
            </p:cNvCxnSpPr>
            <p:nvPr>
              <p:custDataLst>
                <p:tags r:id="rId12"/>
              </p:custDataLst>
            </p:nvPr>
          </p:nvCxnSpPr>
          <p:spPr>
            <a:xfrm>
              <a:off x="5389" y="9185"/>
              <a:ext cx="4633"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0"/>
            </p:cNvCxnSpPr>
            <p:nvPr>
              <p:custDataLst>
                <p:tags r:id="rId13"/>
              </p:custDataLst>
            </p:nvPr>
          </p:nvCxnSpPr>
          <p:spPr>
            <a:xfrm flipV="1">
              <a:off x="4401" y="6324"/>
              <a:ext cx="2545" cy="2576"/>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2" idx="0"/>
            </p:cNvCxnSpPr>
            <p:nvPr>
              <p:custDataLst>
                <p:tags r:id="rId14"/>
              </p:custDataLst>
            </p:nvPr>
          </p:nvCxnSpPr>
          <p:spPr>
            <a:xfrm flipH="1" flipV="1">
              <a:off x="8372" y="6307"/>
              <a:ext cx="2638" cy="2593"/>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custDataLst>
                <p:tags r:id="rId15"/>
              </p:custDataLst>
            </p:nvPr>
          </p:nvSpPr>
          <p:spPr>
            <a:xfrm rot="16200000">
              <a:off x="4572" y="5483"/>
              <a:ext cx="681" cy="1023"/>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spcBef>
                  <a:spcPct val="50000"/>
                </a:spcBef>
              </a:pPr>
              <a:r>
                <a:rPr lang="en-US" altLang="zh-CN" sz="2400" b="1">
                  <a:solidFill>
                    <a:schemeClr val="tx1"/>
                  </a:solidFill>
                  <a:effectLst/>
                  <a:latin typeface="宋体" panose="02010600030101010101" pitchFamily="2" charset="-122"/>
                  <a:ea typeface="宋体" panose="02010600030101010101" pitchFamily="2" charset="-122"/>
                </a:rPr>
                <a:t>3</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30" name="文本框 29"/>
            <p:cNvSpPr txBox="1"/>
            <p:nvPr>
              <p:custDataLst>
                <p:tags r:id="rId16"/>
              </p:custDataLst>
            </p:nvPr>
          </p:nvSpPr>
          <p:spPr>
            <a:xfrm rot="16200000">
              <a:off x="10082" y="5490"/>
              <a:ext cx="681" cy="1023"/>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lnSpc>
                  <a:spcPct val="100000"/>
                </a:lnSpc>
                <a:spcBef>
                  <a:spcPct val="50000"/>
                </a:spcBef>
              </a:pPr>
              <a:r>
                <a:rPr lang="en-US" altLang="zh-CN" sz="2400" b="1">
                  <a:solidFill>
                    <a:schemeClr val="tx1"/>
                  </a:solidFill>
                  <a:effectLst/>
                  <a:latin typeface="宋体" panose="02010600030101010101" pitchFamily="2" charset="-122"/>
                  <a:ea typeface="宋体" panose="02010600030101010101" pitchFamily="2" charset="-122"/>
                </a:rPr>
                <a:t>4</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32" name="文本框 31"/>
            <p:cNvSpPr txBox="1"/>
            <p:nvPr>
              <p:custDataLst>
                <p:tags r:id="rId17"/>
              </p:custDataLst>
            </p:nvPr>
          </p:nvSpPr>
          <p:spPr>
            <a:xfrm>
              <a:off x="6226" y="8586"/>
              <a:ext cx="3180" cy="568"/>
            </a:xfrm>
            <a:prstGeom prst="rect">
              <a:avLst/>
            </a:prstGeom>
            <a:noFill/>
            <a:ln w="9525">
              <a:noFill/>
              <a:prstDash val="lgDashDotDot"/>
            </a:ln>
            <a:extLst>
              <a:ext uri="{909E8E84-426E-40DD-AFC4-6F175D3DCCD1}">
                <a14:hiddenFill xmlns:a14="http://schemas.microsoft.com/office/drawing/2010/main">
                  <a:solidFill>
                    <a:srgbClr val="75DBFF"/>
                  </a:solidFill>
                </a14:hiddenFill>
              </a:ext>
            </a:extLst>
          </p:spPr>
          <p:txBody>
            <a:bodyPr wrap="square">
              <a:spAutoFit/>
            </a:bodyPr>
            <a:lstStyle/>
            <a:p>
              <a:pPr algn="ctr">
                <a:lnSpc>
                  <a:spcPct val="100000"/>
                </a:lnSpc>
                <a:spcBef>
                  <a:spcPct val="50000"/>
                </a:spcBef>
                <a:buClrTx/>
                <a:buSzTx/>
                <a:buFontTx/>
              </a:pPr>
              <a:r>
                <a:rPr lang="en-US" altLang="zh-CN" sz="2400" b="1">
                  <a:solidFill>
                    <a:schemeClr val="tx1"/>
                  </a:solidFill>
                  <a:effectLst/>
                  <a:latin typeface="宋体" panose="02010600030101010101" pitchFamily="2" charset="-122"/>
                  <a:ea typeface="宋体" panose="02010600030101010101" pitchFamily="2" charset="-122"/>
                </a:rPr>
                <a:t>5</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34" name="文本框 33"/>
            <p:cNvSpPr txBox="1"/>
            <p:nvPr>
              <p:custDataLst>
                <p:tags r:id="rId18"/>
              </p:custDataLst>
            </p:nvPr>
          </p:nvSpPr>
          <p:spPr>
            <a:xfrm rot="16200000">
              <a:off x="9557" y="6374"/>
              <a:ext cx="681"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lnSpc>
                  <a:spcPct val="100000"/>
                </a:lnSpc>
                <a:spcBef>
                  <a:spcPct val="50000"/>
                </a:spcBef>
              </a:pPr>
              <a:r>
                <a:rPr lang="en-US" altLang="zh-CN" sz="2400" b="1">
                  <a:solidFill>
                    <a:schemeClr val="tx1"/>
                  </a:solidFill>
                  <a:effectLst/>
                  <a:latin typeface="宋体" panose="02010600030101010101" pitchFamily="2" charset="-122"/>
                  <a:ea typeface="宋体" panose="02010600030101010101" pitchFamily="2" charset="-122"/>
                </a:rPr>
                <a:t>7</a:t>
              </a:r>
              <a:endParaRPr lang="en-US" altLang="zh-CN" sz="2400" b="1">
                <a:solidFill>
                  <a:schemeClr val="tx1"/>
                </a:solidFill>
                <a:effectLst/>
                <a:latin typeface="宋体" panose="02010600030101010101" pitchFamily="2" charset="-122"/>
                <a:ea typeface="宋体" panose="02010600030101010101" pitchFamily="2" charset="-122"/>
              </a:endParaRPr>
            </a:p>
          </p:txBody>
        </p:sp>
        <p:sp>
          <p:nvSpPr>
            <p:cNvPr id="35" name="文本框 34"/>
            <p:cNvSpPr txBox="1"/>
            <p:nvPr>
              <p:custDataLst>
                <p:tags r:id="rId19"/>
              </p:custDataLst>
            </p:nvPr>
          </p:nvSpPr>
          <p:spPr>
            <a:xfrm rot="16200000">
              <a:off x="5255" y="6374"/>
              <a:ext cx="681"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square">
              <a:spAutoFit/>
            </a:bodyPr>
            <a:lstStyle/>
            <a:p>
              <a:pPr algn="ctr">
                <a:lnSpc>
                  <a:spcPct val="100000"/>
                </a:lnSpc>
                <a:spcBef>
                  <a:spcPct val="50000"/>
                </a:spcBef>
              </a:pPr>
              <a:r>
                <a:rPr lang="en-US" altLang="zh-CN" sz="2400" b="1">
                  <a:solidFill>
                    <a:schemeClr val="tx1"/>
                  </a:solidFill>
                  <a:effectLst/>
                  <a:latin typeface="宋体" panose="02010600030101010101" pitchFamily="2" charset="-122"/>
                  <a:ea typeface="宋体" panose="02010600030101010101" pitchFamily="2" charset="-122"/>
                </a:rPr>
                <a:t>6</a:t>
              </a:r>
              <a:endParaRPr lang="en-US" altLang="zh-CN" sz="2400" b="1">
                <a:solidFill>
                  <a:schemeClr val="tx1"/>
                </a:solidFill>
                <a:effectLst/>
                <a:latin typeface="宋体" panose="02010600030101010101" pitchFamily="2" charset="-122"/>
                <a:ea typeface="宋体" panose="02010600030101010101" pitchFamily="2" charset="-122"/>
              </a:endParaRPr>
            </a:p>
          </p:txBody>
        </p:sp>
      </p:grpSp>
      <p:sp>
        <p:nvSpPr>
          <p:cNvPr id="4" name="文本框 3"/>
          <p:cNvSpPr txBox="1"/>
          <p:nvPr>
            <p:custDataLst>
              <p:tags r:id="rId20"/>
            </p:custDataLst>
          </p:nvPr>
        </p:nvSpPr>
        <p:spPr>
          <a:xfrm>
            <a:off x="3617595" y="478790"/>
            <a:ext cx="1735455" cy="460375"/>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生产者</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5" name="文本框 4"/>
          <p:cNvSpPr txBox="1"/>
          <p:nvPr>
            <p:custDataLst>
              <p:tags r:id="rId21"/>
            </p:custDataLst>
          </p:nvPr>
        </p:nvSpPr>
        <p:spPr>
          <a:xfrm>
            <a:off x="2862580" y="3065780"/>
            <a:ext cx="3382645" cy="460375"/>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非生物的物质和能量</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6" name="文本框 5"/>
          <p:cNvSpPr txBox="1"/>
          <p:nvPr>
            <p:custDataLst>
              <p:tags r:id="rId22"/>
            </p:custDataLst>
          </p:nvPr>
        </p:nvSpPr>
        <p:spPr>
          <a:xfrm>
            <a:off x="803275" y="5650230"/>
            <a:ext cx="1735455" cy="460375"/>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消费者</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7" name="文本框 6"/>
          <p:cNvSpPr txBox="1"/>
          <p:nvPr>
            <p:custDataLst>
              <p:tags r:id="rId23"/>
            </p:custDataLst>
          </p:nvPr>
        </p:nvSpPr>
        <p:spPr>
          <a:xfrm>
            <a:off x="6605905" y="5650230"/>
            <a:ext cx="1735455" cy="460375"/>
          </a:xfrm>
          <a:prstGeom prst="rect">
            <a:avLst/>
          </a:prstGeom>
          <a:solidFill>
            <a:schemeClr val="accent6">
              <a:lumMod val="20000"/>
              <a:lumOff val="80000"/>
            </a:schemeClr>
          </a:solidFill>
          <a:ln w="19050">
            <a:solidFill>
              <a:schemeClr val="tx1"/>
            </a:solidFill>
            <a:prstDash val="solid"/>
          </a:ln>
        </p:spPr>
        <p:txBody>
          <a:bodyPr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分解者</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8" name="文本框 7"/>
          <p:cNvSpPr txBox="1"/>
          <p:nvPr>
            <p:custDataLst>
              <p:tags r:id="rId24"/>
            </p:custDataLst>
          </p:nvPr>
        </p:nvSpPr>
        <p:spPr>
          <a:xfrm>
            <a:off x="3746500" y="1160145"/>
            <a:ext cx="552450" cy="1680210"/>
          </a:xfrm>
          <a:prstGeom prst="rect">
            <a:avLst/>
          </a:prstGeom>
          <a:solidFill>
            <a:schemeClr val="bg1"/>
          </a:solidFill>
          <a:ln w="9525">
            <a:noFill/>
            <a:prstDash val="lgDashDotDot"/>
          </a:ln>
        </p:spPr>
        <p:txBody>
          <a:bodyPr vert="eaVert"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呼吸作用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17" name="文本框 16"/>
          <p:cNvSpPr txBox="1"/>
          <p:nvPr>
            <p:custDataLst>
              <p:tags r:id="rId25"/>
            </p:custDataLst>
          </p:nvPr>
        </p:nvSpPr>
        <p:spPr>
          <a:xfrm>
            <a:off x="4605020" y="1160145"/>
            <a:ext cx="551815" cy="1680210"/>
          </a:xfrm>
          <a:prstGeom prst="rect">
            <a:avLst/>
          </a:prstGeom>
          <a:solidFill>
            <a:schemeClr val="bg1"/>
          </a:solidFill>
          <a:ln w="9525">
            <a:noFill/>
            <a:prstDash val="lgDashDotDot"/>
          </a:ln>
        </p:spPr>
        <p:txBody>
          <a:bodyPr vert="eaVert"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光合作用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18" name="文本框 17"/>
          <p:cNvSpPr txBox="1"/>
          <p:nvPr>
            <p:custDataLst>
              <p:tags r:id="rId26"/>
            </p:custDataLst>
          </p:nvPr>
        </p:nvSpPr>
        <p:spPr>
          <a:xfrm rot="1620000">
            <a:off x="1619885" y="2655570"/>
            <a:ext cx="552450" cy="1487170"/>
          </a:xfrm>
          <a:prstGeom prst="rect">
            <a:avLst/>
          </a:prstGeom>
          <a:solidFill>
            <a:schemeClr val="bg1"/>
          </a:solidFill>
          <a:ln w="9525">
            <a:noFill/>
            <a:prstDash val="lgDashDotDot"/>
          </a:ln>
        </p:spPr>
        <p:txBody>
          <a:bodyPr vert="eaVert" wrap="squar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动物摄食</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19" name="文本框 18"/>
          <p:cNvSpPr txBox="1"/>
          <p:nvPr>
            <p:custDataLst>
              <p:tags r:id="rId27"/>
            </p:custDataLst>
          </p:nvPr>
        </p:nvSpPr>
        <p:spPr>
          <a:xfrm rot="19980000">
            <a:off x="6771005" y="2917190"/>
            <a:ext cx="552450" cy="898525"/>
          </a:xfrm>
          <a:prstGeom prst="rect">
            <a:avLst/>
          </a:prstGeom>
          <a:solidFill>
            <a:schemeClr val="bg1"/>
          </a:solidFill>
          <a:ln w="9525">
            <a:noFill/>
            <a:prstDash val="lgDashDotDot"/>
          </a:ln>
        </p:spPr>
        <p:txBody>
          <a:bodyPr vert="eaVert" wrap="squar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遗体</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20" name="文本框 19"/>
          <p:cNvSpPr txBox="1"/>
          <p:nvPr>
            <p:custDataLst>
              <p:tags r:id="rId28"/>
            </p:custDataLst>
          </p:nvPr>
        </p:nvSpPr>
        <p:spPr>
          <a:xfrm>
            <a:off x="3273425" y="5395595"/>
            <a:ext cx="2791460" cy="460375"/>
          </a:xfrm>
          <a:prstGeom prst="rect">
            <a:avLst/>
          </a:prstGeom>
          <a:solidFill>
            <a:schemeClr val="bg1"/>
          </a:solidFill>
          <a:ln w="9525">
            <a:noFill/>
            <a:prstDash val="lgDashDotDot"/>
          </a:ln>
        </p:spPr>
        <p:txBody>
          <a:bodyPr wrap="square">
            <a:spAutoFit/>
          </a:bodyPr>
          <a:lstStyle/>
          <a:p>
            <a:pPr algn="ctr">
              <a:lnSpc>
                <a:spcPct val="100000"/>
              </a:lnSpc>
              <a:spcBef>
                <a:spcPct val="50000"/>
              </a:spcBef>
              <a:buClrTx/>
              <a:buSzTx/>
              <a:buFontTx/>
            </a:pPr>
            <a:r>
              <a:rPr lang="zh-CN" altLang="en-US" sz="2400" b="1">
                <a:solidFill>
                  <a:schemeClr val="tx1"/>
                </a:solidFill>
                <a:effectLst/>
                <a:latin typeface="宋体" panose="02010600030101010101" pitchFamily="2" charset="-122"/>
                <a:ea typeface="宋体" panose="02010600030101010101" pitchFamily="2" charset="-122"/>
              </a:rPr>
              <a:t>遗体、排遗物</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23" name="文本框 22"/>
          <p:cNvSpPr txBox="1"/>
          <p:nvPr>
            <p:custDataLst>
              <p:tags r:id="rId29"/>
            </p:custDataLst>
          </p:nvPr>
        </p:nvSpPr>
        <p:spPr>
          <a:xfrm rot="18780000">
            <a:off x="6383655" y="3693160"/>
            <a:ext cx="552450" cy="1541780"/>
          </a:xfrm>
          <a:prstGeom prst="rect">
            <a:avLst/>
          </a:prstGeom>
          <a:solidFill>
            <a:schemeClr val="bg1"/>
          </a:solidFill>
          <a:ln w="9525">
            <a:noFill/>
            <a:prstDash val="lgDashDotDot"/>
          </a:ln>
        </p:spPr>
        <p:txBody>
          <a:bodyPr vert="eaVert" wrap="squar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分解作用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24" name="文本框 23"/>
          <p:cNvSpPr txBox="1"/>
          <p:nvPr>
            <p:custDataLst>
              <p:tags r:id="rId30"/>
            </p:custDataLst>
          </p:nvPr>
        </p:nvSpPr>
        <p:spPr>
          <a:xfrm rot="2820000">
            <a:off x="2301875" y="3505200"/>
            <a:ext cx="552450" cy="1818640"/>
          </a:xfrm>
          <a:prstGeom prst="rect">
            <a:avLst/>
          </a:prstGeom>
          <a:solidFill>
            <a:schemeClr val="bg1"/>
          </a:solidFill>
          <a:ln w="9525">
            <a:noFill/>
            <a:prstDash val="lgDashDotDot"/>
          </a:ln>
        </p:spPr>
        <p:txBody>
          <a:bodyPr vert="eaVert" wrap="squar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呼吸作用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1" name="矩形 30"/>
          <p:cNvSpPr/>
          <p:nvPr>
            <p:custDataLst>
              <p:tags r:id="rId31"/>
            </p:custDataLst>
          </p:nvPr>
        </p:nvSpPr>
        <p:spPr>
          <a:xfrm>
            <a:off x="5077460" y="1035685"/>
            <a:ext cx="509270" cy="20300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或化能合成作用</a:t>
            </a:r>
            <a:endPar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7" grpId="0"/>
      <p:bldP spid="18" grpId="0"/>
      <p:bldP spid="19" grpId="0"/>
      <p:bldP spid="20" grpId="0"/>
      <p:bldP spid="23" grpId="0"/>
      <p:bldP spid="24"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31\微信图片_20201201095019_副本_副本.jpg微信图片_20201201095019_副本_副本"/>
          <p:cNvPicPr>
            <a:picLocks noChangeAspect="1"/>
          </p:cNvPicPr>
          <p:nvPr>
            <p:custDataLst>
              <p:tags r:id="rId1"/>
            </p:custDataLst>
          </p:nvPr>
        </p:nvPicPr>
        <p:blipFill>
          <a:blip r:embed="rId2"/>
          <a:stretch>
            <a:fillRect/>
          </a:stretch>
        </p:blipFill>
        <p:spPr>
          <a:xfrm>
            <a:off x="1492885" y="2659380"/>
            <a:ext cx="6158230" cy="3942715"/>
          </a:xfrm>
          <a:prstGeom prst="rect">
            <a:avLst/>
          </a:prstGeom>
        </p:spPr>
      </p:pic>
      <p:sp>
        <p:nvSpPr>
          <p:cNvPr id="9" name="文本框 8"/>
          <p:cNvSpPr txBox="1"/>
          <p:nvPr>
            <p:custDataLst>
              <p:tags r:id="rId3"/>
            </p:custDataLst>
          </p:nvPr>
        </p:nvSpPr>
        <p:spPr>
          <a:xfrm>
            <a:off x="0" y="0"/>
            <a:ext cx="9144635" cy="1173480"/>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思考：</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联系生物界和非生物界之间的必备成分是什么？</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4"/>
            </p:custDataLst>
          </p:nvPr>
        </p:nvSpPr>
        <p:spPr>
          <a:xfrm>
            <a:off x="448945" y="1173480"/>
            <a:ext cx="288099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生产者和分解者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448945" y="1633855"/>
            <a:ext cx="8518525" cy="1198880"/>
          </a:xfrm>
          <a:prstGeom prst="rect">
            <a:avLst/>
          </a:prstGeom>
          <a:noFill/>
        </p:spPr>
        <p:txBody>
          <a:bodyPr wrap="square" rtlCol="0">
            <a:spAutoFit/>
          </a:bodyPr>
          <a:lstStyle/>
          <a:p>
            <a:pPr algn="l">
              <a:lnSpc>
                <a:spcPct val="100000"/>
              </a:lnSpc>
              <a:buClrTx/>
              <a:buSzTx/>
              <a:buFontTx/>
            </a:pPr>
            <a:r>
              <a:rPr lang="en-US" altLang="zh-CN" sz="2400" b="1">
                <a:solidFill>
                  <a:srgbClr val="1313E4"/>
                </a:solidFill>
                <a:latin typeface="宋体" panose="02010600030101010101" pitchFamily="2" charset="-122"/>
                <a:ea typeface="宋体" panose="02010600030101010101" pitchFamily="2" charset="-122"/>
                <a:sym typeface="+mn-ea"/>
              </a:rPr>
              <a:t>**</a:t>
            </a:r>
            <a:r>
              <a:rPr lang="zh-CN" altLang="en-US" sz="2400" b="1">
                <a:solidFill>
                  <a:srgbClr val="1313E4"/>
                </a:solidFill>
                <a:latin typeface="宋体" panose="02010600030101010101" pitchFamily="2" charset="-122"/>
                <a:ea typeface="宋体" panose="02010600030101010101" pitchFamily="2" charset="-122"/>
                <a:sym typeface="+mn-ea"/>
              </a:rPr>
              <a:t>理论上，一个生态系统可以没有消费者；但是实际上，在自然生态系统中，生产者、消费者、分解者都是紧密联系，缺一不可的</a:t>
            </a:r>
            <a:endParaRPr lang="zh-CN" altLang="en-US" sz="2400" b="1">
              <a:solidFill>
                <a:srgbClr val="1313E4"/>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custDataLst>
              <p:tags r:id="rId1"/>
            </p:custDataLst>
          </p:nvPr>
        </p:nvGrpSpPr>
        <p:grpSpPr>
          <a:xfrm>
            <a:off x="251460" y="4076065"/>
            <a:ext cx="2590800" cy="2033235"/>
            <a:chOff x="3216" y="1027"/>
            <a:chExt cx="1632" cy="1280"/>
          </a:xfrm>
        </p:grpSpPr>
        <p:sp>
          <p:nvSpPr>
            <p:cNvPr id="46096" name="Text Box 16"/>
            <p:cNvSpPr txBox="1">
              <a:spLocks noChangeArrowheads="1"/>
            </p:cNvSpPr>
            <p:nvPr>
              <p:custDataLst>
                <p:tags r:id="rId2"/>
              </p:custDataLst>
            </p:nvPr>
          </p:nvSpPr>
          <p:spPr bwMode="auto">
            <a:xfrm>
              <a:off x="3861" y="1027"/>
              <a:ext cx="383" cy="368"/>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A</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97" name="Text Box 17"/>
            <p:cNvSpPr txBox="1">
              <a:spLocks noChangeArrowheads="1"/>
            </p:cNvSpPr>
            <p:nvPr>
              <p:custDataLst>
                <p:tags r:id="rId3"/>
              </p:custDataLst>
            </p:nvPr>
          </p:nvSpPr>
          <p:spPr bwMode="auto">
            <a:xfrm>
              <a:off x="4464" y="1939"/>
              <a:ext cx="384" cy="368"/>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B</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98" name="Text Box 18"/>
            <p:cNvSpPr txBox="1">
              <a:spLocks noChangeArrowheads="1"/>
            </p:cNvSpPr>
            <p:nvPr>
              <p:custDataLst>
                <p:tags r:id="rId4"/>
              </p:custDataLst>
            </p:nvPr>
          </p:nvSpPr>
          <p:spPr bwMode="auto">
            <a:xfrm>
              <a:off x="3216" y="1939"/>
              <a:ext cx="384" cy="368"/>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C</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99" name="Text Box 19"/>
            <p:cNvSpPr txBox="1">
              <a:spLocks noChangeArrowheads="1"/>
            </p:cNvSpPr>
            <p:nvPr>
              <p:custDataLst>
                <p:tags r:id="rId5"/>
              </p:custDataLst>
            </p:nvPr>
          </p:nvSpPr>
          <p:spPr bwMode="auto">
            <a:xfrm>
              <a:off x="3840" y="1651"/>
              <a:ext cx="384" cy="370"/>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D</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63511" name="Line 20"/>
            <p:cNvSpPr/>
            <p:nvPr>
              <p:custDataLst>
                <p:tags r:id="rId6"/>
              </p:custDataLst>
            </p:nvPr>
          </p:nvSpPr>
          <p:spPr>
            <a:xfrm flipH="1">
              <a:off x="3984" y="1327"/>
              <a:ext cx="0" cy="384"/>
            </a:xfrm>
            <a:prstGeom prst="line">
              <a:avLst/>
            </a:prstGeom>
            <a:ln w="19050" cap="flat" cmpd="sng">
              <a:solidFill>
                <a:schemeClr val="tx1"/>
              </a:solidFill>
              <a:prstDash val="solid"/>
              <a:headEnd type="none" w="med" len="med"/>
              <a:tailEnd type="triangle" w="med" len="med"/>
            </a:ln>
          </p:spPr>
          <p:txBody>
            <a:bodyPr/>
            <a:lstStyle/>
            <a:p/>
          </p:txBody>
        </p:sp>
        <p:sp>
          <p:nvSpPr>
            <p:cNvPr id="63512" name="Line 21"/>
            <p:cNvSpPr/>
            <p:nvPr>
              <p:custDataLst>
                <p:tags r:id="rId7"/>
              </p:custDataLst>
            </p:nvPr>
          </p:nvSpPr>
          <p:spPr>
            <a:xfrm flipH="1" flipV="1">
              <a:off x="4032" y="1315"/>
              <a:ext cx="0" cy="384"/>
            </a:xfrm>
            <a:prstGeom prst="line">
              <a:avLst/>
            </a:prstGeom>
            <a:ln w="19050" cap="flat" cmpd="sng">
              <a:solidFill>
                <a:schemeClr val="tx1"/>
              </a:solidFill>
              <a:prstDash val="solid"/>
              <a:headEnd type="none" w="med" len="med"/>
              <a:tailEnd type="triangle" w="med" len="med"/>
            </a:ln>
          </p:spPr>
          <p:txBody>
            <a:bodyPr/>
            <a:lstStyle/>
            <a:p/>
          </p:txBody>
        </p:sp>
        <p:sp>
          <p:nvSpPr>
            <p:cNvPr id="63513" name="Line 22"/>
            <p:cNvSpPr/>
            <p:nvPr>
              <p:custDataLst>
                <p:tags r:id="rId8"/>
              </p:custDataLst>
            </p:nvPr>
          </p:nvSpPr>
          <p:spPr>
            <a:xfrm flipV="1">
              <a:off x="3504" y="1939"/>
              <a:ext cx="384" cy="192"/>
            </a:xfrm>
            <a:prstGeom prst="line">
              <a:avLst/>
            </a:prstGeom>
            <a:ln w="19050" cap="flat" cmpd="sng">
              <a:solidFill>
                <a:schemeClr val="tx1"/>
              </a:solidFill>
              <a:prstDash val="solid"/>
              <a:headEnd type="none" w="med" len="med"/>
              <a:tailEnd type="triangle" w="med" len="med"/>
            </a:ln>
          </p:spPr>
          <p:txBody>
            <a:bodyPr/>
            <a:lstStyle/>
            <a:p/>
          </p:txBody>
        </p:sp>
        <p:sp>
          <p:nvSpPr>
            <p:cNvPr id="63514" name="Line 23"/>
            <p:cNvSpPr/>
            <p:nvPr>
              <p:custDataLst>
                <p:tags r:id="rId9"/>
              </p:custDataLst>
            </p:nvPr>
          </p:nvSpPr>
          <p:spPr>
            <a:xfrm flipH="1" flipV="1">
              <a:off x="4080" y="1939"/>
              <a:ext cx="432" cy="192"/>
            </a:xfrm>
            <a:prstGeom prst="line">
              <a:avLst/>
            </a:prstGeom>
            <a:ln w="19050" cap="flat" cmpd="sng">
              <a:solidFill>
                <a:schemeClr val="tx1"/>
              </a:solidFill>
              <a:prstDash val="solid"/>
              <a:headEnd type="none" w="med" len="med"/>
              <a:tailEnd type="triangle" w="med" len="med"/>
            </a:ln>
          </p:spPr>
          <p:txBody>
            <a:bodyPr/>
            <a:lstStyle/>
            <a:p/>
          </p:txBody>
        </p:sp>
        <p:sp>
          <p:nvSpPr>
            <p:cNvPr id="63515" name="Line 24"/>
            <p:cNvSpPr/>
            <p:nvPr>
              <p:custDataLst>
                <p:tags r:id="rId10"/>
              </p:custDataLst>
            </p:nvPr>
          </p:nvSpPr>
          <p:spPr>
            <a:xfrm>
              <a:off x="3504" y="2179"/>
              <a:ext cx="960" cy="0"/>
            </a:xfrm>
            <a:prstGeom prst="line">
              <a:avLst/>
            </a:prstGeom>
            <a:ln w="19050" cap="flat" cmpd="sng">
              <a:solidFill>
                <a:schemeClr val="tx1"/>
              </a:solidFill>
              <a:prstDash val="solid"/>
              <a:headEnd type="none" w="med" len="med"/>
              <a:tailEnd type="triangle" w="med" len="med"/>
            </a:ln>
          </p:spPr>
          <p:txBody>
            <a:bodyPr/>
            <a:lstStyle/>
            <a:p/>
          </p:txBody>
        </p:sp>
        <p:sp>
          <p:nvSpPr>
            <p:cNvPr id="63516" name="Line 25"/>
            <p:cNvSpPr/>
            <p:nvPr>
              <p:custDataLst>
                <p:tags r:id="rId11"/>
              </p:custDataLst>
            </p:nvPr>
          </p:nvSpPr>
          <p:spPr>
            <a:xfrm flipH="1">
              <a:off x="3456" y="1315"/>
              <a:ext cx="480" cy="720"/>
            </a:xfrm>
            <a:prstGeom prst="line">
              <a:avLst/>
            </a:prstGeom>
            <a:ln w="19050" cap="flat" cmpd="sng">
              <a:solidFill>
                <a:schemeClr val="tx1"/>
              </a:solidFill>
              <a:prstDash val="solid"/>
              <a:headEnd type="none" w="med" len="med"/>
              <a:tailEnd type="triangle" w="med" len="med"/>
            </a:ln>
          </p:spPr>
          <p:txBody>
            <a:bodyPr/>
            <a:lstStyle/>
            <a:p/>
          </p:txBody>
        </p:sp>
        <p:sp>
          <p:nvSpPr>
            <p:cNvPr id="63517" name="Line 26"/>
            <p:cNvSpPr/>
            <p:nvPr>
              <p:custDataLst>
                <p:tags r:id="rId12"/>
              </p:custDataLst>
            </p:nvPr>
          </p:nvSpPr>
          <p:spPr>
            <a:xfrm>
              <a:off x="4080" y="1315"/>
              <a:ext cx="480" cy="720"/>
            </a:xfrm>
            <a:prstGeom prst="line">
              <a:avLst/>
            </a:prstGeom>
            <a:ln w="19050" cap="flat" cmpd="sng">
              <a:solidFill>
                <a:schemeClr val="tx1"/>
              </a:solidFill>
              <a:prstDash val="solid"/>
              <a:headEnd type="none" w="med" len="med"/>
              <a:tailEnd type="triangle" w="med" len="med"/>
            </a:ln>
          </p:spPr>
          <p:txBody>
            <a:bodyPr/>
            <a:lstStyle/>
            <a:p/>
          </p:txBody>
        </p:sp>
      </p:grpSp>
      <p:grpSp>
        <p:nvGrpSpPr>
          <p:cNvPr id="3" name="组合 34"/>
          <p:cNvGrpSpPr/>
          <p:nvPr>
            <p:custDataLst>
              <p:tags r:id="rId13"/>
            </p:custDataLst>
          </p:nvPr>
        </p:nvGrpSpPr>
        <p:grpSpPr>
          <a:xfrm>
            <a:off x="251460" y="1360805"/>
            <a:ext cx="2291715" cy="2200641"/>
            <a:chOff x="2179637" y="954087"/>
            <a:chExt cx="2689225" cy="1958373"/>
          </a:xfrm>
        </p:grpSpPr>
        <p:grpSp>
          <p:nvGrpSpPr>
            <p:cNvPr id="63494" name="Group 2"/>
            <p:cNvGrpSpPr/>
            <p:nvPr>
              <p:custDataLst>
                <p:tags r:id="rId14"/>
              </p:custDataLst>
            </p:nvPr>
          </p:nvGrpSpPr>
          <p:grpSpPr>
            <a:xfrm>
              <a:off x="2179637" y="954087"/>
              <a:ext cx="2689225" cy="1958373"/>
              <a:chOff x="1008" y="1056"/>
              <a:chExt cx="1344" cy="1305"/>
            </a:xfrm>
          </p:grpSpPr>
          <p:sp>
            <p:nvSpPr>
              <p:cNvPr id="46083" name="Text Box 3"/>
              <p:cNvSpPr txBox="1">
                <a:spLocks noChangeArrowheads="1"/>
              </p:cNvSpPr>
              <p:nvPr>
                <p:custDataLst>
                  <p:tags r:id="rId15"/>
                </p:custDataLst>
              </p:nvPr>
            </p:nvSpPr>
            <p:spPr bwMode="auto">
              <a:xfrm>
                <a:off x="1527" y="1056"/>
                <a:ext cx="384" cy="346"/>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B</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84" name="Text Box 4"/>
              <p:cNvSpPr txBox="1">
                <a:spLocks noChangeArrowheads="1"/>
              </p:cNvSpPr>
              <p:nvPr>
                <p:custDataLst>
                  <p:tags r:id="rId16"/>
                </p:custDataLst>
              </p:nvPr>
            </p:nvSpPr>
            <p:spPr bwMode="auto">
              <a:xfrm>
                <a:off x="1488" y="2015"/>
                <a:ext cx="384" cy="346"/>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D</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85" name="Text Box 5"/>
              <p:cNvSpPr txBox="1">
                <a:spLocks noChangeArrowheads="1"/>
              </p:cNvSpPr>
              <p:nvPr>
                <p:custDataLst>
                  <p:tags r:id="rId17"/>
                </p:custDataLst>
              </p:nvPr>
            </p:nvSpPr>
            <p:spPr bwMode="auto">
              <a:xfrm>
                <a:off x="1008" y="1536"/>
                <a:ext cx="384" cy="346"/>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A</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46086" name="Text Box 6"/>
              <p:cNvSpPr txBox="1">
                <a:spLocks noChangeArrowheads="1"/>
              </p:cNvSpPr>
              <p:nvPr>
                <p:custDataLst>
                  <p:tags r:id="rId18"/>
                </p:custDataLst>
              </p:nvPr>
            </p:nvSpPr>
            <p:spPr bwMode="auto">
              <a:xfrm>
                <a:off x="1968" y="1536"/>
                <a:ext cx="384" cy="346"/>
              </a:xfrm>
              <a:prstGeom prst="rect">
                <a:avLst/>
              </a:prstGeom>
              <a:noFill/>
              <a:ln w="9525">
                <a:noFill/>
                <a:miter lim="800000"/>
              </a:ln>
              <a:effectLst/>
            </p:spPr>
            <p:txBody>
              <a:bodyPr>
                <a:spAutoFit/>
              </a:bodyPr>
              <a:lstStyle/>
              <a:p>
                <a:pPr>
                  <a:spcBef>
                    <a:spcPct val="50000"/>
                  </a:spcBef>
                </a:pPr>
                <a:r>
                  <a:rPr lang="en-US" altLang="zh-CN" sz="3200">
                    <a:solidFill>
                      <a:srgbClr val="2D0201"/>
                    </a:solidFill>
                    <a:effectLst/>
                    <a:latin typeface="Times New Roman" panose="02020603050405020304" pitchFamily="18" charset="0"/>
                    <a:ea typeface="华文新魏" panose="02010800040101010101" pitchFamily="2" charset="-122"/>
                  </a:rPr>
                  <a:t>C</a:t>
                </a:r>
                <a:endParaRPr lang="en-US" altLang="zh-CN" sz="3200">
                  <a:solidFill>
                    <a:srgbClr val="2D0201"/>
                  </a:solidFill>
                  <a:effectLst/>
                  <a:latin typeface="Times New Roman" panose="02020603050405020304" pitchFamily="18" charset="0"/>
                  <a:ea typeface="华文新魏" panose="02010800040101010101" pitchFamily="2" charset="-122"/>
                </a:endParaRPr>
              </a:p>
            </p:txBody>
          </p:sp>
          <p:sp>
            <p:nvSpPr>
              <p:cNvPr id="63501" name="Line 8"/>
              <p:cNvSpPr/>
              <p:nvPr>
                <p:custDataLst>
                  <p:tags r:id="rId19"/>
                </p:custDataLst>
              </p:nvPr>
            </p:nvSpPr>
            <p:spPr>
              <a:xfrm flipH="1" flipV="1">
                <a:off x="1617" y="1361"/>
                <a:ext cx="0" cy="672"/>
              </a:xfrm>
              <a:prstGeom prst="line">
                <a:avLst/>
              </a:prstGeom>
              <a:ln w="19050" cap="flat" cmpd="sng">
                <a:solidFill>
                  <a:schemeClr val="tx1"/>
                </a:solidFill>
                <a:prstDash val="solid"/>
                <a:headEnd type="none" w="med" len="med"/>
                <a:tailEnd type="triangle" w="med" len="med"/>
              </a:ln>
            </p:spPr>
            <p:txBody>
              <a:bodyPr/>
              <a:lstStyle/>
              <a:p/>
            </p:txBody>
          </p:sp>
          <p:sp>
            <p:nvSpPr>
              <p:cNvPr id="63502" name="Line 9"/>
              <p:cNvSpPr/>
              <p:nvPr>
                <p:custDataLst>
                  <p:tags r:id="rId20"/>
                </p:custDataLst>
              </p:nvPr>
            </p:nvSpPr>
            <p:spPr>
              <a:xfrm>
                <a:off x="1248" y="1728"/>
                <a:ext cx="768" cy="0"/>
              </a:xfrm>
              <a:prstGeom prst="line">
                <a:avLst/>
              </a:prstGeom>
              <a:ln w="19050" cap="flat" cmpd="sng">
                <a:solidFill>
                  <a:schemeClr val="tx1"/>
                </a:solidFill>
                <a:prstDash val="solid"/>
                <a:headEnd type="none" w="med" len="med"/>
                <a:tailEnd type="triangle" w="med" len="med"/>
              </a:ln>
            </p:spPr>
            <p:txBody>
              <a:bodyPr/>
              <a:lstStyle/>
              <a:p/>
            </p:txBody>
          </p:sp>
          <p:sp>
            <p:nvSpPr>
              <p:cNvPr id="63503" name="Line 10"/>
              <p:cNvSpPr/>
              <p:nvPr>
                <p:custDataLst>
                  <p:tags r:id="rId21"/>
                </p:custDataLst>
              </p:nvPr>
            </p:nvSpPr>
            <p:spPr>
              <a:xfrm flipV="1">
                <a:off x="1728" y="1824"/>
                <a:ext cx="336" cy="336"/>
              </a:xfrm>
              <a:prstGeom prst="line">
                <a:avLst/>
              </a:prstGeom>
              <a:ln w="19050" cap="flat" cmpd="sng">
                <a:solidFill>
                  <a:schemeClr val="tx1"/>
                </a:solidFill>
                <a:prstDash val="solid"/>
                <a:headEnd type="none" w="med" len="med"/>
                <a:tailEnd type="triangle" w="med" len="med"/>
              </a:ln>
            </p:spPr>
            <p:txBody>
              <a:bodyPr/>
              <a:lstStyle/>
              <a:p/>
            </p:txBody>
          </p:sp>
          <p:sp>
            <p:nvSpPr>
              <p:cNvPr id="63504" name="Line 12"/>
              <p:cNvSpPr/>
              <p:nvPr>
                <p:custDataLst>
                  <p:tags r:id="rId22"/>
                </p:custDataLst>
              </p:nvPr>
            </p:nvSpPr>
            <p:spPr>
              <a:xfrm flipV="1">
                <a:off x="1239" y="1323"/>
                <a:ext cx="336" cy="288"/>
              </a:xfrm>
              <a:prstGeom prst="line">
                <a:avLst/>
              </a:prstGeom>
              <a:ln w="19050" cap="flat" cmpd="sng">
                <a:solidFill>
                  <a:schemeClr val="tx1"/>
                </a:solidFill>
                <a:prstDash val="solid"/>
                <a:headEnd type="none" w="med" len="med"/>
                <a:tailEnd type="triangle" w="med" len="med"/>
              </a:ln>
            </p:spPr>
            <p:txBody>
              <a:bodyPr/>
              <a:lstStyle/>
              <a:p/>
            </p:txBody>
          </p:sp>
          <p:sp>
            <p:nvSpPr>
              <p:cNvPr id="63505" name="Line 13"/>
              <p:cNvSpPr/>
              <p:nvPr>
                <p:custDataLst>
                  <p:tags r:id="rId23"/>
                </p:custDataLst>
              </p:nvPr>
            </p:nvSpPr>
            <p:spPr>
              <a:xfrm flipH="1" flipV="1">
                <a:off x="1200" y="1872"/>
                <a:ext cx="336" cy="288"/>
              </a:xfrm>
              <a:prstGeom prst="line">
                <a:avLst/>
              </a:prstGeom>
              <a:ln w="19050" cap="flat" cmpd="sng">
                <a:solidFill>
                  <a:schemeClr val="tx1"/>
                </a:solidFill>
                <a:prstDash val="solid"/>
                <a:headEnd type="none" w="med" len="med"/>
                <a:tailEnd type="triangle" w="med" len="med"/>
              </a:ln>
            </p:spPr>
            <p:txBody>
              <a:bodyPr/>
              <a:lstStyle/>
              <a:p/>
            </p:txBody>
          </p:sp>
        </p:grpSp>
        <p:cxnSp>
          <p:nvCxnSpPr>
            <p:cNvPr id="31" name="直接箭头连接符 30"/>
            <p:cNvCxnSpPr/>
            <p:nvPr>
              <p:custDataLst>
                <p:tags r:id="rId24"/>
              </p:custDataLst>
            </p:nvPr>
          </p:nvCxnSpPr>
          <p:spPr>
            <a:xfrm>
              <a:off x="3628297" y="1335028"/>
              <a:ext cx="608277" cy="4574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25"/>
              </p:custDataLst>
            </p:nvPr>
          </p:nvCxnSpPr>
          <p:spPr>
            <a:xfrm rot="10800000" flipV="1">
              <a:off x="3628297" y="2249886"/>
              <a:ext cx="608277" cy="4574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custDataLst>
              <p:tags r:id="rId26"/>
            </p:custDataLst>
          </p:nvPr>
        </p:nvSpPr>
        <p:spPr>
          <a:xfrm>
            <a:off x="0" y="0"/>
            <a:ext cx="9144635" cy="1173480"/>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现学现用：说出两图中字母对应的各成分名称，并总结识图规律</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27"/>
            </p:custDataLst>
          </p:nvPr>
        </p:nvSpPr>
        <p:spPr>
          <a:xfrm>
            <a:off x="2716530" y="1011555"/>
            <a:ext cx="4616450" cy="2330450"/>
          </a:xfrm>
          <a:prstGeom prst="rect">
            <a:avLst/>
          </a:prstGeom>
          <a:noFill/>
        </p:spPr>
        <p:txBody>
          <a:bodyPr wrap="square" rtlCol="0">
            <a:spAutoFit/>
          </a:bodyPr>
          <a:lstStyle/>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28"/>
            </p:custDataLst>
          </p:nvPr>
        </p:nvSpPr>
        <p:spPr>
          <a:xfrm>
            <a:off x="3018155" y="1101090"/>
            <a:ext cx="12312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6" name="文本框 5"/>
          <p:cNvSpPr txBox="1"/>
          <p:nvPr>
            <p:custDataLst>
              <p:tags r:id="rId29"/>
            </p:custDataLst>
          </p:nvPr>
        </p:nvSpPr>
        <p:spPr>
          <a:xfrm>
            <a:off x="3018155" y="1672590"/>
            <a:ext cx="12312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30"/>
            </p:custDataLst>
          </p:nvPr>
        </p:nvSpPr>
        <p:spPr>
          <a:xfrm>
            <a:off x="3018155" y="2199005"/>
            <a:ext cx="30524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非生物的物质和能量</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31"/>
            </p:custDataLst>
          </p:nvPr>
        </p:nvSpPr>
        <p:spPr>
          <a:xfrm>
            <a:off x="3018155" y="2746375"/>
            <a:ext cx="228600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生产者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32"/>
            </p:custDataLst>
          </p:nvPr>
        </p:nvSpPr>
        <p:spPr>
          <a:xfrm>
            <a:off x="2716530" y="3673475"/>
            <a:ext cx="4616450" cy="2330450"/>
          </a:xfrm>
          <a:prstGeom prst="rect">
            <a:avLst/>
          </a:prstGeom>
          <a:noFill/>
        </p:spPr>
        <p:txBody>
          <a:bodyPr wrap="square" rtlCol="0">
            <a:spAutoFit/>
          </a:bodyPr>
          <a:lstStyle/>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D____________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33"/>
            </p:custDataLst>
          </p:nvPr>
        </p:nvSpPr>
        <p:spPr>
          <a:xfrm>
            <a:off x="3018155" y="3764280"/>
            <a:ext cx="12312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生产者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34"/>
            </p:custDataLst>
          </p:nvPr>
        </p:nvSpPr>
        <p:spPr>
          <a:xfrm>
            <a:off x="3018155" y="4335780"/>
            <a:ext cx="12312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35"/>
            </p:custDataLst>
          </p:nvPr>
        </p:nvSpPr>
        <p:spPr>
          <a:xfrm>
            <a:off x="3018155" y="4862195"/>
            <a:ext cx="30524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36"/>
            </p:custDataLst>
          </p:nvPr>
        </p:nvSpPr>
        <p:spPr>
          <a:xfrm>
            <a:off x="3018155" y="5409565"/>
            <a:ext cx="30524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非生物的物质和能量</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37"/>
            </p:custDataLst>
          </p:nvPr>
        </p:nvSpPr>
        <p:spPr>
          <a:xfrm>
            <a:off x="5848350" y="2513965"/>
            <a:ext cx="3296285" cy="2553335"/>
          </a:xfrm>
          <a:prstGeom prst="rect">
            <a:avLst/>
          </a:prstGeom>
          <a:noFill/>
        </p:spPr>
        <p:txBody>
          <a:bodyPr wrap="square" rtlCol="0">
            <a:spAutoFit/>
          </a:bodyPr>
          <a:lstStyle/>
          <a:p>
            <a:r>
              <a:rPr lang="en-US" altLang="zh-CN"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先找双箭头，双箭头两边必定为“生”、“非”；</a:t>
            </a:r>
            <a:endParaRPr lang="en-US" altLang="zh-CN" sz="2000" b="1">
              <a:solidFill>
                <a:srgbClr val="1313E4"/>
              </a:solidFill>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再看这两种物质除双箭头外，所有的箭头都指向它的为“非”另一个为“生”；</a:t>
            </a:r>
            <a:endParaRPr lang="en-US" altLang="zh-CN" sz="2000" b="1">
              <a:solidFill>
                <a:srgbClr val="1313E4"/>
              </a:solidFill>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然后根据能量从“生”→ “消”→“分”的顺序判断其他</a:t>
            </a:r>
            <a:endParaRPr lang="zh-CN" altLang="en-US" sz="2000" b="1">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95" y="63500"/>
            <a:ext cx="6068695"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食物链和营养级的对应关系</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 name="表格 4"/>
          <p:cNvGraphicFramePr>
            <a:graphicFrameLocks noGrp="1"/>
          </p:cNvGraphicFramePr>
          <p:nvPr>
            <p:custDataLst>
              <p:tags r:id="rId2"/>
            </p:custDataLst>
          </p:nvPr>
        </p:nvGraphicFramePr>
        <p:xfrm>
          <a:off x="103889" y="711510"/>
          <a:ext cx="8919845" cy="3111500"/>
        </p:xfrm>
        <a:graphic>
          <a:graphicData uri="http://schemas.openxmlformats.org/drawingml/2006/table">
            <a:tbl>
              <a:tblPr firstRow="1" firstCol="1" bandRow="1"/>
              <a:tblGrid>
                <a:gridCol w="781050"/>
                <a:gridCol w="1379855"/>
                <a:gridCol w="1711960"/>
                <a:gridCol w="1682115"/>
                <a:gridCol w="1696720"/>
                <a:gridCol w="1668145"/>
              </a:tblGrid>
              <a:tr h="502920">
                <a:tc>
                  <a:txBody>
                    <a:bodyPr wrap="square"/>
                    <a:lstStyle/>
                    <a:p>
                      <a:pPr algn="l">
                        <a:spcAft>
                          <a:spcPct val="0"/>
                        </a:spcAft>
                        <a:buNone/>
                        <a:tabLst>
                          <a:tab pos="1029335" algn="l"/>
                          <a:tab pos="1850390" algn="l"/>
                          <a:tab pos="2538095" algn="l"/>
                          <a:tab pos="3221990" algn="l"/>
                        </a:tabLst>
                      </a:pP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草</a:t>
                      </a: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蝗虫</a:t>
                      </a: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青蛙</a:t>
                      </a: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蛇</a:t>
                      </a:r>
                      <a:endParaRPr lang="zh-CN" altLang="en-US"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鹰</a:t>
                      </a:r>
                      <a:endParaRPr lang="zh-CN" altLang="en-US"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9950">
                <a:tc>
                  <a:txBody>
                    <a:bodyPr wrap="square"/>
                    <a:lstStyle/>
                    <a:p>
                      <a:pPr algn="l">
                        <a:spcAft>
                          <a:spcPct val="0"/>
                        </a:spcAft>
                        <a:tabLst>
                          <a:tab pos="1029335" algn="l"/>
                          <a:tab pos="1850390" algn="l"/>
                          <a:tab pos="2538095" algn="l"/>
                          <a:tab pos="3221990"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所属类型</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绿色植物</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植食性动物</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肉食性动物</a:t>
                      </a: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肉食性动物</a:t>
                      </a:r>
                      <a:endParaRPr lang="zh-CN"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r>
                        <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肉食性动物</a:t>
                      </a:r>
                      <a:endParaRPr lang="zh-CN" altLang="en-US" sz="2400" b="1"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8680">
                <a:tc>
                  <a:txBody>
                    <a:bodyPr wrap="square"/>
                    <a:lstStyle/>
                    <a:p>
                      <a:pPr algn="l">
                        <a:spcAft>
                          <a:spcPct val="0"/>
                        </a:spcAft>
                        <a:tabLst>
                          <a:tab pos="1029335" algn="l"/>
                          <a:tab pos="1850390" algn="l"/>
                          <a:tab pos="2538095" algn="l"/>
                          <a:tab pos="3221990"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所属成分</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9950">
                <a:tc>
                  <a:txBody>
                    <a:bodyPr wrap="square"/>
                    <a:lstStyle/>
                    <a:p>
                      <a:pPr algn="l">
                        <a:spcAft>
                          <a:spcPct val="0"/>
                        </a:spcAft>
                        <a:tabLst>
                          <a:tab pos="1029335" algn="l"/>
                          <a:tab pos="1850390" algn="l"/>
                          <a:tab pos="2538095" algn="l"/>
                          <a:tab pos="3221990" algn="l"/>
                        </a:tabLst>
                      </a:pPr>
                      <a:r>
                        <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营养级别</a:t>
                      </a: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tabLst>
                          <a:tab pos="1029335" algn="l"/>
                          <a:tab pos="1850390" algn="l"/>
                          <a:tab pos="2538095" algn="l"/>
                          <a:tab pos="3221990" algn="l"/>
                        </a:tabLst>
                      </a:pPr>
                      <a:endParaRPr lang="zh-CN"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l">
                        <a:spcAft>
                          <a:spcPct val="0"/>
                        </a:spcAft>
                        <a:buNone/>
                        <a:tabLst>
                          <a:tab pos="1029335" algn="l"/>
                          <a:tab pos="1850390" algn="l"/>
                          <a:tab pos="2538095" algn="l"/>
                          <a:tab pos="3221990" algn="l"/>
                        </a:tabLst>
                      </a:pPr>
                      <a:endParaRPr lang="zh-CN" altLang="en-US" sz="24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文本框 9"/>
          <p:cNvSpPr txBox="1"/>
          <p:nvPr>
            <p:custDataLst>
              <p:tags r:id="rId3"/>
            </p:custDataLst>
          </p:nvPr>
        </p:nvSpPr>
        <p:spPr>
          <a:xfrm>
            <a:off x="1050290" y="2279650"/>
            <a:ext cx="112077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生产者</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4"/>
            </p:custDataLst>
          </p:nvPr>
        </p:nvSpPr>
        <p:spPr>
          <a:xfrm>
            <a:off x="2319655" y="2279650"/>
            <a:ext cx="163068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初级消费者</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4" name="文本框 13"/>
          <p:cNvSpPr txBox="1"/>
          <p:nvPr>
            <p:custDataLst>
              <p:tags r:id="rId5"/>
            </p:custDataLst>
          </p:nvPr>
        </p:nvSpPr>
        <p:spPr>
          <a:xfrm>
            <a:off x="4123690" y="2279650"/>
            <a:ext cx="156210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次级消费者</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5" name="文本框 14"/>
          <p:cNvSpPr txBox="1"/>
          <p:nvPr>
            <p:custDataLst>
              <p:tags r:id="rId6"/>
            </p:custDataLst>
          </p:nvPr>
        </p:nvSpPr>
        <p:spPr>
          <a:xfrm>
            <a:off x="5772150" y="2279650"/>
            <a:ext cx="161671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三级消费者</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6" name="文本框 15"/>
          <p:cNvSpPr txBox="1"/>
          <p:nvPr>
            <p:custDataLst>
              <p:tags r:id="rId7"/>
            </p:custDataLst>
          </p:nvPr>
        </p:nvSpPr>
        <p:spPr>
          <a:xfrm>
            <a:off x="853440" y="3154680"/>
            <a:ext cx="156972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第一营养级</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7" name="文本框 16"/>
          <p:cNvSpPr txBox="1"/>
          <p:nvPr>
            <p:custDataLst>
              <p:tags r:id="rId8"/>
            </p:custDataLst>
          </p:nvPr>
        </p:nvSpPr>
        <p:spPr>
          <a:xfrm>
            <a:off x="2346960" y="3155315"/>
            <a:ext cx="165989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第二营养级</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8" name="文本框 17"/>
          <p:cNvSpPr txBox="1"/>
          <p:nvPr>
            <p:custDataLst>
              <p:tags r:id="rId9"/>
            </p:custDataLst>
          </p:nvPr>
        </p:nvSpPr>
        <p:spPr>
          <a:xfrm>
            <a:off x="4121785" y="3154680"/>
            <a:ext cx="1591310"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第三营养级</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9" name="文本框 18"/>
          <p:cNvSpPr txBox="1"/>
          <p:nvPr>
            <p:custDataLst>
              <p:tags r:id="rId10"/>
            </p:custDataLst>
          </p:nvPr>
        </p:nvSpPr>
        <p:spPr>
          <a:xfrm>
            <a:off x="5799455" y="3154680"/>
            <a:ext cx="1605915"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第四营养级</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21" name="文本框 20"/>
          <p:cNvSpPr txBox="1"/>
          <p:nvPr>
            <p:custDataLst>
              <p:tags r:id="rId11"/>
            </p:custDataLst>
          </p:nvPr>
        </p:nvSpPr>
        <p:spPr>
          <a:xfrm>
            <a:off x="7388860" y="2279650"/>
            <a:ext cx="1605915"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四级消费者</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22" name="文本框 21"/>
          <p:cNvSpPr txBox="1"/>
          <p:nvPr>
            <p:custDataLst>
              <p:tags r:id="rId12"/>
            </p:custDataLst>
          </p:nvPr>
        </p:nvSpPr>
        <p:spPr>
          <a:xfrm>
            <a:off x="7509510" y="3154680"/>
            <a:ext cx="1605915" cy="429895"/>
          </a:xfrm>
          <a:prstGeom prst="rect">
            <a:avLst/>
          </a:prstGeom>
          <a:noFill/>
        </p:spPr>
        <p:txBody>
          <a:bodyPr wrap="square" rtlCol="0">
            <a:spAutoFit/>
          </a:bodyPr>
          <a:lstStyle/>
          <a:p>
            <a:pPr algn="l">
              <a:lnSpc>
                <a:spcPct val="110000"/>
              </a:lnSpc>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第五营养级</a:t>
            </a: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23" name="文本框 22"/>
          <p:cNvSpPr txBox="1"/>
          <p:nvPr>
            <p:custDataLst>
              <p:tags r:id="rId13"/>
            </p:custDataLst>
          </p:nvPr>
        </p:nvSpPr>
        <p:spPr>
          <a:xfrm>
            <a:off x="1106805" y="4164965"/>
            <a:ext cx="6914515" cy="1899285"/>
          </a:xfrm>
          <a:prstGeom prst="rect">
            <a:avLst/>
          </a:prstGeom>
          <a:noFill/>
        </p:spPr>
        <p:txBody>
          <a:bodyPr wrap="square" rtlCol="0">
            <a:spAutoFit/>
          </a:bodyPr>
          <a:lstStyle/>
          <a:p>
            <a:pPr algn="l">
              <a:lnSpc>
                <a:spcPct val="140000"/>
              </a:lnSpc>
              <a:buClrTx/>
              <a:buSzTx/>
              <a:buFontTx/>
            </a:pPr>
            <a:r>
              <a:rPr lang="en-US" altLang="zh-CN"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由上表可知：</a:t>
            </a:r>
            <a:endPar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l">
              <a:lnSpc>
                <a:spcPct val="140000"/>
              </a:lnSpc>
              <a:buClrTx/>
              <a:buSzTx/>
              <a:buFontTx/>
            </a:pPr>
            <a:r>
              <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食物链中第一营养级一定是</a:t>
            </a:r>
            <a:r>
              <a:rPr lang="en-US" altLang="zh-CN"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________</a:t>
            </a:r>
            <a:r>
              <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l">
              <a:lnSpc>
                <a:spcPct val="140000"/>
              </a:lnSpc>
              <a:buClrTx/>
              <a:buSzTx/>
              <a:buFontTx/>
            </a:pPr>
            <a:r>
              <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消费者的营养级级别</a:t>
            </a:r>
            <a:r>
              <a:rPr lang="en-US" altLang="zh-CN"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其消费者级别</a:t>
            </a:r>
            <a:r>
              <a:rPr lang="en-US" altLang="zh-CN"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rPr>
              <a:t>_____</a:t>
            </a:r>
            <a:endParaRPr lang="en-US" altLang="zh-CN" sz="2800" b="1">
              <a:solidFill>
                <a:srgbClr val="1313E4"/>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24" name="文本框 23"/>
          <p:cNvSpPr txBox="1"/>
          <p:nvPr>
            <p:custDataLst>
              <p:tags r:id="rId14"/>
            </p:custDataLst>
          </p:nvPr>
        </p:nvSpPr>
        <p:spPr>
          <a:xfrm>
            <a:off x="5510530" y="4866005"/>
            <a:ext cx="1120775" cy="497205"/>
          </a:xfrm>
          <a:prstGeom prst="rect">
            <a:avLst/>
          </a:prstGeom>
          <a:noFill/>
        </p:spPr>
        <p:txBody>
          <a:bodyPr wrap="square" rtlCol="0">
            <a:spAutoFit/>
          </a:bodyPr>
          <a:lstStyle/>
          <a:p>
            <a:pPr algn="l">
              <a:lnSpc>
                <a:spcPct val="110000"/>
              </a:lnSpc>
              <a:buClrTx/>
              <a:buSzTx/>
              <a:buFontTx/>
            </a:pPr>
            <a:r>
              <a:rPr lang="zh-CN" altLang="en-US" sz="2400" b="1">
                <a:solidFill>
                  <a:srgbClr val="FF0000"/>
                </a:solidFill>
                <a:latin typeface="宋体" panose="02010600030101010101" pitchFamily="2" charset="-122"/>
                <a:ea typeface="宋体" panose="02010600030101010101" pitchFamily="2" charset="-122"/>
              </a:rPr>
              <a:t>生产者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5" name="文本框 24"/>
          <p:cNvSpPr txBox="1"/>
          <p:nvPr>
            <p:custDataLst>
              <p:tags r:id="rId15"/>
            </p:custDataLst>
          </p:nvPr>
        </p:nvSpPr>
        <p:spPr>
          <a:xfrm>
            <a:off x="6781165" y="5458460"/>
            <a:ext cx="1120775" cy="497205"/>
          </a:xfrm>
          <a:prstGeom prst="rect">
            <a:avLst/>
          </a:prstGeom>
          <a:noFill/>
        </p:spPr>
        <p:txBody>
          <a:bodyPr wrap="square" rtlCol="0">
            <a:spAutoFit/>
          </a:bodyPr>
          <a:lstStyle/>
          <a:p>
            <a:pPr algn="l">
              <a:lnSpc>
                <a:spcPct val="110000"/>
              </a:lnSpc>
              <a:buClrTx/>
              <a:buSzTx/>
              <a:buFontTx/>
            </a:pPr>
            <a:r>
              <a:rPr lang="en-US" altLang="zh-CN" sz="2400" b="1">
                <a:solidFill>
                  <a:srgbClr val="FF0000"/>
                </a:solidFill>
                <a:latin typeface="宋体" panose="02010600030101010101" pitchFamily="2" charset="-122"/>
                <a:ea typeface="宋体" panose="02010600030101010101" pitchFamily="2" charset="-122"/>
              </a:rPr>
              <a:t>+1</a:t>
            </a:r>
            <a:endParaRPr lang="en-US" altLang="zh-CN"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P spid="17" grpId="0"/>
      <p:bldP spid="18" grpId="0"/>
      <p:bldP spid="19"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0490" y="97155"/>
            <a:ext cx="6068695"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根据不同信息推导食物链</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2"/>
            </p:custDataLst>
          </p:nvPr>
        </p:nvSpPr>
        <p:spPr>
          <a:xfrm>
            <a:off x="328930" y="701675"/>
            <a:ext cx="8485505" cy="5775960"/>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）根据能量或者有机物含量</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可以确定食物链为</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）根据重金属、</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DDT</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等物质的富集现象</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可以确定食物链为</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4" name="表格 3"/>
          <p:cNvGraphicFramePr>
            <a:graphicFrameLocks noGrp="1"/>
          </p:cNvGraphicFramePr>
          <p:nvPr>
            <p:custDataLst>
              <p:tags r:id="rId3"/>
            </p:custDataLst>
          </p:nvPr>
        </p:nvGraphicFramePr>
        <p:xfrm>
          <a:off x="984885" y="1577340"/>
          <a:ext cx="7218678" cy="914400"/>
        </p:xfrm>
        <a:graphic>
          <a:graphicData uri="http://schemas.openxmlformats.org/drawingml/2006/table">
            <a:tbl>
              <a:tblPr firstRow="1" bandRow="1">
                <a:tableStyleId>{5C22544A-7EE6-4342-B048-85BDC9FD1C3A}</a:tableStyleId>
              </a:tblPr>
              <a:tblGrid>
                <a:gridCol w="2294890"/>
                <a:gridCol w="1230947"/>
                <a:gridCol w="1230947"/>
                <a:gridCol w="1230947"/>
                <a:gridCol w="1230947"/>
              </a:tblGrid>
              <a:tr h="457200">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营养级</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A</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B</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C</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D</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能量（有机物）</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15.9</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870.7</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1.9</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141.5</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文本框 4"/>
          <p:cNvSpPr txBox="1"/>
          <p:nvPr>
            <p:custDataLst>
              <p:tags r:id="rId4"/>
            </p:custDataLst>
          </p:nvPr>
        </p:nvSpPr>
        <p:spPr>
          <a:xfrm>
            <a:off x="4030980" y="2835910"/>
            <a:ext cx="2148205" cy="460375"/>
          </a:xfrm>
          <a:prstGeom prst="rect">
            <a:avLst/>
          </a:prstGeom>
          <a:noFill/>
        </p:spPr>
        <p:txBody>
          <a:bodyPr wrap="square" rtlCol="0">
            <a:spAutoFit/>
          </a:bodyPr>
          <a:lstStyle/>
          <a:p>
            <a:pPr>
              <a:lnSpc>
                <a:spcPct val="100000"/>
              </a:lnSpc>
            </a:pPr>
            <a:r>
              <a:rPr lang="en-US" altLang="zh-CN" sz="2400" b="1">
                <a:solidFill>
                  <a:srgbClr val="FF0000"/>
                </a:solidFill>
                <a:latin typeface="宋体" panose="02010600030101010101" pitchFamily="2" charset="-122"/>
                <a:ea typeface="宋体" panose="02010600030101010101" pitchFamily="2" charset="-122"/>
              </a:rPr>
              <a:t>B→D→A→C</a:t>
            </a:r>
            <a:endParaRPr lang="en-US" altLang="zh-CN" sz="2400" b="1">
              <a:solidFill>
                <a:srgbClr val="FF0000"/>
              </a:solidFill>
              <a:latin typeface="宋体" panose="02010600030101010101" pitchFamily="2" charset="-122"/>
              <a:ea typeface="宋体" panose="02010600030101010101" pitchFamily="2" charset="-122"/>
            </a:endParaRPr>
          </a:p>
        </p:txBody>
      </p:sp>
      <p:graphicFrame>
        <p:nvGraphicFramePr>
          <p:cNvPr id="6" name="表格 5"/>
          <p:cNvGraphicFramePr>
            <a:graphicFrameLocks noGrp="1"/>
          </p:cNvGraphicFramePr>
          <p:nvPr>
            <p:custDataLst>
              <p:tags r:id="rId5"/>
            </p:custDataLst>
          </p:nvPr>
        </p:nvGraphicFramePr>
        <p:xfrm>
          <a:off x="984885" y="4626610"/>
          <a:ext cx="7327900" cy="1280160"/>
        </p:xfrm>
        <a:graphic>
          <a:graphicData uri="http://schemas.openxmlformats.org/drawingml/2006/table">
            <a:tbl>
              <a:tblPr firstRow="1" bandRow="1">
                <a:tableStyleId>{5C22544A-7EE6-4342-B048-85BDC9FD1C3A}</a:tableStyleId>
              </a:tblPr>
              <a:tblGrid>
                <a:gridCol w="3111500"/>
                <a:gridCol w="1054100"/>
                <a:gridCol w="1054100"/>
                <a:gridCol w="1054100"/>
                <a:gridCol w="1054100"/>
              </a:tblGrid>
              <a:tr h="457200">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生物体</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A</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B</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C</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D</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有机汞浓度（</a:t>
                      </a:r>
                      <a:r>
                        <a:rPr lang="en-US" altLang="zh-CN" sz="2400" b="1">
                          <a:solidFill>
                            <a:schemeClr val="tx1"/>
                          </a:solidFill>
                          <a:latin typeface="宋体" panose="02010600030101010101" pitchFamily="2" charset="-122"/>
                          <a:ea typeface="宋体" panose="02010600030101010101" pitchFamily="2" charset="-122"/>
                        </a:rPr>
                        <a:t>mg.L</a:t>
                      </a:r>
                      <a:r>
                        <a:rPr lang="en-US" altLang="zh-CN" sz="2400" b="1" baseline="30000">
                          <a:solidFill>
                            <a:schemeClr val="tx1"/>
                          </a:solidFill>
                          <a:latin typeface="宋体" panose="02010600030101010101" pitchFamily="2" charset="-122"/>
                          <a:ea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rPr>
                        <a:t>）</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0.05</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7</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0.51</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en-US" altLang="zh-CN" sz="2400" b="1">
                          <a:solidFill>
                            <a:schemeClr val="tx1"/>
                          </a:solidFill>
                          <a:latin typeface="宋体" panose="02010600030101010101" pitchFamily="2" charset="-122"/>
                          <a:ea typeface="宋体" panose="02010600030101010101" pitchFamily="2" charset="-122"/>
                        </a:rPr>
                        <a:t>68</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7" name="文本框 6"/>
          <p:cNvSpPr txBox="1"/>
          <p:nvPr>
            <p:custDataLst>
              <p:tags r:id="rId6"/>
            </p:custDataLst>
          </p:nvPr>
        </p:nvSpPr>
        <p:spPr>
          <a:xfrm>
            <a:off x="4030980" y="5865495"/>
            <a:ext cx="2148205" cy="460375"/>
          </a:xfrm>
          <a:prstGeom prst="rect">
            <a:avLst/>
          </a:prstGeom>
          <a:noFill/>
        </p:spPr>
        <p:txBody>
          <a:bodyPr wrap="square" rtlCol="0">
            <a:spAutoFit/>
          </a:bodyPr>
          <a:lstStyle/>
          <a:p>
            <a:pPr>
              <a:lnSpc>
                <a:spcPct val="100000"/>
              </a:lnSpc>
            </a:pPr>
            <a:r>
              <a:rPr lang="en-US" altLang="zh-CN" sz="2400" b="1">
                <a:solidFill>
                  <a:srgbClr val="FF0000"/>
                </a:solidFill>
                <a:latin typeface="宋体" panose="02010600030101010101" pitchFamily="2" charset="-122"/>
                <a:ea typeface="宋体" panose="02010600030101010101" pitchFamily="2" charset="-122"/>
              </a:rPr>
              <a:t>A→C→B→D</a:t>
            </a:r>
            <a:endParaRPr lang="en-US" altLang="zh-CN"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06375" y="146685"/>
            <a:ext cx="8685530" cy="6251575"/>
          </a:xfrm>
          <a:prstGeom prst="rect">
            <a:avLst/>
          </a:prstGeom>
          <a:noFill/>
        </p:spPr>
        <p:txBody>
          <a:bodyPr wrap="square" rtlCol="0">
            <a:spAutoFit/>
          </a:bodyPr>
          <a:lstStyle/>
          <a:p>
            <a:pPr algn="l">
              <a:lnSpc>
                <a:spcPct val="11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）根据各种变式模型</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可以确定食物链为</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可以确定食物链为</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可以确定食物链为</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2"/>
            </p:custDataLst>
          </p:nvPr>
        </p:nvSpPr>
        <p:spPr>
          <a:xfrm>
            <a:off x="6183630" y="2070100"/>
            <a:ext cx="2569845" cy="460375"/>
          </a:xfrm>
          <a:prstGeom prst="rect">
            <a:avLst/>
          </a:prstGeom>
          <a:noFill/>
        </p:spPr>
        <p:txBody>
          <a:bodyPr wrap="square" rtlCol="0">
            <a:spAutoFit/>
          </a:bodyPr>
          <a:lstStyle/>
          <a:p>
            <a:pPr>
              <a:lnSpc>
                <a:spcPct val="100000"/>
              </a:lnSpc>
            </a:pPr>
            <a:r>
              <a:rPr lang="zh-CN" altLang="en-US" sz="2400" b="1">
                <a:solidFill>
                  <a:srgbClr val="FF0000"/>
                </a:solidFill>
                <a:latin typeface="宋体" panose="02010600030101010101" pitchFamily="2" charset="-122"/>
                <a:ea typeface="宋体" panose="02010600030101010101" pitchFamily="2" charset="-122"/>
              </a:rPr>
              <a:t>丙</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甲</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乙</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丁</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3"/>
            </p:custDataLst>
          </p:nvPr>
        </p:nvSpPr>
        <p:spPr>
          <a:xfrm>
            <a:off x="6183630" y="3935095"/>
            <a:ext cx="2570480" cy="460375"/>
          </a:xfrm>
          <a:prstGeom prst="rect">
            <a:avLst/>
          </a:prstGeom>
          <a:noFill/>
        </p:spPr>
        <p:txBody>
          <a:bodyPr wrap="square" rtlCol="0">
            <a:spAutoFit/>
          </a:bodyPr>
          <a:lstStyle/>
          <a:p>
            <a:pPr>
              <a:lnSpc>
                <a:spcPct val="100000"/>
              </a:lnSpc>
            </a:pPr>
            <a:r>
              <a:rPr lang="zh-CN" altLang="en-US" sz="2400" b="1">
                <a:solidFill>
                  <a:srgbClr val="FF0000"/>
                </a:solidFill>
                <a:latin typeface="宋体" panose="02010600030101010101" pitchFamily="2" charset="-122"/>
                <a:ea typeface="宋体" panose="02010600030101010101" pitchFamily="2" charset="-122"/>
              </a:rPr>
              <a:t>丙</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丁</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甲</a:t>
            </a:r>
            <a:r>
              <a:rPr lang="en-US" altLang="zh-CN" sz="2400" b="1">
                <a:solidFill>
                  <a:srgbClr val="FF0000"/>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乙</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4"/>
            </p:custDataLst>
          </p:nvPr>
        </p:nvSpPr>
        <p:spPr>
          <a:xfrm>
            <a:off x="6261100" y="5809615"/>
            <a:ext cx="1094105" cy="460375"/>
          </a:xfrm>
          <a:prstGeom prst="rect">
            <a:avLst/>
          </a:prstGeom>
          <a:noFill/>
        </p:spPr>
        <p:txBody>
          <a:bodyPr wrap="square" rtlCol="0">
            <a:spAutoFit/>
          </a:bodyPr>
          <a:lstStyle/>
          <a:p>
            <a:pPr>
              <a:lnSpc>
                <a:spcPct val="100000"/>
              </a:lnSpc>
            </a:pPr>
            <a:r>
              <a:rPr lang="en-US" altLang="zh-CN" sz="2400" b="1">
                <a:solidFill>
                  <a:srgbClr val="FF0000"/>
                </a:solidFill>
                <a:latin typeface="宋体" panose="02010600030101010101" pitchFamily="2" charset="-122"/>
                <a:ea typeface="宋体" panose="02010600030101010101" pitchFamily="2" charset="-122"/>
              </a:rPr>
              <a:t>D→A</a:t>
            </a:r>
            <a:endParaRPr lang="en-US" altLang="zh-CN" sz="2400" b="1">
              <a:solidFill>
                <a:srgbClr val="FF0000"/>
              </a:solidFill>
              <a:latin typeface="宋体" panose="02010600030101010101" pitchFamily="2" charset="-122"/>
              <a:ea typeface="宋体" panose="02010600030101010101" pitchFamily="2" charset="-122"/>
            </a:endParaRPr>
          </a:p>
        </p:txBody>
      </p:sp>
      <p:pic>
        <p:nvPicPr>
          <p:cNvPr id="9" name="图片 8" descr="微信图片_20201201144824_副本"/>
          <p:cNvPicPr>
            <a:picLocks noChangeAspect="1"/>
          </p:cNvPicPr>
          <p:nvPr>
            <p:custDataLst>
              <p:tags r:id="rId5"/>
            </p:custDataLst>
          </p:nvPr>
        </p:nvPicPr>
        <p:blipFill>
          <a:blip r:embed="rId6"/>
          <a:srcRect l="1515" t="4786" r="60764" b="16805"/>
          <a:stretch>
            <a:fillRect/>
          </a:stretch>
        </p:blipFill>
        <p:spPr>
          <a:xfrm>
            <a:off x="800100" y="1138555"/>
            <a:ext cx="2392680" cy="1784985"/>
          </a:xfrm>
          <a:prstGeom prst="rect">
            <a:avLst/>
          </a:prstGeom>
        </p:spPr>
      </p:pic>
      <p:pic>
        <p:nvPicPr>
          <p:cNvPr id="11" name="图片 10" descr="微信图片_20201201144824_副本"/>
          <p:cNvPicPr>
            <a:picLocks noChangeAspect="1"/>
          </p:cNvPicPr>
          <p:nvPr>
            <p:custDataLst>
              <p:tags r:id="rId7"/>
            </p:custDataLst>
          </p:nvPr>
        </p:nvPicPr>
        <p:blipFill>
          <a:blip r:embed="rId6"/>
          <a:srcRect l="39997" t="4284" r="28869" b="17558"/>
          <a:stretch>
            <a:fillRect/>
          </a:stretch>
        </p:blipFill>
        <p:spPr>
          <a:xfrm>
            <a:off x="1009015" y="3092450"/>
            <a:ext cx="1974850" cy="1779270"/>
          </a:xfrm>
          <a:prstGeom prst="rect">
            <a:avLst/>
          </a:prstGeom>
        </p:spPr>
      </p:pic>
      <p:pic>
        <p:nvPicPr>
          <p:cNvPr id="12" name="图片 11" descr="微信图片_20201201095545_副本"/>
          <p:cNvPicPr>
            <a:picLocks noChangeAspect="1"/>
          </p:cNvPicPr>
          <p:nvPr>
            <p:custDataLst>
              <p:tags r:id="rId8"/>
            </p:custDataLst>
          </p:nvPr>
        </p:nvPicPr>
        <p:blipFill>
          <a:blip r:embed="rId9"/>
          <a:stretch>
            <a:fillRect/>
          </a:stretch>
        </p:blipFill>
        <p:spPr>
          <a:xfrm>
            <a:off x="1207135" y="5031740"/>
            <a:ext cx="1776730" cy="15170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62865" y="62865"/>
            <a:ext cx="8910955" cy="4912995"/>
          </a:xfrm>
          <a:prstGeom prst="rect">
            <a:avLst/>
          </a:prstGeom>
          <a:noFill/>
        </p:spPr>
        <p:txBody>
          <a:bodyPr wrap="square" rtlCol="0">
            <a:spAutoFit/>
          </a:bodyPr>
          <a:lstStyle/>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食物网实例分析</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）图中有</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条食物链；</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）图中属于次级消费者的有：</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图中属于第二营养级的有：</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）鹰和蛇的种间关系：</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）蛇处于第几营养级？</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8" name="图片 7" descr="C:\Users\Administrator\Desktop\31\u=1159642682,1164430286&amp;fm=26&amp;gp=0_副本.jpgu=1159642682,1164430286&amp;fm=26&amp;gp=0_副本"/>
          <p:cNvPicPr>
            <a:picLocks noChangeAspect="1"/>
          </p:cNvPicPr>
          <p:nvPr>
            <p:custDataLst>
              <p:tags r:id="rId2"/>
            </p:custDataLst>
          </p:nvPr>
        </p:nvPicPr>
        <p:blipFill>
          <a:blip r:embed="rId3"/>
          <a:stretch>
            <a:fillRect/>
          </a:stretch>
        </p:blipFill>
        <p:spPr>
          <a:xfrm>
            <a:off x="5566410" y="0"/>
            <a:ext cx="3577590" cy="3386455"/>
          </a:xfrm>
          <a:prstGeom prst="rect">
            <a:avLst/>
          </a:prstGeom>
        </p:spPr>
      </p:pic>
      <p:sp>
        <p:nvSpPr>
          <p:cNvPr id="4" name="文本框 3"/>
          <p:cNvSpPr txBox="1"/>
          <p:nvPr>
            <p:custDataLst>
              <p:tags r:id="rId4"/>
            </p:custDataLst>
          </p:nvPr>
        </p:nvSpPr>
        <p:spPr>
          <a:xfrm>
            <a:off x="2375535" y="770255"/>
            <a:ext cx="816610"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8</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5"/>
            </p:custDataLst>
          </p:nvPr>
        </p:nvSpPr>
        <p:spPr>
          <a:xfrm>
            <a:off x="981075" y="1972310"/>
            <a:ext cx="44862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蛇、鹰、蛙、食虫昆虫、食虫鸟</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6"/>
            </p:custDataLst>
          </p:nvPr>
        </p:nvSpPr>
        <p:spPr>
          <a:xfrm>
            <a:off x="1080135" y="3178175"/>
            <a:ext cx="44862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鼠、食植昆虫</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7"/>
            </p:custDataLst>
          </p:nvPr>
        </p:nvSpPr>
        <p:spPr>
          <a:xfrm>
            <a:off x="4257040" y="3757295"/>
            <a:ext cx="44862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捕食和种间竞争</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8"/>
            </p:custDataLst>
          </p:nvPr>
        </p:nvSpPr>
        <p:spPr>
          <a:xfrm>
            <a:off x="981075" y="5047615"/>
            <a:ext cx="7762240" cy="460375"/>
          </a:xfrm>
          <a:prstGeom prst="rect">
            <a:avLst/>
          </a:prstGeom>
          <a:noFill/>
        </p:spPr>
        <p:txBody>
          <a:bodyPr wrap="square" rtlCol="0">
            <a:spAutoFit/>
          </a:bodyPr>
          <a:lstStyle/>
          <a:p>
            <a:pPr algn="l">
              <a:buClrTx/>
              <a:buSzTx/>
              <a:buFontTx/>
            </a:pPr>
            <a:r>
              <a:rPr lang="en-US" altLang="zh-CN" sz="2400" b="1">
                <a:solidFill>
                  <a:srgbClr val="1313E4"/>
                </a:solidFill>
                <a:latin typeface="宋体" panose="02010600030101010101" pitchFamily="2" charset="-122"/>
                <a:ea typeface="宋体" panose="02010600030101010101" pitchFamily="2" charset="-122"/>
              </a:rPr>
              <a:t>*</a:t>
            </a:r>
            <a:r>
              <a:rPr lang="en-US" altLang="zh-CN" sz="2400" b="1">
                <a:solidFill>
                  <a:srgbClr val="1313E4"/>
                </a:solidFill>
                <a:latin typeface="宋体" panose="02010600030101010101" pitchFamily="2" charset="-122"/>
                <a:ea typeface="宋体" panose="02010600030101010101" pitchFamily="2" charset="-122"/>
                <a:sym typeface="+mn-ea"/>
              </a:rPr>
              <a:t>在食物网中,两种生物之间的</a:t>
            </a:r>
            <a:r>
              <a:rPr lang="en-US" altLang="zh-CN" sz="2400" b="1">
                <a:solidFill>
                  <a:srgbClr val="FF0000"/>
                </a:solidFill>
                <a:latin typeface="宋体" panose="02010600030101010101" pitchFamily="2" charset="-122"/>
                <a:ea typeface="宋体" panose="02010600030101010101" pitchFamily="2" charset="-122"/>
                <a:sym typeface="+mn-ea"/>
              </a:rPr>
              <a:t>种间关系</a:t>
            </a:r>
            <a:r>
              <a:rPr lang="zh-CN" altLang="en-US" sz="2400" b="1">
                <a:solidFill>
                  <a:srgbClr val="FF0000"/>
                </a:solidFill>
                <a:latin typeface="宋体" panose="02010600030101010101" pitchFamily="2" charset="-122"/>
                <a:ea typeface="宋体" panose="02010600030101010101" pitchFamily="2" charset="-122"/>
                <a:sym typeface="+mn-ea"/>
              </a:rPr>
              <a:t>可能不止一种</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custDataLst>
              <p:tags r:id="rId9"/>
            </p:custDataLst>
          </p:nvPr>
        </p:nvSpPr>
        <p:spPr>
          <a:xfrm>
            <a:off x="4257040" y="4358640"/>
            <a:ext cx="44862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第三、第四、第五营养级</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10"/>
            </p:custDataLst>
          </p:nvPr>
        </p:nvSpPr>
        <p:spPr>
          <a:xfrm>
            <a:off x="981075" y="5612765"/>
            <a:ext cx="7762240" cy="829945"/>
          </a:xfrm>
          <a:prstGeom prst="rect">
            <a:avLst/>
          </a:prstGeom>
          <a:noFill/>
        </p:spPr>
        <p:txBody>
          <a:bodyPr wrap="square" rtlCol="0">
            <a:spAutoFit/>
          </a:bodyPr>
          <a:lstStyle/>
          <a:p>
            <a:pPr algn="l">
              <a:buClrTx/>
              <a:buSzTx/>
              <a:buFontTx/>
            </a:pPr>
            <a:r>
              <a:rPr lang="en-US" altLang="zh-CN" sz="2400" b="1">
                <a:solidFill>
                  <a:srgbClr val="1313E4"/>
                </a:solidFill>
                <a:latin typeface="宋体" panose="02010600030101010101" pitchFamily="2" charset="-122"/>
                <a:ea typeface="宋体" panose="02010600030101010101" pitchFamily="2" charset="-122"/>
              </a:rPr>
              <a:t>*</a:t>
            </a:r>
            <a:r>
              <a:rPr lang="en-US" altLang="zh-CN" sz="2400" b="1">
                <a:solidFill>
                  <a:srgbClr val="1313E4"/>
                </a:solidFill>
                <a:latin typeface="宋体" panose="02010600030101010101" pitchFamily="2" charset="-122"/>
                <a:ea typeface="宋体" panose="02010600030101010101" pitchFamily="2" charset="-122"/>
                <a:sym typeface="+mn-ea"/>
              </a:rPr>
              <a:t>在</a:t>
            </a:r>
            <a:r>
              <a:rPr lang="zh-CN" altLang="en-US" sz="2400" b="1">
                <a:solidFill>
                  <a:srgbClr val="1313E4"/>
                </a:solidFill>
                <a:latin typeface="宋体" panose="02010600030101010101" pitchFamily="2" charset="-122"/>
                <a:ea typeface="宋体" panose="02010600030101010101" pitchFamily="2" charset="-122"/>
                <a:sym typeface="+mn-ea"/>
              </a:rPr>
              <a:t>食物网</a:t>
            </a:r>
            <a:r>
              <a:rPr lang="en-US" altLang="zh-CN" sz="2400" b="1">
                <a:solidFill>
                  <a:srgbClr val="1313E4"/>
                </a:solidFill>
                <a:latin typeface="宋体" panose="02010600030101010101" pitchFamily="2" charset="-122"/>
                <a:ea typeface="宋体" panose="02010600030101010101" pitchFamily="2" charset="-122"/>
                <a:sym typeface="+mn-ea"/>
              </a:rPr>
              <a:t>中的</a:t>
            </a:r>
            <a:r>
              <a:rPr lang="en-US" altLang="zh-CN" sz="2400" b="1">
                <a:solidFill>
                  <a:srgbClr val="FF0000"/>
                </a:solidFill>
                <a:latin typeface="宋体" panose="02010600030101010101" pitchFamily="2" charset="-122"/>
                <a:ea typeface="宋体" panose="02010600030101010101" pitchFamily="2" charset="-122"/>
                <a:sym typeface="+mn-ea"/>
              </a:rPr>
              <a:t>同一消费者</a:t>
            </a:r>
            <a:r>
              <a:rPr lang="zh-CN" altLang="en-US" sz="2400" b="1">
                <a:solidFill>
                  <a:srgbClr val="FF0000"/>
                </a:solidFill>
                <a:latin typeface="宋体" panose="02010600030101010101" pitchFamily="2" charset="-122"/>
                <a:ea typeface="宋体" panose="02010600030101010101" pitchFamily="2" charset="-122"/>
                <a:sym typeface="+mn-ea"/>
              </a:rPr>
              <a:t>的营养级并不是一成不变的，</a:t>
            </a:r>
            <a:r>
              <a:rPr lang="en-US" altLang="zh-CN" sz="2400" b="1">
                <a:solidFill>
                  <a:srgbClr val="FF0000"/>
                </a:solidFill>
                <a:latin typeface="宋体" panose="02010600030101010101" pitchFamily="2" charset="-122"/>
                <a:ea typeface="宋体" panose="02010600030101010101" pitchFamily="2" charset="-122"/>
                <a:sym typeface="+mn-ea"/>
              </a:rPr>
              <a:t>可</a:t>
            </a:r>
            <a:r>
              <a:rPr lang="zh-CN" altLang="en-US" sz="2400" b="1">
                <a:solidFill>
                  <a:srgbClr val="FF0000"/>
                </a:solidFill>
                <a:latin typeface="宋体" panose="02010600030101010101" pitchFamily="2" charset="-122"/>
                <a:ea typeface="宋体" panose="02010600030101010101" pitchFamily="2" charset="-122"/>
                <a:sym typeface="+mn-ea"/>
              </a:rPr>
              <a:t>能处于</a:t>
            </a:r>
            <a:r>
              <a:rPr lang="en-US" altLang="zh-CN" sz="2400" b="1">
                <a:solidFill>
                  <a:srgbClr val="FF0000"/>
                </a:solidFill>
                <a:latin typeface="宋体" panose="02010600030101010101" pitchFamily="2" charset="-122"/>
                <a:ea typeface="宋体" panose="02010600030101010101" pitchFamily="2" charset="-122"/>
                <a:sym typeface="+mn-ea"/>
              </a:rPr>
              <a:t>多个营养级</a:t>
            </a:r>
            <a:endParaRPr lang="en-US" altLang="zh-CN"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 grpId="0"/>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0495" y="62865"/>
            <a:ext cx="8778240" cy="6291580"/>
          </a:xfrm>
          <a:prstGeom prst="rect">
            <a:avLst/>
          </a:prstGeom>
          <a:noFill/>
        </p:spPr>
        <p:txBody>
          <a:bodyPr wrap="square" rtlCol="0">
            <a:spAutoFit/>
          </a:bodyPr>
          <a:lstStyle/>
          <a:p>
            <a:pPr algn="l">
              <a:lnSpc>
                <a:spcPct val="14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食物网中生物数量变化分析</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）第一营养级生物数量减少对其他生物数量的影响</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40000"/>
              </a:lnSpc>
              <a:spcBef>
                <a:spcPct val="0"/>
              </a:spcBef>
              <a:spcAft>
                <a:spcPct val="0"/>
              </a:spcAft>
              <a:buClrTx/>
              <a:buSzTx/>
              <a:buFontTx/>
            </a:pPr>
            <a:r>
              <a:rPr lang="zh-CN" sz="2800" b="1" smtClean="0">
                <a:latin typeface="宋体" panose="02010600030101010101" pitchFamily="2" charset="-122"/>
                <a:ea typeface="宋体" panose="02010600030101010101" pitchFamily="2" charset="-122"/>
                <a:cs typeface="宋体" panose="02010600030101010101" pitchFamily="2" charset="-122"/>
                <a:sym typeface="+mn-ea"/>
              </a:rPr>
              <a:t>  </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第一营养级的生物数量减少会导致</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其他生物数量都减少</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，因为</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第一营养级是其他生物直接或间接的食物来源</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endParaRPr 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40000"/>
              </a:lnSpc>
              <a:spcBef>
                <a:spcPct val="0"/>
              </a:spcBef>
              <a:spcAft>
                <a:spcPct val="0"/>
              </a:spcAft>
              <a:buClrTx/>
              <a:buSzTx/>
              <a:buFontTx/>
            </a:pPr>
            <a:r>
              <a:rPr 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天敌减少，对被捕食者数量的影响</a:t>
            </a:r>
            <a:r>
              <a:rPr lang="en-US" altLang="zh-CN" sz="2800" b="1"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a:t>
            </a:r>
            <a:endParaRPr 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40000"/>
              </a:lnSpc>
              <a:spcBef>
                <a:spcPct val="0"/>
              </a:spcBef>
              <a:spcAft>
                <a:spcPct val="0"/>
              </a:spcAft>
              <a:buClrTx/>
              <a:buSzTx/>
              <a:buFontTx/>
            </a:pPr>
            <a:r>
              <a:rPr lang="zh-CN" sz="2800" b="1" smtClean="0">
                <a:latin typeface="宋体" panose="02010600030101010101" pitchFamily="2" charset="-122"/>
                <a:ea typeface="宋体" panose="02010600030101010101" pitchFamily="2" charset="-122"/>
                <a:cs typeface="宋体" panose="02010600030101010101" pitchFamily="2" charset="-122"/>
                <a:sym typeface="+mn-ea"/>
              </a:rPr>
              <a:t>  </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“天敌”减少，则被捕食者数量增加，但随着其数量的增加，</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种内斗争加剧</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种群密度下降</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，直到趋于稳定，但</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最终结果比原来数量要大（</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K</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值升高）</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4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因此被捕食者的数量变化为</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ctr" fontAlgn="auto">
              <a:lnSpc>
                <a:spcPct val="140000"/>
              </a:lnSpc>
              <a:spcBef>
                <a:spcPct val="0"/>
              </a:spcBef>
              <a:spcAft>
                <a:spcPct val="0"/>
              </a:spcAft>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2"/>
            </p:custDataLst>
          </p:nvPr>
        </p:nvSpPr>
        <p:spPr>
          <a:xfrm>
            <a:off x="2692400" y="5748655"/>
            <a:ext cx="44862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先增加，后减少，最后趋于稳定</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82880" y="191135"/>
            <a:ext cx="8778240" cy="4488180"/>
          </a:xfrm>
          <a:prstGeom prst="rect">
            <a:avLst/>
          </a:prstGeom>
          <a:noFill/>
        </p:spPr>
        <p:txBody>
          <a:bodyPr wrap="square" rtlCol="0">
            <a:spAutoFit/>
          </a:bodyPr>
          <a:lstStyle/>
          <a:p>
            <a:pPr algn="l">
              <a:lnSpc>
                <a:spcPct val="130000"/>
              </a:lnSpc>
              <a:spcBef>
                <a:spcPct val="0"/>
              </a:spcBef>
              <a:spcAft>
                <a:spcPct val="0"/>
              </a:spcAft>
              <a:buClrTx/>
              <a:buSzTx/>
              <a:buFontTx/>
            </a:pP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）中间营养级生物减少</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30000"/>
              </a:lnSpc>
              <a:buClrTx/>
              <a:buSzTx/>
              <a:buFontTx/>
            </a:pPr>
            <a:r>
              <a:rPr lang="zh-CN" sz="2400" b="1" smtClean="0">
                <a:latin typeface="宋体" panose="02010600030101010101" pitchFamily="2" charset="-122"/>
                <a:ea typeface="宋体" panose="02010600030101010101" pitchFamily="2" charset="-122"/>
                <a:cs typeface="宋体" panose="02010600030101010101" pitchFamily="2" charset="-122"/>
                <a:sym typeface="+mn-ea"/>
              </a:rPr>
              <a:t>①</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生产者数量相对稳定原则</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，即消费者某一种群数量发生变化时，一般不考虑生产者数量的减少或增加；</a:t>
            </a:r>
            <a:endParaRPr 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30000"/>
              </a:lnSpc>
              <a:buClrTx/>
              <a:buSzTx/>
              <a:buFontTx/>
            </a:pPr>
            <a:r>
              <a:rPr lang="zh-CN" sz="2400" b="1" smtClean="0">
                <a:latin typeface="宋体" panose="02010600030101010101" pitchFamily="2" charset="-122"/>
                <a:ea typeface="宋体" panose="02010600030101010101" pitchFamily="2" charset="-122"/>
                <a:cs typeface="宋体" panose="02010600030101010101" pitchFamily="2" charset="-122"/>
                <a:sym typeface="+mn-ea"/>
              </a:rPr>
              <a:t>②</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最高营养级生物种群数量相对稳定原则</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，即当处于最高营养级的生物种群的食物有多种来源时，若其中一条食物链中某种生物减少，该种群数量不会发生较大变化；</a:t>
            </a:r>
            <a:endParaRPr 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30000"/>
              </a:lnSpc>
              <a:buClrTx/>
              <a:buSzTx/>
              <a:buFontTx/>
            </a:pPr>
            <a:r>
              <a:rPr lang="zh-CN" sz="2400" b="1" smtClean="0">
                <a:latin typeface="宋体" panose="02010600030101010101" pitchFamily="2" charset="-122"/>
                <a:ea typeface="宋体" panose="02010600030101010101" pitchFamily="2" charset="-122"/>
                <a:cs typeface="宋体" panose="02010600030101010101" pitchFamily="2" charset="-122"/>
                <a:sym typeface="+mn-ea"/>
              </a:rPr>
              <a:t>③在食物网中，当某种生物数量因某种原因而减少时，对另一种生物数量的影响，沿不同食物链分析结果不同时，应</a:t>
            </a:r>
            <a:r>
              <a:rPr 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以中间环节少的为分析依据</a:t>
            </a:r>
            <a:r>
              <a:rPr lang="zh-CN"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descr="962A.TIF"/>
          <p:cNvPicPr>
            <a:picLocks noChangeAspect="1"/>
          </p:cNvPicPr>
          <p:nvPr>
            <p:custDataLst>
              <p:tags r:id="rId2"/>
            </p:custDataLst>
          </p:nvPr>
        </p:nvPicPr>
        <p:blipFill>
          <a:blip r:embed="rId3"/>
          <a:stretch>
            <a:fillRect/>
          </a:stretch>
        </p:blipFill>
        <p:spPr>
          <a:xfrm>
            <a:off x="4737100" y="4384040"/>
            <a:ext cx="2949575" cy="202311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06375" y="146685"/>
            <a:ext cx="8685530" cy="6360160"/>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  </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若所有水鸟迁徙到别处,则</a:t>
            </a:r>
            <a:r>
              <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短时间内</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大鱼数目</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，水藻数目______，淡水虾数目_______；</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2.若此生态系统中的水绵大量减少,随之会发生的现象：</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j128.eps" descr="id:2147489861;FounderCES"/>
          <p:cNvPicPr/>
          <p:nvPr>
            <p:custDataLst>
              <p:tags r:id="rId2"/>
            </p:custDataLst>
          </p:nvPr>
        </p:nvPicPr>
        <p:blipFill>
          <a:blip r:embed="rId3"/>
          <a:stretch>
            <a:fillRect/>
          </a:stretch>
        </p:blipFill>
        <p:spPr>
          <a:xfrm>
            <a:off x="2564130" y="576580"/>
            <a:ext cx="4535805" cy="2062480"/>
          </a:xfrm>
          <a:prstGeom prst="rect">
            <a:avLst/>
          </a:prstGeom>
        </p:spPr>
      </p:pic>
      <p:sp>
        <p:nvSpPr>
          <p:cNvPr id="12" name="文本框 11"/>
          <p:cNvSpPr txBox="1"/>
          <p:nvPr>
            <p:custDataLst>
              <p:tags r:id="rId4"/>
            </p:custDataLst>
          </p:nvPr>
        </p:nvSpPr>
        <p:spPr>
          <a:xfrm>
            <a:off x="7689850" y="3148330"/>
            <a:ext cx="11601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增多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1954530" y="3683000"/>
            <a:ext cx="11601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减少</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6"/>
            </p:custDataLst>
          </p:nvPr>
        </p:nvSpPr>
        <p:spPr>
          <a:xfrm>
            <a:off x="5280025" y="3683000"/>
            <a:ext cx="116014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减少</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7"/>
            </p:custDataLst>
          </p:nvPr>
        </p:nvSpPr>
        <p:spPr>
          <a:xfrm>
            <a:off x="664210" y="4776470"/>
            <a:ext cx="577659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水蚤、小鱼、淡水虾、大鱼数量减少；</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8"/>
            </p:custDataLst>
          </p:nvPr>
        </p:nvSpPr>
        <p:spPr>
          <a:xfrm>
            <a:off x="663575" y="5334635"/>
            <a:ext cx="577659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水鸟数量基本不变；</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663575" y="5893435"/>
            <a:ext cx="577659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甲壳类数量减少，水藻数量数量增多；</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590665"/>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生态系统的概念：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内，由</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与它的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 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而形成的统一整体；</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生态系统的范围：生态系统的空间范围</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是地球上最大的生态系统；</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生物圈包括</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3.</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生态系统的结构包括________________和_________________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，前者包括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后者包括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i="0" u="none" strike="noStrike" kern="1200" cap="none" spc="0" baseline="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生产者的主要组成：</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生物，主要是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，还包括</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（如蓝细菌）和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（如硝化细菌）等；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生产者的作用：</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生产者的地位：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消费者的主要组成：主要是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，包括</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动物、</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动物、</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动物和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动物，还包括其他</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生物（如菟丝子、胞内寄生菌）；</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154229" y="593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一定空间</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3"/>
            </p:custDataLst>
          </p:nvPr>
        </p:nvSpPr>
        <p:spPr>
          <a:xfrm>
            <a:off x="5141779" y="7400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4"/>
            </p:custDataLst>
          </p:nvPr>
        </p:nvSpPr>
        <p:spPr>
          <a:xfrm>
            <a:off x="7207434" y="7400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46539" y="45754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相互作用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5645334" y="80996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有大有小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411664" y="126526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生物圈</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8"/>
            </p:custDataLst>
          </p:nvPr>
        </p:nvSpPr>
        <p:spPr>
          <a:xfrm>
            <a:off x="1942014" y="1738335"/>
            <a:ext cx="47777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地球上的全部生物及其非生物环境的总和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3166929" y="212187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生态系统的组成成分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0"/>
            </p:custDataLst>
          </p:nvPr>
        </p:nvSpPr>
        <p:spPr>
          <a:xfrm>
            <a:off x="5981249" y="212187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生态系统的营养结构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1"/>
            </p:custDataLst>
          </p:nvPr>
        </p:nvSpPr>
        <p:spPr>
          <a:xfrm>
            <a:off x="1330509" y="249017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非生物的物质和能量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2"/>
            </p:custDataLst>
          </p:nvPr>
        </p:nvSpPr>
        <p:spPr>
          <a:xfrm>
            <a:off x="4052119" y="24895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3"/>
            </p:custDataLst>
          </p:nvPr>
        </p:nvSpPr>
        <p:spPr>
          <a:xfrm>
            <a:off x="5351329" y="24895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消费者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4"/>
            </p:custDataLst>
          </p:nvPr>
        </p:nvSpPr>
        <p:spPr>
          <a:xfrm>
            <a:off x="6533064" y="24895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分解者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5"/>
            </p:custDataLst>
          </p:nvPr>
        </p:nvSpPr>
        <p:spPr>
          <a:xfrm>
            <a:off x="1360354" y="287308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16"/>
            </p:custDataLst>
          </p:nvPr>
        </p:nvSpPr>
        <p:spPr>
          <a:xfrm>
            <a:off x="2525579" y="285720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17"/>
            </p:custDataLst>
          </p:nvPr>
        </p:nvSpPr>
        <p:spPr>
          <a:xfrm>
            <a:off x="3121025" y="3210560"/>
            <a:ext cx="7969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自养</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4" name="文本框 33"/>
          <p:cNvSpPr txBox="1"/>
          <p:nvPr>
            <p:custDataLst>
              <p:tags r:id="rId18"/>
            </p:custDataLst>
          </p:nvPr>
        </p:nvSpPr>
        <p:spPr>
          <a:xfrm>
            <a:off x="5538470" y="3210560"/>
            <a:ext cx="136461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绿色植物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5" name="文本框 34"/>
          <p:cNvSpPr txBox="1"/>
          <p:nvPr>
            <p:custDataLst>
              <p:tags r:id="rId19"/>
            </p:custDataLst>
          </p:nvPr>
        </p:nvSpPr>
        <p:spPr>
          <a:xfrm>
            <a:off x="7826375" y="3210560"/>
            <a:ext cx="128714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光合细菌</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6" name="文本框 35"/>
          <p:cNvSpPr txBox="1"/>
          <p:nvPr>
            <p:custDataLst>
              <p:tags r:id="rId20"/>
            </p:custDataLst>
          </p:nvPr>
        </p:nvSpPr>
        <p:spPr>
          <a:xfrm>
            <a:off x="2308860" y="3578860"/>
            <a:ext cx="18764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化能合成细菌</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7" name="文本框 36"/>
          <p:cNvSpPr txBox="1"/>
          <p:nvPr>
            <p:custDataLst>
              <p:tags r:id="rId21"/>
            </p:custDataLst>
          </p:nvPr>
        </p:nvSpPr>
        <p:spPr>
          <a:xfrm>
            <a:off x="335280" y="4276725"/>
            <a:ext cx="8331200" cy="768350"/>
          </a:xfrm>
          <a:prstGeom prst="rect">
            <a:avLst/>
          </a:prstGeom>
          <a:noFill/>
        </p:spPr>
        <p:txBody>
          <a:bodyPr wrap="square" rtlCol="0">
            <a:spAutoFit/>
          </a:bodyPr>
          <a:lstStyle/>
          <a:p>
            <a:pPr>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通过光合作用，将太阳能固定在它们所制造的有机物中，将太阳能转化成化学能，从而可以被生物所利用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8" name="文本框 37"/>
          <p:cNvSpPr txBox="1"/>
          <p:nvPr>
            <p:custDataLst>
              <p:tags r:id="rId22"/>
            </p:custDataLst>
          </p:nvPr>
        </p:nvSpPr>
        <p:spPr>
          <a:xfrm>
            <a:off x="2525395" y="5021580"/>
            <a:ext cx="233807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生态系统的基石</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9" name="文本框 38"/>
          <p:cNvSpPr txBox="1"/>
          <p:nvPr>
            <p:custDataLst>
              <p:tags r:id="rId23"/>
            </p:custDataLst>
          </p:nvPr>
        </p:nvSpPr>
        <p:spPr>
          <a:xfrm>
            <a:off x="4086860" y="5464810"/>
            <a:ext cx="74104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动物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0" name="文本框 39"/>
          <p:cNvSpPr txBox="1"/>
          <p:nvPr>
            <p:custDataLst>
              <p:tags r:id="rId24"/>
            </p:custDataLst>
          </p:nvPr>
        </p:nvSpPr>
        <p:spPr>
          <a:xfrm>
            <a:off x="5763260" y="5413375"/>
            <a:ext cx="133286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植食性</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1" name="文本框 40"/>
          <p:cNvSpPr txBox="1"/>
          <p:nvPr>
            <p:custDataLst>
              <p:tags r:id="rId25"/>
            </p:custDataLst>
          </p:nvPr>
        </p:nvSpPr>
        <p:spPr>
          <a:xfrm>
            <a:off x="7582535" y="5413375"/>
            <a:ext cx="12560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肉食性</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2" name="文本框 41"/>
          <p:cNvSpPr txBox="1"/>
          <p:nvPr>
            <p:custDataLst>
              <p:tags r:id="rId26"/>
            </p:custDataLst>
          </p:nvPr>
        </p:nvSpPr>
        <p:spPr>
          <a:xfrm>
            <a:off x="655320" y="5766435"/>
            <a:ext cx="100711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杂食性</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3" name="文本框 42"/>
          <p:cNvSpPr txBox="1"/>
          <p:nvPr>
            <p:custDataLst>
              <p:tags r:id="rId27"/>
            </p:custDataLst>
          </p:nvPr>
        </p:nvSpPr>
        <p:spPr>
          <a:xfrm>
            <a:off x="2668270" y="5766435"/>
            <a:ext cx="9607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寄生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4" name="文本框 43"/>
          <p:cNvSpPr txBox="1"/>
          <p:nvPr>
            <p:custDataLst>
              <p:tags r:id="rId28"/>
            </p:custDataLst>
          </p:nvPr>
        </p:nvSpPr>
        <p:spPr>
          <a:xfrm>
            <a:off x="5888355" y="5766435"/>
            <a:ext cx="9607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寄生</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P spid="20"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349952" y="315254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2</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生态系统的能量流动</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生态系统中能量的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的过程，称为生态系统的能量流动；</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2.生产者的能量来源（最终源头）：_______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各级消费者的能量来源：___________________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能量输入生态系统的主要方式：</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其次，还有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流经生态系统的总能量：___________________</a:t>
            </a:r>
            <a:endPar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i="0" u="none" strike="noStrike" kern="1200" cap="none" spc="0" baseline="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rPr>
              <a:t>若为人工生态系统，一般还有</a:t>
            </a: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5.</a:t>
            </a:r>
            <a:r>
              <a:rPr lang="zh-CN" altLang="en-US"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能量传递的途径（渠道）：</a:t>
            </a: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a:t>
            </a:r>
            <a:endPar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6.</a:t>
            </a:r>
            <a:r>
              <a:rPr lang="zh-CN" altLang="en-US"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能量传递的形式：</a:t>
            </a: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a:t>
            </a:r>
            <a:endPar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7.</a:t>
            </a:r>
            <a:r>
              <a:rPr lang="zh-CN" altLang="en-US"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能量的转化：</a:t>
            </a: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768909" y="7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输入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4841424" y="7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传递</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5927909" y="7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6985819" y="7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散失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descr="微信图片_20201202094352_副本"/>
          <p:cNvPicPr>
            <a:picLocks noChangeAspect="1"/>
          </p:cNvPicPr>
          <p:nvPr>
            <p:custDataLst>
              <p:tags r:id="rId6"/>
            </p:custDataLst>
          </p:nvPr>
        </p:nvPicPr>
        <p:blipFill>
          <a:blip r:embed="rId7"/>
          <a:stretch>
            <a:fillRect/>
          </a:stretch>
        </p:blipFill>
        <p:spPr>
          <a:xfrm>
            <a:off x="1760855" y="847090"/>
            <a:ext cx="5622925" cy="1953260"/>
          </a:xfrm>
          <a:prstGeom prst="rect">
            <a:avLst/>
          </a:prstGeom>
        </p:spPr>
      </p:pic>
      <p:sp>
        <p:nvSpPr>
          <p:cNvPr id="10" name="矩形 9"/>
          <p:cNvSpPr/>
          <p:nvPr>
            <p:custDataLst>
              <p:tags r:id="rId8"/>
            </p:custDataLst>
          </p:nvPr>
        </p:nvSpPr>
        <p:spPr>
          <a:xfrm>
            <a:off x="4984299" y="298865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太阳能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9"/>
            </p:custDataLst>
          </p:nvPr>
        </p:nvSpPr>
        <p:spPr>
          <a:xfrm>
            <a:off x="3769544" y="3359490"/>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上一营养级同化的能量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0"/>
            </p:custDataLst>
          </p:nvPr>
        </p:nvSpPr>
        <p:spPr>
          <a:xfrm>
            <a:off x="268789" y="4101805"/>
            <a:ext cx="83515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生产者通过光合作用将光能转化成化学能，固定在它们所制造的有机物中</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1"/>
            </p:custDataLst>
          </p:nvPr>
        </p:nvSpPr>
        <p:spPr>
          <a:xfrm>
            <a:off x="1912804" y="445867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生产者的化能合成作用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2"/>
            </p:custDataLst>
          </p:nvPr>
        </p:nvSpPr>
        <p:spPr>
          <a:xfrm>
            <a:off x="3740969" y="481554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生产者固定的太阳能总量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3"/>
            </p:custDataLst>
          </p:nvPr>
        </p:nvSpPr>
        <p:spPr>
          <a:xfrm>
            <a:off x="4523924" y="518638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人为补充的有机物中的化学能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4"/>
            </p:custDataLst>
          </p:nvPr>
        </p:nvSpPr>
        <p:spPr>
          <a:xfrm>
            <a:off x="4067359" y="5557225"/>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食物链和食物网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5"/>
            </p:custDataLst>
          </p:nvPr>
        </p:nvSpPr>
        <p:spPr>
          <a:xfrm>
            <a:off x="2787199" y="591409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有机物中的化学能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6"/>
            </p:custDataLst>
          </p:nvPr>
        </p:nvSpPr>
        <p:spPr>
          <a:xfrm>
            <a:off x="2245544" y="628493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太阳能</a:t>
            </a: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有机物中的化学能</a:t>
            </a: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热能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10" grpId="0"/>
      <p:bldP spid="11" grpId="0"/>
      <p:bldP spid="12" grpId="0"/>
      <p:bldP spid="13" grpId="0"/>
      <p:bldP spid="14" grpId="0"/>
      <p:bldP spid="15" grpId="0"/>
      <p:bldP spid="16" grpId="0"/>
      <p:bldP spid="1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452310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化学能转化成热能属于能量的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热能的释放属于能量的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能量散失的形式：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能量散失的途径：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某营养级同化的能量最终去向为：</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其中②+③=__________________________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该部分能量储存在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中；</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最高营养级没有的能量去向为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流入下一营养级的能量即下一营养级的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4442009" y="6066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转化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3"/>
            </p:custDataLst>
          </p:nvPr>
        </p:nvSpPr>
        <p:spPr>
          <a:xfrm>
            <a:off x="3483794" y="43150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散失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4"/>
            </p:custDataLst>
          </p:nvPr>
        </p:nvSpPr>
        <p:spPr>
          <a:xfrm>
            <a:off x="2841809" y="78901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热能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5"/>
            </p:custDataLst>
          </p:nvPr>
        </p:nvSpPr>
        <p:spPr>
          <a:xfrm>
            <a:off x="2841809" y="11598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呼吸作用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6"/>
            </p:custDataLst>
          </p:nvPr>
        </p:nvSpPr>
        <p:spPr>
          <a:xfrm>
            <a:off x="400234" y="190343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①在</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呼吸作用中以热能的形式散失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7"/>
            </p:custDataLst>
          </p:nvPr>
        </p:nvSpPr>
        <p:spPr>
          <a:xfrm>
            <a:off x="400234" y="226856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②被分解者分解利用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8"/>
            </p:custDataLst>
          </p:nvPr>
        </p:nvSpPr>
        <p:spPr>
          <a:xfrm>
            <a:off x="400234" y="263368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③流入下一营养级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9"/>
            </p:custDataLst>
          </p:nvPr>
        </p:nvSpPr>
        <p:spPr>
          <a:xfrm>
            <a:off x="2076634" y="299055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用于自身生长、发育、繁殖的能量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0"/>
            </p:custDataLst>
          </p:nvPr>
        </p:nvSpPr>
        <p:spPr>
          <a:xfrm>
            <a:off x="2991669" y="336139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自身的有机物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1"/>
            </p:custDataLst>
          </p:nvPr>
        </p:nvSpPr>
        <p:spPr>
          <a:xfrm>
            <a:off x="4569644" y="371636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12"/>
            </p:custDataLst>
          </p:nvPr>
        </p:nvSpPr>
        <p:spPr>
          <a:xfrm>
            <a:off x="623570" y="5149215"/>
            <a:ext cx="1432560" cy="706755"/>
          </a:xfrm>
          <a:prstGeom prst="rect">
            <a:avLst/>
          </a:prstGeom>
          <a:noFill/>
          <a:ln w="19050">
            <a:solidFill>
              <a:schemeClr val="tx1"/>
            </a:solidFill>
          </a:ln>
        </p:spPr>
        <p:txBody>
          <a:bodyPr wrap="square" rtlCol="0">
            <a:spAutoFit/>
          </a:bodyPr>
          <a:lstStyle/>
          <a:p>
            <a:pPr algn="l">
              <a:lnSpc>
                <a:spcPct val="10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某营养级同化量</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21" name="组合 20"/>
          <p:cNvGrpSpPr/>
          <p:nvPr>
            <p:custDataLst>
              <p:tags r:id="rId13"/>
            </p:custDataLst>
          </p:nvPr>
        </p:nvGrpSpPr>
        <p:grpSpPr>
          <a:xfrm>
            <a:off x="2056130" y="5003165"/>
            <a:ext cx="722630" cy="998855"/>
            <a:chOff x="4417" y="2198"/>
            <a:chExt cx="1603" cy="2339"/>
          </a:xfrm>
        </p:grpSpPr>
        <p:cxnSp>
          <p:nvCxnSpPr>
            <p:cNvPr id="22" name="直接连接符 21"/>
            <p:cNvCxnSpPr/>
            <p:nvPr>
              <p:custDataLst>
                <p:tags r:id="rId14"/>
              </p:custDataLst>
            </p:nvPr>
          </p:nvCxnSpPr>
          <p:spPr>
            <a:xfrm>
              <a:off x="4417" y="3362"/>
              <a:ext cx="974" cy="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15"/>
              </p:custDataLst>
            </p:nvPr>
          </p:nvCxnSpPr>
          <p:spPr>
            <a:xfrm>
              <a:off x="5372" y="2198"/>
              <a:ext cx="9" cy="2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16"/>
              </p:custDataLst>
            </p:nvPr>
          </p:nvCxnSpPr>
          <p:spPr>
            <a:xfrm flipV="1">
              <a:off x="5390" y="4536"/>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custDataLst>
                <p:tags r:id="rId17"/>
              </p:custDataLst>
            </p:nvPr>
          </p:nvCxnSpPr>
          <p:spPr>
            <a:xfrm flipV="1">
              <a:off x="5391" y="2210"/>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custDataLst>
              <p:tags r:id="rId18"/>
            </p:custDataLst>
          </p:nvPr>
        </p:nvSpPr>
        <p:spPr>
          <a:xfrm>
            <a:off x="2779395" y="4655185"/>
            <a:ext cx="1790700" cy="706755"/>
          </a:xfrm>
          <a:prstGeom prst="rect">
            <a:avLst/>
          </a:prstGeom>
          <a:noFill/>
          <a:ln w="19050">
            <a:solidFill>
              <a:schemeClr val="tx1"/>
            </a:solidFill>
          </a:ln>
        </p:spPr>
        <p:txBody>
          <a:bodyPr wrap="square" rtlCol="0">
            <a:spAutoFit/>
          </a:bodyPr>
          <a:lstStyle/>
          <a:p>
            <a:pPr algn="l">
              <a:lnSpc>
                <a:spcPct val="10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呼吸作用中以热能形式散失</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文本框 27"/>
          <p:cNvSpPr txBox="1"/>
          <p:nvPr>
            <p:custDataLst>
              <p:tags r:id="rId19"/>
            </p:custDataLst>
          </p:nvPr>
        </p:nvSpPr>
        <p:spPr>
          <a:xfrm>
            <a:off x="2760980" y="5648325"/>
            <a:ext cx="1809115" cy="706755"/>
          </a:xfrm>
          <a:prstGeom prst="rect">
            <a:avLst/>
          </a:prstGeom>
          <a:noFill/>
          <a:ln w="19050">
            <a:solidFill>
              <a:schemeClr val="tx1"/>
            </a:solidFill>
          </a:ln>
        </p:spPr>
        <p:txBody>
          <a:bodyPr wrap="square" rtlCol="0">
            <a:spAutoFit/>
          </a:bodyPr>
          <a:lstStyle/>
          <a:p>
            <a:pPr algn="l">
              <a:lnSpc>
                <a:spcPct val="10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用于自身生长、发育、繁殖</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29" name="组合 28"/>
          <p:cNvGrpSpPr/>
          <p:nvPr>
            <p:custDataLst>
              <p:tags r:id="rId20"/>
            </p:custDataLst>
          </p:nvPr>
        </p:nvGrpSpPr>
        <p:grpSpPr>
          <a:xfrm>
            <a:off x="4570095" y="5587365"/>
            <a:ext cx="722630" cy="829310"/>
            <a:chOff x="4417" y="2198"/>
            <a:chExt cx="1603" cy="2339"/>
          </a:xfrm>
        </p:grpSpPr>
        <p:cxnSp>
          <p:nvCxnSpPr>
            <p:cNvPr id="30" name="直接连接符 29"/>
            <p:cNvCxnSpPr/>
            <p:nvPr>
              <p:custDataLst>
                <p:tags r:id="rId21"/>
              </p:custDataLst>
            </p:nvPr>
          </p:nvCxnSpPr>
          <p:spPr>
            <a:xfrm>
              <a:off x="4417" y="3362"/>
              <a:ext cx="974" cy="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2"/>
              </p:custDataLst>
            </p:nvPr>
          </p:nvCxnSpPr>
          <p:spPr>
            <a:xfrm>
              <a:off x="5372" y="2198"/>
              <a:ext cx="9" cy="2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23"/>
              </p:custDataLst>
            </p:nvPr>
          </p:nvCxnSpPr>
          <p:spPr>
            <a:xfrm flipV="1">
              <a:off x="5390" y="4536"/>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24"/>
              </p:custDataLst>
            </p:nvPr>
          </p:nvCxnSpPr>
          <p:spPr>
            <a:xfrm flipV="1">
              <a:off x="5391" y="2210"/>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custDataLst>
              <p:tags r:id="rId25"/>
            </p:custDataLst>
          </p:nvPr>
        </p:nvSpPr>
        <p:spPr>
          <a:xfrm>
            <a:off x="5292725" y="5361940"/>
            <a:ext cx="2344420" cy="398780"/>
          </a:xfrm>
          <a:prstGeom prst="rect">
            <a:avLst/>
          </a:prstGeom>
          <a:noFill/>
          <a:ln w="19050">
            <a:solidFill>
              <a:schemeClr val="tx1"/>
            </a:solidFill>
          </a:ln>
        </p:spPr>
        <p:txBody>
          <a:bodyPr wrap="square" rtlCol="0">
            <a:spAutoFit/>
          </a:bodyPr>
          <a:lstStyle/>
          <a:p>
            <a:pPr algn="l">
              <a:lnSpc>
                <a:spcPct val="10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被分解者分解利用</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26"/>
            </p:custDataLst>
          </p:nvPr>
        </p:nvSpPr>
        <p:spPr>
          <a:xfrm>
            <a:off x="5292725" y="6186170"/>
            <a:ext cx="2344420" cy="398780"/>
          </a:xfrm>
          <a:prstGeom prst="rect">
            <a:avLst/>
          </a:prstGeom>
          <a:noFill/>
          <a:ln w="19050">
            <a:solidFill>
              <a:schemeClr val="tx1"/>
            </a:solidFill>
          </a:ln>
        </p:spPr>
        <p:txBody>
          <a:bodyPr wrap="square" rtlCol="0">
            <a:spAutoFit/>
          </a:bodyPr>
          <a:lstStyle/>
          <a:p>
            <a:pPr algn="l">
              <a:lnSpc>
                <a:spcPct val="10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流入下一个营养级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矩形 35"/>
          <p:cNvSpPr/>
          <p:nvPr>
            <p:custDataLst>
              <p:tags r:id="rId27"/>
            </p:custDataLst>
          </p:nvPr>
        </p:nvSpPr>
        <p:spPr>
          <a:xfrm>
            <a:off x="5751379" y="408656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同化量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4" grpId="0"/>
      <p:bldP spid="15" grpId="0"/>
      <p:bldP spid="16" grpId="0"/>
      <p:bldP spid="17" grpId="0"/>
      <p:bldP spid="18" grpId="0"/>
      <p:bldP spid="19" grpId="0"/>
      <p:bldP spid="20" grpId="0"/>
      <p:bldP spid="23" grpId="0"/>
      <p:bldP spid="27" grpId="0"/>
      <p:bldP spid="28" grpId="0"/>
      <p:bldP spid="34" grpId="0"/>
      <p:bldP spid="35"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某营养级的能量某段时间内的能量去向</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摄入量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同化量吗？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初级消费者粪便中的能量属于哪个营养级？</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初级消费者粪便中的能量属于第一营养级哪部分能量去向？</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能量流动的特点</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单向流动的具体表现：</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在生态系统中，能量流动只能沿着</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由</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营养级流向</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营养级，</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，也</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单向流动的原因</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（为什么不可逆转也不能循环流动）</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能量逐级递减的具体表现：</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2"/>
            </p:custDataLst>
          </p:nvPr>
        </p:nvSpPr>
        <p:spPr>
          <a:xfrm>
            <a:off x="400869" y="432140"/>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①在</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呼吸作用中以热能的形式散失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3"/>
            </p:custDataLst>
          </p:nvPr>
        </p:nvSpPr>
        <p:spPr>
          <a:xfrm>
            <a:off x="400869" y="79980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②被分解者分解利用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4"/>
            </p:custDataLst>
          </p:nvPr>
        </p:nvSpPr>
        <p:spPr>
          <a:xfrm>
            <a:off x="400869" y="116747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③流入下一营养级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5"/>
            </p:custDataLst>
          </p:nvPr>
        </p:nvSpPr>
        <p:spPr>
          <a:xfrm>
            <a:off x="400869" y="153513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④未被利用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6"/>
            </p:custDataLst>
          </p:nvPr>
        </p:nvSpPr>
        <p:spPr>
          <a:xfrm>
            <a:off x="3108509" y="1905975"/>
            <a:ext cx="2736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摄入量</a:t>
            </a: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同化量</a:t>
            </a: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粪便量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7"/>
            </p:custDataLst>
          </p:nvPr>
        </p:nvSpPr>
        <p:spPr>
          <a:xfrm>
            <a:off x="6407969" y="226284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第一营养级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8"/>
            </p:custDataLst>
          </p:nvPr>
        </p:nvSpPr>
        <p:spPr>
          <a:xfrm>
            <a:off x="475164" y="2987380"/>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被分解者分解利用的能量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3276149" y="335822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单向流动、逐级递减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10"/>
            </p:custDataLst>
          </p:nvPr>
        </p:nvSpPr>
        <p:spPr>
          <a:xfrm>
            <a:off x="8131994" y="371890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11"/>
            </p:custDataLst>
          </p:nvPr>
        </p:nvSpPr>
        <p:spPr>
          <a:xfrm>
            <a:off x="401504" y="407958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12"/>
            </p:custDataLst>
          </p:nvPr>
        </p:nvSpPr>
        <p:spPr>
          <a:xfrm>
            <a:off x="2418264" y="407958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3"/>
            </p:custDataLst>
          </p:nvPr>
        </p:nvSpPr>
        <p:spPr>
          <a:xfrm>
            <a:off x="4055929" y="40795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不可逆转</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4"/>
            </p:custDataLst>
          </p:nvPr>
        </p:nvSpPr>
        <p:spPr>
          <a:xfrm>
            <a:off x="5932989" y="407894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不能循环流动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5"/>
            </p:custDataLst>
          </p:nvPr>
        </p:nvSpPr>
        <p:spPr>
          <a:xfrm>
            <a:off x="401504" y="4816180"/>
            <a:ext cx="68199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生物之间的捕食关系是长期自然选择的结果，一般不可逆转</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6"/>
            </p:custDataLst>
          </p:nvPr>
        </p:nvSpPr>
        <p:spPr>
          <a:xfrm>
            <a:off x="401955" y="5173980"/>
            <a:ext cx="772985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各营养级生物通过呼吸作用散失的热能不能被生物群落重复利用，能量无法循环流动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7"/>
            </p:custDataLst>
          </p:nvPr>
        </p:nvSpPr>
        <p:spPr>
          <a:xfrm>
            <a:off x="401504" y="6283665"/>
            <a:ext cx="54203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能量在相邻两个营养级间的传递效率是</a:t>
            </a:r>
            <a:r>
              <a:rPr 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10%-20%</a:t>
            </a:r>
            <a:endParaRPr 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 grpId="0"/>
      <p:bldP spid="3" grpId="0"/>
      <p:bldP spid="5" grpId="0"/>
      <p:bldP spid="7" grpId="0"/>
      <p:bldP spid="10" grpId="0"/>
      <p:bldP spid="6" grpId="0"/>
      <p:bldP spid="8" grpId="0"/>
      <p:bldP spid="9" grpId="0"/>
      <p:bldP spid="11" grpId="0"/>
      <p:bldP spid="12" grpId="0"/>
      <p:bldP spid="13" grpId="0"/>
      <p:bldP spid="1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能量在流动过程中逐级递减的原因</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能量传递效率计算公式：</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能量传递效率等同于能量的利用率吗？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生态系统能量传递效率一般不超过</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个营养级，原因是：</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23.</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生态系统可以较长时期内没有能量输入吗？</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5" name="矩形 4"/>
          <p:cNvSpPr/>
          <p:nvPr>
            <p:custDataLst>
              <p:tags r:id="rId2"/>
            </p:custDataLst>
          </p:nvPr>
        </p:nvSpPr>
        <p:spPr>
          <a:xfrm>
            <a:off x="280219" y="367370"/>
            <a:ext cx="6819900" cy="156845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latinLnBrk="0" hangingPunct="1">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流入某一营养级的能量除了流入下一营养级的之外，还有：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eaLnBrk="1" latinLnBrk="0" hangingPunct="1">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①一部分通过该营养级的呼吸作用散失；</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②一部分作为排遗物、遗体或残枝败叶被分解者利用；</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③一部分未被利用</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13" name="组合 12"/>
          <p:cNvGrpSpPr/>
          <p:nvPr>
            <p:custDataLst>
              <p:tags r:id="rId3"/>
            </p:custDataLst>
          </p:nvPr>
        </p:nvGrpSpPr>
        <p:grpSpPr>
          <a:xfrm>
            <a:off x="688340" y="2318385"/>
            <a:ext cx="7767320" cy="1068705"/>
            <a:chOff x="10540" y="8589"/>
            <a:chExt cx="8837" cy="1656"/>
          </a:xfrm>
          <a:solidFill>
            <a:schemeClr val="accent4">
              <a:lumMod val="20000"/>
              <a:lumOff val="80000"/>
            </a:schemeClr>
          </a:solidFill>
        </p:grpSpPr>
        <p:sp>
          <p:nvSpPr>
            <p:cNvPr id="14345" name="矩形 1"/>
            <p:cNvSpPr>
              <a:spLocks noChangeArrowheads="1"/>
            </p:cNvSpPr>
            <p:nvPr>
              <p:custDataLst>
                <p:tags r:id="rId4"/>
              </p:custDataLst>
            </p:nvPr>
          </p:nvSpPr>
          <p:spPr bwMode="auto">
            <a:xfrm>
              <a:off x="10540" y="8931"/>
              <a:ext cx="8837" cy="809"/>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能量传递效率 </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100%</a:t>
              </a:r>
              <a:endPar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4346" name="矩形 33"/>
            <p:cNvSpPr>
              <a:spLocks noChangeArrowheads="1"/>
            </p:cNvSpPr>
            <p:nvPr>
              <p:custDataLst>
                <p:tags r:id="rId5"/>
              </p:custDataLst>
            </p:nvPr>
          </p:nvSpPr>
          <p:spPr bwMode="auto">
            <a:xfrm>
              <a:off x="13499" y="8589"/>
              <a:ext cx="4216" cy="809"/>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tx1"/>
                  </a:solidFill>
                  <a:latin typeface="宋体" panose="02010600030101010101" pitchFamily="2" charset="-122"/>
                  <a:ea typeface="宋体" panose="02010600030101010101" pitchFamily="2" charset="-122"/>
                </a:rPr>
                <a:t>某一营养级的</a:t>
              </a:r>
              <a:r>
                <a:rPr lang="zh-CN" altLang="en-US" sz="2800" b="1">
                  <a:solidFill>
                    <a:srgbClr val="FF0000"/>
                  </a:solidFill>
                  <a:latin typeface="宋体" panose="02010600030101010101" pitchFamily="2" charset="-122"/>
                  <a:ea typeface="宋体" panose="02010600030101010101" pitchFamily="2" charset="-122"/>
                </a:rPr>
                <a:t>同化</a:t>
              </a:r>
              <a:r>
                <a:rPr lang="zh-CN" altLang="en-US" sz="2800" b="1">
                  <a:solidFill>
                    <a:schemeClr val="tx1"/>
                  </a:solidFill>
                  <a:latin typeface="宋体" panose="02010600030101010101" pitchFamily="2" charset="-122"/>
                  <a:ea typeface="宋体" panose="02010600030101010101" pitchFamily="2" charset="-122"/>
                </a:rPr>
                <a:t>量</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4348" name="矩形 36"/>
            <p:cNvSpPr>
              <a:spLocks noChangeArrowheads="1"/>
            </p:cNvSpPr>
            <p:nvPr>
              <p:custDataLst>
                <p:tags r:id="rId6"/>
              </p:custDataLst>
            </p:nvPr>
          </p:nvSpPr>
          <p:spPr bwMode="auto">
            <a:xfrm>
              <a:off x="13499" y="9436"/>
              <a:ext cx="4216" cy="809"/>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tx1"/>
                  </a:solidFill>
                  <a:latin typeface="宋体" panose="02010600030101010101" pitchFamily="2" charset="-122"/>
                  <a:ea typeface="宋体" panose="02010600030101010101" pitchFamily="2" charset="-122"/>
                </a:rPr>
                <a:t>上一营养级的</a:t>
              </a:r>
              <a:r>
                <a:rPr lang="zh-CN" altLang="en-US" sz="2800" b="1">
                  <a:solidFill>
                    <a:srgbClr val="FF0000"/>
                  </a:solidFill>
                  <a:latin typeface="宋体" panose="02010600030101010101" pitchFamily="2" charset="-122"/>
                  <a:ea typeface="宋体" panose="02010600030101010101" pitchFamily="2" charset="-122"/>
                </a:rPr>
                <a:t>同化</a:t>
              </a:r>
              <a:r>
                <a:rPr lang="zh-CN" altLang="en-US" sz="2800" b="1">
                  <a:solidFill>
                    <a:schemeClr val="tx1"/>
                  </a:solidFill>
                  <a:latin typeface="宋体" panose="02010600030101010101" pitchFamily="2" charset="-122"/>
                  <a:ea typeface="宋体" panose="02010600030101010101" pitchFamily="2" charset="-122"/>
                </a:rPr>
                <a:t>量</a:t>
              </a:r>
              <a:endParaRPr lang="zh-CN" altLang="en-US" sz="2800" b="1">
                <a:solidFill>
                  <a:schemeClr val="tx1"/>
                </a:solidFill>
                <a:latin typeface="宋体" panose="02010600030101010101" pitchFamily="2" charset="-122"/>
                <a:ea typeface="宋体" panose="02010600030101010101" pitchFamily="2" charset="-122"/>
              </a:endParaRPr>
            </a:p>
          </p:txBody>
        </p:sp>
        <p:cxnSp>
          <p:nvCxnSpPr>
            <p:cNvPr id="14347" name="直接连接符 20"/>
            <p:cNvCxnSpPr>
              <a:cxnSpLocks noChangeShapeType="1"/>
            </p:cNvCxnSpPr>
            <p:nvPr>
              <p:custDataLst>
                <p:tags r:id="rId7"/>
              </p:custDataLst>
            </p:nvPr>
          </p:nvCxnSpPr>
          <p:spPr bwMode="auto">
            <a:xfrm>
              <a:off x="13632" y="9314"/>
              <a:ext cx="4082" cy="0"/>
            </a:xfrm>
            <a:prstGeom prst="line">
              <a:avLst/>
            </a:prstGeom>
            <a:grpFill/>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grpSp>
      <p:sp>
        <p:nvSpPr>
          <p:cNvPr id="14" name="矩形 13"/>
          <p:cNvSpPr/>
          <p:nvPr>
            <p:custDataLst>
              <p:tags r:id="rId8"/>
            </p:custDataLst>
          </p:nvPr>
        </p:nvSpPr>
        <p:spPr>
          <a:xfrm>
            <a:off x="5750744" y="336139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9"/>
            </p:custDataLst>
          </p:nvPr>
        </p:nvSpPr>
        <p:spPr>
          <a:xfrm>
            <a:off x="5184324" y="3730330"/>
            <a:ext cx="311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5</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10"/>
            </p:custDataLst>
          </p:nvPr>
        </p:nvSpPr>
        <p:spPr>
          <a:xfrm>
            <a:off x="318135" y="4107815"/>
            <a:ext cx="8639810"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1313E4"/>
                </a:solidFill>
                <a:latin typeface="宋体" panose="02010600030101010101" pitchFamily="2" charset="-122"/>
                <a:ea typeface="宋体" panose="02010600030101010101" pitchFamily="2" charset="-122"/>
                <a:sym typeface="+mn-ea"/>
              </a:rPr>
              <a:t>能量沿食物链的流动是</a:t>
            </a:r>
            <a:r>
              <a:rPr lang="zh-CN" altLang="en-US" sz="2000" b="1">
                <a:solidFill>
                  <a:srgbClr val="FF0000"/>
                </a:solidFill>
                <a:latin typeface="宋体" panose="02010600030101010101" pitchFamily="2" charset="-122"/>
                <a:ea typeface="宋体" panose="02010600030101010101" pitchFamily="2" charset="-122"/>
                <a:sym typeface="+mn-ea"/>
              </a:rPr>
              <a:t>逐级递减</a:t>
            </a:r>
            <a:r>
              <a:rPr lang="zh-CN" altLang="en-US" sz="2000" b="1">
                <a:solidFill>
                  <a:srgbClr val="1313E4"/>
                </a:solidFill>
                <a:latin typeface="宋体" panose="02010600030101010101" pitchFamily="2" charset="-122"/>
                <a:ea typeface="宋体" panose="02010600030101010101" pitchFamily="2" charset="-122"/>
                <a:sym typeface="+mn-ea"/>
              </a:rPr>
              <a:t>的，</a:t>
            </a:r>
            <a:r>
              <a:rPr lang="zh-CN" altLang="en-US" sz="2000" b="1">
                <a:solidFill>
                  <a:srgbClr val="FF0000"/>
                </a:solidFill>
                <a:latin typeface="宋体" panose="02010600030101010101" pitchFamily="2" charset="-122"/>
                <a:ea typeface="宋体" panose="02010600030101010101" pitchFamily="2" charset="-122"/>
                <a:sym typeface="+mn-ea"/>
              </a:rPr>
              <a:t>在一个生态系统中，营养级越多，在能量流动过程中消耗的能量就越多，营养级越高，获得的能量就越少，</a:t>
            </a:r>
            <a:r>
              <a:rPr lang="zh-CN" altLang="en-US" sz="2000" b="1">
                <a:solidFill>
                  <a:srgbClr val="1313E4"/>
                </a:solidFill>
                <a:latin typeface="宋体" panose="02010600030101010101" pitchFamily="2" charset="-122"/>
                <a:ea typeface="宋体" panose="02010600030101010101" pitchFamily="2" charset="-122"/>
                <a:sym typeface="+mn-ea"/>
              </a:rPr>
              <a:t>当能量流动进行到第五营养级时，余下的能量很少，甚至不足以养活一个种群</a:t>
            </a:r>
            <a:endPar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1"/>
            </p:custDataLst>
          </p:nvPr>
        </p:nvSpPr>
        <p:spPr>
          <a:xfrm>
            <a:off x="267335" y="5564505"/>
            <a:ext cx="8640445"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不能；任何生态系统都需要不断得到能量补充，以便维持生态系统的正常功能；如果一个生态系统在一段较长时间内没有能量（太阳能或化学能）输入，这个生态系统就会崩溃；</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8" grpId="0"/>
      <p:bldP spid="22"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marL="0" indent="0" algn="l">
              <a:lnSpc>
                <a:spcPct val="100000"/>
              </a:lnSpc>
              <a:spcBef>
                <a:spcPct val="0"/>
              </a:spcBef>
              <a:spcAft>
                <a:spcPct val="0"/>
              </a:spcAft>
              <a:buNone/>
            </a:pPr>
            <a:r>
              <a:rPr lang="en-US" sz="2400" b="1">
                <a:latin typeface="宋体" panose="02010600030101010101" pitchFamily="2" charset="-122"/>
                <a:ea typeface="宋体" panose="02010600030101010101" pitchFamily="2" charset="-122"/>
                <a:cs typeface="宋体" panose="02010600030101010101" pitchFamily="2" charset="-122"/>
                <a:sym typeface="+mn-ea"/>
              </a:rPr>
              <a:t>24</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生态金字塔包括</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自然生态系统的能量金字塔能倒置吗？_____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26.能量金字塔定义：将_________内______________________转换为相应面积（或体积）的图形，并将图形按照</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排列，而形成的金字塔图形，叫做能量金字塔</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27.</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营养级的生物量指每个营养级所容纳的</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28.</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能量金字塔的作用：</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29.</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什么情况下数量金字塔会倒置？</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30.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研究能量流动的实践意义</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③</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将秸秆用作饲料喂牲畜，牲畜粪便作为沼气池原料体现了</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麦田除虫、除草，牧场合理确定载畜量体现了</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间作套种、多层育苗、立体农业体现了</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2"/>
            </p:custDataLst>
          </p:nvPr>
        </p:nvSpPr>
        <p:spPr>
          <a:xfrm>
            <a:off x="2702109" y="7463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能量金字塔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3"/>
            </p:custDataLst>
          </p:nvPr>
        </p:nvSpPr>
        <p:spPr>
          <a:xfrm>
            <a:off x="4350569" y="6193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生物量金字塔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4"/>
            </p:custDataLst>
          </p:nvPr>
        </p:nvSpPr>
        <p:spPr>
          <a:xfrm>
            <a:off x="6373044" y="7400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数量金字塔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5"/>
            </p:custDataLst>
          </p:nvPr>
        </p:nvSpPr>
        <p:spPr>
          <a:xfrm>
            <a:off x="5679624" y="4226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6"/>
            </p:custDataLst>
          </p:nvPr>
        </p:nvSpPr>
        <p:spPr>
          <a:xfrm>
            <a:off x="3239319" y="80488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单位时间内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7"/>
            </p:custDataLst>
          </p:nvPr>
        </p:nvSpPr>
        <p:spPr>
          <a:xfrm>
            <a:off x="5035734" y="79218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各营养级所得到的能量数值</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8"/>
            </p:custDataLst>
          </p:nvPr>
        </p:nvSpPr>
        <p:spPr>
          <a:xfrm>
            <a:off x="6245409" y="115286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营养级的次序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7" name="矩形 6"/>
          <p:cNvSpPr/>
          <p:nvPr>
            <p:custDataLst>
              <p:tags r:id="rId9"/>
            </p:custDataLst>
          </p:nvPr>
        </p:nvSpPr>
        <p:spPr>
          <a:xfrm>
            <a:off x="5799004" y="189264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有机物的总干重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8" name="矩形 7"/>
          <p:cNvSpPr/>
          <p:nvPr>
            <p:custDataLst>
              <p:tags r:id="rId10"/>
            </p:custDataLst>
          </p:nvPr>
        </p:nvSpPr>
        <p:spPr>
          <a:xfrm>
            <a:off x="391344" y="2619715"/>
            <a:ext cx="52882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直观地反映出生态系统各营养级间能量的关系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9" name="矩形 8"/>
          <p:cNvSpPr/>
          <p:nvPr>
            <p:custDataLst>
              <p:tags r:id="rId11"/>
            </p:custDataLst>
          </p:nvPr>
        </p:nvSpPr>
        <p:spPr>
          <a:xfrm>
            <a:off x="4780464" y="299309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消费者个体小而生产者个体大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10" name="矩形 9"/>
          <p:cNvSpPr/>
          <p:nvPr>
            <p:custDataLst>
              <p:tags r:id="rId12"/>
            </p:custDataLst>
          </p:nvPr>
        </p:nvSpPr>
        <p:spPr>
          <a:xfrm>
            <a:off x="404495" y="3707765"/>
            <a:ext cx="837311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可以帮助人们将生物在时间、空间上进行合理配置，增大流入某个生态系统的总能量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11" name="矩形 10"/>
          <p:cNvSpPr/>
          <p:nvPr>
            <p:custDataLst>
              <p:tags r:id="rId13"/>
            </p:custDataLst>
          </p:nvPr>
        </p:nvSpPr>
        <p:spPr>
          <a:xfrm>
            <a:off x="391160" y="4423410"/>
            <a:ext cx="8373110" cy="4298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可以帮助人们科学地规划和设计人工生态系统，使能量得到最有效的利用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12" name="矩形 11"/>
          <p:cNvSpPr/>
          <p:nvPr>
            <p:custDataLst>
              <p:tags r:id="rId14"/>
            </p:custDataLst>
          </p:nvPr>
        </p:nvSpPr>
        <p:spPr>
          <a:xfrm>
            <a:off x="385445" y="4790440"/>
            <a:ext cx="837311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可以帮助人们合理地调整生态系统中的能量流动关系，使能量持续高效地流向对人类最有益的部分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
        <p:nvSpPr>
          <p:cNvPr id="15" name="矩形 14"/>
          <p:cNvSpPr/>
          <p:nvPr>
            <p:custDataLst>
              <p:tags r:id="rId15"/>
            </p:custDataLst>
          </p:nvPr>
        </p:nvSpPr>
        <p:spPr>
          <a:xfrm>
            <a:off x="8111674" y="555849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6"/>
            </p:custDataLst>
          </p:nvPr>
        </p:nvSpPr>
        <p:spPr>
          <a:xfrm>
            <a:off x="6590214" y="591600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7"/>
            </p:custDataLst>
          </p:nvPr>
        </p:nvSpPr>
        <p:spPr>
          <a:xfrm>
            <a:off x="5626919" y="627668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P spid="2" grpId="0"/>
      <p:bldP spid="3" grpId="0"/>
      <p:bldP spid="6" grpId="0"/>
      <p:bldP spid="7" grpId="0"/>
      <p:bldP spid="8" grpId="0"/>
      <p:bldP spid="9" grpId="0"/>
      <p:bldP spid="10" grpId="0"/>
      <p:bldP spid="11" grpId="0"/>
      <p:bldP spid="12"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1198880"/>
          </a:xfrm>
          <a:prstGeom prst="rect">
            <a:avLst/>
          </a:prstGeom>
          <a:noFill/>
        </p:spPr>
        <p:txBody>
          <a:bodyPr wrap="square" rtlCol="0">
            <a:spAutoFit/>
          </a:bodyPr>
          <a:lstStyle/>
          <a:p>
            <a:pPr marL="0" algn="l">
              <a:lnSpc>
                <a:spcPct val="100000"/>
              </a:lnSpc>
              <a:spcBef>
                <a:spcPct val="0"/>
              </a:spcBef>
              <a:spcAft>
                <a:spcPct val="0"/>
              </a:spcAft>
              <a:buClrTx/>
              <a:buSzTx/>
              <a:buFontTx/>
              <a:buNone/>
            </a:pPr>
            <a:r>
              <a:rPr lang="en-US" sz="2400" b="1">
                <a:latin typeface="宋体" panose="02010600030101010101" pitchFamily="2" charset="-122"/>
                <a:ea typeface="宋体" panose="02010600030101010101" pitchFamily="2" charset="-122"/>
                <a:cs typeface="宋体" panose="02010600030101010101" pitchFamily="2" charset="-122"/>
                <a:sym typeface="+mn-ea"/>
              </a:rPr>
              <a:t>31.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沼气池提高了能量的传递效率了吗？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en-US" altLang="en-US" sz="2400" b="1">
                <a:latin typeface="宋体" panose="02010600030101010101" pitchFamily="2" charset="-122"/>
                <a:ea typeface="宋体" panose="02010600030101010101" pitchFamily="2" charset="-122"/>
                <a:cs typeface="宋体" panose="02010600030101010101" pitchFamily="2" charset="-122"/>
                <a:sym typeface="+mn-ea"/>
              </a:rPr>
              <a:t>32.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沼气池的优点是什么？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2"/>
            </p:custDataLst>
          </p:nvPr>
        </p:nvSpPr>
        <p:spPr>
          <a:xfrm>
            <a:off x="5423719" y="7463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没有，提高的是能量利用率</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3"/>
            </p:custDataLst>
          </p:nvPr>
        </p:nvSpPr>
        <p:spPr>
          <a:xfrm>
            <a:off x="442779" y="813775"/>
            <a:ext cx="63093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新宋体" panose="02010609030101010101" charset="-122"/>
                <a:sym typeface="+mn-ea"/>
              </a:rPr>
              <a:t>实现了对能量的多级利用，从而大大提高能量的利用率</a:t>
            </a:r>
            <a:endParaRPr lang="zh-CN" altLang="en-US" sz="2000" b="1" kern="100" smtClean="0">
              <a:solidFill>
                <a:srgbClr val="FF0000"/>
              </a:solidFill>
              <a:latin typeface="宋体" panose="02010600030101010101" pitchFamily="2" charset="-122"/>
              <a:ea typeface="宋体" panose="02010600030101010101" pitchFamily="2" charset="-122"/>
              <a:cs typeface="新宋体" panose="02010609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14300" y="146050"/>
          <a:ext cx="8937625" cy="6492240"/>
        </p:xfrm>
        <a:graphic>
          <a:graphicData uri="http://schemas.openxmlformats.org/drawingml/2006/table">
            <a:tbl>
              <a:tblPr firstRow="1" bandRow="1">
                <a:tableStyleId>{5C22544A-7EE6-4342-B048-85BDC9FD1C3A}</a:tableStyleId>
              </a:tblPr>
              <a:tblGrid>
                <a:gridCol w="1160145"/>
                <a:gridCol w="2479675"/>
                <a:gridCol w="2894330"/>
                <a:gridCol w="2403475"/>
              </a:tblGrid>
              <a:tr h="457200">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能量金字塔</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生物量金字塔</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数量金字塔</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8872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形状</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00584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sym typeface="+mn-ea"/>
                        </a:rPr>
                        <a:t>每一层含义</a:t>
                      </a:r>
                      <a:endParaRPr lang="zh-CN" altLang="en-US"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buNone/>
                      </a:pPr>
                      <a:endParaRPr lang="zh-CN" altLang="en-US"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buNone/>
                      </a:pPr>
                      <a:endParaRPr lang="zh-CN" altLang="en-US"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ClrTx/>
                        <a:buSzTx/>
                        <a:buFontTx/>
                        <a:buNone/>
                      </a:pPr>
                      <a:endPar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429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sym typeface="+mn-ea"/>
                        </a:rPr>
                        <a:t>特点</a:t>
                      </a: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just">
                        <a:spcAft>
                          <a:spcPct val="0"/>
                        </a:spcAft>
                        <a:tabLst>
                          <a:tab pos="1029335" algn="l"/>
                          <a:tab pos="1850390" algn="l"/>
                          <a:tab pos="2538095" algn="l"/>
                          <a:tab pos="3221990" algn="l"/>
                        </a:tabLst>
                      </a:pP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spcAft>
                          <a:spcPct val="0"/>
                        </a:spcAft>
                        <a:tabLst>
                          <a:tab pos="1029335" algn="l"/>
                          <a:tab pos="1850390" algn="l"/>
                          <a:tab pos="2538095" algn="l"/>
                          <a:tab pos="3221990" algn="l"/>
                        </a:tabLst>
                      </a:pP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spcAft>
                          <a:spcPct val="0"/>
                        </a:spcAft>
                        <a:tabLst>
                          <a:tab pos="1029335" algn="l"/>
                          <a:tab pos="1850390" algn="l"/>
                          <a:tab pos="2538095" algn="l"/>
                          <a:tab pos="3221990" algn="l"/>
                        </a:tabLst>
                      </a:pP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68580" marR="68580" marT="0" marB="0"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defTabSz="914400">
                        <a:buClrTx/>
                        <a:buSzTx/>
                        <a:buFontTx/>
                      </a:pPr>
                      <a:endPar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68580" marR="68580" marT="0" marB="0"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defTabSz="914400" fontAlgn="auto">
                        <a:buClrTx/>
                        <a:buSzTx/>
                        <a:buFontTx/>
                      </a:pPr>
                      <a:endPar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00584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象征意义</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1544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特殊形状</a:t>
                      </a: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rgbClr val="FF0000"/>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chemeClr val="tx1"/>
                        </a:solidFill>
                        <a:latin typeface="宋体" panose="02010600030101010101" pitchFamily="2" charset="-122"/>
                        <a:ea typeface="宋体" panose="02010600030101010101" pitchFamily="2" charset="-122"/>
                      </a:endParaRPr>
                    </a:p>
                    <a:p>
                      <a:pPr>
                        <a:buNone/>
                      </a:pPr>
                      <a:endParaRPr lang="zh-CN" altLang="en-US" sz="20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295" name="j147.eps"/>
          <p:cNvPicPr/>
          <p:nvPr>
            <p:custDataLst>
              <p:tags r:id="rId2"/>
            </p:custDataLst>
          </p:nvPr>
        </p:nvPicPr>
        <p:blipFill>
          <a:blip r:embed="rId3"/>
          <a:stretch>
            <a:fillRect/>
          </a:stretch>
        </p:blipFill>
        <p:spPr>
          <a:xfrm>
            <a:off x="1683385" y="641350"/>
            <a:ext cx="1090295" cy="1077595"/>
          </a:xfrm>
          <a:prstGeom prst="rect">
            <a:avLst/>
          </a:prstGeom>
        </p:spPr>
      </p:pic>
      <p:pic>
        <p:nvPicPr>
          <p:cNvPr id="296" name="j148.eps"/>
          <p:cNvPicPr/>
          <p:nvPr>
            <p:custDataLst>
              <p:tags r:id="rId4"/>
            </p:custDataLst>
          </p:nvPr>
        </p:nvPicPr>
        <p:blipFill>
          <a:blip r:embed="rId5"/>
          <a:stretch>
            <a:fillRect/>
          </a:stretch>
        </p:blipFill>
        <p:spPr>
          <a:xfrm>
            <a:off x="7099935" y="640715"/>
            <a:ext cx="1153795" cy="1077595"/>
          </a:xfrm>
          <a:prstGeom prst="rect">
            <a:avLst/>
          </a:prstGeom>
        </p:spPr>
      </p:pic>
      <p:pic>
        <p:nvPicPr>
          <p:cNvPr id="297" name="j149.eps"/>
          <p:cNvPicPr/>
          <p:nvPr>
            <p:custDataLst>
              <p:tags r:id="rId6"/>
            </p:custDataLst>
          </p:nvPr>
        </p:nvPicPr>
        <p:blipFill>
          <a:blip r:embed="rId7"/>
          <a:stretch>
            <a:fillRect/>
          </a:stretch>
        </p:blipFill>
        <p:spPr>
          <a:xfrm>
            <a:off x="4435475" y="640715"/>
            <a:ext cx="1002030" cy="1078230"/>
          </a:xfrm>
          <a:prstGeom prst="rect">
            <a:avLst/>
          </a:prstGeom>
        </p:spPr>
      </p:pic>
      <p:sp>
        <p:nvSpPr>
          <p:cNvPr id="3" name="文本框 2"/>
          <p:cNvSpPr txBox="1"/>
          <p:nvPr>
            <p:custDataLst>
              <p:tags r:id="rId8"/>
            </p:custDataLst>
          </p:nvPr>
        </p:nvSpPr>
        <p:spPr>
          <a:xfrm>
            <a:off x="1260475" y="1786890"/>
            <a:ext cx="2504440" cy="1014730"/>
          </a:xfrm>
          <a:prstGeom prst="rect">
            <a:avLst/>
          </a:prstGeom>
          <a:noFill/>
        </p:spPr>
        <p:txBody>
          <a:bodyPr wrap="square" rtlCol="0">
            <a:spAutoFit/>
          </a:bodyPr>
          <a:lstStyle/>
          <a:p>
            <a:pPr algn="l">
              <a:buNone/>
            </a:pP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单位时间内，食物链中每一营养级生物所</a:t>
            </a: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同化的能量</a:t>
            </a: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的多少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9"/>
            </p:custDataLst>
          </p:nvPr>
        </p:nvSpPr>
        <p:spPr>
          <a:xfrm>
            <a:off x="1260475" y="2886710"/>
            <a:ext cx="2269490" cy="706755"/>
          </a:xfrm>
          <a:prstGeom prst="rect">
            <a:avLst/>
          </a:prstGeom>
          <a:noFill/>
        </p:spPr>
        <p:txBody>
          <a:bodyPr wrap="square" rtlCol="0">
            <a:spAutoFit/>
          </a:bodyPr>
          <a:lstStyle/>
          <a:p>
            <a:pPr algn="l">
              <a:buNone/>
            </a:pPr>
            <a:r>
              <a:rPr lang="zh-CN" altLang="en-US" sz="2000" b="1">
                <a:solidFill>
                  <a:srgbClr val="FF0000"/>
                </a:solidFill>
                <a:latin typeface="宋体" panose="02010600030101010101" pitchFamily="2" charset="-122"/>
                <a:ea typeface="宋体" panose="02010600030101010101" pitchFamily="2" charset="-122"/>
                <a:sym typeface="+mn-ea"/>
              </a:rPr>
              <a:t>自然生态系统一定为正金字塔</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10"/>
            </p:custDataLst>
          </p:nvPr>
        </p:nvSpPr>
        <p:spPr>
          <a:xfrm>
            <a:off x="1260475" y="3830320"/>
            <a:ext cx="2269490" cy="706755"/>
          </a:xfrm>
          <a:prstGeom prst="rect">
            <a:avLst/>
          </a:prstGeom>
          <a:noFill/>
        </p:spPr>
        <p:txBody>
          <a:bodyPr wrap="square" rtlCol="0">
            <a:spAutoFit/>
          </a:bodyPr>
          <a:lstStyle/>
          <a:p>
            <a:pPr>
              <a:buNone/>
            </a:pP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能量在流动过程中总是</a:t>
            </a: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逐级递减</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6" name="文本框 5"/>
          <p:cNvSpPr txBox="1"/>
          <p:nvPr>
            <p:custDataLst>
              <p:tags r:id="rId11"/>
            </p:custDataLst>
          </p:nvPr>
        </p:nvSpPr>
        <p:spPr>
          <a:xfrm>
            <a:off x="1260475" y="4723765"/>
            <a:ext cx="2503805" cy="1938020"/>
          </a:xfrm>
          <a:prstGeom prst="rect">
            <a:avLst/>
          </a:prstGeom>
          <a:noFill/>
        </p:spPr>
        <p:txBody>
          <a:bodyPr wrap="square" rtlCol="0">
            <a:spAutoFit/>
          </a:bodyPr>
          <a:lstStyle/>
          <a:p>
            <a:pPr>
              <a:buNone/>
            </a:pPr>
            <a:r>
              <a:rPr lang="zh-CN" altLang="en-US" sz="2000" b="1">
                <a:latin typeface="宋体" panose="02010600030101010101" pitchFamily="2" charset="-122"/>
                <a:ea typeface="宋体" panose="02010600030101010101" pitchFamily="2" charset="-122"/>
                <a:sym typeface="+mn-ea"/>
              </a:rPr>
              <a:t>某些</a:t>
            </a:r>
            <a:r>
              <a:rPr lang="zh-CN" altLang="en-US" sz="2000" b="1">
                <a:solidFill>
                  <a:srgbClr val="FF0000"/>
                </a:solidFill>
                <a:latin typeface="宋体" panose="02010600030101010101" pitchFamily="2" charset="-122"/>
                <a:ea typeface="宋体" panose="02010600030101010101" pitchFamily="2" charset="-122"/>
                <a:sym typeface="+mn-ea"/>
              </a:rPr>
              <a:t>人工生态系统</a:t>
            </a:r>
            <a:r>
              <a:rPr lang="zh-CN" altLang="en-US" sz="2000" b="1">
                <a:latin typeface="宋体" panose="02010600030101010101" pitchFamily="2" charset="-122"/>
                <a:ea typeface="宋体" panose="02010600030101010101" pitchFamily="2" charset="-122"/>
                <a:sym typeface="+mn-ea"/>
              </a:rPr>
              <a:t>可呈现倒金字塔形，但是需要</a:t>
            </a:r>
            <a:r>
              <a:rPr lang="zh-CN" altLang="en-US" sz="2000" b="1">
                <a:solidFill>
                  <a:srgbClr val="FF0000"/>
                </a:solidFill>
                <a:latin typeface="宋体" panose="02010600030101010101" pitchFamily="2" charset="-122"/>
                <a:ea typeface="宋体" panose="02010600030101010101" pitchFamily="2" charset="-122"/>
                <a:sym typeface="+mn-ea"/>
              </a:rPr>
              <a:t>人工输入有机物中的化学能</a:t>
            </a:r>
            <a:r>
              <a:rPr lang="zh-CN" altLang="en-US" sz="2000" b="1">
                <a:latin typeface="宋体" panose="02010600030101010101" pitchFamily="2" charset="-122"/>
                <a:ea typeface="宋体" panose="02010600030101010101" pitchFamily="2" charset="-122"/>
                <a:sym typeface="+mn-ea"/>
              </a:rPr>
              <a:t>来维持正金字塔形，以</a:t>
            </a:r>
            <a:r>
              <a:rPr lang="zh-CN" altLang="en-US" sz="2000" b="1">
                <a:solidFill>
                  <a:srgbClr val="FF0000"/>
                </a:solidFill>
                <a:latin typeface="宋体" panose="02010600030101010101" pitchFamily="2" charset="-122"/>
                <a:ea typeface="宋体" panose="02010600030101010101" pitchFamily="2" charset="-122"/>
                <a:sym typeface="+mn-ea"/>
              </a:rPr>
              <a:t>保持生态系统的稳定</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7" name="文本框 6"/>
          <p:cNvSpPr txBox="1"/>
          <p:nvPr>
            <p:custDataLst>
              <p:tags r:id="rId12"/>
            </p:custDataLst>
          </p:nvPr>
        </p:nvSpPr>
        <p:spPr>
          <a:xfrm>
            <a:off x="3721735" y="1905635"/>
            <a:ext cx="3023235" cy="706755"/>
          </a:xfrm>
          <a:prstGeom prst="rect">
            <a:avLst/>
          </a:prstGeom>
          <a:noFill/>
        </p:spPr>
        <p:txBody>
          <a:bodyPr wrap="square" rtlCol="0">
            <a:spAutoFit/>
          </a:bodyPr>
          <a:lstStyle/>
          <a:p>
            <a:pPr algn="l">
              <a:buClrTx/>
              <a:buSzTx/>
              <a:buFontTx/>
              <a:buNone/>
            </a:pP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单位时间内，每一营养级生物的</a:t>
            </a: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有机物的总干重</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13"/>
            </p:custDataLst>
          </p:nvPr>
        </p:nvSpPr>
        <p:spPr>
          <a:xfrm>
            <a:off x="3764915" y="2886710"/>
            <a:ext cx="2879725" cy="706755"/>
          </a:xfrm>
          <a:prstGeom prst="rect">
            <a:avLst/>
          </a:prstGeom>
          <a:noFill/>
        </p:spPr>
        <p:txBody>
          <a:bodyPr wrap="square" rtlCol="0">
            <a:spAutoFit/>
          </a:bodyPr>
          <a:lstStyle/>
          <a:p>
            <a:pPr algn="l" defTabSz="914400">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一般为正金字塔</a:t>
            </a: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,有时会出现倒金字塔形</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14"/>
            </p:custDataLst>
          </p:nvPr>
        </p:nvSpPr>
        <p:spPr>
          <a:xfrm>
            <a:off x="3764915" y="3709035"/>
            <a:ext cx="2879725" cy="1014730"/>
          </a:xfrm>
          <a:prstGeom prst="rect">
            <a:avLst/>
          </a:prstGeom>
          <a:noFill/>
        </p:spPr>
        <p:txBody>
          <a:bodyPr wrap="square" rtlCol="0">
            <a:spAutoFit/>
          </a:bodyPr>
          <a:lstStyle/>
          <a:p>
            <a:pPr>
              <a:buNone/>
            </a:pPr>
            <a:r>
              <a:rPr lang="zh-CN" sz="20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一般生物量</a:t>
            </a:r>
            <a:r>
              <a:rPr lang="en-US" sz="20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0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现存生物有机物的总干重</a:t>
            </a:r>
            <a:r>
              <a:rPr lang="en-US" sz="20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a:t>
            </a:r>
            <a:r>
              <a:rPr lang="zh-CN" sz="2000" b="1">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随食物链中营养级的升高而减少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15"/>
            </p:custDataLst>
          </p:nvPr>
        </p:nvSpPr>
        <p:spPr>
          <a:xfrm>
            <a:off x="3764915" y="4723765"/>
            <a:ext cx="2879725" cy="1630045"/>
          </a:xfrm>
          <a:prstGeom prst="rect">
            <a:avLst/>
          </a:prstGeom>
          <a:noFill/>
        </p:spPr>
        <p:txBody>
          <a:bodyPr wrap="square" rtlCol="0">
            <a:spAutoFit/>
          </a:bodyPr>
          <a:lstStyle/>
          <a:p>
            <a:pPr>
              <a:buNone/>
            </a:pPr>
            <a:r>
              <a:rPr lang="zh-CN" altLang="en-US" sz="2000" b="1">
                <a:latin typeface="宋体" panose="02010600030101010101" pitchFamily="2" charset="-122"/>
                <a:ea typeface="宋体" panose="02010600030101010101" pitchFamily="2" charset="-122"/>
                <a:sym typeface="+mn-ea"/>
              </a:rPr>
              <a:t>海洋生态系统中，</a:t>
            </a:r>
            <a:r>
              <a:rPr lang="zh-CN" altLang="en-US" sz="2000" b="1">
                <a:solidFill>
                  <a:srgbClr val="FF0000"/>
                </a:solidFill>
                <a:latin typeface="宋体" panose="02010600030101010101" pitchFamily="2" charset="-122"/>
                <a:ea typeface="宋体" panose="02010600030101010101" pitchFamily="2" charset="-122"/>
                <a:sym typeface="+mn-ea"/>
              </a:rPr>
              <a:t>浮游植物个体小，寿命短</a:t>
            </a:r>
            <a:r>
              <a:rPr lang="zh-CN" altLang="en-US" sz="2000" b="1">
                <a:latin typeface="宋体" panose="02010600030101010101" pitchFamily="2" charset="-122"/>
                <a:ea typeface="宋体" panose="02010600030101010101" pitchFamily="2" charset="-122"/>
                <a:sym typeface="+mn-ea"/>
              </a:rPr>
              <a:t>，又会</a:t>
            </a:r>
            <a:r>
              <a:rPr lang="zh-CN" altLang="en-US" sz="2000" b="1">
                <a:solidFill>
                  <a:srgbClr val="FF0000"/>
                </a:solidFill>
                <a:latin typeface="宋体" panose="02010600030101010101" pitchFamily="2" charset="-122"/>
                <a:ea typeface="宋体" panose="02010600030101010101" pitchFamily="2" charset="-122"/>
                <a:sym typeface="+mn-ea"/>
              </a:rPr>
              <a:t>不断被捕食</a:t>
            </a:r>
            <a:r>
              <a:rPr lang="zh-CN" altLang="en-US" sz="2000" b="1">
                <a:latin typeface="宋体" panose="02010600030101010101" pitchFamily="2" charset="-122"/>
                <a:ea typeface="宋体" panose="02010600030101010101" pitchFamily="2" charset="-122"/>
                <a:sym typeface="+mn-ea"/>
              </a:rPr>
              <a:t>，因而某一时间调查到的</a:t>
            </a:r>
            <a:r>
              <a:rPr lang="zh-CN" altLang="en-US" sz="2000" b="1">
                <a:solidFill>
                  <a:srgbClr val="FF0000"/>
                </a:solidFill>
                <a:latin typeface="宋体" panose="02010600030101010101" pitchFamily="2" charset="-122"/>
                <a:ea typeface="宋体" panose="02010600030101010101" pitchFamily="2" charset="-122"/>
                <a:sym typeface="+mn-ea"/>
              </a:rPr>
              <a:t>生物量可能低于浮游动物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1" name="文本框 10"/>
          <p:cNvSpPr txBox="1"/>
          <p:nvPr>
            <p:custDataLst>
              <p:tags r:id="rId16"/>
            </p:custDataLst>
          </p:nvPr>
        </p:nvSpPr>
        <p:spPr>
          <a:xfrm>
            <a:off x="6727190" y="1941195"/>
            <a:ext cx="2324735" cy="706755"/>
          </a:xfrm>
          <a:prstGeom prst="rect">
            <a:avLst/>
          </a:prstGeom>
          <a:noFill/>
        </p:spPr>
        <p:txBody>
          <a:bodyPr wrap="square" rtlCol="0">
            <a:spAutoFit/>
          </a:bodyPr>
          <a:lstStyle/>
          <a:p>
            <a:pPr>
              <a:buNone/>
            </a:pP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每一营养级生物</a:t>
            </a: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个体的数目</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17"/>
            </p:custDataLst>
          </p:nvPr>
        </p:nvSpPr>
        <p:spPr>
          <a:xfrm>
            <a:off x="6644640" y="3040380"/>
            <a:ext cx="2324735" cy="398780"/>
          </a:xfrm>
          <a:prstGeom prst="rect">
            <a:avLst/>
          </a:prstGeom>
          <a:noFill/>
        </p:spPr>
        <p:txBody>
          <a:bodyPr wrap="square" rtlCol="0">
            <a:spAutoFit/>
          </a:bodyPr>
          <a:lstStyle/>
          <a:p>
            <a:pPr algn="l" defTabSz="914400" fontAlgn="auto">
              <a:buClrTx/>
              <a:buSzTx/>
              <a:buFontTx/>
            </a:pPr>
            <a:r>
              <a:rPr lang="zh-CN" sz="2000" b="1">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一般为正金字塔</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18"/>
            </p:custDataLst>
          </p:nvPr>
        </p:nvSpPr>
        <p:spPr>
          <a:xfrm>
            <a:off x="6673215" y="3709035"/>
            <a:ext cx="2324735" cy="1014730"/>
          </a:xfrm>
          <a:prstGeom prst="rect">
            <a:avLst/>
          </a:prstGeom>
          <a:noFill/>
        </p:spPr>
        <p:txBody>
          <a:bodyPr wrap="square" rtlCol="0">
            <a:spAutoFit/>
          </a:bodyPr>
          <a:lstStyle/>
          <a:p>
            <a:pPr>
              <a:buNone/>
            </a:pPr>
            <a:r>
              <a:rPr lang="zh-CN" sz="2000" b="1">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mn-ea"/>
              </a:rPr>
              <a:t>一般生物个体数目在食物链中随营养级升高而减少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19"/>
            </p:custDataLst>
          </p:nvPr>
        </p:nvSpPr>
        <p:spPr>
          <a:xfrm>
            <a:off x="6673215" y="4877435"/>
            <a:ext cx="2324735" cy="1322070"/>
          </a:xfrm>
          <a:prstGeom prst="rect">
            <a:avLst/>
          </a:prstGeom>
          <a:noFill/>
        </p:spPr>
        <p:txBody>
          <a:bodyPr wrap="square" rtlCol="0">
            <a:spAutoFit/>
          </a:bodyPr>
          <a:lstStyle/>
          <a:p>
            <a:pPr>
              <a:buNone/>
            </a:pPr>
            <a:r>
              <a:rPr lang="zh-CN" altLang="en-US" sz="2000" b="1">
                <a:latin typeface="宋体" panose="02010600030101010101" pitchFamily="2" charset="-122"/>
                <a:ea typeface="宋体" panose="02010600030101010101" pitchFamily="2" charset="-122"/>
                <a:sym typeface="+mn-ea"/>
              </a:rPr>
              <a:t>如果</a:t>
            </a:r>
            <a:r>
              <a:rPr lang="zh-CN" altLang="en-US" sz="2000" b="1">
                <a:solidFill>
                  <a:srgbClr val="FF0000"/>
                </a:solidFill>
                <a:latin typeface="宋体" panose="02010600030101010101" pitchFamily="2" charset="-122"/>
                <a:ea typeface="宋体" panose="02010600030101010101" pitchFamily="2" charset="-122"/>
                <a:sym typeface="+mn-ea"/>
              </a:rPr>
              <a:t>消费者个体小而生产者个体大</a:t>
            </a:r>
            <a:r>
              <a:rPr lang="zh-CN" altLang="en-US" sz="2000" b="1">
                <a:latin typeface="宋体" panose="02010600030101010101" pitchFamily="2" charset="-122"/>
                <a:ea typeface="宋体" panose="02010600030101010101" pitchFamily="2" charset="-122"/>
                <a:sym typeface="+mn-ea"/>
              </a:rPr>
              <a:t>，就会呈现倒金字塔形，如昆虫和树；</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618236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如图为草原生态系统的能量流动图解模型（</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G</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H</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I</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属于</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D</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E</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F</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1.______</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表示流入各营养级生物的能量</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写出其中等量关系</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_______________</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2.______分别表示草、兔子、狼呼吸作用消耗的能量；</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3.________分别表示分解者分解利用的能量；</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4.兔子用于生长、发育和繁殖的能量</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2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5.___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中能量包括兔子尸体及狼粪便中的能量</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图片_20201202171121_副本"/>
          <p:cNvPicPr>
            <a:picLocks noChangeAspect="1"/>
          </p:cNvPicPr>
          <p:nvPr>
            <p:custDataLst>
              <p:tags r:id="rId2"/>
            </p:custDataLst>
          </p:nvPr>
        </p:nvPicPr>
        <p:blipFill>
          <a:blip r:embed="rId3"/>
          <a:stretch>
            <a:fillRect/>
          </a:stretch>
        </p:blipFill>
        <p:spPr>
          <a:xfrm>
            <a:off x="2787015" y="1064260"/>
            <a:ext cx="3626485" cy="1804035"/>
          </a:xfrm>
          <a:prstGeom prst="rect">
            <a:avLst/>
          </a:prstGeom>
        </p:spPr>
      </p:pic>
      <p:sp>
        <p:nvSpPr>
          <p:cNvPr id="5" name="文本框 4"/>
          <p:cNvSpPr txBox="1"/>
          <p:nvPr>
            <p:custDataLst>
              <p:tags r:id="rId4"/>
            </p:custDataLst>
          </p:nvPr>
        </p:nvSpPr>
        <p:spPr>
          <a:xfrm>
            <a:off x="784225" y="3098165"/>
            <a:ext cx="2851785"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A</a:t>
            </a:r>
            <a:r>
              <a:rPr lang="zh-CN" altLang="en-US" sz="2400" b="1">
                <a:solidFill>
                  <a:srgbClr val="FF0000"/>
                </a:solidFill>
                <a:latin typeface="宋体" panose="02010600030101010101" pitchFamily="2" charset="-122"/>
                <a:ea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rPr>
              <a:t>B</a:t>
            </a:r>
            <a:r>
              <a:rPr lang="zh-CN" altLang="en-US" sz="2400" b="1">
                <a:solidFill>
                  <a:srgbClr val="FF0000"/>
                </a:solidFill>
                <a:latin typeface="宋体" panose="02010600030101010101" pitchFamily="2" charset="-122"/>
                <a:ea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rPr>
              <a:t>C</a:t>
            </a:r>
            <a:r>
              <a:rPr lang="zh-CN" altLang="en-US" sz="2400" b="1">
                <a:solidFill>
                  <a:srgbClr val="FF0000"/>
                </a:solidFill>
                <a:latin typeface="宋体" panose="02010600030101010101" pitchFamily="2" charset="-122"/>
                <a:ea typeface="宋体" panose="02010600030101010101" pitchFamily="2" charset="-122"/>
              </a:rPr>
              <a:t>、</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D、E、F</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5"/>
            </p:custDataLst>
          </p:nvPr>
        </p:nvSpPr>
        <p:spPr>
          <a:xfrm>
            <a:off x="6401435" y="5105400"/>
            <a:ext cx="1964055" cy="460375"/>
          </a:xfrm>
          <a:prstGeom prst="rect">
            <a:avLst/>
          </a:prstGeom>
          <a:noFill/>
        </p:spPr>
        <p:txBody>
          <a:bodyPr wrap="square" rtlCol="0">
            <a:spAutoFit/>
          </a:bodyPr>
          <a:lstStyle/>
          <a:p>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C+K</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B-H</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6"/>
            </p:custDataLst>
          </p:nvPr>
        </p:nvSpPr>
        <p:spPr>
          <a:xfrm>
            <a:off x="818515" y="4068445"/>
            <a:ext cx="1360805" cy="460375"/>
          </a:xfrm>
          <a:prstGeom prst="rect">
            <a:avLst/>
          </a:prstGeom>
          <a:noFill/>
        </p:spPr>
        <p:txBody>
          <a:bodyPr wrap="square" rtlCol="0">
            <a:spAutoFit/>
          </a:bodyPr>
          <a:lstStyle/>
          <a:p>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G、H、I</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custDataLst>
              <p:tags r:id="rId7"/>
            </p:custDataLst>
          </p:nvPr>
        </p:nvSpPr>
        <p:spPr>
          <a:xfrm>
            <a:off x="884555" y="4595495"/>
            <a:ext cx="1360805" cy="460375"/>
          </a:xfrm>
          <a:prstGeom prst="rect">
            <a:avLst/>
          </a:prstGeom>
          <a:noFill/>
        </p:spPr>
        <p:txBody>
          <a:bodyPr wrap="square" rtlCol="0">
            <a:spAutoFit/>
          </a:bodyPr>
          <a:lstStyle/>
          <a:p>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J、K、L</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8"/>
            </p:custDataLst>
          </p:nvPr>
        </p:nvSpPr>
        <p:spPr>
          <a:xfrm>
            <a:off x="3752215" y="3558540"/>
            <a:ext cx="2632710" cy="460375"/>
          </a:xfrm>
          <a:prstGeom prst="rect">
            <a:avLst/>
          </a:prstGeom>
          <a:noFill/>
        </p:spPr>
        <p:txBody>
          <a:bodyPr wrap="square" rtlCol="0">
            <a:spAutoFit/>
          </a:bodyPr>
          <a:lstStyle/>
          <a:p>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A=D</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B=E</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C=F</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9"/>
            </p:custDataLst>
          </p:nvPr>
        </p:nvSpPr>
        <p:spPr>
          <a:xfrm>
            <a:off x="950595" y="5631815"/>
            <a:ext cx="637540" cy="460375"/>
          </a:xfrm>
          <a:prstGeom prst="rect">
            <a:avLst/>
          </a:prstGeom>
          <a:noFill/>
        </p:spPr>
        <p:txBody>
          <a:bodyPr wrap="square" rtlCol="0">
            <a:spAutoFit/>
          </a:bodyPr>
          <a:lstStyle/>
          <a:p>
            <a:r>
              <a:rPr 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K</a:t>
            </a:r>
            <a:endParaRPr 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6515735"/>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如图为生态系统中能量流动的部分过程．下列叙述不正确的是（　　）</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b="1" smtClean="0">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5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①中的能量来自生产者的同化作用</a:t>
            </a:r>
            <a:endParaRPr lang="zh-CN" altLang="en-US" sz="2800" b="1" smtClean="0">
              <a:latin typeface="宋体" panose="02010600030101010101" pitchFamily="2" charset="-122"/>
              <a:ea typeface="宋体" panose="02010600030101010101" pitchFamily="2" charset="-122"/>
              <a:cs typeface="宋体" panose="02010600030101010101" pitchFamily="2" charset="-122"/>
            </a:endParaRPr>
          </a:p>
          <a:p>
            <a:pPr marL="360045" algn="l" fontAlgn="auto">
              <a:lnSpc>
                <a:spcPct val="15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B</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分解者利用的能量一定比a小</a:t>
            </a:r>
            <a:endParaRPr lang="zh-CN" altLang="en-US" sz="2800" b="1" smtClean="0">
              <a:latin typeface="宋体" panose="02010600030101010101" pitchFamily="2" charset="-122"/>
              <a:ea typeface="宋体" panose="02010600030101010101" pitchFamily="2" charset="-122"/>
              <a:cs typeface="宋体" panose="02010600030101010101" pitchFamily="2" charset="-122"/>
            </a:endParaRPr>
          </a:p>
          <a:p>
            <a:pPr marL="360045" algn="l" fontAlgn="auto">
              <a:lnSpc>
                <a:spcPct val="15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C</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b为初级消费者用于生长发育和繁殖的能量</a:t>
            </a:r>
            <a:endParaRPr lang="zh-CN" altLang="en-US" sz="2800" b="1" smtClean="0">
              <a:latin typeface="宋体" panose="02010600030101010101" pitchFamily="2" charset="-122"/>
              <a:ea typeface="宋体" panose="02010600030101010101" pitchFamily="2" charset="-122"/>
              <a:cs typeface="宋体" panose="02010600030101010101" pitchFamily="2" charset="-122"/>
            </a:endParaRPr>
          </a:p>
          <a:p>
            <a:pPr marL="360045" algn="l" fontAlgn="auto">
              <a:lnSpc>
                <a:spcPct val="15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D</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应在a处加上细胞呼吸散失的热能箭头</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图片_20201202173100_副本"/>
          <p:cNvPicPr>
            <a:picLocks noChangeAspect="1"/>
          </p:cNvPicPr>
          <p:nvPr>
            <p:custDataLst>
              <p:tags r:id="rId2"/>
            </p:custDataLst>
          </p:nvPr>
        </p:nvPicPr>
        <p:blipFill>
          <a:blip r:embed="rId3"/>
          <a:stretch>
            <a:fillRect/>
          </a:stretch>
        </p:blipFill>
        <p:spPr>
          <a:xfrm>
            <a:off x="1221105" y="1899920"/>
            <a:ext cx="6758940" cy="1858645"/>
          </a:xfrm>
          <a:prstGeom prst="rect">
            <a:avLst/>
          </a:prstGeom>
        </p:spPr>
      </p:pic>
      <p:sp>
        <p:nvSpPr>
          <p:cNvPr id="5" name="文本框 4"/>
          <p:cNvSpPr txBox="1"/>
          <p:nvPr>
            <p:custDataLst>
              <p:tags r:id="rId4"/>
            </p:custDataLst>
          </p:nvPr>
        </p:nvSpPr>
        <p:spPr>
          <a:xfrm>
            <a:off x="2079625" y="1239520"/>
            <a:ext cx="653415"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B</a:t>
            </a:r>
            <a:endParaRPr lang="en-US" altLang="zh-CN"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消费者的作用</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en-US" sz="2400" b="1" smtClean="0">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消费者的地位：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a:t>
            </a:r>
            <a:endParaRPr lang="en-US"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en-US" sz="2400" b="1" smtClean="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分解者的主要组成：主要是营</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生活的</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，还包括营</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生活的动物（如蚯蚓、蜣螂、秃鹫等）</a:t>
            </a:r>
            <a:endParaRPr lang="en-US"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en-US" sz="2400" b="1" smtClean="0">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分解者的作用：</a:t>
            </a:r>
            <a:endParaRPr lang="en-US"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分解者的地位：是生态系统的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非生物的物质和能量主要组成：光、热、水、空气、无机盐等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非生物的物质和能量的作用：</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非生物的物质和能量的地位：是生态系统的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生态系统组成成分之间的联系：</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一个营养级包括</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处于食物链某一环节上的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18.食物链中（指捕食链）第一营养级一定是______；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35464" y="396580"/>
            <a:ext cx="5543550" cy="76835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①加快生态系统的物质循环</a:t>
            </a:r>
            <a:endParaRPr lang="zh-CN" altLang="en-US" sz="2000" b="1">
              <a:solidFill>
                <a:srgbClr val="FF0000"/>
              </a:solidFill>
              <a:latin typeface="宋体" panose="02010600030101010101" pitchFamily="2" charset="-122"/>
              <a:ea typeface="宋体" panose="02010600030101010101" pitchFamily="2" charset="-122"/>
              <a:sym typeface="+mn-ea"/>
            </a:endParaRPr>
          </a:p>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②对于植物的传粉和种子的传播等具有重要作用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3"/>
            </p:custDataLst>
          </p:nvPr>
        </p:nvSpPr>
        <p:spPr>
          <a:xfrm>
            <a:off x="2505259" y="1119210"/>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生态系统最活跃的成分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4"/>
            </p:custDataLst>
          </p:nvPr>
        </p:nvSpPr>
        <p:spPr>
          <a:xfrm>
            <a:off x="4639945" y="1487805"/>
            <a:ext cx="9296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腐生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5"/>
            </p:custDataLst>
          </p:nvPr>
        </p:nvSpPr>
        <p:spPr>
          <a:xfrm>
            <a:off x="6309995" y="1503045"/>
            <a:ext cx="8223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细菌</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6"/>
            </p:custDataLst>
          </p:nvPr>
        </p:nvSpPr>
        <p:spPr>
          <a:xfrm>
            <a:off x="7335520" y="1487805"/>
            <a:ext cx="7600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真菌</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7"/>
            </p:custDataLst>
          </p:nvPr>
        </p:nvSpPr>
        <p:spPr>
          <a:xfrm>
            <a:off x="738505" y="1856105"/>
            <a:ext cx="8064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腐生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8"/>
            </p:custDataLst>
          </p:nvPr>
        </p:nvSpPr>
        <p:spPr>
          <a:xfrm>
            <a:off x="381000" y="2592070"/>
            <a:ext cx="5189220" cy="398780"/>
          </a:xfrm>
          <a:prstGeom prst="rect">
            <a:avLst/>
          </a:prstGeom>
          <a:noFill/>
        </p:spPr>
        <p:txBody>
          <a:bodyPr wrap="square" rtlCol="0">
            <a:spAutoFit/>
          </a:bodyPr>
          <a:lstStyle/>
          <a:p>
            <a:pPr algn="l">
              <a:buClrTx/>
              <a:buSzTx/>
              <a:buFontTx/>
            </a:pPr>
            <a:r>
              <a:rPr lang="zh-CN" altLang="en-US" sz="2000" b="1">
                <a:solidFill>
                  <a:srgbClr val="FF0000"/>
                </a:solidFill>
                <a:latin typeface="宋体" panose="02010600030101010101" pitchFamily="2" charset="-122"/>
                <a:ea typeface="宋体" panose="02010600030101010101" pitchFamily="2" charset="-122"/>
              </a:rPr>
              <a:t>将动植物遗体和动物的排遗物分解成无机物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4548505" y="2945130"/>
            <a:ext cx="234061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必需的关键成分</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矩形 8"/>
          <p:cNvSpPr/>
          <p:nvPr>
            <p:custDataLst>
              <p:tags r:id="rId10"/>
            </p:custDataLst>
          </p:nvPr>
        </p:nvSpPr>
        <p:spPr>
          <a:xfrm>
            <a:off x="381819" y="4038940"/>
            <a:ext cx="4267200" cy="76835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①为生物提供物质和能量</a:t>
            </a:r>
            <a:endParaRPr lang="zh-CN" altLang="en-US" sz="2000" b="1">
              <a:solidFill>
                <a:srgbClr val="FF0000"/>
              </a:solidFill>
              <a:latin typeface="宋体" panose="02010600030101010101" pitchFamily="2" charset="-122"/>
              <a:ea typeface="宋体" panose="02010600030101010101" pitchFamily="2" charset="-122"/>
              <a:sym typeface="+mn-ea"/>
            </a:endParaRPr>
          </a:p>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②是生物群落赖以生存和发展的基础</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11"/>
            </p:custDataLst>
          </p:nvPr>
        </p:nvSpPr>
        <p:spPr>
          <a:xfrm>
            <a:off x="6466840" y="4785360"/>
            <a:ext cx="162877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必需成分</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0" name="文本框 19"/>
          <p:cNvSpPr txBox="1"/>
          <p:nvPr>
            <p:custDataLst>
              <p:tags r:id="rId12"/>
            </p:custDataLst>
          </p:nvPr>
        </p:nvSpPr>
        <p:spPr>
          <a:xfrm>
            <a:off x="335280" y="5513070"/>
            <a:ext cx="8688705" cy="368300"/>
          </a:xfrm>
          <a:prstGeom prst="rect">
            <a:avLst/>
          </a:prstGeom>
          <a:noFill/>
        </p:spPr>
        <p:txBody>
          <a:bodyPr wrap="square" rtlCol="0">
            <a:spAutoFit/>
          </a:bodyPr>
          <a:lstStyle/>
          <a:p>
            <a:r>
              <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紧密联系，缺一不可，使生态系统成为一个统一的整体，具有一定的结构和功能</a:t>
            </a:r>
            <a:endPar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13"/>
            </p:custDataLst>
          </p:nvPr>
        </p:nvSpPr>
        <p:spPr>
          <a:xfrm>
            <a:off x="6125210" y="5866130"/>
            <a:ext cx="131381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各种生物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14"/>
            </p:custDataLst>
          </p:nvPr>
        </p:nvSpPr>
        <p:spPr>
          <a:xfrm>
            <a:off x="7614920" y="5850890"/>
            <a:ext cx="94551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总和</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15"/>
            </p:custDataLst>
          </p:nvPr>
        </p:nvSpPr>
        <p:spPr>
          <a:xfrm>
            <a:off x="6094730" y="6235065"/>
            <a:ext cx="103822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生产者</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p:bldP spid="2" grpId="0"/>
      <p:bldP spid="5" grpId="0"/>
      <p:bldP spid="8" grpId="0"/>
      <p:bldP spid="15" grpId="0"/>
      <p:bldP spid="10" grpId="0"/>
      <p:bldP spid="9" grpId="0"/>
      <p:bldP spid="11" grpId="0"/>
      <p:bldP spid="20"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127254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分别说出下面两图中生产者和初级消费者之间的能量传递效率</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6" name="j144.eps" descr="id:2147490110;FounderCES"/>
          <p:cNvPicPr>
            <a:picLocks noChangeAspect="1"/>
          </p:cNvPicPr>
          <p:nvPr>
            <p:custDataLst>
              <p:tags r:id="rId2"/>
            </p:custDataLst>
          </p:nvPr>
        </p:nvPicPr>
        <p:blipFill>
          <a:blip r:embed="rId3"/>
          <a:stretch>
            <a:fillRect/>
          </a:stretch>
        </p:blipFill>
        <p:spPr>
          <a:xfrm>
            <a:off x="384175" y="1470660"/>
            <a:ext cx="4556760" cy="1826260"/>
          </a:xfrm>
          <a:prstGeom prst="rect">
            <a:avLst/>
          </a:prstGeom>
        </p:spPr>
      </p:pic>
      <p:pic>
        <p:nvPicPr>
          <p:cNvPr id="2" name="j145.eps" descr="id:2147490117;FounderCES"/>
          <p:cNvPicPr>
            <a:picLocks noChangeAspect="1"/>
          </p:cNvPicPr>
          <p:nvPr>
            <p:custDataLst>
              <p:tags r:id="rId4"/>
            </p:custDataLst>
          </p:nvPr>
        </p:nvPicPr>
        <p:blipFill>
          <a:blip r:embed="rId5"/>
          <a:stretch>
            <a:fillRect/>
          </a:stretch>
        </p:blipFill>
        <p:spPr>
          <a:xfrm>
            <a:off x="1358900" y="3716655"/>
            <a:ext cx="6425565" cy="1717040"/>
          </a:xfrm>
          <a:prstGeom prst="rect">
            <a:avLst/>
          </a:prstGeom>
        </p:spPr>
      </p:pic>
      <p:sp>
        <p:nvSpPr>
          <p:cNvPr id="3" name="文本框 2"/>
          <p:cNvSpPr txBox="1"/>
          <p:nvPr>
            <p:custDataLst>
              <p:tags r:id="rId6"/>
            </p:custDataLst>
          </p:nvPr>
        </p:nvSpPr>
        <p:spPr>
          <a:xfrm>
            <a:off x="5332730" y="2022475"/>
            <a:ext cx="1731645" cy="681990"/>
          </a:xfrm>
          <a:prstGeom prst="rect">
            <a:avLst/>
          </a:prstGeom>
          <a:noFill/>
        </p:spPr>
        <p:txBody>
          <a:bodyPr wrap="square" rtlCol="0">
            <a:spAutoFit/>
          </a:bodyPr>
          <a:lstStyle/>
          <a:p>
            <a:pPr algn="l">
              <a:lnSpc>
                <a:spcPct val="12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7"/>
            </p:custDataLst>
          </p:nvPr>
        </p:nvSpPr>
        <p:spPr>
          <a:xfrm>
            <a:off x="2837180" y="5875020"/>
            <a:ext cx="3526155" cy="681990"/>
          </a:xfrm>
          <a:prstGeom prst="rect">
            <a:avLst/>
          </a:prstGeom>
          <a:noFill/>
        </p:spPr>
        <p:txBody>
          <a:bodyPr wrap="square" rtlCol="0">
            <a:spAutoFit/>
          </a:bodyPr>
          <a:lstStyle/>
          <a:p>
            <a:pPr algn="l">
              <a:lnSpc>
                <a:spcPct val="12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p:cNvSpPr txBox="1"/>
          <p:nvPr>
            <p:custDataLst>
              <p:tags r:id="rId8"/>
            </p:custDataLst>
          </p:nvPr>
        </p:nvSpPr>
        <p:spPr>
          <a:xfrm>
            <a:off x="5360035" y="2153285"/>
            <a:ext cx="1704340"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D</a:t>
            </a:r>
            <a:r>
              <a:rPr lang="en-US" altLang="zh-CN" sz="2400" b="1" baseline="-250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a:t>
            </a:r>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/W</a:t>
            </a:r>
            <a:r>
              <a:rPr lang="en-US" altLang="zh-CN" sz="2400" b="1" baseline="-250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a:t>
            </a:r>
            <a:endParaRPr lang="en-US" altLang="zh-CN" sz="2400" b="1" baseline="-250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7" name="文本框 6"/>
          <p:cNvSpPr txBox="1"/>
          <p:nvPr>
            <p:custDataLst>
              <p:tags r:id="rId9"/>
            </p:custDataLst>
          </p:nvPr>
        </p:nvSpPr>
        <p:spPr>
          <a:xfrm>
            <a:off x="3719830" y="5875020"/>
            <a:ext cx="1704340"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c/a</a:t>
            </a:r>
            <a:endPar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186309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进阶练习：</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第二到第三营养级的能量传递效率计算步骤：</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p:cNvSpPr txBox="1"/>
          <p:nvPr>
            <p:custDataLst>
              <p:tags r:id="rId2"/>
            </p:custDataLst>
          </p:nvPr>
        </p:nvSpPr>
        <p:spPr>
          <a:xfrm>
            <a:off x="405765" y="1327150"/>
            <a:ext cx="685292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840+210+1260</a:t>
            </a:r>
            <a:r>
              <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3780+4200</a:t>
            </a:r>
            <a:r>
              <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en-US" sz="2400" b="1" baseline="-250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pic>
        <p:nvPicPr>
          <p:cNvPr id="6" name="j151.eps" descr="id:2147490189;FounderCES"/>
          <p:cNvPicPr>
            <a:picLocks noChangeAspect="1"/>
          </p:cNvPicPr>
          <p:nvPr>
            <p:custDataLst>
              <p:tags r:id="rId3"/>
            </p:custDataLst>
          </p:nvPr>
        </p:nvPicPr>
        <p:blipFill>
          <a:blip r:embed="rId4"/>
          <a:stretch>
            <a:fillRect/>
          </a:stretch>
        </p:blipFill>
        <p:spPr>
          <a:xfrm>
            <a:off x="555625" y="2498725"/>
            <a:ext cx="8089265" cy="2497455"/>
          </a:xfrm>
          <a:prstGeom prst="rect">
            <a:avLst/>
          </a:prstGeom>
        </p:spPr>
      </p:pic>
      <p:sp>
        <p:nvSpPr>
          <p:cNvPr id="2" name="文本框 1"/>
          <p:cNvSpPr txBox="1"/>
          <p:nvPr>
            <p:custDataLst>
              <p:tags r:id="rId5"/>
            </p:custDataLst>
          </p:nvPr>
        </p:nvSpPr>
        <p:spPr>
          <a:xfrm>
            <a:off x="882650" y="5433060"/>
            <a:ext cx="7186295" cy="829945"/>
          </a:xfrm>
          <a:prstGeom prst="rect">
            <a:avLst/>
          </a:prstGeom>
          <a:noFill/>
        </p:spPr>
        <p:txBody>
          <a:bodyPr wrap="square" rtlCol="0">
            <a:spAutoFit/>
          </a:bodyPr>
          <a:lstStyle/>
          <a:p>
            <a:pPr algn="l">
              <a:buClrTx/>
              <a:buSzTx/>
              <a:buFontTx/>
            </a:pPr>
            <a:r>
              <a:rPr lang="en-US" altLang="zh-CN"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不能确定</a:t>
            </a:r>
            <a:r>
              <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第三营养级和第四营养级之间的传递效率，因为鲈鱼中第五营养级所占的能量数值不确定</a:t>
            </a:r>
            <a:endParaRPr lang="zh-CN" altLang="en-US" sz="24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6792595"/>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进阶练习：</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某自然保护区地震后，据不完全统计，植被毁损达到30%以上，下图为该地区人为干预下恢复过程的能量流动图</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单位：×10</a:t>
            </a:r>
            <a:r>
              <a:rPr lang="zh-CN" altLang="en-US" sz="2800" b="1" baseline="300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kJ/（m</a:t>
            </a:r>
            <a:r>
              <a:rPr lang="zh-CN" altLang="en-US" sz="2800" b="1" baseline="300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第二营养级到第三营养级的能量传递效率为：</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除生产者外，其他营养级需要补充能量输入的原因：</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肉食性动物需补充输入的能量值至少为：</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微信图片_20210214200617_副本"/>
          <p:cNvPicPr>
            <a:picLocks noChangeAspect="1"/>
          </p:cNvPicPr>
          <p:nvPr>
            <p:custDataLst>
              <p:tags r:id="rId2"/>
            </p:custDataLst>
          </p:nvPr>
        </p:nvPicPr>
        <p:blipFill>
          <a:blip r:embed="rId3"/>
          <a:stretch>
            <a:fillRect/>
          </a:stretch>
        </p:blipFill>
        <p:spPr>
          <a:xfrm>
            <a:off x="2425700" y="1627505"/>
            <a:ext cx="4292600" cy="2020570"/>
          </a:xfrm>
          <a:prstGeom prst="rect">
            <a:avLst/>
          </a:prstGeom>
        </p:spPr>
      </p:pic>
      <p:sp>
        <p:nvSpPr>
          <p:cNvPr id="4" name="矩形 3"/>
          <p:cNvSpPr/>
          <p:nvPr>
            <p:custDataLst>
              <p:tags r:id="rId4"/>
            </p:custDataLst>
          </p:nvPr>
        </p:nvSpPr>
        <p:spPr>
          <a:xfrm>
            <a:off x="468814" y="4341835"/>
            <a:ext cx="38696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(14+2-9-4-0.5)/16≈15.6%</a:t>
            </a:r>
            <a:endPar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468814" y="5279730"/>
            <a:ext cx="538607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植被受损，流入该生态系统的能量减少</a:t>
            </a:r>
            <a:endPar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468814" y="6217625"/>
            <a:ext cx="80606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0.05+0.25+5.1+2.1-</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14+2-9-4-0.5</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baseline="300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kJ/（m</a:t>
            </a:r>
            <a:r>
              <a:rPr lang="zh-CN" altLang="en-US" sz="2400" b="1" baseline="300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369820" y="3136900"/>
            <a:ext cx="4404360"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能量传递效率有关计算</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7545" y="1371744"/>
            <a:ext cx="8530018" cy="1753235"/>
          </a:xfrm>
          <a:prstGeom prst="rect">
            <a:avLst/>
          </a:prstGeom>
          <a:noFill/>
        </p:spPr>
        <p:txBody>
          <a:bodyPr wrap="square" rtlCol="0" anchor="t">
            <a:spAutoFit/>
          </a:bodyPr>
          <a:lstStyle/>
          <a:p>
            <a:pPr indent="-625475" algn="l" defTabSz="914400" eaLnBrk="1" latinLnBrk="0" hangingPunct="1">
              <a:lnSpc>
                <a:spcPct val="150000"/>
              </a:lnSpc>
              <a:spcBef>
                <a:spcPct val="0"/>
              </a:spcBef>
              <a:tabLst>
                <a:tab pos="4298950" algn="l"/>
              </a:tabLst>
            </a:pPr>
            <a:r>
              <a:rPr lang="en-US" sz="2400" b="1">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在“草</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食草的昆虫</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蜘蛛</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蟾蜍</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蛇</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猫头鹰”这条食物链，设流经这条食物链的总能量为</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100</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％，按最高传递率计算，猫头鹰所得能量最多为</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effectLst/>
                <a:latin typeface="宋体" panose="02010600030101010101" pitchFamily="2" charset="-122"/>
                <a:ea typeface="宋体" panose="02010600030101010101" pitchFamily="2" charset="-122"/>
                <a:cs typeface="宋体" panose="02010600030101010101" pitchFamily="2" charset="-122"/>
                <a:sym typeface="+mn-ea"/>
              </a:rPr>
              <a:t>最少为</a:t>
            </a:r>
            <a:r>
              <a:rPr lang="en-US" altLang="zh-CN" sz="2400" b="1">
                <a:effectLst/>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2"/>
            </p:custDataLst>
          </p:nvPr>
        </p:nvSpPr>
        <p:spPr>
          <a:xfrm>
            <a:off x="3621405" y="2560320"/>
            <a:ext cx="1229360" cy="460375"/>
          </a:xfrm>
          <a:prstGeom prst="rect">
            <a:avLst/>
          </a:prstGeom>
          <a:noFill/>
        </p:spPr>
        <p:txBody>
          <a:bodyPr wrap="square" rtlCol="0" anchor="t">
            <a:spAutoFit/>
          </a:bodyPr>
          <a:lstStyle/>
          <a:p>
            <a:r>
              <a:rPr lang="en-US" altLang="zh-CN" sz="2400" b="1">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rPr>
              <a:t>(20%)</a:t>
            </a:r>
            <a:r>
              <a:rPr lang="en-US" altLang="zh-CN" sz="2400" b="1" baseline="30000">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rPr>
              <a:t>5</a:t>
            </a:r>
            <a:endParaRPr lang="en-US" altLang="zh-CN" sz="2400" b="1" baseline="30000">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endParaRPr>
          </a:p>
        </p:txBody>
      </p:sp>
      <p:sp>
        <p:nvSpPr>
          <p:cNvPr id="3" name="文本框 2"/>
          <p:cNvSpPr txBox="1"/>
          <p:nvPr>
            <p:custDataLst>
              <p:tags r:id="rId3"/>
            </p:custDataLst>
          </p:nvPr>
        </p:nvSpPr>
        <p:spPr>
          <a:xfrm>
            <a:off x="5989955" y="2560320"/>
            <a:ext cx="1424940" cy="460375"/>
          </a:xfrm>
          <a:prstGeom prst="rect">
            <a:avLst/>
          </a:prstGeom>
          <a:noFill/>
        </p:spPr>
        <p:txBody>
          <a:bodyPr wrap="square" rtlCol="0" anchor="t">
            <a:spAutoFit/>
          </a:bodyPr>
          <a:lstStyle/>
          <a:p>
            <a:r>
              <a:rPr lang="en-US" altLang="zh-CN" sz="2400" b="1">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rPr>
              <a:t>(10%)</a:t>
            </a:r>
            <a:r>
              <a:rPr lang="en-US" altLang="zh-CN" sz="2400" b="1" baseline="30000">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rPr>
              <a:t>5</a:t>
            </a:r>
            <a:endParaRPr lang="en-US" altLang="zh-CN" sz="2400" b="1" baseline="30000">
              <a:solidFill>
                <a:srgbClr val="FF0000"/>
              </a:solidFill>
              <a:uFill>
                <a:solidFill>
                  <a:srgbClr val="000000"/>
                </a:solidFill>
              </a:uFill>
              <a:latin typeface="宋体" panose="02010600030101010101" pitchFamily="2" charset="-122"/>
              <a:ea typeface="宋体" panose="02010600030101010101" pitchFamily="2" charset="-122"/>
              <a:cs typeface="黑体" panose="02010609060101010101" charset="-122"/>
              <a:sym typeface="+mn-ea"/>
            </a:endParaRPr>
          </a:p>
        </p:txBody>
      </p:sp>
      <p:sp>
        <p:nvSpPr>
          <p:cNvPr id="5" name="文本框 4"/>
          <p:cNvSpPr txBox="1"/>
          <p:nvPr>
            <p:custDataLst>
              <p:tags r:id="rId4"/>
            </p:custDataLst>
          </p:nvPr>
        </p:nvSpPr>
        <p:spPr>
          <a:xfrm>
            <a:off x="359932" y="3081749"/>
            <a:ext cx="8508107" cy="1753235"/>
          </a:xfrm>
          <a:prstGeom prst="rect">
            <a:avLst/>
          </a:prstGeom>
          <a:noFill/>
        </p:spPr>
        <p:txBody>
          <a:bodyPr wrap="square" rtlCol="0" anchor="t">
            <a:spAutoFit/>
          </a:bodyPr>
          <a:lstStyle/>
          <a:p>
            <a:pPr algn="l" eaLnBrk="1" latinLnBrk="0" hangingPunct="1">
              <a:lnSpc>
                <a:spcPct val="150000"/>
              </a:lnSpc>
            </a:pP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方法：</a:t>
            </a:r>
            <a:endPar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一条</a:t>
            </a:r>
            <a:r>
              <a:rPr lang="zh-CN" altLang="en-US" sz="2400" b="1">
                <a:latin typeface="宋体" panose="02010600030101010101" pitchFamily="2" charset="-122"/>
                <a:ea typeface="宋体" panose="02010600030101010101" pitchFamily="2" charset="-122"/>
                <a:cs typeface="宋体" panose="02010600030101010101" pitchFamily="2" charset="-122"/>
              </a:rPr>
              <a:t>食物链中，若生产者能量为100%，</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第n营养级获得的能量最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多</a:t>
            </a:r>
            <a:r>
              <a:rPr lang="zh-CN" altLang="en-US" sz="2400" b="1">
                <a:latin typeface="宋体" panose="02010600030101010101" pitchFamily="2" charset="-122"/>
                <a:ea typeface="宋体" panose="02010600030101010101" pitchFamily="2" charset="-122"/>
                <a:cs typeface="宋体" panose="02010600030101010101" pitchFamily="2" charset="-122"/>
              </a:rPr>
              <a:t>为(</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20%</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baseline="30000">
                <a:latin typeface="宋体" panose="02010600030101010101" pitchFamily="2" charset="-122"/>
                <a:ea typeface="宋体" panose="02010600030101010101" pitchFamily="2" charset="-122"/>
                <a:cs typeface="宋体" panose="02010600030101010101" pitchFamily="2" charset="-122"/>
              </a:rPr>
              <a:t>n-1</a:t>
            </a:r>
            <a:r>
              <a:rPr lang="zh-CN" altLang="en-US" sz="2400" b="1">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少</a:t>
            </a:r>
            <a:r>
              <a:rPr lang="zh-CN" altLang="en-US" sz="2400" b="1">
                <a:latin typeface="宋体" panose="02010600030101010101" pitchFamily="2" charset="-122"/>
                <a:ea typeface="宋体" panose="02010600030101010101" pitchFamily="2" charset="-122"/>
                <a:cs typeface="宋体" panose="02010600030101010101" pitchFamily="2" charset="-122"/>
              </a:rPr>
              <a:t>为(</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10%</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baseline="30000">
                <a:latin typeface="宋体" panose="02010600030101010101" pitchFamily="2" charset="-122"/>
                <a:ea typeface="宋体" panose="02010600030101010101" pitchFamily="2" charset="-122"/>
                <a:cs typeface="宋体" panose="02010600030101010101" pitchFamily="2" charset="-122"/>
              </a:rPr>
              <a:t>n-1</a:t>
            </a:r>
            <a:endParaRPr lang="en-US" altLang="zh-CN" sz="2400" b="1" baseline="3000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custDataLst>
              <p:tags r:id="rId5"/>
            </p:custDataLst>
          </p:nvPr>
        </p:nvSpPr>
        <p:spPr>
          <a:xfrm>
            <a:off x="63500" y="151765"/>
            <a:ext cx="9080500" cy="1124585"/>
          </a:xfrm>
          <a:prstGeom prst="rect">
            <a:avLst/>
          </a:prstGeom>
          <a:noFill/>
        </p:spPr>
        <p:txBody>
          <a:bodyPr wrap="square" rtlCol="0" anchor="t">
            <a:spAutoFit/>
          </a:bodyPr>
          <a:lstStyle/>
          <a:p>
            <a:pPr algn="l">
              <a:lnSpc>
                <a:spcPct val="120000"/>
              </a:lnSpc>
              <a:buClrTx/>
              <a:buSzTx/>
              <a:buFontTx/>
            </a:pPr>
            <a:r>
              <a:rPr lang="zh-CN" altLang="en-US" sz="2800" b="1">
                <a:latin typeface="宋体" panose="02010600030101010101" pitchFamily="2" charset="-122"/>
                <a:ea typeface="宋体" panose="02010600030101010101" pitchFamily="2" charset="-122"/>
                <a:cs typeface="宋体" panose="02010600030101010101" pitchFamily="2" charset="-122"/>
                <a:sym typeface="+mn-ea"/>
              </a:rPr>
              <a:t>题型一</a:t>
            </a:r>
            <a:endParaRPr lang="zh-CN" altLang="en-US" sz="2800" b="1">
              <a:latin typeface="宋体" panose="02010600030101010101" pitchFamily="2" charset="-122"/>
              <a:ea typeface="宋体" panose="02010600030101010101" pitchFamily="2" charset="-122"/>
              <a:cs typeface="宋体" panose="02010600030101010101" pitchFamily="2" charset="-122"/>
              <a:sym typeface="+mn-ea"/>
            </a:endParaRPr>
          </a:p>
          <a:p>
            <a:pPr>
              <a:lnSpc>
                <a:spcPct val="120000"/>
              </a:lnSpc>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低</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营养级能量</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求</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高</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营养级能量</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能量传递效率未知</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p:bldP spid="3" grpId="2"/>
      <p:bldP spid="5" grpId="3"/>
      <p:bldP spid="7" grpId="4"/>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378"/>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164840" y="486410"/>
            <a:ext cx="2814320" cy="1416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custDataLst>
              <p:tags r:id="rId3"/>
            </p:custDataLst>
          </p:nvPr>
        </p:nvSpPr>
        <p:spPr>
          <a:xfrm>
            <a:off x="574675" y="2137410"/>
            <a:ext cx="7085330" cy="1124585"/>
          </a:xfrm>
          <a:prstGeom prst="rect">
            <a:avLst/>
          </a:prstGeom>
          <a:noFill/>
        </p:spPr>
        <p:txBody>
          <a:bodyPr wrap="square" rtlCol="0" anchor="t">
            <a:spAutoFit/>
          </a:bodyPr>
          <a:lstStyle/>
          <a:p>
            <a:pPr marL="252095" indent="-457200" algn="just">
              <a:lnSpc>
                <a:spcPct val="140000"/>
              </a:lnSpc>
              <a:spcAft>
                <a:spcPct val="0"/>
              </a:spcAft>
              <a:tabLst>
                <a:tab pos="2970530" algn="l"/>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如果</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增重</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10000 kg</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marL="252095" indent="-457200" algn="just">
              <a:lnSpc>
                <a:spcPct val="140000"/>
              </a:lnSpc>
              <a:spcAft>
                <a:spcPct val="0"/>
              </a:spcAft>
              <a:tabLst>
                <a:tab pos="2970530" algn="l"/>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C</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最</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多</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增加</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_____</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千克，最少增加</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___</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千克</a:t>
            </a:r>
            <a:endParaRPr lang="zh-CN" altLang="zh-CN"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4"/>
            </p:custDataLst>
          </p:nvPr>
        </p:nvSpPr>
        <p:spPr>
          <a:xfrm>
            <a:off x="2103120" y="2708275"/>
            <a:ext cx="745490" cy="460375"/>
          </a:xfrm>
          <a:prstGeom prst="rect">
            <a:avLst/>
          </a:prstGeom>
          <a:noFill/>
        </p:spPr>
        <p:txBody>
          <a:bodyPr wrap="square" rtlCol="0" anchor="t">
            <a:spAutoFit/>
          </a:bodyPr>
          <a:lstStyle/>
          <a:p>
            <a:r>
              <a:rPr lang="en-US" altLang="zh-CN" sz="2400" b="1" kern="100">
                <a:solidFill>
                  <a:srgbClr val="FF0000"/>
                </a:solidFill>
                <a:latin typeface="宋体" panose="02010600030101010101" pitchFamily="2" charset="-122"/>
                <a:ea typeface="宋体" panose="02010600030101010101" pitchFamily="2" charset="-122"/>
                <a:cs typeface="Courier New" panose="02070309020205020404"/>
                <a:sym typeface="+mn-ea"/>
              </a:rPr>
              <a:t>400 </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4983480" y="2708275"/>
            <a:ext cx="389255" cy="460375"/>
          </a:xfrm>
          <a:prstGeom prst="rect">
            <a:avLst/>
          </a:prstGeom>
          <a:noFill/>
        </p:spPr>
        <p:txBody>
          <a:bodyPr wrap="square" rtlCol="0" anchor="t">
            <a:spAutoFit/>
          </a:bodyPr>
          <a:lstStyle/>
          <a:p>
            <a:r>
              <a:rPr lang="en-US" altLang="zh-CN" sz="2400" b="1" kern="100">
                <a:solidFill>
                  <a:srgbClr val="FF0000"/>
                </a:solidFill>
                <a:latin typeface="宋体" panose="02010600030101010101" pitchFamily="2" charset="-122"/>
                <a:ea typeface="宋体" panose="02010600030101010101" pitchFamily="2" charset="-122"/>
                <a:cs typeface="Courier New" panose="02070309020205020404"/>
                <a:sym typeface="+mn-ea"/>
              </a:rPr>
              <a:t>1</a:t>
            </a:r>
            <a:endParaRPr lang="en-US" altLang="zh-CN" sz="2400" b="1" kern="100">
              <a:solidFill>
                <a:srgbClr val="FF0000"/>
              </a:solidFill>
              <a:latin typeface="宋体" panose="02010600030101010101" pitchFamily="2" charset="-122"/>
              <a:ea typeface="宋体" panose="02010600030101010101" pitchFamily="2" charset="-122"/>
              <a:cs typeface="Courier New" panose="02070309020205020404"/>
              <a:sym typeface="+mn-ea"/>
            </a:endParaRPr>
          </a:p>
        </p:txBody>
      </p:sp>
      <p:sp>
        <p:nvSpPr>
          <p:cNvPr id="6" name="文本框 5"/>
          <p:cNvSpPr txBox="1"/>
          <p:nvPr>
            <p:custDataLst>
              <p:tags r:id="rId6"/>
            </p:custDataLst>
          </p:nvPr>
        </p:nvSpPr>
        <p:spPr>
          <a:xfrm>
            <a:off x="619125" y="3634105"/>
            <a:ext cx="6996430" cy="1753235"/>
          </a:xfrm>
          <a:prstGeom prst="rect">
            <a:avLst/>
          </a:prstGeom>
          <a:noFill/>
        </p:spPr>
        <p:txBody>
          <a:bodyPr wrap="square" rtlCol="0" anchor="t">
            <a:spAutoFit/>
          </a:bodyPr>
          <a:lstStyle/>
          <a:p>
            <a:pPr algn="l" eaLnBrk="1" latinLnBrk="0" hangingPunct="1">
              <a:lnSpc>
                <a:spcPct val="150000"/>
              </a:lnSpc>
            </a:pP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方法：多条</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食物链,</a:t>
            </a:r>
            <a:endParaRPr lang="zh-CN" altLang="en-US" sz="2400" b="1">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a:p>
            <a:pPr algn="l" eaLnBrk="1" latinLnBrk="0" hangingPunct="1">
              <a:lnSpc>
                <a:spcPct val="150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获得能量</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多</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：选</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最</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rPr>
              <a:t>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食物链；按</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rPr>
              <a:t>___</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计算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50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获得能量最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少</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：选</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最</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rPr>
              <a:t>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食物链；按</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rPr>
              <a:t>___</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计算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7"/>
            </p:custDataLst>
          </p:nvPr>
        </p:nvSpPr>
        <p:spPr>
          <a:xfrm>
            <a:off x="3479800" y="4250690"/>
            <a:ext cx="745490" cy="460375"/>
          </a:xfrm>
          <a:prstGeom prst="rect">
            <a:avLst/>
          </a:prstGeom>
          <a:noFill/>
        </p:spPr>
        <p:txBody>
          <a:bodyPr wrap="square" rtlCol="0" anchor="t">
            <a:spAutoFit/>
          </a:bodyPr>
          <a:lstStyle/>
          <a:p>
            <a:r>
              <a:rPr lang="zh-CN" altLang="en-US" sz="2400" b="1">
                <a:solidFill>
                  <a:srgbClr val="FF0000"/>
                </a:solidFill>
                <a:latin typeface="宋体" panose="02010600030101010101" pitchFamily="2" charset="-122"/>
                <a:ea typeface="宋体" panose="02010600030101010101" pitchFamily="2" charset="-122"/>
              </a:rPr>
              <a:t>短</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8"/>
            </p:custDataLst>
          </p:nvPr>
        </p:nvSpPr>
        <p:spPr>
          <a:xfrm>
            <a:off x="5881370" y="4250690"/>
            <a:ext cx="745490" cy="460375"/>
          </a:xfrm>
          <a:prstGeom prst="rect">
            <a:avLst/>
          </a:prstGeom>
          <a:noFill/>
        </p:spPr>
        <p:txBody>
          <a:bodyPr wrap="square" rtlCol="0" anchor="t">
            <a:spAutoFit/>
          </a:bodyPr>
          <a:lstStyle/>
          <a:p>
            <a:r>
              <a:rPr lang="en-US" altLang="zh-CN" sz="2400" b="1">
                <a:solidFill>
                  <a:srgbClr val="FF0000"/>
                </a:solidFill>
                <a:latin typeface="宋体" panose="02010600030101010101" pitchFamily="2" charset="-122"/>
                <a:ea typeface="宋体" panose="02010600030101010101" pitchFamily="2" charset="-122"/>
              </a:rPr>
              <a:t>20</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9"/>
            </p:custDataLst>
          </p:nvPr>
        </p:nvSpPr>
        <p:spPr>
          <a:xfrm>
            <a:off x="3479800" y="4795520"/>
            <a:ext cx="745490" cy="460375"/>
          </a:xfrm>
          <a:prstGeom prst="rect">
            <a:avLst/>
          </a:prstGeom>
          <a:noFill/>
        </p:spPr>
        <p:txBody>
          <a:bodyPr wrap="square" rtlCol="0" anchor="t">
            <a:spAutoFit/>
          </a:bodyPr>
          <a:lstStyle/>
          <a:p>
            <a:r>
              <a:rPr lang="zh-CN" altLang="en-US" sz="2400" b="1">
                <a:solidFill>
                  <a:srgbClr val="FF0000"/>
                </a:solidFill>
                <a:latin typeface="宋体" panose="02010600030101010101" pitchFamily="2" charset="-122"/>
                <a:ea typeface="宋体" panose="02010600030101010101" pitchFamily="2" charset="-122"/>
              </a:rPr>
              <a:t>长</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10"/>
            </p:custDataLst>
          </p:nvPr>
        </p:nvSpPr>
        <p:spPr>
          <a:xfrm>
            <a:off x="5877560" y="4812030"/>
            <a:ext cx="745490" cy="460375"/>
          </a:xfrm>
          <a:prstGeom prst="rect">
            <a:avLst/>
          </a:prstGeom>
          <a:noFill/>
        </p:spPr>
        <p:txBody>
          <a:bodyPr wrap="square" rtlCol="0" anchor="t">
            <a:spAutoFit/>
          </a:bodyPr>
          <a:lstStyle/>
          <a:p>
            <a:r>
              <a:rPr lang="en-US" altLang="zh-CN" sz="2400" b="1">
                <a:solidFill>
                  <a:srgbClr val="FF0000"/>
                </a:solidFill>
                <a:latin typeface="宋体" panose="02010600030101010101" pitchFamily="2" charset="-122"/>
                <a:ea typeface="宋体" panose="02010600030101010101" pitchFamily="2" charset="-122"/>
              </a:rPr>
              <a:t>10</a:t>
            </a:r>
            <a:endParaRPr lang="en-US" altLang="zh-CN"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6" grpId="2"/>
      <p:bldP spid="5"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27000" y="137795"/>
            <a:ext cx="8674735" cy="1124585"/>
          </a:xfrm>
          <a:prstGeom prst="rect">
            <a:avLst/>
          </a:prstGeom>
          <a:noFill/>
        </p:spPr>
        <p:txBody>
          <a:bodyPr wrap="square" rtlCol="0" anchor="t">
            <a:spAutoFit/>
          </a:bodyPr>
          <a:lstStyle/>
          <a:p>
            <a:pPr algn="l">
              <a:lnSpc>
                <a:spcPct val="120000"/>
              </a:lnSpc>
              <a:buClrTx/>
              <a:buSzTx/>
              <a:buFontTx/>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题型二</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高</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营养级能量</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求</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低</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营养级能量(能量传递效率未知)</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866" name="文本框 54273"/>
          <p:cNvSpPr/>
          <p:nvPr>
            <p:custDataLst>
              <p:tags r:id="rId2"/>
            </p:custDataLst>
          </p:nvPr>
        </p:nvSpPr>
        <p:spPr>
          <a:xfrm>
            <a:off x="377190" y="1528445"/>
            <a:ext cx="8174355" cy="1753235"/>
          </a:xfrm>
          <a:prstGeom prst="rect">
            <a:avLst/>
          </a:prstGeom>
          <a:noFill/>
          <a:ln w="9525">
            <a:noFill/>
          </a:ln>
        </p:spPr>
        <p:txBody>
          <a:bodyPr wrap="square" anchor="t">
            <a:spAutoFit/>
          </a:bodyPr>
          <a:lstStyle/>
          <a:p>
            <a:pPr algn="l" eaLnBrk="1" latinLnBrk="0" hangingPunct="1">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zh-CN" altLang="en-US" sz="2400" b="1" kern="100">
                <a:latin typeface="宋体" panose="02010600030101010101" pitchFamily="2" charset="-122"/>
                <a:ea typeface="宋体" panose="02010600030101010101" pitchFamily="2" charset="-122"/>
                <a:cs typeface="宋体" panose="02010600030101010101" pitchFamily="2" charset="-122"/>
              </a:rPr>
              <a:t>“浮游植物→浮游动物→鱼”这条食物链中，如果鱼要增加100kg体重，那至少需要浮游植物的重量为：_______；</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最多需要浮游植物的</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重量为：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3"/>
            </p:custDataLst>
          </p:nvPr>
        </p:nvSpPr>
        <p:spPr>
          <a:xfrm>
            <a:off x="592977" y="3494784"/>
            <a:ext cx="8550976" cy="1938020"/>
          </a:xfrm>
          <a:prstGeom prst="rect">
            <a:avLst/>
          </a:prstGeom>
          <a:noFill/>
        </p:spPr>
        <p:txBody>
          <a:bodyPr wrap="square" rtlCol="0" anchor="t">
            <a:spAutoFit/>
          </a:bodyPr>
          <a:lstStyle/>
          <a:p>
            <a:pPr algn="l"/>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方法：</a:t>
            </a:r>
            <a:endPar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2400" b="1">
                <a:latin typeface="宋体" panose="02010600030101010101" pitchFamily="2" charset="-122"/>
                <a:ea typeface="宋体" panose="02010600030101010101" pitchFamily="2" charset="-122"/>
                <a:cs typeface="宋体" panose="02010600030101010101" pitchFamily="2" charset="-122"/>
              </a:rPr>
              <a:t>在一条食物链中，则第n营养级生物每增加1 kg体重:</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①“</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至少</a:t>
            </a:r>
            <a:r>
              <a:rPr lang="zh-CN" altLang="en-US" sz="2400" b="1">
                <a:latin typeface="宋体" panose="02010600030101010101" pitchFamily="2" charset="-122"/>
                <a:ea typeface="宋体" panose="02010600030101010101" pitchFamily="2" charset="-122"/>
                <a:cs typeface="宋体" panose="02010600030101010101" pitchFamily="2" charset="-122"/>
              </a:rPr>
              <a:t>”需要消耗的生产者的量：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②</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最多</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rPr>
              <a:t>需要消耗的生产者的量:</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grpSp>
        <p:nvGrpSpPr>
          <p:cNvPr id="3" name="组合 2"/>
          <p:cNvGrpSpPr/>
          <p:nvPr>
            <p:custDataLst>
              <p:tags r:id="rId4"/>
            </p:custDataLst>
          </p:nvPr>
        </p:nvGrpSpPr>
        <p:grpSpPr>
          <a:xfrm>
            <a:off x="5521960" y="4284345"/>
            <a:ext cx="1442085" cy="594360"/>
            <a:chOff x="9501" y="6748"/>
            <a:chExt cx="2271" cy="936"/>
          </a:xfrm>
        </p:grpSpPr>
        <p:graphicFrame>
          <p:nvGraphicFramePr>
            <p:cNvPr id="14" name="对象 13"/>
            <p:cNvGraphicFramePr>
              <a:graphicFrameLocks noChangeAspect="1"/>
            </p:cNvGraphicFramePr>
            <p:nvPr>
              <p:custDataLst>
                <p:tags r:id="rId5"/>
              </p:custDataLst>
            </p:nvPr>
          </p:nvGraphicFramePr>
          <p:xfrm>
            <a:off x="9501" y="6748"/>
            <a:ext cx="1175" cy="936"/>
          </p:xfrm>
          <a:graphic>
            <a:graphicData uri="http://schemas.openxmlformats.org/presentationml/2006/ole">
              <mc:AlternateContent xmlns:mc="http://schemas.openxmlformats.org/markup-compatibility/2006">
                <mc:Choice xmlns:v="urn:schemas-microsoft-com:vml" Requires="v">
                  <p:oleObj spid="_x0000_s1038" name="" r:id="rId6" imgW="1019810" imgH="664210" progId="Equation.KSEE3">
                    <p:embed/>
                  </p:oleObj>
                </mc:Choice>
                <mc:Fallback>
                  <p:oleObj name="" r:id="rId6" imgW="1019810" imgH="664210" progId="Equation.KSEE3">
                    <p:embed/>
                    <p:pic>
                      <p:nvPicPr>
                        <p:cNvPr id="0" name="OLE substitute image"/>
                        <p:cNvPicPr/>
                        <p:nvPr/>
                      </p:nvPicPr>
                      <p:blipFill>
                        <a:blip r:embed="rId7"/>
                        <a:stretch>
                          <a:fillRect/>
                        </a:stretch>
                      </p:blipFill>
                      <p:spPr>
                        <a:xfrm>
                          <a:off x="9501" y="6748"/>
                          <a:ext cx="1175" cy="936"/>
                        </a:xfrm>
                        <a:prstGeom prst="rect">
                          <a:avLst/>
                        </a:prstGeom>
                      </p:spPr>
                    </p:pic>
                  </p:oleObj>
                </mc:Fallback>
              </mc:AlternateContent>
            </a:graphicData>
          </a:graphic>
        </p:graphicFrame>
        <p:sp>
          <p:nvSpPr>
            <p:cNvPr id="16" name="文本框 15"/>
            <p:cNvSpPr txBox="1"/>
            <p:nvPr>
              <p:custDataLst>
                <p:tags r:id="rId8"/>
              </p:custDataLst>
            </p:nvPr>
          </p:nvSpPr>
          <p:spPr>
            <a:xfrm>
              <a:off x="10766" y="6943"/>
              <a:ext cx="1006" cy="580"/>
            </a:xfrm>
            <a:prstGeom prst="rect">
              <a:avLst/>
            </a:prstGeom>
            <a:noFill/>
          </p:spPr>
          <p:txBody>
            <a:bodyPr wrap="none" rtlCol="0" anchor="t">
              <a:spAutoFit/>
            </a:bodyPr>
            <a:lstStyle/>
            <a:p>
              <a:r>
                <a:rPr lang="en-US" altLang="zh-CN" b="1">
                  <a:solidFill>
                    <a:srgbClr val="1313E4"/>
                  </a:solidFill>
                  <a:latin typeface="宋体" panose="02010600030101010101" pitchFamily="2" charset="-122"/>
                  <a:ea typeface="宋体" panose="02010600030101010101" pitchFamily="2" charset="-122"/>
                </a:rPr>
                <a:t>=5</a:t>
              </a:r>
              <a:r>
                <a:rPr lang="en-US" altLang="zh-CN" b="1" baseline="30000">
                  <a:solidFill>
                    <a:srgbClr val="1313E4"/>
                  </a:solidFill>
                  <a:latin typeface="宋体" panose="02010600030101010101" pitchFamily="2" charset="-122"/>
                  <a:ea typeface="宋体" panose="02010600030101010101" pitchFamily="2" charset="-122"/>
                  <a:cs typeface="Arial" panose="020B0604020202020204" pitchFamily="34" charset="0"/>
                </a:rPr>
                <a:t>n-1</a:t>
              </a:r>
              <a:endParaRPr lang="en-US" altLang="zh-CN" b="1" baseline="30000">
                <a:solidFill>
                  <a:srgbClr val="1313E4"/>
                </a:solidFill>
                <a:latin typeface="宋体" panose="02010600030101010101" pitchFamily="2" charset="-122"/>
                <a:ea typeface="宋体" panose="02010600030101010101" pitchFamily="2" charset="-122"/>
                <a:cs typeface="Arial" panose="020B0604020202020204" pitchFamily="34" charset="0"/>
              </a:endParaRPr>
            </a:p>
          </p:txBody>
        </p:sp>
      </p:grpSp>
      <p:grpSp>
        <p:nvGrpSpPr>
          <p:cNvPr id="2" name="组合 1"/>
          <p:cNvGrpSpPr/>
          <p:nvPr>
            <p:custDataLst>
              <p:tags r:id="rId9"/>
            </p:custDataLst>
          </p:nvPr>
        </p:nvGrpSpPr>
        <p:grpSpPr>
          <a:xfrm>
            <a:off x="5522222" y="4870535"/>
            <a:ext cx="1500243" cy="551584"/>
            <a:chOff x="9501" y="7595"/>
            <a:chExt cx="2363" cy="869"/>
          </a:xfrm>
        </p:grpSpPr>
        <p:graphicFrame>
          <p:nvGraphicFramePr>
            <p:cNvPr id="19" name="对象 18"/>
            <p:cNvGraphicFramePr>
              <a:graphicFrameLocks noChangeAspect="1"/>
            </p:cNvGraphicFramePr>
            <p:nvPr>
              <p:custDataLst>
                <p:tags r:id="rId10"/>
              </p:custDataLst>
            </p:nvPr>
          </p:nvGraphicFramePr>
          <p:xfrm>
            <a:off x="9501" y="7595"/>
            <a:ext cx="1318" cy="869"/>
          </p:xfrm>
          <a:graphic>
            <a:graphicData uri="http://schemas.openxmlformats.org/presentationml/2006/ole">
              <mc:AlternateContent xmlns:mc="http://schemas.openxmlformats.org/markup-compatibility/2006">
                <mc:Choice xmlns:v="urn:schemas-microsoft-com:vml" Requires="v">
                  <p:oleObj spid="_x0000_s1039" name="" r:id="rId11" imgW="1007745" imgH="650240" progId="Equation.KSEE3">
                    <p:embed/>
                  </p:oleObj>
                </mc:Choice>
                <mc:Fallback>
                  <p:oleObj name="" r:id="rId11" imgW="1007745" imgH="650240" progId="Equation.KSEE3">
                    <p:embed/>
                    <p:pic>
                      <p:nvPicPr>
                        <p:cNvPr id="0" name="OLE substitute image"/>
                        <p:cNvPicPr/>
                        <p:nvPr/>
                      </p:nvPicPr>
                      <p:blipFill>
                        <a:blip r:embed="rId12"/>
                        <a:stretch>
                          <a:fillRect/>
                        </a:stretch>
                      </p:blipFill>
                      <p:spPr>
                        <a:xfrm>
                          <a:off x="9501" y="7595"/>
                          <a:ext cx="1318" cy="869"/>
                        </a:xfrm>
                        <a:prstGeom prst="rect">
                          <a:avLst/>
                        </a:prstGeom>
                      </p:spPr>
                    </p:pic>
                  </p:oleObj>
                </mc:Fallback>
              </mc:AlternateContent>
            </a:graphicData>
          </a:graphic>
        </p:graphicFrame>
        <p:sp>
          <p:nvSpPr>
            <p:cNvPr id="21" name="文本框 20"/>
            <p:cNvSpPr txBox="1"/>
            <p:nvPr>
              <p:custDataLst>
                <p:tags r:id="rId13"/>
              </p:custDataLst>
            </p:nvPr>
          </p:nvSpPr>
          <p:spPr>
            <a:xfrm>
              <a:off x="10676" y="7758"/>
              <a:ext cx="1188" cy="580"/>
            </a:xfrm>
            <a:prstGeom prst="rect">
              <a:avLst/>
            </a:prstGeom>
            <a:noFill/>
          </p:spPr>
          <p:txBody>
            <a:bodyPr wrap="none" rtlCol="0" anchor="t">
              <a:spAutoFit/>
            </a:bodyPr>
            <a:lstStyle/>
            <a:p>
              <a:r>
                <a:rPr lang="en-US" altLang="zh-CN" b="1">
                  <a:solidFill>
                    <a:srgbClr val="1313E4"/>
                  </a:solidFill>
                  <a:latin typeface="宋体" panose="02010600030101010101" pitchFamily="2" charset="-122"/>
                  <a:ea typeface="宋体" panose="02010600030101010101" pitchFamily="2" charset="-122"/>
                </a:rPr>
                <a:t>=10</a:t>
              </a:r>
              <a:r>
                <a:rPr lang="en-US" altLang="zh-CN" b="1" baseline="30000">
                  <a:solidFill>
                    <a:srgbClr val="1313E4"/>
                  </a:solidFill>
                  <a:latin typeface="宋体" panose="02010600030101010101" pitchFamily="2" charset="-122"/>
                  <a:ea typeface="宋体" panose="02010600030101010101" pitchFamily="2" charset="-122"/>
                  <a:cs typeface="Arial" panose="020B0604020202020204" pitchFamily="34" charset="0"/>
                </a:rPr>
                <a:t>n-1</a:t>
              </a:r>
              <a:endParaRPr lang="en-US" altLang="zh-CN" b="1" baseline="30000">
                <a:solidFill>
                  <a:srgbClr val="1313E4"/>
                </a:solidFill>
                <a:latin typeface="宋体" panose="02010600030101010101" pitchFamily="2" charset="-122"/>
                <a:ea typeface="宋体" panose="02010600030101010101" pitchFamily="2" charset="-122"/>
                <a:cs typeface="Arial" panose="020B0604020202020204" pitchFamily="34" charset="0"/>
              </a:endParaRPr>
            </a:p>
          </p:txBody>
        </p:sp>
      </p:grpSp>
      <p:sp>
        <p:nvSpPr>
          <p:cNvPr id="10" name="文本框 9"/>
          <p:cNvSpPr txBox="1"/>
          <p:nvPr>
            <p:custDataLst>
              <p:tags r:id="rId14"/>
            </p:custDataLst>
          </p:nvPr>
        </p:nvSpPr>
        <p:spPr>
          <a:xfrm>
            <a:off x="7077944" y="2229980"/>
            <a:ext cx="1102215" cy="414020"/>
          </a:xfrm>
          <a:prstGeom prst="rect">
            <a:avLst/>
          </a:prstGeom>
          <a:noFill/>
        </p:spPr>
        <p:txBody>
          <a:bodyPr wrap="square" rtlCol="0" anchor="t">
            <a:spAutoFit/>
          </a:bodyPr>
          <a:lstStyle/>
          <a:p>
            <a:r>
              <a:rPr lang="en-US" altLang="zh-CN" sz="21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2500kg</a:t>
            </a:r>
            <a:endParaRPr lang="en-US" altLang="zh-CN" sz="21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1" name="文本框 10"/>
          <p:cNvSpPr txBox="1"/>
          <p:nvPr>
            <p:custDataLst>
              <p:tags r:id="rId15"/>
            </p:custDataLst>
          </p:nvPr>
        </p:nvSpPr>
        <p:spPr>
          <a:xfrm>
            <a:off x="4409869" y="2776954"/>
            <a:ext cx="1448026" cy="414020"/>
          </a:xfrm>
          <a:prstGeom prst="rect">
            <a:avLst/>
          </a:prstGeom>
          <a:noFill/>
        </p:spPr>
        <p:txBody>
          <a:bodyPr wrap="square" rtlCol="0" anchor="t">
            <a:spAutoFit/>
          </a:bodyPr>
          <a:lstStyle/>
          <a:p>
            <a:r>
              <a:rPr lang="en-US" altLang="zh-CN" sz="21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10000kg</a:t>
            </a:r>
            <a:endParaRPr lang="en-US" altLang="zh-CN" sz="2100" b="1">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4"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5"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1"/>
      <p:bldP spid="10" grpId="4"/>
      <p:bldP spid="11" grpId="5"/>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495935" y="3115310"/>
            <a:ext cx="7195185" cy="2306955"/>
          </a:xfrm>
          <a:prstGeom prst="rect">
            <a:avLst/>
          </a:prstGeom>
          <a:noFill/>
        </p:spPr>
        <p:txBody>
          <a:bodyPr wrap="square" rtlCol="0" anchor="t">
            <a:spAutoFit/>
          </a:bodyPr>
          <a:lstStyle/>
          <a:p>
            <a:pPr algn="l" eaLnBrk="1" latinLnBrk="0" hangingPunct="1">
              <a:lnSpc>
                <a:spcPct val="150000"/>
              </a:lnSpc>
            </a:pP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eaLnBrk="1" latinLnBrk="0" hangingPunct="1">
              <a:lnSpc>
                <a:spcPct val="150000"/>
              </a:lnSpc>
            </a:pP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多条</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食物链</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algn="l" eaLnBrk="1" latinLnBrk="0"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需最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少</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能量：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选</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最____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食物链</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按</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计算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eaLnBrk="1" latinLnBrk="0"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需最</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rPr>
              <a:t>多</a:t>
            </a:r>
            <a:r>
              <a:rPr lang="zh-CN" altLang="en-US" sz="2400" b="1">
                <a:latin typeface="宋体" panose="02010600030101010101" pitchFamily="2" charset="-122"/>
                <a:ea typeface="宋体" panose="02010600030101010101" pitchFamily="2" charset="-122"/>
                <a:cs typeface="宋体" panose="02010600030101010101" pitchFamily="2" charset="-122"/>
              </a:rPr>
              <a:t>能量：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选</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最____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食物链</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按</a:t>
            </a:r>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计算</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2"/>
            </p:custDataLst>
          </p:nvPr>
        </p:nvSpPr>
        <p:spPr>
          <a:xfrm>
            <a:off x="403860" y="203200"/>
            <a:ext cx="8498840" cy="2306955"/>
          </a:xfrm>
          <a:prstGeom prst="rect">
            <a:avLst/>
          </a:prstGeom>
          <a:noFill/>
        </p:spPr>
        <p:txBody>
          <a:bodyPr wrap="square" rtlCol="0" anchor="t">
            <a:spAutoFit/>
          </a:bodyPr>
          <a:lstStyle/>
          <a:p>
            <a:pPr algn="l" eaLnBrk="1" latinLnBrk="0" hangingPunct="1">
              <a:lnSpc>
                <a:spcPct val="150000"/>
              </a:lnSpc>
            </a:pPr>
            <a:r>
              <a:rPr lang="en-US" altLang="zh-CN"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右图表示某生态系统食物网的图解，猫头鹰体重每增加1kg，至少消耗A约（   ），最多需要消耗</a:t>
            </a:r>
            <a:r>
              <a:rPr lang="en-US" altLang="zh-CN"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A</a:t>
            </a:r>
            <a:r>
              <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约（   ）</a:t>
            </a:r>
            <a:endPar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50000"/>
              </a:lnSpc>
            </a:pPr>
            <a:r>
              <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A．100</a:t>
            </a:r>
            <a:r>
              <a:rPr lang="en-US" altLang="zh-CN"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0</a:t>
            </a:r>
            <a:r>
              <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kg    B．44.5kg   </a:t>
            </a:r>
            <a:endPar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eaLnBrk="1" latinLnBrk="0" hangingPunct="1">
              <a:lnSpc>
                <a:spcPct val="150000"/>
              </a:lnSpc>
            </a:pPr>
            <a:r>
              <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rPr>
              <a:t>C．25kg      D．15kg</a:t>
            </a:r>
            <a:endParaRPr lang="zh-CN" altLang="en-US" sz="24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custDataLst>
              <p:tags r:id="rId3"/>
            </p:custDataLst>
          </p:nvPr>
        </p:nvPicPr>
        <p:blipFill>
          <a:blip r:embed="rId4"/>
          <a:stretch>
            <a:fillRect/>
          </a:stretch>
        </p:blipFill>
        <p:spPr>
          <a:xfrm>
            <a:off x="4709160" y="1577975"/>
            <a:ext cx="3371215" cy="1530985"/>
          </a:xfrm>
          <a:prstGeom prst="rect">
            <a:avLst/>
          </a:prstGeom>
        </p:spPr>
      </p:pic>
      <p:sp>
        <p:nvSpPr>
          <p:cNvPr id="9" name="文本框 8"/>
          <p:cNvSpPr txBox="1"/>
          <p:nvPr>
            <p:custDataLst>
              <p:tags r:id="rId5"/>
            </p:custDataLst>
          </p:nvPr>
        </p:nvSpPr>
        <p:spPr>
          <a:xfrm>
            <a:off x="2478811" y="883822"/>
            <a:ext cx="336550" cy="460375"/>
          </a:xfrm>
          <a:prstGeom prst="rect">
            <a:avLst/>
          </a:prstGeom>
          <a:noFill/>
        </p:spPr>
        <p:txBody>
          <a:bodyPr wrap="none" rtlCol="0" anchor="t">
            <a:spAutoFit/>
          </a:bodyPr>
          <a:lstStyle/>
          <a:p>
            <a:r>
              <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C</a:t>
            </a:r>
            <a:endPar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
        <p:nvSpPr>
          <p:cNvPr id="2" name="文本框 1"/>
          <p:cNvSpPr txBox="1"/>
          <p:nvPr>
            <p:custDataLst>
              <p:tags r:id="rId6"/>
            </p:custDataLst>
          </p:nvPr>
        </p:nvSpPr>
        <p:spPr>
          <a:xfrm>
            <a:off x="6151651" y="828577"/>
            <a:ext cx="336550" cy="460375"/>
          </a:xfrm>
          <a:prstGeom prst="rect">
            <a:avLst/>
          </a:prstGeom>
          <a:noFill/>
        </p:spPr>
        <p:txBody>
          <a:bodyPr wrap="none" rtlCol="0" anchor="t">
            <a:spAutoFit/>
          </a:bodyPr>
          <a:lstStyle/>
          <a:p>
            <a:r>
              <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A</a:t>
            </a:r>
            <a:endPar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
        <p:nvSpPr>
          <p:cNvPr id="3" name="文本框 2"/>
          <p:cNvSpPr txBox="1"/>
          <p:nvPr>
            <p:custDataLst>
              <p:tags r:id="rId7"/>
            </p:custDataLst>
          </p:nvPr>
        </p:nvSpPr>
        <p:spPr>
          <a:xfrm>
            <a:off x="3155086" y="4301392"/>
            <a:ext cx="488950" cy="460375"/>
          </a:xfrm>
          <a:prstGeom prst="rect">
            <a:avLst/>
          </a:prstGeom>
          <a:noFill/>
        </p:spPr>
        <p:txBody>
          <a:bodyPr wrap="none" rtlCol="0" anchor="t">
            <a:spAutoFit/>
          </a:bodyPr>
          <a:lstStyle/>
          <a:p>
            <a:r>
              <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短</a:t>
            </a:r>
            <a:endPar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
        <p:nvSpPr>
          <p:cNvPr id="4" name="文本框 3"/>
          <p:cNvSpPr txBox="1"/>
          <p:nvPr>
            <p:custDataLst>
              <p:tags r:id="rId8"/>
            </p:custDataLst>
          </p:nvPr>
        </p:nvSpPr>
        <p:spPr>
          <a:xfrm>
            <a:off x="5552211" y="4301392"/>
            <a:ext cx="490220" cy="460375"/>
          </a:xfrm>
          <a:prstGeom prst="rect">
            <a:avLst/>
          </a:prstGeom>
          <a:noFill/>
        </p:spPr>
        <p:txBody>
          <a:bodyPr wrap="none" rtlCol="0" anchor="t">
            <a:spAutoFit/>
          </a:bodyPr>
          <a:lstStyle/>
          <a:p>
            <a:r>
              <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20</a:t>
            </a:r>
            <a:endPar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
        <p:nvSpPr>
          <p:cNvPr id="10" name="文本框 9"/>
          <p:cNvSpPr txBox="1"/>
          <p:nvPr>
            <p:custDataLst>
              <p:tags r:id="rId9"/>
            </p:custDataLst>
          </p:nvPr>
        </p:nvSpPr>
        <p:spPr>
          <a:xfrm>
            <a:off x="3188106" y="4866542"/>
            <a:ext cx="488950" cy="460375"/>
          </a:xfrm>
          <a:prstGeom prst="rect">
            <a:avLst/>
          </a:prstGeom>
          <a:noFill/>
        </p:spPr>
        <p:txBody>
          <a:bodyPr wrap="none" rtlCol="0" anchor="t">
            <a:spAutoFit/>
          </a:bodyPr>
          <a:lstStyle/>
          <a:p>
            <a:r>
              <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长</a:t>
            </a:r>
            <a:endPar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
        <p:nvSpPr>
          <p:cNvPr id="12" name="文本框 11"/>
          <p:cNvSpPr txBox="1"/>
          <p:nvPr>
            <p:custDataLst>
              <p:tags r:id="rId10"/>
            </p:custDataLst>
          </p:nvPr>
        </p:nvSpPr>
        <p:spPr>
          <a:xfrm>
            <a:off x="5574436" y="4844952"/>
            <a:ext cx="490220" cy="460375"/>
          </a:xfrm>
          <a:prstGeom prst="rect">
            <a:avLst/>
          </a:prstGeom>
          <a:noFill/>
        </p:spPr>
        <p:txBody>
          <a:bodyPr wrap="none" rtlCol="0" anchor="t">
            <a:spAutoFit/>
          </a:bodyPr>
          <a:lstStyle/>
          <a:p>
            <a:r>
              <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10</a:t>
            </a:r>
            <a:endPar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2"/>
      <p:bldP spid="2" grpId="2"/>
      <p:bldP spid="3" grpId="2"/>
      <p:bldP spid="4" grpId="2"/>
      <p:bldP spid="10" grpId="2"/>
      <p:bldP spid="12"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77238" y="2290009"/>
            <a:ext cx="8308051" cy="2861310"/>
          </a:xfrm>
          <a:prstGeom prst="rect">
            <a:avLst/>
          </a:prstGeom>
          <a:noFill/>
        </p:spPr>
        <p:txBody>
          <a:bodyPr wrap="square" rtlCol="0" anchor="t">
            <a:spAutoFit/>
          </a:bodyPr>
          <a:lstStyle/>
          <a:p>
            <a:pPr marL="0" marR="0" lvl="0" algn="l" defTabSz="914400" rtl="0" eaLnBrk="1" latinLnBrk="0" hangingPunct="1">
              <a:lnSpc>
                <a:spcPct val="150000"/>
              </a:lnSpc>
              <a:buClrTx/>
              <a:buSzTx/>
              <a:buFontTx/>
              <a:buNone/>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1.有一食物网如图所示。如果能量传递效率为10%，各条食物链传递到庚的能量相等，则庚同化1 kJ的能量，丙最少需同化的能量为( 　)</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buClrTx/>
              <a:buSzTx/>
              <a:buFontTx/>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A．550kJ      B．500kJ      </a:t>
            </a:r>
            <a:endParaRPr lang="zh-CN" altLang="en-US" sz="2400" b="1" kern="100">
              <a:latin typeface="宋体" panose="02010600030101010101" pitchFamily="2" charset="-122"/>
              <a:ea typeface="宋体" panose="02010600030101010101" pitchFamily="2" charset="-122"/>
              <a:cs typeface="宋体" panose="02010600030101010101" pitchFamily="2" charset="-122"/>
            </a:endParaRPr>
          </a:p>
          <a:p>
            <a:pPr algn="l">
              <a:lnSpc>
                <a:spcPct val="150000"/>
              </a:lnSpc>
              <a:buClrTx/>
              <a:buSzTx/>
              <a:buFontTx/>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C．400kJ      D．100kJ</a:t>
            </a:r>
            <a:endPar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custDataLst>
              <p:tags r:id="rId2"/>
            </p:custDataLst>
          </p:nvPr>
        </p:nvSpPr>
        <p:spPr>
          <a:xfrm>
            <a:off x="156210" y="131445"/>
            <a:ext cx="8862695" cy="2158365"/>
          </a:xfrm>
          <a:prstGeom prst="rect">
            <a:avLst/>
          </a:prstGeom>
          <a:noFill/>
        </p:spPr>
        <p:txBody>
          <a:bodyPr wrap="square" rtlCol="0" anchor="t">
            <a:spAutoFit/>
          </a:bodyPr>
          <a:lstStyle/>
          <a:p>
            <a:pPr algn="l">
              <a:lnSpc>
                <a:spcPct val="120000"/>
              </a:lnSpc>
              <a:buClrTx/>
              <a:buSzTx/>
              <a:buFontTx/>
            </a:pPr>
            <a:r>
              <a:rPr lang="zh-CN" altLang="en-US" sz="2800" b="1">
                <a:latin typeface="宋体" panose="02010600030101010101" pitchFamily="2" charset="-122"/>
                <a:ea typeface="宋体" panose="02010600030101010101" pitchFamily="2" charset="-122"/>
                <a:cs typeface="宋体" panose="02010600030101010101" pitchFamily="2" charset="-122"/>
              </a:rPr>
              <a:t>题型三</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l">
              <a:lnSpc>
                <a:spcPct val="120000"/>
              </a:lnSpc>
              <a:buClrTx/>
              <a:buSzTx/>
              <a:buFontTx/>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关于</a:t>
            </a:r>
            <a:r>
              <a:rPr lang="zh-CN" altLang="en-US" sz="2800" b="1">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rPr>
              <a:t>定值</a:t>
            </a:r>
            <a:r>
              <a:rPr lang="zh-CN" altLang="en-US" sz="2800" b="1">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的计算：在食物网中,某一营养级同时从上一个营养级的</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rPr>
              <a:t>多种生物中按一定比例</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获取能量，则</a:t>
            </a:r>
            <a:r>
              <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rPr>
              <a:t>按照单独的食物链进行计算后再合并</a:t>
            </a:r>
            <a:endParaRPr lang="zh-CN" altLang="en-US" sz="2800" b="1">
              <a:solidFill>
                <a:srgbClr val="1313E4"/>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custDataLst>
              <p:tags r:id="rId3"/>
            </p:custDataLst>
          </p:nvPr>
        </p:nvSpPr>
        <p:spPr>
          <a:xfrm>
            <a:off x="2097495" y="3504054"/>
            <a:ext cx="316279" cy="460375"/>
          </a:xfrm>
          <a:prstGeom prst="rect">
            <a:avLst/>
          </a:prstGeom>
          <a:noFill/>
        </p:spPr>
        <p:txBody>
          <a:bodyPr wrap="square" rtlCol="0" anchor="t">
            <a:spAutoFit/>
          </a:bodyPr>
          <a:lstStyle/>
          <a:p>
            <a:r>
              <a:rPr lang="zh-CN" altLang="en-US" sz="2400" b="1">
                <a:solidFill>
                  <a:srgbClr val="FF0000"/>
                </a:solidFill>
                <a:latin typeface="宋体" panose="02010600030101010101" pitchFamily="2" charset="-122"/>
                <a:ea typeface="宋体" panose="02010600030101010101" pitchFamily="2" charset="-122"/>
                <a:cs typeface="新宋体" panose="02010609030101010101" charset="-122"/>
                <a:sym typeface="+mn-ea"/>
              </a:rPr>
              <a:t>A</a:t>
            </a:r>
            <a:endParaRPr lang="zh-CN" altLang="en-US" sz="2400" b="1">
              <a:solidFill>
                <a:srgbClr val="FF0000"/>
              </a:solidFill>
              <a:latin typeface="宋体" panose="02010600030101010101" pitchFamily="2" charset="-122"/>
              <a:ea typeface="宋体" panose="02010600030101010101" pitchFamily="2" charset="-122"/>
              <a:cs typeface="新宋体" panose="02010609030101010101" charset="-122"/>
              <a:sym typeface="+mn-ea"/>
            </a:endParaRPr>
          </a:p>
        </p:txBody>
      </p:sp>
      <p:pic>
        <p:nvPicPr>
          <p:cNvPr id="6147" name="Picture 3" descr="KTB18SWB3-406.TIF"/>
          <p:cNvPicPr>
            <a:picLocks noChangeAspect="1" noChangeArrowheads="1"/>
          </p:cNvPicPr>
          <p:nvPr>
            <p:custDataLst>
              <p:tags r:id="rId4"/>
            </p:custDataLst>
          </p:nvPr>
        </p:nvPicPr>
        <p:blipFill>
          <a:blip r:embed="rId5"/>
          <a:stretch>
            <a:fillRect/>
          </a:stretch>
        </p:blipFill>
        <p:spPr bwMode="auto">
          <a:xfrm>
            <a:off x="4154805" y="3642360"/>
            <a:ext cx="4431030" cy="136271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50825" y="139700"/>
            <a:ext cx="8558530" cy="4523105"/>
          </a:xfrm>
          <a:prstGeom prst="rect">
            <a:avLst/>
          </a:prstGeom>
          <a:noFill/>
        </p:spPr>
        <p:txBody>
          <a:bodyPr wrap="square" rtlCol="0" anchor="t">
            <a:spAutoFit/>
          </a:bodyPr>
          <a:lstStyle/>
          <a:p>
            <a:pPr marL="0" marR="0" lvl="0" algn="l" defTabSz="914400" rtl="0" eaLnBrk="1" latinLnBrk="0" hangingPunct="1">
              <a:lnSpc>
                <a:spcPct val="150000"/>
              </a:lnSpc>
              <a:buClrTx/>
              <a:buSzTx/>
              <a:buFontTx/>
              <a:buNone/>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2.在下图的食物网中，如果C从B、F中获得的能量比为3∶1，C增重1kg，则最少需要消耗A_______kg？</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marL="0" marR="0" lvl="0" algn="l" defTabSz="914400" rtl="0" eaLnBrk="1" latinLnBrk="0" hangingPunct="1">
              <a:lnSpc>
                <a:spcPct val="150000"/>
              </a:lnSpc>
              <a:buClrTx/>
              <a:buSzTx/>
              <a:buFontTx/>
              <a:buNone/>
            </a:pPr>
            <a:endPar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50000"/>
              </a:lnSpc>
              <a:buClrTx/>
              <a:buSzTx/>
              <a:buFontTx/>
              <a:buNone/>
            </a:pPr>
            <a:endPar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50000"/>
              </a:lnSpc>
              <a:buClrTx/>
              <a:buSzTx/>
              <a:buFontTx/>
              <a:buNone/>
            </a:pPr>
            <a:endPar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50000"/>
              </a:lnSpc>
              <a:buClrTx/>
              <a:buSzTx/>
              <a:buFontTx/>
              <a:buNone/>
            </a:pPr>
            <a:r>
              <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某生态系统中存在如图所示的食物网，如将C的食物比例由</a:t>
            </a:r>
            <a:endParaRPr kumimoji="0" lang="zh-CN" altLang="en-US" sz="2400" b="1" i="0" u="none" strike="noStrike" kern="100" cap="none" normalizeH="0" baseline="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50000"/>
              </a:lnSpc>
              <a:buClrTx/>
              <a:buSzTx/>
              <a:buFontTx/>
              <a:buNone/>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A∶B＝1∶1调整为2∶1，能量传递效率按10%计算，该生态</a:t>
            </a:r>
            <a:endParaRPr kumimoji="0" lang="zh-CN" altLang="en-US" sz="2400" b="1" i="0" u="none" strike="noStrike" kern="100" cap="none" normalizeH="0" baseline="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50000"/>
              </a:lnSpc>
              <a:buClrTx/>
              <a:buSzTx/>
              <a:buFontTx/>
              <a:buNone/>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系统能承载C的数量是原来的</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倍</a:t>
            </a:r>
            <a:endParaRPr lang="zh-CN" altLang="en-US" sz="2400" b="1" kern="1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2"/>
            </p:custDataLst>
          </p:nvPr>
        </p:nvSpPr>
        <p:spPr>
          <a:xfrm>
            <a:off x="4308475" y="750570"/>
            <a:ext cx="942975" cy="506730"/>
          </a:xfrm>
          <a:prstGeom prst="rect">
            <a:avLst/>
          </a:prstGeom>
          <a:noFill/>
        </p:spPr>
        <p:txBody>
          <a:bodyPr wrap="square" rtlCol="0" anchor="t">
            <a:spAutoFit/>
          </a:bodyPr>
          <a:lstStyle/>
          <a:p>
            <a:pPr algn="l">
              <a:buClrTx/>
              <a:buSzTx/>
              <a:buFontTx/>
            </a:pPr>
            <a:r>
              <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175</a:t>
            </a:r>
            <a:endParaRPr lang="zh-CN" altLang="en-US"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pic>
        <p:nvPicPr>
          <p:cNvPr id="3" name="Picture 2" descr="S378"/>
          <p:cNvPicPr>
            <a:picLocks noChangeAspect="1" noChangeArrowheads="1"/>
          </p:cNvPicPr>
          <p:nvPr>
            <p:custDataLst>
              <p:tags r:id="rId3"/>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973070" y="1338580"/>
            <a:ext cx="3041650" cy="15328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custDataLst>
              <p:tags r:id="rId5"/>
            </p:custDataLst>
          </p:nvPr>
        </p:nvSpPr>
        <p:spPr>
          <a:xfrm>
            <a:off x="4283710" y="4048125"/>
            <a:ext cx="1213485" cy="460375"/>
          </a:xfrm>
          <a:prstGeom prst="rect">
            <a:avLst/>
          </a:prstGeom>
          <a:noFill/>
        </p:spPr>
        <p:txBody>
          <a:bodyPr wrap="square" rtlCol="0" anchor="t">
            <a:spAutoFit/>
          </a:bodyPr>
          <a:lstStyle/>
          <a:p>
            <a:pPr algn="l">
              <a:buClrTx/>
              <a:buSzTx/>
              <a:buFontTx/>
            </a:pPr>
            <a:r>
              <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rPr>
              <a:t>1.375</a:t>
            </a:r>
            <a:endParaRPr lang="en-US" altLang="zh-CN" sz="2400" b="1">
              <a:solidFill>
                <a:srgbClr val="FF0000"/>
              </a:solidFill>
              <a:uFillTx/>
              <a:latin typeface="宋体" panose="02010600030101010101" pitchFamily="2" charset="-122"/>
              <a:ea typeface="宋体" panose="02010600030101010101" pitchFamily="2" charset="-122"/>
              <a:cs typeface="黑体" panose="02010609060101010101" charset="-122"/>
              <a:sym typeface="+mn-ea"/>
            </a:endParaRPr>
          </a:p>
        </p:txBody>
      </p:sp>
      <p:pic>
        <p:nvPicPr>
          <p:cNvPr id="7171" name="Picture 3" descr="KTB18SWB3-405.TIF"/>
          <p:cNvPicPr>
            <a:picLocks noChangeAspect="1" noChangeArrowheads="1"/>
          </p:cNvPicPr>
          <p:nvPr>
            <p:custDataLst>
              <p:tags r:id="rId6"/>
            </p:custDataLst>
          </p:nvPr>
        </p:nvPicPr>
        <p:blipFill>
          <a:blip r:embed="rId7"/>
          <a:stretch>
            <a:fillRect/>
          </a:stretch>
        </p:blipFill>
        <p:spPr bwMode="auto">
          <a:xfrm>
            <a:off x="3453765" y="4662805"/>
            <a:ext cx="1903095" cy="152844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p:bldP spid="4"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19.消费者的营养级级别=其消费者级别____，例如食草动物为第____营养级、____级消费者，以食草动物为食的生物为____营养级、____级消费者，四级消费者为第____营养级；</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20.食物链上一般不超过五个营养级，想一想，这是为什么？</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21.食物链的起点一定是______；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食物链的重点是不被其他动物捕食的动物，即__________；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22.高中生物中的食物链，实际上是捕食食物链，是由生物之间的____关系形成的，只包括生态系统的组成成分中的______和_____，不包括______和_________________；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23.食物链的方向不可逆原因：</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一般来说，食物链不超过</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个营养级；</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为什么会形成食物网？</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5348789" y="-295"/>
            <a:ext cx="43942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3"/>
            </p:custDataLst>
          </p:nvPr>
        </p:nvSpPr>
        <p:spPr>
          <a:xfrm>
            <a:off x="198304" y="39912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4"/>
            </p:custDataLst>
          </p:nvPr>
        </p:nvSpPr>
        <p:spPr>
          <a:xfrm>
            <a:off x="1964874" y="39848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初</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5"/>
            </p:custDataLst>
          </p:nvPr>
        </p:nvSpPr>
        <p:spPr>
          <a:xfrm>
            <a:off x="7533189" y="41436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6"/>
            </p:custDataLst>
          </p:nvPr>
        </p:nvSpPr>
        <p:spPr>
          <a:xfrm>
            <a:off x="198939" y="76742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7"/>
            </p:custDataLst>
          </p:nvPr>
        </p:nvSpPr>
        <p:spPr>
          <a:xfrm>
            <a:off x="4445184" y="75154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8"/>
            </p:custDataLst>
          </p:nvPr>
        </p:nvSpPr>
        <p:spPr>
          <a:xfrm>
            <a:off x="313690" y="1483360"/>
            <a:ext cx="8639810"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能量沿食物链的流动是逐级递减的，在一个生态系统中，营养级越多，在能量流动过程中消耗的能量就越多，营养级越高，获得的能量就越少，当能量流动进行到第五营养级时，余下的能量很少，甚至不足以养活一个种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9"/>
            </p:custDataLst>
          </p:nvPr>
        </p:nvSpPr>
        <p:spPr>
          <a:xfrm>
            <a:off x="3311709" y="2559390"/>
            <a:ext cx="9486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10"/>
            </p:custDataLst>
          </p:nvPr>
        </p:nvSpPr>
        <p:spPr>
          <a:xfrm>
            <a:off x="6681654" y="2920705"/>
            <a:ext cx="145923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最高营养级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11"/>
            </p:custDataLst>
          </p:nvPr>
        </p:nvSpPr>
        <p:spPr>
          <a:xfrm>
            <a:off x="91440" y="3695700"/>
            <a:ext cx="935355" cy="398780"/>
          </a:xfrm>
          <a:prstGeom prst="rect">
            <a:avLst/>
          </a:prstGeom>
          <a:noFill/>
        </p:spPr>
        <p:txBody>
          <a:bodyPr wrap="square" rtlCol="0">
            <a:spAutoFit/>
          </a:bodyPr>
          <a:lstStyle/>
          <a:p>
            <a:pPr>
              <a:lnSpc>
                <a:spcPct val="100000"/>
              </a:lnSpc>
            </a:pPr>
            <a:r>
              <a:rPr lang="zh-CN" altLang="en-US" sz="2000" b="1">
                <a:solidFill>
                  <a:srgbClr val="FF0000"/>
                </a:solidFill>
                <a:latin typeface="宋体" panose="02010600030101010101" pitchFamily="2" charset="-122"/>
                <a:ea typeface="宋体" panose="02010600030101010101" pitchFamily="2" charset="-122"/>
              </a:rPr>
              <a:t>捕食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12"/>
            </p:custDataLst>
          </p:nvPr>
        </p:nvSpPr>
        <p:spPr>
          <a:xfrm>
            <a:off x="6875780" y="3680460"/>
            <a:ext cx="1252855" cy="398780"/>
          </a:xfrm>
          <a:prstGeom prst="rect">
            <a:avLst/>
          </a:prstGeom>
          <a:noFill/>
        </p:spPr>
        <p:txBody>
          <a:bodyPr wrap="square" rtlCol="0">
            <a:spAutoFit/>
          </a:bodyPr>
          <a:lstStyle/>
          <a:p>
            <a:pPr>
              <a:lnSpc>
                <a:spcPct val="100000"/>
              </a:lnSpc>
            </a:pPr>
            <a:r>
              <a:rPr lang="zh-CN" altLang="en-US" sz="2000" b="1">
                <a:solidFill>
                  <a:srgbClr val="FF0000"/>
                </a:solidFill>
                <a:latin typeface="宋体" panose="02010600030101010101" pitchFamily="2" charset="-122"/>
                <a:ea typeface="宋体" panose="02010600030101010101" pitchFamily="2" charset="-122"/>
              </a:rPr>
              <a:t>生产者</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13"/>
            </p:custDataLst>
          </p:nvPr>
        </p:nvSpPr>
        <p:spPr>
          <a:xfrm>
            <a:off x="7988300" y="3680460"/>
            <a:ext cx="1155700" cy="398780"/>
          </a:xfrm>
          <a:prstGeom prst="rect">
            <a:avLst/>
          </a:prstGeom>
          <a:noFill/>
        </p:spPr>
        <p:txBody>
          <a:bodyPr wrap="square" rtlCol="0">
            <a:spAutoFit/>
          </a:bodyPr>
          <a:lstStyle/>
          <a:p>
            <a:pPr>
              <a:lnSpc>
                <a:spcPct val="100000"/>
              </a:lnSpc>
            </a:pPr>
            <a:r>
              <a:rPr lang="zh-CN" altLang="en-US" sz="2000" b="1">
                <a:solidFill>
                  <a:srgbClr val="FF0000"/>
                </a:solidFill>
                <a:latin typeface="宋体" panose="02010600030101010101" pitchFamily="2" charset="-122"/>
                <a:ea typeface="宋体" panose="02010600030101010101" pitchFamily="2" charset="-122"/>
              </a:rPr>
              <a:t>消费者</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14"/>
            </p:custDataLst>
          </p:nvPr>
        </p:nvSpPr>
        <p:spPr>
          <a:xfrm>
            <a:off x="1057275" y="4048760"/>
            <a:ext cx="1032510" cy="398780"/>
          </a:xfrm>
          <a:prstGeom prst="rect">
            <a:avLst/>
          </a:prstGeom>
          <a:noFill/>
        </p:spPr>
        <p:txBody>
          <a:bodyPr wrap="square" rtlCol="0">
            <a:spAutoFit/>
          </a:bodyPr>
          <a:lstStyle/>
          <a:p>
            <a:pPr>
              <a:lnSpc>
                <a:spcPct val="100000"/>
              </a:lnSpc>
            </a:pPr>
            <a:r>
              <a:rPr lang="zh-CN" altLang="en-US" sz="2000" b="1">
                <a:solidFill>
                  <a:srgbClr val="FF0000"/>
                </a:solidFill>
                <a:latin typeface="宋体" panose="02010600030101010101" pitchFamily="2" charset="-122"/>
                <a:ea typeface="宋体" panose="02010600030101010101" pitchFamily="2" charset="-122"/>
              </a:rPr>
              <a:t>分解者</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15"/>
            </p:custDataLst>
          </p:nvPr>
        </p:nvSpPr>
        <p:spPr>
          <a:xfrm>
            <a:off x="2314575" y="4048760"/>
            <a:ext cx="2569210" cy="398780"/>
          </a:xfrm>
          <a:prstGeom prst="rect">
            <a:avLst/>
          </a:prstGeom>
          <a:noFill/>
        </p:spPr>
        <p:txBody>
          <a:bodyPr wrap="square" rtlCol="0">
            <a:spAutoFit/>
          </a:bodyPr>
          <a:lstStyle/>
          <a:p>
            <a:pPr>
              <a:lnSpc>
                <a:spcPct val="100000"/>
              </a:lnSpc>
            </a:pPr>
            <a:r>
              <a:rPr lang="zh-CN" altLang="en-US" sz="2000" b="1">
                <a:solidFill>
                  <a:srgbClr val="FF0000"/>
                </a:solidFill>
                <a:latin typeface="宋体" panose="02010600030101010101" pitchFamily="2" charset="-122"/>
                <a:ea typeface="宋体" panose="02010600030101010101" pitchFamily="2" charset="-122"/>
              </a:rPr>
              <a:t>非生物的物质和能量</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16"/>
            </p:custDataLst>
          </p:nvPr>
        </p:nvSpPr>
        <p:spPr>
          <a:xfrm>
            <a:off x="362585" y="4773930"/>
            <a:ext cx="8134350" cy="398780"/>
          </a:xfrm>
          <a:prstGeom prst="rect">
            <a:avLst/>
          </a:prstGeom>
          <a:noFill/>
        </p:spPr>
        <p:txBody>
          <a:bodyPr wrap="square" rtlCol="0">
            <a:spAutoFit/>
          </a:bodyPr>
          <a:lstStyle/>
          <a:p>
            <a:pPr>
              <a:lnSpc>
                <a:spcPct val="10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生物之间的捕食关系是长期自然选择的结果，一般不可逆转</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17"/>
            </p:custDataLst>
          </p:nvPr>
        </p:nvSpPr>
        <p:spPr>
          <a:xfrm>
            <a:off x="3952875" y="5172710"/>
            <a:ext cx="598805" cy="398780"/>
          </a:xfrm>
          <a:prstGeom prst="rect">
            <a:avLst/>
          </a:prstGeom>
          <a:noFill/>
        </p:spPr>
        <p:txBody>
          <a:bodyPr wrap="square" rtlCol="0">
            <a:spAutoFit/>
          </a:bodyPr>
          <a:lstStyle/>
          <a:p>
            <a:pPr>
              <a:lnSpc>
                <a:spcPct val="10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五</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18"/>
            </p:custDataLst>
          </p:nvPr>
        </p:nvSpPr>
        <p:spPr>
          <a:xfrm>
            <a:off x="183515" y="5845810"/>
            <a:ext cx="8944610" cy="810260"/>
          </a:xfrm>
          <a:prstGeom prst="rect">
            <a:avLst/>
          </a:prstGeom>
          <a:noFill/>
        </p:spPr>
        <p:txBody>
          <a:bodyPr wrap="square" rtlCol="0">
            <a:spAutoFit/>
          </a:bodyPr>
          <a:lstStyle/>
          <a:p>
            <a:pPr algn="l">
              <a:lnSpc>
                <a:spcPct val="130000"/>
              </a:lnSpc>
              <a:buClrTx/>
              <a:buSzTx/>
              <a:buFontTx/>
            </a:pPr>
            <a:r>
              <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在生态系统中，一种绿色植物可能是多种植食性动物的食物，而一种植食性动物既可能吃多种植物，也可能被多种肉食性动物所食，因此，食物链会交错连接成复杂的网状。</a:t>
            </a:r>
            <a:endPar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P spid="18" grpId="0"/>
      <p:bldP spid="19" grpId="0"/>
      <p:bldP spid="21" grpId="0"/>
      <p:bldP spid="22" grpId="0"/>
      <p:bldP spid="23" grpId="0"/>
      <p:bldP spid="24" grpId="0"/>
      <p:bldP spid="5" grpId="0"/>
      <p:bldP spid="2" grpId="0"/>
      <p:bldP spid="8" grpId="0"/>
      <p:bldP spid="9" grpId="0"/>
      <p:bldP spid="10" grpId="0"/>
      <p:bldP spid="3" grpId="0"/>
      <p:bldP spid="7"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6515" y="31750"/>
            <a:ext cx="9087485" cy="4941570"/>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进阶练习</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设某段时间内植物固定的总能量为2.4×10</a:t>
            </a:r>
            <a:r>
              <a:rPr lang="en-US" altLang="zh-CN" sz="2800" b="1" baseline="30000" smtClean="0">
                <a:latin typeface="宋体" panose="02010600030101010101" pitchFamily="2" charset="-122"/>
                <a:ea typeface="宋体" panose="02010600030101010101" pitchFamily="2" charset="-122"/>
                <a:cs typeface="宋体" panose="02010600030101010101" pitchFamily="2" charset="-122"/>
                <a:sym typeface="+mn-ea"/>
              </a:rPr>
              <a:t>4</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kJ，且</a:t>
            </a:r>
            <a:r>
              <a:rPr lang="en-US" altLang="zh-CN"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能量以食物链平均分配</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此时，若当蛇灭绝后，鹰所获能量大约为蛇灭绝前的____倍（能量传递效率按10%计算，结果保留1位小数）</a:t>
            </a:r>
            <a:endParaRPr lang="en-US" altLang="zh-CN"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2"/>
            </p:custDataLst>
          </p:nvPr>
        </p:nvSpPr>
        <p:spPr>
          <a:xfrm>
            <a:off x="2646229" y="3968455"/>
            <a:ext cx="6438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1.3</a:t>
            </a:r>
            <a:endParaRPr 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8" name="图片 7" descr="DAS6M-OCLbxUFE-201433111148.024_副本"/>
          <p:cNvPicPr>
            <a:picLocks noChangeAspect="1"/>
          </p:cNvPicPr>
          <p:nvPr>
            <p:custDataLst>
              <p:tags r:id="rId3"/>
            </p:custDataLst>
          </p:nvPr>
        </p:nvPicPr>
        <p:blipFill>
          <a:blip r:embed="rId4"/>
          <a:srcRect l="10130" r="12867"/>
          <a:stretch>
            <a:fillRect/>
          </a:stretch>
        </p:blipFill>
        <p:spPr>
          <a:xfrm>
            <a:off x="2741930" y="0"/>
            <a:ext cx="3716655" cy="3185795"/>
          </a:xfrm>
          <a:prstGeom prst="rect">
            <a:avLst/>
          </a:prstGeom>
        </p:spPr>
      </p:pic>
      <p:sp>
        <p:nvSpPr>
          <p:cNvPr id="12" name="矩形 11"/>
          <p:cNvSpPr/>
          <p:nvPr>
            <p:custDataLst>
              <p:tags r:id="rId5"/>
            </p:custDataLst>
          </p:nvPr>
        </p:nvSpPr>
        <p:spPr>
          <a:xfrm>
            <a:off x="195580" y="5065395"/>
            <a:ext cx="8809990"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按食物链平均分配是关键点，应分别算出蛇灭绝前后食物链的总条数（</a:t>
            </a:r>
            <a:r>
              <a:rPr lang="en-US" altLang="zh-CN"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8→6</a:t>
            </a:r>
            <a:r>
              <a:rPr lang="zh-CN" altLang="en-US"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）以及蛇鹰获得能量的食物链条数（</a:t>
            </a:r>
            <a:r>
              <a:rPr lang="en-US" altLang="zh-CN"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3→2</a:t>
            </a:r>
            <a:r>
              <a:rPr lang="zh-CN" altLang="en-US"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），然后根据不同食物链算得鹰的能量值</a:t>
            </a:r>
            <a:endParaRPr lang="zh-CN" altLang="en-US" sz="24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252162" y="300776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3</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生态系统的物质循环</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6739255"/>
          </a:xfrm>
          <a:prstGeom prst="rect">
            <a:avLst/>
          </a:prstGeom>
          <a:noFill/>
        </p:spPr>
        <p:txBody>
          <a:bodyPr wrap="square" rtlCol="0">
            <a:spAutoFit/>
          </a:bodyPr>
          <a:lstStyle/>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物质循环的概念：组成生物体的____________________等_____，都在不断进行着从__________到________，又从__________到__________的_____过程，这就是生态系统的物质循环；</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生态系统的物质循环的范围为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，因此又叫_____________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生态系统物质循环的特点：</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物质循环中</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的循环发生在__________________之间</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在生物群落内部，物质是循环的吗？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6.物质循环的过程中起重要作用的生物：</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完成了物质和能量的输入；</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实现了物质和能量的输出；</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加快了物质循环；</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7.</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碳在非生物环境中的存在形式？_________________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碳在生物群落中的存在形式？</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碳进入生物群落的途径？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碳在生物群落中传递的主要途径？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碳返回非生物环境的途径？</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4687119" y="5939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碳、氢、氧、氮、磷、硫</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8123739" y="4669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元素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2559869" y="40166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4410259" y="407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6604184" y="40166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103054" y="77504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1886769" y="77504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循环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4410894" y="113572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生物圈</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0"/>
            </p:custDataLst>
          </p:nvPr>
        </p:nvSpPr>
        <p:spPr>
          <a:xfrm>
            <a:off x="6771189" y="113572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生物地球化学循环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1"/>
            </p:custDataLst>
          </p:nvPr>
        </p:nvSpPr>
        <p:spPr>
          <a:xfrm>
            <a:off x="4097839" y="150910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全球性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2"/>
            </p:custDataLst>
          </p:nvPr>
        </p:nvSpPr>
        <p:spPr>
          <a:xfrm>
            <a:off x="5258619" y="1509100"/>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循环往复运动（循环性）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3"/>
            </p:custDataLst>
          </p:nvPr>
        </p:nvSpPr>
        <p:spPr>
          <a:xfrm>
            <a:off x="3843204" y="1882480"/>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非生物环境与生物群落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4"/>
            </p:custDataLst>
          </p:nvPr>
        </p:nvSpPr>
        <p:spPr>
          <a:xfrm>
            <a:off x="368484" y="2608920"/>
            <a:ext cx="45224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不是，是</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沿食物链和食物网单向流动的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5"/>
            </p:custDataLst>
          </p:nvPr>
        </p:nvSpPr>
        <p:spPr>
          <a:xfrm>
            <a:off x="305619" y="333472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生产者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6"/>
            </p:custDataLst>
          </p:nvPr>
        </p:nvSpPr>
        <p:spPr>
          <a:xfrm>
            <a:off x="305619" y="370429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分解者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306254" y="407450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消费者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custDataLst>
              <p:tags r:id="rId18"/>
            </p:custDataLst>
          </p:nvPr>
        </p:nvSpPr>
        <p:spPr>
          <a:xfrm>
            <a:off x="4687754" y="4432005"/>
            <a:ext cx="25654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CO</a:t>
            </a:r>
            <a:r>
              <a:rPr lang="en-US" altLang="zh-CN" sz="2000" b="1" baseline="-25000">
                <a:solidFill>
                  <a:srgbClr val="FF0000"/>
                </a:solidFill>
                <a:latin typeface="宋体" panose="02010600030101010101" pitchFamily="2" charset="-122"/>
                <a:ea typeface="宋体" panose="02010600030101010101" pitchFamily="2" charset="-122"/>
                <a:sym typeface="+mn-ea"/>
              </a:rPr>
              <a:t>2</a:t>
            </a:r>
            <a:r>
              <a:rPr lang="zh-CN" altLang="en-US" sz="2000" b="1">
                <a:solidFill>
                  <a:srgbClr val="FF0000"/>
                </a:solidFill>
                <a:latin typeface="宋体" panose="02010600030101010101" pitchFamily="2" charset="-122"/>
                <a:ea typeface="宋体" panose="02010600030101010101" pitchFamily="2" charset="-122"/>
                <a:sym typeface="+mn-ea"/>
              </a:rPr>
              <a:t>（主要）和碳酸盐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矩形 45"/>
          <p:cNvSpPr/>
          <p:nvPr>
            <p:custDataLst>
              <p:tags r:id="rId19"/>
            </p:custDataLst>
          </p:nvPr>
        </p:nvSpPr>
        <p:spPr>
          <a:xfrm>
            <a:off x="4410894" y="480157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含碳有机物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7" name="矩形 46"/>
          <p:cNvSpPr/>
          <p:nvPr>
            <p:custDataLst>
              <p:tags r:id="rId20"/>
            </p:custDataLst>
          </p:nvPr>
        </p:nvSpPr>
        <p:spPr>
          <a:xfrm>
            <a:off x="3730174" y="5170510"/>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光合作用（主要）和化能合成作用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8" name="矩形 47"/>
          <p:cNvSpPr/>
          <p:nvPr>
            <p:custDataLst>
              <p:tags r:id="rId21"/>
            </p:custDataLst>
          </p:nvPr>
        </p:nvSpPr>
        <p:spPr>
          <a:xfrm>
            <a:off x="4922069" y="5525475"/>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食物链、食物网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9" name="矩形 48"/>
          <p:cNvSpPr/>
          <p:nvPr>
            <p:custDataLst>
              <p:tags r:id="rId22"/>
            </p:custDataLst>
          </p:nvPr>
        </p:nvSpPr>
        <p:spPr>
          <a:xfrm>
            <a:off x="280219" y="6264615"/>
            <a:ext cx="86067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①生产者和消费者的呼吸作用；②分解者的分解作用；③化石燃料的燃烧；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7" grpId="0"/>
      <p:bldP spid="8" grpId="0"/>
      <p:bldP spid="9" grpId="0"/>
      <p:bldP spid="10" grpId="0"/>
      <p:bldP spid="11" grpId="0"/>
      <p:bldP spid="12" grpId="0"/>
      <p:bldP spid="13" grpId="0"/>
      <p:bldP spid="14" grpId="0"/>
      <p:bldP spid="15" grpId="0"/>
      <p:bldP spid="16" grpId="0"/>
      <p:bldP spid="17" grpId="0"/>
      <p:bldP spid="28" grpId="0"/>
      <p:bldP spid="45" grpId="0"/>
      <p:bldP spid="46" grpId="0"/>
      <p:bldP spid="47" grpId="0"/>
      <p:bldP spid="48" grpId="0"/>
      <p:bldP spid="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碳在生物群落和非生物群落之间循环的形式？</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与自然界碳循环关系最为密切的两种细胞器是</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碳循环特点：</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碳循环全球性的原因：</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是不是只有大气圈与生物群落之间存在碳循环？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13.水圈对调节碳含量的重要作用：_____对于调节大气中的碳含量起着非常重要的作用：当大气中二氧化碳含量增加，水圈中的二氧化碳含量也</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______；如果大气中的二氧化碳发生局部短缺，水圈中的二氧化碳也能____________；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温室气体有</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温室效应的主要原因：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温室效应的缓解措施：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2"/>
            </p:custDataLst>
          </p:nvPr>
        </p:nvSpPr>
        <p:spPr>
          <a:xfrm>
            <a:off x="6524174" y="59395"/>
            <a:ext cx="5232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CO</a:t>
            </a:r>
            <a:r>
              <a:rPr lang="en-US" altLang="zh-CN" sz="2000" b="1" baseline="-25000">
                <a:solidFill>
                  <a:srgbClr val="FF0000"/>
                </a:solidFill>
                <a:latin typeface="宋体" panose="02010600030101010101" pitchFamily="2" charset="-122"/>
                <a:ea typeface="宋体" panose="02010600030101010101" pitchFamily="2" charset="-122"/>
                <a:sym typeface="+mn-ea"/>
              </a:rPr>
              <a:t>2</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3"/>
            </p:custDataLst>
          </p:nvPr>
        </p:nvSpPr>
        <p:spPr>
          <a:xfrm>
            <a:off x="6485439" y="414995"/>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线粒体和叶绿体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4"/>
            </p:custDataLst>
          </p:nvPr>
        </p:nvSpPr>
        <p:spPr>
          <a:xfrm>
            <a:off x="2380164" y="77567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全球性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384994" y="1502750"/>
            <a:ext cx="52882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二氧化碳能够随着大气环流在全球范围内进行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6830244" y="187613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不是，水圈等也有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4823009" y="224697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海洋</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8"/>
            </p:custDataLst>
          </p:nvPr>
        </p:nvSpPr>
        <p:spPr>
          <a:xfrm>
            <a:off x="1586414" y="29600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随之增加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2577649" y="333091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及时进入大气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0"/>
            </p:custDataLst>
          </p:nvPr>
        </p:nvSpPr>
        <p:spPr>
          <a:xfrm>
            <a:off x="2172519" y="370112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二氧化碳、甲烷等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1"/>
            </p:custDataLst>
          </p:nvPr>
        </p:nvSpPr>
        <p:spPr>
          <a:xfrm>
            <a:off x="385629" y="4440895"/>
            <a:ext cx="57988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化石燃料的开采和使用大大增加了二氧化碳的排放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2"/>
            </p:custDataLst>
          </p:nvPr>
        </p:nvSpPr>
        <p:spPr>
          <a:xfrm>
            <a:off x="385629" y="481046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森林、草原等植被遭到大面积破坏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3"/>
            </p:custDataLst>
          </p:nvPr>
        </p:nvSpPr>
        <p:spPr>
          <a:xfrm>
            <a:off x="386264" y="5538810"/>
            <a:ext cx="63093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减少二氧化碳排放</a:t>
            </a:r>
            <a:r>
              <a:rPr lang="en-US" altLang="zh-CN" sz="2000" b="1">
                <a:solidFill>
                  <a:srgbClr val="FF0000"/>
                </a:solidFill>
                <a:latin typeface="宋体" panose="02010600030101010101" pitchFamily="2" charset="-122"/>
                <a:ea typeface="宋体" panose="02010600030101010101" pitchFamily="2" charset="-122"/>
                <a:sym typeface="+mn-ea"/>
              </a:rPr>
              <a:t>——</a:t>
            </a:r>
            <a:r>
              <a:rPr lang="zh-CN" altLang="en-US" sz="2000" b="1">
                <a:solidFill>
                  <a:srgbClr val="FF0000"/>
                </a:solidFill>
                <a:latin typeface="宋体" panose="02010600030101010101" pitchFamily="2" charset="-122"/>
                <a:ea typeface="宋体" panose="02010600030101010101" pitchFamily="2" charset="-122"/>
                <a:sym typeface="+mn-ea"/>
              </a:rPr>
              <a:t>开发新能源，减少化石燃料燃烧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4"/>
            </p:custDataLst>
          </p:nvPr>
        </p:nvSpPr>
        <p:spPr>
          <a:xfrm>
            <a:off x="386264" y="5902030"/>
            <a:ext cx="75857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增加二氧化碳的吸收和固定量</a:t>
            </a:r>
            <a:r>
              <a:rPr lang="en-US" altLang="zh-CN" sz="2000" b="1">
                <a:solidFill>
                  <a:srgbClr val="FF0000"/>
                </a:solidFill>
                <a:latin typeface="宋体" panose="02010600030101010101" pitchFamily="2" charset="-122"/>
                <a:ea typeface="宋体" panose="02010600030101010101" pitchFamily="2" charset="-122"/>
                <a:sym typeface="+mn-ea"/>
              </a:rPr>
              <a:t>——</a:t>
            </a:r>
            <a:r>
              <a:rPr lang="zh-CN" altLang="en-US" sz="2000" b="1">
                <a:solidFill>
                  <a:srgbClr val="FF0000"/>
                </a:solidFill>
                <a:latin typeface="宋体" panose="02010600030101010101" pitchFamily="2" charset="-122"/>
                <a:ea typeface="宋体" panose="02010600030101010101" pitchFamily="2" charset="-122"/>
                <a:sym typeface="+mn-ea"/>
              </a:rPr>
              <a:t>大力植树种草，提高森林覆盖率</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5"/>
            </p:custDataLst>
          </p:nvPr>
        </p:nvSpPr>
        <p:spPr>
          <a:xfrm>
            <a:off x="386899" y="6265250"/>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提高秸秆还田率，提高土壤储碳量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P spid="24" grpId="0"/>
      <p:bldP spid="25" grpId="0"/>
      <p:bldP spid="26" grpId="0"/>
      <p:bldP spid="27" grpId="0"/>
      <p:bldP spid="29" grpId="0"/>
      <p:bldP spid="30" grpId="0"/>
      <p:bldP spid="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5704840"/>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生物富集概念：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生物体从周围环境_____、_____某种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，使其</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______的现象</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18.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常见存在生物富集现象的污染物：</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a:lnSpc>
                <a:spcPct val="100000"/>
              </a:lnSpc>
              <a:spcBef>
                <a:spcPct val="0"/>
              </a:spcBef>
              <a:spcAft>
                <a:spcPct val="0"/>
              </a:spcAft>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19.</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发生生物富集的物质的一般特点(了解）：</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algn="l">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①富集物质在环境和生物体中存在形式是比较</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___的；</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②富集物质必须是生物体能够_____的且_______的；</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③富集物质在生物代谢过程中是_________的；</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20.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生物富集的主要途径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indent="0" algn="l">
              <a:lnSpc>
                <a:spcPct val="100000"/>
              </a:lnSpc>
              <a:spcBef>
                <a:spcPct val="0"/>
              </a:spcBef>
              <a:spcAft>
                <a:spcPct val="0"/>
              </a:spcAft>
              <a:buNone/>
            </a:pP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21.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生物富集实例</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铅的富集</a:t>
            </a: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indent="0" algn="l">
              <a:lnSpc>
                <a:spcPct val="100000"/>
              </a:lnSpc>
              <a:spcBef>
                <a:spcPct val="0"/>
              </a:spcBef>
              <a:spcAft>
                <a:spcPct val="0"/>
              </a:spcAft>
              <a:buNone/>
            </a:pP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indent="0" algn="l">
              <a:lnSpc>
                <a:spcPct val="100000"/>
              </a:lnSpc>
              <a:spcBef>
                <a:spcPct val="0"/>
              </a:spcBef>
              <a:spcAft>
                <a:spcPct val="0"/>
              </a:spcAft>
              <a:buNone/>
            </a:pP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indent="0" algn="l">
              <a:lnSpc>
                <a:spcPct val="100000"/>
              </a:lnSpc>
              <a:spcBef>
                <a:spcPct val="0"/>
              </a:spcBef>
              <a:spcAft>
                <a:spcPct val="0"/>
              </a:spcAft>
              <a:buNone/>
            </a:pP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indent="0" algn="l">
              <a:lnSpc>
                <a:spcPct val="120000"/>
              </a:lnSpc>
              <a:spcBef>
                <a:spcPct val="0"/>
              </a:spcBef>
              <a:spcAft>
                <a:spcPct val="0"/>
              </a:spcAft>
              <a:buNone/>
              <a:tabLst>
                <a:tab pos="1029335" algn="l"/>
                <a:tab pos="1850390" algn="l"/>
                <a:tab pos="2538095" algn="l"/>
                <a:tab pos="3221990" algn="l"/>
              </a:tabLst>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2"/>
            </p:custDataLst>
          </p:nvPr>
        </p:nvSpPr>
        <p:spPr>
          <a:xfrm>
            <a:off x="5168449" y="5939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吸收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6199689" y="587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积蓄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7587799" y="587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元素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5"/>
            </p:custDataLst>
          </p:nvPr>
        </p:nvSpPr>
        <p:spPr>
          <a:xfrm>
            <a:off x="96069" y="4061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难以降解</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1629594" y="4067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化合物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3493319" y="40610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在机体内浓度超过环境浓度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402774" y="1146515"/>
            <a:ext cx="45300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重金属：如铅(Pb)、镉(Cd)、汞(Hg)等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416744" y="1516720"/>
            <a:ext cx="49072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人工合成的有机化合物：如DDT、六六六等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0"/>
            </p:custDataLst>
          </p:nvPr>
        </p:nvSpPr>
        <p:spPr>
          <a:xfrm>
            <a:off x="6200324" y="22380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1"/>
            </p:custDataLst>
          </p:nvPr>
        </p:nvSpPr>
        <p:spPr>
          <a:xfrm>
            <a:off x="4113079" y="26076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吸收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2"/>
            </p:custDataLst>
          </p:nvPr>
        </p:nvSpPr>
        <p:spPr>
          <a:xfrm>
            <a:off x="5375459" y="26057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不易排出</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3"/>
            </p:custDataLst>
          </p:nvPr>
        </p:nvSpPr>
        <p:spPr>
          <a:xfrm>
            <a:off x="4377874" y="296642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不易被分解</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4"/>
            </p:custDataLst>
          </p:nvPr>
        </p:nvSpPr>
        <p:spPr>
          <a:xfrm>
            <a:off x="3916864" y="334933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食物链、食物网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15"/>
            </p:custDataLst>
          </p:nvPr>
        </p:nvSpPr>
        <p:spPr>
          <a:xfrm>
            <a:off x="862330" y="4214495"/>
            <a:ext cx="1715770" cy="8299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latin typeface="宋体" panose="02010600030101010101" pitchFamily="2" charset="-122"/>
                <a:ea typeface="宋体" panose="02010600030101010101" pitchFamily="2" charset="-122"/>
              </a:rPr>
              <a:t>煤和矿石中的铅</a:t>
            </a:r>
            <a:endParaRPr lang="zh-CN" altLang="en-US" sz="2400" b="1">
              <a:latin typeface="宋体" panose="02010600030101010101" pitchFamily="2" charset="-122"/>
              <a:ea typeface="宋体" panose="02010600030101010101" pitchFamily="2" charset="-122"/>
            </a:endParaRPr>
          </a:p>
        </p:txBody>
      </p:sp>
      <p:cxnSp>
        <p:nvCxnSpPr>
          <p:cNvPr id="17" name="直接箭头连接符 16"/>
          <p:cNvCxnSpPr/>
          <p:nvPr>
            <p:custDataLst>
              <p:tags r:id="rId16"/>
            </p:custDataLst>
          </p:nvPr>
        </p:nvCxnSpPr>
        <p:spPr>
          <a:xfrm flipV="1">
            <a:off x="2590165" y="4660265"/>
            <a:ext cx="1480820" cy="38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17"/>
            </p:custDataLst>
          </p:nvPr>
        </p:nvSpPr>
        <p:spPr>
          <a:xfrm>
            <a:off x="4070985" y="4214495"/>
            <a:ext cx="1408430" cy="8299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latin typeface="宋体" panose="02010600030101010101" pitchFamily="2" charset="-122"/>
                <a:ea typeface="宋体" panose="02010600030101010101" pitchFamily="2" charset="-122"/>
              </a:rPr>
              <a:t>空气中的铅颗粒</a:t>
            </a:r>
            <a:endParaRPr lang="zh-CN" altLang="en-US" sz="2400" b="1">
              <a:latin typeface="宋体" panose="02010600030101010101" pitchFamily="2" charset="-122"/>
              <a:ea typeface="宋体" panose="02010600030101010101" pitchFamily="2" charset="-122"/>
            </a:endParaRPr>
          </a:p>
        </p:txBody>
      </p:sp>
      <p:cxnSp>
        <p:nvCxnSpPr>
          <p:cNvPr id="32" name="直接箭头连接符 31"/>
          <p:cNvCxnSpPr/>
          <p:nvPr>
            <p:custDataLst>
              <p:tags r:id="rId18"/>
            </p:custDataLst>
          </p:nvPr>
        </p:nvCxnSpPr>
        <p:spPr>
          <a:xfrm>
            <a:off x="5479415" y="4629150"/>
            <a:ext cx="86423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19"/>
            </p:custDataLst>
          </p:nvPr>
        </p:nvSpPr>
        <p:spPr>
          <a:xfrm>
            <a:off x="6343650" y="4213860"/>
            <a:ext cx="1408430" cy="8299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latin typeface="宋体" panose="02010600030101010101" pitchFamily="2" charset="-122"/>
                <a:ea typeface="宋体" panose="02010600030101010101" pitchFamily="2" charset="-122"/>
              </a:rPr>
              <a:t>土壤、水体中的铅</a:t>
            </a:r>
            <a:endParaRPr lang="zh-CN" altLang="en-US" sz="2400" b="1">
              <a:latin typeface="宋体" panose="02010600030101010101" pitchFamily="2" charset="-122"/>
              <a:ea typeface="宋体" panose="02010600030101010101" pitchFamily="2" charset="-122"/>
            </a:endParaRPr>
          </a:p>
        </p:txBody>
      </p:sp>
      <p:cxnSp>
        <p:nvCxnSpPr>
          <p:cNvPr id="34" name="直接箭头连接符 33"/>
          <p:cNvCxnSpPr>
            <a:stCxn id="33" idx="2"/>
          </p:cNvCxnSpPr>
          <p:nvPr>
            <p:custDataLst>
              <p:tags r:id="rId20"/>
            </p:custDataLst>
          </p:nvPr>
        </p:nvCxnSpPr>
        <p:spPr>
          <a:xfrm flipH="1">
            <a:off x="7047865" y="5043805"/>
            <a:ext cx="0" cy="8229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21"/>
            </p:custDataLst>
          </p:nvPr>
        </p:nvSpPr>
        <p:spPr>
          <a:xfrm>
            <a:off x="6343650" y="5864225"/>
            <a:ext cx="1408430" cy="8299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latin typeface="宋体" panose="02010600030101010101" pitchFamily="2" charset="-122"/>
                <a:ea typeface="宋体" panose="02010600030101010101" pitchFamily="2" charset="-122"/>
              </a:rPr>
              <a:t>生产者、浮游动物</a:t>
            </a:r>
            <a:endParaRPr lang="zh-CN" altLang="en-US" sz="2400" b="1">
              <a:latin typeface="宋体" panose="02010600030101010101" pitchFamily="2" charset="-122"/>
              <a:ea typeface="宋体" panose="02010600030101010101" pitchFamily="2" charset="-122"/>
            </a:endParaRPr>
          </a:p>
        </p:txBody>
      </p:sp>
      <p:cxnSp>
        <p:nvCxnSpPr>
          <p:cNvPr id="36" name="直接箭头连接符 35"/>
          <p:cNvCxnSpPr/>
          <p:nvPr>
            <p:custDataLst>
              <p:tags r:id="rId22"/>
            </p:custDataLst>
          </p:nvPr>
        </p:nvCxnSpPr>
        <p:spPr>
          <a:xfrm flipH="1">
            <a:off x="5422900" y="6278880"/>
            <a:ext cx="93599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custDataLst>
              <p:tags r:id="rId23"/>
            </p:custDataLst>
          </p:nvPr>
        </p:nvSpPr>
        <p:spPr>
          <a:xfrm>
            <a:off x="3648710" y="6048375"/>
            <a:ext cx="1774190" cy="46037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latin typeface="宋体" panose="02010600030101010101" pitchFamily="2" charset="-122"/>
                <a:ea typeface="宋体" panose="02010600030101010101" pitchFamily="2" charset="-122"/>
              </a:rPr>
              <a:t>各级消费者</a:t>
            </a:r>
            <a:endParaRPr lang="zh-CN" altLang="en-US" sz="2400" b="1">
              <a:latin typeface="宋体" panose="02010600030101010101" pitchFamily="2" charset="-122"/>
              <a:ea typeface="宋体" panose="02010600030101010101" pitchFamily="2" charset="-122"/>
            </a:endParaRPr>
          </a:p>
        </p:txBody>
      </p:sp>
      <p:cxnSp>
        <p:nvCxnSpPr>
          <p:cNvPr id="38" name="直接箭头连接符 37"/>
          <p:cNvCxnSpPr/>
          <p:nvPr>
            <p:custDataLst>
              <p:tags r:id="rId24"/>
            </p:custDataLst>
          </p:nvPr>
        </p:nvCxnSpPr>
        <p:spPr>
          <a:xfrm flipH="1">
            <a:off x="2712720" y="6279515"/>
            <a:ext cx="93599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custDataLst>
              <p:tags r:id="rId25"/>
            </p:custDataLst>
          </p:nvPr>
        </p:nvSpPr>
        <p:spPr>
          <a:xfrm>
            <a:off x="862330" y="5863590"/>
            <a:ext cx="1850390" cy="829945"/>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最高营养级含铅量最高</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40" name="文本框 39"/>
          <p:cNvSpPr txBox="1"/>
          <p:nvPr>
            <p:custDataLst>
              <p:tags r:id="rId26"/>
            </p:custDataLst>
          </p:nvPr>
        </p:nvSpPr>
        <p:spPr>
          <a:xfrm>
            <a:off x="2578100" y="4244975"/>
            <a:ext cx="168465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燃烧冶炼</a:t>
            </a:r>
            <a:endParaRPr lang="zh-CN" altLang="en-US" sz="2400" b="1">
              <a:latin typeface="宋体" panose="02010600030101010101" pitchFamily="2" charset="-122"/>
              <a:ea typeface="宋体" panose="02010600030101010101" pitchFamily="2" charset="-122"/>
            </a:endParaRPr>
          </a:p>
        </p:txBody>
      </p:sp>
      <p:sp>
        <p:nvSpPr>
          <p:cNvPr id="41" name="文本框 40"/>
          <p:cNvSpPr txBox="1"/>
          <p:nvPr>
            <p:custDataLst>
              <p:tags r:id="rId27"/>
            </p:custDataLst>
          </p:nvPr>
        </p:nvSpPr>
        <p:spPr>
          <a:xfrm>
            <a:off x="5479415" y="4168775"/>
            <a:ext cx="82232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降雨</a:t>
            </a:r>
            <a:endParaRPr lang="zh-CN" altLang="en-US" sz="2400" b="1">
              <a:latin typeface="宋体" panose="02010600030101010101" pitchFamily="2" charset="-122"/>
              <a:ea typeface="宋体" panose="02010600030101010101" pitchFamily="2" charset="-122"/>
            </a:endParaRPr>
          </a:p>
        </p:txBody>
      </p:sp>
      <p:sp>
        <p:nvSpPr>
          <p:cNvPr id="42" name="文本框 41"/>
          <p:cNvSpPr txBox="1"/>
          <p:nvPr>
            <p:custDataLst>
              <p:tags r:id="rId28"/>
            </p:custDataLst>
          </p:nvPr>
        </p:nvSpPr>
        <p:spPr>
          <a:xfrm>
            <a:off x="7047865" y="5240655"/>
            <a:ext cx="82232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吸收</a:t>
            </a:r>
            <a:endParaRPr lang="zh-CN" altLang="en-US" sz="2400" b="1">
              <a:latin typeface="宋体" panose="02010600030101010101" pitchFamily="2" charset="-122"/>
              <a:ea typeface="宋体" panose="02010600030101010101" pitchFamily="2" charset="-122"/>
            </a:endParaRPr>
          </a:p>
        </p:txBody>
      </p:sp>
      <p:sp>
        <p:nvSpPr>
          <p:cNvPr id="43" name="文本框 42"/>
          <p:cNvSpPr txBox="1"/>
          <p:nvPr>
            <p:custDataLst>
              <p:tags r:id="rId29"/>
            </p:custDataLst>
          </p:nvPr>
        </p:nvSpPr>
        <p:spPr>
          <a:xfrm>
            <a:off x="5479415" y="5818505"/>
            <a:ext cx="82232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捕食</a:t>
            </a:r>
            <a:endParaRPr lang="zh-CN" altLang="en-US" sz="2400" b="1">
              <a:latin typeface="宋体" panose="02010600030101010101" pitchFamily="2" charset="-122"/>
              <a:ea typeface="宋体" panose="02010600030101010101" pitchFamily="2" charset="-122"/>
            </a:endParaRPr>
          </a:p>
        </p:txBody>
      </p:sp>
      <p:sp>
        <p:nvSpPr>
          <p:cNvPr id="44" name="文本框 43"/>
          <p:cNvSpPr txBox="1"/>
          <p:nvPr>
            <p:custDataLst>
              <p:tags r:id="rId30"/>
            </p:custDataLst>
          </p:nvPr>
        </p:nvSpPr>
        <p:spPr>
          <a:xfrm>
            <a:off x="2826385" y="5818505"/>
            <a:ext cx="822325" cy="46037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积累</a:t>
            </a:r>
            <a:endParaRPr lang="zh-CN" altLang="en-US" sz="24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P spid="6" grpId="0"/>
      <p:bldP spid="7" grpId="0"/>
      <p:bldP spid="8" grpId="0"/>
      <p:bldP spid="9" grpId="0"/>
      <p:bldP spid="10" grpId="0"/>
      <p:bldP spid="11" grpId="0"/>
      <p:bldP spid="12" grpId="0"/>
      <p:bldP spid="13" grpId="0"/>
      <p:bldP spid="14" grpId="0"/>
      <p:bldP spid="15" grpId="0"/>
      <p:bldP spid="40" grpId="0"/>
      <p:bldP spid="28" grpId="0"/>
      <p:bldP spid="41" grpId="0"/>
      <p:bldP spid="33" grpId="0"/>
      <p:bldP spid="42" grpId="0"/>
      <p:bldP spid="35" grpId="0"/>
      <p:bldP spid="43" grpId="0"/>
      <p:bldP spid="37" grpId="0"/>
      <p:bldP spid="44" grpId="0"/>
      <p:bldP spid="39"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5262245"/>
          </a:xfrm>
          <a:prstGeom prst="rect">
            <a:avLst/>
          </a:prstGeom>
          <a:noFill/>
        </p:spPr>
        <p:txBody>
          <a:bodyPr wrap="square" rtlCol="0">
            <a:spAutoFit/>
          </a:bodyPr>
          <a:lstStyle/>
          <a:p>
            <a:pPr algn="l">
              <a:lnSpc>
                <a:spcPct val="100000"/>
              </a:lnSpc>
              <a:spcBef>
                <a:spcPct val="0"/>
              </a:spcBef>
              <a:spcAft>
                <a:spcPct val="0"/>
              </a:spcAft>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生物富集现象的特点：</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spcBef>
                <a:spcPct val="0"/>
              </a:spcBef>
              <a:spcAft>
                <a:spcPct val="0"/>
              </a:spcAft>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②有害物质会沿______逐渐在生物________，最终积累在食物链的_____（即物质积累量________）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marL="0" indent="0" algn="l">
              <a:lnSpc>
                <a:spcPct val="100000"/>
              </a:lnSpc>
              <a:spcBef>
                <a:spcPct val="0"/>
              </a:spcBef>
              <a:spcAft>
                <a:spcPct val="0"/>
              </a:spcAft>
              <a:buNone/>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生物富集具有全球性的原因：</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00000"/>
              </a:lnSpc>
              <a:spcBef>
                <a:spcPct val="0"/>
              </a:spcBef>
              <a:spcAft>
                <a:spcPct val="0"/>
              </a:spcAft>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24.</a:t>
            </a: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能量流动和物质循环的联系：</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①</a:t>
            </a:r>
            <a:r>
              <a:rPr lang="zh-CN" altLang="en-US" sz="2400" b="1">
                <a:latin typeface="宋体" panose="02010600030101010101" pitchFamily="2" charset="-122"/>
                <a:ea typeface="宋体" panose="02010600030101010101" pitchFamily="2" charset="-122"/>
                <a:cs typeface="Calibri" panose="020F0502020204030204" charset="0"/>
                <a:sym typeface="+mn-ea"/>
              </a:rPr>
              <a:t>它们_________________________</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②</a:t>
            </a:r>
            <a:r>
              <a:rPr lang="zh-CN" altLang="en-US" sz="2400" b="1">
                <a:latin typeface="宋体" panose="02010600030101010101" pitchFamily="2" charset="-122"/>
                <a:ea typeface="宋体" panose="02010600030101010101" pitchFamily="2" charset="-122"/>
                <a:cs typeface="Calibri" panose="020F0502020204030204" charset="0"/>
                <a:sym typeface="+mn-ea"/>
              </a:rPr>
              <a:t>能量的</a:t>
            </a:r>
            <a:r>
              <a:rPr lang="en-US" altLang="zh-CN" sz="2400" b="1">
                <a:latin typeface="宋体" panose="02010600030101010101" pitchFamily="2" charset="-122"/>
                <a:ea typeface="宋体" panose="02010600030101010101" pitchFamily="2" charset="-122"/>
                <a:cs typeface="Calibri" panose="020F0502020204030204" charset="0"/>
                <a:sym typeface="+mn-ea"/>
              </a:rPr>
              <a:t>___________________</a:t>
            </a:r>
            <a:r>
              <a:rPr lang="zh-CN" altLang="en-US" sz="2400" b="1">
                <a:latin typeface="宋体" panose="02010600030101010101" pitchFamily="2" charset="-122"/>
                <a:ea typeface="宋体" panose="02010600030101010101" pitchFamily="2" charset="-122"/>
                <a:cs typeface="Calibri" panose="020F0502020204030204" charset="0"/>
                <a:sym typeface="+mn-ea"/>
              </a:rPr>
              <a:t>，都离不开物质的</a:t>
            </a:r>
            <a:r>
              <a:rPr lang="en-US" altLang="zh-CN" sz="2400" b="1">
                <a:latin typeface="宋体" panose="02010600030101010101" pitchFamily="2" charset="-122"/>
                <a:ea typeface="宋体" panose="02010600030101010101" pitchFamily="2" charset="-122"/>
                <a:cs typeface="Calibri" panose="020F0502020204030204" charset="0"/>
                <a:sym typeface="+mn-ea"/>
              </a:rPr>
              <a:t>________</a:t>
            </a:r>
            <a:r>
              <a:rPr lang="zh-CN" altLang="en-US" sz="2400" b="1">
                <a:latin typeface="宋体" panose="02010600030101010101" pitchFamily="2" charset="-122"/>
                <a:ea typeface="宋体" panose="02010600030101010101" pitchFamily="2" charset="-122"/>
                <a:cs typeface="Calibri" panose="020F0502020204030204" charset="0"/>
                <a:sym typeface="+mn-ea"/>
              </a:rPr>
              <a:t>等过程；</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③</a:t>
            </a:r>
            <a:r>
              <a:rPr lang="zh-CN" altLang="en-US" sz="2400" b="1">
                <a:latin typeface="宋体" panose="02010600030101010101" pitchFamily="2" charset="-122"/>
                <a:ea typeface="宋体" panose="02010600030101010101" pitchFamily="2" charset="-122"/>
                <a:cs typeface="Calibri" panose="020F0502020204030204" charset="0"/>
                <a:sym typeface="+mn-ea"/>
              </a:rPr>
              <a:t>物质作为能量的</a:t>
            </a:r>
            <a:r>
              <a:rPr lang="en-US" altLang="zh-CN" sz="2400" b="1">
                <a:latin typeface="宋体" panose="02010600030101010101" pitchFamily="2" charset="-122"/>
                <a:ea typeface="宋体" panose="02010600030101010101" pitchFamily="2" charset="-122"/>
                <a:cs typeface="Calibri" panose="020F0502020204030204" charset="0"/>
                <a:sym typeface="+mn-ea"/>
              </a:rPr>
              <a:t>_____</a:t>
            </a:r>
            <a:r>
              <a:rPr lang="zh-CN" altLang="en-US" sz="2400" b="1">
                <a:latin typeface="宋体" panose="02010600030101010101" pitchFamily="2" charset="-122"/>
                <a:ea typeface="宋体" panose="02010600030101010101" pitchFamily="2" charset="-122"/>
                <a:cs typeface="Calibri" panose="020F0502020204030204" charset="0"/>
                <a:sym typeface="+mn-ea"/>
              </a:rPr>
              <a:t>，使能量沿着食物链（网）流动；</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④</a:t>
            </a:r>
            <a:r>
              <a:rPr lang="zh-CN" altLang="en-US" sz="2400" b="1">
                <a:latin typeface="宋体" panose="02010600030101010101" pitchFamily="2" charset="-122"/>
                <a:ea typeface="宋体" panose="02010600030101010101" pitchFamily="2" charset="-122"/>
                <a:cs typeface="Calibri" panose="020F0502020204030204" charset="0"/>
                <a:sym typeface="+mn-ea"/>
              </a:rPr>
              <a:t>能量作为</a:t>
            </a:r>
            <a:r>
              <a:rPr lang="en-US" altLang="zh-CN" sz="2400" b="1">
                <a:latin typeface="宋体" panose="02010600030101010101" pitchFamily="2" charset="-122"/>
                <a:ea typeface="宋体" panose="02010600030101010101" pitchFamily="2" charset="-122"/>
                <a:cs typeface="Calibri" panose="020F0502020204030204" charset="0"/>
                <a:sym typeface="+mn-ea"/>
              </a:rPr>
              <a:t>_____</a:t>
            </a:r>
            <a:r>
              <a:rPr lang="zh-CN" altLang="en-US" sz="2400" b="1">
                <a:latin typeface="宋体" panose="02010600030101010101" pitchFamily="2" charset="-122"/>
                <a:ea typeface="宋体" panose="02010600030101010101" pitchFamily="2" charset="-122"/>
                <a:cs typeface="Calibri" panose="020F0502020204030204" charset="0"/>
                <a:sym typeface="+mn-ea"/>
              </a:rPr>
              <a:t>，使物质能够不断地在生物群落和非生物环境之间循环往返；</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25.</a:t>
            </a: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一个小树林具有物质循环的功能吗？</a:t>
            </a: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_____</a:t>
            </a:r>
            <a:endPar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endParaRPr>
          </a:p>
          <a:p>
            <a:pPr marL="0" algn="l">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   一个小树林能完整整个物质循环吗？</a:t>
            </a:r>
            <a:r>
              <a:rPr lang="en-US" altLang="zh-CN" sz="2400" b="1">
                <a:latin typeface="宋体" panose="02010600030101010101" pitchFamily="2" charset="-122"/>
                <a:ea typeface="宋体" panose="02010600030101010101" pitchFamily="2" charset="-122"/>
                <a:cs typeface="Calibri" panose="020F0502020204030204" charset="0"/>
                <a:sym typeface="微软雅黑" panose="020B0503020204020204" charset="-122"/>
              </a:rPr>
              <a:t>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426269" y="40610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全球性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3"/>
            </p:custDataLst>
          </p:nvPr>
        </p:nvSpPr>
        <p:spPr>
          <a:xfrm>
            <a:off x="2223319" y="77948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4"/>
            </p:custDataLst>
          </p:nvPr>
        </p:nvSpPr>
        <p:spPr>
          <a:xfrm>
            <a:off x="4681404" y="7788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体内聚集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133534" y="115223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顶端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2977699" y="115223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逐渐递增</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372294" y="1878670"/>
            <a:ext cx="758571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这些有害物质可以通过大气、水和生物迁移等途径扩散到世界各地</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8"/>
            </p:custDataLst>
          </p:nvPr>
        </p:nvSpPr>
        <p:spPr>
          <a:xfrm>
            <a:off x="1035869" y="261971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同时进行，相互依存，不可分割</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1298759" y="298039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Calibri" panose="020F0502020204030204" charset="0"/>
                <a:sym typeface="+mn-ea"/>
              </a:rPr>
              <a:t>固定、储存、转移和释放</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
        <p:nvSpPr>
          <p:cNvPr id="25" name="矩形 24"/>
          <p:cNvSpPr/>
          <p:nvPr>
            <p:custDataLst>
              <p:tags r:id="rId10"/>
            </p:custDataLst>
          </p:nvPr>
        </p:nvSpPr>
        <p:spPr>
          <a:xfrm>
            <a:off x="6593389" y="298039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Calibri" panose="020F0502020204030204" charset="0"/>
                <a:sym typeface="+mn-ea"/>
              </a:rPr>
              <a:t>合成和分解</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
        <p:nvSpPr>
          <p:cNvPr id="26" name="矩形 25"/>
          <p:cNvSpPr/>
          <p:nvPr>
            <p:custDataLst>
              <p:tags r:id="rId11"/>
            </p:custDataLst>
          </p:nvPr>
        </p:nvSpPr>
        <p:spPr>
          <a:xfrm>
            <a:off x="2567489" y="334107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rPr>
              <a:t>载体</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
        <p:nvSpPr>
          <p:cNvPr id="27" name="矩形 26"/>
          <p:cNvSpPr/>
          <p:nvPr>
            <p:custDataLst>
              <p:tags r:id="rId12"/>
            </p:custDataLst>
          </p:nvPr>
        </p:nvSpPr>
        <p:spPr>
          <a:xfrm>
            <a:off x="1630229" y="37112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rPr>
              <a:t>动力</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
        <p:nvSpPr>
          <p:cNvPr id="29" name="矩形 28"/>
          <p:cNvSpPr/>
          <p:nvPr>
            <p:custDataLst>
              <p:tags r:id="rId13"/>
            </p:custDataLst>
          </p:nvPr>
        </p:nvSpPr>
        <p:spPr>
          <a:xfrm>
            <a:off x="5476424" y="442375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rPr>
              <a:t>有</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
        <p:nvSpPr>
          <p:cNvPr id="30" name="矩形 29"/>
          <p:cNvSpPr/>
          <p:nvPr>
            <p:custDataLst>
              <p:tags r:id="rId14"/>
            </p:custDataLst>
          </p:nvPr>
        </p:nvSpPr>
        <p:spPr>
          <a:xfrm>
            <a:off x="5447849" y="480602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rPr>
              <a:t>不能</a:t>
            </a:r>
            <a:endParaRPr lang="zh-CN" altLang="en-US" sz="2000" b="1" kern="100" smtClean="0">
              <a:solidFill>
                <a:srgbClr val="FF0000"/>
              </a:solidFill>
              <a:latin typeface="宋体" panose="02010600030101010101" pitchFamily="2" charset="-122"/>
              <a:ea typeface="宋体" panose="02010600030101010101" pitchFamily="2" charset="-122"/>
              <a:cs typeface="Calibri" panose="020F0502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8" grpId="0"/>
      <p:bldP spid="20" grpId="0"/>
      <p:bldP spid="21" grpId="0"/>
      <p:bldP spid="22" grpId="0"/>
      <p:bldP spid="23" grpId="0"/>
      <p:bldP spid="24" grpId="0"/>
      <p:bldP spid="25" grpId="0"/>
      <p:bldP spid="26" grpId="0"/>
      <p:bldP spid="27" grpId="0"/>
      <p:bldP spid="29" grpId="0"/>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79400" y="219710"/>
          <a:ext cx="8584565" cy="6035040"/>
        </p:xfrm>
        <a:graphic>
          <a:graphicData uri="http://schemas.openxmlformats.org/drawingml/2006/table">
            <a:tbl>
              <a:tblPr firstRow="1" bandRow="1">
                <a:tableStyleId>{5C22544A-7EE6-4342-B048-85BDC9FD1C3A}</a:tableStyleId>
              </a:tblPr>
              <a:tblGrid>
                <a:gridCol w="1024255"/>
                <a:gridCol w="3780155"/>
                <a:gridCol w="3780155"/>
              </a:tblGrid>
              <a:tr h="457200">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能量流动</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物质循环</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范围</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形式</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特点</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过程</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联系</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34" name="文本框 33"/>
          <p:cNvSpPr txBox="1"/>
          <p:nvPr>
            <p:custDataLst>
              <p:tags r:id="rId2"/>
            </p:custDataLst>
          </p:nvPr>
        </p:nvSpPr>
        <p:spPr>
          <a:xfrm>
            <a:off x="1330960" y="684530"/>
            <a:ext cx="3742055" cy="82994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生物群落</a:t>
            </a:r>
            <a:r>
              <a:rPr lang="zh-CN" altLang="en-US" sz="2400" b="1">
                <a:solidFill>
                  <a:srgbClr val="1313E4"/>
                </a:solidFill>
                <a:latin typeface="宋体" panose="02010600030101010101" pitchFamily="2" charset="-122"/>
                <a:ea typeface="宋体" panose="02010600030101010101" pitchFamily="2" charset="-122"/>
              </a:rPr>
              <a:t>（生态系统各营养级之间）</a:t>
            </a:r>
            <a:endParaRPr lang="zh-CN" altLang="en-US" sz="2400" b="1">
              <a:solidFill>
                <a:srgbClr val="1313E4"/>
              </a:solidFill>
              <a:latin typeface="宋体" panose="02010600030101010101" pitchFamily="2" charset="-122"/>
              <a:ea typeface="宋体" panose="02010600030101010101" pitchFamily="2" charset="-122"/>
            </a:endParaRPr>
          </a:p>
        </p:txBody>
      </p:sp>
      <p:sp>
        <p:nvSpPr>
          <p:cNvPr id="4" name="文本框 3"/>
          <p:cNvSpPr txBox="1"/>
          <p:nvPr>
            <p:custDataLst>
              <p:tags r:id="rId3"/>
            </p:custDataLst>
          </p:nvPr>
        </p:nvSpPr>
        <p:spPr>
          <a:xfrm>
            <a:off x="6422390" y="869315"/>
            <a:ext cx="120650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生物圈</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4"/>
            </p:custDataLst>
          </p:nvPr>
        </p:nvSpPr>
        <p:spPr>
          <a:xfrm>
            <a:off x="1393825" y="1514475"/>
            <a:ext cx="3742055" cy="829945"/>
          </a:xfrm>
          <a:prstGeom prst="rect">
            <a:avLst/>
          </a:prstGeom>
          <a:noFill/>
        </p:spPr>
        <p:txBody>
          <a:bodyPr wrap="square" rtlCol="0">
            <a:spAutoFit/>
          </a:bodyPr>
          <a:lstStyle/>
          <a:p>
            <a:r>
              <a:rPr lang="zh-CN" altLang="en-US" sz="2400" b="1">
                <a:solidFill>
                  <a:srgbClr val="1313E4"/>
                </a:solidFill>
                <a:latin typeface="宋体" panose="02010600030101010101" pitchFamily="2" charset="-122"/>
                <a:ea typeface="宋体" panose="02010600030101010101" pitchFamily="2" charset="-122"/>
              </a:rPr>
              <a:t>主要以</a:t>
            </a:r>
            <a:r>
              <a:rPr lang="zh-CN" altLang="en-US" sz="2400" b="1">
                <a:solidFill>
                  <a:srgbClr val="FF0000"/>
                </a:solidFill>
                <a:latin typeface="宋体" panose="02010600030101010101" pitchFamily="2" charset="-122"/>
                <a:ea typeface="宋体" panose="02010600030101010101" pitchFamily="2" charset="-122"/>
              </a:rPr>
              <a:t>有机物中的化学能</a:t>
            </a:r>
            <a:r>
              <a:rPr lang="zh-CN" altLang="en-US" sz="2400" b="1">
                <a:solidFill>
                  <a:srgbClr val="1313E4"/>
                </a:solidFill>
                <a:latin typeface="宋体" panose="02010600030101010101" pitchFamily="2" charset="-122"/>
                <a:ea typeface="宋体" panose="02010600030101010101" pitchFamily="2" charset="-122"/>
              </a:rPr>
              <a:t>的形式</a:t>
            </a:r>
            <a:endParaRPr lang="zh-CN" altLang="en-US" sz="2400" b="1">
              <a:solidFill>
                <a:srgbClr val="1313E4"/>
              </a:solidFill>
              <a:latin typeface="宋体" panose="02010600030101010101" pitchFamily="2" charset="-122"/>
              <a:ea typeface="宋体" panose="02010600030101010101" pitchFamily="2" charset="-122"/>
            </a:endParaRPr>
          </a:p>
        </p:txBody>
      </p:sp>
      <p:sp>
        <p:nvSpPr>
          <p:cNvPr id="6" name="文本框 5"/>
          <p:cNvSpPr txBox="1"/>
          <p:nvPr>
            <p:custDataLst>
              <p:tags r:id="rId5"/>
            </p:custDataLst>
          </p:nvPr>
        </p:nvSpPr>
        <p:spPr>
          <a:xfrm>
            <a:off x="5067935" y="1514475"/>
            <a:ext cx="3908425" cy="829945"/>
          </a:xfrm>
          <a:prstGeom prst="rect">
            <a:avLst/>
          </a:prstGeom>
          <a:noFill/>
        </p:spPr>
        <p:txBody>
          <a:bodyPr wrap="square" rtlCol="0">
            <a:spAutoFit/>
          </a:bodyPr>
          <a:lstStyle/>
          <a:p>
            <a:r>
              <a:rPr lang="zh-CN" altLang="en-US" sz="2400" b="1">
                <a:solidFill>
                  <a:srgbClr val="1313E4"/>
                </a:solidFill>
                <a:latin typeface="宋体" panose="02010600030101010101" pitchFamily="2" charset="-122"/>
                <a:ea typeface="宋体" panose="02010600030101010101" pitchFamily="2" charset="-122"/>
              </a:rPr>
              <a:t>碳在</a:t>
            </a:r>
            <a:r>
              <a:rPr lang="zh-CN" altLang="en-US" sz="2400" b="1">
                <a:solidFill>
                  <a:srgbClr val="FF0000"/>
                </a:solidFill>
                <a:latin typeface="宋体" panose="02010600030101010101" pitchFamily="2" charset="-122"/>
                <a:ea typeface="宋体" panose="02010600030101010101" pitchFamily="2" charset="-122"/>
              </a:rPr>
              <a:t>生物群落和非生物环境间</a:t>
            </a:r>
            <a:r>
              <a:rPr lang="zh-CN" altLang="en-US" sz="2400" b="1">
                <a:solidFill>
                  <a:srgbClr val="1313E4"/>
                </a:solidFill>
                <a:latin typeface="宋体" panose="02010600030101010101" pitchFamily="2" charset="-122"/>
                <a:ea typeface="宋体" panose="02010600030101010101" pitchFamily="2" charset="-122"/>
              </a:rPr>
              <a:t>主要以</a:t>
            </a:r>
            <a:r>
              <a:rPr lang="zh-CN" altLang="en-US" sz="2400" b="1">
                <a:solidFill>
                  <a:srgbClr val="FF0000"/>
                </a:solidFill>
                <a:latin typeface="宋体" panose="02010600030101010101" pitchFamily="2" charset="-122"/>
                <a:ea typeface="宋体" panose="02010600030101010101" pitchFamily="2" charset="-122"/>
              </a:rPr>
              <a:t>二氧化碳</a:t>
            </a:r>
            <a:r>
              <a:rPr lang="zh-CN" altLang="en-US" sz="2400" b="1">
                <a:solidFill>
                  <a:srgbClr val="1313E4"/>
                </a:solidFill>
                <a:latin typeface="宋体" panose="02010600030101010101" pitchFamily="2" charset="-122"/>
                <a:ea typeface="宋体" panose="02010600030101010101" pitchFamily="2" charset="-122"/>
              </a:rPr>
              <a:t>的形式</a:t>
            </a:r>
            <a:endParaRPr lang="zh-CN" altLang="en-US" sz="2400" b="1">
              <a:solidFill>
                <a:srgbClr val="1313E4"/>
              </a:solidFill>
              <a:latin typeface="宋体" panose="02010600030101010101" pitchFamily="2" charset="-122"/>
              <a:ea typeface="宋体" panose="02010600030101010101" pitchFamily="2" charset="-122"/>
            </a:endParaRPr>
          </a:p>
        </p:txBody>
      </p:sp>
      <p:sp>
        <p:nvSpPr>
          <p:cNvPr id="7" name="文本框 6"/>
          <p:cNvSpPr txBox="1"/>
          <p:nvPr>
            <p:custDataLst>
              <p:tags r:id="rId6"/>
            </p:custDataLst>
          </p:nvPr>
        </p:nvSpPr>
        <p:spPr>
          <a:xfrm>
            <a:off x="1330960" y="2344420"/>
            <a:ext cx="374205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单向流动、逐级递减</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7"/>
            </p:custDataLst>
          </p:nvPr>
        </p:nvSpPr>
        <p:spPr>
          <a:xfrm>
            <a:off x="5154930" y="2344420"/>
            <a:ext cx="374205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全球性、循环往复运动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8"/>
            </p:custDataLst>
          </p:nvPr>
        </p:nvSpPr>
        <p:spPr>
          <a:xfrm>
            <a:off x="1284605" y="2804795"/>
            <a:ext cx="3961130" cy="460375"/>
          </a:xfrm>
          <a:prstGeom prst="rect">
            <a:avLst/>
          </a:prstGeom>
          <a:noFill/>
        </p:spPr>
        <p:txBody>
          <a:bodyPr wrap="square" rtlCol="0">
            <a:spAutoFit/>
          </a:bodyPr>
          <a:lstStyle/>
          <a:p>
            <a:r>
              <a:rPr lang="zh-CN" altLang="en-US" sz="2400" b="1">
                <a:solidFill>
                  <a:srgbClr val="1313E4"/>
                </a:solidFill>
                <a:latin typeface="宋体" panose="02010600030101010101" pitchFamily="2" charset="-122"/>
                <a:ea typeface="宋体" panose="02010600030101010101" pitchFamily="2" charset="-122"/>
              </a:rPr>
              <a:t>沿食物链、食物网</a:t>
            </a:r>
            <a:r>
              <a:rPr lang="zh-CN" altLang="en-US" sz="2400" b="1">
                <a:solidFill>
                  <a:srgbClr val="FF0000"/>
                </a:solidFill>
                <a:latin typeface="宋体" panose="02010600030101010101" pitchFamily="2" charset="-122"/>
                <a:ea typeface="宋体" panose="02010600030101010101" pitchFamily="2" charset="-122"/>
              </a:rPr>
              <a:t>单向流动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5154930" y="2804795"/>
            <a:ext cx="3742055" cy="829945"/>
          </a:xfrm>
          <a:prstGeom prst="rect">
            <a:avLst/>
          </a:prstGeom>
          <a:noFill/>
        </p:spPr>
        <p:txBody>
          <a:bodyPr wrap="square" rtlCol="0">
            <a:spAutoFit/>
          </a:bodyPr>
          <a:lstStyle/>
          <a:p>
            <a:r>
              <a:rPr lang="zh-CN" altLang="en-US" sz="2400" b="1">
                <a:solidFill>
                  <a:srgbClr val="1313E4"/>
                </a:solidFill>
                <a:latin typeface="宋体" panose="02010600030101010101" pitchFamily="2" charset="-122"/>
                <a:ea typeface="宋体" panose="02010600030101010101" pitchFamily="2" charset="-122"/>
              </a:rPr>
              <a:t>在生物群落和非生物环境之间</a:t>
            </a:r>
            <a:r>
              <a:rPr lang="zh-CN" altLang="en-US" sz="2400" b="1">
                <a:solidFill>
                  <a:srgbClr val="FF0000"/>
                </a:solidFill>
                <a:latin typeface="宋体" panose="02010600030101010101" pitchFamily="2" charset="-122"/>
                <a:ea typeface="宋体" panose="02010600030101010101" pitchFamily="2" charset="-122"/>
              </a:rPr>
              <a:t>循环往返</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1" name="文本框 10"/>
          <p:cNvSpPr txBox="1"/>
          <p:nvPr>
            <p:custDataLst>
              <p:tags r:id="rId10"/>
            </p:custDataLst>
          </p:nvPr>
        </p:nvSpPr>
        <p:spPr>
          <a:xfrm>
            <a:off x="1285240" y="3619500"/>
            <a:ext cx="7566025" cy="2676525"/>
          </a:xfrm>
          <a:prstGeom prst="rect">
            <a:avLst/>
          </a:prstGeom>
          <a:noFill/>
        </p:spPr>
        <p:txBody>
          <a:bodyPr wrap="square" rtlCol="0">
            <a:spAutoFit/>
          </a:bodyPr>
          <a:lstStyle/>
          <a:p>
            <a:r>
              <a:rPr lang="en-US" altLang="zh-CN" sz="2400" b="1">
                <a:solidFill>
                  <a:srgbClr val="1313E4"/>
                </a:solidFill>
                <a:latin typeface="宋体" panose="02010600030101010101" pitchFamily="2" charset="-122"/>
                <a:ea typeface="宋体" panose="02010600030101010101" pitchFamily="2" charset="-122"/>
              </a:rPr>
              <a:t>  </a:t>
            </a:r>
            <a:r>
              <a:rPr lang="zh-CN" altLang="en-US" sz="2400" b="1">
                <a:solidFill>
                  <a:srgbClr val="1313E4"/>
                </a:solidFill>
                <a:latin typeface="宋体" panose="02010600030101010101" pitchFamily="2" charset="-122"/>
                <a:ea typeface="宋体" panose="02010600030101010101" pitchFamily="2" charset="-122"/>
              </a:rPr>
              <a:t>二者是生态系统的主要功能，它们</a:t>
            </a:r>
            <a:r>
              <a:rPr lang="zh-CN" altLang="en-US" sz="2400" b="1">
                <a:solidFill>
                  <a:srgbClr val="FF0000"/>
                </a:solidFill>
                <a:latin typeface="宋体" panose="02010600030101010101" pitchFamily="2" charset="-122"/>
                <a:ea typeface="宋体" panose="02010600030101010101" pitchFamily="2" charset="-122"/>
              </a:rPr>
              <a:t>同时进行</a:t>
            </a:r>
            <a:r>
              <a:rPr lang="zh-CN" altLang="en-US" sz="2400" b="1">
                <a:solidFill>
                  <a:srgbClr val="1313E4"/>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相互依存</a:t>
            </a:r>
            <a:r>
              <a:rPr lang="zh-CN" altLang="en-US" sz="2400" b="1">
                <a:solidFill>
                  <a:srgbClr val="1313E4"/>
                </a:solidFill>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不可分割</a:t>
            </a:r>
            <a:r>
              <a:rPr lang="zh-CN" altLang="en-US" sz="2400" b="1">
                <a:solidFill>
                  <a:srgbClr val="1313E4"/>
                </a:solidFill>
                <a:latin typeface="宋体" panose="02010600030101010101" pitchFamily="2" charset="-122"/>
                <a:ea typeface="宋体" panose="02010600030101010101" pitchFamily="2" charset="-122"/>
              </a:rPr>
              <a:t>：</a:t>
            </a:r>
            <a:endParaRPr lang="zh-CN" altLang="en-US" sz="2400" b="1">
              <a:solidFill>
                <a:srgbClr val="1313E4"/>
              </a:solidFill>
              <a:latin typeface="宋体" panose="02010600030101010101" pitchFamily="2" charset="-122"/>
              <a:ea typeface="宋体" panose="02010600030101010101" pitchFamily="2" charset="-122"/>
            </a:endParaRPr>
          </a:p>
          <a:p>
            <a:r>
              <a:rPr lang="zh-CN" altLang="en-US" sz="2400" b="1">
                <a:solidFill>
                  <a:srgbClr val="1313E4"/>
                </a:solidFill>
                <a:latin typeface="宋体" panose="02010600030101010101" pitchFamily="2" charset="-122"/>
                <a:ea typeface="宋体" panose="02010600030101010101" pitchFamily="2" charset="-122"/>
              </a:rPr>
              <a:t>①能量的</a:t>
            </a:r>
            <a:r>
              <a:rPr lang="zh-CN" altLang="en-US" sz="2400" b="1">
                <a:solidFill>
                  <a:srgbClr val="FF0000"/>
                </a:solidFill>
                <a:latin typeface="宋体" panose="02010600030101010101" pitchFamily="2" charset="-122"/>
                <a:ea typeface="宋体" panose="02010600030101010101" pitchFamily="2" charset="-122"/>
              </a:rPr>
              <a:t>固定、储存、转移和释放</a:t>
            </a:r>
            <a:r>
              <a:rPr lang="zh-CN" altLang="en-US" sz="2400" b="1">
                <a:solidFill>
                  <a:srgbClr val="1313E4"/>
                </a:solidFill>
                <a:latin typeface="宋体" panose="02010600030101010101" pitchFamily="2" charset="-122"/>
                <a:ea typeface="宋体" panose="02010600030101010101" pitchFamily="2" charset="-122"/>
              </a:rPr>
              <a:t>，都离不开物质的</a:t>
            </a:r>
            <a:r>
              <a:rPr lang="zh-CN" altLang="en-US" sz="2400" b="1">
                <a:solidFill>
                  <a:srgbClr val="FF0000"/>
                </a:solidFill>
                <a:latin typeface="宋体" panose="02010600030101010101" pitchFamily="2" charset="-122"/>
                <a:ea typeface="宋体" panose="02010600030101010101" pitchFamily="2" charset="-122"/>
              </a:rPr>
              <a:t>合成和分解</a:t>
            </a:r>
            <a:r>
              <a:rPr lang="zh-CN" altLang="en-US" sz="2400" b="1">
                <a:solidFill>
                  <a:srgbClr val="1313E4"/>
                </a:solidFill>
                <a:latin typeface="宋体" panose="02010600030101010101" pitchFamily="2" charset="-122"/>
                <a:ea typeface="宋体" panose="02010600030101010101" pitchFamily="2" charset="-122"/>
              </a:rPr>
              <a:t>等过程；</a:t>
            </a:r>
            <a:endParaRPr lang="zh-CN" altLang="en-US" sz="2400" b="1">
              <a:solidFill>
                <a:srgbClr val="1313E4"/>
              </a:solidFill>
              <a:latin typeface="宋体" panose="02010600030101010101" pitchFamily="2" charset="-122"/>
              <a:ea typeface="宋体" panose="02010600030101010101" pitchFamily="2" charset="-122"/>
            </a:endParaRPr>
          </a:p>
          <a:p>
            <a:r>
              <a:rPr lang="zh-CN" altLang="en-US" sz="2400" b="1">
                <a:solidFill>
                  <a:srgbClr val="1313E4"/>
                </a:solidFill>
                <a:latin typeface="宋体" panose="02010600030101010101" pitchFamily="2" charset="-122"/>
                <a:ea typeface="宋体" panose="02010600030101010101" pitchFamily="2" charset="-122"/>
                <a:sym typeface="+mn-ea"/>
              </a:rPr>
              <a:t>②</a:t>
            </a:r>
            <a:r>
              <a:rPr lang="zh-CN" altLang="en-US" sz="2400" b="1">
                <a:solidFill>
                  <a:srgbClr val="FF0000"/>
                </a:solidFill>
                <a:latin typeface="宋体" panose="02010600030101010101" pitchFamily="2" charset="-122"/>
                <a:ea typeface="宋体" panose="02010600030101010101" pitchFamily="2" charset="-122"/>
                <a:sym typeface="+mn-ea"/>
              </a:rPr>
              <a:t>物质作为能量的载体</a:t>
            </a:r>
            <a:r>
              <a:rPr lang="zh-CN" altLang="en-US" sz="2400" b="1">
                <a:solidFill>
                  <a:srgbClr val="1313E4"/>
                </a:solidFill>
                <a:latin typeface="宋体" panose="02010600030101010101" pitchFamily="2" charset="-122"/>
                <a:ea typeface="宋体" panose="02010600030101010101" pitchFamily="2" charset="-122"/>
                <a:sym typeface="+mn-ea"/>
              </a:rPr>
              <a:t>，使能量沿着食物链（网）流动；</a:t>
            </a:r>
            <a:endParaRPr lang="zh-CN" altLang="en-US" sz="2400" b="1">
              <a:solidFill>
                <a:srgbClr val="1313E4"/>
              </a:solidFill>
              <a:latin typeface="宋体" panose="02010600030101010101" pitchFamily="2" charset="-122"/>
              <a:ea typeface="宋体" panose="02010600030101010101" pitchFamily="2" charset="-122"/>
              <a:sym typeface="+mn-ea"/>
            </a:endParaRPr>
          </a:p>
          <a:p>
            <a:r>
              <a:rPr lang="zh-CN" altLang="en-US" sz="2400" b="1">
                <a:solidFill>
                  <a:srgbClr val="1313E4"/>
                </a:solidFill>
                <a:latin typeface="宋体" panose="02010600030101010101" pitchFamily="2" charset="-122"/>
                <a:ea typeface="宋体" panose="02010600030101010101" pitchFamily="2" charset="-122"/>
                <a:sym typeface="+mn-ea"/>
              </a:rPr>
              <a:t>③</a:t>
            </a:r>
            <a:r>
              <a:rPr lang="zh-CN" altLang="en-US" sz="2400" b="1">
                <a:solidFill>
                  <a:srgbClr val="FF0000"/>
                </a:solidFill>
                <a:latin typeface="宋体" panose="02010600030101010101" pitchFamily="2" charset="-122"/>
                <a:ea typeface="宋体" panose="02010600030101010101" pitchFamily="2" charset="-122"/>
                <a:sym typeface="+mn-ea"/>
              </a:rPr>
              <a:t>能量作为动力</a:t>
            </a:r>
            <a:r>
              <a:rPr lang="zh-CN" altLang="en-US" sz="2400" b="1">
                <a:solidFill>
                  <a:srgbClr val="1313E4"/>
                </a:solidFill>
                <a:latin typeface="宋体" panose="02010600030101010101" pitchFamily="2" charset="-122"/>
                <a:ea typeface="宋体" panose="02010600030101010101" pitchFamily="2" charset="-122"/>
                <a:sym typeface="+mn-ea"/>
              </a:rPr>
              <a:t>，使物质能够不断地在生物群落和非生物环境之间循环往返；</a:t>
            </a:r>
            <a:endParaRPr lang="zh-CN" altLang="en-US" sz="2400" b="1">
              <a:solidFill>
                <a:srgbClr val="1313E4"/>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 grpId="0"/>
      <p:bldP spid="5" grpId="0"/>
      <p:bldP spid="6" grpId="0"/>
      <p:bldP spid="7" grpId="0"/>
      <p:bldP spid="8"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1600" y="99695"/>
            <a:ext cx="6068695"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碳循环模式图</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3" name="组合 2"/>
          <p:cNvGrpSpPr/>
          <p:nvPr>
            <p:custDataLst>
              <p:tags r:id="rId2"/>
            </p:custDataLst>
          </p:nvPr>
        </p:nvGrpSpPr>
        <p:grpSpPr>
          <a:xfrm>
            <a:off x="1100455" y="1043305"/>
            <a:ext cx="6943725" cy="4771390"/>
            <a:chOff x="1064" y="2208"/>
            <a:chExt cx="10935" cy="7514"/>
          </a:xfrm>
        </p:grpSpPr>
        <p:sp>
          <p:nvSpPr>
            <p:cNvPr id="9" name="文本框 8"/>
            <p:cNvSpPr txBox="1"/>
            <p:nvPr>
              <p:custDataLst>
                <p:tags r:id="rId3"/>
              </p:custDataLst>
            </p:nvPr>
          </p:nvSpPr>
          <p:spPr>
            <a:xfrm>
              <a:off x="6618" y="2522"/>
              <a:ext cx="1977" cy="822"/>
            </a:xfrm>
            <a:prstGeom prst="rect">
              <a:avLst/>
            </a:prstGeom>
            <a:solidFill>
              <a:schemeClr val="accent6">
                <a:lumMod val="20000"/>
                <a:lumOff val="80000"/>
              </a:schemeClr>
            </a:solidFill>
            <a:ln w="19050">
              <a:solidFill>
                <a:schemeClr val="tx1"/>
              </a:solidFill>
              <a:prstDash val="solid"/>
            </a:ln>
          </p:spPr>
          <p:txBody>
            <a:bodyPr wrap="none">
              <a:spAutoFit/>
            </a:bodyPr>
            <a:lstStyle/>
            <a:p>
              <a:pPr algn="ctr">
                <a:spcBef>
                  <a:spcPct val="50000"/>
                </a:spcBef>
              </a:pPr>
              <a:r>
                <a:rPr lang="zh-CN" altLang="en-US" sz="2800" b="1">
                  <a:solidFill>
                    <a:schemeClr val="tx1"/>
                  </a:solidFill>
                  <a:effectLst/>
                  <a:latin typeface="宋体" panose="02010600030101010101" pitchFamily="2" charset="-122"/>
                  <a:ea typeface="宋体" panose="02010600030101010101" pitchFamily="2" charset="-122"/>
                </a:rPr>
                <a:t>生产者</a:t>
              </a:r>
              <a:endParaRPr lang="zh-CN" altLang="en-US" sz="2800" b="1">
                <a:solidFill>
                  <a:schemeClr val="tx1"/>
                </a:solidFill>
                <a:effectLst/>
                <a:latin typeface="宋体" panose="02010600030101010101" pitchFamily="2" charset="-122"/>
                <a:ea typeface="宋体" panose="02010600030101010101" pitchFamily="2" charset="-122"/>
              </a:endParaRPr>
            </a:p>
          </p:txBody>
        </p:sp>
        <p:sp>
          <p:nvSpPr>
            <p:cNvPr id="10" name="文本框 9"/>
            <p:cNvSpPr txBox="1"/>
            <p:nvPr>
              <p:custDataLst>
                <p:tags r:id="rId4"/>
              </p:custDataLst>
            </p:nvPr>
          </p:nvSpPr>
          <p:spPr>
            <a:xfrm>
              <a:off x="5697" y="5598"/>
              <a:ext cx="3853" cy="822"/>
            </a:xfrm>
            <a:prstGeom prst="rect">
              <a:avLst/>
            </a:prstGeom>
            <a:solidFill>
              <a:schemeClr val="accent6">
                <a:lumMod val="20000"/>
                <a:lumOff val="80000"/>
              </a:schemeClr>
            </a:solidFill>
            <a:ln w="19050">
              <a:solidFill>
                <a:schemeClr val="tx1"/>
              </a:solidFill>
              <a:prstDash val="solid"/>
            </a:ln>
          </p:spPr>
          <p:txBody>
            <a:bodyPr wrap="none">
              <a:spAutoFit/>
            </a:bodyPr>
            <a:lstStyle/>
            <a:p>
              <a:pPr algn="ctr">
                <a:spcBef>
                  <a:spcPct val="50000"/>
                </a:spcBef>
              </a:pPr>
              <a:r>
                <a:rPr lang="zh-CN" altLang="en-US" sz="2800" b="1">
                  <a:solidFill>
                    <a:schemeClr val="tx1"/>
                  </a:solidFill>
                  <a:effectLst/>
                  <a:latin typeface="宋体" panose="02010600030101010101" pitchFamily="2" charset="-122"/>
                  <a:ea typeface="宋体" panose="02010600030101010101" pitchFamily="2" charset="-122"/>
                </a:rPr>
                <a:t>大气中的</a:t>
              </a:r>
              <a:r>
                <a:rPr lang="en-US" altLang="zh-CN" sz="2800" b="1">
                  <a:solidFill>
                    <a:schemeClr val="tx1"/>
                  </a:solidFill>
                  <a:effectLst/>
                  <a:latin typeface="宋体" panose="02010600030101010101" pitchFamily="2" charset="-122"/>
                  <a:ea typeface="宋体" panose="02010600030101010101" pitchFamily="2" charset="-122"/>
                </a:rPr>
                <a:t>CO</a:t>
              </a:r>
              <a:r>
                <a:rPr lang="en-US" altLang="zh-CN" sz="2800" b="1" baseline="-25000">
                  <a:solidFill>
                    <a:schemeClr val="tx1"/>
                  </a:solidFill>
                  <a:effectLst/>
                  <a:latin typeface="宋体" panose="02010600030101010101" pitchFamily="2" charset="-122"/>
                  <a:ea typeface="宋体" panose="02010600030101010101" pitchFamily="2" charset="-122"/>
                </a:rPr>
                <a:t>2</a:t>
              </a:r>
              <a:r>
                <a:rPr lang="zh-CN" altLang="en-US" sz="2800" b="1">
                  <a:solidFill>
                    <a:schemeClr val="tx1"/>
                  </a:solidFill>
                  <a:effectLst/>
                  <a:latin typeface="宋体" panose="02010600030101010101" pitchFamily="2" charset="-122"/>
                  <a:ea typeface="宋体" panose="02010600030101010101" pitchFamily="2" charset="-122"/>
                </a:rPr>
                <a:t>库</a:t>
              </a:r>
              <a:endParaRPr lang="zh-CN" altLang="en-US" sz="2800" b="1">
                <a:solidFill>
                  <a:schemeClr val="tx1"/>
                </a:solidFill>
                <a:effectLst/>
                <a:latin typeface="宋体" panose="02010600030101010101" pitchFamily="2" charset="-122"/>
                <a:ea typeface="宋体" panose="02010600030101010101" pitchFamily="2" charset="-122"/>
              </a:endParaRPr>
            </a:p>
          </p:txBody>
        </p:sp>
        <p:sp>
          <p:nvSpPr>
            <p:cNvPr id="11" name="文本框 10"/>
            <p:cNvSpPr txBox="1"/>
            <p:nvPr>
              <p:custDataLst>
                <p:tags r:id="rId5"/>
              </p:custDataLst>
            </p:nvPr>
          </p:nvSpPr>
          <p:spPr>
            <a:xfrm>
              <a:off x="3412" y="8900"/>
              <a:ext cx="1977" cy="822"/>
            </a:xfrm>
            <a:prstGeom prst="rect">
              <a:avLst/>
            </a:prstGeom>
            <a:solidFill>
              <a:schemeClr val="accent6">
                <a:lumMod val="20000"/>
                <a:lumOff val="80000"/>
              </a:schemeClr>
            </a:solidFill>
            <a:ln w="19050">
              <a:solidFill>
                <a:schemeClr val="tx1"/>
              </a:solidFill>
              <a:prstDash val="solid"/>
            </a:ln>
          </p:spPr>
          <p:txBody>
            <a:bodyPr wrap="none">
              <a:spAutoFit/>
            </a:bodyPr>
            <a:lstStyle/>
            <a:p>
              <a:pPr algn="ctr">
                <a:spcBef>
                  <a:spcPct val="50000"/>
                </a:spcBef>
              </a:pPr>
              <a:r>
                <a:rPr lang="zh-CN" altLang="en-US" sz="2800" b="1">
                  <a:solidFill>
                    <a:schemeClr val="tx1"/>
                  </a:solidFill>
                  <a:effectLst/>
                  <a:latin typeface="宋体" panose="02010600030101010101" pitchFamily="2" charset="-122"/>
                  <a:ea typeface="宋体" panose="02010600030101010101" pitchFamily="2" charset="-122"/>
                </a:rPr>
                <a:t>消费者</a:t>
              </a:r>
              <a:endParaRPr lang="zh-CN" altLang="en-US" sz="2800" b="1">
                <a:solidFill>
                  <a:schemeClr val="tx1"/>
                </a:solidFill>
                <a:effectLst/>
                <a:latin typeface="宋体" panose="02010600030101010101" pitchFamily="2" charset="-122"/>
                <a:ea typeface="宋体" panose="02010600030101010101" pitchFamily="2" charset="-122"/>
              </a:endParaRPr>
            </a:p>
          </p:txBody>
        </p:sp>
        <p:sp>
          <p:nvSpPr>
            <p:cNvPr id="12" name="文本框 11"/>
            <p:cNvSpPr txBox="1"/>
            <p:nvPr>
              <p:custDataLst>
                <p:tags r:id="rId6"/>
              </p:custDataLst>
            </p:nvPr>
          </p:nvSpPr>
          <p:spPr>
            <a:xfrm>
              <a:off x="10022" y="8900"/>
              <a:ext cx="1977" cy="822"/>
            </a:xfrm>
            <a:prstGeom prst="rect">
              <a:avLst/>
            </a:prstGeom>
            <a:solidFill>
              <a:schemeClr val="accent6">
                <a:lumMod val="20000"/>
                <a:lumOff val="80000"/>
              </a:schemeClr>
            </a:solidFill>
            <a:ln w="19050">
              <a:solidFill>
                <a:schemeClr val="tx1"/>
              </a:solidFill>
              <a:prstDash val="solid"/>
            </a:ln>
          </p:spPr>
          <p:txBody>
            <a:bodyPr wrap="none">
              <a:spAutoFit/>
            </a:bodyPr>
            <a:lstStyle/>
            <a:p>
              <a:pPr algn="ctr">
                <a:spcBef>
                  <a:spcPct val="50000"/>
                </a:spcBef>
              </a:pPr>
              <a:r>
                <a:rPr lang="zh-CN" altLang="en-US" sz="2800" b="1">
                  <a:solidFill>
                    <a:schemeClr val="tx1"/>
                  </a:solidFill>
                  <a:effectLst/>
                  <a:latin typeface="宋体" panose="02010600030101010101" pitchFamily="2" charset="-122"/>
                  <a:ea typeface="宋体" panose="02010600030101010101" pitchFamily="2" charset="-122"/>
                </a:rPr>
                <a:t>分解者</a:t>
              </a:r>
              <a:endParaRPr lang="zh-CN" altLang="en-US" sz="2800" b="1">
                <a:solidFill>
                  <a:schemeClr val="tx1"/>
                </a:solidFill>
                <a:effectLst/>
                <a:latin typeface="宋体" panose="02010600030101010101" pitchFamily="2" charset="-122"/>
                <a:ea typeface="宋体" panose="02010600030101010101" pitchFamily="2" charset="-122"/>
              </a:endParaRPr>
            </a:p>
          </p:txBody>
        </p:sp>
        <p:cxnSp>
          <p:nvCxnSpPr>
            <p:cNvPr id="13" name="直接箭头连接符 12"/>
            <p:cNvCxnSpPr/>
            <p:nvPr>
              <p:custDataLst>
                <p:tags r:id="rId7"/>
              </p:custDataLst>
            </p:nvPr>
          </p:nvCxnSpPr>
          <p:spPr>
            <a:xfrm flipH="1">
              <a:off x="7478" y="3366"/>
              <a:ext cx="0" cy="2255"/>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0"/>
            </p:cNvCxnSpPr>
            <p:nvPr>
              <p:custDataLst>
                <p:tags r:id="rId8"/>
              </p:custDataLst>
            </p:nvPr>
          </p:nvCxnSpPr>
          <p:spPr>
            <a:xfrm flipH="1" flipV="1">
              <a:off x="7619" y="3344"/>
              <a:ext cx="5" cy="2254"/>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custDataLst>
                <p:tags r:id="rId9"/>
              </p:custDataLst>
            </p:nvPr>
          </p:nvSpPr>
          <p:spPr>
            <a:xfrm>
              <a:off x="6633" y="3362"/>
              <a:ext cx="869"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呼吸作用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16" name="文本框 15"/>
            <p:cNvSpPr txBox="1"/>
            <p:nvPr>
              <p:custDataLst>
                <p:tags r:id="rId10"/>
              </p:custDataLst>
            </p:nvPr>
          </p:nvSpPr>
          <p:spPr>
            <a:xfrm>
              <a:off x="7619" y="3362"/>
              <a:ext cx="869"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光合作用</a:t>
              </a:r>
              <a:endParaRPr lang="zh-CN" altLang="en-US" sz="2400" b="1">
                <a:solidFill>
                  <a:schemeClr val="tx1"/>
                </a:solidFill>
                <a:effectLst/>
                <a:latin typeface="宋体" panose="02010600030101010101" pitchFamily="2" charset="-122"/>
                <a:ea typeface="宋体" panose="02010600030101010101" pitchFamily="2" charset="-122"/>
              </a:endParaRPr>
            </a:p>
          </p:txBody>
        </p:sp>
        <p:cxnSp>
          <p:nvCxnSpPr>
            <p:cNvPr id="21" name="直接箭头连接符 20"/>
            <p:cNvCxnSpPr>
              <a:stCxn id="9" idx="1"/>
            </p:cNvCxnSpPr>
            <p:nvPr>
              <p:custDataLst>
                <p:tags r:id="rId11"/>
              </p:custDataLst>
            </p:nvPr>
          </p:nvCxnSpPr>
          <p:spPr>
            <a:xfrm flipH="1">
              <a:off x="3861" y="2933"/>
              <a:ext cx="2757" cy="5967"/>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3"/>
            </p:cNvCxnSpPr>
            <p:nvPr>
              <p:custDataLst>
                <p:tags r:id="rId12"/>
              </p:custDataLst>
            </p:nvPr>
          </p:nvCxnSpPr>
          <p:spPr>
            <a:xfrm>
              <a:off x="8595" y="2933"/>
              <a:ext cx="2959" cy="5967"/>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3"/>
              <a:endCxn id="12" idx="1"/>
            </p:cNvCxnSpPr>
            <p:nvPr>
              <p:custDataLst>
                <p:tags r:id="rId13"/>
              </p:custDataLst>
            </p:nvPr>
          </p:nvCxnSpPr>
          <p:spPr>
            <a:xfrm>
              <a:off x="5389" y="9311"/>
              <a:ext cx="4633"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0"/>
            </p:cNvCxnSpPr>
            <p:nvPr>
              <p:custDataLst>
                <p:tags r:id="rId14"/>
              </p:custDataLst>
            </p:nvPr>
          </p:nvCxnSpPr>
          <p:spPr>
            <a:xfrm flipV="1">
              <a:off x="4401" y="6434"/>
              <a:ext cx="2640" cy="2466"/>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2" idx="0"/>
            </p:cNvCxnSpPr>
            <p:nvPr>
              <p:custDataLst>
                <p:tags r:id="rId15"/>
              </p:custDataLst>
            </p:nvPr>
          </p:nvCxnSpPr>
          <p:spPr>
            <a:xfrm flipH="1" flipV="1">
              <a:off x="8397" y="6410"/>
              <a:ext cx="2614" cy="2490"/>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custDataLst>
                <p:tags r:id="rId16"/>
              </p:custDataLst>
            </p:nvPr>
          </p:nvSpPr>
          <p:spPr>
            <a:xfrm rot="1500000">
              <a:off x="4326" y="5363"/>
              <a:ext cx="869" cy="1108"/>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spcBef>
                  <a:spcPct val="50000"/>
                </a:spcBef>
              </a:pPr>
              <a:r>
                <a:rPr lang="zh-CN" altLang="en-US" sz="2400" b="1">
                  <a:solidFill>
                    <a:schemeClr val="tx1"/>
                  </a:solidFill>
                  <a:effectLst/>
                  <a:latin typeface="宋体" panose="02010600030101010101" pitchFamily="2" charset="-122"/>
                  <a:ea typeface="宋体" panose="02010600030101010101" pitchFamily="2" charset="-122"/>
                </a:rPr>
                <a:t>捕食</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0" name="文本框 29"/>
            <p:cNvSpPr txBox="1"/>
            <p:nvPr>
              <p:custDataLst>
                <p:tags r:id="rId17"/>
              </p:custDataLst>
            </p:nvPr>
          </p:nvSpPr>
          <p:spPr>
            <a:xfrm rot="19980000">
              <a:off x="10176" y="5455"/>
              <a:ext cx="869" cy="1108"/>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遗体</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2" name="文本框 31"/>
            <p:cNvSpPr txBox="1"/>
            <p:nvPr>
              <p:custDataLst>
                <p:tags r:id="rId18"/>
              </p:custDataLst>
            </p:nvPr>
          </p:nvSpPr>
          <p:spPr>
            <a:xfrm>
              <a:off x="6226" y="8586"/>
              <a:ext cx="3180" cy="725"/>
            </a:xfrm>
            <a:prstGeom prst="rect">
              <a:avLst/>
            </a:prstGeom>
            <a:noFill/>
            <a:ln w="9525">
              <a:noFill/>
              <a:prstDash val="lgDashDotDot"/>
            </a:ln>
            <a:extLst>
              <a:ext uri="{909E8E84-426E-40DD-AFC4-6F175D3DCCD1}">
                <a14:hiddenFill xmlns:a14="http://schemas.microsoft.com/office/drawing/2010/main">
                  <a:solidFill>
                    <a:srgbClr val="75DBFF"/>
                  </a:solidFill>
                </a14:hiddenFill>
              </a:ext>
            </a:extLst>
          </p:spPr>
          <p:txBody>
            <a:bodyPr wrap="none">
              <a:spAutoFit/>
            </a:bodyPr>
            <a:lstStyle/>
            <a:p>
              <a:pPr algn="ctr">
                <a:lnSpc>
                  <a:spcPct val="100000"/>
                </a:lnSpc>
                <a:spcBef>
                  <a:spcPct val="50000"/>
                </a:spcBef>
                <a:buClrTx/>
                <a:buSzTx/>
                <a:buFontTx/>
              </a:pPr>
              <a:r>
                <a:rPr lang="zh-CN" altLang="en-US" sz="2400" b="1">
                  <a:solidFill>
                    <a:schemeClr val="tx1"/>
                  </a:solidFill>
                  <a:effectLst/>
                  <a:latin typeface="宋体" panose="02010600030101010101" pitchFamily="2" charset="-122"/>
                  <a:ea typeface="宋体" panose="02010600030101010101" pitchFamily="2" charset="-122"/>
                </a:rPr>
                <a:t>遗体、排遗物</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4" name="文本框 33"/>
            <p:cNvSpPr txBox="1"/>
            <p:nvPr>
              <p:custDataLst>
                <p:tags r:id="rId19"/>
              </p:custDataLst>
            </p:nvPr>
          </p:nvSpPr>
          <p:spPr>
            <a:xfrm rot="18840000">
              <a:off x="9437" y="6416"/>
              <a:ext cx="869"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分解作用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5" name="文本框 34"/>
            <p:cNvSpPr txBox="1"/>
            <p:nvPr>
              <p:custDataLst>
                <p:tags r:id="rId20"/>
              </p:custDataLst>
            </p:nvPr>
          </p:nvSpPr>
          <p:spPr>
            <a:xfrm rot="2820000">
              <a:off x="5073" y="6374"/>
              <a:ext cx="869"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呼吸作用</a:t>
              </a:r>
              <a:endParaRPr lang="zh-CN" altLang="en-US" sz="2400" b="1">
                <a:solidFill>
                  <a:schemeClr val="tx1"/>
                </a:solidFill>
                <a:effectLst/>
                <a:latin typeface="宋体" panose="02010600030101010101" pitchFamily="2" charset="-122"/>
                <a:ea typeface="宋体" panose="02010600030101010101" pitchFamily="2" charset="-122"/>
              </a:endParaRPr>
            </a:p>
          </p:txBody>
        </p:sp>
        <p:sp>
          <p:nvSpPr>
            <p:cNvPr id="37" name="文本框 36"/>
            <p:cNvSpPr txBox="1"/>
            <p:nvPr>
              <p:custDataLst>
                <p:tags r:id="rId21"/>
              </p:custDataLst>
            </p:nvPr>
          </p:nvSpPr>
          <p:spPr>
            <a:xfrm>
              <a:off x="1064" y="2544"/>
              <a:ext cx="2540" cy="822"/>
            </a:xfrm>
            <a:prstGeom prst="rect">
              <a:avLst/>
            </a:prstGeom>
            <a:solidFill>
              <a:schemeClr val="accent6">
                <a:lumMod val="20000"/>
                <a:lumOff val="80000"/>
              </a:schemeClr>
            </a:solidFill>
            <a:ln w="19050">
              <a:solidFill>
                <a:schemeClr val="tx1"/>
              </a:solidFill>
              <a:prstDash val="solid"/>
            </a:ln>
          </p:spPr>
          <p:txBody>
            <a:bodyPr wrap="none">
              <a:spAutoFit/>
            </a:bodyPr>
            <a:lstStyle/>
            <a:p>
              <a:pPr algn="ctr">
                <a:spcBef>
                  <a:spcPct val="50000"/>
                </a:spcBef>
              </a:pPr>
              <a:r>
                <a:rPr lang="zh-CN" altLang="en-US" sz="2800" b="1">
                  <a:solidFill>
                    <a:schemeClr val="tx1"/>
                  </a:solidFill>
                  <a:effectLst/>
                  <a:latin typeface="宋体" panose="02010600030101010101" pitchFamily="2" charset="-122"/>
                  <a:ea typeface="宋体" panose="02010600030101010101" pitchFamily="2" charset="-122"/>
                </a:rPr>
                <a:t>化石燃料</a:t>
              </a:r>
              <a:endParaRPr lang="zh-CN" altLang="en-US" sz="2800" b="1">
                <a:solidFill>
                  <a:schemeClr val="tx1"/>
                </a:solidFill>
                <a:effectLst/>
                <a:latin typeface="宋体" panose="02010600030101010101" pitchFamily="2" charset="-122"/>
                <a:ea typeface="宋体" panose="02010600030101010101" pitchFamily="2" charset="-122"/>
              </a:endParaRPr>
            </a:p>
          </p:txBody>
        </p:sp>
        <p:cxnSp>
          <p:nvCxnSpPr>
            <p:cNvPr id="38" name="直接箭头连接符 37"/>
            <p:cNvCxnSpPr>
              <a:stCxn id="9" idx="1"/>
            </p:cNvCxnSpPr>
            <p:nvPr>
              <p:custDataLst>
                <p:tags r:id="rId22"/>
              </p:custDataLst>
            </p:nvPr>
          </p:nvCxnSpPr>
          <p:spPr>
            <a:xfrm flipH="1">
              <a:off x="3604" y="2933"/>
              <a:ext cx="3014"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39" name="文本框 38"/>
            <p:cNvSpPr txBox="1"/>
            <p:nvPr>
              <p:custDataLst>
                <p:tags r:id="rId23"/>
              </p:custDataLst>
            </p:nvPr>
          </p:nvSpPr>
          <p:spPr>
            <a:xfrm>
              <a:off x="4485" y="2208"/>
              <a:ext cx="1252" cy="725"/>
            </a:xfrm>
            <a:prstGeom prst="rect">
              <a:avLst/>
            </a:prstGeom>
            <a:noFill/>
            <a:ln w="9525">
              <a:noFill/>
              <a:prstDash val="lgDashDotDot"/>
            </a:ln>
            <a:extLst>
              <a:ext uri="{909E8E84-426E-40DD-AFC4-6F175D3DCCD1}">
                <a14:hiddenFill xmlns:a14="http://schemas.microsoft.com/office/drawing/2010/main">
                  <a:solidFill>
                    <a:srgbClr val="75DBFF"/>
                  </a:solidFill>
                </a14:hiddenFill>
              </a:ext>
            </a:extLst>
          </p:spPr>
          <p:txBody>
            <a:bodyPr wrap="none">
              <a:spAutoFit/>
            </a:bodyPr>
            <a:lstStyle/>
            <a:p>
              <a:pPr algn="ctr">
                <a:lnSpc>
                  <a:spcPct val="100000"/>
                </a:lnSpc>
                <a:spcBef>
                  <a:spcPct val="50000"/>
                </a:spcBef>
                <a:buClrTx/>
                <a:buSzTx/>
                <a:buFontTx/>
              </a:pPr>
              <a:r>
                <a:rPr lang="zh-CN" altLang="en-US" sz="2400" b="1">
                  <a:solidFill>
                    <a:schemeClr val="tx1"/>
                  </a:solidFill>
                  <a:effectLst/>
                  <a:latin typeface="宋体" panose="02010600030101010101" pitchFamily="2" charset="-122"/>
                  <a:ea typeface="宋体" panose="02010600030101010101" pitchFamily="2" charset="-122"/>
                </a:rPr>
                <a:t>遗体</a:t>
              </a:r>
              <a:endParaRPr lang="zh-CN" altLang="en-US" sz="2400" b="1">
                <a:solidFill>
                  <a:schemeClr val="tx1"/>
                </a:solidFill>
                <a:effectLst/>
                <a:latin typeface="宋体" panose="02010600030101010101" pitchFamily="2" charset="-122"/>
                <a:ea typeface="宋体" panose="02010600030101010101" pitchFamily="2" charset="-122"/>
              </a:endParaRPr>
            </a:p>
          </p:txBody>
        </p:sp>
        <p:cxnSp>
          <p:nvCxnSpPr>
            <p:cNvPr id="40" name="直接箭头连接符 39"/>
            <p:cNvCxnSpPr>
              <a:stCxn id="11" idx="1"/>
              <a:endCxn id="37" idx="2"/>
            </p:cNvCxnSpPr>
            <p:nvPr>
              <p:custDataLst>
                <p:tags r:id="rId24"/>
              </p:custDataLst>
            </p:nvPr>
          </p:nvCxnSpPr>
          <p:spPr>
            <a:xfrm flipH="1" flipV="1">
              <a:off x="2334" y="3366"/>
              <a:ext cx="1078" cy="5945"/>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41" name="文本框 40"/>
            <p:cNvSpPr txBox="1"/>
            <p:nvPr>
              <p:custDataLst>
                <p:tags r:id="rId25"/>
              </p:custDataLst>
            </p:nvPr>
          </p:nvSpPr>
          <p:spPr>
            <a:xfrm rot="21000000">
              <a:off x="1996" y="4820"/>
              <a:ext cx="869" cy="3036"/>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遗体、排遗物</a:t>
              </a:r>
              <a:endParaRPr lang="zh-CN" altLang="en-US" sz="2400" b="1">
                <a:solidFill>
                  <a:schemeClr val="tx1"/>
                </a:solidFill>
                <a:effectLst/>
                <a:latin typeface="宋体" panose="02010600030101010101" pitchFamily="2" charset="-122"/>
                <a:ea typeface="宋体" panose="02010600030101010101" pitchFamily="2" charset="-122"/>
              </a:endParaRPr>
            </a:p>
          </p:txBody>
        </p:sp>
        <p:cxnSp>
          <p:nvCxnSpPr>
            <p:cNvPr id="42" name="直接箭头连接符 41"/>
            <p:cNvCxnSpPr>
              <a:endCxn id="10" idx="1"/>
            </p:cNvCxnSpPr>
            <p:nvPr>
              <p:custDataLst>
                <p:tags r:id="rId26"/>
              </p:custDataLst>
            </p:nvPr>
          </p:nvCxnSpPr>
          <p:spPr>
            <a:xfrm>
              <a:off x="2967" y="3401"/>
              <a:ext cx="2730" cy="2608"/>
            </a:xfrm>
            <a:prstGeom prst="straightConnector1">
              <a:avLst/>
            </a:prstGeom>
            <a:ln w="19050">
              <a:prstDash val="dash"/>
              <a:tailEnd type="arrow" w="med" len="med"/>
            </a:ln>
          </p:spPr>
          <p:style>
            <a:lnRef idx="1">
              <a:schemeClr val="dk1"/>
            </a:lnRef>
            <a:fillRef idx="0">
              <a:schemeClr val="dk1"/>
            </a:fillRef>
            <a:effectRef idx="0">
              <a:schemeClr val="dk1"/>
            </a:effectRef>
            <a:fontRef idx="minor">
              <a:schemeClr val="tx1"/>
            </a:fontRef>
          </p:style>
        </p:cxnSp>
        <p:sp>
          <p:nvSpPr>
            <p:cNvPr id="43" name="文本框 42"/>
            <p:cNvSpPr txBox="1"/>
            <p:nvPr>
              <p:custDataLst>
                <p:tags r:id="rId27"/>
              </p:custDataLst>
            </p:nvPr>
          </p:nvSpPr>
          <p:spPr>
            <a:xfrm rot="18780000">
              <a:off x="4080" y="3257"/>
              <a:ext cx="869" cy="2072"/>
            </a:xfrm>
            <a:prstGeom prst="rect">
              <a:avLst/>
            </a:prstGeom>
            <a:noFill/>
            <a:ln w="9525">
              <a:noFill/>
              <a:prstDash val="lgDashDotDot"/>
            </a:ln>
            <a:extLst>
              <a:ext uri="{909E8E84-426E-40DD-AFC4-6F175D3DCCD1}">
                <a14:hiddenFill xmlns:a14="http://schemas.microsoft.com/office/drawing/2010/main">
                  <a:solidFill>
                    <a:schemeClr val="bg1"/>
                  </a:solidFill>
                </a14:hiddenFill>
              </a:ext>
            </a:extLst>
          </p:spPr>
          <p:txBody>
            <a:bodyPr vert="eaVert" wrap="none">
              <a:spAutoFit/>
            </a:bodyPr>
            <a:lstStyle/>
            <a:p>
              <a:pPr algn="ctr">
                <a:lnSpc>
                  <a:spcPct val="100000"/>
                </a:lnSpc>
                <a:spcBef>
                  <a:spcPct val="50000"/>
                </a:spcBef>
              </a:pPr>
              <a:r>
                <a:rPr lang="zh-CN" altLang="en-US" sz="2400" b="1">
                  <a:solidFill>
                    <a:schemeClr val="tx1"/>
                  </a:solidFill>
                  <a:effectLst/>
                  <a:latin typeface="宋体" panose="02010600030101010101" pitchFamily="2" charset="-122"/>
                  <a:ea typeface="宋体" panose="02010600030101010101" pitchFamily="2" charset="-122"/>
                </a:rPr>
                <a:t>燃烧作用</a:t>
              </a:r>
              <a:endParaRPr lang="zh-CN" altLang="en-US" sz="2400" b="1">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0" y="0"/>
            <a:ext cx="9144000" cy="1014730"/>
          </a:xfrm>
          <a:prstGeom prst="rect">
            <a:avLst/>
          </a:prstGeom>
          <a:noFill/>
        </p:spPr>
        <p:txBody>
          <a:bodyPr wrap="square" rtlCol="0">
            <a:spAutoFit/>
          </a:bodyPr>
          <a:lstStyle/>
          <a:p>
            <a:pPr algn="l">
              <a:lnSpc>
                <a:spcPct val="10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现学现用：识图</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图片_20201207165842_副本"/>
          <p:cNvPicPr>
            <a:picLocks noChangeAspect="1"/>
          </p:cNvPicPr>
          <p:nvPr>
            <p:custDataLst>
              <p:tags r:id="rId2"/>
            </p:custDataLst>
          </p:nvPr>
        </p:nvPicPr>
        <p:blipFill>
          <a:blip r:embed="rId3"/>
          <a:srcRect l="3240" t="11900" r="76600" b="34228"/>
          <a:stretch>
            <a:fillRect/>
          </a:stretch>
        </p:blipFill>
        <p:spPr>
          <a:xfrm>
            <a:off x="944245" y="681355"/>
            <a:ext cx="2027555" cy="1811020"/>
          </a:xfrm>
          <a:prstGeom prst="rect">
            <a:avLst/>
          </a:prstGeom>
        </p:spPr>
      </p:pic>
      <p:pic>
        <p:nvPicPr>
          <p:cNvPr id="3" name="图片 2" descr="微信图片_20201207165842_副本"/>
          <p:cNvPicPr>
            <a:picLocks noChangeAspect="1"/>
          </p:cNvPicPr>
          <p:nvPr>
            <p:custDataLst>
              <p:tags r:id="rId4"/>
            </p:custDataLst>
          </p:nvPr>
        </p:nvPicPr>
        <p:blipFill>
          <a:blip r:embed="rId3"/>
          <a:srcRect l="57357" t="3689" r="941" b="17584"/>
          <a:stretch>
            <a:fillRect/>
          </a:stretch>
        </p:blipFill>
        <p:spPr>
          <a:xfrm>
            <a:off x="357505" y="2707005"/>
            <a:ext cx="3449955" cy="2177415"/>
          </a:xfrm>
          <a:prstGeom prst="rect">
            <a:avLst/>
          </a:prstGeom>
        </p:spPr>
      </p:pic>
      <p:sp>
        <p:nvSpPr>
          <p:cNvPr id="4" name="文本框 3"/>
          <p:cNvSpPr txBox="1"/>
          <p:nvPr>
            <p:custDataLst>
              <p:tags r:id="rId5"/>
            </p:custDataLst>
          </p:nvPr>
        </p:nvSpPr>
        <p:spPr>
          <a:xfrm>
            <a:off x="4391025" y="336550"/>
            <a:ext cx="3382645" cy="2061210"/>
          </a:xfrm>
          <a:prstGeom prst="rect">
            <a:avLst/>
          </a:prstGeom>
          <a:noFill/>
        </p:spPr>
        <p:txBody>
          <a:bodyPr wrap="square" rtlCol="0">
            <a:spAutoFit/>
          </a:bodyPr>
          <a:lstStyle/>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6"/>
            </p:custDataLst>
          </p:nvPr>
        </p:nvSpPr>
        <p:spPr>
          <a:xfrm>
            <a:off x="4391025" y="2616200"/>
            <a:ext cx="3618230" cy="3046095"/>
          </a:xfrm>
          <a:prstGeom prst="rect">
            <a:avLst/>
          </a:prstGeom>
          <a:noFill/>
        </p:spPr>
        <p:txBody>
          <a:bodyPr wrap="square" rtlCol="0">
            <a:spAutoFit/>
          </a:bodyPr>
          <a:lstStyle/>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7"/>
            </p:custDataLst>
          </p:nvPr>
        </p:nvSpPr>
        <p:spPr>
          <a:xfrm>
            <a:off x="4721860" y="384810"/>
            <a:ext cx="167767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生产者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8"/>
            </p:custDataLst>
          </p:nvPr>
        </p:nvSpPr>
        <p:spPr>
          <a:xfrm>
            <a:off x="4721860" y="875665"/>
            <a:ext cx="3728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大气中的二氧化碳库</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9"/>
            </p:custDataLst>
          </p:nvPr>
        </p:nvSpPr>
        <p:spPr>
          <a:xfrm>
            <a:off x="4721860" y="1356995"/>
            <a:ext cx="167767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10"/>
            </p:custDataLst>
          </p:nvPr>
        </p:nvSpPr>
        <p:spPr>
          <a:xfrm>
            <a:off x="4721860" y="1821815"/>
            <a:ext cx="167767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11"/>
            </p:custDataLst>
          </p:nvPr>
        </p:nvSpPr>
        <p:spPr>
          <a:xfrm>
            <a:off x="4721860" y="2650490"/>
            <a:ext cx="3728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大气中的二氧化碳库</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12"/>
            </p:custDataLst>
          </p:nvPr>
        </p:nvSpPr>
        <p:spPr>
          <a:xfrm>
            <a:off x="4721860" y="3141345"/>
            <a:ext cx="213106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三级消费者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13"/>
            </p:custDataLst>
          </p:nvPr>
        </p:nvSpPr>
        <p:spPr>
          <a:xfrm>
            <a:off x="4721860" y="3656965"/>
            <a:ext cx="213106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14"/>
            </p:custDataLst>
          </p:nvPr>
        </p:nvSpPr>
        <p:spPr>
          <a:xfrm>
            <a:off x="4721860" y="4147820"/>
            <a:ext cx="213106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次级消费者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6" name="文本框 15"/>
          <p:cNvSpPr txBox="1"/>
          <p:nvPr>
            <p:custDataLst>
              <p:tags r:id="rId15"/>
            </p:custDataLst>
          </p:nvPr>
        </p:nvSpPr>
        <p:spPr>
          <a:xfrm>
            <a:off x="4721860" y="4617720"/>
            <a:ext cx="213106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生产者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7" name="文本框 16"/>
          <p:cNvSpPr txBox="1"/>
          <p:nvPr>
            <p:custDataLst>
              <p:tags r:id="rId16"/>
            </p:custDataLst>
          </p:nvPr>
        </p:nvSpPr>
        <p:spPr>
          <a:xfrm>
            <a:off x="4721860" y="5118100"/>
            <a:ext cx="213106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初级消费者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8" name="文本框 17"/>
          <p:cNvSpPr txBox="1"/>
          <p:nvPr>
            <p:custDataLst>
              <p:tags r:id="rId17"/>
            </p:custDataLst>
          </p:nvPr>
        </p:nvSpPr>
        <p:spPr>
          <a:xfrm>
            <a:off x="336550" y="5147310"/>
            <a:ext cx="8470900" cy="1210945"/>
          </a:xfrm>
          <a:prstGeom prst="rect">
            <a:avLst/>
          </a:prstGeom>
          <a:noFill/>
        </p:spPr>
        <p:txBody>
          <a:bodyPr wrap="square" rtlCol="0">
            <a:spAutoFit/>
          </a:bodyPr>
          <a:lstStyle/>
          <a:p>
            <a:pPr>
              <a:lnSpc>
                <a:spcPct val="130000"/>
              </a:lnSpc>
            </a:pPr>
            <a:r>
              <a:rPr lang="zh-CN" altLang="en-US" sz="2800" b="1">
                <a:solidFill>
                  <a:srgbClr val="1313E4"/>
                </a:solidFill>
                <a:latin typeface="宋体" panose="02010600030101010101" pitchFamily="2" charset="-122"/>
                <a:ea typeface="宋体" panose="02010600030101010101" pitchFamily="2" charset="-122"/>
              </a:rPr>
              <a:t>思考：</a:t>
            </a:r>
            <a:endParaRPr lang="zh-CN" altLang="en-US" sz="2800" b="1">
              <a:solidFill>
                <a:srgbClr val="1313E4"/>
              </a:solidFill>
              <a:latin typeface="宋体" panose="02010600030101010101" pitchFamily="2" charset="-122"/>
              <a:ea typeface="宋体" panose="02010600030101010101" pitchFamily="2" charset="-122"/>
            </a:endParaRPr>
          </a:p>
          <a:p>
            <a:pPr>
              <a:lnSpc>
                <a:spcPct val="130000"/>
              </a:lnSpc>
            </a:pPr>
            <a:r>
              <a:rPr lang="zh-CN" altLang="en-US" sz="2800" b="1">
                <a:solidFill>
                  <a:srgbClr val="1313E4"/>
                </a:solidFill>
                <a:latin typeface="宋体" panose="02010600030101010101" pitchFamily="2" charset="-122"/>
                <a:ea typeface="宋体" panose="02010600030101010101" pitchFamily="2" charset="-122"/>
              </a:rPr>
              <a:t>若使上图表示完整的碳循环，需补充</a:t>
            </a:r>
            <a:r>
              <a:rPr lang="en-US" altLang="zh-CN" sz="2800" b="1">
                <a:solidFill>
                  <a:srgbClr val="1313E4"/>
                </a:solidFill>
                <a:latin typeface="宋体" panose="02010600030101010101" pitchFamily="2" charset="-122"/>
                <a:ea typeface="宋体" panose="02010600030101010101" pitchFamily="2" charset="-122"/>
              </a:rPr>
              <a:t>____________</a:t>
            </a:r>
            <a:endParaRPr lang="en-US" altLang="zh-CN" sz="2800" b="1">
              <a:solidFill>
                <a:srgbClr val="1313E4"/>
              </a:solidFill>
              <a:latin typeface="宋体" panose="02010600030101010101" pitchFamily="2" charset="-122"/>
              <a:ea typeface="宋体" panose="02010600030101010101" pitchFamily="2" charset="-122"/>
            </a:endParaRPr>
          </a:p>
        </p:txBody>
      </p:sp>
      <p:sp>
        <p:nvSpPr>
          <p:cNvPr id="19" name="文本框 18"/>
          <p:cNvSpPr txBox="1"/>
          <p:nvPr>
            <p:custDataLst>
              <p:tags r:id="rId18"/>
            </p:custDataLst>
          </p:nvPr>
        </p:nvSpPr>
        <p:spPr>
          <a:xfrm>
            <a:off x="6120130" y="5800725"/>
            <a:ext cx="24288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化石燃料的燃烧</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p:bldP spid="16" grpId="0"/>
      <p:bldP spid="17" grpId="0"/>
      <p:bldP spid="18"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0" y="0"/>
            <a:ext cx="9144000" cy="1014730"/>
          </a:xfrm>
          <a:prstGeom prst="rect">
            <a:avLst/>
          </a:prstGeom>
          <a:noFill/>
        </p:spPr>
        <p:txBody>
          <a:bodyPr wrap="square" rtlCol="0">
            <a:spAutoFit/>
          </a:bodyPr>
          <a:lstStyle/>
          <a:p>
            <a:pPr algn="l">
              <a:lnSpc>
                <a:spcPct val="10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现学现用：识图</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C:\Users\Administrator\Desktop\33\微信图片_20201207172941_副本.png微信图片_20201207172941_副本"/>
          <p:cNvPicPr>
            <a:picLocks noChangeAspect="1"/>
          </p:cNvPicPr>
          <p:nvPr>
            <p:custDataLst>
              <p:tags r:id="rId2"/>
            </p:custDataLst>
          </p:nvPr>
        </p:nvPicPr>
        <p:blipFill>
          <a:blip r:embed="rId3"/>
          <a:stretch>
            <a:fillRect/>
          </a:stretch>
        </p:blipFill>
        <p:spPr>
          <a:xfrm>
            <a:off x="570865" y="578485"/>
            <a:ext cx="8002270" cy="2708275"/>
          </a:xfrm>
          <a:prstGeom prst="rect">
            <a:avLst/>
          </a:prstGeom>
        </p:spPr>
      </p:pic>
      <p:sp>
        <p:nvSpPr>
          <p:cNvPr id="4" name="文本框 3"/>
          <p:cNvSpPr txBox="1"/>
          <p:nvPr>
            <p:custDataLst>
              <p:tags r:id="rId4"/>
            </p:custDataLst>
          </p:nvPr>
        </p:nvSpPr>
        <p:spPr>
          <a:xfrm>
            <a:off x="2880995" y="3514725"/>
            <a:ext cx="3382645" cy="2797175"/>
          </a:xfrm>
          <a:prstGeom prst="rect">
            <a:avLst/>
          </a:prstGeom>
          <a:noFill/>
        </p:spPr>
        <p:txBody>
          <a:bodyPr wrap="square" rtlCol="0">
            <a:spAutoFit/>
          </a:bodyPr>
          <a:lstStyle/>
          <a:p>
            <a:pPr algn="l">
              <a:lnSpc>
                <a:spcPct val="11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a:t>
            </a: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②</a:t>
            </a: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③</a:t>
            </a:r>
            <a:r>
              <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④</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⑤</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__________</a:t>
            </a:r>
            <a:endParaRPr lang="en-US" altLang="zh-CN"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custDataLst>
              <p:tags r:id="rId5"/>
            </p:custDataLst>
          </p:nvPr>
        </p:nvSpPr>
        <p:spPr>
          <a:xfrm>
            <a:off x="3357245" y="3593465"/>
            <a:ext cx="24288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光合作用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6"/>
            </p:custDataLst>
          </p:nvPr>
        </p:nvSpPr>
        <p:spPr>
          <a:xfrm>
            <a:off x="3357880" y="4141470"/>
            <a:ext cx="24288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捕食</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7"/>
            </p:custDataLst>
          </p:nvPr>
        </p:nvSpPr>
        <p:spPr>
          <a:xfrm>
            <a:off x="3357880" y="4683125"/>
            <a:ext cx="31178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动植物的呼吸作用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8"/>
            </p:custDataLst>
          </p:nvPr>
        </p:nvSpPr>
        <p:spPr>
          <a:xfrm>
            <a:off x="3357880" y="5201285"/>
            <a:ext cx="31178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分解者的分解作用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9"/>
            </p:custDataLst>
          </p:nvPr>
        </p:nvSpPr>
        <p:spPr>
          <a:xfrm>
            <a:off x="3357880" y="5733415"/>
            <a:ext cx="31178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化石燃料的燃烧</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食物链概念：______彼此相互________成的复杂________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27.食物链和食物网的功能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（1）生态系统_____________________；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一般认为，________________________________________；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（2）食物链和食物网是_____________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是_____________________________；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.为什么食物网越复杂，生态系统抵抗外界干扰的能力就越强？</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食物链包含的种间关系为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食物网包含的种间关系为</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在食物网中，两种生物之间的种间关系是唯一的吗？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在食物网中，同一生物所处的营养级是一成不变的吗？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捕食者减少，被捕食者的数量变化为______________________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33.第一营养级生物数量减少，</a:t>
            </a:r>
            <a:r>
              <a:rPr 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其他生物的数量_______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2353494" y="-295"/>
            <a:ext cx="9486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食物链</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3"/>
            </p:custDataLst>
          </p:nvPr>
        </p:nvSpPr>
        <p:spPr>
          <a:xfrm>
            <a:off x="4529639" y="-295"/>
            <a:ext cx="120396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交错连接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4"/>
            </p:custDataLst>
          </p:nvPr>
        </p:nvSpPr>
        <p:spPr>
          <a:xfrm>
            <a:off x="6989629" y="-930"/>
            <a:ext cx="120396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营养关系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p:cNvSpPr txBox="1"/>
          <p:nvPr>
            <p:custDataLst>
              <p:tags r:id="rId5"/>
            </p:custDataLst>
          </p:nvPr>
        </p:nvSpPr>
        <p:spPr>
          <a:xfrm>
            <a:off x="2148840" y="767715"/>
            <a:ext cx="30841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保持相对稳定的重要条件</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5" name="矩形 14"/>
          <p:cNvSpPr/>
          <p:nvPr>
            <p:custDataLst>
              <p:tags r:id="rId6"/>
            </p:custDataLst>
          </p:nvPr>
        </p:nvSpPr>
        <p:spPr>
          <a:xfrm>
            <a:off x="2385879" y="1104605"/>
            <a:ext cx="60540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食物网越复杂，生态系统抵抗外界干扰的能力就越强</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7"/>
            </p:custDataLst>
          </p:nvPr>
        </p:nvSpPr>
        <p:spPr>
          <a:xfrm>
            <a:off x="3302819" y="1466555"/>
            <a:ext cx="248031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生态系统的营养结构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8"/>
            </p:custDataLst>
          </p:nvPr>
        </p:nvSpPr>
        <p:spPr>
          <a:xfrm>
            <a:off x="1174934" y="1813265"/>
            <a:ext cx="426720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生态系统物质循环和能量流动的渠道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9"/>
            </p:custDataLst>
          </p:nvPr>
        </p:nvSpPr>
        <p:spPr>
          <a:xfrm>
            <a:off x="356870" y="2524125"/>
            <a:ext cx="8318500"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如果一条食物链的某种动物减少或消失，它在食物网中的位置可以由这个营养级多种生物来代替，整个生态系统的结构和功能仍然能够维持在相对稳定的状态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0"/>
            </p:custDataLst>
          </p:nvPr>
        </p:nvSpPr>
        <p:spPr>
          <a:xfrm>
            <a:off x="3946709" y="3646510"/>
            <a:ext cx="69342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1"/>
            </p:custDataLst>
          </p:nvPr>
        </p:nvSpPr>
        <p:spPr>
          <a:xfrm>
            <a:off x="3948614" y="4009730"/>
            <a:ext cx="196977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捕食和种间竞争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2"/>
            </p:custDataLst>
          </p:nvPr>
        </p:nvSpPr>
        <p:spPr>
          <a:xfrm>
            <a:off x="407854" y="4750775"/>
            <a:ext cx="86067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不一定，可能是捕食，可能是种间竞争，也可能既存在捕食又存在种间竞争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3"/>
            </p:custDataLst>
          </p:nvPr>
        </p:nvSpPr>
        <p:spPr>
          <a:xfrm>
            <a:off x="494849" y="5492455"/>
            <a:ext cx="324612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不是，可能处于多个营养级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4"/>
            </p:custDataLst>
          </p:nvPr>
        </p:nvSpPr>
        <p:spPr>
          <a:xfrm>
            <a:off x="5341804" y="5861390"/>
            <a:ext cx="375666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a:solidFill>
                  <a:srgbClr val="FF0000"/>
                </a:solidFill>
                <a:latin typeface="宋体" panose="02010600030101010101" pitchFamily="2" charset="-122"/>
                <a:ea typeface="宋体" panose="02010600030101010101" pitchFamily="2" charset="-122"/>
                <a:sym typeface="+mn-ea"/>
              </a:rPr>
              <a:t>先增加，后减少，最后趋于稳定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15"/>
            </p:custDataLst>
          </p:nvPr>
        </p:nvSpPr>
        <p:spPr>
          <a:xfrm>
            <a:off x="6376854" y="6207465"/>
            <a:ext cx="948690" cy="42989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均减少</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P spid="20" grpId="0"/>
      <p:bldP spid="25" grpId="0"/>
      <p:bldP spid="26" grpId="0"/>
      <p:bldP spid="27" grpId="0"/>
      <p:bldP spid="28"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480185" y="3137535"/>
            <a:ext cx="6183630" cy="583565"/>
          </a:xfrm>
          <a:prstGeom prst="rect">
            <a:avLst/>
          </a:prstGeom>
          <a:noFill/>
        </p:spPr>
        <p:txBody>
          <a:bodyPr wrap="square" rtlCol="0">
            <a:spAutoFit/>
          </a:bodyPr>
          <a:lstStyle/>
          <a:p>
            <a:pPr algn="l">
              <a:lnSpc>
                <a:spcPct val="10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探究土壤微生物的分解作用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385445" y="596900"/>
            <a:ext cx="8348980" cy="1529715"/>
          </a:xfrm>
          <a:prstGeom prst="rect">
            <a:avLst/>
          </a:prstGeom>
          <a:ln>
            <a:noFill/>
            <a:prstDash val="lgDashDot"/>
          </a:ln>
        </p:spPr>
        <p:txBody>
          <a:bodyPr wrap="square">
            <a:spAutoFit/>
          </a:bodyPr>
          <a:lstStyle/>
          <a:p>
            <a:pPr algn="l" defTabSz="914400">
              <a:lnSpc>
                <a:spcPct val="13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土壤中存在种类、数目繁多的</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细菌、丝状真菌和呈放射状的放线菌</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，它们在生态系统中的成分为</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分解者</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。分解速度主要与</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环境温度和湿度</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有关。</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8888" name="文本框 27704"/>
          <p:cNvSpPr/>
          <p:nvPr>
            <p:custDataLst>
              <p:tags r:id="rId2"/>
            </p:custDataLst>
          </p:nvPr>
        </p:nvSpPr>
        <p:spPr>
          <a:xfrm>
            <a:off x="10324316" y="4361906"/>
            <a:ext cx="468486" cy="194657"/>
          </a:xfrm>
          <a:prstGeom prst="rect">
            <a:avLst/>
          </a:prstGeom>
          <a:noFill/>
          <a:ln w="9525">
            <a:noFill/>
          </a:ln>
        </p:spPr>
        <p:txBody>
          <a:bodyPr wrap="none" anchor="t"/>
          <a:lstStyle/>
          <a:p>
            <a:endParaRPr lang="zh-CN" altLang="en-US" sz="2000" b="1">
              <a:latin typeface="宋体" panose="02010600030101010101" pitchFamily="2" charset="-122"/>
              <a:ea typeface="宋体" panose="02010600030101010101" pitchFamily="2" charset="-122"/>
            </a:endParaRPr>
          </a:p>
        </p:txBody>
      </p:sp>
      <p:sp>
        <p:nvSpPr>
          <p:cNvPr id="77856" name="文本框 27695"/>
          <p:cNvSpPr/>
          <p:nvPr>
            <p:custDataLst>
              <p:tags r:id="rId3"/>
            </p:custDataLst>
          </p:nvPr>
        </p:nvSpPr>
        <p:spPr>
          <a:xfrm>
            <a:off x="1086911" y="5445295"/>
            <a:ext cx="779315" cy="231139"/>
          </a:xfrm>
          <a:prstGeom prst="rect">
            <a:avLst/>
          </a:prstGeom>
          <a:noFill/>
          <a:ln w="9525">
            <a:noFill/>
          </a:ln>
        </p:spPr>
        <p:txBody>
          <a:bodyPr wrap="square" anchor="t"/>
          <a:lstStyle/>
          <a:p>
            <a:endParaRPr lang="zh-CN" altLang="en-US" sz="2000" b="1">
              <a:solidFill>
                <a:srgbClr val="000000"/>
              </a:solidFill>
              <a:latin typeface="宋体" panose="02010600030101010101" pitchFamily="2" charset="-122"/>
              <a:ea typeface="宋体" panose="02010600030101010101" pitchFamily="2" charset="-122"/>
            </a:endParaRPr>
          </a:p>
        </p:txBody>
      </p:sp>
      <p:sp>
        <p:nvSpPr>
          <p:cNvPr id="11" name="文本框 10"/>
          <p:cNvSpPr txBox="1"/>
          <p:nvPr>
            <p:custDataLst>
              <p:tags r:id="rId4"/>
            </p:custDataLst>
          </p:nvPr>
        </p:nvSpPr>
        <p:spPr>
          <a:xfrm>
            <a:off x="0" y="0"/>
            <a:ext cx="9144000" cy="650875"/>
          </a:xfrm>
          <a:prstGeom prst="rect">
            <a:avLst/>
          </a:prstGeom>
          <a:noFill/>
        </p:spPr>
        <p:txBody>
          <a:bodyPr wrap="square" rtlCol="0">
            <a:spAutoFit/>
          </a:bodyPr>
          <a:lstStyle/>
          <a:p>
            <a:pPr algn="l">
              <a:lnSpc>
                <a:spcPct val="130000"/>
              </a:lnSpc>
              <a:buClrTx/>
              <a:buSzTx/>
              <a:buFontTx/>
            </a:pPr>
            <a:r>
              <a:rPr 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实验原理</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5"/>
            </p:custDataLst>
          </p:nvPr>
        </p:nvSpPr>
        <p:spPr>
          <a:xfrm>
            <a:off x="-12065" y="2115185"/>
            <a:ext cx="9144000" cy="650875"/>
          </a:xfrm>
          <a:prstGeom prst="rect">
            <a:avLst/>
          </a:prstGeom>
          <a:noFill/>
        </p:spPr>
        <p:txBody>
          <a:bodyPr wrap="square" rtlCol="0">
            <a:spAutoFit/>
          </a:bodyPr>
          <a:lstStyle/>
          <a:p>
            <a:pPr algn="l">
              <a:lnSpc>
                <a:spcPct val="130000"/>
              </a:lnSpc>
              <a:buClrTx/>
              <a:buSzTx/>
              <a:buFontTx/>
            </a:pPr>
            <a:r>
              <a:rPr 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案例</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p:cNvGraphicFramePr>
            <a:graphicFrameLocks noGrp="1"/>
          </p:cNvGraphicFramePr>
          <p:nvPr>
            <p:custDataLst>
              <p:tags r:id="rId6"/>
            </p:custDataLst>
          </p:nvPr>
        </p:nvGraphicFramePr>
        <p:xfrm>
          <a:off x="259080" y="2816860"/>
          <a:ext cx="8646160" cy="3840480"/>
        </p:xfrm>
        <a:graphic>
          <a:graphicData uri="http://schemas.openxmlformats.org/drawingml/2006/table">
            <a:tbl>
              <a:tblPr firstRow="1" bandRow="1">
                <a:tableStyleId>{5C22544A-7EE6-4342-B048-85BDC9FD1C3A}</a:tableStyleId>
              </a:tblPr>
              <a:tblGrid>
                <a:gridCol w="1450340"/>
                <a:gridCol w="1129030"/>
                <a:gridCol w="6066790"/>
              </a:tblGrid>
              <a:tr h="548640">
                <a:tc gridSpan="2">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提出问题</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gridSpan="2">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实验假设</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rowSpan="3">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实验设计</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自变量</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实验组</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对照组</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gridSpan="2">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实验现象</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8640">
                <a:tc gridSpan="2">
                  <a:txBody>
                    <a:bodyPr wrap="square"/>
                    <a:lstStyle/>
                    <a:p>
                      <a:pPr>
                        <a:buNone/>
                      </a:pPr>
                      <a:r>
                        <a:rPr lang="zh-CN" altLang="en-US" sz="2400" b="1">
                          <a:solidFill>
                            <a:schemeClr val="tx1"/>
                          </a:solidFill>
                          <a:latin typeface="宋体" panose="02010600030101010101" pitchFamily="2" charset="-122"/>
                          <a:ea typeface="宋体" panose="02010600030101010101" pitchFamily="2" charset="-122"/>
                        </a:rPr>
                        <a:t>结论分析</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3" name="文本框 27704"/>
          <p:cNvSpPr/>
          <p:nvPr>
            <p:custDataLst>
              <p:tags r:id="rId7"/>
            </p:custDataLst>
          </p:nvPr>
        </p:nvSpPr>
        <p:spPr>
          <a:xfrm>
            <a:off x="11293636" y="5002918"/>
            <a:ext cx="468486" cy="194657"/>
          </a:xfrm>
          <a:prstGeom prst="rect">
            <a:avLst/>
          </a:prstGeom>
          <a:noFill/>
          <a:ln w="9525">
            <a:noFill/>
          </a:ln>
        </p:spPr>
        <p:txBody>
          <a:bodyPr wrap="none" anchor="t"/>
          <a:lstStyle/>
          <a:p>
            <a:endParaRPr lang="zh-CN" altLang="en-US" sz="2400" b="1">
              <a:latin typeface="宋体" panose="02010600030101010101" pitchFamily="2" charset="-122"/>
              <a:ea typeface="宋体" panose="02010600030101010101" pitchFamily="2" charset="-122"/>
            </a:endParaRPr>
          </a:p>
        </p:txBody>
      </p:sp>
      <p:sp>
        <p:nvSpPr>
          <p:cNvPr id="6" name="文本框 5"/>
          <p:cNvSpPr txBox="1"/>
          <p:nvPr>
            <p:custDataLst>
              <p:tags r:id="rId8"/>
            </p:custDataLst>
          </p:nvPr>
        </p:nvSpPr>
        <p:spPr>
          <a:xfrm>
            <a:off x="2854960" y="2854960"/>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落叶是在土壤微生物的作用下腐烂的吗？</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7" name="文本框 16"/>
          <p:cNvSpPr txBox="1"/>
          <p:nvPr>
            <p:custDataLst>
              <p:tags r:id="rId9"/>
            </p:custDataLst>
          </p:nvPr>
        </p:nvSpPr>
        <p:spPr>
          <a:xfrm>
            <a:off x="2854960" y="3414395"/>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落叶在土壤微生物的作用下可以腐烂</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8" name="文本框 17"/>
          <p:cNvSpPr txBox="1"/>
          <p:nvPr>
            <p:custDataLst>
              <p:tags r:id="rId10"/>
            </p:custDataLst>
          </p:nvPr>
        </p:nvSpPr>
        <p:spPr>
          <a:xfrm>
            <a:off x="2854960" y="3973830"/>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土壤中是否含微生物</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9" name="文本框 18"/>
          <p:cNvSpPr txBox="1"/>
          <p:nvPr>
            <p:custDataLst>
              <p:tags r:id="rId11"/>
            </p:custDataLst>
          </p:nvPr>
        </p:nvSpPr>
        <p:spPr>
          <a:xfrm>
            <a:off x="2854960" y="4533265"/>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对土壤高温处理（灭菌）</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0" name="文本框 19"/>
          <p:cNvSpPr txBox="1"/>
          <p:nvPr>
            <p:custDataLst>
              <p:tags r:id="rId12"/>
            </p:custDataLst>
          </p:nvPr>
        </p:nvSpPr>
        <p:spPr>
          <a:xfrm>
            <a:off x="2854960" y="5092700"/>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对土壤不做任何处理（自然状态）</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1" name="文本框 20"/>
          <p:cNvSpPr txBox="1"/>
          <p:nvPr>
            <p:custDataLst>
              <p:tags r:id="rId13"/>
            </p:custDataLst>
          </p:nvPr>
        </p:nvSpPr>
        <p:spPr>
          <a:xfrm>
            <a:off x="2854960" y="5652135"/>
            <a:ext cx="62769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相同时间内对照组落叶腐烂，实验组不腐烂</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22" name="文本框 21"/>
          <p:cNvSpPr txBox="1"/>
          <p:nvPr>
            <p:custDataLst>
              <p:tags r:id="rId14"/>
            </p:custDataLst>
          </p:nvPr>
        </p:nvSpPr>
        <p:spPr>
          <a:xfrm>
            <a:off x="2854960" y="6181090"/>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土壤微生物对落叶有分解作用</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0" y="0"/>
            <a:ext cx="9144000" cy="650875"/>
          </a:xfrm>
          <a:prstGeom prst="rect">
            <a:avLst/>
          </a:prstGeom>
          <a:noFill/>
        </p:spPr>
        <p:txBody>
          <a:bodyPr wrap="square" rtlCol="0">
            <a:spAutoFit/>
          </a:bodyPr>
          <a:lstStyle/>
          <a:p>
            <a:pPr algn="l">
              <a:lnSpc>
                <a:spcPct val="130000"/>
              </a:lnSpc>
              <a:buClrTx/>
              <a:buSzTx/>
              <a:buFontTx/>
            </a:pPr>
            <a:r>
              <a:rPr 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案例</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p:cNvGraphicFramePr>
            <a:graphicFrameLocks noGrp="1"/>
          </p:cNvGraphicFramePr>
          <p:nvPr>
            <p:custDataLst>
              <p:tags r:id="rId2"/>
            </p:custDataLst>
          </p:nvPr>
        </p:nvGraphicFramePr>
        <p:xfrm>
          <a:off x="266065" y="744220"/>
          <a:ext cx="8645525" cy="4953000"/>
        </p:xfrm>
        <a:graphic>
          <a:graphicData uri="http://schemas.openxmlformats.org/drawingml/2006/table">
            <a:tbl>
              <a:tblPr firstRow="1" bandRow="1">
                <a:tableStyleId>{5C22544A-7EE6-4342-B048-85BDC9FD1C3A}</a:tableStyleId>
              </a:tblPr>
              <a:tblGrid>
                <a:gridCol w="897890"/>
                <a:gridCol w="1167130"/>
                <a:gridCol w="718820"/>
                <a:gridCol w="5861685"/>
              </a:tblGrid>
              <a:tr h="495300">
                <a:tc gridSpan="2">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提出问题</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gridSpan="2">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实验假设</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rowSpan="3">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实验设计</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自变量</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实验组</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对照组</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rowSpan="4">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sym typeface="+mn-ea"/>
                      </a:endParaRPr>
                    </a:p>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sym typeface="+mn-ea"/>
                      </a:endParaRPr>
                    </a:p>
                    <a:p>
                      <a:pPr>
                        <a:lnSpc>
                          <a:spcPct val="100000"/>
                        </a:lnSpc>
                        <a:buNone/>
                      </a:pPr>
                      <a:r>
                        <a:rPr lang="zh-CN" altLang="en-US" sz="2400" b="1">
                          <a:solidFill>
                            <a:schemeClr val="tx1"/>
                          </a:solidFill>
                          <a:latin typeface="宋体" panose="02010600030101010101" pitchFamily="2" charset="-122"/>
                          <a:ea typeface="宋体" panose="02010600030101010101" pitchFamily="2" charset="-122"/>
                          <a:sym typeface="+mn-ea"/>
                        </a:rPr>
                        <a:t>实验现象</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rowSpan="2">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加入</a:t>
                      </a:r>
                      <a:endParaRPr lang="zh-CN" altLang="en-US" sz="2400" b="1">
                        <a:solidFill>
                          <a:schemeClr val="tx1"/>
                        </a:solidFill>
                        <a:latin typeface="宋体" panose="02010600030101010101" pitchFamily="2" charset="-122"/>
                        <a:ea typeface="宋体" panose="02010600030101010101" pitchFamily="2" charset="-122"/>
                      </a:endParaRPr>
                    </a:p>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碘液</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en-US" altLang="zh-CN" sz="2400" b="1">
                          <a:solidFill>
                            <a:schemeClr val="tx1"/>
                          </a:solidFill>
                          <a:latin typeface="宋体" panose="02010600030101010101" pitchFamily="2" charset="-122"/>
                          <a:ea typeface="宋体" panose="02010600030101010101" pitchFamily="2" charset="-122"/>
                        </a:rPr>
                        <a:t>A1</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en-US" altLang="zh-CN" sz="2400" b="1">
                          <a:solidFill>
                            <a:schemeClr val="tx1"/>
                          </a:solidFill>
                          <a:latin typeface="宋体" panose="02010600030101010101" pitchFamily="2" charset="-122"/>
                          <a:ea typeface="宋体" panose="02010600030101010101" pitchFamily="2" charset="-122"/>
                          <a:sym typeface="+mn-ea"/>
                        </a:rPr>
                        <a:t>B1</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rowSpan="2">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加入斐林试剂</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en-US" altLang="zh-CN" sz="2400" b="1">
                          <a:solidFill>
                            <a:schemeClr val="tx1"/>
                          </a:solidFill>
                          <a:latin typeface="宋体" panose="02010600030101010101" pitchFamily="2" charset="-122"/>
                          <a:ea typeface="宋体" panose="02010600030101010101" pitchFamily="2" charset="-122"/>
                          <a:sym typeface="+mn-ea"/>
                        </a:rPr>
                        <a:t>A2</a:t>
                      </a:r>
                      <a:endParaRPr lang="en-US" altLang="zh-CN"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r>
                        <a:rPr lang="en-US" altLang="zh-CN" sz="2400" b="1">
                          <a:solidFill>
                            <a:schemeClr val="tx1"/>
                          </a:solidFill>
                          <a:latin typeface="宋体" panose="02010600030101010101" pitchFamily="2" charset="-122"/>
                          <a:ea typeface="宋体" panose="02010600030101010101" pitchFamily="2" charset="-122"/>
                        </a:rPr>
                        <a:t>B2</a:t>
                      </a:r>
                      <a:endParaRPr lang="en-US" altLang="zh-CN"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95300">
                <a:tc gridSpan="2">
                  <a:txBody>
                    <a:bodyPr wrap="square"/>
                    <a:lstStyle/>
                    <a:p>
                      <a:pPr>
                        <a:lnSpc>
                          <a:spcPct val="100000"/>
                        </a:lnSpc>
                        <a:buNone/>
                      </a:pPr>
                      <a:r>
                        <a:rPr lang="zh-CN" altLang="en-US" sz="2400" b="1">
                          <a:solidFill>
                            <a:schemeClr val="tx1"/>
                          </a:solidFill>
                          <a:latin typeface="宋体" panose="02010600030101010101" pitchFamily="2" charset="-122"/>
                          <a:ea typeface="宋体" panose="02010600030101010101" pitchFamily="2" charset="-122"/>
                        </a:rPr>
                        <a:t>结论分析</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lnSpc>
                          <a:spcPct val="100000"/>
                        </a:lnSpc>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6" name="文本框 5"/>
          <p:cNvSpPr txBox="1"/>
          <p:nvPr>
            <p:custDataLst>
              <p:tags r:id="rId3"/>
            </p:custDataLst>
          </p:nvPr>
        </p:nvSpPr>
        <p:spPr>
          <a:xfrm>
            <a:off x="2397760" y="795655"/>
            <a:ext cx="599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土壤微生物能分解淀粉吗？</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4"/>
            </p:custDataLst>
          </p:nvPr>
        </p:nvSpPr>
        <p:spPr>
          <a:xfrm>
            <a:off x="2397760" y="1285240"/>
            <a:ext cx="48704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土壤微生物能分解淀粉</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5"/>
            </p:custDataLst>
          </p:nvPr>
        </p:nvSpPr>
        <p:spPr>
          <a:xfrm>
            <a:off x="2397760" y="1774825"/>
            <a:ext cx="48704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土壤中是否含有分解淀粉的微生物</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6"/>
            </p:custDataLst>
          </p:nvPr>
        </p:nvSpPr>
        <p:spPr>
          <a:xfrm>
            <a:off x="2397760" y="2264410"/>
            <a:ext cx="6355715" cy="460375"/>
          </a:xfrm>
          <a:prstGeom prst="rect">
            <a:avLst/>
          </a:prstGeom>
          <a:noFill/>
        </p:spPr>
        <p:txBody>
          <a:bodyPr wrap="square" rtlCol="0">
            <a:spAutoFit/>
          </a:bodyPr>
          <a:lstStyle/>
          <a:p>
            <a:r>
              <a:rPr lang="pt-BR"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杯中加入适量淀粉糊</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pt-BR"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30mL</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土壤浸出液</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文本框 19"/>
          <p:cNvSpPr txBox="1"/>
          <p:nvPr>
            <p:custDataLst>
              <p:tags r:id="rId7"/>
            </p:custDataLst>
          </p:nvPr>
        </p:nvSpPr>
        <p:spPr>
          <a:xfrm>
            <a:off x="2397760" y="2724785"/>
            <a:ext cx="6355715" cy="460375"/>
          </a:xfrm>
          <a:prstGeom prst="rect">
            <a:avLst/>
          </a:prstGeom>
          <a:noFill/>
        </p:spPr>
        <p:txBody>
          <a:bodyPr wrap="square" rtlCol="0">
            <a:spAutoFit/>
          </a:bodyPr>
          <a:lstStyle/>
          <a:p>
            <a:r>
              <a:rPr lang="en-US" altLang="pt-BR"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杯中加入等量淀粉糊</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pt-BR"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30mL</a:t>
            </a:r>
            <a:r>
              <a:rPr lang="zh-CN" altLang="pt-BR"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蒸馏水</a:t>
            </a:r>
            <a:endParaRPr lang="zh-CN" altLang="pt-BR"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文本框 30"/>
          <p:cNvSpPr txBox="1"/>
          <p:nvPr>
            <p:custDataLst>
              <p:tags r:id="rId8"/>
            </p:custDataLst>
          </p:nvPr>
        </p:nvSpPr>
        <p:spPr>
          <a:xfrm>
            <a:off x="3121660" y="3256280"/>
            <a:ext cx="56318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不变蓝</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文本框 31"/>
          <p:cNvSpPr txBox="1"/>
          <p:nvPr>
            <p:custDataLst>
              <p:tags r:id="rId9"/>
            </p:custDataLst>
          </p:nvPr>
        </p:nvSpPr>
        <p:spPr>
          <a:xfrm>
            <a:off x="3121660" y="3758565"/>
            <a:ext cx="56318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变蓝</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10"/>
            </p:custDataLst>
          </p:nvPr>
        </p:nvSpPr>
        <p:spPr>
          <a:xfrm>
            <a:off x="3121660" y="4260850"/>
            <a:ext cx="56318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产生砖红色沉淀</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custDataLst>
              <p:tags r:id="rId11"/>
            </p:custDataLst>
          </p:nvPr>
        </p:nvSpPr>
        <p:spPr>
          <a:xfrm>
            <a:off x="3121660" y="4763135"/>
            <a:ext cx="56318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不产生砖红色沉淀</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12"/>
            </p:custDataLst>
          </p:nvPr>
        </p:nvSpPr>
        <p:spPr>
          <a:xfrm>
            <a:off x="2397760" y="5223510"/>
            <a:ext cx="56318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土壤浸出液中的微生物能分解淀粉</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文本框 44"/>
          <p:cNvSpPr txBox="1"/>
          <p:nvPr>
            <p:custDataLst>
              <p:tags r:id="rId13"/>
            </p:custDataLst>
          </p:nvPr>
        </p:nvSpPr>
        <p:spPr>
          <a:xfrm>
            <a:off x="592455" y="5852160"/>
            <a:ext cx="7993380" cy="460375"/>
          </a:xfrm>
          <a:prstGeom prst="rect">
            <a:avLst/>
          </a:prstGeom>
          <a:noFill/>
        </p:spPr>
        <p:txBody>
          <a:bodyPr wrap="square" rtlCol="0">
            <a:spAutoFit/>
          </a:bodyPr>
          <a:lstStyle/>
          <a:p>
            <a:r>
              <a:rPr lang="en-US" altLang="zh-CN"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淀粉组反应时间应充足，斐林试剂组实验过程需加热；</a:t>
            </a:r>
            <a:endParaRPr lang="zh-CN" altLang="en-US" sz="2400" b="1">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20" grpId="0"/>
      <p:bldP spid="31" grpId="0"/>
      <p:bldP spid="32" grpId="0"/>
      <p:bldP spid="33" grpId="0"/>
      <p:bldP spid="34" grpId="0"/>
      <p:bldP spid="35"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279467" y="3243986"/>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4</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生态系统的信息传递</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6739255"/>
          </a:xfrm>
          <a:prstGeom prst="rect">
            <a:avLst/>
          </a:prstGeom>
          <a:noFill/>
        </p:spPr>
        <p:txBody>
          <a:bodyPr wrap="square" rtlCol="0">
            <a:spAutoFit/>
          </a:bodyPr>
          <a:lstStyle/>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信息概念：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通常将</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等称作信息</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2.信息三要素：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①_______——信息产生的部位；</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②_______——信息传播的媒介，如空气、水及其他介质；</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③_______——信息接收的生物或其他部位；</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常见的信息受体：</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动物的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植物的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信息传递：</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生态系统中的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，以及它们</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都有信息的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，能够形成</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，即</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生态系统的信息传递包括细胞之间的信息传递吗？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生态系统中信息的种类有________、________、________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7.物理信息概念：通过________传递的信息</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8.物理信息的来源：________________________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eaLnBrk="1" latinLnBrk="0" hangingPunct="1">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9.物理信息的实例：</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eaLnBrk="1" latinLnBrk="0" hangingPunct="1">
              <a:lnSpc>
                <a:spcPct val="100000"/>
              </a:lnSpc>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0" algn="l" eaLnBrk="1" latinLnBrk="0" hangingPunct="1">
              <a:lnSpc>
                <a:spcPct val="100000"/>
              </a:lnSpc>
              <a:spcBef>
                <a:spcPct val="0"/>
              </a:spcBef>
              <a:spcAft>
                <a:spcPct val="0"/>
              </a:spcAft>
              <a:buClrTx/>
              <a:buSzTx/>
              <a:buFontTx/>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化学信息概念：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生物产生的一些可以</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2"/>
            </p:custDataLst>
          </p:nvPr>
        </p:nvSpPr>
        <p:spPr>
          <a:xfrm>
            <a:off x="2758624" y="593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可以传播</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3"/>
            </p:custDataLst>
          </p:nvPr>
        </p:nvSpPr>
        <p:spPr>
          <a:xfrm>
            <a:off x="4377055" y="59690"/>
            <a:ext cx="7683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消息</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9" name="文本框 18"/>
          <p:cNvSpPr txBox="1"/>
          <p:nvPr>
            <p:custDataLst>
              <p:tags r:id="rId4"/>
            </p:custDataLst>
          </p:nvPr>
        </p:nvSpPr>
        <p:spPr>
          <a:xfrm>
            <a:off x="5444490" y="59690"/>
            <a:ext cx="7683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情报</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0" name="文本框 19"/>
          <p:cNvSpPr txBox="1"/>
          <p:nvPr>
            <p:custDataLst>
              <p:tags r:id="rId5"/>
            </p:custDataLst>
          </p:nvPr>
        </p:nvSpPr>
        <p:spPr>
          <a:xfrm>
            <a:off x="6530975" y="59690"/>
            <a:ext cx="7683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指令</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1" name="文本框 20"/>
          <p:cNvSpPr txBox="1"/>
          <p:nvPr>
            <p:custDataLst>
              <p:tags r:id="rId6"/>
            </p:custDataLst>
          </p:nvPr>
        </p:nvSpPr>
        <p:spPr>
          <a:xfrm>
            <a:off x="7585710" y="59690"/>
            <a:ext cx="7683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数据</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2" name="文本框 21"/>
          <p:cNvSpPr txBox="1"/>
          <p:nvPr>
            <p:custDataLst>
              <p:tags r:id="rId7"/>
            </p:custDataLst>
          </p:nvPr>
        </p:nvSpPr>
        <p:spPr>
          <a:xfrm>
            <a:off x="111760" y="420370"/>
            <a:ext cx="76835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信号</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3" name="矩形 22"/>
          <p:cNvSpPr/>
          <p:nvPr>
            <p:custDataLst>
              <p:tags r:id="rId8"/>
            </p:custDataLst>
          </p:nvPr>
        </p:nvSpPr>
        <p:spPr>
          <a:xfrm>
            <a:off x="357054" y="115540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信息源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357054" y="149830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0"/>
            </p:custDataLst>
          </p:nvPr>
        </p:nvSpPr>
        <p:spPr>
          <a:xfrm>
            <a:off x="357054" y="18818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信息受体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1"/>
            </p:custDataLst>
          </p:nvPr>
        </p:nvSpPr>
        <p:spPr>
          <a:xfrm>
            <a:off x="1306379" y="260828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眼、鼻、耳、皮肤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2"/>
            </p:custDataLst>
          </p:nvPr>
        </p:nvSpPr>
        <p:spPr>
          <a:xfrm>
            <a:off x="1306379" y="2965155"/>
            <a:ext cx="52882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叶、芽以及细胞中的特殊物质（如光敏色素）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文本框 28"/>
          <p:cNvSpPr txBox="1"/>
          <p:nvPr>
            <p:custDataLst>
              <p:tags r:id="rId13"/>
            </p:custDataLst>
          </p:nvPr>
        </p:nvSpPr>
        <p:spPr>
          <a:xfrm>
            <a:off x="3802380" y="3364230"/>
            <a:ext cx="18764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生物种群之间</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0" name="文本框 29"/>
          <p:cNvSpPr txBox="1"/>
          <p:nvPr>
            <p:custDataLst>
              <p:tags r:id="rId14"/>
            </p:custDataLst>
          </p:nvPr>
        </p:nvSpPr>
        <p:spPr>
          <a:xfrm>
            <a:off x="7096760" y="3364230"/>
            <a:ext cx="101917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内部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1" name="文本框 30"/>
          <p:cNvSpPr txBox="1"/>
          <p:nvPr>
            <p:custDataLst>
              <p:tags r:id="rId15"/>
            </p:custDataLst>
          </p:nvPr>
        </p:nvSpPr>
        <p:spPr>
          <a:xfrm>
            <a:off x="388620" y="3712210"/>
            <a:ext cx="101917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产生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2" name="文本框 31"/>
          <p:cNvSpPr txBox="1"/>
          <p:nvPr>
            <p:custDataLst>
              <p:tags r:id="rId16"/>
            </p:custDataLst>
          </p:nvPr>
        </p:nvSpPr>
        <p:spPr>
          <a:xfrm>
            <a:off x="1356360" y="3712210"/>
            <a:ext cx="101917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交换</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3" name="文本框 32"/>
          <p:cNvSpPr txBox="1"/>
          <p:nvPr>
            <p:custDataLst>
              <p:tags r:id="rId17"/>
            </p:custDataLst>
          </p:nvPr>
        </p:nvSpPr>
        <p:spPr>
          <a:xfrm>
            <a:off x="3569335" y="3712210"/>
            <a:ext cx="12299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信息传递</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4" name="矩形 33"/>
          <p:cNvSpPr/>
          <p:nvPr>
            <p:custDataLst>
              <p:tags r:id="rId18"/>
            </p:custDataLst>
          </p:nvPr>
        </p:nvSpPr>
        <p:spPr>
          <a:xfrm>
            <a:off x="5327834" y="371191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信息流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34"/>
          <p:cNvSpPr/>
          <p:nvPr>
            <p:custDataLst>
              <p:tags r:id="rId19"/>
            </p:custDataLst>
          </p:nvPr>
        </p:nvSpPr>
        <p:spPr>
          <a:xfrm>
            <a:off x="7097579" y="406751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不包括</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矩形 35"/>
          <p:cNvSpPr/>
          <p:nvPr>
            <p:custDataLst>
              <p:tags r:id="rId20"/>
            </p:custDataLst>
          </p:nvPr>
        </p:nvSpPr>
        <p:spPr>
          <a:xfrm>
            <a:off x="3803199" y="44370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物理信息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矩形 36"/>
          <p:cNvSpPr/>
          <p:nvPr>
            <p:custDataLst>
              <p:tags r:id="rId21"/>
            </p:custDataLst>
          </p:nvPr>
        </p:nvSpPr>
        <p:spPr>
          <a:xfrm>
            <a:off x="5327834" y="44408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化学信息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矩形 37"/>
          <p:cNvSpPr/>
          <p:nvPr>
            <p:custDataLst>
              <p:tags r:id="rId22"/>
            </p:custDataLst>
          </p:nvPr>
        </p:nvSpPr>
        <p:spPr>
          <a:xfrm>
            <a:off x="6842944" y="44364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9" name="矩形 38"/>
          <p:cNvSpPr/>
          <p:nvPr>
            <p:custDataLst>
              <p:tags r:id="rId23"/>
            </p:custDataLst>
          </p:nvPr>
        </p:nvSpPr>
        <p:spPr>
          <a:xfrm>
            <a:off x="3173914" y="481364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物理过程</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0" name="矩形 39"/>
          <p:cNvSpPr/>
          <p:nvPr>
            <p:custDataLst>
              <p:tags r:id="rId24"/>
            </p:custDataLst>
          </p:nvPr>
        </p:nvSpPr>
        <p:spPr>
          <a:xfrm>
            <a:off x="2883719" y="516987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非生物环境或生物个体或群体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1" name="矩形 40"/>
          <p:cNvSpPr/>
          <p:nvPr>
            <p:custDataLst>
              <p:tags r:id="rId25"/>
            </p:custDataLst>
          </p:nvPr>
        </p:nvSpPr>
        <p:spPr>
          <a:xfrm>
            <a:off x="389439" y="589631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光、声、温度、湿度、磁场</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2" name="矩形 41"/>
          <p:cNvSpPr/>
          <p:nvPr>
            <p:custDataLst>
              <p:tags r:id="rId26"/>
            </p:custDataLst>
          </p:nvPr>
        </p:nvSpPr>
        <p:spPr>
          <a:xfrm>
            <a:off x="5407209" y="62671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传递信息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3" name="矩形 42"/>
          <p:cNvSpPr/>
          <p:nvPr>
            <p:custDataLst>
              <p:tags r:id="rId27"/>
            </p:custDataLst>
          </p:nvPr>
        </p:nvSpPr>
        <p:spPr>
          <a:xfrm>
            <a:off x="6830244" y="62569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化学物质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6739255"/>
          </a:xfrm>
          <a:prstGeom prst="rect">
            <a:avLst/>
          </a:prstGeom>
          <a:noFill/>
        </p:spPr>
        <p:txBody>
          <a:bodyPr wrap="square" rtlCol="0">
            <a:spAutoFit/>
          </a:bodyPr>
          <a:lstStyle/>
          <a:p>
            <a:pPr lvl="0" algn="l">
              <a:spcBef>
                <a:spcPct val="0"/>
              </a:spcBef>
              <a:spcAft>
                <a:spcPct val="0"/>
              </a:spcAft>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化学信息来源：</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化学信息的实例：</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植物的______、______等________；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以及动物的_______等；</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昆虫、鱼类以及哺乳类等生物的_______；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行为信息概念：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动物的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，主要指各种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，这些动作也能够向</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生物传递某种信息，即</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可以体现为行为信息；</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行为信息来源：</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行为信息的实例：</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含羞草的“害羞”算行为信息吗？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植物开花展示了颜色与形状、开花后由香味飘出，分别属于什么信息？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荆棘的刺扎人与豪猪遇见敌人竖刺，分别属于什么信息？</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2"/>
            </p:custDataLst>
          </p:nvPr>
        </p:nvSpPr>
        <p:spPr>
          <a:xfrm>
            <a:off x="2681789" y="4669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545014" y="445475"/>
            <a:ext cx="3629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某些题目中说也可来源于环境</a:t>
            </a:r>
            <a:endPar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1493704" y="114143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2682424" y="114143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有机酸</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6"/>
            </p:custDataLst>
          </p:nvPr>
        </p:nvSpPr>
        <p:spPr>
          <a:xfrm>
            <a:off x="3925119" y="11414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代谢废物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7"/>
            </p:custDataLst>
          </p:nvPr>
        </p:nvSpPr>
        <p:spPr>
          <a:xfrm>
            <a:off x="2075364" y="15141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性外激素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4864284" y="187105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信息素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3580949" y="22412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特殊行为</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0"/>
            </p:custDataLst>
          </p:nvPr>
        </p:nvSpPr>
        <p:spPr>
          <a:xfrm>
            <a:off x="6543224" y="224125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动作</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1"/>
            </p:custDataLst>
          </p:nvPr>
        </p:nvSpPr>
        <p:spPr>
          <a:xfrm>
            <a:off x="1018089" y="261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2"/>
            </p:custDataLst>
          </p:nvPr>
        </p:nvSpPr>
        <p:spPr>
          <a:xfrm>
            <a:off x="2155374" y="261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异种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3"/>
            </p:custDataLst>
          </p:nvPr>
        </p:nvSpPr>
        <p:spPr>
          <a:xfrm>
            <a:off x="5949499" y="2614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动物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4"/>
            </p:custDataLst>
          </p:nvPr>
        </p:nvSpPr>
        <p:spPr>
          <a:xfrm>
            <a:off x="7006139" y="261400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行为特征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5"/>
            </p:custDataLst>
          </p:nvPr>
        </p:nvSpPr>
        <p:spPr>
          <a:xfrm>
            <a:off x="2683059" y="33353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动物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6"/>
            </p:custDataLst>
          </p:nvPr>
        </p:nvSpPr>
        <p:spPr>
          <a:xfrm>
            <a:off x="450399" y="4075135"/>
            <a:ext cx="65646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蜜蜂跳舞；</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鸟类求偶时，通常雄鸟会进行</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求偶炫耀</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5129714" y="443581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不算，行为信息的来源为动物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矩形 35"/>
          <p:cNvSpPr/>
          <p:nvPr>
            <p:custDataLst>
              <p:tags r:id="rId18"/>
            </p:custDataLst>
          </p:nvPr>
        </p:nvSpPr>
        <p:spPr>
          <a:xfrm>
            <a:off x="1363529" y="516225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物理信息，化学信息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矩形 36"/>
          <p:cNvSpPr/>
          <p:nvPr>
            <p:custDataLst>
              <p:tags r:id="rId19"/>
            </p:custDataLst>
          </p:nvPr>
        </p:nvSpPr>
        <p:spPr>
          <a:xfrm>
            <a:off x="545014" y="591536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物理信息，行为信息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P spid="5" grpId="0"/>
      <p:bldP spid="6" grpId="0"/>
      <p:bldP spid="7" grpId="0"/>
      <p:bldP spid="9" grpId="0"/>
      <p:bldP spid="10" grpId="0"/>
      <p:bldP spid="11" grpId="0"/>
      <p:bldP spid="12" grpId="0"/>
      <p:bldP spid="13" grpId="0"/>
      <p:bldP spid="14" grpId="0"/>
      <p:bldP spid="15" grpId="0"/>
      <p:bldP spid="16" grpId="0"/>
      <p:bldP spid="17" grpId="0"/>
      <p:bldP spid="28" grpId="0"/>
      <p:bldP spid="36" grpId="0"/>
      <p:bldP spid="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6369685"/>
          </a:xfrm>
          <a:prstGeom prst="rect">
            <a:avLst/>
          </a:prstGeom>
          <a:noFill/>
        </p:spPr>
        <p:txBody>
          <a:bodyPr wrap="square" rtlCol="0">
            <a:spAutoFit/>
          </a:bodyPr>
          <a:lstStyle/>
          <a:p>
            <a:pPr lvl="0" algn="l">
              <a:spcBef>
                <a:spcPct val="0"/>
              </a:spcBef>
              <a:spcAft>
                <a:spcPct val="0"/>
              </a:spcAft>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分别说出信息传递在不同水平中的作用：</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①个体：</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②种群：</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③群落和生态系统：</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海豚的回声定位和莴苣种子必须接收某种波长的光信息才能萌发生长，体现出信息传递的什么作用？_____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21.在自然界中，植物开花需要光信息刺激，当日照时间达到一定长度时，植物才能开花，体现出信息传递的什么作用？_____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.在草原上，当草原返青时，“绿色”为食草动物提供了可以开始采食的信息，体现出信息传递的什么作用？_____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信息传递在农业生产中的应用</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利用模拟的动物信息吸引大量的传粉动物；</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，如</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利用昆虫信息素诱捕或警示有害动物；</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控制动物危害的技术方法大致有</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三种；</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所有通过信息传递进行的防治手段均属于_______；</a:t>
            </a:r>
            <a:endPar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a:p>
            <a:pPr lvl="0" algn="l">
              <a:spcBef>
                <a:spcPct val="0"/>
              </a:spcBef>
              <a:spcAft>
                <a:spcPct val="0"/>
              </a:spcAft>
              <a:buClrTx/>
              <a:buSzTx/>
              <a:buFontTx/>
            </a:pP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26.</a:t>
            </a:r>
            <a:r>
              <a:rPr lang="zh-CN" altLang="en-US"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生物防治的优点：</a:t>
            </a:r>
            <a:r>
              <a:rPr lang="en-US" altLang="zh-CN" sz="2400" b="1" i="0" u="none" strike="noStrike" kern="1200" cap="none" spc="0" baseline="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2"/>
            </p:custDataLst>
          </p:nvPr>
        </p:nvSpPr>
        <p:spPr>
          <a:xfrm>
            <a:off x="1240974" y="429600"/>
            <a:ext cx="47777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生命活动的正常进行，离不开信息的作用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3"/>
            </p:custDataLst>
          </p:nvPr>
        </p:nvSpPr>
        <p:spPr>
          <a:xfrm>
            <a:off x="1253674" y="786470"/>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生物种群的繁衍，离不开信息的传递</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4"/>
            </p:custDataLst>
          </p:nvPr>
        </p:nvSpPr>
        <p:spPr>
          <a:xfrm>
            <a:off x="399599" y="1504020"/>
            <a:ext cx="73304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信息能够调节生物的种间关系，进而维持生态系统的平衡与稳定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5280844" y="224316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7462069" y="296960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6233979" y="370874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8"/>
            </p:custDataLst>
          </p:nvPr>
        </p:nvSpPr>
        <p:spPr>
          <a:xfrm>
            <a:off x="400234" y="443264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提高农畜产品的产量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400234" y="480221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对有害动物进行控制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0"/>
            </p:custDataLst>
          </p:nvPr>
        </p:nvSpPr>
        <p:spPr>
          <a:xfrm>
            <a:off x="4736649" y="5175590"/>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化学防治、生物防治、机械防治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1"/>
            </p:custDataLst>
          </p:nvPr>
        </p:nvSpPr>
        <p:spPr>
          <a:xfrm>
            <a:off x="6061259" y="552357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生物防治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2"/>
            </p:custDataLst>
          </p:nvPr>
        </p:nvSpPr>
        <p:spPr>
          <a:xfrm>
            <a:off x="3028499" y="5893775"/>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对人类生存环境无污染、有效且持久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1" grpId="0"/>
      <p:bldP spid="22" grpId="0"/>
      <p:bldP spid="23" grpId="0"/>
      <p:bldP spid="24" grpId="0"/>
      <p:bldP spid="26" grpId="0"/>
      <p:bldP spid="27" grpId="0"/>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59690"/>
            <a:ext cx="9144000" cy="3046095"/>
          </a:xfrm>
          <a:prstGeom prst="rect">
            <a:avLst/>
          </a:prstGeom>
          <a:noFill/>
        </p:spPr>
        <p:txBody>
          <a:bodyPr wrap="square" rtlCol="0">
            <a:spAutoFit/>
          </a:bodyPr>
          <a:lstStyle/>
          <a:p>
            <a:pPr lvl="0" algn="l">
              <a:spcBef>
                <a:spcPct val="0"/>
              </a:spcBef>
              <a:spcAft>
                <a:spcPct val="0"/>
              </a:spcAft>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化学防治的缺点（了解）：</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①会使害虫的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增强</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②可能杀害</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，破坏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spcBef>
                <a:spcPct val="0"/>
              </a:spcBef>
              <a:spcAft>
                <a:spcPct val="0"/>
              </a:spcAft>
              <a:buClrTx/>
              <a:buSzTx/>
              <a:buFontTx/>
              <a:buNone/>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利用昆虫信息素诱捕有害动物，可以达到防治目的？</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spcBef>
                <a:spcPct val="0"/>
              </a:spcBef>
              <a:spcAft>
                <a:spcPct val="0"/>
              </a:spcAft>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1922329" y="41880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抗药性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3"/>
            </p:custDataLst>
          </p:nvPr>
        </p:nvSpPr>
        <p:spPr>
          <a:xfrm>
            <a:off x="1578159" y="7794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害虫天敌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4"/>
            </p:custDataLst>
          </p:nvPr>
        </p:nvSpPr>
        <p:spPr>
          <a:xfrm>
            <a:off x="3614604" y="7794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生态平衡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5"/>
            </p:custDataLst>
          </p:nvPr>
        </p:nvSpPr>
        <p:spPr>
          <a:xfrm>
            <a:off x="374834" y="114016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污染环境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6"/>
            </p:custDataLst>
          </p:nvPr>
        </p:nvSpPr>
        <p:spPr>
          <a:xfrm>
            <a:off x="375285" y="1851660"/>
            <a:ext cx="837755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利用昆虫信息素诱捕某一性别的有害动物，破坏了该动物种群正常的性别比例，使种群的出生率下降，从而降低了有害动物的种群密度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81940" y="544830"/>
          <a:ext cx="8610600" cy="5699760"/>
        </p:xfrm>
        <a:graphic>
          <a:graphicData uri="http://schemas.openxmlformats.org/drawingml/2006/table">
            <a:tbl>
              <a:tblPr firstRow="1" bandRow="1">
                <a:tableStyleId>{5C22544A-7EE6-4342-B048-85BDC9FD1C3A}</a:tableStyleId>
              </a:tblPr>
              <a:tblGrid>
                <a:gridCol w="1461770"/>
                <a:gridCol w="2336800"/>
                <a:gridCol w="1722120"/>
                <a:gridCol w="3089910"/>
              </a:tblGrid>
              <a:tr h="51816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类型</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来源</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传递形式</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实例</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44880">
                <a:tc>
                  <a:txBody>
                    <a:bodyPr wrap="square"/>
                    <a:lstStyle/>
                    <a:p>
                      <a:pPr algn="ctr">
                        <a:buNone/>
                      </a:pPr>
                      <a:endParaRPr lang="zh-CN" altLang="en-US" sz="2800" b="1">
                        <a:solidFill>
                          <a:schemeClr val="tx1"/>
                        </a:solidFill>
                        <a:latin typeface="宋体" panose="02010600030101010101" pitchFamily="2" charset="-122"/>
                        <a:ea typeface="宋体" panose="02010600030101010101" pitchFamily="2" charset="-122"/>
                      </a:endParaRPr>
                    </a:p>
                    <a:p>
                      <a:pPr algn="ct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ClrTx/>
                        <a:buSzTx/>
                        <a:buFontTx/>
                        <a:buNone/>
                      </a:pPr>
                      <a:r>
                        <a:rPr lang="zh-CN" altLang="en-US" sz="2400" b="1">
                          <a:solidFill>
                            <a:schemeClr val="tx1"/>
                          </a:solidFill>
                          <a:latin typeface="宋体" panose="02010600030101010101" pitchFamily="2" charset="-122"/>
                          <a:ea typeface="宋体" panose="02010600030101010101" pitchFamily="2" charset="-122"/>
                          <a:sym typeface="+mn-ea"/>
                        </a:rPr>
                        <a:t>光、声、温度、湿度、磁力等</a:t>
                      </a:r>
                      <a:endParaRPr lang="zh-CN" altLang="en-US"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88720">
                <a:tc>
                  <a:txBody>
                    <a:bodyPr wrap="square"/>
                    <a:lstStyle/>
                    <a:p>
                      <a:pPr algn="ctr">
                        <a:buNone/>
                      </a:pPr>
                      <a:endParaRPr lang="zh-CN" altLang="en-US" sz="2800" b="1">
                        <a:solidFill>
                          <a:schemeClr val="tx1"/>
                        </a:solidFill>
                        <a:latin typeface="宋体" panose="02010600030101010101" pitchFamily="2" charset="-122"/>
                        <a:ea typeface="宋体" panose="02010600030101010101" pitchFamily="2" charset="-122"/>
                      </a:endParaRPr>
                    </a:p>
                    <a:p>
                      <a:pPr algn="ct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ClrTx/>
                        <a:buSzTx/>
                        <a:buFontTx/>
                        <a:buNone/>
                      </a:pPr>
                      <a:r>
                        <a:rPr lang="zh-CN" altLang="en-US" sz="2400" b="1">
                          <a:solidFill>
                            <a:schemeClr val="tx1"/>
                          </a:solidFill>
                          <a:latin typeface="宋体" panose="02010600030101010101" pitchFamily="2" charset="-122"/>
                          <a:ea typeface="宋体" panose="02010600030101010101" pitchFamily="2" charset="-122"/>
                          <a:sym typeface="+mn-ea"/>
                        </a:rPr>
                        <a:t>植物的生物碱、有机酸等代谢废物，动物的性外激素等</a:t>
                      </a:r>
                      <a:endParaRPr lang="zh-CN" altLang="en-US"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wrap="square"/>
                    <a:lstStyle/>
                    <a:p>
                      <a:pPr algn="ct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蜜蜂跳舞，鸟类“求偶炫耀”等；</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798320">
                <a:tc>
                  <a:txBody>
                    <a:bodyPr wrap="square"/>
                    <a:lstStyle/>
                    <a:p>
                      <a:pPr algn="ctr">
                        <a:buNone/>
                      </a:pPr>
                      <a:endParaRPr lang="zh-CN" altLang="en-US" sz="2800" b="1">
                        <a:solidFill>
                          <a:schemeClr val="tx1"/>
                        </a:solidFill>
                        <a:latin typeface="宋体" panose="02010600030101010101" pitchFamily="2" charset="-122"/>
                        <a:ea typeface="宋体" panose="02010600030101010101" pitchFamily="2" charset="-122"/>
                      </a:endParaRPr>
                    </a:p>
                    <a:p>
                      <a:pPr algn="ctr">
                        <a:buNone/>
                      </a:pPr>
                      <a:endParaRPr lang="zh-CN" altLang="en-US" sz="2800" b="1">
                        <a:solidFill>
                          <a:schemeClr val="tx1"/>
                        </a:solidFill>
                        <a:latin typeface="宋体" panose="02010600030101010101" pitchFamily="2" charset="-122"/>
                        <a:ea typeface="宋体" panose="02010600030101010101" pitchFamily="2" charset="-122"/>
                      </a:endParaRPr>
                    </a:p>
                    <a:p>
                      <a:pPr algn="ctr">
                        <a:buNone/>
                      </a:pPr>
                      <a:r>
                        <a:rPr lang="zh-CN" altLang="en-US" sz="2800" b="1">
                          <a:solidFill>
                            <a:schemeClr val="tx1"/>
                          </a:solidFill>
                          <a:latin typeface="宋体" panose="02010600030101010101" pitchFamily="2" charset="-122"/>
                          <a:ea typeface="宋体" panose="02010600030101010101" pitchFamily="2" charset="-122"/>
                        </a:rPr>
                        <a:t>比较</a:t>
                      </a:r>
                      <a:endParaRPr lang="zh-CN" altLang="en-US" sz="2800" b="1">
                        <a:solidFill>
                          <a:schemeClr val="tx1"/>
                        </a:solidFill>
                        <a:latin typeface="宋体" panose="02010600030101010101" pitchFamily="2" charset="-122"/>
                        <a:ea typeface="宋体" panose="02010600030101010101" pitchFamily="2" charset="-122"/>
                      </a:endParaRPr>
                    </a:p>
                    <a:p>
                      <a:pPr algn="ct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3">
                  <a:txBody>
                    <a:bodyPr wrap="square"/>
                    <a:lstStyle/>
                    <a:p>
                      <a:pPr>
                        <a:buNone/>
                      </a:pPr>
                      <a:endParaRPr lang="zh-CN" altLang="en-US" sz="2800" b="1">
                        <a:solidFill>
                          <a:schemeClr val="tx1"/>
                        </a:solidFill>
                        <a:latin typeface="宋体" panose="02010600030101010101" pitchFamily="2" charset="-122"/>
                        <a:ea typeface="宋体" panose="02010600030101010101" pitchFamily="2" charset="-122"/>
                      </a:endParaRPr>
                    </a:p>
                    <a:p>
                      <a:pPr>
                        <a:buNone/>
                      </a:pPr>
                      <a:endParaRPr lang="zh-CN" altLang="en-US" sz="2800" b="1">
                        <a:solidFill>
                          <a:schemeClr val="tx1"/>
                        </a:solidFill>
                        <a:latin typeface="宋体" panose="02010600030101010101" pitchFamily="2" charset="-122"/>
                        <a:ea typeface="宋体" panose="02010600030101010101" pitchFamily="2" charset="-122"/>
                      </a:endParaRPr>
                    </a:p>
                    <a:p>
                      <a:pPr>
                        <a:buNone/>
                      </a:pPr>
                      <a:endParaRPr lang="zh-CN" altLang="en-US" sz="2800" b="1">
                        <a:solidFill>
                          <a:schemeClr val="tx1"/>
                        </a:solidFill>
                        <a:latin typeface="宋体" panose="02010600030101010101" pitchFamily="2" charset="-122"/>
                        <a:ea typeface="宋体" panose="02010600030101010101" pitchFamily="2" charset="-122"/>
                      </a:endParaRPr>
                    </a:p>
                    <a:p>
                      <a:pPr>
                        <a:buNone/>
                      </a:pPr>
                      <a:endParaRPr lang="zh-CN" altLang="en-US" sz="2800" b="1">
                        <a:solidFill>
                          <a:schemeClr val="tx1"/>
                        </a:solidFill>
                        <a:latin typeface="宋体" panose="02010600030101010101" pitchFamily="2" charset="-122"/>
                        <a:ea typeface="宋体" panose="02010600030101010101" pitchFamily="2" charset="-122"/>
                      </a:endParaRPr>
                    </a:p>
                    <a:p>
                      <a:pPr>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2" name="文本框 21"/>
          <p:cNvSpPr txBox="1"/>
          <p:nvPr>
            <p:custDataLst>
              <p:tags r:id="rId2"/>
            </p:custDataLst>
          </p:nvPr>
        </p:nvSpPr>
        <p:spPr>
          <a:xfrm>
            <a:off x="1741805" y="1123315"/>
            <a:ext cx="2359660" cy="82994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非生物环境或生物个体或群体</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3"/>
            </p:custDataLst>
          </p:nvPr>
        </p:nvSpPr>
        <p:spPr>
          <a:xfrm>
            <a:off x="4227195" y="1308100"/>
            <a:ext cx="151638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物理过程</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5" name="文本框 4"/>
          <p:cNvSpPr txBox="1"/>
          <p:nvPr>
            <p:custDataLst>
              <p:tags r:id="rId4"/>
            </p:custDataLst>
          </p:nvPr>
        </p:nvSpPr>
        <p:spPr>
          <a:xfrm>
            <a:off x="281940" y="2352040"/>
            <a:ext cx="146050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化学信息</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5"/>
            </p:custDataLst>
          </p:nvPr>
        </p:nvSpPr>
        <p:spPr>
          <a:xfrm>
            <a:off x="281940" y="1308100"/>
            <a:ext cx="151638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物理信息</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custDataLst>
              <p:tags r:id="rId6"/>
            </p:custDataLst>
          </p:nvPr>
        </p:nvSpPr>
        <p:spPr>
          <a:xfrm>
            <a:off x="2298065" y="2352040"/>
            <a:ext cx="124777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生物体</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12" name="文本框 11"/>
          <p:cNvSpPr txBox="1"/>
          <p:nvPr>
            <p:custDataLst>
              <p:tags r:id="rId7"/>
            </p:custDataLst>
          </p:nvPr>
        </p:nvSpPr>
        <p:spPr>
          <a:xfrm>
            <a:off x="4101465" y="2167255"/>
            <a:ext cx="1732915" cy="829945"/>
          </a:xfrm>
          <a:prstGeom prst="rect">
            <a:avLst/>
          </a:prstGeom>
          <a:noFill/>
        </p:spPr>
        <p:txBody>
          <a:bodyPr wrap="square" rtlCol="0">
            <a:spAutoFit/>
          </a:bodyPr>
          <a:lstStyle/>
          <a:p>
            <a:pPr>
              <a:buNone/>
            </a:pPr>
            <a:r>
              <a:rPr lang="zh-CN" altLang="en-US" sz="2400" b="1">
                <a:solidFill>
                  <a:srgbClr val="FF0000"/>
                </a:solidFill>
                <a:latin typeface="宋体" panose="02010600030101010101" pitchFamily="2" charset="-122"/>
                <a:ea typeface="宋体" panose="02010600030101010101" pitchFamily="2" charset="-122"/>
                <a:sym typeface="+mn-ea"/>
              </a:rPr>
              <a:t>以化学物质为信息载体</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13" name="文本框 12"/>
          <p:cNvSpPr txBox="1"/>
          <p:nvPr>
            <p:custDataLst>
              <p:tags r:id="rId8"/>
            </p:custDataLst>
          </p:nvPr>
        </p:nvSpPr>
        <p:spPr>
          <a:xfrm>
            <a:off x="281305" y="3383280"/>
            <a:ext cx="146050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行为信息</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14" name="文本框 13"/>
          <p:cNvSpPr txBox="1"/>
          <p:nvPr>
            <p:custDataLst>
              <p:tags r:id="rId9"/>
            </p:custDataLst>
          </p:nvPr>
        </p:nvSpPr>
        <p:spPr>
          <a:xfrm>
            <a:off x="2464435" y="3383280"/>
            <a:ext cx="91376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动物</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15" name="文本框 14"/>
          <p:cNvSpPr txBox="1"/>
          <p:nvPr>
            <p:custDataLst>
              <p:tags r:id="rId10"/>
            </p:custDataLst>
          </p:nvPr>
        </p:nvSpPr>
        <p:spPr>
          <a:xfrm>
            <a:off x="4101465" y="3198495"/>
            <a:ext cx="1732915" cy="82994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动物的行为特征</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16" name="文本框 15"/>
          <p:cNvSpPr txBox="1"/>
          <p:nvPr>
            <p:custDataLst>
              <p:tags r:id="rId11"/>
            </p:custDataLst>
          </p:nvPr>
        </p:nvSpPr>
        <p:spPr>
          <a:xfrm>
            <a:off x="1771650" y="4176395"/>
            <a:ext cx="7120890" cy="1938020"/>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①多数情况下，信息传递为双向的；</a:t>
            </a:r>
            <a:endParaRPr lang="zh-CN" altLang="en-US" sz="2400" b="1">
              <a:solidFill>
                <a:srgbClr val="FF0000"/>
              </a:solidFill>
              <a:latin typeface="宋体" panose="02010600030101010101" pitchFamily="2" charset="-122"/>
              <a:ea typeface="宋体" panose="02010600030101010101" pitchFamily="2" charset="-122"/>
              <a:sym typeface="+mn-ea"/>
            </a:endParaRPr>
          </a:p>
          <a:p>
            <a:r>
              <a:rPr lang="zh-CN" altLang="en-US" sz="2400" b="1">
                <a:solidFill>
                  <a:srgbClr val="FF0000"/>
                </a:solidFill>
                <a:latin typeface="宋体" panose="02010600030101010101" pitchFamily="2" charset="-122"/>
                <a:ea typeface="宋体" panose="02010600030101010101" pitchFamily="2" charset="-122"/>
                <a:sym typeface="+mn-ea"/>
              </a:rPr>
              <a:t>②三种信息都可以来源于动物，其中，只有物理信息可以来源于非生物环境；</a:t>
            </a:r>
            <a:endParaRPr lang="zh-CN" altLang="en-US" sz="2400" b="1">
              <a:solidFill>
                <a:srgbClr val="FF0000"/>
              </a:solidFill>
              <a:latin typeface="宋体" panose="02010600030101010101" pitchFamily="2" charset="-122"/>
              <a:ea typeface="宋体" panose="02010600030101010101" pitchFamily="2" charset="-122"/>
              <a:sym typeface="+mn-ea"/>
            </a:endParaRPr>
          </a:p>
          <a:p>
            <a:r>
              <a:rPr lang="zh-CN" altLang="en-US" sz="2400" b="1">
                <a:solidFill>
                  <a:srgbClr val="FF0000"/>
                </a:solidFill>
                <a:latin typeface="宋体" panose="02010600030101010101" pitchFamily="2" charset="-122"/>
                <a:ea typeface="宋体" panose="02010600030101010101" pitchFamily="2" charset="-122"/>
                <a:sym typeface="+mn-ea"/>
              </a:rPr>
              <a:t>③信息传递可以发生在生物与非生物环境之间，可以发生在同种生物之间，可以发生在不同生物之间</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p:bldP spid="5" grpId="0"/>
      <p:bldP spid="8" grpId="0"/>
      <p:bldP spid="9" grpId="0"/>
      <p:bldP spid="12" grpId="0"/>
      <p:bldP spid="13" grpId="0"/>
      <p:bldP spid="14" grpId="0"/>
      <p:bldP spid="15" grpId="0"/>
      <p:bldP spid="1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540" y="-22860"/>
            <a:ext cx="9065895" cy="5768975"/>
          </a:xfrm>
          <a:prstGeom prst="rect">
            <a:avLst/>
          </a:prstGeom>
          <a:noFill/>
        </p:spPr>
        <p:txBody>
          <a:bodyPr wrap="square" rtlCol="0">
            <a:spAutoFit/>
          </a:bodyPr>
          <a:lstStyle/>
          <a:p>
            <a:pPr algn="l">
              <a:lnSpc>
                <a:spcPct val="13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下列各项分别属于物理信息的有</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，属于化学信息的有</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，属于行为信息的有_______：        </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1.蛛网振动            2</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狼的叫声</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3.生物释放红外线      4.蝙蝠回声定位</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eaLnBrk="1" hangingPunct="1">
              <a:lnSpc>
                <a:spcPct val="130000"/>
              </a:lnSpc>
              <a:buClrTx/>
              <a:buSzTx/>
              <a:buFontTx/>
              <a:buNone/>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5.植物分泌的毒素      6.老马识途</a:t>
            </a:r>
            <a:endParaRPr lang="zh-CN" altLang="en-US" sz="2800" b="1" smtClean="0">
              <a:latin typeface="宋体" panose="02010600030101010101" pitchFamily="2" charset="-122"/>
              <a:ea typeface="宋体" panose="02010600030101010101" pitchFamily="2" charset="-122"/>
              <a:cs typeface="宋体" panose="02010600030101010101" pitchFamily="2" charset="-122"/>
            </a:endParaRPr>
          </a:p>
          <a:p>
            <a:pPr algn="l" eaLnBrk="1" hangingPunct="1">
              <a:lnSpc>
                <a:spcPct val="130000"/>
              </a:lnSpc>
              <a:buClrTx/>
              <a:buSzTx/>
              <a:buFontTx/>
              <a:buNone/>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7.电鳗放出的电        8.昆虫的性信息素</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eaLnBrk="1" hangingPunct="1">
              <a:lnSpc>
                <a:spcPct val="130000"/>
              </a:lnSpc>
              <a:buClrTx/>
              <a:buSzTx/>
              <a:buFontTx/>
              <a:buNone/>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9.适宜光照下植物开花  10.蓟的刺；</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eaLnBrk="1" hangingPunct="1">
              <a:lnSpc>
                <a:spcPct val="130000"/>
              </a:lnSpc>
              <a:buClrTx/>
              <a:buSzTx/>
              <a:buFontTx/>
              <a:buNone/>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11.金龟子遇敌装死     12.遇敌豪猪竖刺</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eaLnBrk="1" hangingPunct="1">
              <a:lnSpc>
                <a:spcPct val="130000"/>
              </a:lnSpc>
              <a:buClrTx/>
              <a:buSzTx/>
              <a:buFontTx/>
              <a:buNone/>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13.</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飞蛾扑火           </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14.</a:t>
            </a: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牛椋鸟跳跃提醒犀牛危险</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9"/>
          <p:cNvSpPr txBox="1"/>
          <p:nvPr>
            <p:custDataLst>
              <p:tags r:id="rId2"/>
            </p:custDataLst>
          </p:nvPr>
        </p:nvSpPr>
        <p:spPr>
          <a:xfrm>
            <a:off x="5133340" y="690245"/>
            <a:ext cx="3383280"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1.2.3.4.7.9.10.13</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3"/>
            </p:custDataLst>
          </p:nvPr>
        </p:nvSpPr>
        <p:spPr>
          <a:xfrm>
            <a:off x="2543810" y="1283335"/>
            <a:ext cx="1278890"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5.6.8</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4"/>
            </p:custDataLst>
          </p:nvPr>
        </p:nvSpPr>
        <p:spPr>
          <a:xfrm>
            <a:off x="6807200" y="1283970"/>
            <a:ext cx="1682115" cy="460375"/>
          </a:xfrm>
          <a:prstGeom prst="rect">
            <a:avLst/>
          </a:prstGeom>
          <a:noFill/>
        </p:spPr>
        <p:txBody>
          <a:bodyPr wrap="square" rtlCol="0">
            <a:spAutoFit/>
          </a:bodyPr>
          <a:lstStyle/>
          <a:p>
            <a:r>
              <a:rPr lang="en-US" altLang="zh-CN" sz="2400" b="1">
                <a:solidFill>
                  <a:srgbClr val="FF0000"/>
                </a:solidFill>
                <a:latin typeface="宋体" panose="02010600030101010101" pitchFamily="2" charset="-122"/>
                <a:ea typeface="宋体" panose="02010600030101010101" pitchFamily="2" charset="-122"/>
              </a:rPr>
              <a:t>11.12.14</a:t>
            </a:r>
            <a:endParaRPr lang="en-US" altLang="zh-CN" sz="24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133350" y="5746115"/>
            <a:ext cx="8847455" cy="521970"/>
          </a:xfrm>
          <a:prstGeom prst="rect">
            <a:avLst/>
          </a:prstGeom>
          <a:noFill/>
        </p:spPr>
        <p:txBody>
          <a:bodyPr wrap="square" rtlCol="0">
            <a:spAutoFit/>
          </a:bodyPr>
          <a:lstStyle/>
          <a:p>
            <a:pPr algn="l">
              <a:lnSpc>
                <a:spcPct val="100000"/>
              </a:lnSpc>
              <a:buClrTx/>
              <a:buSzTx/>
              <a:buFontTx/>
            </a:pP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思考：从以上例子来看，信息传递是单向还是双向的？</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6"/>
            </p:custDataLst>
          </p:nvPr>
        </p:nvSpPr>
        <p:spPr>
          <a:xfrm>
            <a:off x="1149350" y="6283960"/>
            <a:ext cx="343789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大多数是双向的</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5"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87325" y="122555"/>
          <a:ext cx="8769350" cy="6631305"/>
        </p:xfrm>
        <a:graphic>
          <a:graphicData uri="http://schemas.openxmlformats.org/drawingml/2006/table">
            <a:tbl>
              <a:tblPr firstRow="1" bandRow="1">
                <a:tableStyleId>{5C22544A-7EE6-4342-B048-85BDC9FD1C3A}</a:tableStyleId>
              </a:tblPr>
              <a:tblGrid>
                <a:gridCol w="587375"/>
                <a:gridCol w="935355"/>
                <a:gridCol w="2682875"/>
                <a:gridCol w="3329940"/>
                <a:gridCol w="1233805"/>
              </a:tblGrid>
              <a:tr h="82296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名称</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营养方式</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lnSpc>
                          <a:spcPct val="150000"/>
                        </a:lnSpc>
                        <a:buNone/>
                      </a:pPr>
                      <a:r>
                        <a:rPr lang="zh-CN" altLang="en-US" sz="2400">
                          <a:solidFill>
                            <a:schemeClr val="tx1"/>
                          </a:solidFill>
                          <a:latin typeface="宋体" panose="02010600030101010101" pitchFamily="2" charset="-122"/>
                          <a:ea typeface="宋体" panose="02010600030101010101" pitchFamily="2" charset="-122"/>
                          <a:sym typeface="+mn-ea"/>
                        </a:rPr>
                        <a:t>主要组成</a:t>
                      </a:r>
                      <a:endParaRPr lang="zh-CN" altLang="en-US"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lnSpc>
                          <a:spcPct val="150000"/>
                        </a:lnSpc>
                        <a:buNone/>
                      </a:pPr>
                      <a:r>
                        <a:rPr lang="zh-CN" altLang="en-US" sz="2400" b="1">
                          <a:solidFill>
                            <a:schemeClr val="tx1"/>
                          </a:solidFill>
                          <a:latin typeface="宋体" panose="02010600030101010101" pitchFamily="2" charset="-122"/>
                          <a:ea typeface="宋体" panose="02010600030101010101" pitchFamily="2" charset="-122"/>
                        </a:rPr>
                        <a:t>作用</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lnSpc>
                          <a:spcPct val="150000"/>
                        </a:lnSpc>
                        <a:buNone/>
                      </a:pPr>
                      <a:r>
                        <a:rPr lang="zh-CN" altLang="en-US" sz="2400" b="1">
                          <a:solidFill>
                            <a:schemeClr val="tx1"/>
                          </a:solidFill>
                          <a:latin typeface="宋体" panose="02010600030101010101" pitchFamily="2" charset="-122"/>
                          <a:ea typeface="宋体" panose="02010600030101010101" pitchFamily="2" charset="-122"/>
                        </a:rPr>
                        <a:t>地位</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88720">
                <a:tc gridSpan="2">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非生物的物质和能量</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25245">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生产者</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28270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消费者</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88720">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分解者</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65455">
                <a:tc gridSpan="2">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联系</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3">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7" name="文本框 6"/>
          <p:cNvSpPr txBox="1"/>
          <p:nvPr>
            <p:custDataLst>
              <p:tags r:id="rId2"/>
            </p:custDataLst>
          </p:nvPr>
        </p:nvSpPr>
        <p:spPr>
          <a:xfrm>
            <a:off x="1848485" y="1184275"/>
            <a:ext cx="2442845" cy="706755"/>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光、热、水、空气、无机盐等</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3"/>
            </p:custDataLst>
          </p:nvPr>
        </p:nvSpPr>
        <p:spPr>
          <a:xfrm>
            <a:off x="4422140" y="984250"/>
            <a:ext cx="3322955" cy="110680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为生物提供物质和能量，是生物群落赖以生存和发展的基础</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4"/>
            </p:custDataLst>
          </p:nvPr>
        </p:nvSpPr>
        <p:spPr>
          <a:xfrm>
            <a:off x="7736205" y="1292225"/>
            <a:ext cx="1242060"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必需成分</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5"/>
            </p:custDataLst>
          </p:nvPr>
        </p:nvSpPr>
        <p:spPr>
          <a:xfrm>
            <a:off x="862965" y="2631440"/>
            <a:ext cx="7264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自养</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6" name="文本框 5"/>
          <p:cNvSpPr txBox="1"/>
          <p:nvPr>
            <p:custDataLst>
              <p:tags r:id="rId6"/>
            </p:custDataLst>
          </p:nvPr>
        </p:nvSpPr>
        <p:spPr>
          <a:xfrm>
            <a:off x="1686560" y="2308225"/>
            <a:ext cx="2766060" cy="101473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自养生物，主要是绿色植物，也包括光合细菌和化能合成细菌等</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7"/>
            </p:custDataLst>
          </p:nvPr>
        </p:nvSpPr>
        <p:spPr>
          <a:xfrm>
            <a:off x="4422140" y="2154555"/>
            <a:ext cx="3261995" cy="132207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sym typeface="+mn-ea"/>
              </a:rPr>
              <a:t>通过光合作用，将太阳能固定在它们所制造的有机物中，将太阳能转化成化学能，从而可以被生物所利用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8"/>
            </p:custDataLst>
          </p:nvPr>
        </p:nvSpPr>
        <p:spPr>
          <a:xfrm>
            <a:off x="7917815" y="2616200"/>
            <a:ext cx="79184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基石</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862965" y="3910330"/>
            <a:ext cx="7264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异养</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1" name="文本框 10"/>
          <p:cNvSpPr txBox="1"/>
          <p:nvPr>
            <p:custDataLst>
              <p:tags r:id="rId10"/>
            </p:custDataLst>
          </p:nvPr>
        </p:nvSpPr>
        <p:spPr>
          <a:xfrm>
            <a:off x="1771015" y="3756025"/>
            <a:ext cx="2520315" cy="706755"/>
          </a:xfrm>
          <a:prstGeom prst="rect">
            <a:avLst/>
          </a:prstGeom>
          <a:noFill/>
        </p:spPr>
        <p:txBody>
          <a:bodyPr wrap="square" rtlCol="0">
            <a:spAutoFit/>
          </a:bodyPr>
          <a:lstStyle/>
          <a:p>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主要是动物，以及各种营寄生生活的生物</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11"/>
            </p:custDataLst>
          </p:nvPr>
        </p:nvSpPr>
        <p:spPr>
          <a:xfrm>
            <a:off x="4406900" y="3602355"/>
            <a:ext cx="3261995" cy="1014730"/>
          </a:xfrm>
          <a:prstGeom prst="rect">
            <a:avLst/>
          </a:prstGeom>
          <a:noFill/>
        </p:spPr>
        <p:txBody>
          <a:bodyPr wrap="square" rtlCol="0">
            <a:spAutoFit/>
          </a:bodyPr>
          <a:lstStyle/>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①加快生态系统的物质循环</a:t>
            </a:r>
            <a:endParaRPr lang="zh-CN" altLang="en-US" sz="2000" b="1">
              <a:solidFill>
                <a:srgbClr val="FF0000"/>
              </a:solidFill>
              <a:latin typeface="宋体" panose="02010600030101010101" pitchFamily="2" charset="-122"/>
              <a:ea typeface="宋体" panose="02010600030101010101" pitchFamily="2" charset="-122"/>
            </a:endParaRPr>
          </a:p>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②对于植物的传粉和种子的传播等具有重要作用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12"/>
            </p:custDataLst>
          </p:nvPr>
        </p:nvSpPr>
        <p:spPr>
          <a:xfrm>
            <a:off x="7833360" y="3769995"/>
            <a:ext cx="961390" cy="768350"/>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最活跃的成分</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13"/>
            </p:custDataLst>
          </p:nvPr>
        </p:nvSpPr>
        <p:spPr>
          <a:xfrm>
            <a:off x="862965" y="5137785"/>
            <a:ext cx="7264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异养</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14"/>
            </p:custDataLst>
          </p:nvPr>
        </p:nvSpPr>
        <p:spPr>
          <a:xfrm>
            <a:off x="1686560" y="4829810"/>
            <a:ext cx="2707640" cy="1014730"/>
          </a:xfrm>
          <a:prstGeom prst="rect">
            <a:avLst/>
          </a:prstGeom>
          <a:noFill/>
        </p:spPr>
        <p:txBody>
          <a:bodyPr wrap="square" rtlCol="0">
            <a:spAutoFit/>
          </a:bodyPr>
          <a:lstStyle/>
          <a:p>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主要是营腐生生活的细菌和真菌，还包括营腐生生活的动物</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15"/>
            </p:custDataLst>
          </p:nvPr>
        </p:nvSpPr>
        <p:spPr>
          <a:xfrm>
            <a:off x="4452620" y="4983480"/>
            <a:ext cx="3261995" cy="706755"/>
          </a:xfrm>
          <a:prstGeom prst="rect">
            <a:avLst/>
          </a:prstGeom>
          <a:noFill/>
        </p:spPr>
        <p:txBody>
          <a:bodyPr wrap="square" rtlCol="0">
            <a:spAutoFit/>
          </a:bodyPr>
          <a:lstStyle/>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将动植物遗体和动物的排遗物分解成无机物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7" name="文本框 16"/>
          <p:cNvSpPr txBox="1"/>
          <p:nvPr>
            <p:custDataLst>
              <p:tags r:id="rId16"/>
            </p:custDataLst>
          </p:nvPr>
        </p:nvSpPr>
        <p:spPr>
          <a:xfrm>
            <a:off x="7714615" y="5122545"/>
            <a:ext cx="1285875" cy="429895"/>
          </a:xfrm>
          <a:prstGeom prst="rect">
            <a:avLst/>
          </a:prstGeom>
          <a:noFill/>
        </p:spPr>
        <p:txBody>
          <a:bodyPr wrap="square" rtlCol="0">
            <a:spAutoFit/>
          </a:bodyPr>
          <a:lstStyle/>
          <a:p>
            <a:pPr algn="l">
              <a:lnSpc>
                <a:spcPct val="110000"/>
              </a:lnSpc>
              <a:buClrTx/>
              <a:buSzTx/>
              <a:buFontTx/>
            </a:pPr>
            <a:r>
              <a:rPr lang="zh-CN" altLang="en-US" sz="2000" b="1">
                <a:solidFill>
                  <a:srgbClr val="FF0000"/>
                </a:solidFill>
                <a:latin typeface="宋体" panose="02010600030101010101" pitchFamily="2" charset="-122"/>
                <a:ea typeface="宋体" panose="02010600030101010101" pitchFamily="2" charset="-122"/>
              </a:rPr>
              <a:t>必需成分</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0" name="文本框 19"/>
          <p:cNvSpPr txBox="1"/>
          <p:nvPr>
            <p:custDataLst>
              <p:tags r:id="rId17"/>
            </p:custDataLst>
          </p:nvPr>
        </p:nvSpPr>
        <p:spPr>
          <a:xfrm>
            <a:off x="1771015" y="5981065"/>
            <a:ext cx="6403340" cy="706755"/>
          </a:xfrm>
          <a:prstGeom prst="rect">
            <a:avLst/>
          </a:prstGeom>
          <a:noFill/>
        </p:spPr>
        <p:txBody>
          <a:bodyPr wrap="square" rtlCol="0">
            <a:spAutoFit/>
          </a:bodyPr>
          <a:lstStyle/>
          <a:p>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紧密联系，缺一不可，使生态系统成为一个统一的整体，具有一定的结构和功能</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5" grpId="0"/>
      <p:bldP spid="6" grpId="0"/>
      <p:bldP spid="8" grpId="0"/>
      <p:bldP spid="9" grpId="0"/>
      <p:bldP spid="10" grpId="0"/>
      <p:bldP spid="11" grpId="0"/>
      <p:bldP spid="12" grpId="0"/>
      <p:bldP spid="13" grpId="0"/>
      <p:bldP spid="14" grpId="0"/>
      <p:bldP spid="15" grpId="0"/>
      <p:bldP spid="16" grpId="0"/>
      <p:bldP spid="17"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2715" y="683260"/>
          <a:ext cx="8878570" cy="5669280"/>
        </p:xfrm>
        <a:graphic>
          <a:graphicData uri="http://schemas.openxmlformats.org/drawingml/2006/table">
            <a:tbl>
              <a:tblPr firstRow="1" bandRow="1">
                <a:tableStyleId>{5C22544A-7EE6-4342-B048-85BDC9FD1C3A}</a:tableStyleId>
              </a:tblPr>
              <a:tblGrid>
                <a:gridCol w="4615180"/>
                <a:gridCol w="1478915"/>
                <a:gridCol w="2784475"/>
              </a:tblGrid>
              <a:tr h="51816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举例</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水平</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作用</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15440">
                <a:tc>
                  <a:txBody>
                    <a:bodyPr wrap="square"/>
                    <a:lstStyle/>
                    <a:p>
                      <a:pPr algn="l">
                        <a:buNone/>
                      </a:pPr>
                      <a:r>
                        <a:rPr lang="zh-CN" altLang="en-US" sz="2000" b="1">
                          <a:solidFill>
                            <a:schemeClr val="tx1"/>
                          </a:solidFill>
                          <a:latin typeface="宋体" panose="02010600030101010101" pitchFamily="2" charset="-122"/>
                          <a:ea typeface="宋体" panose="02010600030101010101" pitchFamily="2" charset="-122"/>
                        </a:rPr>
                        <a:t>①海豚进行捕食、探路、定位和躲避天敌等行为都依赖于超声波；</a:t>
                      </a:r>
                      <a:endParaRPr lang="zh-CN" altLang="en-US" sz="2000" b="1">
                        <a:solidFill>
                          <a:schemeClr val="tx1"/>
                        </a:solidFill>
                        <a:latin typeface="宋体" panose="02010600030101010101" pitchFamily="2" charset="-122"/>
                        <a:ea typeface="宋体" panose="02010600030101010101" pitchFamily="2" charset="-122"/>
                      </a:endParaRPr>
                    </a:p>
                    <a:p>
                      <a:pPr algn="l">
                        <a:buNone/>
                      </a:pPr>
                      <a:r>
                        <a:rPr lang="zh-CN" altLang="en-US" sz="2000" b="1">
                          <a:solidFill>
                            <a:schemeClr val="tx1"/>
                          </a:solidFill>
                          <a:latin typeface="宋体" panose="02010600030101010101" pitchFamily="2" charset="-122"/>
                          <a:ea typeface="宋体" panose="02010600030101010101" pitchFamily="2" charset="-122"/>
                        </a:rPr>
                        <a:t>②莴苣的种子必须接收某种波长的光信息才能萌发；</a:t>
                      </a:r>
                      <a:endParaRPr lang="zh-CN" altLang="en-US" sz="2000" b="1">
                        <a:solidFill>
                          <a:schemeClr val="tx1"/>
                        </a:solidFill>
                        <a:latin typeface="宋体" panose="02010600030101010101" pitchFamily="2" charset="-122"/>
                        <a:ea typeface="宋体" panose="02010600030101010101" pitchFamily="2" charset="-122"/>
                      </a:endParaRPr>
                    </a:p>
                    <a:p>
                      <a:pPr algn="l">
                        <a:buNone/>
                      </a:pPr>
                      <a:r>
                        <a:rPr lang="zh-CN" altLang="en-US" sz="2000" b="1">
                          <a:solidFill>
                            <a:schemeClr val="tx1"/>
                          </a:solidFill>
                          <a:latin typeface="宋体" panose="02010600030101010101" pitchFamily="2" charset="-122"/>
                          <a:ea typeface="宋体" panose="02010600030101010101" pitchFamily="2" charset="-122"/>
                        </a:rPr>
                        <a:t>③动物的换毛现象受光信息的刺激；</a:t>
                      </a:r>
                      <a:endParaRPr lang="zh-CN" altLang="en-US" sz="20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15440">
                <a:tc>
                  <a:txBody>
                    <a:bodyPr wrap="square"/>
                    <a:lstStyle/>
                    <a:p>
                      <a:pPr algn="l">
                        <a:buNone/>
                      </a:pPr>
                      <a:r>
                        <a:rPr lang="zh-CN" altLang="en-US" sz="2000" b="1">
                          <a:solidFill>
                            <a:schemeClr val="tx1"/>
                          </a:solidFill>
                          <a:latin typeface="宋体" panose="02010600030101010101" pitchFamily="2" charset="-122"/>
                          <a:ea typeface="宋体" panose="02010600030101010101" pitchFamily="2" charset="-122"/>
                          <a:sym typeface="+mn-ea"/>
                        </a:rPr>
                        <a:t>①在自然界中，植物开花需要光信息刺激，当日照时间达到一定长度时，植物才能开花；</a:t>
                      </a:r>
                      <a:endParaRPr lang="zh-CN" altLang="en-US" sz="2000" b="1">
                        <a:solidFill>
                          <a:schemeClr val="tx1"/>
                        </a:solidFill>
                        <a:latin typeface="宋体" panose="02010600030101010101" pitchFamily="2" charset="-122"/>
                        <a:ea typeface="宋体" panose="02010600030101010101" pitchFamily="2" charset="-122"/>
                        <a:sym typeface="+mn-ea"/>
                      </a:endParaRPr>
                    </a:p>
                    <a:p>
                      <a:pPr algn="l">
                        <a:buNone/>
                      </a:pPr>
                      <a:r>
                        <a:rPr lang="zh-CN" altLang="en-US" sz="2000" b="1">
                          <a:solidFill>
                            <a:schemeClr val="tx1"/>
                          </a:solidFill>
                          <a:latin typeface="宋体" panose="02010600030101010101" pitchFamily="2" charset="-122"/>
                          <a:ea typeface="宋体" panose="02010600030101010101" pitchFamily="2" charset="-122"/>
                          <a:sym typeface="+mn-ea"/>
                        </a:rPr>
                        <a:t>②昆虫通过分泌性外激素，引诱异性个体来交配；</a:t>
                      </a:r>
                      <a:endParaRPr lang="zh-CN" altLang="en-US" sz="20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920240">
                <a:tc>
                  <a:txBody>
                    <a:bodyPr wrap="square"/>
                    <a:lstStyle/>
                    <a:p>
                      <a:pPr algn="l">
                        <a:buNone/>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①在草原上，当草原返青时，</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绿色</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为食草动物提供了可以开始采食的信息；</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buNone/>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②在森林中，狼既能用眼睛辨别猎物，也可以根据耳朵听到的声音作出反应，以追捕猎物，兔同样能够依据狼的气味或行为特征躲避猎捕</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2" name="文本框 21"/>
          <p:cNvSpPr txBox="1"/>
          <p:nvPr>
            <p:custDataLst>
              <p:tags r:id="rId2"/>
            </p:custDataLst>
          </p:nvPr>
        </p:nvSpPr>
        <p:spPr>
          <a:xfrm>
            <a:off x="4847590" y="1783715"/>
            <a:ext cx="99314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个体</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3"/>
            </p:custDataLst>
          </p:nvPr>
        </p:nvSpPr>
        <p:spPr>
          <a:xfrm>
            <a:off x="6257925" y="1414780"/>
            <a:ext cx="2490470" cy="1198880"/>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生命活动的正常进行，离不开信息的作用</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4"/>
            </p:custDataLst>
          </p:nvPr>
        </p:nvSpPr>
        <p:spPr>
          <a:xfrm>
            <a:off x="4848225" y="3422015"/>
            <a:ext cx="99314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种群</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5" name="文本框 4"/>
          <p:cNvSpPr txBox="1"/>
          <p:nvPr>
            <p:custDataLst>
              <p:tags r:id="rId5"/>
            </p:custDataLst>
          </p:nvPr>
        </p:nvSpPr>
        <p:spPr>
          <a:xfrm>
            <a:off x="6257925" y="3052445"/>
            <a:ext cx="2490470" cy="1198880"/>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生物种群的繁衍，也离不开信息的传递</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custDataLst>
              <p:tags r:id="rId6"/>
            </p:custDataLst>
          </p:nvPr>
        </p:nvSpPr>
        <p:spPr>
          <a:xfrm>
            <a:off x="4767580" y="4936490"/>
            <a:ext cx="1490345" cy="82994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群落和生态系统</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7" name="文本框 6"/>
          <p:cNvSpPr txBox="1"/>
          <p:nvPr>
            <p:custDataLst>
              <p:tags r:id="rId7"/>
            </p:custDataLst>
          </p:nvPr>
        </p:nvSpPr>
        <p:spPr>
          <a:xfrm>
            <a:off x="6257925" y="4566920"/>
            <a:ext cx="2490470" cy="1568450"/>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信息还能够调节生物的种间关系，进而维持生态系统的平衡与稳定</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8"/>
            </p:custDataLst>
          </p:nvPr>
        </p:nvSpPr>
        <p:spPr>
          <a:xfrm>
            <a:off x="0" y="0"/>
            <a:ext cx="6715125"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信息传递在生态系统中的作用</a:t>
            </a:r>
            <a:r>
              <a:rPr lang="en-US" altLang="zh-CN" sz="3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3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3" grpId="0"/>
      <p:bldP spid="5"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67640" y="753745"/>
          <a:ext cx="8809355" cy="5486400"/>
        </p:xfrm>
        <a:graphic>
          <a:graphicData uri="http://schemas.openxmlformats.org/drawingml/2006/table">
            <a:tbl>
              <a:tblPr firstRow="1" bandRow="1">
                <a:tableStyleId>{5C22544A-7EE6-4342-B048-85BDC9FD1C3A}</a:tableStyleId>
              </a:tblPr>
              <a:tblGrid>
                <a:gridCol w="965200"/>
                <a:gridCol w="2426335"/>
                <a:gridCol w="2179955"/>
                <a:gridCol w="3237865"/>
              </a:tblGrid>
              <a:tr h="51816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种类</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措施</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rPr>
                        <a:t>喷施化学药剂</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rPr>
                        <a:t>人工捕捉等</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rPr>
                        <a:t>引入天敌、寄生虫或使用信息素等</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优点</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rPr>
                        <a:t>①作用迅速</a:t>
                      </a:r>
                      <a:endParaRPr lang="zh-CN" altLang="en-US" sz="2800" b="1">
                        <a:solidFill>
                          <a:schemeClr val="tx1"/>
                        </a:solidFill>
                        <a:latin typeface="宋体" panose="02010600030101010101" pitchFamily="2" charset="-122"/>
                        <a:ea typeface="宋体" panose="02010600030101010101" pitchFamily="2" charset="-122"/>
                      </a:endParaRPr>
                    </a:p>
                    <a:p>
                      <a:pPr algn="l">
                        <a:buNone/>
                      </a:pPr>
                      <a:r>
                        <a:rPr lang="zh-CN" altLang="en-US" sz="2800" b="1">
                          <a:solidFill>
                            <a:schemeClr val="tx1"/>
                          </a:solidFill>
                          <a:latin typeface="宋体" panose="02010600030101010101" pitchFamily="2" charset="-122"/>
                          <a:ea typeface="宋体" panose="02010600030101010101" pitchFamily="2" charset="-122"/>
                        </a:rPr>
                        <a:t>②短期效果明显</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sym typeface="+mn-ea"/>
                        </a:rPr>
                        <a:t>①无污染</a:t>
                      </a:r>
                      <a:endParaRPr lang="zh-CN" altLang="en-US" sz="2800" b="1">
                        <a:solidFill>
                          <a:schemeClr val="tx1"/>
                        </a:solidFill>
                        <a:latin typeface="宋体" panose="02010600030101010101" pitchFamily="2" charset="-122"/>
                        <a:ea typeface="宋体" panose="02010600030101010101" pitchFamily="2" charset="-122"/>
                      </a:endParaRPr>
                    </a:p>
                    <a:p>
                      <a:pPr algn="l">
                        <a:buNone/>
                      </a:pPr>
                      <a:r>
                        <a:rPr lang="zh-CN" altLang="en-US" sz="2800" b="1">
                          <a:solidFill>
                            <a:schemeClr val="tx1"/>
                          </a:solidFill>
                          <a:latin typeface="宋体" panose="02010600030101010101" pitchFamily="2" charset="-122"/>
                          <a:ea typeface="宋体" panose="02010600030101010101" pitchFamily="2" charset="-122"/>
                          <a:sym typeface="+mn-ea"/>
                        </a:rPr>
                        <a:t>②见效快，效果好</a:t>
                      </a:r>
                      <a:endParaRPr lang="zh-CN" altLang="en-US" sz="28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rgbClr val="FF0000"/>
                          </a:solidFill>
                          <a:latin typeface="宋体" panose="02010600030101010101" pitchFamily="2" charset="-122"/>
                          <a:ea typeface="宋体" panose="02010600030101010101" pitchFamily="2" charset="-122"/>
                          <a:sym typeface="+mn-ea"/>
                        </a:rPr>
                        <a:t>①无污染</a:t>
                      </a:r>
                      <a:endParaRPr lang="zh-CN" altLang="en-US" sz="2800" b="1">
                        <a:solidFill>
                          <a:srgbClr val="FF0000"/>
                        </a:solidFill>
                        <a:latin typeface="宋体" panose="02010600030101010101" pitchFamily="2" charset="-122"/>
                        <a:ea typeface="宋体" panose="02010600030101010101" pitchFamily="2" charset="-122"/>
                      </a:endParaRPr>
                    </a:p>
                    <a:p>
                      <a:pPr algn="l">
                        <a:buNone/>
                      </a:pPr>
                      <a:r>
                        <a:rPr lang="zh-CN" altLang="en-US" sz="2800" b="1">
                          <a:solidFill>
                            <a:srgbClr val="FF0000"/>
                          </a:solidFill>
                          <a:latin typeface="宋体" panose="02010600030101010101" pitchFamily="2" charset="-122"/>
                          <a:ea typeface="宋体" panose="02010600030101010101" pitchFamily="2" charset="-122"/>
                          <a:sym typeface="+mn-ea"/>
                        </a:rPr>
                        <a:t>②有效且持久</a:t>
                      </a:r>
                      <a:endParaRPr lang="zh-CN" altLang="en-US" sz="2800" b="1">
                        <a:solidFill>
                          <a:srgbClr val="FF0000"/>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2286000">
                <a:tc>
                  <a:txBody>
                    <a:bodyPr wrap="square"/>
                    <a:lstStyle/>
                    <a:p>
                      <a:pPr algn="ctr">
                        <a:buNone/>
                      </a:pPr>
                      <a:r>
                        <a:rPr lang="zh-CN" altLang="en-US" sz="2800" b="1">
                          <a:solidFill>
                            <a:schemeClr val="tx1"/>
                          </a:solidFill>
                          <a:latin typeface="宋体" panose="02010600030101010101" pitchFamily="2" charset="-122"/>
                          <a:ea typeface="宋体" panose="02010600030101010101" pitchFamily="2" charset="-122"/>
                        </a:rPr>
                        <a:t>缺点</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rgbClr val="FF0000"/>
                          </a:solidFill>
                          <a:latin typeface="宋体" panose="02010600030101010101" pitchFamily="2" charset="-122"/>
                          <a:ea typeface="宋体" panose="02010600030101010101" pitchFamily="2" charset="-122"/>
                          <a:sym typeface="+mn-ea"/>
                        </a:rPr>
                        <a:t>①会使害虫的抗药性增强</a:t>
                      </a:r>
                      <a:endParaRPr lang="zh-CN" altLang="en-US" sz="2800" b="1">
                        <a:solidFill>
                          <a:srgbClr val="FF0000"/>
                        </a:solidFill>
                        <a:latin typeface="宋体" panose="02010600030101010101" pitchFamily="2" charset="-122"/>
                        <a:ea typeface="宋体" panose="02010600030101010101" pitchFamily="2" charset="-122"/>
                      </a:endParaRPr>
                    </a:p>
                    <a:p>
                      <a:pPr algn="l">
                        <a:buNone/>
                      </a:pPr>
                      <a:r>
                        <a:rPr lang="zh-CN" altLang="en-US" sz="2800" b="1">
                          <a:solidFill>
                            <a:srgbClr val="FF0000"/>
                          </a:solidFill>
                          <a:latin typeface="宋体" panose="02010600030101010101" pitchFamily="2" charset="-122"/>
                          <a:ea typeface="宋体" panose="02010600030101010101" pitchFamily="2" charset="-122"/>
                          <a:sym typeface="+mn-ea"/>
                        </a:rPr>
                        <a:t>②可能杀害害虫天敌，破坏生态平衡</a:t>
                      </a:r>
                      <a:endParaRPr lang="zh-CN" altLang="en-US" sz="2800" b="1">
                        <a:solidFill>
                          <a:srgbClr val="FF0000"/>
                        </a:solidFill>
                        <a:latin typeface="宋体" panose="02010600030101010101" pitchFamily="2" charset="-122"/>
                        <a:ea typeface="宋体" panose="02010600030101010101" pitchFamily="2" charset="-122"/>
                        <a:sym typeface="+mn-ea"/>
                      </a:endParaRPr>
                    </a:p>
                    <a:p>
                      <a:pPr algn="l">
                        <a:buNone/>
                      </a:pPr>
                      <a:r>
                        <a:rPr lang="zh-CN" altLang="en-US" sz="2800" b="1">
                          <a:solidFill>
                            <a:schemeClr val="tx1"/>
                          </a:solidFill>
                          <a:latin typeface="宋体" panose="02010600030101010101" pitchFamily="2" charset="-122"/>
                          <a:ea typeface="宋体" panose="02010600030101010101" pitchFamily="2" charset="-122"/>
                          <a:sym typeface="+mn-ea"/>
                        </a:rPr>
                        <a:t>③</a:t>
                      </a:r>
                      <a:r>
                        <a:rPr lang="zh-CN" altLang="en-US" sz="2800" b="1">
                          <a:solidFill>
                            <a:schemeClr val="tx1"/>
                          </a:solidFill>
                          <a:latin typeface="宋体" panose="02010600030101010101" pitchFamily="2" charset="-122"/>
                          <a:ea typeface="宋体" panose="02010600030101010101" pitchFamily="2" charset="-122"/>
                        </a:rPr>
                        <a:t>污染环境</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sym typeface="+mn-ea"/>
                        </a:rPr>
                        <a:t>①费事费力</a:t>
                      </a:r>
                      <a:endParaRPr lang="zh-CN" altLang="en-US" sz="2800" b="1">
                        <a:solidFill>
                          <a:schemeClr val="tx1"/>
                        </a:solidFill>
                        <a:latin typeface="宋体" panose="02010600030101010101" pitchFamily="2" charset="-122"/>
                        <a:ea typeface="宋体" panose="02010600030101010101" pitchFamily="2" charset="-122"/>
                      </a:endParaRPr>
                    </a:p>
                    <a:p>
                      <a:pPr algn="l">
                        <a:buNone/>
                      </a:pPr>
                      <a:r>
                        <a:rPr lang="zh-CN" altLang="en-US" sz="2800" b="1">
                          <a:solidFill>
                            <a:schemeClr val="tx1"/>
                          </a:solidFill>
                          <a:latin typeface="宋体" panose="02010600030101010101" pitchFamily="2" charset="-122"/>
                          <a:ea typeface="宋体" panose="02010600030101010101" pitchFamily="2" charset="-122"/>
                          <a:sym typeface="+mn-ea"/>
                        </a:rPr>
                        <a:t>②对体型很小的害虫无法实施</a:t>
                      </a:r>
                      <a:endParaRPr lang="zh-CN" altLang="en-US" sz="28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800" b="1">
                          <a:solidFill>
                            <a:schemeClr val="tx1"/>
                          </a:solidFill>
                          <a:latin typeface="宋体" panose="02010600030101010101" pitchFamily="2" charset="-122"/>
                          <a:ea typeface="宋体" panose="02010600030101010101" pitchFamily="2" charset="-122"/>
                        </a:rPr>
                        <a:t>天敌数量不明确，甚至可能会引发生态危机（可能引起物种入侵）</a:t>
                      </a:r>
                      <a:endParaRPr lang="zh-CN" altLang="en-US" sz="28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3" name="文本框 2"/>
          <p:cNvSpPr txBox="1"/>
          <p:nvPr>
            <p:custDataLst>
              <p:tags r:id="rId2"/>
            </p:custDataLst>
          </p:nvPr>
        </p:nvSpPr>
        <p:spPr>
          <a:xfrm>
            <a:off x="1329055" y="753745"/>
            <a:ext cx="1614170" cy="521970"/>
          </a:xfrm>
          <a:prstGeom prst="rect">
            <a:avLst/>
          </a:prstGeom>
          <a:noFill/>
        </p:spPr>
        <p:txBody>
          <a:bodyPr wrap="square" rtlCol="0">
            <a:spAutoFit/>
          </a:bodyPr>
          <a:lstStyle/>
          <a:p>
            <a:r>
              <a:rPr lang="zh-CN" altLang="en-US" sz="2800" b="1">
                <a:solidFill>
                  <a:srgbClr val="FF0000"/>
                </a:solidFill>
                <a:latin typeface="宋体" panose="02010600030101010101" pitchFamily="2" charset="-122"/>
                <a:ea typeface="宋体" panose="02010600030101010101" pitchFamily="2" charset="-122"/>
                <a:sym typeface="+mn-ea"/>
              </a:rPr>
              <a:t>化学防治</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custDataLst>
              <p:tags r:id="rId3"/>
            </p:custDataLst>
          </p:nvPr>
        </p:nvSpPr>
        <p:spPr>
          <a:xfrm>
            <a:off x="3720465" y="753745"/>
            <a:ext cx="1913255" cy="521970"/>
          </a:xfrm>
          <a:prstGeom prst="rect">
            <a:avLst/>
          </a:prstGeom>
          <a:noFill/>
        </p:spPr>
        <p:txBody>
          <a:bodyPr wrap="square" rtlCol="0">
            <a:spAutoFit/>
          </a:bodyPr>
          <a:lstStyle/>
          <a:p>
            <a:r>
              <a:rPr lang="zh-CN" altLang="en-US" sz="2800" b="1">
                <a:solidFill>
                  <a:srgbClr val="FF0000"/>
                </a:solidFill>
                <a:latin typeface="宋体" panose="02010600030101010101" pitchFamily="2" charset="-122"/>
                <a:ea typeface="宋体" panose="02010600030101010101" pitchFamily="2" charset="-122"/>
                <a:sym typeface="+mn-ea"/>
              </a:rPr>
              <a:t>机械防治</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5" name="文本框 4"/>
          <p:cNvSpPr txBox="1"/>
          <p:nvPr>
            <p:custDataLst>
              <p:tags r:id="rId4"/>
            </p:custDataLst>
          </p:nvPr>
        </p:nvSpPr>
        <p:spPr>
          <a:xfrm>
            <a:off x="6438900" y="753745"/>
            <a:ext cx="1713230" cy="521970"/>
          </a:xfrm>
          <a:prstGeom prst="rect">
            <a:avLst/>
          </a:prstGeom>
          <a:noFill/>
        </p:spPr>
        <p:txBody>
          <a:bodyPr wrap="square" rtlCol="0">
            <a:spAutoFit/>
          </a:bodyPr>
          <a:lstStyle/>
          <a:p>
            <a:r>
              <a:rPr lang="zh-CN" altLang="en-US" sz="2800" b="1">
                <a:solidFill>
                  <a:srgbClr val="FF0000"/>
                </a:solidFill>
                <a:latin typeface="宋体" panose="02010600030101010101" pitchFamily="2" charset="-122"/>
                <a:ea typeface="宋体" panose="02010600030101010101" pitchFamily="2" charset="-122"/>
                <a:sym typeface="+mn-ea"/>
              </a:rPr>
              <a:t>生物防治</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5"/>
            </p:custDataLst>
          </p:nvPr>
        </p:nvSpPr>
        <p:spPr>
          <a:xfrm>
            <a:off x="25400" y="25400"/>
            <a:ext cx="6715125"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控制动物危害的技术方法</a:t>
            </a:r>
            <a:endParaRPr lang="en-US" altLang="zh-CN" sz="3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8781" name="Group 157"/>
          <p:cNvGraphicFramePr>
            <a:graphicFrameLocks noGrp="1"/>
          </p:cNvGraphicFramePr>
          <p:nvPr>
            <p:custDataLst>
              <p:tags r:id="rId1"/>
            </p:custDataLst>
          </p:nvPr>
        </p:nvGraphicFramePr>
        <p:xfrm>
          <a:off x="132080" y="226060"/>
          <a:ext cx="8801735" cy="6435344"/>
        </p:xfrm>
        <a:graphic>
          <a:graphicData uri="http://schemas.openxmlformats.org/drawingml/2006/table">
            <a:tbl>
              <a:tblPr/>
              <a:tblGrid>
                <a:gridCol w="1185545"/>
                <a:gridCol w="2420620"/>
                <a:gridCol w="2597785"/>
                <a:gridCol w="2597785"/>
              </a:tblGrid>
              <a:tr h="60325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能量流动</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物质循环</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信息传递</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852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特点</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kern="1200"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506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范围</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25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途径</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2687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模式图</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24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26870">
                <a:tc>
                  <a:txBody>
                    <a:bodyPr wrap="square"/>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联系</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wrap="square"/>
                    <a:lstStyle/>
                    <a:p>
                      <a:pPr marL="0" marR="0" lvl="0" indent="0" algn="l" defTabSz="914400" rtl="0" eaLnBrk="1" fontAlgn="base" latinLnBrk="0" hangingPunct="1">
                        <a:lnSpc>
                          <a:spcPct val="14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3" name="文本框 2"/>
          <p:cNvSpPr txBox="1"/>
          <p:nvPr>
            <p:custDataLst>
              <p:tags r:id="rId2"/>
            </p:custDataLst>
          </p:nvPr>
        </p:nvSpPr>
        <p:spPr>
          <a:xfrm>
            <a:off x="1600835" y="848360"/>
            <a:ext cx="1624965" cy="82994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单向流动，逐级递减</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文本框 3"/>
          <p:cNvSpPr txBox="1"/>
          <p:nvPr>
            <p:custDataLst>
              <p:tags r:id="rId3"/>
            </p:custDataLst>
          </p:nvPr>
        </p:nvSpPr>
        <p:spPr>
          <a:xfrm>
            <a:off x="3897630" y="1033145"/>
            <a:ext cx="2350770" cy="46037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全球性，循环性</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5" name="文本框 4"/>
          <p:cNvSpPr txBox="1"/>
          <p:nvPr>
            <p:custDataLst>
              <p:tags r:id="rId4"/>
            </p:custDataLst>
          </p:nvPr>
        </p:nvSpPr>
        <p:spPr>
          <a:xfrm>
            <a:off x="6632575" y="848360"/>
            <a:ext cx="2201545" cy="82994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往往是双向的（也有单向）</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6" name="文本框 5"/>
          <p:cNvSpPr txBox="1"/>
          <p:nvPr>
            <p:custDataLst>
              <p:tags r:id="rId5"/>
            </p:custDataLst>
          </p:nvPr>
        </p:nvSpPr>
        <p:spPr>
          <a:xfrm>
            <a:off x="1384935" y="1677670"/>
            <a:ext cx="2620645" cy="1198880"/>
          </a:xfrm>
          <a:prstGeom prst="rect">
            <a:avLst/>
          </a:prstGeom>
          <a:noFill/>
        </p:spPr>
        <p:txBody>
          <a:bodyPr wrap="square" rtlCol="0">
            <a:spAutoFit/>
          </a:bodyPr>
          <a:lstStyle/>
          <a:p>
            <a:pPr marL="0" marR="0" lvl="0" algn="l" defTabSz="914400" rtl="0" eaLnBrk="1" latinLnBrk="0" hangingPunct="1">
              <a:lnSpc>
                <a:spcPct val="100000"/>
              </a:lnSpc>
              <a:buClrTx/>
              <a:buSzTx/>
              <a:buFontTx/>
              <a:buNone/>
            </a:pPr>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生态系统中各营养级之间（生物群落中）</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7" name="文本框 6"/>
          <p:cNvSpPr txBox="1"/>
          <p:nvPr>
            <p:custDataLst>
              <p:tags r:id="rId6"/>
            </p:custDataLst>
          </p:nvPr>
        </p:nvSpPr>
        <p:spPr>
          <a:xfrm>
            <a:off x="4485640" y="2047240"/>
            <a:ext cx="1174750" cy="46037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生物圈</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8" name="文本框 7"/>
          <p:cNvSpPr txBox="1"/>
          <p:nvPr>
            <p:custDataLst>
              <p:tags r:id="rId7"/>
            </p:custDataLst>
          </p:nvPr>
        </p:nvSpPr>
        <p:spPr>
          <a:xfrm>
            <a:off x="6339840" y="1862455"/>
            <a:ext cx="2804795" cy="829945"/>
          </a:xfrm>
          <a:prstGeom prst="rect">
            <a:avLst/>
          </a:prstGeom>
          <a:noFill/>
        </p:spPr>
        <p:txBody>
          <a:bodyPr wrap="square" rtlCol="0">
            <a:spAutoFit/>
          </a:bodyPr>
          <a:lstStyle/>
          <a:p>
            <a:pPr algn="l">
              <a:buClrTx/>
              <a:buSzTx/>
              <a:buFontTx/>
            </a:pPr>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生物之间，生物与非生物环境之间</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9" name="文本框 8"/>
          <p:cNvSpPr txBox="1"/>
          <p:nvPr>
            <p:custDataLst>
              <p:tags r:id="rId8"/>
            </p:custDataLst>
          </p:nvPr>
        </p:nvSpPr>
        <p:spPr>
          <a:xfrm>
            <a:off x="2677160" y="2877185"/>
            <a:ext cx="2442210" cy="46037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食物链和食物网</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0" name="文本框 9"/>
          <p:cNvSpPr txBox="1"/>
          <p:nvPr>
            <p:custDataLst>
              <p:tags r:id="rId9"/>
            </p:custDataLst>
          </p:nvPr>
        </p:nvSpPr>
        <p:spPr>
          <a:xfrm>
            <a:off x="7256780" y="2877185"/>
            <a:ext cx="953135" cy="460375"/>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多种</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pic>
        <p:nvPicPr>
          <p:cNvPr id="12" name="图片 11" descr="微信图片_20201218093429_副本"/>
          <p:cNvPicPr>
            <a:picLocks noChangeAspect="1"/>
          </p:cNvPicPr>
          <p:nvPr>
            <p:custDataLst>
              <p:tags r:id="rId10"/>
            </p:custDataLst>
          </p:nvPr>
        </p:nvPicPr>
        <p:blipFill>
          <a:blip r:embed="rId11"/>
          <a:srcRect l="1389" t="11092" r="69127" b="17035"/>
          <a:stretch>
            <a:fillRect/>
          </a:stretch>
        </p:blipFill>
        <p:spPr>
          <a:xfrm>
            <a:off x="1600835" y="3437255"/>
            <a:ext cx="1923415" cy="1569720"/>
          </a:xfrm>
          <a:prstGeom prst="rect">
            <a:avLst/>
          </a:prstGeom>
        </p:spPr>
      </p:pic>
      <p:pic>
        <p:nvPicPr>
          <p:cNvPr id="13" name="图片 12" descr="微信图片_20201218093429_副本"/>
          <p:cNvPicPr>
            <a:picLocks noChangeAspect="1"/>
          </p:cNvPicPr>
          <p:nvPr>
            <p:custDataLst>
              <p:tags r:id="rId12"/>
            </p:custDataLst>
          </p:nvPr>
        </p:nvPicPr>
        <p:blipFill>
          <a:blip r:embed="rId11"/>
          <a:srcRect l="33384" t="10074" r="36840" b="14622"/>
          <a:stretch>
            <a:fillRect/>
          </a:stretch>
        </p:blipFill>
        <p:spPr>
          <a:xfrm>
            <a:off x="4145915" y="3437255"/>
            <a:ext cx="1853565" cy="1569720"/>
          </a:xfrm>
          <a:prstGeom prst="rect">
            <a:avLst/>
          </a:prstGeom>
        </p:spPr>
      </p:pic>
      <p:pic>
        <p:nvPicPr>
          <p:cNvPr id="14" name="图片 13" descr="微信图片_20201218093429_副本"/>
          <p:cNvPicPr>
            <a:picLocks noChangeAspect="1"/>
          </p:cNvPicPr>
          <p:nvPr>
            <p:custDataLst>
              <p:tags r:id="rId13"/>
            </p:custDataLst>
          </p:nvPr>
        </p:nvPicPr>
        <p:blipFill>
          <a:blip r:embed="rId11"/>
          <a:srcRect l="66190" t="9617" r="2820" b="15719"/>
          <a:stretch>
            <a:fillRect/>
          </a:stretch>
        </p:blipFill>
        <p:spPr>
          <a:xfrm>
            <a:off x="6768465" y="3450590"/>
            <a:ext cx="1929130" cy="1556385"/>
          </a:xfrm>
          <a:prstGeom prst="rect">
            <a:avLst/>
          </a:prstGeom>
        </p:spPr>
      </p:pic>
      <p:sp>
        <p:nvSpPr>
          <p:cNvPr id="15" name="文本框 14"/>
          <p:cNvSpPr txBox="1"/>
          <p:nvPr>
            <p:custDataLst>
              <p:tags r:id="rId14"/>
            </p:custDataLst>
          </p:nvPr>
        </p:nvSpPr>
        <p:spPr>
          <a:xfrm>
            <a:off x="1384935" y="5104130"/>
            <a:ext cx="7548245" cy="1568450"/>
          </a:xfrm>
          <a:prstGeom prst="rect">
            <a:avLst/>
          </a:prstGeom>
          <a:noFill/>
        </p:spPr>
        <p:txBody>
          <a:bodyPr wrap="square" rtlCol="0">
            <a:spAutoFit/>
          </a:bodyPr>
          <a:lstStyle/>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①任何一个生态系统这三个基本功能，三者同时进行，相互依存，不可分割，形成统一整体</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r>
              <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rPr>
              <a:t>②能量流动是生态系统运转的动力，物质循环是生态系统的基础，信息传递决定能量流动和物质循环的方向</a:t>
            </a:r>
            <a:endParaRPr lang="zh-CN" altLang="en-US" sz="2400" b="1"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349952" y="3151911"/>
            <a:ext cx="6223237" cy="553085"/>
          </a:xfrm>
          <a:prstGeom prst="rect">
            <a:avLst/>
          </a:prstGeom>
          <a:noFill/>
        </p:spPr>
        <p:txBody>
          <a:bodyPr wrap="square" rtlCol="0">
            <a:spAutoFit/>
          </a:bodyPr>
          <a:lstStyle/>
          <a:p>
            <a:pPr algn="ctr"/>
            <a:r>
              <a:rPr lang="zh-CN"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5</a:t>
            </a:r>
            <a:r>
              <a:rPr lang="zh-CN" altLang="en-US" sz="3000" b="1">
                <a:solidFill>
                  <a:srgbClr val="FF0000"/>
                </a:solidFill>
                <a:latin typeface="思源黑体 CN Normal" panose="020B0400000000000000" pitchFamily="34" charset="-122"/>
                <a:ea typeface="思源黑体 CN Normal" panose="020B0400000000000000"/>
              </a:rPr>
              <a:t>节  </a:t>
            </a:r>
            <a:r>
              <a:rPr lang="zh-CN" sz="3000" b="1">
                <a:solidFill>
                  <a:srgbClr val="FF0000"/>
                </a:solidFill>
                <a:latin typeface="思源黑体 CN Normal" panose="020B0400000000000000" pitchFamily="34" charset="-122"/>
                <a:ea typeface="思源黑体 CN Normal" panose="020B0400000000000000"/>
              </a:rPr>
              <a:t>生态系统的稳定性</a:t>
            </a:r>
            <a:endParaRPr lang="zh-CN"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6739255"/>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生态平衡概念：生态系统的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处于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的一种状态；</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生态平衡特征：_______、_______、_______；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3.生态平衡的调节机制：_________；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4.负反馈调节的概念：在一个系统中，系统工作的____，反过来又作为_____调节该系统的工作，并且使系统工作的效果_____或受到____，它可使系统________；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5.负反馈调节的意义：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生态系统的稳定性概念：生态系统___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或____自身__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_与____  处于___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_____的能力，强调的是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rPr>
              <a:t>7.</a:t>
            </a:r>
            <a:r>
              <a:rPr lang="zh-CN" altLang="en-US" sz="2400" b="1" smtClean="0">
                <a:latin typeface="宋体" panose="02010600030101010101" pitchFamily="2" charset="-122"/>
                <a:ea typeface="宋体" panose="02010600030101010101" pitchFamily="2" charset="-122"/>
                <a:cs typeface="宋体" panose="02010600030101010101" pitchFamily="2" charset="-122"/>
              </a:rPr>
              <a:t>生态系统的稳定性表现的两个方面：</a:t>
            </a:r>
            <a:r>
              <a:rPr lang="en-US" altLang="zh-CN" sz="2400" b="1" smtClean="0">
                <a:latin typeface="宋体" panose="02010600030101010101" pitchFamily="2" charset="-122"/>
                <a:ea typeface="宋体" panose="02010600030101010101" pitchFamily="2" charset="-122"/>
                <a:cs typeface="宋体" panose="02010600030101010101" pitchFamily="2" charset="-122"/>
              </a:rPr>
              <a:t>_____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400" b="1" smtClean="0">
                <a:latin typeface="宋体" panose="02010600030101010101" pitchFamily="2" charset="-122"/>
                <a:ea typeface="宋体" panose="02010600030101010101" pitchFamily="2" charset="-122"/>
                <a:cs typeface="宋体" panose="02010600030101010101" pitchFamily="2" charset="-122"/>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rPr>
              <a:t>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en-US" altLang="zh-CN" sz="2400" b="1" smtClean="0">
                <a:latin typeface="宋体" panose="02010600030101010101" pitchFamily="2" charset="-122"/>
                <a:ea typeface="宋体" panose="02010600030101010101" pitchFamily="2" charset="-122"/>
                <a:cs typeface="宋体" panose="02010600030101010101" pitchFamily="2" charset="-122"/>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rPr>
              <a:t>8.</a:t>
            </a:r>
            <a:r>
              <a:rPr lang="zh-CN" altLang="en-US" sz="2400" b="1" smtClean="0">
                <a:latin typeface="宋体" panose="02010600030101010101" pitchFamily="2" charset="-122"/>
                <a:ea typeface="宋体" panose="02010600030101010101" pitchFamily="2" charset="-122"/>
                <a:cs typeface="宋体" panose="02010600030101010101" pitchFamily="2" charset="-122"/>
              </a:rPr>
              <a:t>生态系统稳定性的原因：</a:t>
            </a:r>
            <a:r>
              <a:rPr lang="en-US" altLang="zh-CN" sz="2400" b="1" smtClean="0">
                <a:latin typeface="宋体" panose="02010600030101010101" pitchFamily="2" charset="-122"/>
                <a:ea typeface="宋体" panose="02010600030101010101" pitchFamily="2" charset="-122"/>
                <a:cs typeface="宋体" panose="02010600030101010101" pitchFamily="2" charset="-122"/>
              </a:rPr>
              <a:t>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rPr>
              <a:t>9.</a:t>
            </a:r>
            <a:r>
              <a:rPr lang="zh-CN" altLang="en-US" sz="2400" b="1" smtClean="0">
                <a:latin typeface="宋体" panose="02010600030101010101" pitchFamily="2" charset="-122"/>
                <a:ea typeface="宋体" panose="02010600030101010101" pitchFamily="2" charset="-122"/>
                <a:cs typeface="宋体" panose="02010600030101010101" pitchFamily="2" charset="-122"/>
              </a:rPr>
              <a:t>生态系统自我调节能力的基础：</a:t>
            </a:r>
            <a:r>
              <a:rPr lang="en-US" altLang="zh-CN" sz="2400" b="1" smtClean="0">
                <a:latin typeface="宋体" panose="02010600030101010101" pitchFamily="2" charset="-122"/>
                <a:ea typeface="宋体" panose="02010600030101010101" pitchFamily="2" charset="-122"/>
                <a:cs typeface="宋体" panose="02010600030101010101" pitchFamily="2" charset="-122"/>
              </a:rPr>
              <a:t>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生态系统的自我调节能力是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的，具体表现如下：</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抵抗力稳定性的概念：生态系统</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并使自身结构与功能</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(不受损害)的能力</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4041959" y="289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结构</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custDataLst>
              <p:tags r:id="rId3"/>
            </p:custDataLst>
          </p:nvPr>
        </p:nvSpPr>
        <p:spPr>
          <a:xfrm>
            <a:off x="4986204" y="282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功能</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 name="矩形 6"/>
          <p:cNvSpPr/>
          <p:nvPr>
            <p:custDataLst>
              <p:tags r:id="rId4"/>
            </p:custDataLst>
          </p:nvPr>
        </p:nvSpPr>
        <p:spPr>
          <a:xfrm>
            <a:off x="6167304" y="282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相对稳定</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custDataLst>
              <p:tags r:id="rId5"/>
            </p:custDataLst>
          </p:nvPr>
        </p:nvSpPr>
        <p:spPr>
          <a:xfrm>
            <a:off x="2464619" y="39721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结构平衡</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矩形 8"/>
          <p:cNvSpPr/>
          <p:nvPr>
            <p:custDataLst>
              <p:tags r:id="rId6"/>
            </p:custDataLst>
          </p:nvPr>
        </p:nvSpPr>
        <p:spPr>
          <a:xfrm>
            <a:off x="3853999" y="3978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功能平衡</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矩形 9"/>
          <p:cNvSpPr/>
          <p:nvPr>
            <p:custDataLst>
              <p:tags r:id="rId7"/>
            </p:custDataLst>
          </p:nvPr>
        </p:nvSpPr>
        <p:spPr>
          <a:xfrm>
            <a:off x="5183689" y="3965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收支平衡</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矩形 10"/>
          <p:cNvSpPr/>
          <p:nvPr>
            <p:custDataLst>
              <p:tags r:id="rId8"/>
            </p:custDataLst>
          </p:nvPr>
        </p:nvSpPr>
        <p:spPr>
          <a:xfrm>
            <a:off x="3370764" y="78139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负反馈调节</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custDataLst>
              <p:tags r:id="rId9"/>
            </p:custDataLst>
          </p:nvPr>
        </p:nvSpPr>
        <p:spPr>
          <a:xfrm>
            <a:off x="6849929" y="11211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效果</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0"/>
            </p:custDataLst>
          </p:nvPr>
        </p:nvSpPr>
        <p:spPr>
          <a:xfrm>
            <a:off x="716464" y="149068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信息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1"/>
            </p:custDataLst>
          </p:nvPr>
        </p:nvSpPr>
        <p:spPr>
          <a:xfrm>
            <a:off x="7371899" y="149068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减弱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2"/>
            </p:custDataLst>
          </p:nvPr>
        </p:nvSpPr>
        <p:spPr>
          <a:xfrm>
            <a:off x="81464" y="18583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抑制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3"/>
            </p:custDataLst>
          </p:nvPr>
        </p:nvSpPr>
        <p:spPr>
          <a:xfrm>
            <a:off x="2590349" y="185771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保持稳定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4"/>
            </p:custDataLst>
          </p:nvPr>
        </p:nvSpPr>
        <p:spPr>
          <a:xfrm>
            <a:off x="396424" y="2580980"/>
            <a:ext cx="83515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负反馈调节在生态系统中普遍存在，是生态系统具备自我调节能力的基础</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8" name="矩形 17"/>
          <p:cNvSpPr/>
          <p:nvPr>
            <p:custDataLst>
              <p:tags r:id="rId15"/>
            </p:custDataLst>
          </p:nvPr>
        </p:nvSpPr>
        <p:spPr>
          <a:xfrm>
            <a:off x="4986839" y="29505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维持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6"/>
            </p:custDataLst>
          </p:nvPr>
        </p:nvSpPr>
        <p:spPr>
          <a:xfrm>
            <a:off x="5917114" y="29499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恢复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7"/>
            </p:custDataLst>
          </p:nvPr>
        </p:nvSpPr>
        <p:spPr>
          <a:xfrm>
            <a:off x="7156634" y="29505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18"/>
            </p:custDataLst>
          </p:nvPr>
        </p:nvSpPr>
        <p:spPr>
          <a:xfrm>
            <a:off x="8055159" y="294991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功能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19"/>
            </p:custDataLst>
          </p:nvPr>
        </p:nvSpPr>
        <p:spPr>
          <a:xfrm>
            <a:off x="717099" y="334806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相对平衡状态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20"/>
            </p:custDataLst>
          </p:nvPr>
        </p:nvSpPr>
        <p:spPr>
          <a:xfrm>
            <a:off x="4896669" y="333345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生态系统维持生态平衡的能力</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21"/>
            </p:custDataLst>
          </p:nvPr>
        </p:nvSpPr>
        <p:spPr>
          <a:xfrm>
            <a:off x="5183689" y="368842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抵抗力稳定性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22"/>
            </p:custDataLst>
          </p:nvPr>
        </p:nvSpPr>
        <p:spPr>
          <a:xfrm>
            <a:off x="7040429" y="368842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恢复力稳定性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23"/>
            </p:custDataLst>
          </p:nvPr>
        </p:nvSpPr>
        <p:spPr>
          <a:xfrm>
            <a:off x="3751129" y="4042750"/>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生态系统具有一定的自我调节能力</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24"/>
            </p:custDataLst>
          </p:nvPr>
        </p:nvSpPr>
        <p:spPr>
          <a:xfrm>
            <a:off x="4692199" y="441041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负反馈调节</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25"/>
            </p:custDataLst>
          </p:nvPr>
        </p:nvSpPr>
        <p:spPr>
          <a:xfrm>
            <a:off x="4221664" y="479395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26"/>
            </p:custDataLst>
          </p:nvPr>
        </p:nvSpPr>
        <p:spPr>
          <a:xfrm>
            <a:off x="337820" y="5134610"/>
            <a:ext cx="819277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sym typeface="+mn-ea"/>
              </a:rPr>
              <a:t>当外界干扰因素的强度超过一定限度时，生态系统的稳定性急剧下降，生态平衡遭破坏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27"/>
            </p:custDataLst>
          </p:nvPr>
        </p:nvSpPr>
        <p:spPr>
          <a:xfrm>
            <a:off x="4829994" y="588806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抵抗外界干扰</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28"/>
            </p:custDataLst>
          </p:nvPr>
        </p:nvSpPr>
        <p:spPr>
          <a:xfrm>
            <a:off x="417379" y="62404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保持原状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5631180"/>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为什么要提高生态系统的稳定性：</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①处于生态平衡的生态系统可以</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②处于生态平衡的生态系统能够</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设计生态缸的基本原理：</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在_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__的空间内，依据</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，将生态系统的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__进行组织，构建一个人工微生态系统是可能的；要使人工生态系统正常运转，在设计时还要考虑____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______；应该注意，人工生态系统的稳定性是______的，也可能是_____的；</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做好后，应</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生态缸盖，将生态缸放置于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的地方，但要_______________；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21.观察指标为：生态缸中生物的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，进而了解生态系统稳定性及影响稳定性的因素；</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人工林为什么比天然森林容易受到虫害影响？</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2"/>
            </p:custDataLst>
          </p:nvPr>
        </p:nvSpPr>
        <p:spPr>
          <a:xfrm>
            <a:off x="4382319" y="399755"/>
            <a:ext cx="3501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持续不断地满足人类生活所需</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custDataLst>
              <p:tags r:id="rId3"/>
            </p:custDataLst>
          </p:nvPr>
        </p:nvSpPr>
        <p:spPr>
          <a:xfrm>
            <a:off x="4382319" y="74011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使人类生活与生产的环境保持稳定</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 name="矩形 6"/>
          <p:cNvSpPr/>
          <p:nvPr>
            <p:custDataLst>
              <p:tags r:id="rId4"/>
            </p:custDataLst>
          </p:nvPr>
        </p:nvSpPr>
        <p:spPr>
          <a:xfrm>
            <a:off x="730434" y="14938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有限</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custDataLst>
              <p:tags r:id="rId5"/>
            </p:custDataLst>
          </p:nvPr>
        </p:nvSpPr>
        <p:spPr>
          <a:xfrm>
            <a:off x="3497764" y="149386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生态系统原理</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矩形 8"/>
          <p:cNvSpPr/>
          <p:nvPr>
            <p:custDataLst>
              <p:tags r:id="rId6"/>
            </p:custDataLst>
          </p:nvPr>
        </p:nvSpPr>
        <p:spPr>
          <a:xfrm>
            <a:off x="7309034" y="149386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基本成分</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矩形 9"/>
          <p:cNvSpPr/>
          <p:nvPr>
            <p:custDataLst>
              <p:tags r:id="rId7"/>
            </p:custDataLst>
          </p:nvPr>
        </p:nvSpPr>
        <p:spPr>
          <a:xfrm>
            <a:off x="3453949" y="2231095"/>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系统内组分及营养级之间的合适比例</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矩形 10"/>
          <p:cNvSpPr/>
          <p:nvPr>
            <p:custDataLst>
              <p:tags r:id="rId8"/>
            </p:custDataLst>
          </p:nvPr>
        </p:nvSpPr>
        <p:spPr>
          <a:xfrm>
            <a:off x="4068629" y="258606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有条件</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custDataLst>
              <p:tags r:id="rId9"/>
            </p:custDataLst>
          </p:nvPr>
        </p:nvSpPr>
        <p:spPr>
          <a:xfrm>
            <a:off x="6856914" y="25860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短暂</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矩形 12"/>
          <p:cNvSpPr/>
          <p:nvPr>
            <p:custDataLst>
              <p:tags r:id="rId10"/>
            </p:custDataLst>
          </p:nvPr>
        </p:nvSpPr>
        <p:spPr>
          <a:xfrm>
            <a:off x="2064569" y="294102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封上</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4" name="矩形 13"/>
          <p:cNvSpPr/>
          <p:nvPr>
            <p:custDataLst>
              <p:tags r:id="rId11"/>
            </p:custDataLst>
          </p:nvPr>
        </p:nvSpPr>
        <p:spPr>
          <a:xfrm>
            <a:off x="6342564" y="294039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室内通风、光线良好</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5" name="矩形 14"/>
          <p:cNvSpPr/>
          <p:nvPr>
            <p:custDataLst>
              <p:tags r:id="rId12"/>
            </p:custDataLst>
          </p:nvPr>
        </p:nvSpPr>
        <p:spPr>
          <a:xfrm>
            <a:off x="1917249" y="330996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避免阳光直接照射</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9" name="矩形 18"/>
          <p:cNvSpPr/>
          <p:nvPr>
            <p:custDataLst>
              <p:tags r:id="rId13"/>
            </p:custDataLst>
          </p:nvPr>
        </p:nvSpPr>
        <p:spPr>
          <a:xfrm>
            <a:off x="4591234" y="369286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生存状况</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1" name="矩形 20"/>
          <p:cNvSpPr/>
          <p:nvPr>
            <p:custDataLst>
              <p:tags r:id="rId14"/>
            </p:custDataLst>
          </p:nvPr>
        </p:nvSpPr>
        <p:spPr>
          <a:xfrm>
            <a:off x="6343199" y="370874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存活时间</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p:cNvSpPr/>
          <p:nvPr>
            <p:custDataLst>
              <p:tags r:id="rId15"/>
            </p:custDataLst>
          </p:nvPr>
        </p:nvSpPr>
        <p:spPr>
          <a:xfrm>
            <a:off x="372110" y="4725035"/>
            <a:ext cx="8450580" cy="4603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生态系统中的组分少，食物网简单，自我调节能力就弱，抵抗力稳定性弱</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0" grpId="0"/>
      <p:bldP spid="11" grpId="0"/>
      <p:bldP spid="12" grpId="0"/>
      <p:bldP spid="13" grpId="0"/>
      <p:bldP spid="14" grpId="0"/>
      <p:bldP spid="15" grpId="0"/>
      <p:bldP spid="19" grpId="0"/>
      <p:bldP spid="21"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2390"/>
            <a:ext cx="9144000" cy="6369685"/>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抵抗力稳定性的特点：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恢复力稳定性概念：生态系统在受到外界干扰因素的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后</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的能力；</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恢复力稳定性的特点：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抵抗力稳定性的核心：</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恢复力稳定性的核心：_________________；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抵抗力稳定性与恢复力稳定性一般呈______；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但是，有的生态系统两种稳定性都低，例如</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.提高生态系统的稳定性的措施：</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43535" y="364490"/>
            <a:ext cx="8450580"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①一般来说，生态系统中的组分越多，食物网越复杂，其自我调节能力就越强，抵抗力稳定性就越高；</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p:cNvSpPr/>
          <p:nvPr>
            <p:custDataLst>
              <p:tags r:id="rId3"/>
            </p:custDataLst>
          </p:nvPr>
        </p:nvSpPr>
        <p:spPr>
          <a:xfrm>
            <a:off x="325939" y="1183345"/>
            <a:ext cx="45224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rPr>
              <a:t>②生态系统的自我调节能力是有限的；</a:t>
            </a:r>
            <a:endParaRPr lang="zh-CN" altLang="zh-CN"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0" name="矩形 29"/>
          <p:cNvSpPr/>
          <p:nvPr>
            <p:custDataLst>
              <p:tags r:id="rId4"/>
            </p:custDataLst>
          </p:nvPr>
        </p:nvSpPr>
        <p:spPr>
          <a:xfrm>
            <a:off x="7632249" y="153831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破坏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5"/>
            </p:custDataLst>
          </p:nvPr>
        </p:nvSpPr>
        <p:spPr>
          <a:xfrm>
            <a:off x="155759" y="189264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恢复到原状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6"/>
            </p:custDataLst>
          </p:nvPr>
        </p:nvSpPr>
        <p:spPr>
          <a:xfrm>
            <a:off x="363404" y="2629875"/>
            <a:ext cx="86067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黑体" panose="02010609060101010101" charset="-122"/>
                <a:sym typeface="+mn-ea"/>
              </a:rPr>
              <a:t>生态系统在受到不同的干扰（破坏）后，其恢复速度与恢复时间是不一样的</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32" name="矩形 31"/>
          <p:cNvSpPr/>
          <p:nvPr>
            <p:custDataLst>
              <p:tags r:id="rId7"/>
            </p:custDataLst>
          </p:nvPr>
        </p:nvSpPr>
        <p:spPr>
          <a:xfrm>
            <a:off x="3561264" y="298484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抵抗干扰，保持原状</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33" name="矩形 32"/>
          <p:cNvSpPr/>
          <p:nvPr>
            <p:custDataLst>
              <p:tags r:id="rId8"/>
            </p:custDataLst>
          </p:nvPr>
        </p:nvSpPr>
        <p:spPr>
          <a:xfrm>
            <a:off x="3577139" y="336774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受到破坏，恢复原状</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5" name="矩形 4"/>
          <p:cNvSpPr/>
          <p:nvPr>
            <p:custDataLst>
              <p:tags r:id="rId9"/>
            </p:custDataLst>
          </p:nvPr>
        </p:nvSpPr>
        <p:spPr>
          <a:xfrm>
            <a:off x="5399589" y="37341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负相关</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7" name="矩形 6"/>
          <p:cNvSpPr/>
          <p:nvPr>
            <p:custDataLst>
              <p:tags r:id="rId10"/>
            </p:custDataLst>
          </p:nvPr>
        </p:nvSpPr>
        <p:spPr>
          <a:xfrm>
            <a:off x="6376854" y="409990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北极苔原生态系统</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
        <p:nvSpPr>
          <p:cNvPr id="8" name="矩形 7"/>
          <p:cNvSpPr/>
          <p:nvPr>
            <p:custDataLst>
              <p:tags r:id="rId11"/>
            </p:custDataLst>
          </p:nvPr>
        </p:nvSpPr>
        <p:spPr>
          <a:xfrm>
            <a:off x="298450" y="4788535"/>
            <a:ext cx="8495665" cy="1568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①控制对生态系统的干扰强度，在不超过生态系统自我调节能力的范围内，合理适度地利用生态系统；</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a:p>
            <a:pPr algn="l">
              <a:lnSpc>
                <a:spcPct val="120000"/>
              </a:lnSpc>
            </a:pPr>
            <a:r>
              <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rPr>
              <a:t>②对人类利用强度较大的生态系统，应给予相应的物质、能量的投入，保证生态系统内部结构与功能的协调；</a:t>
            </a:r>
            <a:endParaRPr lang="zh-CN" altLang="en-US" sz="2000" b="1" kern="100" smtClean="0">
              <a:solidFill>
                <a:srgbClr val="FF0000"/>
              </a:solidFill>
              <a:latin typeface="宋体" panose="02010600030101010101" pitchFamily="2" charset="-122"/>
              <a:ea typeface="宋体" panose="02010600030101010101" pitchFamily="2" charset="-122"/>
              <a:cs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0" grpId="0"/>
      <p:bldP spid="3" grpId="0"/>
      <p:bldP spid="31" grpId="0"/>
      <p:bldP spid="32" grpId="0"/>
      <p:bldP spid="33" grpId="0"/>
      <p:bldP spid="5" grpId="0"/>
      <p:bldP spid="7" grpId="0"/>
      <p:bldP spid="8"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29210"/>
            <a:ext cx="9144000" cy="460375"/>
          </a:xfrm>
          <a:prstGeom prst="rect">
            <a:avLst/>
          </a:prstGeom>
          <a:noFill/>
        </p:spPr>
        <p:txBody>
          <a:bodyPr wrap="square" rtlCol="0">
            <a:spAutoFit/>
          </a:bodyPr>
          <a:lstStyle/>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23.</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20" name="表格 19"/>
          <p:cNvGraphicFramePr>
            <a:graphicFrameLocks noGrp="1"/>
          </p:cNvGraphicFramePr>
          <p:nvPr>
            <p:custDataLst>
              <p:tags r:id="rId2"/>
            </p:custDataLst>
          </p:nvPr>
        </p:nvGraphicFramePr>
        <p:xfrm>
          <a:off x="554773" y="103843"/>
          <a:ext cx="8401050" cy="3078480"/>
        </p:xfrm>
        <a:graphic>
          <a:graphicData uri="http://schemas.openxmlformats.org/drawingml/2006/table">
            <a:tbl>
              <a:tblPr firstRow="1" bandRow="1">
                <a:tableStyleId>{5C22544A-7EE6-4342-B048-85BDC9FD1C3A}</a:tableStyleId>
              </a:tblPr>
              <a:tblGrid>
                <a:gridCol w="3866515"/>
                <a:gridCol w="4534535"/>
              </a:tblGrid>
              <a:tr h="396240">
                <a:tc>
                  <a:txBody>
                    <a:bodyPr wrap="square"/>
                    <a:lstStyle/>
                    <a:p>
                      <a:pPr algn="ctr"/>
                      <a:r>
                        <a:rPr lang="zh-CN" altLang="en-US" sz="2000" b="1" smtClean="0">
                          <a:solidFill>
                            <a:schemeClr val="tx1"/>
                          </a:solidFill>
                          <a:latin typeface="宋体" panose="02010600030101010101" pitchFamily="2" charset="-122"/>
                          <a:ea typeface="宋体" panose="02010600030101010101" pitchFamily="2" charset="-122"/>
                        </a:rPr>
                        <a:t>设计要求</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r>
                        <a:rPr lang="zh-CN" altLang="en-US" sz="2000" b="1" smtClean="0">
                          <a:solidFill>
                            <a:schemeClr val="tx1"/>
                          </a:solidFill>
                          <a:latin typeface="宋体" panose="02010600030101010101" pitchFamily="2" charset="-122"/>
                          <a:ea typeface="宋体" panose="02010600030101010101" pitchFamily="2" charset="-122"/>
                        </a:rPr>
                        <a:t>相关分析</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6240">
                <a:tc>
                  <a:txBody>
                    <a:bodyPr wrap="square"/>
                    <a:lstStyle/>
                    <a:p>
                      <a:r>
                        <a:rPr lang="zh-CN" altLang="en-US" sz="2000" b="1" smtClean="0">
                          <a:solidFill>
                            <a:schemeClr val="tx1"/>
                          </a:solidFill>
                          <a:latin typeface="宋体" panose="02010600030101010101" pitchFamily="2" charset="-122"/>
                          <a:ea typeface="宋体" panose="02010600030101010101" pitchFamily="2" charset="-122"/>
                        </a:rPr>
                        <a:t>生态缸必须是封闭的</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01040">
                <a:tc>
                  <a:txBody>
                    <a:bodyPr wrap="square"/>
                    <a:lstStyle/>
                    <a:p>
                      <a:r>
                        <a:rPr lang="zh-CN" altLang="en-US" sz="2000" b="1" smtClean="0">
                          <a:solidFill>
                            <a:schemeClr val="tx1"/>
                          </a:solidFill>
                          <a:latin typeface="宋体" panose="02010600030101010101" pitchFamily="2" charset="-122"/>
                          <a:ea typeface="宋体" panose="02010600030101010101" pitchFamily="2" charset="-122"/>
                        </a:rPr>
                        <a:t>生态缸中的生物必须有很强的生活能力，且成分要齐全</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6240">
                <a:tc>
                  <a:txBody>
                    <a:bodyPr wrap="square"/>
                    <a:lstStyle/>
                    <a:p>
                      <a:r>
                        <a:rPr lang="zh-CN" altLang="en-US" sz="2000" b="1" smtClean="0">
                          <a:solidFill>
                            <a:schemeClr val="tx1"/>
                          </a:solidFill>
                          <a:latin typeface="宋体" panose="02010600030101010101" pitchFamily="2" charset="-122"/>
                          <a:ea typeface="宋体" panose="02010600030101010101" pitchFamily="2" charset="-122"/>
                        </a:rPr>
                        <a:t>生态缸的材料必须透明</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6240">
                <a:tc>
                  <a:txBody>
                    <a:bodyPr wrap="square"/>
                    <a:lstStyle/>
                    <a:p>
                      <a:pPr>
                        <a:buNone/>
                      </a:pPr>
                      <a:r>
                        <a:rPr lang="zh-CN" altLang="en-US" sz="2000" b="1" smtClean="0">
                          <a:solidFill>
                            <a:schemeClr val="tx1"/>
                          </a:solidFill>
                          <a:latin typeface="宋体" panose="02010600030101010101" pitchFamily="2" charset="-122"/>
                          <a:ea typeface="宋体" panose="02010600030101010101" pitchFamily="2" charset="-122"/>
                          <a:sym typeface="+mn-ea"/>
                        </a:rPr>
                        <a:t>要采用散射光</a:t>
                      </a:r>
                      <a:endParaRPr lang="zh-CN" altLang="en-US" sz="2000" b="1" smtClean="0">
                        <a:solidFill>
                          <a:schemeClr val="tx1"/>
                        </a:solidFill>
                        <a:latin typeface="宋体" panose="02010600030101010101" pitchFamily="2" charset="-122"/>
                        <a:ea typeface="宋体" panose="02010600030101010101" pitchFamily="2" charset="-122"/>
                        <a:sym typeface="+mn-ea"/>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6240">
                <a:tc>
                  <a:txBody>
                    <a:bodyPr wrap="square"/>
                    <a:lstStyle/>
                    <a:p>
                      <a:r>
                        <a:rPr lang="zh-CN" altLang="en-US" sz="2000" b="1" smtClean="0">
                          <a:solidFill>
                            <a:schemeClr val="tx1"/>
                          </a:solidFill>
                          <a:latin typeface="宋体" panose="02010600030101010101" pitchFamily="2" charset="-122"/>
                          <a:ea typeface="宋体" panose="02010600030101010101" pitchFamily="2" charset="-122"/>
                          <a:cs typeface="宋体" panose="02010600030101010101" pitchFamily="2" charset="-122"/>
                        </a:rPr>
                        <a:t>生态缸中的水不满，留一定空间</a:t>
                      </a:r>
                      <a:endParaRPr lang="zh-CN" altLang="en-US" sz="2000" b="1"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6240">
                <a:tc>
                  <a:txBody>
                    <a:bodyPr wrap="square"/>
                    <a:lstStyle/>
                    <a:p>
                      <a:r>
                        <a:rPr lang="zh-CN" altLang="en-US" sz="2000" b="1" smtClean="0">
                          <a:solidFill>
                            <a:schemeClr val="tx1"/>
                          </a:solidFill>
                          <a:latin typeface="宋体" panose="02010600030101010101" pitchFamily="2" charset="-122"/>
                          <a:ea typeface="宋体" panose="02010600030101010101" pitchFamily="2" charset="-122"/>
                        </a:rPr>
                        <a:t>选择的动物不宜太多，不宜太大</a:t>
                      </a:r>
                      <a:endParaRPr lang="zh-CN" altLang="en-US" sz="2000" b="1" smtClean="0">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endParaRPr lang="zh-CN" altLang="en-US" sz="2000" b="1">
                        <a:solidFill>
                          <a:schemeClr val="tx1"/>
                        </a:solidFill>
                        <a:latin typeface="宋体" panose="02010600030101010101" pitchFamily="2" charset="-122"/>
                        <a:ea typeface="宋体" panose="02010600030101010101" pitchFamily="2" charset="-122"/>
                      </a:endParaRPr>
                    </a:p>
                  </a:txBody>
                  <a:tcPr marL="121924" marR="121924"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7" name="矩形 16"/>
          <p:cNvSpPr/>
          <p:nvPr>
            <p:custDataLst>
              <p:tags r:id="rId3"/>
            </p:custDataLst>
          </p:nvPr>
        </p:nvSpPr>
        <p:spPr>
          <a:xfrm>
            <a:off x="4524559" y="50008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zh-CN" altLang="en-US" sz="2000" b="1">
                <a:solidFill>
                  <a:srgbClr val="FF0000"/>
                </a:solidFill>
                <a:latin typeface="宋体" panose="02010600030101010101" pitchFamily="2" charset="-122"/>
                <a:ea typeface="宋体" panose="02010600030101010101" pitchFamily="2" charset="-122"/>
                <a:sym typeface="+mn-ea"/>
              </a:rPr>
              <a:t>防止外界生物或非生物因素的干扰</a:t>
            </a:r>
            <a:endParaRPr lang="zh-CN" altLang="en-US" sz="2000" b="1" kern="10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25" name="文本框 7"/>
          <p:cNvSpPr txBox="1">
            <a:spLocks noChangeArrowheads="1"/>
          </p:cNvSpPr>
          <p:nvPr>
            <p:custDataLst>
              <p:tags r:id="rId4"/>
            </p:custDataLst>
          </p:nvPr>
        </p:nvSpPr>
        <p:spPr bwMode="auto">
          <a:xfrm>
            <a:off x="4524375" y="899160"/>
            <a:ext cx="4209415" cy="706755"/>
          </a:xfrm>
          <a:prstGeom prst="rect">
            <a:avLst/>
          </a:prstGeom>
          <a:noFill/>
          <a:ln w="9525">
            <a:noFill/>
            <a:miter lim="800000"/>
          </a:ln>
        </p:spPr>
        <p:txBody>
          <a:bodyPr wrap="square">
            <a:spAutoFit/>
          </a:bodyPr>
          <a:lstStyle/>
          <a:p>
            <a:pPr eaLnBrk="1" hangingPunct="1"/>
            <a:r>
              <a:rPr lang="zh-CN" altLang="en-US" sz="2000" b="1">
                <a:solidFill>
                  <a:srgbClr val="FF0000"/>
                </a:solidFill>
                <a:latin typeface="宋体" panose="02010600030101010101" pitchFamily="2" charset="-122"/>
                <a:ea typeface="宋体" panose="02010600030101010101" pitchFamily="2" charset="-122"/>
              </a:rPr>
              <a:t>保证物质循环和能量流动，在一定时期内保持稳定</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2" name="文本框 8"/>
          <p:cNvSpPr txBox="1">
            <a:spLocks noChangeArrowheads="1"/>
          </p:cNvSpPr>
          <p:nvPr>
            <p:custDataLst>
              <p:tags r:id="rId5"/>
            </p:custDataLst>
          </p:nvPr>
        </p:nvSpPr>
        <p:spPr bwMode="auto">
          <a:xfrm>
            <a:off x="4523740" y="1605915"/>
            <a:ext cx="4432935" cy="398780"/>
          </a:xfrm>
          <a:prstGeom prst="rect">
            <a:avLst/>
          </a:prstGeom>
          <a:noFill/>
          <a:ln w="9525">
            <a:noFill/>
            <a:miter lim="800000"/>
          </a:ln>
        </p:spPr>
        <p:txBody>
          <a:bodyPr wrap="square">
            <a:spAutoFit/>
          </a:bodyPr>
          <a:lstStyle/>
          <a:p>
            <a:pPr eaLnBrk="1" hangingPunct="1"/>
            <a:r>
              <a:rPr lang="zh-CN" altLang="en-US" sz="2000" b="1">
                <a:solidFill>
                  <a:srgbClr val="FF0000"/>
                </a:solidFill>
                <a:latin typeface="宋体" panose="02010600030101010101" pitchFamily="2" charset="-122"/>
                <a:ea typeface="宋体" panose="02010600030101010101" pitchFamily="2" charset="-122"/>
              </a:rPr>
              <a:t>为光合作用</a:t>
            </a:r>
            <a:r>
              <a:rPr lang="zh-CN" altLang="en-US" sz="2000" b="1" smtClean="0">
                <a:solidFill>
                  <a:srgbClr val="FF0000"/>
                </a:solidFill>
                <a:latin typeface="宋体" panose="02010600030101010101" pitchFamily="2" charset="-122"/>
                <a:ea typeface="宋体" panose="02010600030101010101" pitchFamily="2" charset="-122"/>
              </a:rPr>
              <a:t>提供光照</a:t>
            </a:r>
            <a:r>
              <a:rPr lang="zh-CN" altLang="en-US" sz="2000" b="1">
                <a:solidFill>
                  <a:srgbClr val="FF0000"/>
                </a:solidFill>
                <a:latin typeface="宋体" panose="02010600030101010101" pitchFamily="2" charset="-122"/>
                <a:ea typeface="宋体" panose="02010600030101010101" pitchFamily="2" charset="-122"/>
              </a:rPr>
              <a:t>，同时便于观察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3" name="文本框 9"/>
          <p:cNvSpPr txBox="1">
            <a:spLocks noChangeArrowheads="1"/>
          </p:cNvSpPr>
          <p:nvPr>
            <p:custDataLst>
              <p:tags r:id="rId6"/>
            </p:custDataLst>
          </p:nvPr>
        </p:nvSpPr>
        <p:spPr bwMode="auto">
          <a:xfrm>
            <a:off x="4523740" y="2403475"/>
            <a:ext cx="4013200" cy="398780"/>
          </a:xfrm>
          <a:prstGeom prst="rect">
            <a:avLst/>
          </a:prstGeom>
          <a:noFill/>
          <a:ln w="9525">
            <a:noFill/>
            <a:miter lim="800000"/>
          </a:ln>
        </p:spPr>
        <p:txBody>
          <a:bodyPr wrap="square">
            <a:spAutoFit/>
          </a:bodyPr>
          <a:lstStyle/>
          <a:p>
            <a:pPr eaLnBrk="1" hangingPunct="1"/>
            <a:r>
              <a:rPr lang="zh-CN" altLang="en-US" sz="2000" b="1">
                <a:solidFill>
                  <a:srgbClr val="FF0000"/>
                </a:solidFill>
                <a:latin typeface="宋体" panose="02010600030101010101" pitchFamily="2" charset="-122"/>
                <a:ea typeface="宋体" panose="02010600030101010101" pitchFamily="2" charset="-122"/>
              </a:rPr>
              <a:t>使缸内储备一定量的空气</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4" name="文本框 10"/>
          <p:cNvSpPr txBox="1">
            <a:spLocks noChangeArrowheads="1"/>
          </p:cNvSpPr>
          <p:nvPr>
            <p:custDataLst>
              <p:tags r:id="rId7"/>
            </p:custDataLst>
          </p:nvPr>
        </p:nvSpPr>
        <p:spPr bwMode="auto">
          <a:xfrm>
            <a:off x="4524375" y="2784475"/>
            <a:ext cx="3381375" cy="398780"/>
          </a:xfrm>
          <a:prstGeom prst="rect">
            <a:avLst/>
          </a:prstGeom>
          <a:noFill/>
          <a:ln w="9525">
            <a:noFill/>
            <a:miter lim="800000"/>
          </a:ln>
        </p:spPr>
        <p:txBody>
          <a:bodyPr wrap="square">
            <a:spAutoFit/>
          </a:bodyPr>
          <a:lstStyle/>
          <a:p>
            <a:pPr eaLnBrk="1" hangingPunct="1"/>
            <a:r>
              <a:rPr lang="zh-CN" altLang="en-US" sz="2000" b="1">
                <a:solidFill>
                  <a:srgbClr val="FF0000"/>
                </a:solidFill>
                <a:latin typeface="宋体" panose="02010600030101010101" pitchFamily="2" charset="-122"/>
                <a:ea typeface="宋体" panose="02010600030101010101" pitchFamily="2" charset="-122"/>
              </a:rPr>
              <a:t>减少对氧气的消耗</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8" name="文本框 8"/>
          <p:cNvSpPr txBox="1">
            <a:spLocks noChangeArrowheads="1"/>
          </p:cNvSpPr>
          <p:nvPr>
            <p:custDataLst>
              <p:tags r:id="rId8"/>
            </p:custDataLst>
          </p:nvPr>
        </p:nvSpPr>
        <p:spPr bwMode="auto">
          <a:xfrm>
            <a:off x="4524375" y="2004695"/>
            <a:ext cx="4209415" cy="398780"/>
          </a:xfrm>
          <a:prstGeom prst="rect">
            <a:avLst/>
          </a:prstGeom>
          <a:noFill/>
          <a:ln w="9525">
            <a:noFill/>
            <a:miter lim="800000"/>
          </a:ln>
        </p:spPr>
        <p:txBody>
          <a:bodyPr wrap="square">
            <a:spAutoFit/>
          </a:bodyPr>
          <a:lstStyle/>
          <a:p>
            <a:pPr eaLnBrk="1" hangingPunct="1"/>
            <a:r>
              <a:rPr lang="zh-CN" altLang="en-US" sz="2000" b="1">
                <a:solidFill>
                  <a:srgbClr val="FF0000"/>
                </a:solidFill>
                <a:latin typeface="宋体" panose="02010600030101010101" pitchFamily="2" charset="-122"/>
                <a:ea typeface="宋体" panose="02010600030101010101" pitchFamily="2" charset="-122"/>
              </a:rPr>
              <a:t>防止水温过高导致水生植物死亡</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3"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4"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5"/>
      <p:bldP spid="22" grpId="2"/>
      <p:bldP spid="23" grpId="3"/>
      <p:bldP spid="24" grpId="4"/>
      <p:bldP spid="18" grpId="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custDataLst>
              <p:tags r:id="rId1"/>
            </p:custDataLst>
          </p:nvPr>
        </p:nvSpPr>
        <p:spPr>
          <a:xfrm>
            <a:off x="0" y="29210"/>
            <a:ext cx="9144000" cy="5631180"/>
          </a:xfrm>
          <a:prstGeom prst="rect">
            <a:avLst/>
          </a:prstGeom>
          <a:noFill/>
        </p:spPr>
        <p:txBody>
          <a:bodyPr wrap="square" rtlCol="0">
            <a:spAutoFit/>
          </a:bodyPr>
          <a:lstStyle/>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a:latin typeface="Times New Roman" panose="02020603050405020304" pitchFamily="18" charset="0"/>
                <a:ea typeface="黑体" panose="02010609060101010101" charset="-122"/>
                <a:sym typeface="+mn-ea"/>
              </a:rPr>
              <a:t>生态系统稳定性的数学模型</a:t>
            </a:r>
            <a:endParaRPr lang="zh-CN" altLang="en-US" sz="2400" b="1">
              <a:latin typeface="Times New Roman" panose="02020603050405020304" pitchFamily="18" charset="0"/>
              <a:ea typeface="黑体" panose="02010609060101010101"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①图中两条虚线之间的部分表示_______________________；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algn="l" defTabSz="914400" rtl="0" eaLnBrk="1" latinLnBrk="0" hangingPunct="1">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②y表示一个外来干扰使之偏离这一范围的大小，</a:t>
            </a:r>
            <a:endParaRPr kumimoji="0" lang="zh-CN" altLang="en-US" sz="2400" b="1" i="0" u="none" strike="noStrike" kern="1200" cap="none" spc="0" normalizeH="0" baseline="0" smtClean="0">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y值大，说明抵抗力稳定性____，反之，抵抗力稳定性</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algn="l" defTabSz="914400" rtl="0" eaLnBrk="1" latinLnBrk="0" hangingPunct="1">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如受到相同干扰时，草原生态系统的y值____热带雨林生态系统；</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algn="l" defTabSz="914400" rtl="0" eaLnBrk="1" latinLnBrk="0" hangingPunct="1">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③x表示恢复到原状态所需的时间，</a:t>
            </a:r>
            <a:endParaRPr kumimoji="0" lang="zh-CN" altLang="en-US" sz="2400" b="1" i="0" u="none" strike="noStrike" kern="1200" cap="none" spc="0" normalizeH="0" baseline="0" smtClean="0">
              <a:latin typeface="宋体" panose="02010600030101010101" pitchFamily="2" charset="-122"/>
              <a:ea typeface="宋体" panose="02010600030101010101" pitchFamily="2" charset="-122"/>
              <a:cs typeface="宋体" panose="02010600030101010101" pitchFamily="2" charset="-122"/>
            </a:endParaRPr>
          </a:p>
          <a:p>
            <a:pPr marL="0" marR="0" lvl="0" algn="l" defTabSz="914400" rtl="0" eaLnBrk="1" latinLnBrk="0" hangingPunct="1">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x值大，说明恢复力稳定性____，反之，恢复力稳定性____；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④曲线与正常范围之间所夹的面积作为总稳定性的定量指数（TS）,</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TS越大，说明这个生态系统的总稳定性越___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timg"/>
          <p:cNvPicPr>
            <a:picLocks noChangeAspect="1"/>
          </p:cNvPicPr>
          <p:nvPr>
            <p:custDataLst>
              <p:tags r:id="rId2"/>
            </p:custDataLst>
          </p:nvPr>
        </p:nvPicPr>
        <p:blipFill>
          <a:blip r:embed="rId3"/>
          <a:stretch>
            <a:fillRect/>
          </a:stretch>
        </p:blipFill>
        <p:spPr>
          <a:xfrm>
            <a:off x="3054350" y="419735"/>
            <a:ext cx="3035935" cy="1974850"/>
          </a:xfrm>
          <a:prstGeom prst="rect">
            <a:avLst/>
          </a:prstGeom>
        </p:spPr>
      </p:pic>
      <p:sp>
        <p:nvSpPr>
          <p:cNvPr id="5" name="文本框 10"/>
          <p:cNvSpPr txBox="1">
            <a:spLocks noChangeArrowheads="1"/>
          </p:cNvSpPr>
          <p:nvPr>
            <p:custDataLst>
              <p:tags r:id="rId4"/>
            </p:custDataLst>
          </p:nvPr>
        </p:nvSpPr>
        <p:spPr bwMode="auto">
          <a:xfrm>
            <a:off x="4448810" y="2584450"/>
            <a:ext cx="391350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生态系统功能的正常作用范围</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6" name="文本框 10"/>
          <p:cNvSpPr txBox="1">
            <a:spLocks noChangeArrowheads="1"/>
          </p:cNvSpPr>
          <p:nvPr>
            <p:custDataLst>
              <p:tags r:id="rId5"/>
            </p:custDataLst>
          </p:nvPr>
        </p:nvSpPr>
        <p:spPr bwMode="auto">
          <a:xfrm>
            <a:off x="3905250" y="3316605"/>
            <a:ext cx="65087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弱</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7" name="文本框 10"/>
          <p:cNvSpPr txBox="1">
            <a:spLocks noChangeArrowheads="1"/>
          </p:cNvSpPr>
          <p:nvPr>
            <p:custDataLst>
              <p:tags r:id="rId6"/>
            </p:custDataLst>
          </p:nvPr>
        </p:nvSpPr>
        <p:spPr bwMode="auto">
          <a:xfrm>
            <a:off x="7611745" y="3316605"/>
            <a:ext cx="65087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强</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10"/>
          <p:cNvSpPr txBox="1">
            <a:spLocks noChangeArrowheads="1"/>
          </p:cNvSpPr>
          <p:nvPr>
            <p:custDataLst>
              <p:tags r:id="rId7"/>
            </p:custDataLst>
          </p:nvPr>
        </p:nvSpPr>
        <p:spPr bwMode="auto">
          <a:xfrm>
            <a:off x="5748020" y="3683000"/>
            <a:ext cx="872490"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大于</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文本框 10"/>
          <p:cNvSpPr txBox="1">
            <a:spLocks noChangeArrowheads="1"/>
          </p:cNvSpPr>
          <p:nvPr>
            <p:custDataLst>
              <p:tags r:id="rId8"/>
            </p:custDataLst>
          </p:nvPr>
        </p:nvSpPr>
        <p:spPr bwMode="auto">
          <a:xfrm>
            <a:off x="3905250" y="4403725"/>
            <a:ext cx="65087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弱</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10"/>
          <p:cNvSpPr txBox="1">
            <a:spLocks noChangeArrowheads="1"/>
          </p:cNvSpPr>
          <p:nvPr>
            <p:custDataLst>
              <p:tags r:id="rId9"/>
            </p:custDataLst>
          </p:nvPr>
        </p:nvSpPr>
        <p:spPr bwMode="auto">
          <a:xfrm>
            <a:off x="7589520" y="4403725"/>
            <a:ext cx="65087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强</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1" name="文本框 10"/>
          <p:cNvSpPr txBox="1">
            <a:spLocks noChangeArrowheads="1"/>
          </p:cNvSpPr>
          <p:nvPr>
            <p:custDataLst>
              <p:tags r:id="rId10"/>
            </p:custDataLst>
          </p:nvPr>
        </p:nvSpPr>
        <p:spPr bwMode="auto">
          <a:xfrm>
            <a:off x="5969635" y="5147310"/>
            <a:ext cx="650875" cy="398780"/>
          </a:xfrm>
          <a:prstGeom prst="rect">
            <a:avLst/>
          </a:prstGeom>
          <a:noFill/>
          <a:ln w="9525">
            <a:noFill/>
            <a:miter lim="800000"/>
          </a:ln>
        </p:spPr>
        <p:txBody>
          <a:bodyPr wrap="square">
            <a:spAutoFit/>
          </a:bodyPr>
          <a:lstStyle/>
          <a:p>
            <a:pPr eaLnBrk="1" hangingPunct="1">
              <a:lnSpc>
                <a:spcPct val="100000"/>
              </a:lnSpc>
            </a:pPr>
            <a:r>
              <a:rPr lang="zh-CN" altLang="en-US" sz="2000" b="1">
                <a:solidFill>
                  <a:srgbClr val="FF0000"/>
                </a:solidFill>
                <a:latin typeface="宋体" panose="02010600030101010101" pitchFamily="2" charset="-122"/>
                <a:ea typeface="宋体" panose="02010600030101010101" pitchFamily="2" charset="-122"/>
              </a:rPr>
              <a:t>弱</a:t>
            </a:r>
            <a:endParaRPr lang="zh-CN" altLang="en-US" sz="2000" b="1">
              <a:solidFill>
                <a:srgbClr val="FF0000"/>
              </a:solidFill>
              <a:latin typeface="宋体" panose="02010600030101010101" pitchFamily="2" charset="-122"/>
              <a:ea typeface="宋体" panose="02010600030101010101" pitchFamily="2" charset="-122"/>
            </a:endParaRPr>
          </a:p>
        </p:txBody>
      </p:sp>
      <p:pic>
        <p:nvPicPr>
          <p:cNvPr id="12" name="New picture"/>
          <p:cNvPicPr/>
          <p:nvPr>
            <p:custDataLst>
              <p:tags r:id="rId11"/>
            </p:custDataLst>
          </p:nvPr>
        </p:nvPicPr>
        <p:blipFill>
          <a:blip r:embed="rId12"/>
          <a:stretch>
            <a:fillRect/>
          </a:stretch>
        </p:blipFill>
        <p:spPr>
          <a:xfrm>
            <a:off x="11087100" y="10363200"/>
            <a:ext cx="330200" cy="241300"/>
          </a:xfrm>
          <a:prstGeom prst="cube">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4"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4"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4"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4"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4"/>
      <p:bldP spid="6" grpId="4"/>
      <p:bldP spid="7" grpId="4"/>
      <p:bldP spid="8" grpId="4"/>
      <p:bldP spid="9" grpId="4"/>
      <p:bldP spid="10" grpId="4"/>
      <p:bldP spid="11" grpId="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0" y="0"/>
            <a:ext cx="8967470" cy="5844540"/>
          </a:xfrm>
          <a:prstGeom prst="rect">
            <a:avLst/>
          </a:prstGeom>
          <a:noFill/>
        </p:spPr>
        <p:txBody>
          <a:bodyPr wrap="square" rtlCol="0">
            <a:spAutoFit/>
          </a:bodyPr>
          <a:lstStyle/>
          <a:p>
            <a:pPr algn="l">
              <a:lnSpc>
                <a:spcPct val="110000"/>
              </a:lnSpc>
              <a:spcBef>
                <a:spcPct val="0"/>
              </a:spcBef>
              <a:spcAft>
                <a:spcPct val="0"/>
              </a:spcAft>
              <a:buClrTx/>
              <a:buSzTx/>
              <a:buFontTx/>
            </a:pPr>
            <a:r>
              <a:rPr lang="zh-CN" altLang="en-US" sz="32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易错辨析：</a:t>
            </a:r>
            <a:endParaRPr lang="zh-CN" altLang="en-US" sz="32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生产者一定是植物吗？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植物一定是生产者吗？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生产者一定是自养生物吗？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自养生物一定是生产者吗？</a:t>
            </a:r>
            <a:endPar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消费者一定是动物吗？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动物一定是消费者吗？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2"/>
            </p:custDataLst>
          </p:nvPr>
        </p:nvSpPr>
        <p:spPr>
          <a:xfrm>
            <a:off x="764540" y="105600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不一定，例如蓝细菌和硝化细菌</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3"/>
            </p:custDataLst>
          </p:nvPr>
        </p:nvSpPr>
        <p:spPr>
          <a:xfrm>
            <a:off x="764540" y="2006600"/>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不一定，例如菟丝子</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4"/>
            </p:custDataLst>
          </p:nvPr>
        </p:nvSpPr>
        <p:spPr>
          <a:xfrm>
            <a:off x="764540" y="295719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764540" y="3907790"/>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6"/>
            </p:custDataLst>
          </p:nvPr>
        </p:nvSpPr>
        <p:spPr>
          <a:xfrm>
            <a:off x="764540" y="485838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不一定，例如菟丝子、胞内寄生菌（结核杆菌）</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6" name="文本框 5"/>
          <p:cNvSpPr txBox="1"/>
          <p:nvPr>
            <p:custDataLst>
              <p:tags r:id="rId7"/>
            </p:custDataLst>
          </p:nvPr>
        </p:nvSpPr>
        <p:spPr>
          <a:xfrm>
            <a:off x="764540" y="5808980"/>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不一定，例如蚯蚓、蜣螂、秃鹫</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24765" y="-1905"/>
            <a:ext cx="8967470" cy="6725285"/>
          </a:xfrm>
          <a:prstGeom prst="rect">
            <a:avLst/>
          </a:prstGeom>
          <a:noFill/>
        </p:spPr>
        <p:txBody>
          <a:bodyPr wrap="square" rtlCol="0">
            <a:spAutoFit/>
          </a:bodyPr>
          <a:lstStyle/>
          <a:p>
            <a:pPr marL="360045" algn="l" fontAlgn="auto">
              <a:lnSpc>
                <a:spcPct val="110000"/>
              </a:lnSpc>
              <a:spcBef>
                <a:spcPct val="0"/>
              </a:spcBef>
              <a:spcAft>
                <a:spcPct val="0"/>
              </a:spcAft>
              <a:buClrTx/>
              <a:buSzTx/>
              <a:buFontTx/>
            </a:pPr>
            <a:r>
              <a:rPr 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消费者一定是异养生物吗？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异养生物一定是消费者吗？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寄生生物一定是消费者吗？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分解者一定都是微生物吗？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微生物一定都是分解者吗？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12.</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分解者一定都是异养生物吗？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r>
              <a:rPr lang="en-US" altLang="zh-CN"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13.</a:t>
            </a:r>
            <a:r>
              <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腐生生物一定是分解者吗？</a:t>
            </a: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marL="360045" algn="l" fontAlgn="auto">
              <a:lnSpc>
                <a:spcPct val="110000"/>
              </a:lnSpc>
              <a:spcBef>
                <a:spcPct val="0"/>
              </a:spcBef>
              <a:spcAft>
                <a:spcPct val="0"/>
              </a:spcAft>
              <a:buClrTx/>
              <a:buSzTx/>
              <a:buFontTx/>
            </a:pPr>
            <a:endParaRPr lang="zh-CN" altLang="en-US" sz="28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2"/>
            </p:custDataLst>
          </p:nvPr>
        </p:nvSpPr>
        <p:spPr>
          <a:xfrm>
            <a:off x="809625" y="48069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2" name="文本框 1"/>
          <p:cNvSpPr txBox="1"/>
          <p:nvPr>
            <p:custDataLst>
              <p:tags r:id="rId3"/>
            </p:custDataLst>
          </p:nvPr>
        </p:nvSpPr>
        <p:spPr>
          <a:xfrm>
            <a:off x="809625" y="1431290"/>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不一定，例如分解者</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4"/>
            </p:custDataLst>
          </p:nvPr>
        </p:nvSpPr>
        <p:spPr>
          <a:xfrm>
            <a:off x="809625" y="238188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4" name="文本框 3"/>
          <p:cNvSpPr txBox="1"/>
          <p:nvPr>
            <p:custDataLst>
              <p:tags r:id="rId5"/>
            </p:custDataLst>
          </p:nvPr>
        </p:nvSpPr>
        <p:spPr>
          <a:xfrm>
            <a:off x="809625" y="3332480"/>
            <a:ext cx="4806950"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sym typeface="+mn-ea"/>
              </a:rPr>
              <a:t>不一定，例如蚯蚓、蜣螂、秃鹫</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6"/>
            </p:custDataLst>
          </p:nvPr>
        </p:nvSpPr>
        <p:spPr>
          <a:xfrm>
            <a:off x="809625" y="428307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不一定，例如蓝细菌、硝化细菌</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6" name="文本框 5"/>
          <p:cNvSpPr txBox="1"/>
          <p:nvPr>
            <p:custDataLst>
              <p:tags r:id="rId7"/>
            </p:custDataLst>
          </p:nvPr>
        </p:nvSpPr>
        <p:spPr>
          <a:xfrm>
            <a:off x="809625" y="5233670"/>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8"/>
            </p:custDataLst>
          </p:nvPr>
        </p:nvSpPr>
        <p:spPr>
          <a:xfrm>
            <a:off x="820420" y="6166485"/>
            <a:ext cx="823531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一定</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4" grpId="0"/>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439122" y="124499"/>
            <a:ext cx="8264960" cy="4678641"/>
            <a:chOff x="832" y="1426"/>
            <a:chExt cx="16604" cy="6615"/>
          </a:xfrm>
        </p:grpSpPr>
        <p:sp>
          <p:nvSpPr>
            <p:cNvPr id="22549" name="Text Box 21"/>
            <p:cNvSpPr txBox="1">
              <a:spLocks noChangeArrowheads="1"/>
            </p:cNvSpPr>
            <p:nvPr>
              <p:custDataLst>
                <p:tags r:id="rId2"/>
              </p:custDataLst>
            </p:nvPr>
          </p:nvSpPr>
          <p:spPr bwMode="auto">
            <a:xfrm>
              <a:off x="2949" y="3964"/>
              <a:ext cx="13781" cy="1435"/>
            </a:xfrm>
            <a:prstGeom prst="rect">
              <a:avLst/>
            </a:prstGeom>
            <a:solidFill>
              <a:srgbClr val="CC99FF"/>
            </a:solidFill>
            <a:ln w="9525">
              <a:noFill/>
              <a:miter lim="800000"/>
            </a:ln>
            <a:effectLst/>
          </p:spPr>
          <p:txBody>
            <a:bodyPr wrap="square">
              <a:spAutoFit/>
            </a:bodyPr>
            <a:lstStyle/>
            <a:p>
              <a:pPr>
                <a:spcBef>
                  <a:spcPct val="50000"/>
                </a:spcBef>
              </a:pPr>
              <a:endParaRPr lang="en-US" altLang="zh-CN" sz="2400" b="1">
                <a:solidFill>
                  <a:schemeClr val="tx1"/>
                </a:solidFill>
                <a:latin typeface="宋体" panose="02010600030101010101" pitchFamily="2" charset="-122"/>
                <a:ea typeface="宋体" panose="02010600030101010101" pitchFamily="2" charset="-122"/>
              </a:endParaRPr>
            </a:p>
            <a:p>
              <a:pPr>
                <a:spcBef>
                  <a:spcPct val="50000"/>
                </a:spcBef>
              </a:pPr>
              <a:endParaRPr lang="en-US" altLang="zh-CN" sz="2400" b="1">
                <a:solidFill>
                  <a:schemeClr val="tx1"/>
                </a:solidFill>
                <a:latin typeface="宋体" panose="02010600030101010101" pitchFamily="2" charset="-122"/>
                <a:ea typeface="宋体" panose="02010600030101010101" pitchFamily="2" charset="-122"/>
              </a:endParaRPr>
            </a:p>
          </p:txBody>
        </p:sp>
        <p:sp>
          <p:nvSpPr>
            <p:cNvPr id="22533" name="Oval 5"/>
            <p:cNvSpPr>
              <a:spLocks noChangeArrowheads="1"/>
            </p:cNvSpPr>
            <p:nvPr>
              <p:custDataLst>
                <p:tags r:id="rId3"/>
              </p:custDataLst>
            </p:nvPr>
          </p:nvSpPr>
          <p:spPr bwMode="auto">
            <a:xfrm>
              <a:off x="832" y="1426"/>
              <a:ext cx="1246" cy="874"/>
            </a:xfrm>
            <a:prstGeom prst="ellipse">
              <a:avLst/>
            </a:prstGeom>
            <a:solidFill>
              <a:srgbClr val="FF3300"/>
            </a:solidFill>
            <a:ln w="9525">
              <a:noFill/>
              <a:round/>
            </a:ln>
            <a:effectLst/>
          </p:spPr>
          <p:txBody>
            <a:bodyPr wrap="none" anchor="ctr"/>
            <a:lstStyle/>
            <a:p>
              <a:endParaRPr lang="zh-CN" altLang="en-US" sz="2400" b="1">
                <a:solidFill>
                  <a:schemeClr val="tx1"/>
                </a:solidFill>
                <a:latin typeface="宋体" panose="02010600030101010101" pitchFamily="2" charset="-122"/>
                <a:ea typeface="宋体" panose="02010600030101010101" pitchFamily="2" charset="-122"/>
              </a:endParaRPr>
            </a:p>
          </p:txBody>
        </p:sp>
        <p:sp>
          <p:nvSpPr>
            <p:cNvPr id="22535" name="AutoShape 7"/>
            <p:cNvSpPr>
              <a:spLocks noChangeArrowheads="1"/>
            </p:cNvSpPr>
            <p:nvPr>
              <p:custDataLst>
                <p:tags r:id="rId4"/>
              </p:custDataLst>
            </p:nvPr>
          </p:nvSpPr>
          <p:spPr bwMode="auto">
            <a:xfrm>
              <a:off x="7841" y="1802"/>
              <a:ext cx="3040" cy="1320"/>
            </a:xfrm>
            <a:prstGeom prst="star8">
              <a:avLst>
                <a:gd name="adj" fmla="val 38250"/>
              </a:avLst>
            </a:prstGeom>
            <a:solidFill>
              <a:schemeClr val="accent1"/>
            </a:solidFill>
            <a:ln w="9525">
              <a:solidFill>
                <a:schemeClr val="tx1"/>
              </a:solidFill>
              <a:miter lim="800000"/>
            </a:ln>
            <a:effectLst/>
          </p:spPr>
          <p:txBody>
            <a:bodyPr wrap="none" anchor="ctr"/>
            <a:lstStyle/>
            <a:p>
              <a:pPr algn="ct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rPr>
                <a:t>CO</a:t>
              </a:r>
              <a:r>
                <a:rPr lang="en-US" altLang="zh-CN" sz="2400" b="1" baseline="-25000" smtClean="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等	</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2536" name="Line 8"/>
            <p:cNvSpPr>
              <a:spLocks noChangeShapeType="1"/>
            </p:cNvSpPr>
            <p:nvPr>
              <p:custDataLst>
                <p:tags r:id="rId5"/>
              </p:custDataLst>
            </p:nvPr>
          </p:nvSpPr>
          <p:spPr bwMode="auto">
            <a:xfrm>
              <a:off x="1683" y="2425"/>
              <a:ext cx="6156" cy="1"/>
            </a:xfrm>
            <a:prstGeom prst="line">
              <a:avLst/>
            </a:prstGeom>
            <a:noFill/>
            <a:ln w="19050">
              <a:solidFill>
                <a:schemeClr val="tx1"/>
              </a:solidFill>
              <a:round/>
              <a:tailEnd type="triangle" w="med" len="med"/>
            </a:ln>
            <a:effectLst/>
          </p:spPr>
          <p:txBody>
            <a:bodyPr/>
            <a:lstStyle/>
            <a:p>
              <a:endParaRPr lang="zh-CN" altLang="en-US"/>
            </a:p>
          </p:txBody>
        </p:sp>
        <p:sp>
          <p:nvSpPr>
            <p:cNvPr id="22537" name="Line 9"/>
            <p:cNvSpPr>
              <a:spLocks noChangeShapeType="1"/>
            </p:cNvSpPr>
            <p:nvPr>
              <p:custDataLst>
                <p:tags r:id="rId6"/>
              </p:custDataLst>
            </p:nvPr>
          </p:nvSpPr>
          <p:spPr bwMode="auto">
            <a:xfrm flipH="1">
              <a:off x="1919" y="2601"/>
              <a:ext cx="1" cy="1120"/>
            </a:xfrm>
            <a:prstGeom prst="line">
              <a:avLst/>
            </a:prstGeom>
            <a:noFill/>
            <a:ln w="19050">
              <a:solidFill>
                <a:schemeClr val="tx1"/>
              </a:solidFill>
              <a:round/>
              <a:tailEnd type="triangle" w="med" len="med"/>
            </a:ln>
            <a:effectLst/>
          </p:spPr>
          <p:txBody>
            <a:bodyPr/>
            <a:lstStyle/>
            <a:p>
              <a:endParaRPr lang="zh-CN" altLang="en-US"/>
            </a:p>
          </p:txBody>
        </p:sp>
        <p:sp>
          <p:nvSpPr>
            <p:cNvPr id="22538" name="Rectangle 10"/>
            <p:cNvSpPr>
              <a:spLocks noChangeArrowheads="1"/>
            </p:cNvSpPr>
            <p:nvPr>
              <p:custDataLst>
                <p:tags r:id="rId7"/>
              </p:custDataLst>
            </p:nvPr>
          </p:nvSpPr>
          <p:spPr bwMode="auto">
            <a:xfrm>
              <a:off x="1280" y="3721"/>
              <a:ext cx="1051" cy="2880"/>
            </a:xfrm>
            <a:prstGeom prst="rect">
              <a:avLst/>
            </a:prstGeom>
            <a:solidFill>
              <a:srgbClr val="CCFF66"/>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rPr>
                <a:t>生</a:t>
              </a:r>
              <a:endParaRPr lang="zh-CN" altLang="en-US" sz="2400" b="1">
                <a:solidFill>
                  <a:schemeClr val="tx1"/>
                </a:solidFill>
                <a:latin typeface="宋体" panose="02010600030101010101" pitchFamily="2" charset="-122"/>
                <a:ea typeface="宋体" panose="02010600030101010101" pitchFamily="2" charset="-122"/>
              </a:endParaRPr>
            </a:p>
            <a:p>
              <a:pPr algn="ctr"/>
              <a:r>
                <a:rPr lang="zh-CN" altLang="en-US" sz="2400" b="1">
                  <a:solidFill>
                    <a:schemeClr val="tx1"/>
                  </a:solidFill>
                  <a:latin typeface="宋体" panose="02010600030101010101" pitchFamily="2" charset="-122"/>
                  <a:ea typeface="宋体" panose="02010600030101010101" pitchFamily="2" charset="-122"/>
                </a:rPr>
                <a:t>产</a:t>
              </a:r>
              <a:endParaRPr lang="zh-CN" altLang="en-US" sz="2400" b="1">
                <a:solidFill>
                  <a:schemeClr val="tx1"/>
                </a:solidFill>
                <a:latin typeface="宋体" panose="02010600030101010101" pitchFamily="2" charset="-122"/>
                <a:ea typeface="宋体" panose="02010600030101010101" pitchFamily="2" charset="-122"/>
              </a:endParaRPr>
            </a:p>
            <a:p>
              <a:pPr algn="ctr"/>
              <a:r>
                <a:rPr lang="zh-CN" altLang="en-US" sz="2400" b="1">
                  <a:solidFill>
                    <a:schemeClr val="tx1"/>
                  </a:solidFill>
                  <a:latin typeface="宋体" panose="02010600030101010101" pitchFamily="2" charset="-122"/>
                  <a:ea typeface="宋体" panose="02010600030101010101" pitchFamily="2" charset="-122"/>
                </a:rPr>
                <a:t>者</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2539" name="Line 11"/>
            <p:cNvSpPr>
              <a:spLocks noChangeShapeType="1"/>
            </p:cNvSpPr>
            <p:nvPr>
              <p:custDataLst>
                <p:tags r:id="rId8"/>
              </p:custDataLst>
            </p:nvPr>
          </p:nvSpPr>
          <p:spPr bwMode="auto">
            <a:xfrm flipH="1" flipV="1">
              <a:off x="1807" y="6601"/>
              <a:ext cx="13" cy="1081"/>
            </a:xfrm>
            <a:prstGeom prst="line">
              <a:avLst/>
            </a:prstGeom>
            <a:noFill/>
            <a:ln w="19050">
              <a:solidFill>
                <a:schemeClr val="tx1"/>
              </a:solidFill>
              <a:round/>
              <a:tailEnd type="triangle" w="med" len="med"/>
            </a:ln>
            <a:effectLst/>
          </p:spPr>
          <p:txBody>
            <a:bodyPr/>
            <a:lstStyle/>
            <a:p>
              <a:endParaRPr lang="zh-CN" altLang="en-US"/>
            </a:p>
          </p:txBody>
        </p:sp>
        <p:sp>
          <p:nvSpPr>
            <p:cNvPr id="22541" name="Line 13"/>
            <p:cNvSpPr>
              <a:spLocks noChangeShapeType="1"/>
            </p:cNvSpPr>
            <p:nvPr>
              <p:custDataLst>
                <p:tags r:id="rId9"/>
              </p:custDataLst>
            </p:nvPr>
          </p:nvSpPr>
          <p:spPr bwMode="auto">
            <a:xfrm flipV="1">
              <a:off x="4799" y="3001"/>
              <a:ext cx="3679" cy="1320"/>
            </a:xfrm>
            <a:prstGeom prst="line">
              <a:avLst/>
            </a:prstGeom>
            <a:noFill/>
            <a:ln w="19050">
              <a:solidFill>
                <a:schemeClr val="tx1"/>
              </a:solidFill>
              <a:round/>
              <a:tailEnd type="triangle" w="med" len="med"/>
            </a:ln>
            <a:effectLst/>
          </p:spPr>
          <p:txBody>
            <a:bodyPr/>
            <a:lstStyle/>
            <a:p>
              <a:endParaRPr lang="zh-CN" altLang="en-US"/>
            </a:p>
          </p:txBody>
        </p:sp>
        <p:sp>
          <p:nvSpPr>
            <p:cNvPr id="22542" name="Line 14"/>
            <p:cNvSpPr>
              <a:spLocks noChangeShapeType="1"/>
            </p:cNvSpPr>
            <p:nvPr>
              <p:custDataLst>
                <p:tags r:id="rId10"/>
              </p:custDataLst>
            </p:nvPr>
          </p:nvSpPr>
          <p:spPr bwMode="auto">
            <a:xfrm>
              <a:off x="2330" y="6356"/>
              <a:ext cx="5029" cy="4"/>
            </a:xfrm>
            <a:prstGeom prst="line">
              <a:avLst/>
            </a:prstGeom>
            <a:noFill/>
            <a:ln w="19050">
              <a:solidFill>
                <a:schemeClr val="tx1"/>
              </a:solidFill>
              <a:round/>
              <a:tailEnd type="triangle" w="med" len="med"/>
            </a:ln>
            <a:effectLst/>
          </p:spPr>
          <p:txBody>
            <a:bodyPr/>
            <a:lstStyle/>
            <a:p>
              <a:endParaRPr lang="zh-CN" altLang="en-US"/>
            </a:p>
          </p:txBody>
        </p:sp>
        <p:sp>
          <p:nvSpPr>
            <p:cNvPr id="22543" name="Rectangle 15"/>
            <p:cNvSpPr>
              <a:spLocks noChangeArrowheads="1"/>
            </p:cNvSpPr>
            <p:nvPr>
              <p:custDataLst>
                <p:tags r:id="rId11"/>
              </p:custDataLst>
            </p:nvPr>
          </p:nvSpPr>
          <p:spPr bwMode="auto">
            <a:xfrm>
              <a:off x="7359" y="6001"/>
              <a:ext cx="4959" cy="720"/>
            </a:xfrm>
            <a:prstGeom prst="rect">
              <a:avLst/>
            </a:prstGeom>
            <a:solidFill>
              <a:srgbClr val="CC6600"/>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rPr>
                <a:t>遗体、粪便等</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2544" name="Rectangle 16"/>
            <p:cNvSpPr>
              <a:spLocks noChangeArrowheads="1"/>
            </p:cNvSpPr>
            <p:nvPr>
              <p:custDataLst>
                <p:tags r:id="rId12"/>
              </p:custDataLst>
            </p:nvPr>
          </p:nvSpPr>
          <p:spPr bwMode="auto">
            <a:xfrm>
              <a:off x="3040" y="4321"/>
              <a:ext cx="4319" cy="720"/>
            </a:xfrm>
            <a:prstGeom prst="rect">
              <a:avLst/>
            </a:prstGeom>
            <a:solidFill>
              <a:srgbClr val="FFFF99"/>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rPr>
                <a:t>植食性动物</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2545" name="Rectangle 17"/>
            <p:cNvSpPr>
              <a:spLocks noChangeArrowheads="1"/>
            </p:cNvSpPr>
            <p:nvPr>
              <p:custDataLst>
                <p:tags r:id="rId13"/>
              </p:custDataLst>
            </p:nvPr>
          </p:nvSpPr>
          <p:spPr bwMode="auto">
            <a:xfrm>
              <a:off x="7679" y="4321"/>
              <a:ext cx="4319" cy="720"/>
            </a:xfrm>
            <a:prstGeom prst="rect">
              <a:avLst/>
            </a:prstGeom>
            <a:solidFill>
              <a:srgbClr val="FFFF99"/>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肉食性动物</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2546" name="Rectangle 18"/>
            <p:cNvSpPr>
              <a:spLocks noChangeArrowheads="1"/>
            </p:cNvSpPr>
            <p:nvPr>
              <p:custDataLst>
                <p:tags r:id="rId14"/>
              </p:custDataLst>
            </p:nvPr>
          </p:nvSpPr>
          <p:spPr bwMode="auto">
            <a:xfrm>
              <a:off x="12318" y="4321"/>
              <a:ext cx="4319" cy="720"/>
            </a:xfrm>
            <a:prstGeom prst="rect">
              <a:avLst/>
            </a:prstGeom>
            <a:solidFill>
              <a:srgbClr val="FFFF99"/>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肉食性动物</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2547" name="Line 19"/>
            <p:cNvSpPr>
              <a:spLocks noChangeShapeType="1"/>
            </p:cNvSpPr>
            <p:nvPr>
              <p:custDataLst>
                <p:tags r:id="rId15"/>
              </p:custDataLst>
            </p:nvPr>
          </p:nvSpPr>
          <p:spPr bwMode="auto">
            <a:xfrm>
              <a:off x="7359" y="4681"/>
              <a:ext cx="320" cy="0"/>
            </a:xfrm>
            <a:prstGeom prst="line">
              <a:avLst/>
            </a:prstGeom>
            <a:noFill/>
            <a:ln w="19050">
              <a:solidFill>
                <a:schemeClr val="tx1"/>
              </a:solidFill>
              <a:round/>
            </a:ln>
            <a:effectLst/>
          </p:spPr>
          <p:txBody>
            <a:bodyPr/>
            <a:lstStyle/>
            <a:p>
              <a:endParaRPr lang="zh-CN" altLang="en-US"/>
            </a:p>
          </p:txBody>
        </p:sp>
        <p:sp>
          <p:nvSpPr>
            <p:cNvPr id="22548" name="Line 20"/>
            <p:cNvSpPr>
              <a:spLocks noChangeShapeType="1"/>
            </p:cNvSpPr>
            <p:nvPr>
              <p:custDataLst>
                <p:tags r:id="rId16"/>
              </p:custDataLst>
            </p:nvPr>
          </p:nvSpPr>
          <p:spPr bwMode="auto">
            <a:xfrm>
              <a:off x="11998" y="4681"/>
              <a:ext cx="320" cy="0"/>
            </a:xfrm>
            <a:prstGeom prst="line">
              <a:avLst/>
            </a:prstGeom>
            <a:noFill/>
            <a:ln w="19050">
              <a:solidFill>
                <a:schemeClr val="tx1"/>
              </a:solidFill>
              <a:round/>
            </a:ln>
            <a:effectLst/>
          </p:spPr>
          <p:txBody>
            <a:bodyPr/>
            <a:lstStyle/>
            <a:p>
              <a:endParaRPr lang="zh-CN" altLang="en-US"/>
            </a:p>
          </p:txBody>
        </p:sp>
        <p:sp>
          <p:nvSpPr>
            <p:cNvPr id="22551" name="Line 23"/>
            <p:cNvSpPr>
              <a:spLocks noChangeShapeType="1"/>
            </p:cNvSpPr>
            <p:nvPr>
              <p:custDataLst>
                <p:tags r:id="rId17"/>
              </p:custDataLst>
            </p:nvPr>
          </p:nvSpPr>
          <p:spPr bwMode="auto">
            <a:xfrm flipH="1" flipV="1">
              <a:off x="9597" y="3121"/>
              <a:ext cx="1" cy="1201"/>
            </a:xfrm>
            <a:prstGeom prst="line">
              <a:avLst/>
            </a:prstGeom>
            <a:noFill/>
            <a:ln w="19050">
              <a:solidFill>
                <a:schemeClr val="tx1"/>
              </a:solidFill>
              <a:round/>
              <a:tailEnd type="triangle" w="med" len="med"/>
            </a:ln>
            <a:effectLst/>
          </p:spPr>
          <p:txBody>
            <a:bodyPr/>
            <a:lstStyle/>
            <a:p>
              <a:endParaRPr lang="zh-CN" altLang="en-US"/>
            </a:p>
          </p:txBody>
        </p:sp>
        <p:sp>
          <p:nvSpPr>
            <p:cNvPr id="22552" name="Line 24"/>
            <p:cNvSpPr>
              <a:spLocks noChangeShapeType="1"/>
            </p:cNvSpPr>
            <p:nvPr>
              <p:custDataLst>
                <p:tags r:id="rId18"/>
              </p:custDataLst>
            </p:nvPr>
          </p:nvSpPr>
          <p:spPr bwMode="auto">
            <a:xfrm flipH="1" flipV="1">
              <a:off x="10558" y="3001"/>
              <a:ext cx="3839" cy="1320"/>
            </a:xfrm>
            <a:prstGeom prst="line">
              <a:avLst/>
            </a:prstGeom>
            <a:noFill/>
            <a:ln w="19050">
              <a:solidFill>
                <a:schemeClr val="tx1"/>
              </a:solidFill>
              <a:round/>
              <a:tailEnd type="triangle" w="med" len="med"/>
            </a:ln>
            <a:effectLst/>
          </p:spPr>
          <p:txBody>
            <a:bodyPr/>
            <a:lstStyle/>
            <a:p>
              <a:endParaRPr lang="zh-CN" altLang="en-US"/>
            </a:p>
          </p:txBody>
        </p:sp>
        <p:sp>
          <p:nvSpPr>
            <p:cNvPr id="22553" name="Rectangle 25"/>
            <p:cNvSpPr>
              <a:spLocks noChangeArrowheads="1"/>
            </p:cNvSpPr>
            <p:nvPr>
              <p:custDataLst>
                <p:tags r:id="rId19"/>
              </p:custDataLst>
            </p:nvPr>
          </p:nvSpPr>
          <p:spPr bwMode="auto">
            <a:xfrm>
              <a:off x="7999" y="7321"/>
              <a:ext cx="3359" cy="720"/>
            </a:xfrm>
            <a:prstGeom prst="rect">
              <a:avLst/>
            </a:prstGeom>
            <a:solidFill>
              <a:srgbClr val="CC6600"/>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rPr>
                <a:t>分解者</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2554" name="Line 26"/>
            <p:cNvSpPr>
              <a:spLocks noChangeShapeType="1"/>
            </p:cNvSpPr>
            <p:nvPr>
              <p:custDataLst>
                <p:tags r:id="rId20"/>
              </p:custDataLst>
            </p:nvPr>
          </p:nvSpPr>
          <p:spPr bwMode="auto">
            <a:xfrm flipV="1">
              <a:off x="2332" y="4680"/>
              <a:ext cx="708" cy="2"/>
            </a:xfrm>
            <a:prstGeom prst="line">
              <a:avLst/>
            </a:prstGeom>
            <a:noFill/>
            <a:ln w="19050">
              <a:solidFill>
                <a:schemeClr val="tx1"/>
              </a:solidFill>
              <a:round/>
              <a:tailEnd type="triangle" w="med" len="med"/>
            </a:ln>
            <a:effectLst/>
          </p:spPr>
          <p:txBody>
            <a:bodyPr/>
            <a:lstStyle/>
            <a:p>
              <a:endParaRPr lang="zh-CN" altLang="en-US"/>
            </a:p>
          </p:txBody>
        </p:sp>
        <p:sp>
          <p:nvSpPr>
            <p:cNvPr id="22555" name="Line 27"/>
            <p:cNvSpPr>
              <a:spLocks noChangeShapeType="1"/>
            </p:cNvSpPr>
            <p:nvPr>
              <p:custDataLst>
                <p:tags r:id="rId21"/>
              </p:custDataLst>
            </p:nvPr>
          </p:nvSpPr>
          <p:spPr bwMode="auto">
            <a:xfrm>
              <a:off x="4586" y="5040"/>
              <a:ext cx="4756" cy="959"/>
            </a:xfrm>
            <a:prstGeom prst="line">
              <a:avLst/>
            </a:prstGeom>
            <a:noFill/>
            <a:ln w="19050">
              <a:solidFill>
                <a:schemeClr val="tx1"/>
              </a:solidFill>
              <a:round/>
              <a:tailEnd type="triangle" w="med" len="med"/>
            </a:ln>
            <a:effectLst/>
          </p:spPr>
          <p:txBody>
            <a:bodyPr/>
            <a:lstStyle/>
            <a:p>
              <a:endParaRPr lang="zh-CN" altLang="en-US"/>
            </a:p>
          </p:txBody>
        </p:sp>
        <p:sp>
          <p:nvSpPr>
            <p:cNvPr id="22556" name="Line 28"/>
            <p:cNvSpPr>
              <a:spLocks noChangeShapeType="1"/>
            </p:cNvSpPr>
            <p:nvPr>
              <p:custDataLst>
                <p:tags r:id="rId22"/>
              </p:custDataLst>
            </p:nvPr>
          </p:nvSpPr>
          <p:spPr bwMode="auto">
            <a:xfrm>
              <a:off x="9583" y="5041"/>
              <a:ext cx="14" cy="959"/>
            </a:xfrm>
            <a:prstGeom prst="line">
              <a:avLst/>
            </a:prstGeom>
            <a:noFill/>
            <a:ln w="19050">
              <a:solidFill>
                <a:schemeClr val="tx1"/>
              </a:solidFill>
              <a:round/>
              <a:tailEnd type="triangle" w="med" len="med"/>
            </a:ln>
            <a:effectLst/>
          </p:spPr>
          <p:txBody>
            <a:bodyPr/>
            <a:lstStyle/>
            <a:p>
              <a:endParaRPr lang="zh-CN" altLang="en-US"/>
            </a:p>
          </p:txBody>
        </p:sp>
        <p:sp>
          <p:nvSpPr>
            <p:cNvPr id="22557" name="Line 29"/>
            <p:cNvSpPr>
              <a:spLocks noChangeShapeType="1"/>
            </p:cNvSpPr>
            <p:nvPr>
              <p:custDataLst>
                <p:tags r:id="rId23"/>
              </p:custDataLst>
            </p:nvPr>
          </p:nvSpPr>
          <p:spPr bwMode="auto">
            <a:xfrm flipH="1">
              <a:off x="9824" y="5053"/>
              <a:ext cx="4632" cy="945"/>
            </a:xfrm>
            <a:prstGeom prst="line">
              <a:avLst/>
            </a:prstGeom>
            <a:noFill/>
            <a:ln w="19050">
              <a:solidFill>
                <a:schemeClr val="tx1"/>
              </a:solidFill>
              <a:round/>
              <a:tailEnd type="triangle" w="med" len="med"/>
            </a:ln>
            <a:effectLst/>
          </p:spPr>
          <p:txBody>
            <a:bodyPr/>
            <a:lstStyle/>
            <a:p>
              <a:endParaRPr lang="zh-CN" altLang="en-US"/>
            </a:p>
          </p:txBody>
        </p:sp>
        <p:sp>
          <p:nvSpPr>
            <p:cNvPr id="22558" name="Line 30"/>
            <p:cNvSpPr>
              <a:spLocks noChangeShapeType="1"/>
            </p:cNvSpPr>
            <p:nvPr>
              <p:custDataLst>
                <p:tags r:id="rId24"/>
              </p:custDataLst>
            </p:nvPr>
          </p:nvSpPr>
          <p:spPr bwMode="auto">
            <a:xfrm>
              <a:off x="9583" y="6721"/>
              <a:ext cx="15" cy="608"/>
            </a:xfrm>
            <a:prstGeom prst="line">
              <a:avLst/>
            </a:prstGeom>
            <a:noFill/>
            <a:ln w="19050">
              <a:solidFill>
                <a:schemeClr val="tx1"/>
              </a:solidFill>
              <a:round/>
              <a:tailEnd type="triangle" w="med" len="med"/>
            </a:ln>
            <a:effectLst/>
          </p:spPr>
          <p:txBody>
            <a:bodyPr/>
            <a:lstStyle/>
            <a:p>
              <a:endParaRPr lang="zh-CN" altLang="en-US"/>
            </a:p>
          </p:txBody>
        </p:sp>
        <p:sp>
          <p:nvSpPr>
            <p:cNvPr id="22560" name="Line 32"/>
            <p:cNvSpPr>
              <a:spLocks noChangeShapeType="1"/>
            </p:cNvSpPr>
            <p:nvPr>
              <p:custDataLst>
                <p:tags r:id="rId25"/>
              </p:custDataLst>
            </p:nvPr>
          </p:nvSpPr>
          <p:spPr bwMode="auto">
            <a:xfrm flipV="1">
              <a:off x="6674" y="7674"/>
              <a:ext cx="1324" cy="1"/>
            </a:xfrm>
            <a:prstGeom prst="line">
              <a:avLst/>
            </a:prstGeom>
            <a:noFill/>
            <a:ln w="19050">
              <a:solidFill>
                <a:schemeClr val="tx1"/>
              </a:solidFill>
              <a:round/>
            </a:ln>
            <a:effectLst/>
          </p:spPr>
          <p:txBody>
            <a:bodyPr/>
            <a:lstStyle/>
            <a:p>
              <a:endParaRPr lang="zh-CN" altLang="en-US"/>
            </a:p>
          </p:txBody>
        </p:sp>
        <p:sp>
          <p:nvSpPr>
            <p:cNvPr id="22561" name="Line 33"/>
            <p:cNvSpPr>
              <a:spLocks noChangeShapeType="1"/>
            </p:cNvSpPr>
            <p:nvPr>
              <p:custDataLst>
                <p:tags r:id="rId26"/>
              </p:custDataLst>
            </p:nvPr>
          </p:nvSpPr>
          <p:spPr bwMode="auto">
            <a:xfrm>
              <a:off x="11357" y="7676"/>
              <a:ext cx="6052" cy="4"/>
            </a:xfrm>
            <a:prstGeom prst="line">
              <a:avLst/>
            </a:prstGeom>
            <a:noFill/>
            <a:ln w="19050">
              <a:solidFill>
                <a:schemeClr val="tx1"/>
              </a:solidFill>
              <a:round/>
            </a:ln>
            <a:effectLst/>
          </p:spPr>
          <p:txBody>
            <a:bodyPr/>
            <a:lstStyle/>
            <a:p>
              <a:endParaRPr lang="zh-CN" altLang="en-US"/>
            </a:p>
          </p:txBody>
        </p:sp>
        <p:sp>
          <p:nvSpPr>
            <p:cNvPr id="22562" name="Line 34"/>
            <p:cNvSpPr>
              <a:spLocks noChangeShapeType="1"/>
            </p:cNvSpPr>
            <p:nvPr>
              <p:custDataLst>
                <p:tags r:id="rId27"/>
              </p:custDataLst>
            </p:nvPr>
          </p:nvSpPr>
          <p:spPr bwMode="auto">
            <a:xfrm flipH="1">
              <a:off x="17410" y="2413"/>
              <a:ext cx="26" cy="5262"/>
            </a:xfrm>
            <a:prstGeom prst="line">
              <a:avLst/>
            </a:prstGeom>
            <a:noFill/>
            <a:ln w="19050">
              <a:solidFill>
                <a:schemeClr val="tx1"/>
              </a:solidFill>
              <a:round/>
            </a:ln>
            <a:effectLst/>
          </p:spPr>
          <p:txBody>
            <a:bodyPr/>
            <a:lstStyle/>
            <a:p>
              <a:endParaRPr lang="zh-CN" altLang="en-US"/>
            </a:p>
          </p:txBody>
        </p:sp>
        <p:sp>
          <p:nvSpPr>
            <p:cNvPr id="22563" name="Line 35"/>
            <p:cNvSpPr>
              <a:spLocks noChangeShapeType="1"/>
            </p:cNvSpPr>
            <p:nvPr>
              <p:custDataLst>
                <p:tags r:id="rId28"/>
              </p:custDataLst>
            </p:nvPr>
          </p:nvSpPr>
          <p:spPr bwMode="auto">
            <a:xfrm>
              <a:off x="11038" y="2401"/>
              <a:ext cx="6371" cy="18"/>
            </a:xfrm>
            <a:prstGeom prst="line">
              <a:avLst/>
            </a:prstGeom>
            <a:noFill/>
            <a:ln w="19050">
              <a:solidFill>
                <a:schemeClr val="tx1"/>
              </a:solidFill>
              <a:round/>
              <a:headEnd type="triangle" w="med" len="med"/>
            </a:ln>
            <a:effectLst/>
          </p:spPr>
          <p:txBody>
            <a:bodyPr/>
            <a:lstStyle/>
            <a:p>
              <a:endParaRPr lang="zh-CN" altLang="en-US"/>
            </a:p>
          </p:txBody>
        </p:sp>
        <p:sp>
          <p:nvSpPr>
            <p:cNvPr id="22565" name="Rectangle 37"/>
            <p:cNvSpPr>
              <a:spLocks noChangeArrowheads="1"/>
            </p:cNvSpPr>
            <p:nvPr>
              <p:custDataLst>
                <p:tags r:id="rId29"/>
              </p:custDataLst>
            </p:nvPr>
          </p:nvSpPr>
          <p:spPr bwMode="auto">
            <a:xfrm>
              <a:off x="2725" y="2575"/>
              <a:ext cx="881"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①</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22568" name="Rectangle 40"/>
            <p:cNvSpPr>
              <a:spLocks noChangeArrowheads="1"/>
            </p:cNvSpPr>
            <p:nvPr>
              <p:custDataLst>
                <p:tags r:id="rId30"/>
              </p:custDataLst>
            </p:nvPr>
          </p:nvSpPr>
          <p:spPr bwMode="auto">
            <a:xfrm>
              <a:off x="13677" y="7039"/>
              <a:ext cx="1096"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②</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22570" name="Rectangle 42"/>
            <p:cNvSpPr>
              <a:spLocks noChangeArrowheads="1"/>
            </p:cNvSpPr>
            <p:nvPr>
              <p:custDataLst>
                <p:tags r:id="rId31"/>
              </p:custDataLst>
            </p:nvPr>
          </p:nvSpPr>
          <p:spPr bwMode="auto">
            <a:xfrm>
              <a:off x="4586" y="1801"/>
              <a:ext cx="962"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③</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22571" name="Rectangle 43"/>
            <p:cNvSpPr>
              <a:spLocks noChangeArrowheads="1"/>
            </p:cNvSpPr>
            <p:nvPr>
              <p:custDataLst>
                <p:tags r:id="rId32"/>
              </p:custDataLst>
            </p:nvPr>
          </p:nvSpPr>
          <p:spPr bwMode="auto">
            <a:xfrm>
              <a:off x="2164" y="4031"/>
              <a:ext cx="775"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④</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3" name="Line 32"/>
            <p:cNvSpPr>
              <a:spLocks noChangeShapeType="1"/>
            </p:cNvSpPr>
            <p:nvPr>
              <p:custDataLst>
                <p:tags r:id="rId33"/>
              </p:custDataLst>
            </p:nvPr>
          </p:nvSpPr>
          <p:spPr bwMode="auto">
            <a:xfrm flipV="1">
              <a:off x="1920" y="2601"/>
              <a:ext cx="5919" cy="0"/>
            </a:xfrm>
            <a:prstGeom prst="line">
              <a:avLst/>
            </a:prstGeom>
            <a:noFill/>
            <a:ln w="19050">
              <a:solidFill>
                <a:schemeClr val="tx1"/>
              </a:solidFill>
              <a:round/>
            </a:ln>
            <a:effectLst/>
          </p:spPr>
          <p:txBody>
            <a:bodyPr/>
            <a:lstStyle/>
            <a:p>
              <a:endParaRPr lang="zh-CN" altLang="en-US"/>
            </a:p>
          </p:txBody>
        </p:sp>
        <p:sp>
          <p:nvSpPr>
            <p:cNvPr id="4" name="Line 32"/>
            <p:cNvSpPr>
              <a:spLocks noChangeShapeType="1"/>
            </p:cNvSpPr>
            <p:nvPr>
              <p:custDataLst>
                <p:tags r:id="rId34"/>
              </p:custDataLst>
            </p:nvPr>
          </p:nvSpPr>
          <p:spPr bwMode="auto">
            <a:xfrm>
              <a:off x="1682" y="2419"/>
              <a:ext cx="1" cy="1302"/>
            </a:xfrm>
            <a:prstGeom prst="line">
              <a:avLst/>
            </a:prstGeom>
            <a:noFill/>
            <a:ln w="19050">
              <a:solidFill>
                <a:schemeClr val="tx1"/>
              </a:solidFill>
              <a:round/>
            </a:ln>
            <a:effectLst/>
          </p:spPr>
          <p:txBody>
            <a:bodyPr/>
            <a:lstStyle/>
            <a:p>
              <a:endParaRPr lang="zh-CN" altLang="en-US"/>
            </a:p>
          </p:txBody>
        </p:sp>
        <p:sp>
          <p:nvSpPr>
            <p:cNvPr id="5" name="Rectangle 25"/>
            <p:cNvSpPr>
              <a:spLocks noChangeArrowheads="1"/>
            </p:cNvSpPr>
            <p:nvPr>
              <p:custDataLst>
                <p:tags r:id="rId35"/>
              </p:custDataLst>
            </p:nvPr>
          </p:nvSpPr>
          <p:spPr bwMode="auto">
            <a:xfrm>
              <a:off x="3315" y="7318"/>
              <a:ext cx="3359" cy="720"/>
            </a:xfrm>
            <a:prstGeom prst="rect">
              <a:avLst/>
            </a:prstGeom>
            <a:solidFill>
              <a:schemeClr val="accent4"/>
            </a:solidFill>
            <a:ln w="9525">
              <a:solidFill>
                <a:schemeClr val="tx1"/>
              </a:solidFill>
              <a:miter lim="800000"/>
            </a:ln>
            <a:effectLst/>
          </p:spPr>
          <p:txBody>
            <a:bodyPr wrap="none" anchor="ctr"/>
            <a:lstStyle/>
            <a:p>
              <a:pPr algn="ctr"/>
              <a:r>
                <a:rPr lang="zh-CN" altLang="en-US" sz="2400" b="1">
                  <a:solidFill>
                    <a:schemeClr val="tx1"/>
                  </a:solidFill>
                  <a:latin typeface="宋体" panose="02010600030101010101" pitchFamily="2" charset="-122"/>
                  <a:ea typeface="宋体" panose="02010600030101010101" pitchFamily="2" charset="-122"/>
                </a:rPr>
                <a:t>分解者</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6" name="Line 32"/>
            <p:cNvSpPr>
              <a:spLocks noChangeShapeType="1"/>
            </p:cNvSpPr>
            <p:nvPr>
              <p:custDataLst>
                <p:tags r:id="rId36"/>
              </p:custDataLst>
            </p:nvPr>
          </p:nvSpPr>
          <p:spPr bwMode="auto">
            <a:xfrm flipV="1">
              <a:off x="1807" y="7681"/>
              <a:ext cx="1491" cy="9"/>
            </a:xfrm>
            <a:prstGeom prst="line">
              <a:avLst/>
            </a:prstGeom>
            <a:noFill/>
            <a:ln w="19050">
              <a:solidFill>
                <a:schemeClr val="tx1"/>
              </a:solidFill>
              <a:round/>
            </a:ln>
            <a:effectLst/>
          </p:spPr>
          <p:txBody>
            <a:bodyPr/>
            <a:lstStyle/>
            <a:p>
              <a:endParaRPr lang="zh-CN" altLang="en-US"/>
            </a:p>
          </p:txBody>
        </p:sp>
        <p:sp>
          <p:nvSpPr>
            <p:cNvPr id="7" name="Line 9"/>
            <p:cNvSpPr>
              <a:spLocks noChangeShapeType="1"/>
            </p:cNvSpPr>
            <p:nvPr>
              <p:custDataLst>
                <p:tags r:id="rId37"/>
              </p:custDataLst>
            </p:nvPr>
          </p:nvSpPr>
          <p:spPr bwMode="auto">
            <a:xfrm flipH="1">
              <a:off x="1455" y="2300"/>
              <a:ext cx="1" cy="1421"/>
            </a:xfrm>
            <a:prstGeom prst="line">
              <a:avLst/>
            </a:prstGeom>
            <a:noFill/>
            <a:ln w="19050">
              <a:solidFill>
                <a:schemeClr val="tx1"/>
              </a:solidFill>
              <a:round/>
              <a:tailEnd type="triangle" w="med" len="med"/>
            </a:ln>
            <a:effectLst/>
          </p:spPr>
          <p:txBody>
            <a:bodyPr/>
            <a:lstStyle/>
            <a:p>
              <a:endParaRPr lang="zh-CN" altLang="en-US"/>
            </a:p>
          </p:txBody>
        </p:sp>
        <p:sp>
          <p:nvSpPr>
            <p:cNvPr id="12" name="Rectangle 42"/>
            <p:cNvSpPr>
              <a:spLocks noChangeArrowheads="1"/>
            </p:cNvSpPr>
            <p:nvPr>
              <p:custDataLst>
                <p:tags r:id="rId38"/>
              </p:custDataLst>
            </p:nvPr>
          </p:nvSpPr>
          <p:spPr bwMode="auto">
            <a:xfrm>
              <a:off x="5113" y="3313"/>
              <a:ext cx="962"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③</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13" name="Rectangle 42"/>
            <p:cNvSpPr>
              <a:spLocks noChangeArrowheads="1"/>
            </p:cNvSpPr>
            <p:nvPr>
              <p:custDataLst>
                <p:tags r:id="rId39"/>
              </p:custDataLst>
            </p:nvPr>
          </p:nvSpPr>
          <p:spPr bwMode="auto">
            <a:xfrm>
              <a:off x="8655" y="3313"/>
              <a:ext cx="962"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③</a:t>
              </a:r>
              <a:endParaRPr lang="en-US" altLang="zh-CN" sz="2400" b="1">
                <a:solidFill>
                  <a:schemeClr val="tx1"/>
                </a:solidFill>
                <a:latin typeface="宋体" panose="02010600030101010101" pitchFamily="2" charset="-122"/>
                <a:ea typeface="宋体" panose="02010600030101010101" pitchFamily="2" charset="-122"/>
              </a:endParaRPr>
            </a:p>
          </p:txBody>
        </p:sp>
        <p:sp>
          <p:nvSpPr>
            <p:cNvPr id="14" name="Rectangle 42"/>
            <p:cNvSpPr>
              <a:spLocks noChangeArrowheads="1"/>
            </p:cNvSpPr>
            <p:nvPr>
              <p:custDataLst>
                <p:tags r:id="rId40"/>
              </p:custDataLst>
            </p:nvPr>
          </p:nvSpPr>
          <p:spPr bwMode="auto">
            <a:xfrm>
              <a:off x="13120" y="3313"/>
              <a:ext cx="962" cy="651"/>
            </a:xfrm>
            <a:prstGeom prst="rect">
              <a:avLst/>
            </a:prstGeom>
            <a:noFill/>
            <a:ln w="9525">
              <a:noFill/>
              <a:miter lim="800000"/>
            </a:ln>
            <a:effectLst/>
          </p:spPr>
          <p:txBody>
            <a:bodyPr wrap="square">
              <a:spAutoFit/>
            </a:bodyPr>
            <a:lstStyle/>
            <a:p>
              <a:r>
                <a:rPr lang="en-US" altLang="zh-CN" sz="2400" b="1">
                  <a:solidFill>
                    <a:schemeClr val="tx1"/>
                  </a:solidFill>
                  <a:latin typeface="宋体" panose="02010600030101010101" pitchFamily="2" charset="-122"/>
                  <a:ea typeface="宋体" panose="02010600030101010101" pitchFamily="2" charset="-122"/>
                </a:rPr>
                <a:t>③</a:t>
              </a:r>
              <a:endParaRPr lang="en-US" altLang="zh-CN" sz="2400" b="1">
                <a:solidFill>
                  <a:schemeClr val="tx1"/>
                </a:solidFill>
                <a:latin typeface="宋体" panose="02010600030101010101" pitchFamily="2" charset="-122"/>
                <a:ea typeface="宋体" panose="02010600030101010101" pitchFamily="2" charset="-122"/>
              </a:endParaRPr>
            </a:p>
          </p:txBody>
        </p:sp>
      </p:grpSp>
      <p:sp>
        <p:nvSpPr>
          <p:cNvPr id="8" name="文本框 7"/>
          <p:cNvSpPr txBox="1"/>
          <p:nvPr>
            <p:custDataLst>
              <p:tags r:id="rId41"/>
            </p:custDataLst>
          </p:nvPr>
        </p:nvSpPr>
        <p:spPr>
          <a:xfrm>
            <a:off x="1280795" y="5125085"/>
            <a:ext cx="6583045" cy="1210945"/>
          </a:xfrm>
          <a:prstGeom prst="rect">
            <a:avLst/>
          </a:prstGeom>
          <a:noFill/>
        </p:spPr>
        <p:txBody>
          <a:bodyPr wrap="square" rtlCol="0">
            <a:spAutoFit/>
          </a:bodyPr>
          <a:lstStyle/>
          <a:p>
            <a:pPr algn="l">
              <a:lnSpc>
                <a:spcPct val="130000"/>
              </a:lnSpc>
              <a:buClrTx/>
              <a:buSzTx/>
              <a:buFontTx/>
            </a:pPr>
            <a:r>
              <a:rPr 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      </a:t>
            </a:r>
            <a:r>
              <a:rPr 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      </a:t>
            </a:r>
            <a:r>
              <a:rPr 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④</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____________</a:t>
            </a:r>
            <a:endParaRPr 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custDataLst>
              <p:tags r:id="rId42"/>
            </p:custDataLst>
          </p:nvPr>
        </p:nvSpPr>
        <p:spPr>
          <a:xfrm>
            <a:off x="1770380" y="5227955"/>
            <a:ext cx="2077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光合作用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43"/>
            </p:custDataLst>
          </p:nvPr>
        </p:nvSpPr>
        <p:spPr>
          <a:xfrm>
            <a:off x="5301615" y="5228590"/>
            <a:ext cx="2077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分解作用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1" name="文本框 10"/>
          <p:cNvSpPr txBox="1"/>
          <p:nvPr>
            <p:custDataLst>
              <p:tags r:id="rId44"/>
            </p:custDataLst>
          </p:nvPr>
        </p:nvSpPr>
        <p:spPr>
          <a:xfrm>
            <a:off x="1770380" y="5784215"/>
            <a:ext cx="2077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呼吸作用</a:t>
            </a:r>
            <a:endParaRPr lang="zh-CN" altLang="en-US" sz="24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45"/>
            </p:custDataLst>
          </p:nvPr>
        </p:nvSpPr>
        <p:spPr>
          <a:xfrm>
            <a:off x="5301615" y="5780405"/>
            <a:ext cx="2077085" cy="46037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捕食</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p:bldP spid="10" grpId="0"/>
      <p:bldP spid="11" grpId="0"/>
      <p:bldP spid="15" grpId="0"/>
    </p:bldLst>
  </p:timing>
</p:sld>
</file>

<file path=ppt/tags/tag1.xml><?xml version="1.0" encoding="utf-8"?>
<p:tagLst xmlns:p="http://schemas.openxmlformats.org/presentationml/2006/main">
  <p:tag name="AS_UNIQUEID" val="1186"/>
</p:tagLst>
</file>

<file path=ppt/tags/tag10.xml><?xml version="1.0" encoding="utf-8"?>
<p:tagLst xmlns:p="http://schemas.openxmlformats.org/presentationml/2006/main">
  <p:tag name="AS_UNIQUEID" val="1196"/>
</p:tagLst>
</file>

<file path=ppt/tags/tag100.xml><?xml version="1.0" encoding="utf-8"?>
<p:tagLst xmlns:p="http://schemas.openxmlformats.org/presentationml/2006/main">
  <p:tag name="AS_UNIQUEID" val="1309"/>
</p:tagLst>
</file>

<file path=ppt/tags/tag101.xml><?xml version="1.0" encoding="utf-8"?>
<p:tagLst xmlns:p="http://schemas.openxmlformats.org/presentationml/2006/main">
  <p:tag name="AS_UNIQUEID" val="1310"/>
</p:tagLst>
</file>

<file path=ppt/tags/tag102.xml><?xml version="1.0" encoding="utf-8"?>
<p:tagLst xmlns:p="http://schemas.openxmlformats.org/presentationml/2006/main">
  <p:tag name="AS_UNIQUEID" val="1311"/>
</p:tagLst>
</file>

<file path=ppt/tags/tag103.xml><?xml version="1.0" encoding="utf-8"?>
<p:tagLst xmlns:p="http://schemas.openxmlformats.org/presentationml/2006/main">
  <p:tag name="AS_UNIQUEID" val="1312"/>
</p:tagLst>
</file>

<file path=ppt/tags/tag104.xml><?xml version="1.0" encoding="utf-8"?>
<p:tagLst xmlns:p="http://schemas.openxmlformats.org/presentationml/2006/main">
  <p:tag name="AS_UNIQUEID" val="1313"/>
</p:tagLst>
</file>

<file path=ppt/tags/tag105.xml><?xml version="1.0" encoding="utf-8"?>
<p:tagLst xmlns:p="http://schemas.openxmlformats.org/presentationml/2006/main">
  <p:tag name="AS_UNIQUEID" val="1314"/>
</p:tagLst>
</file>

<file path=ppt/tags/tag106.xml><?xml version="1.0" encoding="utf-8"?>
<p:tagLst xmlns:p="http://schemas.openxmlformats.org/presentationml/2006/main">
  <p:tag name="AS_UNIQUEID" val="1315"/>
</p:tagLst>
</file>

<file path=ppt/tags/tag107.xml><?xml version="1.0" encoding="utf-8"?>
<p:tagLst xmlns:p="http://schemas.openxmlformats.org/presentationml/2006/main">
  <p:tag name="AS_UNIQUEID" val="1316"/>
</p:tagLst>
</file>

<file path=ppt/tags/tag108.xml><?xml version="1.0" encoding="utf-8"?>
<p:tagLst xmlns:p="http://schemas.openxmlformats.org/presentationml/2006/main">
  <p:tag name="AS_UNIQUEID" val="1317"/>
</p:tagLst>
</file>

<file path=ppt/tags/tag109.xml><?xml version="1.0" encoding="utf-8"?>
<p:tagLst xmlns:p="http://schemas.openxmlformats.org/presentationml/2006/main">
  <p:tag name="AS_UNIQUEID" val="1319"/>
</p:tagLst>
</file>

<file path=ppt/tags/tag11.xml><?xml version="1.0" encoding="utf-8"?>
<p:tagLst xmlns:p="http://schemas.openxmlformats.org/presentationml/2006/main">
  <p:tag name="AS_UNIQUEID" val="1198"/>
</p:tagLst>
</file>

<file path=ppt/tags/tag110.xml><?xml version="1.0" encoding="utf-8"?>
<p:tagLst xmlns:p="http://schemas.openxmlformats.org/presentationml/2006/main">
  <p:tag name="AS_UNIQUEID" val="1320"/>
</p:tagLst>
</file>

<file path=ppt/tags/tag111.xml><?xml version="1.0" encoding="utf-8"?>
<p:tagLst xmlns:p="http://schemas.openxmlformats.org/presentationml/2006/main">
  <p:tag name="AS_UNIQUEID" val="1321"/>
</p:tagLst>
</file>

<file path=ppt/tags/tag112.xml><?xml version="1.0" encoding="utf-8"?>
<p:tagLst xmlns:p="http://schemas.openxmlformats.org/presentationml/2006/main">
  <p:tag name="AS_UNIQUEID" val="1322"/>
</p:tagLst>
</file>

<file path=ppt/tags/tag113.xml><?xml version="1.0" encoding="utf-8"?>
<p:tagLst xmlns:p="http://schemas.openxmlformats.org/presentationml/2006/main">
  <p:tag name="AS_UNIQUEID" val="1323"/>
</p:tagLst>
</file>

<file path=ppt/tags/tag114.xml><?xml version="1.0" encoding="utf-8"?>
<p:tagLst xmlns:p="http://schemas.openxmlformats.org/presentationml/2006/main">
  <p:tag name="AS_UNIQUEID" val="1324"/>
</p:tagLst>
</file>

<file path=ppt/tags/tag115.xml><?xml version="1.0" encoding="utf-8"?>
<p:tagLst xmlns:p="http://schemas.openxmlformats.org/presentationml/2006/main">
  <p:tag name="AS_UNIQUEID" val="1325"/>
</p:tagLst>
</file>

<file path=ppt/tags/tag116.xml><?xml version="1.0" encoding="utf-8"?>
<p:tagLst xmlns:p="http://schemas.openxmlformats.org/presentationml/2006/main">
  <p:tag name="AS_UNIQUEID" val="1326"/>
</p:tagLst>
</file>

<file path=ppt/tags/tag117.xml><?xml version="1.0" encoding="utf-8"?>
<p:tagLst xmlns:p="http://schemas.openxmlformats.org/presentationml/2006/main">
  <p:tag name="AS_UNIQUEID" val="1327"/>
</p:tagLst>
</file>

<file path=ppt/tags/tag118.xml><?xml version="1.0" encoding="utf-8"?>
<p:tagLst xmlns:p="http://schemas.openxmlformats.org/presentationml/2006/main">
  <p:tag name="AS_UNIQUEID" val="1328"/>
</p:tagLst>
</file>

<file path=ppt/tags/tag119.xml><?xml version="1.0" encoding="utf-8"?>
<p:tagLst xmlns:p="http://schemas.openxmlformats.org/presentationml/2006/main">
  <p:tag name="AS_UNIQUEID" val="1329"/>
</p:tagLst>
</file>

<file path=ppt/tags/tag12.xml><?xml version="1.0" encoding="utf-8"?>
<p:tagLst xmlns:p="http://schemas.openxmlformats.org/presentationml/2006/main">
  <p:tag name="AS_UNIQUEID" val="1199"/>
</p:tagLst>
</file>

<file path=ppt/tags/tag120.xml><?xml version="1.0" encoding="utf-8"?>
<p:tagLst xmlns:p="http://schemas.openxmlformats.org/presentationml/2006/main">
  <p:tag name="AS_UNIQUEID" val="1330"/>
</p:tagLst>
</file>

<file path=ppt/tags/tag121.xml><?xml version="1.0" encoding="utf-8"?>
<p:tagLst xmlns:p="http://schemas.openxmlformats.org/presentationml/2006/main">
  <p:tag name="AS_UNIQUEID" val="1331"/>
</p:tagLst>
</file>

<file path=ppt/tags/tag122.xml><?xml version="1.0" encoding="utf-8"?>
<p:tagLst xmlns:p="http://schemas.openxmlformats.org/presentationml/2006/main">
  <p:tag name="AS_UNIQUEID" val="1332"/>
</p:tagLst>
</file>

<file path=ppt/tags/tag123.xml><?xml version="1.0" encoding="utf-8"?>
<p:tagLst xmlns:p="http://schemas.openxmlformats.org/presentationml/2006/main">
  <p:tag name="AS_UNIQUEID" val="1333"/>
</p:tagLst>
</file>

<file path=ppt/tags/tag124.xml><?xml version="1.0" encoding="utf-8"?>
<p:tagLst xmlns:p="http://schemas.openxmlformats.org/presentationml/2006/main">
  <p:tag name="AS_UNIQUEID" val="1334"/>
</p:tagLst>
</file>

<file path=ppt/tags/tag125.xml><?xml version="1.0" encoding="utf-8"?>
<p:tagLst xmlns:p="http://schemas.openxmlformats.org/presentationml/2006/main">
  <p:tag name="AS_UNIQUEID" val="1335"/>
</p:tagLst>
</file>

<file path=ppt/tags/tag126.xml><?xml version="1.0" encoding="utf-8"?>
<p:tagLst xmlns:p="http://schemas.openxmlformats.org/presentationml/2006/main">
  <p:tag name="AS_UNIQUEID" val="1336"/>
</p:tagLst>
</file>

<file path=ppt/tags/tag127.xml><?xml version="1.0" encoding="utf-8"?>
<p:tagLst xmlns:p="http://schemas.openxmlformats.org/presentationml/2006/main">
  <p:tag name="AS_UNIQUEID" val="1338"/>
</p:tagLst>
</file>

<file path=ppt/tags/tag128.xml><?xml version="1.0" encoding="utf-8"?>
<p:tagLst xmlns:p="http://schemas.openxmlformats.org/presentationml/2006/main">
  <p:tag name="AS_UNIQUEID" val="1339"/>
</p:tagLst>
</file>

<file path=ppt/tags/tag129.xml><?xml version="1.0" encoding="utf-8"?>
<p:tagLst xmlns:p="http://schemas.openxmlformats.org/presentationml/2006/main">
  <p:tag name="AS_UNIQUEID" val="1340"/>
</p:tagLst>
</file>

<file path=ppt/tags/tag13.xml><?xml version="1.0" encoding="utf-8"?>
<p:tagLst xmlns:p="http://schemas.openxmlformats.org/presentationml/2006/main">
  <p:tag name="AS_UNIQUEID" val="1200"/>
</p:tagLst>
</file>

<file path=ppt/tags/tag130.xml><?xml version="1.0" encoding="utf-8"?>
<p:tagLst xmlns:p="http://schemas.openxmlformats.org/presentationml/2006/main">
  <p:tag name="AS_UNIQUEID" val="1341"/>
</p:tagLst>
</file>

<file path=ppt/tags/tag131.xml><?xml version="1.0" encoding="utf-8"?>
<p:tagLst xmlns:p="http://schemas.openxmlformats.org/presentationml/2006/main">
  <p:tag name="AS_UNIQUEID" val="1342"/>
</p:tagLst>
</file>

<file path=ppt/tags/tag132.xml><?xml version="1.0" encoding="utf-8"?>
<p:tagLst xmlns:p="http://schemas.openxmlformats.org/presentationml/2006/main">
  <p:tag name="AS_UNIQUEID" val="1343"/>
</p:tagLst>
</file>

<file path=ppt/tags/tag133.xml><?xml version="1.0" encoding="utf-8"?>
<p:tagLst xmlns:p="http://schemas.openxmlformats.org/presentationml/2006/main">
  <p:tag name="AS_UNIQUEID" val="1344"/>
</p:tagLst>
</file>

<file path=ppt/tags/tag134.xml><?xml version="1.0" encoding="utf-8"?>
<p:tagLst xmlns:p="http://schemas.openxmlformats.org/presentationml/2006/main">
  <p:tag name="AS_UNIQUEID" val="1345"/>
</p:tagLst>
</file>

<file path=ppt/tags/tag135.xml><?xml version="1.0" encoding="utf-8"?>
<p:tagLst xmlns:p="http://schemas.openxmlformats.org/presentationml/2006/main">
  <p:tag name="AS_UNIQUEID" val="1346"/>
</p:tagLst>
</file>

<file path=ppt/tags/tag136.xml><?xml version="1.0" encoding="utf-8"?>
<p:tagLst xmlns:p="http://schemas.openxmlformats.org/presentationml/2006/main">
  <p:tag name="AS_UNIQUEID" val="1347"/>
</p:tagLst>
</file>

<file path=ppt/tags/tag137.xml><?xml version="1.0" encoding="utf-8"?>
<p:tagLst xmlns:p="http://schemas.openxmlformats.org/presentationml/2006/main">
  <p:tag name="AS_UNIQUEID" val="1348"/>
</p:tagLst>
</file>

<file path=ppt/tags/tag138.xml><?xml version="1.0" encoding="utf-8"?>
<p:tagLst xmlns:p="http://schemas.openxmlformats.org/presentationml/2006/main">
  <p:tag name="AS_UNIQUEID" val="1349"/>
</p:tagLst>
</file>

<file path=ppt/tags/tag139.xml><?xml version="1.0" encoding="utf-8"?>
<p:tagLst xmlns:p="http://schemas.openxmlformats.org/presentationml/2006/main">
  <p:tag name="AS_UNIQUEID" val="1350"/>
</p:tagLst>
</file>

<file path=ppt/tags/tag14.xml><?xml version="1.0" encoding="utf-8"?>
<p:tagLst xmlns:p="http://schemas.openxmlformats.org/presentationml/2006/main">
  <p:tag name="AS_UNIQUEID" val="1201"/>
</p:tagLst>
</file>

<file path=ppt/tags/tag140.xml><?xml version="1.0" encoding="utf-8"?>
<p:tagLst xmlns:p="http://schemas.openxmlformats.org/presentationml/2006/main">
  <p:tag name="AS_UNIQUEID" val="1351"/>
</p:tagLst>
</file>

<file path=ppt/tags/tag141.xml><?xml version="1.0" encoding="utf-8"?>
<p:tagLst xmlns:p="http://schemas.openxmlformats.org/presentationml/2006/main">
  <p:tag name="AS_UNIQUEID" val="1352"/>
</p:tagLst>
</file>

<file path=ppt/tags/tag142.xml><?xml version="1.0" encoding="utf-8"?>
<p:tagLst xmlns:p="http://schemas.openxmlformats.org/presentationml/2006/main">
  <p:tag name="AS_UNIQUEID" val="1354"/>
  <p:tag name="KSO_WM_UNIT_TABLE_BEAUTIFY" val="smartTable{8e9c8e29-b258-4351-9250-24b512ad4674}"/>
</p:tagLst>
</file>

<file path=ppt/tags/tag143.xml><?xml version="1.0" encoding="utf-8"?>
<p:tagLst xmlns:p="http://schemas.openxmlformats.org/presentationml/2006/main">
  <p:tag name="AS_UNIQUEID" val="1355"/>
</p:tagLst>
</file>

<file path=ppt/tags/tag144.xml><?xml version="1.0" encoding="utf-8"?>
<p:tagLst xmlns:p="http://schemas.openxmlformats.org/presentationml/2006/main">
  <p:tag name="AS_UNIQUEID" val="1356"/>
</p:tagLst>
</file>

<file path=ppt/tags/tag145.xml><?xml version="1.0" encoding="utf-8"?>
<p:tagLst xmlns:p="http://schemas.openxmlformats.org/presentationml/2006/main">
  <p:tag name="AS_UNIQUEID" val="1357"/>
</p:tagLst>
</file>

<file path=ppt/tags/tag146.xml><?xml version="1.0" encoding="utf-8"?>
<p:tagLst xmlns:p="http://schemas.openxmlformats.org/presentationml/2006/main">
  <p:tag name="AS_UNIQUEID" val="1358"/>
</p:tagLst>
</file>

<file path=ppt/tags/tag147.xml><?xml version="1.0" encoding="utf-8"?>
<p:tagLst xmlns:p="http://schemas.openxmlformats.org/presentationml/2006/main">
  <p:tag name="AS_UNIQUEID" val="1359"/>
</p:tagLst>
</file>

<file path=ppt/tags/tag148.xml><?xml version="1.0" encoding="utf-8"?>
<p:tagLst xmlns:p="http://schemas.openxmlformats.org/presentationml/2006/main">
  <p:tag name="AS_UNIQUEID" val="1360"/>
</p:tagLst>
</file>

<file path=ppt/tags/tag149.xml><?xml version="1.0" encoding="utf-8"?>
<p:tagLst xmlns:p="http://schemas.openxmlformats.org/presentationml/2006/main">
  <p:tag name="AS_UNIQUEID" val="1361"/>
</p:tagLst>
</file>

<file path=ppt/tags/tag15.xml><?xml version="1.0" encoding="utf-8"?>
<p:tagLst xmlns:p="http://schemas.openxmlformats.org/presentationml/2006/main">
  <p:tag name="AS_UNIQUEID" val="1202"/>
</p:tagLst>
</file>

<file path=ppt/tags/tag150.xml><?xml version="1.0" encoding="utf-8"?>
<p:tagLst xmlns:p="http://schemas.openxmlformats.org/presentationml/2006/main">
  <p:tag name="AS_UNIQUEID" val="1362"/>
</p:tagLst>
</file>

<file path=ppt/tags/tag151.xml><?xml version="1.0" encoding="utf-8"?>
<p:tagLst xmlns:p="http://schemas.openxmlformats.org/presentationml/2006/main">
  <p:tag name="AS_UNIQUEID" val="1363"/>
</p:tagLst>
</file>

<file path=ppt/tags/tag152.xml><?xml version="1.0" encoding="utf-8"?>
<p:tagLst xmlns:p="http://schemas.openxmlformats.org/presentationml/2006/main">
  <p:tag name="AS_UNIQUEID" val="1364"/>
</p:tagLst>
</file>

<file path=ppt/tags/tag153.xml><?xml version="1.0" encoding="utf-8"?>
<p:tagLst xmlns:p="http://schemas.openxmlformats.org/presentationml/2006/main">
  <p:tag name="AS_UNIQUEID" val="1365"/>
</p:tagLst>
</file>

<file path=ppt/tags/tag154.xml><?xml version="1.0" encoding="utf-8"?>
<p:tagLst xmlns:p="http://schemas.openxmlformats.org/presentationml/2006/main">
  <p:tag name="AS_UNIQUEID" val="1366"/>
</p:tagLst>
</file>

<file path=ppt/tags/tag155.xml><?xml version="1.0" encoding="utf-8"?>
<p:tagLst xmlns:p="http://schemas.openxmlformats.org/presentationml/2006/main">
  <p:tag name="AS_UNIQUEID" val="1367"/>
</p:tagLst>
</file>

<file path=ppt/tags/tag156.xml><?xml version="1.0" encoding="utf-8"?>
<p:tagLst xmlns:p="http://schemas.openxmlformats.org/presentationml/2006/main">
  <p:tag name="AS_UNIQUEID" val="1368"/>
</p:tagLst>
</file>

<file path=ppt/tags/tag157.xml><?xml version="1.0" encoding="utf-8"?>
<p:tagLst xmlns:p="http://schemas.openxmlformats.org/presentationml/2006/main">
  <p:tag name="AS_UNIQUEID" val="1369"/>
</p:tagLst>
</file>

<file path=ppt/tags/tag158.xml><?xml version="1.0" encoding="utf-8"?>
<p:tagLst xmlns:p="http://schemas.openxmlformats.org/presentationml/2006/main">
  <p:tag name="AS_UNIQUEID" val="1370"/>
</p:tagLst>
</file>

<file path=ppt/tags/tag159.xml><?xml version="1.0" encoding="utf-8"?>
<p:tagLst xmlns:p="http://schemas.openxmlformats.org/presentationml/2006/main">
  <p:tag name="AS_UNIQUEID" val="423"/>
</p:tagLst>
</file>

<file path=ppt/tags/tag16.xml><?xml version="1.0" encoding="utf-8"?>
<p:tagLst xmlns:p="http://schemas.openxmlformats.org/presentationml/2006/main">
  <p:tag name="AS_UNIQUEID" val="1204"/>
</p:tagLst>
</file>

<file path=ppt/tags/tag160.xml><?xml version="1.0" encoding="utf-8"?>
<p:tagLst xmlns:p="http://schemas.openxmlformats.org/presentationml/2006/main">
  <p:tag name="AS_UNIQUEID" val="1372"/>
</p:tagLst>
</file>

<file path=ppt/tags/tag161.xml><?xml version="1.0" encoding="utf-8"?>
<p:tagLst xmlns:p="http://schemas.openxmlformats.org/presentationml/2006/main">
  <p:tag name="AS_UNIQUEID" val="1373"/>
</p:tagLst>
</file>

<file path=ppt/tags/tag162.xml><?xml version="1.0" encoding="utf-8"?>
<p:tagLst xmlns:p="http://schemas.openxmlformats.org/presentationml/2006/main">
  <p:tag name="AS_UNIQUEID" val="1374"/>
</p:tagLst>
</file>

<file path=ppt/tags/tag163.xml><?xml version="1.0" encoding="utf-8"?>
<p:tagLst xmlns:p="http://schemas.openxmlformats.org/presentationml/2006/main">
  <p:tag name="AS_UNIQUEID" val="1375"/>
</p:tagLst>
</file>

<file path=ppt/tags/tag164.xml><?xml version="1.0" encoding="utf-8"?>
<p:tagLst xmlns:p="http://schemas.openxmlformats.org/presentationml/2006/main">
  <p:tag name="AS_UNIQUEID" val="1376"/>
</p:tagLst>
</file>

<file path=ppt/tags/tag165.xml><?xml version="1.0" encoding="utf-8"?>
<p:tagLst xmlns:p="http://schemas.openxmlformats.org/presentationml/2006/main">
  <p:tag name="AS_UNIQUEID" val="1377"/>
</p:tagLst>
</file>

<file path=ppt/tags/tag166.xml><?xml version="1.0" encoding="utf-8"?>
<p:tagLst xmlns:p="http://schemas.openxmlformats.org/presentationml/2006/main">
  <p:tag name="AS_UNIQUEID" val="423"/>
</p:tagLst>
</file>

<file path=ppt/tags/tag167.xml><?xml version="1.0" encoding="utf-8"?>
<p:tagLst xmlns:p="http://schemas.openxmlformats.org/presentationml/2006/main">
  <p:tag name="AS_UNIQUEID" val="1379"/>
</p:tagLst>
</file>

<file path=ppt/tags/tag168.xml><?xml version="1.0" encoding="utf-8"?>
<p:tagLst xmlns:p="http://schemas.openxmlformats.org/presentationml/2006/main">
  <p:tag name="AS_UNIQUEID" val="1380"/>
</p:tagLst>
</file>

<file path=ppt/tags/tag169.xml><?xml version="1.0" encoding="utf-8"?>
<p:tagLst xmlns:p="http://schemas.openxmlformats.org/presentationml/2006/main">
  <p:tag name="AS_UNIQUEID" val="1381"/>
</p:tagLst>
</file>

<file path=ppt/tags/tag17.xml><?xml version="1.0" encoding="utf-8"?>
<p:tagLst xmlns:p="http://schemas.openxmlformats.org/presentationml/2006/main">
  <p:tag name="AS_UNIQUEID" val="1205"/>
</p:tagLst>
</file>

<file path=ppt/tags/tag170.xml><?xml version="1.0" encoding="utf-8"?>
<p:tagLst xmlns:p="http://schemas.openxmlformats.org/presentationml/2006/main">
  <p:tag name="AS_UNIQUEID" val="1382"/>
</p:tagLst>
</file>

<file path=ppt/tags/tag171.xml><?xml version="1.0" encoding="utf-8"?>
<p:tagLst xmlns:p="http://schemas.openxmlformats.org/presentationml/2006/main">
  <p:tag name="AS_UNIQUEID" val="1383"/>
</p:tagLst>
</file>

<file path=ppt/tags/tag172.xml><?xml version="1.0" encoding="utf-8"?>
<p:tagLst xmlns:p="http://schemas.openxmlformats.org/presentationml/2006/main">
  <p:tag name="AS_UNIQUEID" val="1384"/>
</p:tagLst>
</file>

<file path=ppt/tags/tag173.xml><?xml version="1.0" encoding="utf-8"?>
<p:tagLst xmlns:p="http://schemas.openxmlformats.org/presentationml/2006/main">
  <p:tag name="AS_UNIQUEID" val="1385"/>
</p:tagLst>
</file>

<file path=ppt/tags/tag174.xml><?xml version="1.0" encoding="utf-8"?>
<p:tagLst xmlns:p="http://schemas.openxmlformats.org/presentationml/2006/main">
  <p:tag name="AS_UNIQUEID" val="1387"/>
</p:tagLst>
</file>

<file path=ppt/tags/tag175.xml><?xml version="1.0" encoding="utf-8"?>
<p:tagLst xmlns:p="http://schemas.openxmlformats.org/presentationml/2006/main">
  <p:tag name="AS_UNIQUEID" val="1388"/>
</p:tagLst>
</file>

<file path=ppt/tags/tag176.xml><?xml version="1.0" encoding="utf-8"?>
<p:tagLst xmlns:p="http://schemas.openxmlformats.org/presentationml/2006/main">
  <p:tag name="AS_UNIQUEID" val="1389"/>
</p:tagLst>
</file>

<file path=ppt/tags/tag177.xml><?xml version="1.0" encoding="utf-8"?>
<p:tagLst xmlns:p="http://schemas.openxmlformats.org/presentationml/2006/main">
  <p:tag name="AS_UNIQUEID" val="1390"/>
</p:tagLst>
</file>

<file path=ppt/tags/tag178.xml><?xml version="1.0" encoding="utf-8"?>
<p:tagLst xmlns:p="http://schemas.openxmlformats.org/presentationml/2006/main">
  <p:tag name="AS_UNIQUEID" val="1391"/>
</p:tagLst>
</file>

<file path=ppt/tags/tag179.xml><?xml version="1.0" encoding="utf-8"?>
<p:tagLst xmlns:p="http://schemas.openxmlformats.org/presentationml/2006/main">
  <p:tag name="AS_UNIQUEID" val="1392"/>
</p:tagLst>
</file>

<file path=ppt/tags/tag18.xml><?xml version="1.0" encoding="utf-8"?>
<p:tagLst xmlns:p="http://schemas.openxmlformats.org/presentationml/2006/main">
  <p:tag name="AS_UNIQUEID" val="1206"/>
</p:tagLst>
</file>

<file path=ppt/tags/tag180.xml><?xml version="1.0" encoding="utf-8"?>
<p:tagLst xmlns:p="http://schemas.openxmlformats.org/presentationml/2006/main">
  <p:tag name="AS_UNIQUEID" val="1393"/>
</p:tagLst>
</file>

<file path=ppt/tags/tag181.xml><?xml version="1.0" encoding="utf-8"?>
<p:tagLst xmlns:p="http://schemas.openxmlformats.org/presentationml/2006/main">
  <p:tag name="AS_UNIQUEID" val="1394"/>
</p:tagLst>
</file>

<file path=ppt/tags/tag182.xml><?xml version="1.0" encoding="utf-8"?>
<p:tagLst xmlns:p="http://schemas.openxmlformats.org/presentationml/2006/main">
  <p:tag name="AS_UNIQUEID" val="1395"/>
</p:tagLst>
</file>

<file path=ppt/tags/tag183.xml><?xml version="1.0" encoding="utf-8"?>
<p:tagLst xmlns:p="http://schemas.openxmlformats.org/presentationml/2006/main">
  <p:tag name="AS_UNIQUEID" val="1396"/>
</p:tagLst>
</file>

<file path=ppt/tags/tag184.xml><?xml version="1.0" encoding="utf-8"?>
<p:tagLst xmlns:p="http://schemas.openxmlformats.org/presentationml/2006/main">
  <p:tag name="AS_UNIQUEID" val="1397"/>
</p:tagLst>
</file>

<file path=ppt/tags/tag185.xml><?xml version="1.0" encoding="utf-8"?>
<p:tagLst xmlns:p="http://schemas.openxmlformats.org/presentationml/2006/main">
  <p:tag name="AS_UNIQUEID" val="1398"/>
</p:tagLst>
</file>

<file path=ppt/tags/tag186.xml><?xml version="1.0" encoding="utf-8"?>
<p:tagLst xmlns:p="http://schemas.openxmlformats.org/presentationml/2006/main">
  <p:tag name="AS_UNIQUEID" val="1399"/>
</p:tagLst>
</file>

<file path=ppt/tags/tag187.xml><?xml version="1.0" encoding="utf-8"?>
<p:tagLst xmlns:p="http://schemas.openxmlformats.org/presentationml/2006/main">
  <p:tag name="AS_UNIQUEID" val="1400"/>
</p:tagLst>
</file>

<file path=ppt/tags/tag188.xml><?xml version="1.0" encoding="utf-8"?>
<p:tagLst xmlns:p="http://schemas.openxmlformats.org/presentationml/2006/main">
  <p:tag name="AS_UNIQUEID" val="1401"/>
</p:tagLst>
</file>

<file path=ppt/tags/tag189.xml><?xml version="1.0" encoding="utf-8"?>
<p:tagLst xmlns:p="http://schemas.openxmlformats.org/presentationml/2006/main">
  <p:tag name="AS_UNIQUEID" val="1402"/>
</p:tagLst>
</file>

<file path=ppt/tags/tag19.xml><?xml version="1.0" encoding="utf-8"?>
<p:tagLst xmlns:p="http://schemas.openxmlformats.org/presentationml/2006/main">
  <p:tag name="AS_UNIQUEID" val="1207"/>
</p:tagLst>
</file>

<file path=ppt/tags/tag190.xml><?xml version="1.0" encoding="utf-8"?>
<p:tagLst xmlns:p="http://schemas.openxmlformats.org/presentationml/2006/main">
  <p:tag name="AS_UNIQUEID" val="1403"/>
</p:tagLst>
</file>

<file path=ppt/tags/tag191.xml><?xml version="1.0" encoding="utf-8"?>
<p:tagLst xmlns:p="http://schemas.openxmlformats.org/presentationml/2006/main">
  <p:tag name="AS_UNIQUEID" val="1404"/>
</p:tagLst>
</file>

<file path=ppt/tags/tag192.xml><?xml version="1.0" encoding="utf-8"?>
<p:tagLst xmlns:p="http://schemas.openxmlformats.org/presentationml/2006/main">
  <p:tag name="AS_UNIQUEID" val="1405"/>
</p:tagLst>
</file>

<file path=ppt/tags/tag193.xml><?xml version="1.0" encoding="utf-8"?>
<p:tagLst xmlns:p="http://schemas.openxmlformats.org/presentationml/2006/main">
  <p:tag name="AS_UNIQUEID" val="1406"/>
</p:tagLst>
</file>

<file path=ppt/tags/tag194.xml><?xml version="1.0" encoding="utf-8"?>
<p:tagLst xmlns:p="http://schemas.openxmlformats.org/presentationml/2006/main">
  <p:tag name="AS_UNIQUEID" val="1407"/>
</p:tagLst>
</file>

<file path=ppt/tags/tag195.xml><?xml version="1.0" encoding="utf-8"?>
<p:tagLst xmlns:p="http://schemas.openxmlformats.org/presentationml/2006/main">
  <p:tag name="AS_UNIQUEID" val="1408"/>
</p:tagLst>
</file>

<file path=ppt/tags/tag196.xml><?xml version="1.0" encoding="utf-8"?>
<p:tagLst xmlns:p="http://schemas.openxmlformats.org/presentationml/2006/main">
  <p:tag name="AS_UNIQUEID" val="1409"/>
</p:tagLst>
</file>

<file path=ppt/tags/tag197.xml><?xml version="1.0" encoding="utf-8"?>
<p:tagLst xmlns:p="http://schemas.openxmlformats.org/presentationml/2006/main">
  <p:tag name="AS_UNIQUEID" val="1410"/>
</p:tagLst>
</file>

<file path=ppt/tags/tag198.xml><?xml version="1.0" encoding="utf-8"?>
<p:tagLst xmlns:p="http://schemas.openxmlformats.org/presentationml/2006/main">
  <p:tag name="AS_UNIQUEID" val="1411"/>
</p:tagLst>
</file>

<file path=ppt/tags/tag199.xml><?xml version="1.0" encoding="utf-8"?>
<p:tagLst xmlns:p="http://schemas.openxmlformats.org/presentationml/2006/main">
  <p:tag name="AS_UNIQUEID" val="1412"/>
</p:tagLst>
</file>

<file path=ppt/tags/tag2.xml><?xml version="1.0" encoding="utf-8"?>
<p:tagLst xmlns:p="http://schemas.openxmlformats.org/presentationml/2006/main">
  <p:tag name="AS_UNIQUEID" val="1187"/>
</p:tagLst>
</file>

<file path=ppt/tags/tag20.xml><?xml version="1.0" encoding="utf-8"?>
<p:tagLst xmlns:p="http://schemas.openxmlformats.org/presentationml/2006/main">
  <p:tag name="AS_UNIQUEID" val="1208"/>
</p:tagLst>
</file>

<file path=ppt/tags/tag200.xml><?xml version="1.0" encoding="utf-8"?>
<p:tagLst xmlns:p="http://schemas.openxmlformats.org/presentationml/2006/main">
  <p:tag name="AS_UNIQUEID" val="1413"/>
</p:tagLst>
</file>

<file path=ppt/tags/tag201.xml><?xml version="1.0" encoding="utf-8"?>
<p:tagLst xmlns:p="http://schemas.openxmlformats.org/presentationml/2006/main">
  <p:tag name="AS_UNIQUEID" val="1414"/>
</p:tagLst>
</file>

<file path=ppt/tags/tag202.xml><?xml version="1.0" encoding="utf-8"?>
<p:tagLst xmlns:p="http://schemas.openxmlformats.org/presentationml/2006/main">
  <p:tag name="AS_UNIQUEID" val="1415"/>
</p:tagLst>
</file>

<file path=ppt/tags/tag203.xml><?xml version="1.0" encoding="utf-8"?>
<p:tagLst xmlns:p="http://schemas.openxmlformats.org/presentationml/2006/main">
  <p:tag name="AS_UNIQUEID" val="1416"/>
</p:tagLst>
</file>

<file path=ppt/tags/tag204.xml><?xml version="1.0" encoding="utf-8"?>
<p:tagLst xmlns:p="http://schemas.openxmlformats.org/presentationml/2006/main">
  <p:tag name="AS_UNIQUEID" val="1417"/>
</p:tagLst>
</file>

<file path=ppt/tags/tag205.xml><?xml version="1.0" encoding="utf-8"?>
<p:tagLst xmlns:p="http://schemas.openxmlformats.org/presentationml/2006/main">
  <p:tag name="AS_UNIQUEID" val="1418"/>
</p:tagLst>
</file>

<file path=ppt/tags/tag206.xml><?xml version="1.0" encoding="utf-8"?>
<p:tagLst xmlns:p="http://schemas.openxmlformats.org/presentationml/2006/main">
  <p:tag name="AS_UNIQUEID" val="1419"/>
</p:tagLst>
</file>

<file path=ppt/tags/tag207.xml><?xml version="1.0" encoding="utf-8"?>
<p:tagLst xmlns:p="http://schemas.openxmlformats.org/presentationml/2006/main">
  <p:tag name="AS_UNIQUEID" val="1420"/>
</p:tagLst>
</file>

<file path=ppt/tags/tag208.xml><?xml version="1.0" encoding="utf-8"?>
<p:tagLst xmlns:p="http://schemas.openxmlformats.org/presentationml/2006/main">
  <p:tag name="AS_UNIQUEID" val="1421"/>
</p:tagLst>
</file>

<file path=ppt/tags/tag209.xml><?xml version="1.0" encoding="utf-8"?>
<p:tagLst xmlns:p="http://schemas.openxmlformats.org/presentationml/2006/main">
  <p:tag name="AS_UNIQUEID" val="1422"/>
</p:tagLst>
</file>

<file path=ppt/tags/tag21.xml><?xml version="1.0" encoding="utf-8"?>
<p:tagLst xmlns:p="http://schemas.openxmlformats.org/presentationml/2006/main">
  <p:tag name="AS_UNIQUEID" val="1209"/>
</p:tagLst>
</file>

<file path=ppt/tags/tag210.xml><?xml version="1.0" encoding="utf-8"?>
<p:tagLst xmlns:p="http://schemas.openxmlformats.org/presentationml/2006/main">
  <p:tag name="AS_UNIQUEID" val="1423"/>
</p:tagLst>
</file>

<file path=ppt/tags/tag211.xml><?xml version="1.0" encoding="utf-8"?>
<p:tagLst xmlns:p="http://schemas.openxmlformats.org/presentationml/2006/main">
  <p:tag name="AS_UNIQUEID" val="1424"/>
</p:tagLst>
</file>

<file path=ppt/tags/tag212.xml><?xml version="1.0" encoding="utf-8"?>
<p:tagLst xmlns:p="http://schemas.openxmlformats.org/presentationml/2006/main">
  <p:tag name="AS_UNIQUEID" val="1425"/>
</p:tagLst>
</file>

<file path=ppt/tags/tag213.xml><?xml version="1.0" encoding="utf-8"?>
<p:tagLst xmlns:p="http://schemas.openxmlformats.org/presentationml/2006/main">
  <p:tag name="AS_UNIQUEID" val="1426"/>
</p:tagLst>
</file>

<file path=ppt/tags/tag214.xml><?xml version="1.0" encoding="utf-8"?>
<p:tagLst xmlns:p="http://schemas.openxmlformats.org/presentationml/2006/main">
  <p:tag name="AS_UNIQUEID" val="423"/>
</p:tagLst>
</file>

<file path=ppt/tags/tag215.xml><?xml version="1.0" encoding="utf-8"?>
<p:tagLst xmlns:p="http://schemas.openxmlformats.org/presentationml/2006/main">
  <p:tag name="AS_UNIQUEID" val="1427"/>
</p:tagLst>
</file>

<file path=ppt/tags/tag216.xml><?xml version="1.0" encoding="utf-8"?>
<p:tagLst xmlns:p="http://schemas.openxmlformats.org/presentationml/2006/main">
  <p:tag name="AS_UNIQUEID" val="1428"/>
</p:tagLst>
</file>

<file path=ppt/tags/tag217.xml><?xml version="1.0" encoding="utf-8"?>
<p:tagLst xmlns:p="http://schemas.openxmlformats.org/presentationml/2006/main">
  <p:tag name="AS_UNIQUEID" val="1429"/>
</p:tagLst>
</file>

<file path=ppt/tags/tag218.xml><?xml version="1.0" encoding="utf-8"?>
<p:tagLst xmlns:p="http://schemas.openxmlformats.org/presentationml/2006/main">
  <p:tag name="AS_UNIQUEID" val="1430"/>
</p:tagLst>
</file>

<file path=ppt/tags/tag219.xml><?xml version="1.0" encoding="utf-8"?>
<p:tagLst xmlns:p="http://schemas.openxmlformats.org/presentationml/2006/main">
  <p:tag name="AS_UNIQUEID" val="1435"/>
</p:tagLst>
</file>

<file path=ppt/tags/tag22.xml><?xml version="1.0" encoding="utf-8"?>
<p:tagLst xmlns:p="http://schemas.openxmlformats.org/presentationml/2006/main">
  <p:tag name="AS_UNIQUEID" val="1211"/>
</p:tagLst>
</file>

<file path=ppt/tags/tag220.xml><?xml version="1.0" encoding="utf-8"?>
<p:tagLst xmlns:p="http://schemas.openxmlformats.org/presentationml/2006/main">
  <p:tag name="AS_UNIQUEID" val="1436"/>
</p:tagLst>
</file>

<file path=ppt/tags/tag221.xml><?xml version="1.0" encoding="utf-8"?>
<p:tagLst xmlns:p="http://schemas.openxmlformats.org/presentationml/2006/main">
  <p:tag name="AS_UNIQUEID" val="1437"/>
</p:tagLst>
</file>

<file path=ppt/tags/tag222.xml><?xml version="1.0" encoding="utf-8"?>
<p:tagLst xmlns:p="http://schemas.openxmlformats.org/presentationml/2006/main">
  <p:tag name="AS_UNIQUEID" val="1438"/>
</p:tagLst>
</file>

<file path=ppt/tags/tag223.xml><?xml version="1.0" encoding="utf-8"?>
<p:tagLst xmlns:p="http://schemas.openxmlformats.org/presentationml/2006/main">
  <p:tag name="AS_UNIQUEID" val="1439"/>
</p:tagLst>
</file>

<file path=ppt/tags/tag224.xml><?xml version="1.0" encoding="utf-8"?>
<p:tagLst xmlns:p="http://schemas.openxmlformats.org/presentationml/2006/main">
  <p:tag name="AS_UNIQUEID" val="1440"/>
</p:tagLst>
</file>

<file path=ppt/tags/tag225.xml><?xml version="1.0" encoding="utf-8"?>
<p:tagLst xmlns:p="http://schemas.openxmlformats.org/presentationml/2006/main">
  <p:tag name="AS_UNIQUEID" val="1441"/>
</p:tagLst>
</file>

<file path=ppt/tags/tag226.xml><?xml version="1.0" encoding="utf-8"?>
<p:tagLst xmlns:p="http://schemas.openxmlformats.org/presentationml/2006/main">
  <p:tag name="AS_UNIQUEID" val="1442"/>
</p:tagLst>
</file>

<file path=ppt/tags/tag227.xml><?xml version="1.0" encoding="utf-8"?>
<p:tagLst xmlns:p="http://schemas.openxmlformats.org/presentationml/2006/main">
  <p:tag name="AS_UNIQUEID" val="1443"/>
</p:tagLst>
</file>

<file path=ppt/tags/tag228.xml><?xml version="1.0" encoding="utf-8"?>
<p:tagLst xmlns:p="http://schemas.openxmlformats.org/presentationml/2006/main">
  <p:tag name="AS_UNIQUEID" val="1444"/>
</p:tagLst>
</file>

<file path=ppt/tags/tag229.xml><?xml version="1.0" encoding="utf-8"?>
<p:tagLst xmlns:p="http://schemas.openxmlformats.org/presentationml/2006/main">
  <p:tag name="AS_UNIQUEID" val="1445"/>
</p:tagLst>
</file>

<file path=ppt/tags/tag23.xml><?xml version="1.0" encoding="utf-8"?>
<p:tagLst xmlns:p="http://schemas.openxmlformats.org/presentationml/2006/main">
  <p:tag name="AS_UNIQUEID" val="1212"/>
</p:tagLst>
</file>

<file path=ppt/tags/tag230.xml><?xml version="1.0" encoding="utf-8"?>
<p:tagLst xmlns:p="http://schemas.openxmlformats.org/presentationml/2006/main">
  <p:tag name="AS_UNIQUEID" val="1446"/>
</p:tagLst>
</file>

<file path=ppt/tags/tag231.xml><?xml version="1.0" encoding="utf-8"?>
<p:tagLst xmlns:p="http://schemas.openxmlformats.org/presentationml/2006/main">
  <p:tag name="AS_UNIQUEID" val="1447"/>
</p:tagLst>
</file>

<file path=ppt/tags/tag232.xml><?xml version="1.0" encoding="utf-8"?>
<p:tagLst xmlns:p="http://schemas.openxmlformats.org/presentationml/2006/main">
  <p:tag name="AS_UNIQUEID" val="1448"/>
</p:tagLst>
</file>

<file path=ppt/tags/tag233.xml><?xml version="1.0" encoding="utf-8"?>
<p:tagLst xmlns:p="http://schemas.openxmlformats.org/presentationml/2006/main">
  <p:tag name="AS_UNIQUEID" val="1449"/>
</p:tagLst>
</file>

<file path=ppt/tags/tag234.xml><?xml version="1.0" encoding="utf-8"?>
<p:tagLst xmlns:p="http://schemas.openxmlformats.org/presentationml/2006/main">
  <p:tag name="AS_UNIQUEID" val="1450"/>
</p:tagLst>
</file>

<file path=ppt/tags/tag235.xml><?xml version="1.0" encoding="utf-8"?>
<p:tagLst xmlns:p="http://schemas.openxmlformats.org/presentationml/2006/main">
  <p:tag name="AS_UNIQUEID" val="1451"/>
</p:tagLst>
</file>

<file path=ppt/tags/tag236.xml><?xml version="1.0" encoding="utf-8"?>
<p:tagLst xmlns:p="http://schemas.openxmlformats.org/presentationml/2006/main">
  <p:tag name="AS_UNIQUEID" val="1452"/>
</p:tagLst>
</file>

<file path=ppt/tags/tag237.xml><?xml version="1.0" encoding="utf-8"?>
<p:tagLst xmlns:p="http://schemas.openxmlformats.org/presentationml/2006/main">
  <p:tag name="AS_UNIQUEID" val="1453"/>
</p:tagLst>
</file>

<file path=ppt/tags/tag238.xml><?xml version="1.0" encoding="utf-8"?>
<p:tagLst xmlns:p="http://schemas.openxmlformats.org/presentationml/2006/main">
  <p:tag name="AS_UNIQUEID" val="1454"/>
</p:tagLst>
</file>

<file path=ppt/tags/tag239.xml><?xml version="1.0" encoding="utf-8"?>
<p:tagLst xmlns:p="http://schemas.openxmlformats.org/presentationml/2006/main">
  <p:tag name="AS_UNIQUEID" val="1455"/>
</p:tagLst>
</file>

<file path=ppt/tags/tag24.xml><?xml version="1.0" encoding="utf-8"?>
<p:tagLst xmlns:p="http://schemas.openxmlformats.org/presentationml/2006/main">
  <p:tag name="AS_UNIQUEID" val="1213"/>
</p:tagLst>
</file>

<file path=ppt/tags/tag240.xml><?xml version="1.0" encoding="utf-8"?>
<p:tagLst xmlns:p="http://schemas.openxmlformats.org/presentationml/2006/main">
  <p:tag name="AS_UNIQUEID" val="1456"/>
</p:tagLst>
</file>

<file path=ppt/tags/tag241.xml><?xml version="1.0" encoding="utf-8"?>
<p:tagLst xmlns:p="http://schemas.openxmlformats.org/presentationml/2006/main">
  <p:tag name="AS_UNIQUEID" val="1457"/>
</p:tagLst>
</file>

<file path=ppt/tags/tag242.xml><?xml version="1.0" encoding="utf-8"?>
<p:tagLst xmlns:p="http://schemas.openxmlformats.org/presentationml/2006/main">
  <p:tag name="AS_UNIQUEID" val="1458"/>
</p:tagLst>
</file>

<file path=ppt/tags/tag243.xml><?xml version="1.0" encoding="utf-8"?>
<p:tagLst xmlns:p="http://schemas.openxmlformats.org/presentationml/2006/main">
  <p:tag name="AS_UNIQUEID" val="1459"/>
</p:tagLst>
</file>

<file path=ppt/tags/tag244.xml><?xml version="1.0" encoding="utf-8"?>
<p:tagLst xmlns:p="http://schemas.openxmlformats.org/presentationml/2006/main">
  <p:tag name="AS_UNIQUEID" val="1460"/>
</p:tagLst>
</file>

<file path=ppt/tags/tag245.xml><?xml version="1.0" encoding="utf-8"?>
<p:tagLst xmlns:p="http://schemas.openxmlformats.org/presentationml/2006/main">
  <p:tag name="AS_UNIQUEID" val="1461"/>
</p:tagLst>
</file>

<file path=ppt/tags/tag246.xml><?xml version="1.0" encoding="utf-8"?>
<p:tagLst xmlns:p="http://schemas.openxmlformats.org/presentationml/2006/main">
  <p:tag name="AS_UNIQUEID" val="1462"/>
</p:tagLst>
</file>

<file path=ppt/tags/tag247.xml><?xml version="1.0" encoding="utf-8"?>
<p:tagLst xmlns:p="http://schemas.openxmlformats.org/presentationml/2006/main">
  <p:tag name="AS_UNIQUEID" val="1463"/>
</p:tagLst>
</file>

<file path=ppt/tags/tag248.xml><?xml version="1.0" encoding="utf-8"?>
<p:tagLst xmlns:p="http://schemas.openxmlformats.org/presentationml/2006/main">
  <p:tag name="AS_UNIQUEID" val="1464"/>
</p:tagLst>
</file>

<file path=ppt/tags/tag249.xml><?xml version="1.0" encoding="utf-8"?>
<p:tagLst xmlns:p="http://schemas.openxmlformats.org/presentationml/2006/main">
  <p:tag name="AS_UNIQUEID" val="1465"/>
</p:tagLst>
</file>

<file path=ppt/tags/tag25.xml><?xml version="1.0" encoding="utf-8"?>
<p:tagLst xmlns:p="http://schemas.openxmlformats.org/presentationml/2006/main">
  <p:tag name="AS_UNIQUEID" val="1214"/>
</p:tagLst>
</file>

<file path=ppt/tags/tag250.xml><?xml version="1.0" encoding="utf-8"?>
<p:tagLst xmlns:p="http://schemas.openxmlformats.org/presentationml/2006/main">
  <p:tag name="AS_UNIQUEID" val="1432"/>
</p:tagLst>
</file>

<file path=ppt/tags/tag251.xml><?xml version="1.0" encoding="utf-8"?>
<p:tagLst xmlns:p="http://schemas.openxmlformats.org/presentationml/2006/main">
  <p:tag name="AS_UNIQUEID" val="1433"/>
</p:tagLst>
</file>

<file path=ppt/tags/tag252.xml><?xml version="1.0" encoding="utf-8"?>
<p:tagLst xmlns:p="http://schemas.openxmlformats.org/presentationml/2006/main">
  <p:tag name="AS_UNIQUEID" val="1467"/>
</p:tagLst>
</file>

<file path=ppt/tags/tag253.xml><?xml version="1.0" encoding="utf-8"?>
<p:tagLst xmlns:p="http://schemas.openxmlformats.org/presentationml/2006/main">
  <p:tag name="AS_UNIQUEID" val="423"/>
</p:tagLst>
</file>

<file path=ppt/tags/tag254.xml><?xml version="1.0" encoding="utf-8"?>
<p:tagLst xmlns:p="http://schemas.openxmlformats.org/presentationml/2006/main">
  <p:tag name="AS_UNIQUEID" val="1468"/>
</p:tagLst>
</file>

<file path=ppt/tags/tag255.xml><?xml version="1.0" encoding="utf-8"?>
<p:tagLst xmlns:p="http://schemas.openxmlformats.org/presentationml/2006/main">
  <p:tag name="AS_UNIQUEID" val="1469"/>
</p:tagLst>
</file>

<file path=ppt/tags/tag256.xml><?xml version="1.0" encoding="utf-8"?>
<p:tagLst xmlns:p="http://schemas.openxmlformats.org/presentationml/2006/main">
  <p:tag name="AS_UNIQUEID" val="1471"/>
</p:tagLst>
</file>

<file path=ppt/tags/tag257.xml><?xml version="1.0" encoding="utf-8"?>
<p:tagLst xmlns:p="http://schemas.openxmlformats.org/presentationml/2006/main">
  <p:tag name="AS_UNIQUEID" val="1472"/>
</p:tagLst>
</file>

<file path=ppt/tags/tag258.xml><?xml version="1.0" encoding="utf-8"?>
<p:tagLst xmlns:p="http://schemas.openxmlformats.org/presentationml/2006/main">
  <p:tag name="AS_UNIQUEID" val="1473"/>
</p:tagLst>
</file>

<file path=ppt/tags/tag259.xml><?xml version="1.0" encoding="utf-8"?>
<p:tagLst xmlns:p="http://schemas.openxmlformats.org/presentationml/2006/main">
  <p:tag name="AS_UNIQUEID" val="1474"/>
</p:tagLst>
</file>

<file path=ppt/tags/tag26.xml><?xml version="1.0" encoding="utf-8"?>
<p:tagLst xmlns:p="http://schemas.openxmlformats.org/presentationml/2006/main">
  <p:tag name="AS_UNIQUEID" val="1215"/>
</p:tagLst>
</file>

<file path=ppt/tags/tag260.xml><?xml version="1.0" encoding="utf-8"?>
<p:tagLst xmlns:p="http://schemas.openxmlformats.org/presentationml/2006/main">
  <p:tag name="AS_UNIQUEID" val="1475"/>
</p:tagLst>
</file>

<file path=ppt/tags/tag261.xml><?xml version="1.0" encoding="utf-8"?>
<p:tagLst xmlns:p="http://schemas.openxmlformats.org/presentationml/2006/main">
  <p:tag name="AS_UNIQUEID" val="1476"/>
</p:tagLst>
</file>

<file path=ppt/tags/tag262.xml><?xml version="1.0" encoding="utf-8"?>
<p:tagLst xmlns:p="http://schemas.openxmlformats.org/presentationml/2006/main">
  <p:tag name="AS_UNIQUEID" val="1477"/>
</p:tagLst>
</file>

<file path=ppt/tags/tag263.xml><?xml version="1.0" encoding="utf-8"?>
<p:tagLst xmlns:p="http://schemas.openxmlformats.org/presentationml/2006/main">
  <p:tag name="AS_UNIQUEID" val="1478"/>
</p:tagLst>
</file>

<file path=ppt/tags/tag264.xml><?xml version="1.0" encoding="utf-8"?>
<p:tagLst xmlns:p="http://schemas.openxmlformats.org/presentationml/2006/main">
  <p:tag name="AS_UNIQUEID" val="1479"/>
</p:tagLst>
</file>

<file path=ppt/tags/tag265.xml><?xml version="1.0" encoding="utf-8"?>
<p:tagLst xmlns:p="http://schemas.openxmlformats.org/presentationml/2006/main">
  <p:tag name="AS_UNIQUEID" val="1480"/>
</p:tagLst>
</file>

<file path=ppt/tags/tag266.xml><?xml version="1.0" encoding="utf-8"?>
<p:tagLst xmlns:p="http://schemas.openxmlformats.org/presentationml/2006/main">
  <p:tag name="AS_UNIQUEID" val="1481"/>
</p:tagLst>
</file>

<file path=ppt/tags/tag267.xml><?xml version="1.0" encoding="utf-8"?>
<p:tagLst xmlns:p="http://schemas.openxmlformats.org/presentationml/2006/main">
  <p:tag name="AS_UNIQUEID" val="1482"/>
</p:tagLst>
</file>

<file path=ppt/tags/tag268.xml><?xml version="1.0" encoding="utf-8"?>
<p:tagLst xmlns:p="http://schemas.openxmlformats.org/presentationml/2006/main">
  <p:tag name="AS_UNIQUEID" val="1483"/>
</p:tagLst>
</file>

<file path=ppt/tags/tag269.xml><?xml version="1.0" encoding="utf-8"?>
<p:tagLst xmlns:p="http://schemas.openxmlformats.org/presentationml/2006/main">
  <p:tag name="AS_UNIQUEID" val="1484"/>
</p:tagLst>
</file>

<file path=ppt/tags/tag27.xml><?xml version="1.0" encoding="utf-8"?>
<p:tagLst xmlns:p="http://schemas.openxmlformats.org/presentationml/2006/main">
  <p:tag name="AS_UNIQUEID" val="1216"/>
</p:tagLst>
</file>

<file path=ppt/tags/tag270.xml><?xml version="1.0" encoding="utf-8"?>
<p:tagLst xmlns:p="http://schemas.openxmlformats.org/presentationml/2006/main">
  <p:tag name="AS_UNIQUEID" val="1485"/>
</p:tagLst>
</file>

<file path=ppt/tags/tag271.xml><?xml version="1.0" encoding="utf-8"?>
<p:tagLst xmlns:p="http://schemas.openxmlformats.org/presentationml/2006/main">
  <p:tag name="AS_UNIQUEID" val="1486"/>
</p:tagLst>
</file>

<file path=ppt/tags/tag272.xml><?xml version="1.0" encoding="utf-8"?>
<p:tagLst xmlns:p="http://schemas.openxmlformats.org/presentationml/2006/main">
  <p:tag name="AS_UNIQUEID" val="1487"/>
</p:tagLst>
</file>

<file path=ppt/tags/tag273.xml><?xml version="1.0" encoding="utf-8"?>
<p:tagLst xmlns:p="http://schemas.openxmlformats.org/presentationml/2006/main">
  <p:tag name="AS_UNIQUEID" val="1488"/>
</p:tagLst>
</file>

<file path=ppt/tags/tag274.xml><?xml version="1.0" encoding="utf-8"?>
<p:tagLst xmlns:p="http://schemas.openxmlformats.org/presentationml/2006/main">
  <p:tag name="AS_UNIQUEID" val="1489"/>
</p:tagLst>
</file>

<file path=ppt/tags/tag275.xml><?xml version="1.0" encoding="utf-8"?>
<p:tagLst xmlns:p="http://schemas.openxmlformats.org/presentationml/2006/main">
  <p:tag name="AS_UNIQUEID" val="1490"/>
</p:tagLst>
</file>

<file path=ppt/tags/tag276.xml><?xml version="1.0" encoding="utf-8"?>
<p:tagLst xmlns:p="http://schemas.openxmlformats.org/presentationml/2006/main">
  <p:tag name="AS_UNIQUEID" val="1491"/>
</p:tagLst>
</file>

<file path=ppt/tags/tag277.xml><?xml version="1.0" encoding="utf-8"?>
<p:tagLst xmlns:p="http://schemas.openxmlformats.org/presentationml/2006/main">
  <p:tag name="AS_UNIQUEID" val="1492"/>
</p:tagLst>
</file>

<file path=ppt/tags/tag278.xml><?xml version="1.0" encoding="utf-8"?>
<p:tagLst xmlns:p="http://schemas.openxmlformats.org/presentationml/2006/main">
  <p:tag name="AS_UNIQUEID" val="1493"/>
</p:tagLst>
</file>

<file path=ppt/tags/tag279.xml><?xml version="1.0" encoding="utf-8"?>
<p:tagLst xmlns:p="http://schemas.openxmlformats.org/presentationml/2006/main">
  <p:tag name="AS_UNIQUEID" val="1494"/>
</p:tagLst>
</file>

<file path=ppt/tags/tag28.xml><?xml version="1.0" encoding="utf-8"?>
<p:tagLst xmlns:p="http://schemas.openxmlformats.org/presentationml/2006/main">
  <p:tag name="AS_UNIQUEID" val="1217"/>
</p:tagLst>
</file>

<file path=ppt/tags/tag280.xml><?xml version="1.0" encoding="utf-8"?>
<p:tagLst xmlns:p="http://schemas.openxmlformats.org/presentationml/2006/main">
  <p:tag name="AS_UNIQUEID" val="1495"/>
</p:tagLst>
</file>

<file path=ppt/tags/tag281.xml><?xml version="1.0" encoding="utf-8"?>
<p:tagLst xmlns:p="http://schemas.openxmlformats.org/presentationml/2006/main">
  <p:tag name="AS_UNIQUEID" val="423"/>
</p:tagLst>
</file>

<file path=ppt/tags/tag282.xml><?xml version="1.0" encoding="utf-8"?>
<p:tagLst xmlns:p="http://schemas.openxmlformats.org/presentationml/2006/main">
  <p:tag name="AS_UNIQUEID" val="423"/>
</p:tagLst>
</file>

<file path=ppt/tags/tag283.xml><?xml version="1.0" encoding="utf-8"?>
<p:tagLst xmlns:p="http://schemas.openxmlformats.org/presentationml/2006/main">
  <p:tag name="AS_UNIQUEID" val="1496"/>
</p:tagLst>
</file>

<file path=ppt/tags/tag284.xml><?xml version="1.0" encoding="utf-8"?>
<p:tagLst xmlns:p="http://schemas.openxmlformats.org/presentationml/2006/main">
  <p:tag name="AS_UNIQUEID" val="1497"/>
</p:tagLst>
</file>

<file path=ppt/tags/tag285.xml><?xml version="1.0" encoding="utf-8"?>
<p:tagLst xmlns:p="http://schemas.openxmlformats.org/presentationml/2006/main">
  <p:tag name="AS_UNIQUEID" val="1498"/>
</p:tagLst>
</file>

<file path=ppt/tags/tag286.xml><?xml version="1.0" encoding="utf-8"?>
<p:tagLst xmlns:p="http://schemas.openxmlformats.org/presentationml/2006/main">
  <p:tag name="AS_UNIQUEID" val="1499"/>
</p:tagLst>
</file>

<file path=ppt/tags/tag287.xml><?xml version="1.0" encoding="utf-8"?>
<p:tagLst xmlns:p="http://schemas.openxmlformats.org/presentationml/2006/main">
  <p:tag name="AS_UNIQUEID" val="423"/>
</p:tagLst>
</file>

<file path=ppt/tags/tag288.xml><?xml version="1.0" encoding="utf-8"?>
<p:tagLst xmlns:p="http://schemas.openxmlformats.org/presentationml/2006/main">
  <p:tag name="AS_UNIQUEID" val="1500"/>
</p:tagLst>
</file>

<file path=ppt/tags/tag289.xml><?xml version="1.0" encoding="utf-8"?>
<p:tagLst xmlns:p="http://schemas.openxmlformats.org/presentationml/2006/main">
  <p:tag name="AS_UNIQUEID" val="1501"/>
</p:tagLst>
</file>

<file path=ppt/tags/tag29.xml><?xml version="1.0" encoding="utf-8"?>
<p:tagLst xmlns:p="http://schemas.openxmlformats.org/presentationml/2006/main">
  <p:tag name="AS_UNIQUEID" val="1218"/>
</p:tagLst>
</file>

<file path=ppt/tags/tag290.xml><?xml version="1.0" encoding="utf-8"?>
<p:tagLst xmlns:p="http://schemas.openxmlformats.org/presentationml/2006/main">
  <p:tag name="AS_UNIQUEID" val="1502"/>
</p:tagLst>
</file>

<file path=ppt/tags/tag291.xml><?xml version="1.0" encoding="utf-8"?>
<p:tagLst xmlns:p="http://schemas.openxmlformats.org/presentationml/2006/main">
  <p:tag name="AS_UNIQUEID" val="1503"/>
</p:tagLst>
</file>

<file path=ppt/tags/tag292.xml><?xml version="1.0" encoding="utf-8"?>
<p:tagLst xmlns:p="http://schemas.openxmlformats.org/presentationml/2006/main">
  <p:tag name="AS_UNIQUEID" val="1504"/>
</p:tagLst>
</file>

<file path=ppt/tags/tag293.xml><?xml version="1.0" encoding="utf-8"?>
<p:tagLst xmlns:p="http://schemas.openxmlformats.org/presentationml/2006/main">
  <p:tag name="AS_UNIQUEID" val="423"/>
</p:tagLst>
</file>

<file path=ppt/tags/tag294.xml><?xml version="1.0" encoding="utf-8"?>
<p:tagLst xmlns:p="http://schemas.openxmlformats.org/presentationml/2006/main">
  <p:tag name="AS_UNIQUEID" val="1506"/>
  <p:tag name="KSO_WM_UNIT_TABLE_BEAUTIFY" val="smartTable{a9c40289-b7dd-45d5-80fa-b31dc28e0243}"/>
  <p:tag name="TABLE_ENDDRAG_ORIGIN_RECT" val="702*244"/>
  <p:tag name="TABLE_ENDDRAG_RECT" val="12*56*702*245"/>
</p:tagLst>
</file>

<file path=ppt/tags/tag295.xml><?xml version="1.0" encoding="utf-8"?>
<p:tagLst xmlns:p="http://schemas.openxmlformats.org/presentationml/2006/main">
  <p:tag name="AS_UNIQUEID" val="1507"/>
</p:tagLst>
</file>

<file path=ppt/tags/tag296.xml><?xml version="1.0" encoding="utf-8"?>
<p:tagLst xmlns:p="http://schemas.openxmlformats.org/presentationml/2006/main">
  <p:tag name="AS_UNIQUEID" val="1508"/>
</p:tagLst>
</file>

<file path=ppt/tags/tag297.xml><?xml version="1.0" encoding="utf-8"?>
<p:tagLst xmlns:p="http://schemas.openxmlformats.org/presentationml/2006/main">
  <p:tag name="AS_UNIQUEID" val="1509"/>
</p:tagLst>
</file>

<file path=ppt/tags/tag298.xml><?xml version="1.0" encoding="utf-8"?>
<p:tagLst xmlns:p="http://schemas.openxmlformats.org/presentationml/2006/main">
  <p:tag name="AS_UNIQUEID" val="1510"/>
</p:tagLst>
</file>

<file path=ppt/tags/tag299.xml><?xml version="1.0" encoding="utf-8"?>
<p:tagLst xmlns:p="http://schemas.openxmlformats.org/presentationml/2006/main">
  <p:tag name="AS_UNIQUEID" val="1511"/>
</p:tagLst>
</file>

<file path=ppt/tags/tag3.xml><?xml version="1.0" encoding="utf-8"?>
<p:tagLst xmlns:p="http://schemas.openxmlformats.org/presentationml/2006/main">
  <p:tag name="AS_UNIQUEID" val="1188"/>
</p:tagLst>
</file>

<file path=ppt/tags/tag30.xml><?xml version="1.0" encoding="utf-8"?>
<p:tagLst xmlns:p="http://schemas.openxmlformats.org/presentationml/2006/main">
  <p:tag name="AS_UNIQUEID" val="1220"/>
</p:tagLst>
</file>

<file path=ppt/tags/tag300.xml><?xml version="1.0" encoding="utf-8"?>
<p:tagLst xmlns:p="http://schemas.openxmlformats.org/presentationml/2006/main">
  <p:tag name="AS_UNIQUEID" val="1512"/>
</p:tagLst>
</file>

<file path=ppt/tags/tag301.xml><?xml version="1.0" encoding="utf-8"?>
<p:tagLst xmlns:p="http://schemas.openxmlformats.org/presentationml/2006/main">
  <p:tag name="AS_UNIQUEID" val="1513"/>
</p:tagLst>
</file>

<file path=ppt/tags/tag302.xml><?xml version="1.0" encoding="utf-8"?>
<p:tagLst xmlns:p="http://schemas.openxmlformats.org/presentationml/2006/main">
  <p:tag name="AS_UNIQUEID" val="1514"/>
</p:tagLst>
</file>

<file path=ppt/tags/tag303.xml><?xml version="1.0" encoding="utf-8"?>
<p:tagLst xmlns:p="http://schemas.openxmlformats.org/presentationml/2006/main">
  <p:tag name="AS_UNIQUEID" val="1515"/>
</p:tagLst>
</file>

<file path=ppt/tags/tag304.xml><?xml version="1.0" encoding="utf-8"?>
<p:tagLst xmlns:p="http://schemas.openxmlformats.org/presentationml/2006/main">
  <p:tag name="AS_UNIQUEID" val="1516"/>
</p:tagLst>
</file>

<file path=ppt/tags/tag305.xml><?xml version="1.0" encoding="utf-8"?>
<p:tagLst xmlns:p="http://schemas.openxmlformats.org/presentationml/2006/main">
  <p:tag name="AS_UNIQUEID" val="1517"/>
</p:tagLst>
</file>

<file path=ppt/tags/tag306.xml><?xml version="1.0" encoding="utf-8"?>
<p:tagLst xmlns:p="http://schemas.openxmlformats.org/presentationml/2006/main">
  <p:tag name="AS_UNIQUEID" val="1518"/>
</p:tagLst>
</file>

<file path=ppt/tags/tag307.xml><?xml version="1.0" encoding="utf-8"?>
<p:tagLst xmlns:p="http://schemas.openxmlformats.org/presentationml/2006/main">
  <p:tag name="AS_UNIQUEID" val="1519"/>
</p:tagLst>
</file>

<file path=ppt/tags/tag308.xml><?xml version="1.0" encoding="utf-8"?>
<p:tagLst xmlns:p="http://schemas.openxmlformats.org/presentationml/2006/main">
  <p:tag name="AS_UNIQUEID" val="423"/>
</p:tagLst>
</file>

<file path=ppt/tags/tag309.xml><?xml version="1.0" encoding="utf-8"?>
<p:tagLst xmlns:p="http://schemas.openxmlformats.org/presentationml/2006/main">
  <p:tag name="AS_UNIQUEID" val="423"/>
</p:tagLst>
</file>

<file path=ppt/tags/tag31.xml><?xml version="1.0" encoding="utf-8"?>
<p:tagLst xmlns:p="http://schemas.openxmlformats.org/presentationml/2006/main">
  <p:tag name="AS_UNIQUEID" val="1221"/>
</p:tagLst>
</file>

<file path=ppt/tags/tag310.xml><?xml version="1.0" encoding="utf-8"?>
<p:tagLst xmlns:p="http://schemas.openxmlformats.org/presentationml/2006/main">
  <p:tag name="AS_UNIQUEID" val="1521"/>
  <p:tag name="KSO_WM_UNIT_TABLE_BEAUTIFY" val="smartTable{9e530620-9405-483e-af82-c3b92b322d47}"/>
  <p:tag name="TABLE_ENDDRAG_ORIGIN_RECT" val="568*72"/>
  <p:tag name="TABLE_ENDDRAG_RECT" val="69*97*568*72"/>
</p:tagLst>
</file>

<file path=ppt/tags/tag311.xml><?xml version="1.0" encoding="utf-8"?>
<p:tagLst xmlns:p="http://schemas.openxmlformats.org/presentationml/2006/main">
  <p:tag name="AS_UNIQUEID" val="1522"/>
</p:tagLst>
</file>

<file path=ppt/tags/tag312.xml><?xml version="1.0" encoding="utf-8"?>
<p:tagLst xmlns:p="http://schemas.openxmlformats.org/presentationml/2006/main">
  <p:tag name="AS_UNIQUEID" val="1523"/>
  <p:tag name="KSO_WM_UNIT_TABLE_BEAUTIFY" val="smartTable{9e530620-9405-483e-af82-c3b92b322d47}"/>
  <p:tag name="TABLE_ENDDRAG_ORIGIN_RECT" val="568*72"/>
  <p:tag name="TABLE_ENDDRAG_RECT" val="69*97*568*72"/>
</p:tagLst>
</file>

<file path=ppt/tags/tag313.xml><?xml version="1.0" encoding="utf-8"?>
<p:tagLst xmlns:p="http://schemas.openxmlformats.org/presentationml/2006/main">
  <p:tag name="AS_UNIQUEID" val="1524"/>
</p:tagLst>
</file>

<file path=ppt/tags/tag314.xml><?xml version="1.0" encoding="utf-8"?>
<p:tagLst xmlns:p="http://schemas.openxmlformats.org/presentationml/2006/main">
  <p:tag name="AS_UNIQUEID" val="423"/>
</p:tagLst>
</file>

<file path=ppt/tags/tag315.xml><?xml version="1.0" encoding="utf-8"?>
<p:tagLst xmlns:p="http://schemas.openxmlformats.org/presentationml/2006/main">
  <p:tag name="AS_UNIQUEID" val="1526"/>
</p:tagLst>
</file>

<file path=ppt/tags/tag316.xml><?xml version="1.0" encoding="utf-8"?>
<p:tagLst xmlns:p="http://schemas.openxmlformats.org/presentationml/2006/main">
  <p:tag name="AS_UNIQUEID" val="1527"/>
</p:tagLst>
</file>

<file path=ppt/tags/tag317.xml><?xml version="1.0" encoding="utf-8"?>
<p:tagLst xmlns:p="http://schemas.openxmlformats.org/presentationml/2006/main">
  <p:tag name="AS_UNIQUEID" val="1528"/>
</p:tagLst>
</file>

<file path=ppt/tags/tag318.xml><?xml version="1.0" encoding="utf-8"?>
<p:tagLst xmlns:p="http://schemas.openxmlformats.org/presentationml/2006/main">
  <p:tag name="AS_UNIQUEID" val="1529"/>
  <p:tag name="KSO_WM_UNIT_PLACING_PICTURE_USER_VIEWPORT" val="{&quot;height&quot;:5683,&quot;width&quot;:15840}"/>
</p:tagLst>
</file>

<file path=ppt/tags/tag319.xml><?xml version="1.0" encoding="utf-8"?>
<p:tagLst xmlns:p="http://schemas.openxmlformats.org/presentationml/2006/main">
  <p:tag name="AS_UNIQUEID" val="1530"/>
  <p:tag name="KSO_WM_UNIT_PLACING_PICTURE_USER_VIEWPORT" val="{&quot;height&quot;:5683,&quot;width&quot;:15840}"/>
</p:tagLst>
</file>

<file path=ppt/tags/tag32.xml><?xml version="1.0" encoding="utf-8"?>
<p:tagLst xmlns:p="http://schemas.openxmlformats.org/presentationml/2006/main">
  <p:tag name="AS_UNIQUEID" val="1222"/>
</p:tagLst>
</file>

<file path=ppt/tags/tag320.xml><?xml version="1.0" encoding="utf-8"?>
<p:tagLst xmlns:p="http://schemas.openxmlformats.org/presentationml/2006/main">
  <p:tag name="AS_UNIQUEID" val="1531"/>
</p:tagLst>
</file>

<file path=ppt/tags/tag321.xml><?xml version="1.0" encoding="utf-8"?>
<p:tagLst xmlns:p="http://schemas.openxmlformats.org/presentationml/2006/main">
  <p:tag name="AS_UNIQUEID" val="423"/>
</p:tagLst>
</file>

<file path=ppt/tags/tag322.xml><?xml version="1.0" encoding="utf-8"?>
<p:tagLst xmlns:p="http://schemas.openxmlformats.org/presentationml/2006/main">
  <p:tag name="AS_UNIQUEID" val="1533"/>
</p:tagLst>
</file>

<file path=ppt/tags/tag323.xml><?xml version="1.0" encoding="utf-8"?>
<p:tagLst xmlns:p="http://schemas.openxmlformats.org/presentationml/2006/main">
  <p:tag name="AS_UNIQUEID" val="1534"/>
</p:tagLst>
</file>

<file path=ppt/tags/tag324.xml><?xml version="1.0" encoding="utf-8"?>
<p:tagLst xmlns:p="http://schemas.openxmlformats.org/presentationml/2006/main">
  <p:tag name="AS_UNIQUEID" val="1535"/>
</p:tagLst>
</file>

<file path=ppt/tags/tag325.xml><?xml version="1.0" encoding="utf-8"?>
<p:tagLst xmlns:p="http://schemas.openxmlformats.org/presentationml/2006/main">
  <p:tag name="AS_UNIQUEID" val="1536"/>
</p:tagLst>
</file>

<file path=ppt/tags/tag326.xml><?xml version="1.0" encoding="utf-8"?>
<p:tagLst xmlns:p="http://schemas.openxmlformats.org/presentationml/2006/main">
  <p:tag name="AS_UNIQUEID" val="1537"/>
</p:tagLst>
</file>

<file path=ppt/tags/tag327.xml><?xml version="1.0" encoding="utf-8"?>
<p:tagLst xmlns:p="http://schemas.openxmlformats.org/presentationml/2006/main">
  <p:tag name="AS_UNIQUEID" val="1538"/>
</p:tagLst>
</file>

<file path=ppt/tags/tag328.xml><?xml version="1.0" encoding="utf-8"?>
<p:tagLst xmlns:p="http://schemas.openxmlformats.org/presentationml/2006/main">
  <p:tag name="AS_UNIQUEID" val="1539"/>
</p:tagLst>
</file>

<file path=ppt/tags/tag329.xml><?xml version="1.0" encoding="utf-8"?>
<p:tagLst xmlns:p="http://schemas.openxmlformats.org/presentationml/2006/main">
  <p:tag name="AS_UNIQUEID" val="1540"/>
</p:tagLst>
</file>

<file path=ppt/tags/tag33.xml><?xml version="1.0" encoding="utf-8"?>
<p:tagLst xmlns:p="http://schemas.openxmlformats.org/presentationml/2006/main">
  <p:tag name="AS_UNIQUEID" val="1223"/>
</p:tagLst>
</file>

<file path=ppt/tags/tag330.xml><?xml version="1.0" encoding="utf-8"?>
<p:tagLst xmlns:p="http://schemas.openxmlformats.org/presentationml/2006/main">
  <p:tag name="AS_UNIQUEID" val="423"/>
</p:tagLst>
</file>

<file path=ppt/tags/tag331.xml><?xml version="1.0" encoding="utf-8"?>
<p:tagLst xmlns:p="http://schemas.openxmlformats.org/presentationml/2006/main">
  <p:tag name="AS_UNIQUEID" val="1542"/>
</p:tagLst>
</file>

<file path=ppt/tags/tag332.xml><?xml version="1.0" encoding="utf-8"?>
<p:tagLst xmlns:p="http://schemas.openxmlformats.org/presentationml/2006/main">
  <p:tag name="AS_UNIQUEID" val="423"/>
</p:tagLst>
</file>

<file path=ppt/tags/tag333.xml><?xml version="1.0" encoding="utf-8"?>
<p:tagLst xmlns:p="http://schemas.openxmlformats.org/presentationml/2006/main">
  <p:tag name="AS_UNIQUEID" val="1544"/>
</p:tagLst>
</file>

<file path=ppt/tags/tag334.xml><?xml version="1.0" encoding="utf-8"?>
<p:tagLst xmlns:p="http://schemas.openxmlformats.org/presentationml/2006/main">
  <p:tag name="AS_UNIQUEID" val="423"/>
</p:tagLst>
</file>

<file path=ppt/tags/tag335.xml><?xml version="1.0" encoding="utf-8"?>
<p:tagLst xmlns:p="http://schemas.openxmlformats.org/presentationml/2006/main">
  <p:tag name="AS_UNIQUEID" val="1546"/>
</p:tagLst>
</file>

<file path=ppt/tags/tag336.xml><?xml version="1.0" encoding="utf-8"?>
<p:tagLst xmlns:p="http://schemas.openxmlformats.org/presentationml/2006/main">
  <p:tag name="AS_UNIQUEID" val="1547"/>
</p:tagLst>
</file>

<file path=ppt/tags/tag337.xml><?xml version="1.0" encoding="utf-8"?>
<p:tagLst xmlns:p="http://schemas.openxmlformats.org/presentationml/2006/main">
  <p:tag name="AS_UNIQUEID" val="1548"/>
</p:tagLst>
</file>

<file path=ppt/tags/tag338.xml><?xml version="1.0" encoding="utf-8"?>
<p:tagLst xmlns:p="http://schemas.openxmlformats.org/presentationml/2006/main">
  <p:tag name="AS_UNIQUEID" val="1549"/>
</p:tagLst>
</file>

<file path=ppt/tags/tag339.xml><?xml version="1.0" encoding="utf-8"?>
<p:tagLst xmlns:p="http://schemas.openxmlformats.org/presentationml/2006/main">
  <p:tag name="AS_UNIQUEID" val="1550"/>
</p:tagLst>
</file>

<file path=ppt/tags/tag34.xml><?xml version="1.0" encoding="utf-8"?>
<p:tagLst xmlns:p="http://schemas.openxmlformats.org/presentationml/2006/main">
  <p:tag name="AS_UNIQUEID" val="1225"/>
</p:tagLst>
</file>

<file path=ppt/tags/tag340.xml><?xml version="1.0" encoding="utf-8"?>
<p:tagLst xmlns:p="http://schemas.openxmlformats.org/presentationml/2006/main">
  <p:tag name="AS_UNIQUEID" val="1551"/>
</p:tagLst>
</file>

<file path=ppt/tags/tag341.xml><?xml version="1.0" encoding="utf-8"?>
<p:tagLst xmlns:p="http://schemas.openxmlformats.org/presentationml/2006/main">
  <p:tag name="AS_UNIQUEID" val="1552"/>
</p:tagLst>
</file>

<file path=ppt/tags/tag342.xml><?xml version="1.0" encoding="utf-8"?>
<p:tagLst xmlns:p="http://schemas.openxmlformats.org/presentationml/2006/main">
  <p:tag name="AS_UNIQUEID" val="1557"/>
</p:tagLst>
</file>

<file path=ppt/tags/tag343.xml><?xml version="1.0" encoding="utf-8"?>
<p:tagLst xmlns:p="http://schemas.openxmlformats.org/presentationml/2006/main">
  <p:tag name="AS_UNIQUEID" val="1558"/>
</p:tagLst>
</file>

<file path=ppt/tags/tag344.xml><?xml version="1.0" encoding="utf-8"?>
<p:tagLst xmlns:p="http://schemas.openxmlformats.org/presentationml/2006/main">
  <p:tag name="AS_UNIQUEID" val="1560"/>
</p:tagLst>
</file>

<file path=ppt/tags/tag345.xml><?xml version="1.0" encoding="utf-8"?>
<p:tagLst xmlns:p="http://schemas.openxmlformats.org/presentationml/2006/main">
  <p:tag name="AS_UNIQUEID" val="1561"/>
</p:tagLst>
</file>

<file path=ppt/tags/tag346.xml><?xml version="1.0" encoding="utf-8"?>
<p:tagLst xmlns:p="http://schemas.openxmlformats.org/presentationml/2006/main">
  <p:tag name="AS_UNIQUEID" val="1562"/>
</p:tagLst>
</file>

<file path=ppt/tags/tag347.xml><?xml version="1.0" encoding="utf-8"?>
<p:tagLst xmlns:p="http://schemas.openxmlformats.org/presentationml/2006/main">
  <p:tag name="AS_UNIQUEID" val="1563"/>
</p:tagLst>
</file>

<file path=ppt/tags/tag348.xml><?xml version="1.0" encoding="utf-8"?>
<p:tagLst xmlns:p="http://schemas.openxmlformats.org/presentationml/2006/main">
  <p:tag name="AS_UNIQUEID" val="1564"/>
</p:tagLst>
</file>

<file path=ppt/tags/tag349.xml><?xml version="1.0" encoding="utf-8"?>
<p:tagLst xmlns:p="http://schemas.openxmlformats.org/presentationml/2006/main">
  <p:tag name="AS_UNIQUEID" val="1565"/>
</p:tagLst>
</file>

<file path=ppt/tags/tag35.xml><?xml version="1.0" encoding="utf-8"?>
<p:tagLst xmlns:p="http://schemas.openxmlformats.org/presentationml/2006/main">
  <p:tag name="AS_UNIQUEID" val="1226"/>
</p:tagLst>
</file>

<file path=ppt/tags/tag350.xml><?xml version="1.0" encoding="utf-8"?>
<p:tagLst xmlns:p="http://schemas.openxmlformats.org/presentationml/2006/main">
  <p:tag name="AS_UNIQUEID" val="1566"/>
</p:tagLst>
</file>

<file path=ppt/tags/tag351.xml><?xml version="1.0" encoding="utf-8"?>
<p:tagLst xmlns:p="http://schemas.openxmlformats.org/presentationml/2006/main">
  <p:tag name="AS_UNIQUEID" val="1567"/>
</p:tagLst>
</file>

<file path=ppt/tags/tag352.xml><?xml version="1.0" encoding="utf-8"?>
<p:tagLst xmlns:p="http://schemas.openxmlformats.org/presentationml/2006/main">
  <p:tag name="AS_UNIQUEID" val="1568"/>
</p:tagLst>
</file>

<file path=ppt/tags/tag353.xml><?xml version="1.0" encoding="utf-8"?>
<p:tagLst xmlns:p="http://schemas.openxmlformats.org/presentationml/2006/main">
  <p:tag name="AS_UNIQUEID" val="1569"/>
</p:tagLst>
</file>

<file path=ppt/tags/tag354.xml><?xml version="1.0" encoding="utf-8"?>
<p:tagLst xmlns:p="http://schemas.openxmlformats.org/presentationml/2006/main">
  <p:tag name="AS_UNIQUEID" val="1570"/>
</p:tagLst>
</file>

<file path=ppt/tags/tag355.xml><?xml version="1.0" encoding="utf-8"?>
<p:tagLst xmlns:p="http://schemas.openxmlformats.org/presentationml/2006/main">
  <p:tag name="AS_UNIQUEID" val="1571"/>
</p:tagLst>
</file>

<file path=ppt/tags/tag356.xml><?xml version="1.0" encoding="utf-8"?>
<p:tagLst xmlns:p="http://schemas.openxmlformats.org/presentationml/2006/main">
  <p:tag name="AS_UNIQUEID" val="1572"/>
</p:tagLst>
</file>

<file path=ppt/tags/tag357.xml><?xml version="1.0" encoding="utf-8"?>
<p:tagLst xmlns:p="http://schemas.openxmlformats.org/presentationml/2006/main">
  <p:tag name="AS_UNIQUEID" val="1573"/>
</p:tagLst>
</file>

<file path=ppt/tags/tag358.xml><?xml version="1.0" encoding="utf-8"?>
<p:tagLst xmlns:p="http://schemas.openxmlformats.org/presentationml/2006/main">
  <p:tag name="AS_UNIQUEID" val="1574"/>
</p:tagLst>
</file>

<file path=ppt/tags/tag359.xml><?xml version="1.0" encoding="utf-8"?>
<p:tagLst xmlns:p="http://schemas.openxmlformats.org/presentationml/2006/main">
  <p:tag name="AS_UNIQUEID" val="1576"/>
</p:tagLst>
</file>

<file path=ppt/tags/tag36.xml><?xml version="1.0" encoding="utf-8"?>
<p:tagLst xmlns:p="http://schemas.openxmlformats.org/presentationml/2006/main">
  <p:tag name="AS_UNIQUEID" val="1227"/>
</p:tagLst>
</file>

<file path=ppt/tags/tag360.xml><?xml version="1.0" encoding="utf-8"?>
<p:tagLst xmlns:p="http://schemas.openxmlformats.org/presentationml/2006/main">
  <p:tag name="AS_UNIQUEID" val="1577"/>
</p:tagLst>
</file>

<file path=ppt/tags/tag361.xml><?xml version="1.0" encoding="utf-8"?>
<p:tagLst xmlns:p="http://schemas.openxmlformats.org/presentationml/2006/main">
  <p:tag name="AS_UNIQUEID" val="1578"/>
</p:tagLst>
</file>

<file path=ppt/tags/tag362.xml><?xml version="1.0" encoding="utf-8"?>
<p:tagLst xmlns:p="http://schemas.openxmlformats.org/presentationml/2006/main">
  <p:tag name="AS_UNIQUEID" val="1579"/>
</p:tagLst>
</file>

<file path=ppt/tags/tag363.xml><?xml version="1.0" encoding="utf-8"?>
<p:tagLst xmlns:p="http://schemas.openxmlformats.org/presentationml/2006/main">
  <p:tag name="AS_UNIQUEID" val="1580"/>
</p:tagLst>
</file>

<file path=ppt/tags/tag364.xml><?xml version="1.0" encoding="utf-8"?>
<p:tagLst xmlns:p="http://schemas.openxmlformats.org/presentationml/2006/main">
  <p:tag name="AS_UNIQUEID" val="1581"/>
</p:tagLst>
</file>

<file path=ppt/tags/tag365.xml><?xml version="1.0" encoding="utf-8"?>
<p:tagLst xmlns:p="http://schemas.openxmlformats.org/presentationml/2006/main">
  <p:tag name="AS_UNIQUEID" val="1582"/>
</p:tagLst>
</file>

<file path=ppt/tags/tag366.xml><?xml version="1.0" encoding="utf-8"?>
<p:tagLst xmlns:p="http://schemas.openxmlformats.org/presentationml/2006/main">
  <p:tag name="AS_UNIQUEID" val="1583"/>
</p:tagLst>
</file>

<file path=ppt/tags/tag367.xml><?xml version="1.0" encoding="utf-8"?>
<p:tagLst xmlns:p="http://schemas.openxmlformats.org/presentationml/2006/main">
  <p:tag name="AS_UNIQUEID" val="1584"/>
</p:tagLst>
</file>

<file path=ppt/tags/tag368.xml><?xml version="1.0" encoding="utf-8"?>
<p:tagLst xmlns:p="http://schemas.openxmlformats.org/presentationml/2006/main">
  <p:tag name="AS_UNIQUEID" val="1585"/>
</p:tagLst>
</file>

<file path=ppt/tags/tag369.xml><?xml version="1.0" encoding="utf-8"?>
<p:tagLst xmlns:p="http://schemas.openxmlformats.org/presentationml/2006/main">
  <p:tag name="AS_UNIQUEID" val="1586"/>
</p:tagLst>
</file>

<file path=ppt/tags/tag37.xml><?xml version="1.0" encoding="utf-8"?>
<p:tagLst xmlns:p="http://schemas.openxmlformats.org/presentationml/2006/main">
  <p:tag name="AS_UNIQUEID" val="1229"/>
</p:tagLst>
</file>

<file path=ppt/tags/tag370.xml><?xml version="1.0" encoding="utf-8"?>
<p:tagLst xmlns:p="http://schemas.openxmlformats.org/presentationml/2006/main">
  <p:tag name="AS_UNIQUEID" val="418"/>
</p:tagLst>
</file>

<file path=ppt/tags/tag371.xml><?xml version="1.0" encoding="utf-8"?>
<p:tagLst xmlns:p="http://schemas.openxmlformats.org/presentationml/2006/main">
  <p:tag name="AS_UNIQUEID" val="412"/>
</p:tagLst>
</file>

<file path=ppt/tags/tag372.xml><?xml version="1.0" encoding="utf-8"?>
<p:tagLst xmlns:p="http://schemas.openxmlformats.org/presentationml/2006/main">
  <p:tag name="AS_UNIQUEID" val="413"/>
</p:tagLst>
</file>

<file path=ppt/tags/tag373.xml><?xml version="1.0" encoding="utf-8"?>
<p:tagLst xmlns:p="http://schemas.openxmlformats.org/presentationml/2006/main">
  <p:tag name="AS_UNIQUEID" val="414"/>
</p:tagLst>
</file>

<file path=ppt/tags/tag374.xml><?xml version="1.0" encoding="utf-8"?>
<p:tagLst xmlns:p="http://schemas.openxmlformats.org/presentationml/2006/main">
  <p:tag name="AS_UNIQUEID" val="415"/>
</p:tagLst>
</file>

<file path=ppt/tags/tag375.xml><?xml version="1.0" encoding="utf-8"?>
<p:tagLst xmlns:p="http://schemas.openxmlformats.org/presentationml/2006/main">
  <p:tag name="AS_UNIQUEID" val="416"/>
</p:tagLst>
</file>

<file path=ppt/tags/tag376.xml><?xml version="1.0" encoding="utf-8"?>
<p:tagLst xmlns:p="http://schemas.openxmlformats.org/presentationml/2006/main">
  <p:tag name="AS_UNIQUEID" val="418"/>
</p:tagLst>
</file>

<file path=ppt/tags/tag377.xml><?xml version="1.0" encoding="utf-8"?>
<p:tagLst xmlns:p="http://schemas.openxmlformats.org/presentationml/2006/main">
  <p:tag name="AS_UNIQUEID" val="418"/>
</p:tagLst>
</file>

<file path=ppt/tags/tag378.xml><?xml version="1.0" encoding="utf-8"?>
<p:tagLst xmlns:p="http://schemas.openxmlformats.org/presentationml/2006/main">
  <p:tag name="AS_UNIQUEID" val="412"/>
</p:tagLst>
</file>

<file path=ppt/tags/tag379.xml><?xml version="1.0" encoding="utf-8"?>
<p:tagLst xmlns:p="http://schemas.openxmlformats.org/presentationml/2006/main">
  <p:tag name="AS_UNIQUEID" val="413"/>
</p:tagLst>
</file>

<file path=ppt/tags/tag38.xml><?xml version="1.0" encoding="utf-8"?>
<p:tagLst xmlns:p="http://schemas.openxmlformats.org/presentationml/2006/main">
  <p:tag name="AS_UNIQUEID" val="1230"/>
</p:tagLst>
</file>

<file path=ppt/tags/tag380.xml><?xml version="1.0" encoding="utf-8"?>
<p:tagLst xmlns:p="http://schemas.openxmlformats.org/presentationml/2006/main">
  <p:tag name="AS_UNIQUEID" val="414"/>
</p:tagLst>
</file>

<file path=ppt/tags/tag381.xml><?xml version="1.0" encoding="utf-8"?>
<p:tagLst xmlns:p="http://schemas.openxmlformats.org/presentationml/2006/main">
  <p:tag name="AS_UNIQUEID" val="415"/>
</p:tagLst>
</file>

<file path=ppt/tags/tag382.xml><?xml version="1.0" encoding="utf-8"?>
<p:tagLst xmlns:p="http://schemas.openxmlformats.org/presentationml/2006/main">
  <p:tag name="AS_UNIQUEID" val="416"/>
</p:tagLst>
</file>

<file path=ppt/tags/tag383.xml><?xml version="1.0" encoding="utf-8"?>
<p:tagLst xmlns:p="http://schemas.openxmlformats.org/presentationml/2006/main">
  <p:tag name="AS_UNIQUEID" val="418"/>
</p:tagLst>
</file>

<file path=ppt/tags/tag384.xml><?xml version="1.0" encoding="utf-8"?>
<p:tagLst xmlns:p="http://schemas.openxmlformats.org/presentationml/2006/main">
  <p:tag name="AS_UNIQUEID" val="418"/>
</p:tagLst>
</file>

<file path=ppt/tags/tag385.xml><?xml version="1.0" encoding="utf-8"?>
<p:tagLst xmlns:p="http://schemas.openxmlformats.org/presentationml/2006/main">
  <p:tag name="AS_UNIQUEID" val="1587"/>
</p:tagLst>
</file>

<file path=ppt/tags/tag386.xml><?xml version="1.0" encoding="utf-8"?>
<p:tagLst xmlns:p="http://schemas.openxmlformats.org/presentationml/2006/main">
  <p:tag name="AS_UNIQUEID" val="1589"/>
</p:tagLst>
</file>

<file path=ppt/tags/tag387.xml><?xml version="1.0" encoding="utf-8"?>
<p:tagLst xmlns:p="http://schemas.openxmlformats.org/presentationml/2006/main">
  <p:tag name="AS_UNIQUEID" val="1590"/>
</p:tagLst>
</file>

<file path=ppt/tags/tag388.xml><?xml version="1.0" encoding="utf-8"?>
<p:tagLst xmlns:p="http://schemas.openxmlformats.org/presentationml/2006/main">
  <p:tag name="AS_UNIQUEID" val="1591"/>
</p:tagLst>
</file>

<file path=ppt/tags/tag389.xml><?xml version="1.0" encoding="utf-8"?>
<p:tagLst xmlns:p="http://schemas.openxmlformats.org/presentationml/2006/main">
  <p:tag name="AS_UNIQUEID" val="1592"/>
</p:tagLst>
</file>

<file path=ppt/tags/tag39.xml><?xml version="1.0" encoding="utf-8"?>
<p:tagLst xmlns:p="http://schemas.openxmlformats.org/presentationml/2006/main">
  <p:tag name="AS_UNIQUEID" val="1231"/>
</p:tagLst>
</file>

<file path=ppt/tags/tag390.xml><?xml version="1.0" encoding="utf-8"?>
<p:tagLst xmlns:p="http://schemas.openxmlformats.org/presentationml/2006/main">
  <p:tag name="AS_UNIQUEID" val="1593"/>
</p:tagLst>
</file>

<file path=ppt/tags/tag391.xml><?xml version="1.0" encoding="utf-8"?>
<p:tagLst xmlns:p="http://schemas.openxmlformats.org/presentationml/2006/main">
  <p:tag name="AS_UNIQUEID" val="1594"/>
</p:tagLst>
</file>

<file path=ppt/tags/tag392.xml><?xml version="1.0" encoding="utf-8"?>
<p:tagLst xmlns:p="http://schemas.openxmlformats.org/presentationml/2006/main">
  <p:tag name="AS_UNIQUEID" val="1595"/>
</p:tagLst>
</file>

<file path=ppt/tags/tag393.xml><?xml version="1.0" encoding="utf-8"?>
<p:tagLst xmlns:p="http://schemas.openxmlformats.org/presentationml/2006/main">
  <p:tag name="AS_UNIQUEID" val="1596"/>
</p:tagLst>
</file>

<file path=ppt/tags/tag394.xml><?xml version="1.0" encoding="utf-8"?>
<p:tagLst xmlns:p="http://schemas.openxmlformats.org/presentationml/2006/main">
  <p:tag name="AS_UNIQUEID" val="1597"/>
</p:tagLst>
</file>

<file path=ppt/tags/tag395.xml><?xml version="1.0" encoding="utf-8"?>
<p:tagLst xmlns:p="http://schemas.openxmlformats.org/presentationml/2006/main">
  <p:tag name="AS_UNIQUEID" val="1598"/>
</p:tagLst>
</file>

<file path=ppt/tags/tag396.xml><?xml version="1.0" encoding="utf-8"?>
<p:tagLst xmlns:p="http://schemas.openxmlformats.org/presentationml/2006/main">
  <p:tag name="AS_UNIQUEID" val="1599"/>
</p:tagLst>
</file>

<file path=ppt/tags/tag397.xml><?xml version="1.0" encoding="utf-8"?>
<p:tagLst xmlns:p="http://schemas.openxmlformats.org/presentationml/2006/main">
  <p:tag name="AS_UNIQUEID" val="1600"/>
</p:tagLst>
</file>

<file path=ppt/tags/tag398.xml><?xml version="1.0" encoding="utf-8"?>
<p:tagLst xmlns:p="http://schemas.openxmlformats.org/presentationml/2006/main">
  <p:tag name="AS_UNIQUEID" val="1601"/>
</p:tagLst>
</file>

<file path=ppt/tags/tag399.xml><?xml version="1.0" encoding="utf-8"?>
<p:tagLst xmlns:p="http://schemas.openxmlformats.org/presentationml/2006/main">
  <p:tag name="AS_UNIQUEID" val="1602"/>
</p:tagLst>
</file>

<file path=ppt/tags/tag4.xml><?xml version="1.0" encoding="utf-8"?>
<p:tagLst xmlns:p="http://schemas.openxmlformats.org/presentationml/2006/main">
  <p:tag name="AS_UNIQUEID" val="1189"/>
</p:tagLst>
</file>

<file path=ppt/tags/tag40.xml><?xml version="1.0" encoding="utf-8"?>
<p:tagLst xmlns:p="http://schemas.openxmlformats.org/presentationml/2006/main">
  <p:tag name="AS_UNIQUEID" val="1232"/>
</p:tagLst>
</file>

<file path=ppt/tags/tag400.xml><?xml version="1.0" encoding="utf-8"?>
<p:tagLst xmlns:p="http://schemas.openxmlformats.org/presentationml/2006/main">
  <p:tag name="AS_UNIQUEID" val="1603"/>
</p:tagLst>
</file>

<file path=ppt/tags/tag401.xml><?xml version="1.0" encoding="utf-8"?>
<p:tagLst xmlns:p="http://schemas.openxmlformats.org/presentationml/2006/main">
  <p:tag name="AS_UNIQUEID" val="1604"/>
</p:tagLst>
</file>

<file path=ppt/tags/tag402.xml><?xml version="1.0" encoding="utf-8"?>
<p:tagLst xmlns:p="http://schemas.openxmlformats.org/presentationml/2006/main">
  <p:tag name="AS_UNIQUEID" val="1605"/>
</p:tagLst>
</file>

<file path=ppt/tags/tag403.xml><?xml version="1.0" encoding="utf-8"?>
<p:tagLst xmlns:p="http://schemas.openxmlformats.org/presentationml/2006/main">
  <p:tag name="AS_UNIQUEID" val="1607"/>
</p:tagLst>
</file>

<file path=ppt/tags/tag404.xml><?xml version="1.0" encoding="utf-8"?>
<p:tagLst xmlns:p="http://schemas.openxmlformats.org/presentationml/2006/main">
  <p:tag name="AS_UNIQUEID" val="1608"/>
</p:tagLst>
</file>

<file path=ppt/tags/tag405.xml><?xml version="1.0" encoding="utf-8"?>
<p:tagLst xmlns:p="http://schemas.openxmlformats.org/presentationml/2006/main">
  <p:tag name="AS_UNIQUEID" val="1609"/>
</p:tagLst>
</file>

<file path=ppt/tags/tag406.xml><?xml version="1.0" encoding="utf-8"?>
<p:tagLst xmlns:p="http://schemas.openxmlformats.org/presentationml/2006/main">
  <p:tag name="AS_UNIQUEID" val="801"/>
</p:tagLst>
</file>

<file path=ppt/tags/tag407.xml><?xml version="1.0" encoding="utf-8"?>
<p:tagLst xmlns:p="http://schemas.openxmlformats.org/presentationml/2006/main">
  <p:tag name="AS_UNIQUEID" val="802"/>
</p:tagLst>
</file>

<file path=ppt/tags/tag408.xml><?xml version="1.0" encoding="utf-8"?>
<p:tagLst xmlns:p="http://schemas.openxmlformats.org/presentationml/2006/main">
  <p:tag name="AS_UNIQUEID" val="804"/>
</p:tagLst>
</file>

<file path=ppt/tags/tag409.xml><?xml version="1.0" encoding="utf-8"?>
<p:tagLst xmlns:p="http://schemas.openxmlformats.org/presentationml/2006/main">
  <p:tag name="AS_UNIQUEID" val="803"/>
</p:tagLst>
</file>

<file path=ppt/tags/tag41.xml><?xml version="1.0" encoding="utf-8"?>
<p:tagLst xmlns:p="http://schemas.openxmlformats.org/presentationml/2006/main">
  <p:tag name="AS_UNIQUEID" val="1233"/>
</p:tagLst>
</file>

<file path=ppt/tags/tag410.xml><?xml version="1.0" encoding="utf-8"?>
<p:tagLst xmlns:p="http://schemas.openxmlformats.org/presentationml/2006/main">
  <p:tag name="AS_UNIQUEID" val="1610"/>
</p:tagLst>
</file>

<file path=ppt/tags/tag411.xml><?xml version="1.0" encoding="utf-8"?>
<p:tagLst xmlns:p="http://schemas.openxmlformats.org/presentationml/2006/main">
  <p:tag name="AS_UNIQUEID" val="1611"/>
</p:tagLst>
</file>

<file path=ppt/tags/tag412.xml><?xml version="1.0" encoding="utf-8"?>
<p:tagLst xmlns:p="http://schemas.openxmlformats.org/presentationml/2006/main">
  <p:tag name="AS_UNIQUEID" val="1612"/>
</p:tagLst>
</file>

<file path=ppt/tags/tag413.xml><?xml version="1.0" encoding="utf-8"?>
<p:tagLst xmlns:p="http://schemas.openxmlformats.org/presentationml/2006/main">
  <p:tag name="AS_UNIQUEID" val="1613"/>
</p:tagLst>
</file>

<file path=ppt/tags/tag414.xml><?xml version="1.0" encoding="utf-8"?>
<p:tagLst xmlns:p="http://schemas.openxmlformats.org/presentationml/2006/main">
  <p:tag name="AS_UNIQUEID" val="1615"/>
</p:tagLst>
</file>

<file path=ppt/tags/tag415.xml><?xml version="1.0" encoding="utf-8"?>
<p:tagLst xmlns:p="http://schemas.openxmlformats.org/presentationml/2006/main">
  <p:tag name="AS_UNIQUEID" val="1616"/>
</p:tagLst>
</file>

<file path=ppt/tags/tag416.xml><?xml version="1.0" encoding="utf-8"?>
<p:tagLst xmlns:p="http://schemas.openxmlformats.org/presentationml/2006/main">
  <p:tag name="AS_UNIQUEID" val="1617"/>
</p:tagLst>
</file>

<file path=ppt/tags/tag417.xml><?xml version="1.0" encoding="utf-8"?>
<p:tagLst xmlns:p="http://schemas.openxmlformats.org/presentationml/2006/main">
  <p:tag name="AS_UNIQUEID" val="1618"/>
</p:tagLst>
</file>

<file path=ppt/tags/tag418.xml><?xml version="1.0" encoding="utf-8"?>
<p:tagLst xmlns:p="http://schemas.openxmlformats.org/presentationml/2006/main">
  <p:tag name="AS_UNIQUEID" val="1619"/>
</p:tagLst>
</file>

<file path=ppt/tags/tag419.xml><?xml version="1.0" encoding="utf-8"?>
<p:tagLst xmlns:p="http://schemas.openxmlformats.org/presentationml/2006/main">
  <p:tag name="AS_UNIQUEID" val="1620"/>
</p:tagLst>
</file>

<file path=ppt/tags/tag42.xml><?xml version="1.0" encoding="utf-8"?>
<p:tagLst xmlns:p="http://schemas.openxmlformats.org/presentationml/2006/main">
  <p:tag name="AS_UNIQUEID" val="1234"/>
</p:tagLst>
</file>

<file path=ppt/tags/tag420.xml><?xml version="1.0" encoding="utf-8"?>
<p:tagLst xmlns:p="http://schemas.openxmlformats.org/presentationml/2006/main">
  <p:tag name="AS_UNIQUEID" val="1621"/>
</p:tagLst>
</file>

<file path=ppt/tags/tag421.xml><?xml version="1.0" encoding="utf-8"?>
<p:tagLst xmlns:p="http://schemas.openxmlformats.org/presentationml/2006/main">
  <p:tag name="AS_UNIQUEID" val="1622"/>
</p:tagLst>
</file>

<file path=ppt/tags/tag422.xml><?xml version="1.0" encoding="utf-8"?>
<p:tagLst xmlns:p="http://schemas.openxmlformats.org/presentationml/2006/main">
  <p:tag name="AS_UNIQUEID" val="1623"/>
</p:tagLst>
</file>

<file path=ppt/tags/tag423.xml><?xml version="1.0" encoding="utf-8"?>
<p:tagLst xmlns:p="http://schemas.openxmlformats.org/presentationml/2006/main">
  <p:tag name="AS_UNIQUEID" val="1624"/>
</p:tagLst>
</file>

<file path=ppt/tags/tag424.xml><?xml version="1.0" encoding="utf-8"?>
<p:tagLst xmlns:p="http://schemas.openxmlformats.org/presentationml/2006/main">
  <p:tag name="AS_UNIQUEID" val="1625"/>
</p:tagLst>
</file>

<file path=ppt/tags/tag425.xml><?xml version="1.0" encoding="utf-8"?>
<p:tagLst xmlns:p="http://schemas.openxmlformats.org/presentationml/2006/main">
  <p:tag name="AS_UNIQUEID" val="1626"/>
</p:tagLst>
</file>

<file path=ppt/tags/tag426.xml><?xml version="1.0" encoding="utf-8"?>
<p:tagLst xmlns:p="http://schemas.openxmlformats.org/presentationml/2006/main">
  <p:tag name="AS_UNIQUEID" val="1627"/>
</p:tagLst>
</file>

<file path=ppt/tags/tag427.xml><?xml version="1.0" encoding="utf-8"?>
<p:tagLst xmlns:p="http://schemas.openxmlformats.org/presentationml/2006/main">
  <p:tag name="AS_UNIQUEID" val="1628"/>
</p:tagLst>
</file>

<file path=ppt/tags/tag428.xml><?xml version="1.0" encoding="utf-8"?>
<p:tagLst xmlns:p="http://schemas.openxmlformats.org/presentationml/2006/main">
  <p:tag name="AS_UNIQUEID" val="1629"/>
</p:tagLst>
</file>

<file path=ppt/tags/tag429.xml><?xml version="1.0" encoding="utf-8"?>
<p:tagLst xmlns:p="http://schemas.openxmlformats.org/presentationml/2006/main">
  <p:tag name="AS_UNIQUEID" val="1630"/>
</p:tagLst>
</file>

<file path=ppt/tags/tag43.xml><?xml version="1.0" encoding="utf-8"?>
<p:tagLst xmlns:p="http://schemas.openxmlformats.org/presentationml/2006/main">
  <p:tag name="AS_UNIQUEID" val="1236"/>
</p:tagLst>
</file>

<file path=ppt/tags/tag430.xml><?xml version="1.0" encoding="utf-8"?>
<p:tagLst xmlns:p="http://schemas.openxmlformats.org/presentationml/2006/main">
  <p:tag name="AS_UNIQUEID" val="1631"/>
</p:tagLst>
</file>

<file path=ppt/tags/tag431.xml><?xml version="1.0" encoding="utf-8"?>
<p:tagLst xmlns:p="http://schemas.openxmlformats.org/presentationml/2006/main">
  <p:tag name="AS_UNIQUEID" val="1633"/>
</p:tagLst>
</file>

<file path=ppt/tags/tag432.xml><?xml version="1.0" encoding="utf-8"?>
<p:tagLst xmlns:p="http://schemas.openxmlformats.org/presentationml/2006/main">
  <p:tag name="AS_UNIQUEID" val="1634"/>
</p:tagLst>
</file>

<file path=ppt/tags/tag433.xml><?xml version="1.0" encoding="utf-8"?>
<p:tagLst xmlns:p="http://schemas.openxmlformats.org/presentationml/2006/main">
  <p:tag name="AS_UNIQUEID" val="1635"/>
</p:tagLst>
</file>

<file path=ppt/tags/tag434.xml><?xml version="1.0" encoding="utf-8"?>
<p:tagLst xmlns:p="http://schemas.openxmlformats.org/presentationml/2006/main">
  <p:tag name="AS_UNIQUEID" val="1637"/>
  <p:tag name="KSO_WM_UNIT_TABLE_BEAUTIFY" val="smartTable{7568d8ac-da50-40f4-bc65-147990843c03}"/>
  <p:tag name="TABLE_ENDDRAG_ORIGIN_RECT" val="703*318"/>
  <p:tag name="TABLE_ENDDRAG_RECT" val="9*11*703*318"/>
</p:tagLst>
</file>

<file path=ppt/tags/tag435.xml><?xml version="1.0" encoding="utf-8"?>
<p:tagLst xmlns:p="http://schemas.openxmlformats.org/presentationml/2006/main">
  <p:tag name="AS_UNIQUEID" val="1638"/>
</p:tagLst>
</file>

<file path=ppt/tags/tag436.xml><?xml version="1.0" encoding="utf-8"?>
<p:tagLst xmlns:p="http://schemas.openxmlformats.org/presentationml/2006/main">
  <p:tag name="AS_UNIQUEID" val="1639"/>
</p:tagLst>
</file>

<file path=ppt/tags/tag437.xml><?xml version="1.0" encoding="utf-8"?>
<p:tagLst xmlns:p="http://schemas.openxmlformats.org/presentationml/2006/main">
  <p:tag name="AS_UNIQUEID" val="1640"/>
</p:tagLst>
</file>

<file path=ppt/tags/tag438.xml><?xml version="1.0" encoding="utf-8"?>
<p:tagLst xmlns:p="http://schemas.openxmlformats.org/presentationml/2006/main">
  <p:tag name="AS_UNIQUEID" val="1641"/>
</p:tagLst>
</file>

<file path=ppt/tags/tag439.xml><?xml version="1.0" encoding="utf-8"?>
<p:tagLst xmlns:p="http://schemas.openxmlformats.org/presentationml/2006/main">
  <p:tag name="AS_UNIQUEID" val="1642"/>
</p:tagLst>
</file>

<file path=ppt/tags/tag44.xml><?xml version="1.0" encoding="utf-8"?>
<p:tagLst xmlns:p="http://schemas.openxmlformats.org/presentationml/2006/main">
  <p:tag name="AS_UNIQUEID" val="1237"/>
</p:tagLst>
</file>

<file path=ppt/tags/tag440.xml><?xml version="1.0" encoding="utf-8"?>
<p:tagLst xmlns:p="http://schemas.openxmlformats.org/presentationml/2006/main">
  <p:tag name="AS_UNIQUEID" val="1643"/>
</p:tagLst>
</file>

<file path=ppt/tags/tag441.xml><?xml version="1.0" encoding="utf-8"?>
<p:tagLst xmlns:p="http://schemas.openxmlformats.org/presentationml/2006/main">
  <p:tag name="AS_UNIQUEID" val="1644"/>
</p:tagLst>
</file>

<file path=ppt/tags/tag442.xml><?xml version="1.0" encoding="utf-8"?>
<p:tagLst xmlns:p="http://schemas.openxmlformats.org/presentationml/2006/main">
  <p:tag name="AS_UNIQUEID" val="1645"/>
</p:tagLst>
</file>

<file path=ppt/tags/tag443.xml><?xml version="1.0" encoding="utf-8"?>
<p:tagLst xmlns:p="http://schemas.openxmlformats.org/presentationml/2006/main">
  <p:tag name="AS_UNIQUEID" val="1646"/>
</p:tagLst>
</file>

<file path=ppt/tags/tag444.xml><?xml version="1.0" encoding="utf-8"?>
<p:tagLst xmlns:p="http://schemas.openxmlformats.org/presentationml/2006/main">
  <p:tag name="AS_UNIQUEID" val="1647"/>
</p:tagLst>
</file>

<file path=ppt/tags/tag445.xml><?xml version="1.0" encoding="utf-8"?>
<p:tagLst xmlns:p="http://schemas.openxmlformats.org/presentationml/2006/main">
  <p:tag name="AS_UNIQUEID" val="1648"/>
</p:tagLst>
</file>

<file path=ppt/tags/tag446.xml><?xml version="1.0" encoding="utf-8"?>
<p:tagLst xmlns:p="http://schemas.openxmlformats.org/presentationml/2006/main">
  <p:tag name="AS_UNIQUEID" val="1649"/>
</p:tagLst>
</file>

<file path=ppt/tags/tag447.xml><?xml version="1.0" encoding="utf-8"?>
<p:tagLst xmlns:p="http://schemas.openxmlformats.org/presentationml/2006/main">
  <p:tag name="AS_UNIQUEID" val="1650"/>
</p:tagLst>
</file>

<file path=ppt/tags/tag448.xml><?xml version="1.0" encoding="utf-8"?>
<p:tagLst xmlns:p="http://schemas.openxmlformats.org/presentationml/2006/main">
  <p:tag name="AS_UNIQUEID" val="1651"/>
</p:tagLst>
</file>

<file path=ppt/tags/tag449.xml><?xml version="1.0" encoding="utf-8"?>
<p:tagLst xmlns:p="http://schemas.openxmlformats.org/presentationml/2006/main">
  <p:tag name="AS_UNIQUEID" val="1652"/>
</p:tagLst>
</file>

<file path=ppt/tags/tag45.xml><?xml version="1.0" encoding="utf-8"?>
<p:tagLst xmlns:p="http://schemas.openxmlformats.org/presentationml/2006/main">
  <p:tag name="AS_UNIQUEID" val="1238"/>
</p:tagLst>
</file>

<file path=ppt/tags/tag450.xml><?xml version="1.0" encoding="utf-8"?>
<p:tagLst xmlns:p="http://schemas.openxmlformats.org/presentationml/2006/main">
  <p:tag name="AS_UNIQUEID" val="423"/>
</p:tagLst>
</file>

<file path=ppt/tags/tag451.xml><?xml version="1.0" encoding="utf-8"?>
<p:tagLst xmlns:p="http://schemas.openxmlformats.org/presentationml/2006/main">
  <p:tag name="AS_UNIQUEID" val="1654"/>
</p:tagLst>
</file>

<file path=ppt/tags/tag452.xml><?xml version="1.0" encoding="utf-8"?>
<p:tagLst xmlns:p="http://schemas.openxmlformats.org/presentationml/2006/main">
  <p:tag name="AS_UNIQUEID" val="1655"/>
</p:tagLst>
</file>

<file path=ppt/tags/tag453.xml><?xml version="1.0" encoding="utf-8"?>
<p:tagLst xmlns:p="http://schemas.openxmlformats.org/presentationml/2006/main">
  <p:tag name="AS_UNIQUEID" val="1656"/>
</p:tagLst>
</file>

<file path=ppt/tags/tag454.xml><?xml version="1.0" encoding="utf-8"?>
<p:tagLst xmlns:p="http://schemas.openxmlformats.org/presentationml/2006/main">
  <p:tag name="AS_UNIQUEID" val="1657"/>
</p:tagLst>
</file>

<file path=ppt/tags/tag455.xml><?xml version="1.0" encoding="utf-8"?>
<p:tagLst xmlns:p="http://schemas.openxmlformats.org/presentationml/2006/main">
  <p:tag name="AS_UNIQUEID" val="1658"/>
</p:tagLst>
</file>

<file path=ppt/tags/tag456.xml><?xml version="1.0" encoding="utf-8"?>
<p:tagLst xmlns:p="http://schemas.openxmlformats.org/presentationml/2006/main">
  <p:tag name="AS_UNIQUEID" val="1659"/>
</p:tagLst>
</file>

<file path=ppt/tags/tag457.xml><?xml version="1.0" encoding="utf-8"?>
<p:tagLst xmlns:p="http://schemas.openxmlformats.org/presentationml/2006/main">
  <p:tag name="AS_UNIQUEID" val="1660"/>
</p:tagLst>
</file>

<file path=ppt/tags/tag458.xml><?xml version="1.0" encoding="utf-8"?>
<p:tagLst xmlns:p="http://schemas.openxmlformats.org/presentationml/2006/main">
  <p:tag name="AS_UNIQUEID" val="423"/>
</p:tagLst>
</file>

<file path=ppt/tags/tag459.xml><?xml version="1.0" encoding="utf-8"?>
<p:tagLst xmlns:p="http://schemas.openxmlformats.org/presentationml/2006/main">
  <p:tag name="AS_UNIQUEID" val="1662"/>
</p:tagLst>
</file>

<file path=ppt/tags/tag46.xml><?xml version="1.0" encoding="utf-8"?>
<p:tagLst xmlns:p="http://schemas.openxmlformats.org/presentationml/2006/main">
  <p:tag name="AS_UNIQUEID" val="1239"/>
</p:tagLst>
</file>

<file path=ppt/tags/tag460.xml><?xml version="1.0" encoding="utf-8"?>
<p:tagLst xmlns:p="http://schemas.openxmlformats.org/presentationml/2006/main">
  <p:tag name="AS_UNIQUEID" val="1663"/>
</p:tagLst>
</file>

<file path=ppt/tags/tag461.xml><?xml version="1.0" encoding="utf-8"?>
<p:tagLst xmlns:p="http://schemas.openxmlformats.org/presentationml/2006/main">
  <p:tag name="AS_UNIQUEID" val="423"/>
</p:tagLst>
</file>

<file path=ppt/tags/tag462.xml><?xml version="1.0" encoding="utf-8"?>
<p:tagLst xmlns:p="http://schemas.openxmlformats.org/presentationml/2006/main">
  <p:tag name="AS_UNIQUEID" val="1665"/>
</p:tagLst>
</file>

<file path=ppt/tags/tag463.xml><?xml version="1.0" encoding="utf-8"?>
<p:tagLst xmlns:p="http://schemas.openxmlformats.org/presentationml/2006/main">
  <p:tag name="AS_UNIQUEID" val="1666"/>
</p:tagLst>
</file>

<file path=ppt/tags/tag464.xml><?xml version="1.0" encoding="utf-8"?>
<p:tagLst xmlns:p="http://schemas.openxmlformats.org/presentationml/2006/main">
  <p:tag name="AS_UNIQUEID" val="423"/>
</p:tagLst>
</file>

<file path=ppt/tags/tag465.xml><?xml version="1.0" encoding="utf-8"?>
<p:tagLst xmlns:p="http://schemas.openxmlformats.org/presentationml/2006/main">
  <p:tag name="AS_UNIQUEID" val="423"/>
</p:tagLst>
</file>

<file path=ppt/tags/tag466.xml><?xml version="1.0" encoding="utf-8"?>
<p:tagLst xmlns:p="http://schemas.openxmlformats.org/presentationml/2006/main">
  <p:tag name="AS_UNIQUEID" val="1667"/>
</p:tagLst>
</file>

<file path=ppt/tags/tag467.xml><?xml version="1.0" encoding="utf-8"?>
<p:tagLst xmlns:p="http://schemas.openxmlformats.org/presentationml/2006/main">
  <p:tag name="AS_UNIQUEID" val="1668"/>
</p:tagLst>
</file>

<file path=ppt/tags/tag468.xml><?xml version="1.0" encoding="utf-8"?>
<p:tagLst xmlns:p="http://schemas.openxmlformats.org/presentationml/2006/main">
  <p:tag name="AS_UNIQUEID" val="423"/>
</p:tagLst>
</file>

<file path=ppt/tags/tag469.xml><?xml version="1.0" encoding="utf-8"?>
<p:tagLst xmlns:p="http://schemas.openxmlformats.org/presentationml/2006/main">
  <p:tag name="AS_UNIQUEID" val="1670"/>
</p:tagLst>
</file>

<file path=ppt/tags/tag47.xml><?xml version="1.0" encoding="utf-8"?>
<p:tagLst xmlns:p="http://schemas.openxmlformats.org/presentationml/2006/main">
  <p:tag name="AS_UNIQUEID" val="1240"/>
</p:tagLst>
</file>

<file path=ppt/tags/tag470.xml><?xml version="1.0" encoding="utf-8"?>
<p:tagLst xmlns:p="http://schemas.openxmlformats.org/presentationml/2006/main">
  <p:tag name="AS_UNIQUEID" val="1671"/>
  <p:tag name="KSO_WM_UNIT_PLACING_PICTURE_USER_VIEWPORT" val="{&quot;height&quot;:3173.7653543307088,&quot;width&quot;:10280.850393700788}"/>
</p:tagLst>
</file>

<file path=ppt/tags/tag471.xml><?xml version="1.0" encoding="utf-8"?>
<p:tagLst xmlns:p="http://schemas.openxmlformats.org/presentationml/2006/main">
  <p:tag name="AS_UNIQUEID" val="1672"/>
</p:tagLst>
</file>

<file path=ppt/tags/tag472.xml><?xml version="1.0" encoding="utf-8"?>
<p:tagLst xmlns:p="http://schemas.openxmlformats.org/presentationml/2006/main">
  <p:tag name="AS_UNIQUEID" val="423"/>
</p:tagLst>
</file>

<file path=ppt/tags/tag473.xml><?xml version="1.0" encoding="utf-8"?>
<p:tagLst xmlns:p="http://schemas.openxmlformats.org/presentationml/2006/main">
  <p:tag name="AS_UNIQUEID" val="1674"/>
</p:tagLst>
</file>

<file path=ppt/tags/tag474.xml><?xml version="1.0" encoding="utf-8"?>
<p:tagLst xmlns:p="http://schemas.openxmlformats.org/presentationml/2006/main">
  <p:tag name="AS_UNIQUEID" val="1675"/>
</p:tagLst>
</file>

<file path=ppt/tags/tag475.xml><?xml version="1.0" encoding="utf-8"?>
<p:tagLst xmlns:p="http://schemas.openxmlformats.org/presentationml/2006/main">
  <p:tag name="AS_UNIQUEID" val="1676"/>
</p:tagLst>
</file>

<file path=ppt/tags/tag476.xml><?xml version="1.0" encoding="utf-8"?>
<p:tagLst xmlns:p="http://schemas.openxmlformats.org/presentationml/2006/main">
  <p:tag name="AS_UNIQUEID" val="1677"/>
</p:tagLst>
</file>

<file path=ppt/tags/tag477.xml><?xml version="1.0" encoding="utf-8"?>
<p:tagLst xmlns:p="http://schemas.openxmlformats.org/presentationml/2006/main">
  <p:tag name="AS_UNIQUEID" val="423"/>
</p:tagLst>
</file>

<file path=ppt/tags/tag478.xml><?xml version="1.0" encoding="utf-8"?>
<p:tagLst xmlns:p="http://schemas.openxmlformats.org/presentationml/2006/main">
  <p:tag name="AS_UNIQUEID" val="901"/>
</p:tagLst>
</file>

<file path=ppt/tags/tag479.xml><?xml version="1.0" encoding="utf-8"?>
<p:tagLst xmlns:p="http://schemas.openxmlformats.org/presentationml/2006/main">
  <p:tag name="AS_UNIQUEID" val="905"/>
</p:tagLst>
</file>

<file path=ppt/tags/tag48.xml><?xml version="1.0" encoding="utf-8"?>
<p:tagLst xmlns:p="http://schemas.openxmlformats.org/presentationml/2006/main">
  <p:tag name="AS_UNIQUEID" val="1241"/>
</p:tagLst>
</file>

<file path=ppt/tags/tag480.xml><?xml version="1.0" encoding="utf-8"?>
<p:tagLst xmlns:p="http://schemas.openxmlformats.org/presentationml/2006/main">
  <p:tag name="AS_UNIQUEID" val="906"/>
</p:tagLst>
</file>

<file path=ppt/tags/tag481.xml><?xml version="1.0" encoding="utf-8"?>
<p:tagLst xmlns:p="http://schemas.openxmlformats.org/presentationml/2006/main">
  <p:tag name="AS_UNIQUEID" val="907"/>
</p:tagLst>
</file>

<file path=ppt/tags/tag482.xml><?xml version="1.0" encoding="utf-8"?>
<p:tagLst xmlns:p="http://schemas.openxmlformats.org/presentationml/2006/main">
  <p:tag name="AS_UNIQUEID" val="908"/>
</p:tagLst>
</file>

<file path=ppt/tags/tag483.xml><?xml version="1.0" encoding="utf-8"?>
<p:tagLst xmlns:p="http://schemas.openxmlformats.org/presentationml/2006/main">
  <p:tag name="AS_UNIQUEID" val="910"/>
</p:tagLst>
</file>

<file path=ppt/tags/tag484.xml><?xml version="1.0" encoding="utf-8"?>
<p:tagLst xmlns:p="http://schemas.openxmlformats.org/presentationml/2006/main">
  <p:tag name="AS_UNIQUEID" val="911"/>
</p:tagLst>
</file>

<file path=ppt/tags/tag485.xml><?xml version="1.0" encoding="utf-8"?>
<p:tagLst xmlns:p="http://schemas.openxmlformats.org/presentationml/2006/main">
  <p:tag name="AS_UNIQUEID" val="912"/>
</p:tagLst>
</file>

<file path=ppt/tags/tag486.xml><?xml version="1.0" encoding="utf-8"?>
<p:tagLst xmlns:p="http://schemas.openxmlformats.org/presentationml/2006/main">
  <p:tag name="AS_UNIQUEID" val="913"/>
</p:tagLst>
</file>

<file path=ppt/tags/tag487.xml><?xml version="1.0" encoding="utf-8"?>
<p:tagLst xmlns:p="http://schemas.openxmlformats.org/presentationml/2006/main">
  <p:tag name="AS_UNIQUEID" val="914"/>
</p:tagLst>
</file>

<file path=ppt/tags/tag488.xml><?xml version="1.0" encoding="utf-8"?>
<p:tagLst xmlns:p="http://schemas.openxmlformats.org/presentationml/2006/main">
  <p:tag name="AS_UNIQUEID" val="912"/>
</p:tagLst>
</file>

<file path=ppt/tags/tag489.xml><?xml version="1.0" encoding="utf-8"?>
<p:tagLst xmlns:p="http://schemas.openxmlformats.org/presentationml/2006/main">
  <p:tag name="AS_UNIQUEID" val="912"/>
</p:tagLst>
</file>

<file path=ppt/tags/tag49.xml><?xml version="1.0" encoding="utf-8"?>
<p:tagLst xmlns:p="http://schemas.openxmlformats.org/presentationml/2006/main">
  <p:tag name="AS_UNIQUEID" val="1243"/>
</p:tagLst>
</file>

<file path=ppt/tags/tag490.xml><?xml version="1.0" encoding="utf-8"?>
<p:tagLst xmlns:p="http://schemas.openxmlformats.org/presentationml/2006/main">
  <p:tag name="AS_UNIQUEID" val="912"/>
</p:tagLst>
</file>

<file path=ppt/tags/tag491.xml><?xml version="1.0" encoding="utf-8"?>
<p:tagLst xmlns:p="http://schemas.openxmlformats.org/presentationml/2006/main">
  <p:tag name="AS_UNIQUEID" val="912"/>
</p:tagLst>
</file>

<file path=ppt/tags/tag492.xml><?xml version="1.0" encoding="utf-8"?>
<p:tagLst xmlns:p="http://schemas.openxmlformats.org/presentationml/2006/main">
  <p:tag name="AS_UNIQUEID" val="916"/>
</p:tagLst>
</file>

<file path=ppt/tags/tag493.xml><?xml version="1.0" encoding="utf-8"?>
<p:tagLst xmlns:p="http://schemas.openxmlformats.org/presentationml/2006/main">
  <p:tag name="AS_UNIQUEID" val="306"/>
</p:tagLst>
</file>

<file path=ppt/tags/tag494.xml><?xml version="1.0" encoding="utf-8"?>
<p:tagLst xmlns:p="http://schemas.openxmlformats.org/presentationml/2006/main">
  <p:tag name="AS_UNIQUEID" val="918"/>
</p:tagLst>
</file>

<file path=ppt/tags/tag495.xml><?xml version="1.0" encoding="utf-8"?>
<p:tagLst xmlns:p="http://schemas.openxmlformats.org/presentationml/2006/main">
  <p:tag name="AS_UNIQUEID" val="1682"/>
</p:tagLst>
</file>

<file path=ppt/tags/tag496.xml><?xml version="1.0" encoding="utf-8"?>
<p:tagLst xmlns:p="http://schemas.openxmlformats.org/presentationml/2006/main">
  <p:tag name="AS_UNIQUEID" val="919"/>
</p:tagLst>
</file>

<file path=ppt/tags/tag497.xml><?xml version="1.0" encoding="utf-8"?>
<p:tagLst xmlns:p="http://schemas.openxmlformats.org/presentationml/2006/main">
  <p:tag name="AS_UNIQUEID" val="920"/>
</p:tagLst>
</file>

<file path=ppt/tags/tag498.xml><?xml version="1.0" encoding="utf-8"?>
<p:tagLst xmlns:p="http://schemas.openxmlformats.org/presentationml/2006/main">
  <p:tag name="AS_UNIQUEID" val="1683"/>
</p:tagLst>
</file>

<file path=ppt/tags/tag499.xml><?xml version="1.0" encoding="utf-8"?>
<p:tagLst xmlns:p="http://schemas.openxmlformats.org/presentationml/2006/main">
  <p:tag name="AS_UNIQUEID" val="921"/>
</p:tagLst>
</file>

<file path=ppt/tags/tag5.xml><?xml version="1.0" encoding="utf-8"?>
<p:tagLst xmlns:p="http://schemas.openxmlformats.org/presentationml/2006/main">
  <p:tag name="AS_UNIQUEID" val="1190"/>
</p:tagLst>
</file>

<file path=ppt/tags/tag50.xml><?xml version="1.0" encoding="utf-8"?>
<p:tagLst xmlns:p="http://schemas.openxmlformats.org/presentationml/2006/main">
  <p:tag name="AS_UNIQUEID" val="1244"/>
</p:tagLst>
</file>

<file path=ppt/tags/tag500.xml><?xml version="1.0" encoding="utf-8"?>
<p:tagLst xmlns:p="http://schemas.openxmlformats.org/presentationml/2006/main">
  <p:tag name="AS_UNIQUEID" val="922"/>
</p:tagLst>
</file>

<file path=ppt/tags/tag501.xml><?xml version="1.0" encoding="utf-8"?>
<p:tagLst xmlns:p="http://schemas.openxmlformats.org/presentationml/2006/main">
  <p:tag name="AS_UNIQUEID" val="923"/>
</p:tagLst>
</file>

<file path=ppt/tags/tag502.xml><?xml version="1.0" encoding="utf-8"?>
<p:tagLst xmlns:p="http://schemas.openxmlformats.org/presentationml/2006/main">
  <p:tag name="AS_UNIQUEID" val="924"/>
</p:tagLst>
</file>

<file path=ppt/tags/tag503.xml><?xml version="1.0" encoding="utf-8"?>
<p:tagLst xmlns:p="http://schemas.openxmlformats.org/presentationml/2006/main">
  <p:tag name="AS_UNIQUEID" val="926"/>
</p:tagLst>
</file>

<file path=ppt/tags/tag504.xml><?xml version="1.0" encoding="utf-8"?>
<p:tagLst xmlns:p="http://schemas.openxmlformats.org/presentationml/2006/main">
  <p:tag name="AS_UNIQUEID" val="927"/>
</p:tagLst>
</file>

<file path=ppt/tags/tag505.xml><?xml version="1.0" encoding="utf-8"?>
<p:tagLst xmlns:p="http://schemas.openxmlformats.org/presentationml/2006/main">
  <p:tag name="AS_UNIQUEID" val="928"/>
</p:tagLst>
</file>

<file path=ppt/tags/tag506.xml><?xml version="1.0" encoding="utf-8"?>
<p:tagLst xmlns:p="http://schemas.openxmlformats.org/presentationml/2006/main">
  <p:tag name="AS_UNIQUEID" val="930"/>
</p:tagLst>
</file>

<file path=ppt/tags/tag507.xml><?xml version="1.0" encoding="utf-8"?>
<p:tagLst xmlns:p="http://schemas.openxmlformats.org/presentationml/2006/main">
  <p:tag name="AS_UNIQUEID" val="930"/>
</p:tagLst>
</file>

<file path=ppt/tags/tag508.xml><?xml version="1.0" encoding="utf-8"?>
<p:tagLst xmlns:p="http://schemas.openxmlformats.org/presentationml/2006/main">
  <p:tag name="AS_UNIQUEID" val="930"/>
</p:tagLst>
</file>

<file path=ppt/tags/tag509.xml><?xml version="1.0" encoding="utf-8"?>
<p:tagLst xmlns:p="http://schemas.openxmlformats.org/presentationml/2006/main">
  <p:tag name="AS_UNIQUEID" val="930"/>
</p:tagLst>
</file>

<file path=ppt/tags/tag51.xml><?xml version="1.0" encoding="utf-8"?>
<p:tagLst xmlns:p="http://schemas.openxmlformats.org/presentationml/2006/main">
  <p:tag name="AS_UNIQUEID" val="1245"/>
</p:tagLst>
</file>

<file path=ppt/tags/tag510.xml><?xml version="1.0" encoding="utf-8"?>
<p:tagLst xmlns:p="http://schemas.openxmlformats.org/presentationml/2006/main">
  <p:tag name="AS_UNIQUEID" val="930"/>
</p:tagLst>
</file>

<file path=ppt/tags/tag511.xml><?xml version="1.0" encoding="utf-8"?>
<p:tagLst xmlns:p="http://schemas.openxmlformats.org/presentationml/2006/main">
  <p:tag name="AS_UNIQUEID" val="930"/>
</p:tagLst>
</file>

<file path=ppt/tags/tag512.xml><?xml version="1.0" encoding="utf-8"?>
<p:tagLst xmlns:p="http://schemas.openxmlformats.org/presentationml/2006/main">
  <p:tag name="AS_UNIQUEID" val="933"/>
</p:tagLst>
</file>

<file path=ppt/tags/tag513.xml><?xml version="1.0" encoding="utf-8"?>
<p:tagLst xmlns:p="http://schemas.openxmlformats.org/presentationml/2006/main">
  <p:tag name="AS_UNIQUEID" val="936"/>
</p:tagLst>
</file>

<file path=ppt/tags/tag514.xml><?xml version="1.0" encoding="utf-8"?>
<p:tagLst xmlns:p="http://schemas.openxmlformats.org/presentationml/2006/main">
  <p:tag name="AS_UNIQUEID" val="937"/>
</p:tagLst>
</file>

<file path=ppt/tags/tag515.xml><?xml version="1.0" encoding="utf-8"?>
<p:tagLst xmlns:p="http://schemas.openxmlformats.org/presentationml/2006/main">
  <p:tag name="AS_UNIQUEID" val="1162"/>
</p:tagLst>
</file>

<file path=ppt/tags/tag516.xml><?xml version="1.0" encoding="utf-8"?>
<p:tagLst xmlns:p="http://schemas.openxmlformats.org/presentationml/2006/main">
  <p:tag name="AS_UNIQUEID" val="933"/>
</p:tagLst>
</file>

<file path=ppt/tags/tag517.xml><?xml version="1.0" encoding="utf-8"?>
<p:tagLst xmlns:p="http://schemas.openxmlformats.org/presentationml/2006/main">
  <p:tag name="AS_UNIQUEID" val="937"/>
</p:tagLst>
</file>

<file path=ppt/tags/tag518.xml><?xml version="1.0" encoding="utf-8"?>
<p:tagLst xmlns:p="http://schemas.openxmlformats.org/presentationml/2006/main">
  <p:tag name="AS_UNIQUEID" val="910"/>
</p:tagLst>
</file>

<file path=ppt/tags/tag519.xml><?xml version="1.0" encoding="utf-8"?>
<p:tagLst xmlns:p="http://schemas.openxmlformats.org/presentationml/2006/main">
  <p:tag name="AS_UNIQUEID" val="937"/>
</p:tagLst>
</file>

<file path=ppt/tags/tag52.xml><?xml version="1.0" encoding="utf-8"?>
<p:tagLst xmlns:p="http://schemas.openxmlformats.org/presentationml/2006/main">
  <p:tag name="AS_UNIQUEID" val="1246"/>
</p:tagLst>
</file>

<file path=ppt/tags/tag520.xml><?xml version="1.0" encoding="utf-8"?>
<p:tagLst xmlns:p="http://schemas.openxmlformats.org/presentationml/2006/main">
  <p:tag name="AS_UNIQUEID" val="1184"/>
</p:tagLst>
</file>

<file path=ppt/tags/tag521.xml><?xml version="1.0" encoding="utf-8"?>
<p:tagLst xmlns:p="http://schemas.openxmlformats.org/presentationml/2006/main">
  <p:tag name="AS_UNIQUEID" val="423"/>
</p:tagLst>
</file>

<file path=ppt/tags/tag522.xml><?xml version="1.0" encoding="utf-8"?>
<p:tagLst xmlns:p="http://schemas.openxmlformats.org/presentationml/2006/main">
  <p:tag name="AS_UNIQUEID" val="1688"/>
</p:tagLst>
</file>

<file path=ppt/tags/tag523.xml><?xml version="1.0" encoding="utf-8"?>
<p:tagLst xmlns:p="http://schemas.openxmlformats.org/presentationml/2006/main">
  <p:tag name="AS_UNIQUEID" val="1689"/>
</p:tagLst>
</file>

<file path=ppt/tags/tag524.xml><?xml version="1.0" encoding="utf-8"?>
<p:tagLst xmlns:p="http://schemas.openxmlformats.org/presentationml/2006/main">
  <p:tag name="AS_UNIQUEID" val="1690"/>
</p:tagLst>
</file>

<file path=ppt/tags/tag525.xml><?xml version="1.0" encoding="utf-8"?>
<p:tagLst xmlns:p="http://schemas.openxmlformats.org/presentationml/2006/main">
  <p:tag name="AS_UNIQUEID" val="1695"/>
</p:tagLst>
</file>

<file path=ppt/tags/tag526.xml><?xml version="1.0" encoding="utf-8"?>
<p:tagLst xmlns:p="http://schemas.openxmlformats.org/presentationml/2006/main">
  <p:tag name="AS_UNIQUEID" val="1696"/>
</p:tagLst>
</file>

<file path=ppt/tags/tag527.xml><?xml version="1.0" encoding="utf-8"?>
<p:tagLst xmlns:p="http://schemas.openxmlformats.org/presentationml/2006/main">
  <p:tag name="AS_UNIQUEID" val="1698"/>
</p:tagLst>
</file>

<file path=ppt/tags/tag528.xml><?xml version="1.0" encoding="utf-8"?>
<p:tagLst xmlns:p="http://schemas.openxmlformats.org/presentationml/2006/main">
  <p:tag name="AS_UNIQUEID" val="1699"/>
</p:tagLst>
</file>

<file path=ppt/tags/tag529.xml><?xml version="1.0" encoding="utf-8"?>
<p:tagLst xmlns:p="http://schemas.openxmlformats.org/presentationml/2006/main">
  <p:tag name="AS_UNIQUEID" val="1700"/>
</p:tagLst>
</file>

<file path=ppt/tags/tag53.xml><?xml version="1.0" encoding="utf-8"?>
<p:tagLst xmlns:p="http://schemas.openxmlformats.org/presentationml/2006/main">
  <p:tag name="AS_UNIQUEID" val="1247"/>
</p:tagLst>
</file>

<file path=ppt/tags/tag530.xml><?xml version="1.0" encoding="utf-8"?>
<p:tagLst xmlns:p="http://schemas.openxmlformats.org/presentationml/2006/main">
  <p:tag name="AS_UNIQUEID" val="1701"/>
</p:tagLst>
</file>

<file path=ppt/tags/tag531.xml><?xml version="1.0" encoding="utf-8"?>
<p:tagLst xmlns:p="http://schemas.openxmlformats.org/presentationml/2006/main">
  <p:tag name="AS_UNIQUEID" val="1702"/>
</p:tagLst>
</file>

<file path=ppt/tags/tag532.xml><?xml version="1.0" encoding="utf-8"?>
<p:tagLst xmlns:p="http://schemas.openxmlformats.org/presentationml/2006/main">
  <p:tag name="AS_UNIQUEID" val="1703"/>
</p:tagLst>
</file>

<file path=ppt/tags/tag533.xml><?xml version="1.0" encoding="utf-8"?>
<p:tagLst xmlns:p="http://schemas.openxmlformats.org/presentationml/2006/main">
  <p:tag name="AS_UNIQUEID" val="1704"/>
</p:tagLst>
</file>

<file path=ppt/tags/tag534.xml><?xml version="1.0" encoding="utf-8"?>
<p:tagLst xmlns:p="http://schemas.openxmlformats.org/presentationml/2006/main">
  <p:tag name="AS_UNIQUEID" val="1705"/>
</p:tagLst>
</file>

<file path=ppt/tags/tag535.xml><?xml version="1.0" encoding="utf-8"?>
<p:tagLst xmlns:p="http://schemas.openxmlformats.org/presentationml/2006/main">
  <p:tag name="AS_UNIQUEID" val="1706"/>
</p:tagLst>
</file>

<file path=ppt/tags/tag536.xml><?xml version="1.0" encoding="utf-8"?>
<p:tagLst xmlns:p="http://schemas.openxmlformats.org/presentationml/2006/main">
  <p:tag name="AS_UNIQUEID" val="1707"/>
</p:tagLst>
</file>

<file path=ppt/tags/tag537.xml><?xml version="1.0" encoding="utf-8"?>
<p:tagLst xmlns:p="http://schemas.openxmlformats.org/presentationml/2006/main">
  <p:tag name="AS_UNIQUEID" val="1708"/>
</p:tagLst>
</file>

<file path=ppt/tags/tag538.xml><?xml version="1.0" encoding="utf-8"?>
<p:tagLst xmlns:p="http://schemas.openxmlformats.org/presentationml/2006/main">
  <p:tag name="AS_UNIQUEID" val="1709"/>
</p:tagLst>
</file>

<file path=ppt/tags/tag539.xml><?xml version="1.0" encoding="utf-8"?>
<p:tagLst xmlns:p="http://schemas.openxmlformats.org/presentationml/2006/main">
  <p:tag name="AS_UNIQUEID" val="1710"/>
</p:tagLst>
</file>

<file path=ppt/tags/tag54.xml><?xml version="1.0" encoding="utf-8"?>
<p:tagLst xmlns:p="http://schemas.openxmlformats.org/presentationml/2006/main">
  <p:tag name="AS_UNIQUEID" val="1249"/>
</p:tagLst>
</file>

<file path=ppt/tags/tag540.xml><?xml version="1.0" encoding="utf-8"?>
<p:tagLst xmlns:p="http://schemas.openxmlformats.org/presentationml/2006/main">
  <p:tag name="AS_UNIQUEID" val="1711"/>
</p:tagLst>
</file>

<file path=ppt/tags/tag541.xml><?xml version="1.0" encoding="utf-8"?>
<p:tagLst xmlns:p="http://schemas.openxmlformats.org/presentationml/2006/main">
  <p:tag name="AS_UNIQUEID" val="1712"/>
</p:tagLst>
</file>

<file path=ppt/tags/tag542.xml><?xml version="1.0" encoding="utf-8"?>
<p:tagLst xmlns:p="http://schemas.openxmlformats.org/presentationml/2006/main">
  <p:tag name="AS_UNIQUEID" val="1713"/>
</p:tagLst>
</file>

<file path=ppt/tags/tag543.xml><?xml version="1.0" encoding="utf-8"?>
<p:tagLst xmlns:p="http://schemas.openxmlformats.org/presentationml/2006/main">
  <p:tag name="AS_UNIQUEID" val="1714"/>
</p:tagLst>
</file>

<file path=ppt/tags/tag544.xml><?xml version="1.0" encoding="utf-8"?>
<p:tagLst xmlns:p="http://schemas.openxmlformats.org/presentationml/2006/main">
  <p:tag name="AS_UNIQUEID" val="1715"/>
</p:tagLst>
</file>

<file path=ppt/tags/tag545.xml><?xml version="1.0" encoding="utf-8"?>
<p:tagLst xmlns:p="http://schemas.openxmlformats.org/presentationml/2006/main">
  <p:tag name="AS_UNIQUEID" val="1716"/>
</p:tagLst>
</file>

<file path=ppt/tags/tag546.xml><?xml version="1.0" encoding="utf-8"?>
<p:tagLst xmlns:p="http://schemas.openxmlformats.org/presentationml/2006/main">
  <p:tag name="AS_UNIQUEID" val="1717"/>
</p:tagLst>
</file>

<file path=ppt/tags/tag547.xml><?xml version="1.0" encoding="utf-8"?>
<p:tagLst xmlns:p="http://schemas.openxmlformats.org/presentationml/2006/main">
  <p:tag name="AS_UNIQUEID" val="1718"/>
</p:tagLst>
</file>

<file path=ppt/tags/tag548.xml><?xml version="1.0" encoding="utf-8"?>
<p:tagLst xmlns:p="http://schemas.openxmlformats.org/presentationml/2006/main">
  <p:tag name="AS_UNIQUEID" val="1719"/>
</p:tagLst>
</file>

<file path=ppt/tags/tag549.xml><?xml version="1.0" encoding="utf-8"?>
<p:tagLst xmlns:p="http://schemas.openxmlformats.org/presentationml/2006/main">
  <p:tag name="AS_UNIQUEID" val="1721"/>
</p:tagLst>
</file>

<file path=ppt/tags/tag55.xml><?xml version="1.0" encoding="utf-8"?>
<p:tagLst xmlns:p="http://schemas.openxmlformats.org/presentationml/2006/main">
  <p:tag name="AS_UNIQUEID" val="1250"/>
</p:tagLst>
</file>

<file path=ppt/tags/tag550.xml><?xml version="1.0" encoding="utf-8"?>
<p:tagLst xmlns:p="http://schemas.openxmlformats.org/presentationml/2006/main">
  <p:tag name="AS_UNIQUEID" val="1722"/>
</p:tagLst>
</file>

<file path=ppt/tags/tag551.xml><?xml version="1.0" encoding="utf-8"?>
<p:tagLst xmlns:p="http://schemas.openxmlformats.org/presentationml/2006/main">
  <p:tag name="AS_UNIQUEID" val="1723"/>
</p:tagLst>
</file>

<file path=ppt/tags/tag552.xml><?xml version="1.0" encoding="utf-8"?>
<p:tagLst xmlns:p="http://schemas.openxmlformats.org/presentationml/2006/main">
  <p:tag name="AS_UNIQUEID" val="1724"/>
</p:tagLst>
</file>

<file path=ppt/tags/tag553.xml><?xml version="1.0" encoding="utf-8"?>
<p:tagLst xmlns:p="http://schemas.openxmlformats.org/presentationml/2006/main">
  <p:tag name="AS_UNIQUEID" val="1725"/>
</p:tagLst>
</file>

<file path=ppt/tags/tag554.xml><?xml version="1.0" encoding="utf-8"?>
<p:tagLst xmlns:p="http://schemas.openxmlformats.org/presentationml/2006/main">
  <p:tag name="AS_UNIQUEID" val="1726"/>
</p:tagLst>
</file>

<file path=ppt/tags/tag555.xml><?xml version="1.0" encoding="utf-8"?>
<p:tagLst xmlns:p="http://schemas.openxmlformats.org/presentationml/2006/main">
  <p:tag name="AS_UNIQUEID" val="1727"/>
</p:tagLst>
</file>

<file path=ppt/tags/tag556.xml><?xml version="1.0" encoding="utf-8"?>
<p:tagLst xmlns:p="http://schemas.openxmlformats.org/presentationml/2006/main">
  <p:tag name="AS_UNIQUEID" val="1728"/>
</p:tagLst>
</file>

<file path=ppt/tags/tag557.xml><?xml version="1.0" encoding="utf-8"?>
<p:tagLst xmlns:p="http://schemas.openxmlformats.org/presentationml/2006/main">
  <p:tag name="AS_UNIQUEID" val="1729"/>
</p:tagLst>
</file>

<file path=ppt/tags/tag558.xml><?xml version="1.0" encoding="utf-8"?>
<p:tagLst xmlns:p="http://schemas.openxmlformats.org/presentationml/2006/main">
  <p:tag name="AS_UNIQUEID" val="1730"/>
</p:tagLst>
</file>

<file path=ppt/tags/tag559.xml><?xml version="1.0" encoding="utf-8"?>
<p:tagLst xmlns:p="http://schemas.openxmlformats.org/presentationml/2006/main">
  <p:tag name="AS_UNIQUEID" val="1731"/>
</p:tagLst>
</file>

<file path=ppt/tags/tag56.xml><?xml version="1.0" encoding="utf-8"?>
<p:tagLst xmlns:p="http://schemas.openxmlformats.org/presentationml/2006/main">
  <p:tag name="AS_UNIQUEID" val="1251"/>
</p:tagLst>
</file>

<file path=ppt/tags/tag560.xml><?xml version="1.0" encoding="utf-8"?>
<p:tagLst xmlns:p="http://schemas.openxmlformats.org/presentationml/2006/main">
  <p:tag name="AS_UNIQUEID" val="1732"/>
</p:tagLst>
</file>

<file path=ppt/tags/tag561.xml><?xml version="1.0" encoding="utf-8"?>
<p:tagLst xmlns:p="http://schemas.openxmlformats.org/presentationml/2006/main">
  <p:tag name="AS_UNIQUEID" val="1733"/>
</p:tagLst>
</file>

<file path=ppt/tags/tag562.xml><?xml version="1.0" encoding="utf-8"?>
<p:tagLst xmlns:p="http://schemas.openxmlformats.org/presentationml/2006/main">
  <p:tag name="AS_UNIQUEID" val="1734"/>
</p:tagLst>
</file>

<file path=ppt/tags/tag563.xml><?xml version="1.0" encoding="utf-8"?>
<p:tagLst xmlns:p="http://schemas.openxmlformats.org/presentationml/2006/main">
  <p:tag name="AS_UNIQUEID" val="1735"/>
</p:tagLst>
</file>

<file path=ppt/tags/tag564.xml><?xml version="1.0" encoding="utf-8"?>
<p:tagLst xmlns:p="http://schemas.openxmlformats.org/presentationml/2006/main">
  <p:tag name="AS_UNIQUEID" val="1737"/>
</p:tagLst>
</file>

<file path=ppt/tags/tag565.xml><?xml version="1.0" encoding="utf-8"?>
<p:tagLst xmlns:p="http://schemas.openxmlformats.org/presentationml/2006/main">
  <p:tag name="AS_UNIQUEID" val="1738"/>
</p:tagLst>
</file>

<file path=ppt/tags/tag566.xml><?xml version="1.0" encoding="utf-8"?>
<p:tagLst xmlns:p="http://schemas.openxmlformats.org/presentationml/2006/main">
  <p:tag name="AS_UNIQUEID" val="1739"/>
</p:tagLst>
</file>

<file path=ppt/tags/tag567.xml><?xml version="1.0" encoding="utf-8"?>
<p:tagLst xmlns:p="http://schemas.openxmlformats.org/presentationml/2006/main">
  <p:tag name="AS_UNIQUEID" val="1740"/>
</p:tagLst>
</file>

<file path=ppt/tags/tag568.xml><?xml version="1.0" encoding="utf-8"?>
<p:tagLst xmlns:p="http://schemas.openxmlformats.org/presentationml/2006/main">
  <p:tag name="AS_UNIQUEID" val="1741"/>
</p:tagLst>
</file>

<file path=ppt/tags/tag569.xml><?xml version="1.0" encoding="utf-8"?>
<p:tagLst xmlns:p="http://schemas.openxmlformats.org/presentationml/2006/main">
  <p:tag name="AS_UNIQUEID" val="1742"/>
</p:tagLst>
</file>

<file path=ppt/tags/tag57.xml><?xml version="1.0" encoding="utf-8"?>
<p:tagLst xmlns:p="http://schemas.openxmlformats.org/presentationml/2006/main">
  <p:tag name="AS_UNIQUEID" val="1252"/>
</p:tagLst>
</file>

<file path=ppt/tags/tag570.xml><?xml version="1.0" encoding="utf-8"?>
<p:tagLst xmlns:p="http://schemas.openxmlformats.org/presentationml/2006/main">
  <p:tag name="AS_UNIQUEID" val="1743"/>
</p:tagLst>
</file>

<file path=ppt/tags/tag571.xml><?xml version="1.0" encoding="utf-8"?>
<p:tagLst xmlns:p="http://schemas.openxmlformats.org/presentationml/2006/main">
  <p:tag name="AS_UNIQUEID" val="1744"/>
</p:tagLst>
</file>

<file path=ppt/tags/tag572.xml><?xml version="1.0" encoding="utf-8"?>
<p:tagLst xmlns:p="http://schemas.openxmlformats.org/presentationml/2006/main">
  <p:tag name="AS_UNIQUEID" val="1745"/>
</p:tagLst>
</file>

<file path=ppt/tags/tag573.xml><?xml version="1.0" encoding="utf-8"?>
<p:tagLst xmlns:p="http://schemas.openxmlformats.org/presentationml/2006/main">
  <p:tag name="AS_UNIQUEID" val="1746"/>
</p:tagLst>
</file>

<file path=ppt/tags/tag574.xml><?xml version="1.0" encoding="utf-8"?>
<p:tagLst xmlns:p="http://schemas.openxmlformats.org/presentationml/2006/main">
  <p:tag name="AS_UNIQUEID" val="1747"/>
</p:tagLst>
</file>

<file path=ppt/tags/tag575.xml><?xml version="1.0" encoding="utf-8"?>
<p:tagLst xmlns:p="http://schemas.openxmlformats.org/presentationml/2006/main">
  <p:tag name="AS_UNIQUEID" val="1748"/>
</p:tagLst>
</file>

<file path=ppt/tags/tag576.xml><?xml version="1.0" encoding="utf-8"?>
<p:tagLst xmlns:p="http://schemas.openxmlformats.org/presentationml/2006/main">
  <p:tag name="AS_UNIQUEID" val="1749"/>
</p:tagLst>
</file>

<file path=ppt/tags/tag577.xml><?xml version="1.0" encoding="utf-8"?>
<p:tagLst xmlns:p="http://schemas.openxmlformats.org/presentationml/2006/main">
  <p:tag name="AS_UNIQUEID" val="1750"/>
</p:tagLst>
</file>

<file path=ppt/tags/tag578.xml><?xml version="1.0" encoding="utf-8"?>
<p:tagLst xmlns:p="http://schemas.openxmlformats.org/presentationml/2006/main">
  <p:tag name="AS_UNIQUEID" val="1751"/>
</p:tagLst>
</file>

<file path=ppt/tags/tag579.xml><?xml version="1.0" encoding="utf-8"?>
<p:tagLst xmlns:p="http://schemas.openxmlformats.org/presentationml/2006/main">
  <p:tag name="AS_UNIQUEID" val="1752"/>
</p:tagLst>
</file>

<file path=ppt/tags/tag58.xml><?xml version="1.0" encoding="utf-8"?>
<p:tagLst xmlns:p="http://schemas.openxmlformats.org/presentationml/2006/main">
  <p:tag name="AS_UNIQUEID" val="1253"/>
</p:tagLst>
</file>

<file path=ppt/tags/tag580.xml><?xml version="1.0" encoding="utf-8"?>
<p:tagLst xmlns:p="http://schemas.openxmlformats.org/presentationml/2006/main">
  <p:tag name="AS_UNIQUEID" val="1753"/>
</p:tagLst>
</file>

<file path=ppt/tags/tag581.xml><?xml version="1.0" encoding="utf-8"?>
<p:tagLst xmlns:p="http://schemas.openxmlformats.org/presentationml/2006/main">
  <p:tag name="AS_UNIQUEID" val="1754"/>
</p:tagLst>
</file>

<file path=ppt/tags/tag582.xml><?xml version="1.0" encoding="utf-8"?>
<p:tagLst xmlns:p="http://schemas.openxmlformats.org/presentationml/2006/main">
  <p:tag name="AS_UNIQUEID" val="1755"/>
</p:tagLst>
</file>

<file path=ppt/tags/tag583.xml><?xml version="1.0" encoding="utf-8"?>
<p:tagLst xmlns:p="http://schemas.openxmlformats.org/presentationml/2006/main">
  <p:tag name="AS_UNIQUEID" val="1756"/>
</p:tagLst>
</file>

<file path=ppt/tags/tag584.xml><?xml version="1.0" encoding="utf-8"?>
<p:tagLst xmlns:p="http://schemas.openxmlformats.org/presentationml/2006/main">
  <p:tag name="AS_UNIQUEID" val="1757"/>
</p:tagLst>
</file>

<file path=ppt/tags/tag585.xml><?xml version="1.0" encoding="utf-8"?>
<p:tagLst xmlns:p="http://schemas.openxmlformats.org/presentationml/2006/main">
  <p:tag name="AS_UNIQUEID" val="1758"/>
</p:tagLst>
</file>

<file path=ppt/tags/tag586.xml><?xml version="1.0" encoding="utf-8"?>
<p:tagLst xmlns:p="http://schemas.openxmlformats.org/presentationml/2006/main">
  <p:tag name="AS_UNIQUEID" val="1759"/>
</p:tagLst>
</file>

<file path=ppt/tags/tag587.xml><?xml version="1.0" encoding="utf-8"?>
<p:tagLst xmlns:p="http://schemas.openxmlformats.org/presentationml/2006/main">
  <p:tag name="AS_UNIQUEID" val="1760"/>
</p:tagLst>
</file>

<file path=ppt/tags/tag588.xml><?xml version="1.0" encoding="utf-8"?>
<p:tagLst xmlns:p="http://schemas.openxmlformats.org/presentationml/2006/main">
  <p:tag name="AS_UNIQUEID" val="1761"/>
</p:tagLst>
</file>

<file path=ppt/tags/tag589.xml><?xml version="1.0" encoding="utf-8"?>
<p:tagLst xmlns:p="http://schemas.openxmlformats.org/presentationml/2006/main">
  <p:tag name="AS_UNIQUEID" val="1762"/>
</p:tagLst>
</file>

<file path=ppt/tags/tag59.xml><?xml version="1.0" encoding="utf-8"?>
<p:tagLst xmlns:p="http://schemas.openxmlformats.org/presentationml/2006/main">
  <p:tag name="AS_UNIQUEID" val="1255"/>
</p:tagLst>
</file>

<file path=ppt/tags/tag590.xml><?xml version="1.0" encoding="utf-8"?>
<p:tagLst xmlns:p="http://schemas.openxmlformats.org/presentationml/2006/main">
  <p:tag name="AS_UNIQUEID" val="1763"/>
</p:tagLst>
</file>

<file path=ppt/tags/tag591.xml><?xml version="1.0" encoding="utf-8"?>
<p:tagLst xmlns:p="http://schemas.openxmlformats.org/presentationml/2006/main">
  <p:tag name="AS_UNIQUEID" val="1764"/>
</p:tagLst>
</file>

<file path=ppt/tags/tag592.xml><?xml version="1.0" encoding="utf-8"?>
<p:tagLst xmlns:p="http://schemas.openxmlformats.org/presentationml/2006/main">
  <p:tag name="AS_UNIQUEID" val="1765"/>
</p:tagLst>
</file>

<file path=ppt/tags/tag593.xml><?xml version="1.0" encoding="utf-8"?>
<p:tagLst xmlns:p="http://schemas.openxmlformats.org/presentationml/2006/main">
  <p:tag name="AS_UNIQUEID" val="1766"/>
</p:tagLst>
</file>

<file path=ppt/tags/tag594.xml><?xml version="1.0" encoding="utf-8"?>
<p:tagLst xmlns:p="http://schemas.openxmlformats.org/presentationml/2006/main">
  <p:tag name="AS_UNIQUEID" val="1768"/>
</p:tagLst>
</file>

<file path=ppt/tags/tag595.xml><?xml version="1.0" encoding="utf-8"?>
<p:tagLst xmlns:p="http://schemas.openxmlformats.org/presentationml/2006/main">
  <p:tag name="AS_UNIQUEID" val="1769"/>
</p:tagLst>
</file>

<file path=ppt/tags/tag596.xml><?xml version="1.0" encoding="utf-8"?>
<p:tagLst xmlns:p="http://schemas.openxmlformats.org/presentationml/2006/main">
  <p:tag name="AS_UNIQUEID" val="1770"/>
</p:tagLst>
</file>

<file path=ppt/tags/tag597.xml><?xml version="1.0" encoding="utf-8"?>
<p:tagLst xmlns:p="http://schemas.openxmlformats.org/presentationml/2006/main">
  <p:tag name="AS_UNIQUEID" val="1771"/>
</p:tagLst>
</file>

<file path=ppt/tags/tag598.xml><?xml version="1.0" encoding="utf-8"?>
<p:tagLst xmlns:p="http://schemas.openxmlformats.org/presentationml/2006/main">
  <p:tag name="AS_UNIQUEID" val="1772"/>
</p:tagLst>
</file>

<file path=ppt/tags/tag599.xml><?xml version="1.0" encoding="utf-8"?>
<p:tagLst xmlns:p="http://schemas.openxmlformats.org/presentationml/2006/main">
  <p:tag name="AS_UNIQUEID" val="1773"/>
</p:tagLst>
</file>

<file path=ppt/tags/tag6.xml><?xml version="1.0" encoding="utf-8"?>
<p:tagLst xmlns:p="http://schemas.openxmlformats.org/presentationml/2006/main">
  <p:tag name="AS_UNIQUEID" val="1192"/>
</p:tagLst>
</file>

<file path=ppt/tags/tag60.xml><?xml version="1.0" encoding="utf-8"?>
<p:tagLst xmlns:p="http://schemas.openxmlformats.org/presentationml/2006/main">
  <p:tag name="AS_UNIQUEID" val="1256"/>
</p:tagLst>
</file>

<file path=ppt/tags/tag600.xml><?xml version="1.0" encoding="utf-8"?>
<p:tagLst xmlns:p="http://schemas.openxmlformats.org/presentationml/2006/main">
  <p:tag name="AS_UNIQUEID" val="1774"/>
</p:tagLst>
</file>

<file path=ppt/tags/tag601.xml><?xml version="1.0" encoding="utf-8"?>
<p:tagLst xmlns:p="http://schemas.openxmlformats.org/presentationml/2006/main">
  <p:tag name="AS_UNIQUEID" val="1775"/>
</p:tagLst>
</file>

<file path=ppt/tags/tag602.xml><?xml version="1.0" encoding="utf-8"?>
<p:tagLst xmlns:p="http://schemas.openxmlformats.org/presentationml/2006/main">
  <p:tag name="AS_UNIQUEID" val="1776"/>
</p:tagLst>
</file>

<file path=ppt/tags/tag603.xml><?xml version="1.0" encoding="utf-8"?>
<p:tagLst xmlns:p="http://schemas.openxmlformats.org/presentationml/2006/main">
  <p:tag name="AS_UNIQUEID" val="1777"/>
</p:tagLst>
</file>

<file path=ppt/tags/tag604.xml><?xml version="1.0" encoding="utf-8"?>
<p:tagLst xmlns:p="http://schemas.openxmlformats.org/presentationml/2006/main">
  <p:tag name="AS_UNIQUEID" val="1778"/>
</p:tagLst>
</file>

<file path=ppt/tags/tag605.xml><?xml version="1.0" encoding="utf-8"?>
<p:tagLst xmlns:p="http://schemas.openxmlformats.org/presentationml/2006/main">
  <p:tag name="AS_UNIQUEID" val="1779"/>
</p:tagLst>
</file>

<file path=ppt/tags/tag606.xml><?xml version="1.0" encoding="utf-8"?>
<p:tagLst xmlns:p="http://schemas.openxmlformats.org/presentationml/2006/main">
  <p:tag name="AS_UNIQUEID" val="1780"/>
</p:tagLst>
</file>

<file path=ppt/tags/tag607.xml><?xml version="1.0" encoding="utf-8"?>
<p:tagLst xmlns:p="http://schemas.openxmlformats.org/presentationml/2006/main">
  <p:tag name="AS_UNIQUEID" val="1781"/>
</p:tagLst>
</file>

<file path=ppt/tags/tag608.xml><?xml version="1.0" encoding="utf-8"?>
<p:tagLst xmlns:p="http://schemas.openxmlformats.org/presentationml/2006/main">
  <p:tag name="AS_UNIQUEID" val="1783"/>
  <p:tag name="KSO_WM_UNIT_TABLE_BEAUTIFY" val="smartTable{ae0eefc9-d636-404c-a8a4-eedf05215388}"/>
  <p:tag name="TABLE_ENDDRAG_ORIGIN_RECT" val="675*113"/>
  <p:tag name="TABLE_ENDDRAG_RECT" val="22*17*675*113"/>
</p:tagLst>
</file>

<file path=ppt/tags/tag609.xml><?xml version="1.0" encoding="utf-8"?>
<p:tagLst xmlns:p="http://schemas.openxmlformats.org/presentationml/2006/main">
  <p:tag name="AS_UNIQUEID" val="1784"/>
</p:tagLst>
</file>

<file path=ppt/tags/tag61.xml><?xml version="1.0" encoding="utf-8"?>
<p:tagLst xmlns:p="http://schemas.openxmlformats.org/presentationml/2006/main">
  <p:tag name="AS_UNIQUEID" val="1257"/>
</p:tagLst>
</file>

<file path=ppt/tags/tag610.xml><?xml version="1.0" encoding="utf-8"?>
<p:tagLst xmlns:p="http://schemas.openxmlformats.org/presentationml/2006/main">
  <p:tag name="AS_UNIQUEID" val="1785"/>
</p:tagLst>
</file>

<file path=ppt/tags/tag611.xml><?xml version="1.0" encoding="utf-8"?>
<p:tagLst xmlns:p="http://schemas.openxmlformats.org/presentationml/2006/main">
  <p:tag name="AS_UNIQUEID" val="1786"/>
</p:tagLst>
</file>

<file path=ppt/tags/tag612.xml><?xml version="1.0" encoding="utf-8"?>
<p:tagLst xmlns:p="http://schemas.openxmlformats.org/presentationml/2006/main">
  <p:tag name="AS_UNIQUEID" val="1787"/>
</p:tagLst>
</file>

<file path=ppt/tags/tag613.xml><?xml version="1.0" encoding="utf-8"?>
<p:tagLst xmlns:p="http://schemas.openxmlformats.org/presentationml/2006/main">
  <p:tag name="AS_UNIQUEID" val="1788"/>
</p:tagLst>
</file>

<file path=ppt/tags/tag614.xml><?xml version="1.0" encoding="utf-8"?>
<p:tagLst xmlns:p="http://schemas.openxmlformats.org/presentationml/2006/main">
  <p:tag name="AS_UNIQUEID" val="1789"/>
</p:tagLst>
</file>

<file path=ppt/tags/tag615.xml><?xml version="1.0" encoding="utf-8"?>
<p:tagLst xmlns:p="http://schemas.openxmlformats.org/presentationml/2006/main">
  <p:tag name="AS_UNIQUEID" val="1790"/>
</p:tagLst>
</file>

<file path=ppt/tags/tag616.xml><?xml version="1.0" encoding="utf-8"?>
<p:tagLst xmlns:p="http://schemas.openxmlformats.org/presentationml/2006/main">
  <p:tag name="AS_UNIQUEID" val="1791"/>
</p:tagLst>
</file>

<file path=ppt/tags/tag617.xml><?xml version="1.0" encoding="utf-8"?>
<p:tagLst xmlns:p="http://schemas.openxmlformats.org/presentationml/2006/main">
  <p:tag name="AS_UNIQUEID" val="1792"/>
</p:tagLst>
</file>

<file path=ppt/tags/tag618.xml><?xml version="1.0" encoding="utf-8"?>
<p:tagLst xmlns:p="http://schemas.openxmlformats.org/presentationml/2006/main">
  <p:tag name="AS_UNIQUEID" val="423"/>
</p:tagLst>
</file>

<file path=ppt/tags/tag619.xml><?xml version="1.0" encoding="utf-8"?>
<p:tagLst xmlns:p="http://schemas.openxmlformats.org/presentationml/2006/main">
  <p:tag name="AS_UNIQUEID" val="1794"/>
</p:tagLst>
</file>

<file path=ppt/tags/tag62.xml><?xml version="1.0" encoding="utf-8"?>
<p:tagLst xmlns:p="http://schemas.openxmlformats.org/presentationml/2006/main">
  <p:tag name="AS_UNIQUEID" val="1258"/>
</p:tagLst>
</file>

<file path=ppt/tags/tag620.xml><?xml version="1.0" encoding="utf-8"?>
<p:tagLst xmlns:p="http://schemas.openxmlformats.org/presentationml/2006/main">
  <p:tag name="AS_UNIQUEID" val="1795"/>
</p:tagLst>
</file>

<file path=ppt/tags/tag621.xml><?xml version="1.0" encoding="utf-8"?>
<p:tagLst xmlns:p="http://schemas.openxmlformats.org/presentationml/2006/main">
  <p:tag name="AS_UNIQUEID" val="1796"/>
</p:tagLst>
</file>

<file path=ppt/tags/tag622.xml><?xml version="1.0" encoding="utf-8"?>
<p:tagLst xmlns:p="http://schemas.openxmlformats.org/presentationml/2006/main">
  <p:tag name="AS_UNIQUEID" val="1797"/>
</p:tagLst>
</file>

<file path=ppt/tags/tag623.xml><?xml version="1.0" encoding="utf-8"?>
<p:tagLst xmlns:p="http://schemas.openxmlformats.org/presentationml/2006/main">
  <p:tag name="AS_UNIQUEID" val="1798"/>
</p:tagLst>
</file>

<file path=ppt/tags/tag624.xml><?xml version="1.0" encoding="utf-8"?>
<p:tagLst xmlns:p="http://schemas.openxmlformats.org/presentationml/2006/main">
  <p:tag name="AS_UNIQUEID" val="1799"/>
</p:tagLst>
</file>

<file path=ppt/tags/tag625.xml><?xml version="1.0" encoding="utf-8"?>
<p:tagLst xmlns:p="http://schemas.openxmlformats.org/presentationml/2006/main">
  <p:tag name="AS_UNIQUEID" val="1800"/>
</p:tagLst>
</file>

<file path=ppt/tags/tag626.xml><?xml version="1.0" encoding="utf-8"?>
<p:tagLst xmlns:p="http://schemas.openxmlformats.org/presentationml/2006/main">
  <p:tag name="AS_UNIQUEID" val="1801"/>
</p:tagLst>
</file>

<file path=ppt/tags/tag627.xml><?xml version="1.0" encoding="utf-8"?>
<p:tagLst xmlns:p="http://schemas.openxmlformats.org/presentationml/2006/main">
  <p:tag name="AS_UNIQUEID" val="1802"/>
</p:tagLst>
</file>

<file path=ppt/tags/tag628.xml><?xml version="1.0" encoding="utf-8"?>
<p:tagLst xmlns:p="http://schemas.openxmlformats.org/presentationml/2006/main">
  <p:tag name="AS_UNIQUEID" val="1803"/>
</p:tagLst>
</file>

<file path=ppt/tags/tag629.xml><?xml version="1.0" encoding="utf-8"?>
<p:tagLst xmlns:p="http://schemas.openxmlformats.org/presentationml/2006/main">
  <p:tag name="AS_UNIQUEID" val="1804"/>
</p:tagLst>
</file>

<file path=ppt/tags/tag63.xml><?xml version="1.0" encoding="utf-8"?>
<p:tagLst xmlns:p="http://schemas.openxmlformats.org/presentationml/2006/main">
  <p:tag name="AS_UNIQUEID" val="1259"/>
</p:tagLst>
</file>

<file path=ppt/tags/tag630.xml><?xml version="1.0" encoding="utf-8"?>
<p:tagLst xmlns:p="http://schemas.openxmlformats.org/presentationml/2006/main">
  <p:tag name="AS_UNIQUEID" val="1805"/>
</p:tagLst>
</file>

<file path=ppt/tags/tag631.xml><?xml version="1.0" encoding="utf-8"?>
<p:tagLst xmlns:p="http://schemas.openxmlformats.org/presentationml/2006/main">
  <p:tag name="AS_UNIQUEID" val="1806"/>
</p:tagLst>
</file>

<file path=ppt/tags/tag632.xml><?xml version="1.0" encoding="utf-8"?>
<p:tagLst xmlns:p="http://schemas.openxmlformats.org/presentationml/2006/main">
  <p:tag name="AS_UNIQUEID" val="1807"/>
</p:tagLst>
</file>

<file path=ppt/tags/tag633.xml><?xml version="1.0" encoding="utf-8"?>
<p:tagLst xmlns:p="http://schemas.openxmlformats.org/presentationml/2006/main">
  <p:tag name="AS_UNIQUEID" val="1808"/>
</p:tagLst>
</file>

<file path=ppt/tags/tag634.xml><?xml version="1.0" encoding="utf-8"?>
<p:tagLst xmlns:p="http://schemas.openxmlformats.org/presentationml/2006/main">
  <p:tag name="AS_UNIQUEID" val="1809"/>
</p:tagLst>
</file>

<file path=ppt/tags/tag635.xml><?xml version="1.0" encoding="utf-8"?>
<p:tagLst xmlns:p="http://schemas.openxmlformats.org/presentationml/2006/main">
  <p:tag name="AS_UNIQUEID" val="1810"/>
</p:tagLst>
</file>

<file path=ppt/tags/tag636.xml><?xml version="1.0" encoding="utf-8"?>
<p:tagLst xmlns:p="http://schemas.openxmlformats.org/presentationml/2006/main">
  <p:tag name="AS_UNIQUEID" val="1811"/>
</p:tagLst>
</file>

<file path=ppt/tags/tag637.xml><?xml version="1.0" encoding="utf-8"?>
<p:tagLst xmlns:p="http://schemas.openxmlformats.org/presentationml/2006/main">
  <p:tag name="AS_UNIQUEID" val="1812"/>
</p:tagLst>
</file>

<file path=ppt/tags/tag638.xml><?xml version="1.0" encoding="utf-8"?>
<p:tagLst xmlns:p="http://schemas.openxmlformats.org/presentationml/2006/main">
  <p:tag name="AS_UNIQUEID" val="1813"/>
</p:tagLst>
</file>

<file path=ppt/tags/tag639.xml><?xml version="1.0" encoding="utf-8"?>
<p:tagLst xmlns:p="http://schemas.openxmlformats.org/presentationml/2006/main">
  <p:tag name="AS_UNIQUEID" val="1814"/>
</p:tagLst>
</file>

<file path=ppt/tags/tag64.xml><?xml version="1.0" encoding="utf-8"?>
<p:tagLst xmlns:p="http://schemas.openxmlformats.org/presentationml/2006/main">
  <p:tag name="AS_UNIQUEID" val="1271"/>
</p:tagLst>
</file>

<file path=ppt/tags/tag640.xml><?xml version="1.0" encoding="utf-8"?>
<p:tagLst xmlns:p="http://schemas.openxmlformats.org/presentationml/2006/main">
  <p:tag name="AS_UNIQUEID" val="1815"/>
</p:tagLst>
</file>

<file path=ppt/tags/tag641.xml><?xml version="1.0" encoding="utf-8"?>
<p:tagLst xmlns:p="http://schemas.openxmlformats.org/presentationml/2006/main">
  <p:tag name="AS_UNIQUEID" val="1816"/>
</p:tagLst>
</file>

<file path=ppt/tags/tag642.xml><?xml version="1.0" encoding="utf-8"?>
<p:tagLst xmlns:p="http://schemas.openxmlformats.org/presentationml/2006/main">
  <p:tag name="AS_UNIQUEID" val="1817"/>
</p:tagLst>
</file>

<file path=ppt/tags/tag643.xml><?xml version="1.0" encoding="utf-8"?>
<p:tagLst xmlns:p="http://schemas.openxmlformats.org/presentationml/2006/main">
  <p:tag name="AS_UNIQUEID" val="1818"/>
</p:tagLst>
</file>

<file path=ppt/tags/tag644.xml><?xml version="1.0" encoding="utf-8"?>
<p:tagLst xmlns:p="http://schemas.openxmlformats.org/presentationml/2006/main">
  <p:tag name="AS_UNIQUEID" val="1819"/>
</p:tagLst>
</file>

<file path=ppt/tags/tag645.xml><?xml version="1.0" encoding="utf-8"?>
<p:tagLst xmlns:p="http://schemas.openxmlformats.org/presentationml/2006/main">
  <p:tag name="AS_UNIQUEID" val="423"/>
</p:tagLst>
</file>

<file path=ppt/tags/tag646.xml><?xml version="1.0" encoding="utf-8"?>
<p:tagLst xmlns:p="http://schemas.openxmlformats.org/presentationml/2006/main">
  <p:tag name="AS_UNIQUEID" val="1821"/>
</p:tagLst>
</file>

<file path=ppt/tags/tag647.xml><?xml version="1.0" encoding="utf-8"?>
<p:tagLst xmlns:p="http://schemas.openxmlformats.org/presentationml/2006/main">
  <p:tag name="AS_UNIQUEID" val="1822"/>
</p:tagLst>
</file>

<file path=ppt/tags/tag648.xml><?xml version="1.0" encoding="utf-8"?>
<p:tagLst xmlns:p="http://schemas.openxmlformats.org/presentationml/2006/main">
  <p:tag name="AS_UNIQUEID" val="423"/>
</p:tagLst>
</file>

<file path=ppt/tags/tag649.xml><?xml version="1.0" encoding="utf-8"?>
<p:tagLst xmlns:p="http://schemas.openxmlformats.org/presentationml/2006/main">
  <p:tag name="AS_UNIQUEID" val="423"/>
</p:tagLst>
</file>

<file path=ppt/tags/tag65.xml><?xml version="1.0" encoding="utf-8"?>
<p:tagLst xmlns:p="http://schemas.openxmlformats.org/presentationml/2006/main">
  <p:tag name="AS_UNIQUEID" val="1272"/>
</p:tagLst>
</file>

<file path=ppt/tags/tag650.xml><?xml version="1.0" encoding="utf-8"?>
<p:tagLst xmlns:p="http://schemas.openxmlformats.org/presentationml/2006/main">
  <p:tag name="AS_UNIQUEID" val="1823"/>
</p:tagLst>
</file>

<file path=ppt/tags/tag651.xml><?xml version="1.0" encoding="utf-8"?>
<p:tagLst xmlns:p="http://schemas.openxmlformats.org/presentationml/2006/main">
  <p:tag name="AS_UNIQUEID" val="1824"/>
</p:tagLst>
</file>

<file path=ppt/tags/tag652.xml><?xml version="1.0" encoding="utf-8"?>
<p:tagLst xmlns:p="http://schemas.openxmlformats.org/presentationml/2006/main">
  <p:tag name="AS_UNIQUEID" val="1825"/>
</p:tagLst>
</file>

<file path=ppt/tags/tag653.xml><?xml version="1.0" encoding="utf-8"?>
<p:tagLst xmlns:p="http://schemas.openxmlformats.org/presentationml/2006/main">
  <p:tag name="AS_UNIQUEID" val="1826"/>
</p:tagLst>
</file>

<file path=ppt/tags/tag654.xml><?xml version="1.0" encoding="utf-8"?>
<p:tagLst xmlns:p="http://schemas.openxmlformats.org/presentationml/2006/main">
  <p:tag name="AS_UNIQUEID" val="1827"/>
</p:tagLst>
</file>

<file path=ppt/tags/tag655.xml><?xml version="1.0" encoding="utf-8"?>
<p:tagLst xmlns:p="http://schemas.openxmlformats.org/presentationml/2006/main">
  <p:tag name="AS_UNIQUEID" val="1828"/>
</p:tagLst>
</file>

<file path=ppt/tags/tag656.xml><?xml version="1.0" encoding="utf-8"?>
<p:tagLst xmlns:p="http://schemas.openxmlformats.org/presentationml/2006/main">
  <p:tag name="AS_UNIQUEID" val="1829"/>
</p:tagLst>
</file>

<file path=ppt/tags/tag657.xml><?xml version="1.0" encoding="utf-8"?>
<p:tagLst xmlns:p="http://schemas.openxmlformats.org/presentationml/2006/main">
  <p:tag name="AS_UNIQUEID" val="1830"/>
</p:tagLst>
</file>

<file path=ppt/tags/tag658.xml><?xml version="1.0" encoding="utf-8"?>
<p:tagLst xmlns:p="http://schemas.openxmlformats.org/presentationml/2006/main">
  <p:tag name="AS_UNIQUEID" val="1831"/>
</p:tagLst>
</file>

<file path=ppt/tags/tag659.xml><?xml version="1.0" encoding="utf-8"?>
<p:tagLst xmlns:p="http://schemas.openxmlformats.org/presentationml/2006/main">
  <p:tag name="AS_UNIQUEID" val="1832"/>
</p:tagLst>
</file>

<file path=ppt/tags/tag66.xml><?xml version="1.0" encoding="utf-8"?>
<p:tagLst xmlns:p="http://schemas.openxmlformats.org/presentationml/2006/main">
  <p:tag name="AS_UNIQUEID" val="1274"/>
</p:tagLst>
</file>

<file path=ppt/tags/tag660.xml><?xml version="1.0" encoding="utf-8"?>
<p:tagLst xmlns:p="http://schemas.openxmlformats.org/presentationml/2006/main">
  <p:tag name="AS_UNIQUEID" val="1833"/>
</p:tagLst>
</file>

<file path=ppt/tags/tag661.xml><?xml version="1.0" encoding="utf-8"?>
<p:tagLst xmlns:p="http://schemas.openxmlformats.org/presentationml/2006/main">
  <p:tag name="AS_UNIQUEID" val="1834"/>
</p:tagLst>
</file>

<file path=ppt/tags/tag662.xml><?xml version="1.0" encoding="utf-8"?>
<p:tagLst xmlns:p="http://schemas.openxmlformats.org/presentationml/2006/main">
  <p:tag name="AS_UNIQUEID" val="423"/>
</p:tagLst>
</file>

<file path=ppt/tags/tag663.xml><?xml version="1.0" encoding="utf-8"?>
<p:tagLst xmlns:p="http://schemas.openxmlformats.org/presentationml/2006/main">
  <p:tag name="AS_UNIQUEID" val="1836"/>
</p:tagLst>
</file>

<file path=ppt/tags/tag664.xml><?xml version="1.0" encoding="utf-8"?>
<p:tagLst xmlns:p="http://schemas.openxmlformats.org/presentationml/2006/main">
  <p:tag name="AS_UNIQUEID" val="423"/>
</p:tagLst>
</file>

<file path=ppt/tags/tag665.xml><?xml version="1.0" encoding="utf-8"?>
<p:tagLst xmlns:p="http://schemas.openxmlformats.org/presentationml/2006/main">
  <p:tag name="AS_UNIQUEID" val="1837"/>
</p:tagLst>
</file>

<file path=ppt/tags/tag666.xml><?xml version="1.0" encoding="utf-8"?>
<p:tagLst xmlns:p="http://schemas.openxmlformats.org/presentationml/2006/main">
  <p:tag name="AS_UNIQUEID" val="1838"/>
</p:tagLst>
</file>

<file path=ppt/tags/tag667.xml><?xml version="1.0" encoding="utf-8"?>
<p:tagLst xmlns:p="http://schemas.openxmlformats.org/presentationml/2006/main">
  <p:tag name="AS_UNIQUEID" val="1839"/>
</p:tagLst>
</file>

<file path=ppt/tags/tag668.xml><?xml version="1.0" encoding="utf-8"?>
<p:tagLst xmlns:p="http://schemas.openxmlformats.org/presentationml/2006/main">
  <p:tag name="AS_UNIQUEID" val="1840"/>
</p:tagLst>
</file>

<file path=ppt/tags/tag669.xml><?xml version="1.0" encoding="utf-8"?>
<p:tagLst xmlns:p="http://schemas.openxmlformats.org/presentationml/2006/main">
  <p:tag name="AS_UNIQUEID" val="1841"/>
</p:tagLst>
</file>

<file path=ppt/tags/tag67.xml><?xml version="1.0" encoding="utf-8"?>
<p:tagLst xmlns:p="http://schemas.openxmlformats.org/presentationml/2006/main">
  <p:tag name="AS_UNIQUEID" val="1275"/>
</p:tagLst>
</file>

<file path=ppt/tags/tag670.xml><?xml version="1.0" encoding="utf-8"?>
<p:tagLst xmlns:p="http://schemas.openxmlformats.org/presentationml/2006/main">
  <p:tag name="AS_UNIQUEID" val="423"/>
</p:tagLst>
</file>

<file path=ppt/tags/tag671.xml><?xml version="1.0" encoding="utf-8"?>
<p:tagLst xmlns:p="http://schemas.openxmlformats.org/presentationml/2006/main">
  <p:tag name="AS_UNIQUEID" val="1844"/>
</p:tagLst>
</file>

<file path=ppt/tags/tag672.xml><?xml version="1.0" encoding="utf-8"?>
<p:tagLst xmlns:p="http://schemas.openxmlformats.org/presentationml/2006/main">
  <p:tag name="AS_UNIQUEID" val="1845"/>
</p:tagLst>
</file>

<file path=ppt/tags/tag673.xml><?xml version="1.0" encoding="utf-8"?>
<p:tagLst xmlns:p="http://schemas.openxmlformats.org/presentationml/2006/main">
  <p:tag name="AS_UNIQUEID" val="1846"/>
</p:tagLst>
</file>

<file path=ppt/tags/tag674.xml><?xml version="1.0" encoding="utf-8"?>
<p:tagLst xmlns:p="http://schemas.openxmlformats.org/presentationml/2006/main">
  <p:tag name="AS_UNIQUEID" val="423"/>
</p:tagLst>
</file>

<file path=ppt/tags/tag675.xml><?xml version="1.0" encoding="utf-8"?>
<p:tagLst xmlns:p="http://schemas.openxmlformats.org/presentationml/2006/main">
  <p:tag name="AS_UNIQUEID" val="423"/>
</p:tagLst>
</file>

<file path=ppt/tags/tag676.xml><?xml version="1.0" encoding="utf-8"?>
<p:tagLst xmlns:p="http://schemas.openxmlformats.org/presentationml/2006/main">
  <p:tag name="AS_UNIQUEID" val="1847"/>
  <p:tag name="KSO_WM_UNIT_TABLE_BEAUTIFY" val="smartTable{4e875fe2-e837-48d7-a6c9-e4515f9625cd}"/>
  <p:tag name="TABLE_ENDDRAG_ORIGIN_RECT" val="680*302"/>
  <p:tag name="TABLE_ENDDRAG_RECT" val="23*517*680*302"/>
</p:tagLst>
</file>

<file path=ppt/tags/tag677.xml><?xml version="1.0" encoding="utf-8"?>
<p:tagLst xmlns:p="http://schemas.openxmlformats.org/presentationml/2006/main">
  <p:tag name="AS_UNIQUEID" val="1848"/>
</p:tagLst>
</file>

<file path=ppt/tags/tag678.xml><?xml version="1.0" encoding="utf-8"?>
<p:tagLst xmlns:p="http://schemas.openxmlformats.org/presentationml/2006/main">
  <p:tag name="AS_UNIQUEID" val="1849"/>
</p:tagLst>
</file>

<file path=ppt/tags/tag679.xml><?xml version="1.0" encoding="utf-8"?>
<p:tagLst xmlns:p="http://schemas.openxmlformats.org/presentationml/2006/main">
  <p:tag name="AS_UNIQUEID" val="1850"/>
</p:tagLst>
</file>

<file path=ppt/tags/tag68.xml><?xml version="1.0" encoding="utf-8"?>
<p:tagLst xmlns:p="http://schemas.openxmlformats.org/presentationml/2006/main">
  <p:tag name="AS_UNIQUEID" val="1276"/>
</p:tagLst>
</file>

<file path=ppt/tags/tag680.xml><?xml version="1.0" encoding="utf-8"?>
<p:tagLst xmlns:p="http://schemas.openxmlformats.org/presentationml/2006/main">
  <p:tag name="AS_UNIQUEID" val="1851"/>
</p:tagLst>
</file>

<file path=ppt/tags/tag681.xml><?xml version="1.0" encoding="utf-8"?>
<p:tagLst xmlns:p="http://schemas.openxmlformats.org/presentationml/2006/main">
  <p:tag name="AS_UNIQUEID" val="1852"/>
</p:tagLst>
</file>

<file path=ppt/tags/tag682.xml><?xml version="1.0" encoding="utf-8"?>
<p:tagLst xmlns:p="http://schemas.openxmlformats.org/presentationml/2006/main">
  <p:tag name="AS_UNIQUEID" val="1853"/>
</p:tagLst>
</file>

<file path=ppt/tags/tag683.xml><?xml version="1.0" encoding="utf-8"?>
<p:tagLst xmlns:p="http://schemas.openxmlformats.org/presentationml/2006/main">
  <p:tag name="AS_UNIQUEID" val="1854"/>
</p:tagLst>
</file>

<file path=ppt/tags/tag684.xml><?xml version="1.0" encoding="utf-8"?>
<p:tagLst xmlns:p="http://schemas.openxmlformats.org/presentationml/2006/main">
  <p:tag name="AS_UNIQUEID" val="1855"/>
</p:tagLst>
</file>

<file path=ppt/tags/tag685.xml><?xml version="1.0" encoding="utf-8"?>
<p:tagLst xmlns:p="http://schemas.openxmlformats.org/presentationml/2006/main">
  <p:tag name="AS_UNIQUEID" val="423"/>
</p:tagLst>
</file>

<file path=ppt/tags/tag686.xml><?xml version="1.0" encoding="utf-8"?>
<p:tagLst xmlns:p="http://schemas.openxmlformats.org/presentationml/2006/main">
  <p:tag name="AS_UNIQUEID" val="1857"/>
  <p:tag name="KSO_WM_UNIT_TABLE_BEAUTIFY" val="smartTable{4e875fe2-e837-48d7-a6c9-e4515f9625cd}"/>
  <p:tag name="TABLE_ENDDRAG_ORIGIN_RECT" val="680*390"/>
  <p:tag name="TABLE_ENDDRAG_RECT" val="20*58*680*390"/>
</p:tagLst>
</file>

<file path=ppt/tags/tag687.xml><?xml version="1.0" encoding="utf-8"?>
<p:tagLst xmlns:p="http://schemas.openxmlformats.org/presentationml/2006/main">
  <p:tag name="AS_UNIQUEID" val="1858"/>
</p:tagLst>
</file>

<file path=ppt/tags/tag688.xml><?xml version="1.0" encoding="utf-8"?>
<p:tagLst xmlns:p="http://schemas.openxmlformats.org/presentationml/2006/main">
  <p:tag name="AS_UNIQUEID" val="1859"/>
</p:tagLst>
</file>

<file path=ppt/tags/tag689.xml><?xml version="1.0" encoding="utf-8"?>
<p:tagLst xmlns:p="http://schemas.openxmlformats.org/presentationml/2006/main">
  <p:tag name="AS_UNIQUEID" val="1860"/>
</p:tagLst>
</file>

<file path=ppt/tags/tag69.xml><?xml version="1.0" encoding="utf-8"?>
<p:tagLst xmlns:p="http://schemas.openxmlformats.org/presentationml/2006/main">
  <p:tag name="AS_UNIQUEID" val="1277"/>
</p:tagLst>
</file>

<file path=ppt/tags/tag690.xml><?xml version="1.0" encoding="utf-8"?>
<p:tagLst xmlns:p="http://schemas.openxmlformats.org/presentationml/2006/main">
  <p:tag name="AS_UNIQUEID" val="1861"/>
</p:tagLst>
</file>

<file path=ppt/tags/tag691.xml><?xml version="1.0" encoding="utf-8"?>
<p:tagLst xmlns:p="http://schemas.openxmlformats.org/presentationml/2006/main">
  <p:tag name="AS_UNIQUEID" val="1862"/>
</p:tagLst>
</file>

<file path=ppt/tags/tag692.xml><?xml version="1.0" encoding="utf-8"?>
<p:tagLst xmlns:p="http://schemas.openxmlformats.org/presentationml/2006/main">
  <p:tag name="AS_UNIQUEID" val="1863"/>
</p:tagLst>
</file>

<file path=ppt/tags/tag693.xml><?xml version="1.0" encoding="utf-8"?>
<p:tagLst xmlns:p="http://schemas.openxmlformats.org/presentationml/2006/main">
  <p:tag name="AS_UNIQUEID" val="1864"/>
</p:tagLst>
</file>

<file path=ppt/tags/tag694.xml><?xml version="1.0" encoding="utf-8"?>
<p:tagLst xmlns:p="http://schemas.openxmlformats.org/presentationml/2006/main">
  <p:tag name="AS_UNIQUEID" val="1865"/>
</p:tagLst>
</file>

<file path=ppt/tags/tag695.xml><?xml version="1.0" encoding="utf-8"?>
<p:tagLst xmlns:p="http://schemas.openxmlformats.org/presentationml/2006/main">
  <p:tag name="AS_UNIQUEID" val="1866"/>
</p:tagLst>
</file>

<file path=ppt/tags/tag696.xml><?xml version="1.0" encoding="utf-8"?>
<p:tagLst xmlns:p="http://schemas.openxmlformats.org/presentationml/2006/main">
  <p:tag name="AS_UNIQUEID" val="1867"/>
</p:tagLst>
</file>

<file path=ppt/tags/tag697.xml><?xml version="1.0" encoding="utf-8"?>
<p:tagLst xmlns:p="http://schemas.openxmlformats.org/presentationml/2006/main">
  <p:tag name="AS_UNIQUEID" val="1868"/>
</p:tagLst>
</file>

<file path=ppt/tags/tag698.xml><?xml version="1.0" encoding="utf-8"?>
<p:tagLst xmlns:p="http://schemas.openxmlformats.org/presentationml/2006/main">
  <p:tag name="AS_UNIQUEID" val="1873"/>
</p:tagLst>
</file>

<file path=ppt/tags/tag699.xml><?xml version="1.0" encoding="utf-8"?>
<p:tagLst xmlns:p="http://schemas.openxmlformats.org/presentationml/2006/main">
  <p:tag name="AS_UNIQUEID" val="1874"/>
</p:tagLst>
</file>

<file path=ppt/tags/tag7.xml><?xml version="1.0" encoding="utf-8"?>
<p:tagLst xmlns:p="http://schemas.openxmlformats.org/presentationml/2006/main">
  <p:tag name="AS_UNIQUEID" val="1193"/>
</p:tagLst>
</file>

<file path=ppt/tags/tag70.xml><?xml version="1.0" encoding="utf-8"?>
<p:tagLst xmlns:p="http://schemas.openxmlformats.org/presentationml/2006/main">
  <p:tag name="AS_UNIQUEID" val="1278"/>
</p:tagLst>
</file>

<file path=ppt/tags/tag700.xml><?xml version="1.0" encoding="utf-8"?>
<p:tagLst xmlns:p="http://schemas.openxmlformats.org/presentationml/2006/main">
  <p:tag name="AS_UNIQUEID" val="1879"/>
</p:tagLst>
</file>

<file path=ppt/tags/tag701.xml><?xml version="1.0" encoding="utf-8"?>
<p:tagLst xmlns:p="http://schemas.openxmlformats.org/presentationml/2006/main">
  <p:tag name="AS_UNIQUEID" val="1880"/>
</p:tagLst>
</file>

<file path=ppt/tags/tag702.xml><?xml version="1.0" encoding="utf-8"?>
<p:tagLst xmlns:p="http://schemas.openxmlformats.org/presentationml/2006/main">
  <p:tag name="AS_UNIQUEID" val="1881"/>
</p:tagLst>
</file>

<file path=ppt/tags/tag703.xml><?xml version="1.0" encoding="utf-8"?>
<p:tagLst xmlns:p="http://schemas.openxmlformats.org/presentationml/2006/main">
  <p:tag name="AS_UNIQUEID" val="1882"/>
</p:tagLst>
</file>

<file path=ppt/tags/tag704.xml><?xml version="1.0" encoding="utf-8"?>
<p:tagLst xmlns:p="http://schemas.openxmlformats.org/presentationml/2006/main">
  <p:tag name="AS_UNIQUEID" val="1883"/>
</p:tagLst>
</file>

<file path=ppt/tags/tag705.xml><?xml version="1.0" encoding="utf-8"?>
<p:tagLst xmlns:p="http://schemas.openxmlformats.org/presentationml/2006/main">
  <p:tag name="AS_UNIQUEID" val="1884"/>
</p:tagLst>
</file>

<file path=ppt/tags/tag706.xml><?xml version="1.0" encoding="utf-8"?>
<p:tagLst xmlns:p="http://schemas.openxmlformats.org/presentationml/2006/main">
  <p:tag name="AS_UNIQUEID" val="1885"/>
</p:tagLst>
</file>

<file path=ppt/tags/tag707.xml><?xml version="1.0" encoding="utf-8"?>
<p:tagLst xmlns:p="http://schemas.openxmlformats.org/presentationml/2006/main">
  <p:tag name="AS_UNIQUEID" val="1886"/>
</p:tagLst>
</file>

<file path=ppt/tags/tag708.xml><?xml version="1.0" encoding="utf-8"?>
<p:tagLst xmlns:p="http://schemas.openxmlformats.org/presentationml/2006/main">
  <p:tag name="AS_UNIQUEID" val="1887"/>
</p:tagLst>
</file>

<file path=ppt/tags/tag709.xml><?xml version="1.0" encoding="utf-8"?>
<p:tagLst xmlns:p="http://schemas.openxmlformats.org/presentationml/2006/main">
  <p:tag name="AS_UNIQUEID" val="1888"/>
</p:tagLst>
</file>

<file path=ppt/tags/tag71.xml><?xml version="1.0" encoding="utf-8"?>
<p:tagLst xmlns:p="http://schemas.openxmlformats.org/presentationml/2006/main">
  <p:tag name="AS_UNIQUEID" val="1279"/>
</p:tagLst>
</file>

<file path=ppt/tags/tag710.xml><?xml version="1.0" encoding="utf-8"?>
<p:tagLst xmlns:p="http://schemas.openxmlformats.org/presentationml/2006/main">
  <p:tag name="AS_UNIQUEID" val="1889"/>
</p:tagLst>
</file>

<file path=ppt/tags/tag711.xml><?xml version="1.0" encoding="utf-8"?>
<p:tagLst xmlns:p="http://schemas.openxmlformats.org/presentationml/2006/main">
  <p:tag name="AS_UNIQUEID" val="1890"/>
</p:tagLst>
</file>

<file path=ppt/tags/tag712.xml><?xml version="1.0" encoding="utf-8"?>
<p:tagLst xmlns:p="http://schemas.openxmlformats.org/presentationml/2006/main">
  <p:tag name="AS_UNIQUEID" val="1891"/>
</p:tagLst>
</file>

<file path=ppt/tags/tag713.xml><?xml version="1.0" encoding="utf-8"?>
<p:tagLst xmlns:p="http://schemas.openxmlformats.org/presentationml/2006/main">
  <p:tag name="AS_UNIQUEID" val="1892"/>
</p:tagLst>
</file>

<file path=ppt/tags/tag714.xml><?xml version="1.0" encoding="utf-8"?>
<p:tagLst xmlns:p="http://schemas.openxmlformats.org/presentationml/2006/main">
  <p:tag name="AS_UNIQUEID" val="1893"/>
</p:tagLst>
</file>

<file path=ppt/tags/tag715.xml><?xml version="1.0" encoding="utf-8"?>
<p:tagLst xmlns:p="http://schemas.openxmlformats.org/presentationml/2006/main">
  <p:tag name="AS_UNIQUEID" val="1894"/>
</p:tagLst>
</file>

<file path=ppt/tags/tag716.xml><?xml version="1.0" encoding="utf-8"?>
<p:tagLst xmlns:p="http://schemas.openxmlformats.org/presentationml/2006/main">
  <p:tag name="AS_UNIQUEID" val="1895"/>
</p:tagLst>
</file>

<file path=ppt/tags/tag717.xml><?xml version="1.0" encoding="utf-8"?>
<p:tagLst xmlns:p="http://schemas.openxmlformats.org/presentationml/2006/main">
  <p:tag name="AS_UNIQUEID" val="1896"/>
</p:tagLst>
</file>

<file path=ppt/tags/tag718.xml><?xml version="1.0" encoding="utf-8"?>
<p:tagLst xmlns:p="http://schemas.openxmlformats.org/presentationml/2006/main">
  <p:tag name="AS_UNIQUEID" val="1897"/>
</p:tagLst>
</file>

<file path=ppt/tags/tag719.xml><?xml version="1.0" encoding="utf-8"?>
<p:tagLst xmlns:p="http://schemas.openxmlformats.org/presentationml/2006/main">
  <p:tag name="AS_UNIQUEID" val="1898"/>
</p:tagLst>
</file>

<file path=ppt/tags/tag72.xml><?xml version="1.0" encoding="utf-8"?>
<p:tagLst xmlns:p="http://schemas.openxmlformats.org/presentationml/2006/main">
  <p:tag name="AS_UNIQUEID" val="1280"/>
</p:tagLst>
</file>

<file path=ppt/tags/tag720.xml><?xml version="1.0" encoding="utf-8"?>
<p:tagLst xmlns:p="http://schemas.openxmlformats.org/presentationml/2006/main">
  <p:tag name="AS_UNIQUEID" val="1899"/>
</p:tagLst>
</file>

<file path=ppt/tags/tag721.xml><?xml version="1.0" encoding="utf-8"?>
<p:tagLst xmlns:p="http://schemas.openxmlformats.org/presentationml/2006/main">
  <p:tag name="AS_UNIQUEID" val="1900"/>
</p:tagLst>
</file>

<file path=ppt/tags/tag722.xml><?xml version="1.0" encoding="utf-8"?>
<p:tagLst xmlns:p="http://schemas.openxmlformats.org/presentationml/2006/main">
  <p:tag name="AS_UNIQUEID" val="1901"/>
</p:tagLst>
</file>

<file path=ppt/tags/tag723.xml><?xml version="1.0" encoding="utf-8"?>
<p:tagLst xmlns:p="http://schemas.openxmlformats.org/presentationml/2006/main">
  <p:tag name="AS_UNIQUEID" val="1902"/>
</p:tagLst>
</file>

<file path=ppt/tags/tag724.xml><?xml version="1.0" encoding="utf-8"?>
<p:tagLst xmlns:p="http://schemas.openxmlformats.org/presentationml/2006/main">
  <p:tag name="AS_UNIQUEID" val="1903"/>
</p:tagLst>
</file>

<file path=ppt/tags/tag725.xml><?xml version="1.0" encoding="utf-8"?>
<p:tagLst xmlns:p="http://schemas.openxmlformats.org/presentationml/2006/main">
  <p:tag name="AS_UNIQUEID" val="1904"/>
</p:tagLst>
</file>

<file path=ppt/tags/tag726.xml><?xml version="1.0" encoding="utf-8"?>
<p:tagLst xmlns:p="http://schemas.openxmlformats.org/presentationml/2006/main">
  <p:tag name="AS_UNIQUEID" val="1905"/>
</p:tagLst>
</file>

<file path=ppt/tags/tag727.xml><?xml version="1.0" encoding="utf-8"?>
<p:tagLst xmlns:p="http://schemas.openxmlformats.org/presentationml/2006/main">
  <p:tag name="AS_UNIQUEID" val="1876"/>
</p:tagLst>
</file>

<file path=ppt/tags/tag728.xml><?xml version="1.0" encoding="utf-8"?>
<p:tagLst xmlns:p="http://schemas.openxmlformats.org/presentationml/2006/main">
  <p:tag name="AS_UNIQUEID" val="1877"/>
</p:tagLst>
</file>

<file path=ppt/tags/tag729.xml><?xml version="1.0" encoding="utf-8"?>
<p:tagLst xmlns:p="http://schemas.openxmlformats.org/presentationml/2006/main">
  <p:tag name="AS_UNIQUEID" val="1910"/>
</p:tagLst>
</file>

<file path=ppt/tags/tag73.xml><?xml version="1.0" encoding="utf-8"?>
<p:tagLst xmlns:p="http://schemas.openxmlformats.org/presentationml/2006/main">
  <p:tag name="AS_UNIQUEID" val="1281"/>
</p:tagLst>
</file>

<file path=ppt/tags/tag730.xml><?xml version="1.0" encoding="utf-8"?>
<p:tagLst xmlns:p="http://schemas.openxmlformats.org/presentationml/2006/main">
  <p:tag name="AS_UNIQUEID" val="1911"/>
</p:tagLst>
</file>

<file path=ppt/tags/tag731.xml><?xml version="1.0" encoding="utf-8"?>
<p:tagLst xmlns:p="http://schemas.openxmlformats.org/presentationml/2006/main">
  <p:tag name="AS_UNIQUEID" val="1912"/>
</p:tagLst>
</file>

<file path=ppt/tags/tag732.xml><?xml version="1.0" encoding="utf-8"?>
<p:tagLst xmlns:p="http://schemas.openxmlformats.org/presentationml/2006/main">
  <p:tag name="AS_UNIQUEID" val="1913"/>
</p:tagLst>
</file>

<file path=ppt/tags/tag733.xml><?xml version="1.0" encoding="utf-8"?>
<p:tagLst xmlns:p="http://schemas.openxmlformats.org/presentationml/2006/main">
  <p:tag name="AS_UNIQUEID" val="1914"/>
</p:tagLst>
</file>

<file path=ppt/tags/tag734.xml><?xml version="1.0" encoding="utf-8"?>
<p:tagLst xmlns:p="http://schemas.openxmlformats.org/presentationml/2006/main">
  <p:tag name="AS_UNIQUEID" val="1915"/>
</p:tagLst>
</file>

<file path=ppt/tags/tag735.xml><?xml version="1.0" encoding="utf-8"?>
<p:tagLst xmlns:p="http://schemas.openxmlformats.org/presentationml/2006/main">
  <p:tag name="AS_UNIQUEID" val="1916"/>
</p:tagLst>
</file>

<file path=ppt/tags/tag736.xml><?xml version="1.0" encoding="utf-8"?>
<p:tagLst xmlns:p="http://schemas.openxmlformats.org/presentationml/2006/main">
  <p:tag name="AS_UNIQUEID" val="1917"/>
</p:tagLst>
</file>

<file path=ppt/tags/tag737.xml><?xml version="1.0" encoding="utf-8"?>
<p:tagLst xmlns:p="http://schemas.openxmlformats.org/presentationml/2006/main">
  <p:tag name="AS_UNIQUEID" val="1918"/>
</p:tagLst>
</file>

<file path=ppt/tags/tag738.xml><?xml version="1.0" encoding="utf-8"?>
<p:tagLst xmlns:p="http://schemas.openxmlformats.org/presentationml/2006/main">
  <p:tag name="AS_UNIQUEID" val="1919"/>
</p:tagLst>
</file>

<file path=ppt/tags/tag739.xml><?xml version="1.0" encoding="utf-8"?>
<p:tagLst xmlns:p="http://schemas.openxmlformats.org/presentationml/2006/main">
  <p:tag name="AS_UNIQUEID" val="1920"/>
</p:tagLst>
</file>

<file path=ppt/tags/tag74.xml><?xml version="1.0" encoding="utf-8"?>
<p:tagLst xmlns:p="http://schemas.openxmlformats.org/presentationml/2006/main">
  <p:tag name="AS_UNIQUEID" val="1282"/>
</p:tagLst>
</file>

<file path=ppt/tags/tag740.xml><?xml version="1.0" encoding="utf-8"?>
<p:tagLst xmlns:p="http://schemas.openxmlformats.org/presentationml/2006/main">
  <p:tag name="AS_UNIQUEID" val="1921"/>
</p:tagLst>
</file>

<file path=ppt/tags/tag741.xml><?xml version="1.0" encoding="utf-8"?>
<p:tagLst xmlns:p="http://schemas.openxmlformats.org/presentationml/2006/main">
  <p:tag name="AS_UNIQUEID" val="1922"/>
</p:tagLst>
</file>

<file path=ppt/tags/tag742.xml><?xml version="1.0" encoding="utf-8"?>
<p:tagLst xmlns:p="http://schemas.openxmlformats.org/presentationml/2006/main">
  <p:tag name="AS_UNIQUEID" val="1923"/>
</p:tagLst>
</file>

<file path=ppt/tags/tag743.xml><?xml version="1.0" encoding="utf-8"?>
<p:tagLst xmlns:p="http://schemas.openxmlformats.org/presentationml/2006/main">
  <p:tag name="AS_UNIQUEID" val="1924"/>
</p:tagLst>
</file>

<file path=ppt/tags/tag744.xml><?xml version="1.0" encoding="utf-8"?>
<p:tagLst xmlns:p="http://schemas.openxmlformats.org/presentationml/2006/main">
  <p:tag name="AS_UNIQUEID" val="1925"/>
</p:tagLst>
</file>

<file path=ppt/tags/tag745.xml><?xml version="1.0" encoding="utf-8"?>
<p:tagLst xmlns:p="http://schemas.openxmlformats.org/presentationml/2006/main">
  <p:tag name="AS_UNIQUEID" val="1926"/>
</p:tagLst>
</file>

<file path=ppt/tags/tag746.xml><?xml version="1.0" encoding="utf-8"?>
<p:tagLst xmlns:p="http://schemas.openxmlformats.org/presentationml/2006/main">
  <p:tag name="AS_UNIQUEID" val="1927"/>
</p:tagLst>
</file>

<file path=ppt/tags/tag747.xml><?xml version="1.0" encoding="utf-8"?>
<p:tagLst xmlns:p="http://schemas.openxmlformats.org/presentationml/2006/main">
  <p:tag name="AS_UNIQUEID" val="1928"/>
</p:tagLst>
</file>

<file path=ppt/tags/tag748.xml><?xml version="1.0" encoding="utf-8"?>
<p:tagLst xmlns:p="http://schemas.openxmlformats.org/presentationml/2006/main">
  <p:tag name="AS_UNIQUEID" val="1907"/>
</p:tagLst>
</file>

<file path=ppt/tags/tag749.xml><?xml version="1.0" encoding="utf-8"?>
<p:tagLst xmlns:p="http://schemas.openxmlformats.org/presentationml/2006/main">
  <p:tag name="AS_UNIQUEID" val="1908"/>
</p:tagLst>
</file>

<file path=ppt/tags/tag75.xml><?xml version="1.0" encoding="utf-8"?>
<p:tagLst xmlns:p="http://schemas.openxmlformats.org/presentationml/2006/main">
  <p:tag name="AS_UNIQUEID" val="1283"/>
</p:tagLst>
</file>

<file path=ppt/tags/tag750.xml><?xml version="1.0" encoding="utf-8"?>
<p:tagLst xmlns:p="http://schemas.openxmlformats.org/presentationml/2006/main">
  <p:tag name="AS_UNIQUEID" val="1933"/>
</p:tagLst>
</file>

<file path=ppt/tags/tag751.xml><?xml version="1.0" encoding="utf-8"?>
<p:tagLst xmlns:p="http://schemas.openxmlformats.org/presentationml/2006/main">
  <p:tag name="AS_UNIQUEID" val="1934"/>
</p:tagLst>
</file>

<file path=ppt/tags/tag752.xml><?xml version="1.0" encoding="utf-8"?>
<p:tagLst xmlns:p="http://schemas.openxmlformats.org/presentationml/2006/main">
  <p:tag name="AS_UNIQUEID" val="1935"/>
</p:tagLst>
</file>

<file path=ppt/tags/tag753.xml><?xml version="1.0" encoding="utf-8"?>
<p:tagLst xmlns:p="http://schemas.openxmlformats.org/presentationml/2006/main">
  <p:tag name="AS_UNIQUEID" val="1936"/>
</p:tagLst>
</file>

<file path=ppt/tags/tag754.xml><?xml version="1.0" encoding="utf-8"?>
<p:tagLst xmlns:p="http://schemas.openxmlformats.org/presentationml/2006/main">
  <p:tag name="AS_UNIQUEID" val="1937"/>
</p:tagLst>
</file>

<file path=ppt/tags/tag755.xml><?xml version="1.0" encoding="utf-8"?>
<p:tagLst xmlns:p="http://schemas.openxmlformats.org/presentationml/2006/main">
  <p:tag name="AS_UNIQUEID" val="1938"/>
</p:tagLst>
</file>

<file path=ppt/tags/tag756.xml><?xml version="1.0" encoding="utf-8"?>
<p:tagLst xmlns:p="http://schemas.openxmlformats.org/presentationml/2006/main">
  <p:tag name="AS_UNIQUEID" val="1939"/>
</p:tagLst>
</file>

<file path=ppt/tags/tag757.xml><?xml version="1.0" encoding="utf-8"?>
<p:tagLst xmlns:p="http://schemas.openxmlformats.org/presentationml/2006/main">
  <p:tag name="AS_UNIQUEID" val="1940"/>
</p:tagLst>
</file>

<file path=ppt/tags/tag758.xml><?xml version="1.0" encoding="utf-8"?>
<p:tagLst xmlns:p="http://schemas.openxmlformats.org/presentationml/2006/main">
  <p:tag name="AS_UNIQUEID" val="1941"/>
</p:tagLst>
</file>

<file path=ppt/tags/tag759.xml><?xml version="1.0" encoding="utf-8"?>
<p:tagLst xmlns:p="http://schemas.openxmlformats.org/presentationml/2006/main">
  <p:tag name="AS_UNIQUEID" val="1942"/>
</p:tagLst>
</file>

<file path=ppt/tags/tag76.xml><?xml version="1.0" encoding="utf-8"?>
<p:tagLst xmlns:p="http://schemas.openxmlformats.org/presentationml/2006/main">
  <p:tag name="AS_UNIQUEID" val="1284"/>
</p:tagLst>
</file>

<file path=ppt/tags/tag760.xml><?xml version="1.0" encoding="utf-8"?>
<p:tagLst xmlns:p="http://schemas.openxmlformats.org/presentationml/2006/main">
  <p:tag name="AS_UNIQUEID" val="1943"/>
</p:tagLst>
</file>

<file path=ppt/tags/tag761.xml><?xml version="1.0" encoding="utf-8"?>
<p:tagLst xmlns:p="http://schemas.openxmlformats.org/presentationml/2006/main">
  <p:tag name="AS_UNIQUEID" val="1944"/>
</p:tagLst>
</file>

<file path=ppt/tags/tag762.xml><?xml version="1.0" encoding="utf-8"?>
<p:tagLst xmlns:p="http://schemas.openxmlformats.org/presentationml/2006/main">
  <p:tag name="AS_UNIQUEID" val="1930"/>
</p:tagLst>
</file>

<file path=ppt/tags/tag763.xml><?xml version="1.0" encoding="utf-8"?>
<p:tagLst xmlns:p="http://schemas.openxmlformats.org/presentationml/2006/main">
  <p:tag name="AS_UNIQUEID" val="1931"/>
</p:tagLst>
</file>

<file path=ppt/tags/tag764.xml><?xml version="1.0" encoding="utf-8"?>
<p:tagLst xmlns:p="http://schemas.openxmlformats.org/presentationml/2006/main">
  <p:tag name="AS_UNIQUEID" val="1949"/>
</p:tagLst>
</file>

<file path=ppt/tags/tag765.xml><?xml version="1.0" encoding="utf-8"?>
<p:tagLst xmlns:p="http://schemas.openxmlformats.org/presentationml/2006/main">
  <p:tag name="AS_UNIQUEID" val="1950"/>
</p:tagLst>
</file>

<file path=ppt/tags/tag766.xml><?xml version="1.0" encoding="utf-8"?>
<p:tagLst xmlns:p="http://schemas.openxmlformats.org/presentationml/2006/main">
  <p:tag name="AS_UNIQUEID" val="1951"/>
</p:tagLst>
</file>

<file path=ppt/tags/tag767.xml><?xml version="1.0" encoding="utf-8"?>
<p:tagLst xmlns:p="http://schemas.openxmlformats.org/presentationml/2006/main">
  <p:tag name="AS_UNIQUEID" val="1952"/>
</p:tagLst>
</file>

<file path=ppt/tags/tag768.xml><?xml version="1.0" encoding="utf-8"?>
<p:tagLst xmlns:p="http://schemas.openxmlformats.org/presentationml/2006/main">
  <p:tag name="AS_UNIQUEID" val="1953"/>
</p:tagLst>
</file>

<file path=ppt/tags/tag769.xml><?xml version="1.0" encoding="utf-8"?>
<p:tagLst xmlns:p="http://schemas.openxmlformats.org/presentationml/2006/main">
  <p:tag name="AS_UNIQUEID" val="1954"/>
</p:tagLst>
</file>

<file path=ppt/tags/tag77.xml><?xml version="1.0" encoding="utf-8"?>
<p:tagLst xmlns:p="http://schemas.openxmlformats.org/presentationml/2006/main">
  <p:tag name="AS_UNIQUEID" val="1285"/>
</p:tagLst>
</file>

<file path=ppt/tags/tag770.xml><?xml version="1.0" encoding="utf-8"?>
<p:tagLst xmlns:p="http://schemas.openxmlformats.org/presentationml/2006/main">
  <p:tag name="AS_UNIQUEID" val="1946"/>
</p:tagLst>
</file>

<file path=ppt/tags/tag771.xml><?xml version="1.0" encoding="utf-8"?>
<p:tagLst xmlns:p="http://schemas.openxmlformats.org/presentationml/2006/main">
  <p:tag name="AS_UNIQUEID" val="1947"/>
</p:tagLst>
</file>

<file path=ppt/tags/tag772.xml><?xml version="1.0" encoding="utf-8"?>
<p:tagLst xmlns:p="http://schemas.openxmlformats.org/presentationml/2006/main">
  <p:tag name="AS_UNIQUEID" val="1956"/>
  <p:tag name="KSO_WM_UNIT_TABLE_BEAUTIFY" val="smartTable{b06389e6-3f7f-461d-b1d8-fafc645b1c20}"/>
  <p:tag name="TABLE_ENDDRAG_ORIGIN_RECT" val="678*293"/>
  <p:tag name="TABLE_ENDDRAG_RECT" val="22*16*678*293"/>
</p:tagLst>
</file>

<file path=ppt/tags/tag773.xml><?xml version="1.0" encoding="utf-8"?>
<p:tagLst xmlns:p="http://schemas.openxmlformats.org/presentationml/2006/main">
  <p:tag name="AS_UNIQUEID" val="1957"/>
</p:tagLst>
</file>

<file path=ppt/tags/tag774.xml><?xml version="1.0" encoding="utf-8"?>
<p:tagLst xmlns:p="http://schemas.openxmlformats.org/presentationml/2006/main">
  <p:tag name="AS_UNIQUEID" val="1958"/>
</p:tagLst>
</file>

<file path=ppt/tags/tag775.xml><?xml version="1.0" encoding="utf-8"?>
<p:tagLst xmlns:p="http://schemas.openxmlformats.org/presentationml/2006/main">
  <p:tag name="AS_UNIQUEID" val="1959"/>
</p:tagLst>
</file>

<file path=ppt/tags/tag776.xml><?xml version="1.0" encoding="utf-8"?>
<p:tagLst xmlns:p="http://schemas.openxmlformats.org/presentationml/2006/main">
  <p:tag name="AS_UNIQUEID" val="1960"/>
</p:tagLst>
</file>

<file path=ppt/tags/tag777.xml><?xml version="1.0" encoding="utf-8"?>
<p:tagLst xmlns:p="http://schemas.openxmlformats.org/presentationml/2006/main">
  <p:tag name="AS_UNIQUEID" val="1961"/>
</p:tagLst>
</file>

<file path=ppt/tags/tag778.xml><?xml version="1.0" encoding="utf-8"?>
<p:tagLst xmlns:p="http://schemas.openxmlformats.org/presentationml/2006/main">
  <p:tag name="AS_UNIQUEID" val="1962"/>
</p:tagLst>
</file>

<file path=ppt/tags/tag779.xml><?xml version="1.0" encoding="utf-8"?>
<p:tagLst xmlns:p="http://schemas.openxmlformats.org/presentationml/2006/main">
  <p:tag name="AS_UNIQUEID" val="1963"/>
</p:tagLst>
</file>

<file path=ppt/tags/tag78.xml><?xml version="1.0" encoding="utf-8"?>
<p:tagLst xmlns:p="http://schemas.openxmlformats.org/presentationml/2006/main">
  <p:tag name="AS_UNIQUEID" val="1286"/>
</p:tagLst>
</file>

<file path=ppt/tags/tag780.xml><?xml version="1.0" encoding="utf-8"?>
<p:tagLst xmlns:p="http://schemas.openxmlformats.org/presentationml/2006/main">
  <p:tag name="AS_UNIQUEID" val="1964"/>
</p:tagLst>
</file>

<file path=ppt/tags/tag781.xml><?xml version="1.0" encoding="utf-8"?>
<p:tagLst xmlns:p="http://schemas.openxmlformats.org/presentationml/2006/main">
  <p:tag name="AS_UNIQUEID" val="1965"/>
</p:tagLst>
</file>

<file path=ppt/tags/tag782.xml><?xml version="1.0" encoding="utf-8"?>
<p:tagLst xmlns:p="http://schemas.openxmlformats.org/presentationml/2006/main">
  <p:tag name="AS_UNIQUEID" val="1966"/>
</p:tagLst>
</file>

<file path=ppt/tags/tag783.xml><?xml version="1.0" encoding="utf-8"?>
<p:tagLst xmlns:p="http://schemas.openxmlformats.org/presentationml/2006/main">
  <p:tag name="AS_UNIQUEID" val="423"/>
</p:tagLst>
</file>

<file path=ppt/tags/tag784.xml><?xml version="1.0" encoding="utf-8"?>
<p:tagLst xmlns:p="http://schemas.openxmlformats.org/presentationml/2006/main">
  <p:tag name="AS_UNIQUEID" val="1968"/>
</p:tagLst>
</file>

<file path=ppt/tags/tag785.xml><?xml version="1.0" encoding="utf-8"?>
<p:tagLst xmlns:p="http://schemas.openxmlformats.org/presentationml/2006/main">
  <p:tag name="AS_UNIQUEID" val="1969"/>
</p:tagLst>
</file>

<file path=ppt/tags/tag786.xml><?xml version="1.0" encoding="utf-8"?>
<p:tagLst xmlns:p="http://schemas.openxmlformats.org/presentationml/2006/main">
  <p:tag name="AS_UNIQUEID" val="1970"/>
</p:tagLst>
</file>

<file path=ppt/tags/tag787.xml><?xml version="1.0" encoding="utf-8"?>
<p:tagLst xmlns:p="http://schemas.openxmlformats.org/presentationml/2006/main">
  <p:tag name="AS_UNIQUEID" val="423"/>
</p:tagLst>
</file>

<file path=ppt/tags/tag788.xml><?xml version="1.0" encoding="utf-8"?>
<p:tagLst xmlns:p="http://schemas.openxmlformats.org/presentationml/2006/main">
  <p:tag name="AS_UNIQUEID" val="1971"/>
</p:tagLst>
</file>

<file path=ppt/tags/tag789.xml><?xml version="1.0" encoding="utf-8"?>
<p:tagLst xmlns:p="http://schemas.openxmlformats.org/presentationml/2006/main">
  <p:tag name="AS_UNIQUEID" val="1973"/>
  <p:tag name="KSO_WM_UNIT_TABLE_BEAUTIFY" val="smartTable{8dc3efb1-7e4b-4659-ba52-be118323f1bc}"/>
  <p:tag name="TABLE_ENDDRAG_ORIGIN_RECT" val="699*446"/>
  <p:tag name="TABLE_ENDDRAG_RECT" val="7*8*699*446"/>
</p:tagLst>
</file>

<file path=ppt/tags/tag79.xml><?xml version="1.0" encoding="utf-8"?>
<p:tagLst xmlns:p="http://schemas.openxmlformats.org/presentationml/2006/main">
  <p:tag name="AS_UNIQUEID" val="1287"/>
</p:tagLst>
</file>

<file path=ppt/tags/tag790.xml><?xml version="1.0" encoding="utf-8"?>
<p:tagLst xmlns:p="http://schemas.openxmlformats.org/presentationml/2006/main">
  <p:tag name="AS_UNIQUEID" val="1974"/>
</p:tagLst>
</file>

<file path=ppt/tags/tag791.xml><?xml version="1.0" encoding="utf-8"?>
<p:tagLst xmlns:p="http://schemas.openxmlformats.org/presentationml/2006/main">
  <p:tag name="AS_UNIQUEID" val="1975"/>
</p:tagLst>
</file>

<file path=ppt/tags/tag792.xml><?xml version="1.0" encoding="utf-8"?>
<p:tagLst xmlns:p="http://schemas.openxmlformats.org/presentationml/2006/main">
  <p:tag name="AS_UNIQUEID" val="1976"/>
</p:tagLst>
</file>

<file path=ppt/tags/tag793.xml><?xml version="1.0" encoding="utf-8"?>
<p:tagLst xmlns:p="http://schemas.openxmlformats.org/presentationml/2006/main">
  <p:tag name="AS_UNIQUEID" val="1977"/>
</p:tagLst>
</file>

<file path=ppt/tags/tag794.xml><?xml version="1.0" encoding="utf-8"?>
<p:tagLst xmlns:p="http://schemas.openxmlformats.org/presentationml/2006/main">
  <p:tag name="AS_UNIQUEID" val="1978"/>
</p:tagLst>
</file>

<file path=ppt/tags/tag795.xml><?xml version="1.0" encoding="utf-8"?>
<p:tagLst xmlns:p="http://schemas.openxmlformats.org/presentationml/2006/main">
  <p:tag name="AS_UNIQUEID" val="1979"/>
</p:tagLst>
</file>

<file path=ppt/tags/tag796.xml><?xml version="1.0" encoding="utf-8"?>
<p:tagLst xmlns:p="http://schemas.openxmlformats.org/presentationml/2006/main">
  <p:tag name="AS_UNIQUEID" val="423"/>
</p:tagLst>
</file>

<file path=ppt/tags/tag797.xml><?xml version="1.0" encoding="utf-8"?>
<p:tagLst xmlns:p="http://schemas.openxmlformats.org/presentationml/2006/main">
  <p:tag name="AS_UNIQUEID" val="1981"/>
  <p:tag name="KSO_WM_UNIT_TABLE_BEAUTIFY" val="smartTable{7c6932ec-5498-4488-9243-945abc6b75f5}"/>
  <p:tag name="TABLE_ENDDRAG_ORIGIN_RECT" val="693*299"/>
  <p:tag name="TABLE_ENDDRAG_RECT" val="14*14*693*299"/>
</p:tagLst>
</file>

<file path=ppt/tags/tag798.xml><?xml version="1.0" encoding="utf-8"?>
<p:tagLst xmlns:p="http://schemas.openxmlformats.org/presentationml/2006/main">
  <p:tag name="AS_UNIQUEID" val="1982"/>
</p:tagLst>
</file>

<file path=ppt/tags/tag799.xml><?xml version="1.0" encoding="utf-8"?>
<p:tagLst xmlns:p="http://schemas.openxmlformats.org/presentationml/2006/main">
  <p:tag name="AS_UNIQUEID" val="1983"/>
</p:tagLst>
</file>

<file path=ppt/tags/tag8.xml><?xml version="1.0" encoding="utf-8"?>
<p:tagLst xmlns:p="http://schemas.openxmlformats.org/presentationml/2006/main">
  <p:tag name="AS_UNIQUEID" val="1194"/>
</p:tagLst>
</file>

<file path=ppt/tags/tag80.xml><?xml version="1.0" encoding="utf-8"?>
<p:tagLst xmlns:p="http://schemas.openxmlformats.org/presentationml/2006/main">
  <p:tag name="AS_UNIQUEID" val="1288"/>
</p:tagLst>
</file>

<file path=ppt/tags/tag800.xml><?xml version="1.0" encoding="utf-8"?>
<p:tagLst xmlns:p="http://schemas.openxmlformats.org/presentationml/2006/main">
  <p:tag name="AS_UNIQUEID" val="1984"/>
</p:tagLst>
</file>

<file path=ppt/tags/tag801.xml><?xml version="1.0" encoding="utf-8"?>
<p:tagLst xmlns:p="http://schemas.openxmlformats.org/presentationml/2006/main">
  <p:tag name="AS_UNIQUEID" val="423"/>
</p:tagLst>
</file>

<file path=ppt/tags/tag802.xml><?xml version="1.0" encoding="utf-8"?>
<p:tagLst xmlns:p="http://schemas.openxmlformats.org/presentationml/2006/main">
  <p:tag name="AS_UNIQUEID" val="1986"/>
  <p:tag name="KSO_WM_UNIT_TABLE_BEAUTIFY" val="smartTable{800f71c4-d9bb-45f4-9106-e2e21333c605}"/>
  <p:tag name="TABLE_ENDDRAG_ORIGIN_RECT" val="693*289"/>
  <p:tag name="TABLE_ENDDRAG_RECT" val="10*17*693*289"/>
</p:tagLst>
</file>

<file path=ppt/tags/tag803.xml><?xml version="1.0" encoding="utf-8"?>
<p:tagLst xmlns:p="http://schemas.openxmlformats.org/presentationml/2006/main">
  <p:tag name="AS_UNIQUEID" val="1987"/>
</p:tagLst>
</file>

<file path=ppt/tags/tag804.xml><?xml version="1.0" encoding="utf-8"?>
<p:tagLst xmlns:p="http://schemas.openxmlformats.org/presentationml/2006/main">
  <p:tag name="AS_UNIQUEID" val="1988"/>
</p:tagLst>
</file>

<file path=ppt/tags/tag805.xml><?xml version="1.0" encoding="utf-8"?>
<p:tagLst xmlns:p="http://schemas.openxmlformats.org/presentationml/2006/main">
  <p:tag name="AS_UNIQUEID" val="1989"/>
</p:tagLst>
</file>

<file path=ppt/tags/tag806.xml><?xml version="1.0" encoding="utf-8"?>
<p:tagLst xmlns:p="http://schemas.openxmlformats.org/presentationml/2006/main">
  <p:tag name="AS_UNIQUEID" val="1990"/>
</p:tagLst>
</file>

<file path=ppt/tags/tag807.xml><?xml version="1.0" encoding="utf-8"?>
<p:tagLst xmlns:p="http://schemas.openxmlformats.org/presentationml/2006/main">
  <p:tag name="AS_UNIQUEID" val="1991"/>
</p:tagLst>
</file>

<file path=ppt/tags/tag808.xml><?xml version="1.0" encoding="utf-8"?>
<p:tagLst xmlns:p="http://schemas.openxmlformats.org/presentationml/2006/main">
  <p:tag name="AS_UNIQUEID" val="1992"/>
</p:tagLst>
</file>

<file path=ppt/tags/tag809.xml><?xml version="1.0" encoding="utf-8"?>
<p:tagLst xmlns:p="http://schemas.openxmlformats.org/presentationml/2006/main">
  <p:tag name="AS_UNIQUEID" val="1993"/>
</p:tagLst>
</file>

<file path=ppt/tags/tag81.xml><?xml version="1.0" encoding="utf-8"?>
<p:tagLst xmlns:p="http://schemas.openxmlformats.org/presentationml/2006/main">
  <p:tag name="AS_UNIQUEID" val="1289"/>
</p:tagLst>
</file>

<file path=ppt/tags/tag810.xml><?xml version="1.0" encoding="utf-8"?>
<p:tagLst xmlns:p="http://schemas.openxmlformats.org/presentationml/2006/main">
  <p:tag name="AS_UNIQUEID" val="1994"/>
</p:tagLst>
</file>

<file path=ppt/tags/tag811.xml><?xml version="1.0" encoding="utf-8"?>
<p:tagLst xmlns:p="http://schemas.openxmlformats.org/presentationml/2006/main">
  <p:tag name="AS_UNIQUEID" val="1995"/>
</p:tagLst>
</file>

<file path=ppt/tags/tag812.xml><?xml version="1.0" encoding="utf-8"?>
<p:tagLst xmlns:p="http://schemas.openxmlformats.org/presentationml/2006/main">
  <p:tag name="AS_UNIQUEID" val="1996"/>
</p:tagLst>
</file>

<file path=ppt/tags/tag813.xml><?xml version="1.0" encoding="utf-8"?>
<p:tagLst xmlns:p="http://schemas.openxmlformats.org/presentationml/2006/main">
  <p:tag name="AS_UNIQUEID" val="1997"/>
</p:tagLst>
</file>

<file path=ppt/tags/tag814.xml><?xml version="1.0" encoding="utf-8"?>
<p:tagLst xmlns:p="http://schemas.openxmlformats.org/presentationml/2006/main">
  <p:tag name="AS_UNIQUEID" val="1998"/>
</p:tagLst>
</file>

<file path=ppt/tags/tag815.xml><?xml version="1.0" encoding="utf-8"?>
<p:tagLst xmlns:p="http://schemas.openxmlformats.org/presentationml/2006/main">
  <p:tag name="AS_UNIQUEID" val="2003"/>
</p:tagLst>
</file>

<file path=ppt/tags/tag816.xml><?xml version="1.0" encoding="utf-8"?>
<p:tagLst xmlns:p="http://schemas.openxmlformats.org/presentationml/2006/main">
  <p:tag name="AS_UNIQUEID" val="2004"/>
</p:tagLst>
</file>

<file path=ppt/tags/tag817.xml><?xml version="1.0" encoding="utf-8"?>
<p:tagLst xmlns:p="http://schemas.openxmlformats.org/presentationml/2006/main">
  <p:tag name="AS_UNIQUEID" val="2006"/>
</p:tagLst>
</file>

<file path=ppt/tags/tag818.xml><?xml version="1.0" encoding="utf-8"?>
<p:tagLst xmlns:p="http://schemas.openxmlformats.org/presentationml/2006/main">
  <p:tag name="AS_UNIQUEID" val="2007"/>
</p:tagLst>
</file>

<file path=ppt/tags/tag819.xml><?xml version="1.0" encoding="utf-8"?>
<p:tagLst xmlns:p="http://schemas.openxmlformats.org/presentationml/2006/main">
  <p:tag name="AS_UNIQUEID" val="2008"/>
</p:tagLst>
</file>

<file path=ppt/tags/tag82.xml><?xml version="1.0" encoding="utf-8"?>
<p:tagLst xmlns:p="http://schemas.openxmlformats.org/presentationml/2006/main">
  <p:tag name="AS_UNIQUEID" val="1290"/>
</p:tagLst>
</file>

<file path=ppt/tags/tag820.xml><?xml version="1.0" encoding="utf-8"?>
<p:tagLst xmlns:p="http://schemas.openxmlformats.org/presentationml/2006/main">
  <p:tag name="AS_UNIQUEID" val="2009"/>
</p:tagLst>
</file>

<file path=ppt/tags/tag821.xml><?xml version="1.0" encoding="utf-8"?>
<p:tagLst xmlns:p="http://schemas.openxmlformats.org/presentationml/2006/main">
  <p:tag name="AS_UNIQUEID" val="2010"/>
</p:tagLst>
</file>

<file path=ppt/tags/tag822.xml><?xml version="1.0" encoding="utf-8"?>
<p:tagLst xmlns:p="http://schemas.openxmlformats.org/presentationml/2006/main">
  <p:tag name="AS_UNIQUEID" val="2011"/>
</p:tagLst>
</file>

<file path=ppt/tags/tag823.xml><?xml version="1.0" encoding="utf-8"?>
<p:tagLst xmlns:p="http://schemas.openxmlformats.org/presentationml/2006/main">
  <p:tag name="AS_UNIQUEID" val="2012"/>
</p:tagLst>
</file>

<file path=ppt/tags/tag824.xml><?xml version="1.0" encoding="utf-8"?>
<p:tagLst xmlns:p="http://schemas.openxmlformats.org/presentationml/2006/main">
  <p:tag name="AS_UNIQUEID" val="2013"/>
</p:tagLst>
</file>

<file path=ppt/tags/tag825.xml><?xml version="1.0" encoding="utf-8"?>
<p:tagLst xmlns:p="http://schemas.openxmlformats.org/presentationml/2006/main">
  <p:tag name="AS_UNIQUEID" val="2014"/>
</p:tagLst>
</file>

<file path=ppt/tags/tag826.xml><?xml version="1.0" encoding="utf-8"?>
<p:tagLst xmlns:p="http://schemas.openxmlformats.org/presentationml/2006/main">
  <p:tag name="AS_UNIQUEID" val="2015"/>
</p:tagLst>
</file>

<file path=ppt/tags/tag827.xml><?xml version="1.0" encoding="utf-8"?>
<p:tagLst xmlns:p="http://schemas.openxmlformats.org/presentationml/2006/main">
  <p:tag name="AS_UNIQUEID" val="2016"/>
</p:tagLst>
</file>

<file path=ppt/tags/tag828.xml><?xml version="1.0" encoding="utf-8"?>
<p:tagLst xmlns:p="http://schemas.openxmlformats.org/presentationml/2006/main">
  <p:tag name="AS_UNIQUEID" val="2017"/>
</p:tagLst>
</file>

<file path=ppt/tags/tag829.xml><?xml version="1.0" encoding="utf-8"?>
<p:tagLst xmlns:p="http://schemas.openxmlformats.org/presentationml/2006/main">
  <p:tag name="AS_UNIQUEID" val="2018"/>
</p:tagLst>
</file>

<file path=ppt/tags/tag83.xml><?xml version="1.0" encoding="utf-8"?>
<p:tagLst xmlns:p="http://schemas.openxmlformats.org/presentationml/2006/main">
  <p:tag name="AS_UNIQUEID" val="1291"/>
</p:tagLst>
</file>

<file path=ppt/tags/tag830.xml><?xml version="1.0" encoding="utf-8"?>
<p:tagLst xmlns:p="http://schemas.openxmlformats.org/presentationml/2006/main">
  <p:tag name="AS_UNIQUEID" val="2019"/>
</p:tagLst>
</file>

<file path=ppt/tags/tag831.xml><?xml version="1.0" encoding="utf-8"?>
<p:tagLst xmlns:p="http://schemas.openxmlformats.org/presentationml/2006/main">
  <p:tag name="AS_UNIQUEID" val="2020"/>
</p:tagLst>
</file>

<file path=ppt/tags/tag832.xml><?xml version="1.0" encoding="utf-8"?>
<p:tagLst xmlns:p="http://schemas.openxmlformats.org/presentationml/2006/main">
  <p:tag name="AS_UNIQUEID" val="2021"/>
</p:tagLst>
</file>

<file path=ppt/tags/tag833.xml><?xml version="1.0" encoding="utf-8"?>
<p:tagLst xmlns:p="http://schemas.openxmlformats.org/presentationml/2006/main">
  <p:tag name="AS_UNIQUEID" val="2022"/>
</p:tagLst>
</file>

<file path=ppt/tags/tag834.xml><?xml version="1.0" encoding="utf-8"?>
<p:tagLst xmlns:p="http://schemas.openxmlformats.org/presentationml/2006/main">
  <p:tag name="AS_UNIQUEID" val="2023"/>
</p:tagLst>
</file>

<file path=ppt/tags/tag835.xml><?xml version="1.0" encoding="utf-8"?>
<p:tagLst xmlns:p="http://schemas.openxmlformats.org/presentationml/2006/main">
  <p:tag name="AS_UNIQUEID" val="2024"/>
</p:tagLst>
</file>

<file path=ppt/tags/tag836.xml><?xml version="1.0" encoding="utf-8"?>
<p:tagLst xmlns:p="http://schemas.openxmlformats.org/presentationml/2006/main">
  <p:tag name="AS_UNIQUEID" val="2025"/>
</p:tagLst>
</file>

<file path=ppt/tags/tag837.xml><?xml version="1.0" encoding="utf-8"?>
<p:tagLst xmlns:p="http://schemas.openxmlformats.org/presentationml/2006/main">
  <p:tag name="AS_UNIQUEID" val="2026"/>
</p:tagLst>
</file>

<file path=ppt/tags/tag838.xml><?xml version="1.0" encoding="utf-8"?>
<p:tagLst xmlns:p="http://schemas.openxmlformats.org/presentationml/2006/main">
  <p:tag name="AS_UNIQUEID" val="2027"/>
</p:tagLst>
</file>

<file path=ppt/tags/tag839.xml><?xml version="1.0" encoding="utf-8"?>
<p:tagLst xmlns:p="http://schemas.openxmlformats.org/presentationml/2006/main">
  <p:tag name="AS_UNIQUEID" val="2028"/>
</p:tagLst>
</file>

<file path=ppt/tags/tag84.xml><?xml version="1.0" encoding="utf-8"?>
<p:tagLst xmlns:p="http://schemas.openxmlformats.org/presentationml/2006/main">
  <p:tag name="AS_UNIQUEID" val="1292"/>
</p:tagLst>
</file>

<file path=ppt/tags/tag840.xml><?xml version="1.0" encoding="utf-8"?>
<p:tagLst xmlns:p="http://schemas.openxmlformats.org/presentationml/2006/main">
  <p:tag name="AS_UNIQUEID" val="2029"/>
</p:tagLst>
</file>

<file path=ppt/tags/tag841.xml><?xml version="1.0" encoding="utf-8"?>
<p:tagLst xmlns:p="http://schemas.openxmlformats.org/presentationml/2006/main">
  <p:tag name="AS_UNIQUEID" val="2030"/>
</p:tagLst>
</file>

<file path=ppt/tags/tag842.xml><?xml version="1.0" encoding="utf-8"?>
<p:tagLst xmlns:p="http://schemas.openxmlformats.org/presentationml/2006/main">
  <p:tag name="AS_UNIQUEID" val="2031"/>
</p:tagLst>
</file>

<file path=ppt/tags/tag843.xml><?xml version="1.0" encoding="utf-8"?>
<p:tagLst xmlns:p="http://schemas.openxmlformats.org/presentationml/2006/main">
  <p:tag name="AS_UNIQUEID" val="2032"/>
</p:tagLst>
</file>

<file path=ppt/tags/tag844.xml><?xml version="1.0" encoding="utf-8"?>
<p:tagLst xmlns:p="http://schemas.openxmlformats.org/presentationml/2006/main">
  <p:tag name="AS_UNIQUEID" val="2033"/>
</p:tagLst>
</file>

<file path=ppt/tags/tag845.xml><?xml version="1.0" encoding="utf-8"?>
<p:tagLst xmlns:p="http://schemas.openxmlformats.org/presentationml/2006/main">
  <p:tag name="AS_UNIQUEID" val="2047"/>
</p:tagLst>
</file>

<file path=ppt/tags/tag846.xml><?xml version="1.0" encoding="utf-8"?>
<p:tagLst xmlns:p="http://schemas.openxmlformats.org/presentationml/2006/main">
  <p:tag name="AS_UNIQUEID" val="2048"/>
</p:tagLst>
</file>

<file path=ppt/tags/tag847.xml><?xml version="1.0" encoding="utf-8"?>
<p:tagLst xmlns:p="http://schemas.openxmlformats.org/presentationml/2006/main">
  <p:tag name="AS_UNIQUEID" val="2049"/>
</p:tagLst>
</file>

<file path=ppt/tags/tag848.xml><?xml version="1.0" encoding="utf-8"?>
<p:tagLst xmlns:p="http://schemas.openxmlformats.org/presentationml/2006/main">
  <p:tag name="AS_UNIQUEID" val="2050"/>
</p:tagLst>
</file>

<file path=ppt/tags/tag849.xml><?xml version="1.0" encoding="utf-8"?>
<p:tagLst xmlns:p="http://schemas.openxmlformats.org/presentationml/2006/main">
  <p:tag name="AS_UNIQUEID" val="2051"/>
</p:tagLst>
</file>

<file path=ppt/tags/tag85.xml><?xml version="1.0" encoding="utf-8"?>
<p:tagLst xmlns:p="http://schemas.openxmlformats.org/presentationml/2006/main">
  <p:tag name="AS_UNIQUEID" val="1293"/>
</p:tagLst>
</file>

<file path=ppt/tags/tag850.xml><?xml version="1.0" encoding="utf-8"?>
<p:tagLst xmlns:p="http://schemas.openxmlformats.org/presentationml/2006/main">
  <p:tag name="AS_UNIQUEID" val="2052"/>
</p:tagLst>
</file>

<file path=ppt/tags/tag851.xml><?xml version="1.0" encoding="utf-8"?>
<p:tagLst xmlns:p="http://schemas.openxmlformats.org/presentationml/2006/main">
  <p:tag name="AS_UNIQUEID" val="2053"/>
</p:tagLst>
</file>

<file path=ppt/tags/tag852.xml><?xml version="1.0" encoding="utf-8"?>
<p:tagLst xmlns:p="http://schemas.openxmlformats.org/presentationml/2006/main">
  <p:tag name="AS_UNIQUEID" val="2054"/>
</p:tagLst>
</file>

<file path=ppt/tags/tag853.xml><?xml version="1.0" encoding="utf-8"?>
<p:tagLst xmlns:p="http://schemas.openxmlformats.org/presentationml/2006/main">
  <p:tag name="AS_UNIQUEID" val="2055"/>
</p:tagLst>
</file>

<file path=ppt/tags/tag854.xml><?xml version="1.0" encoding="utf-8"?>
<p:tagLst xmlns:p="http://schemas.openxmlformats.org/presentationml/2006/main">
  <p:tag name="AS_UNIQUEID" val="2056"/>
</p:tagLst>
</file>

<file path=ppt/tags/tag855.xml><?xml version="1.0" encoding="utf-8"?>
<p:tagLst xmlns:p="http://schemas.openxmlformats.org/presentationml/2006/main">
  <p:tag name="AS_UNIQUEID" val="2057"/>
</p:tagLst>
</file>

<file path=ppt/tags/tag856.xml><?xml version="1.0" encoding="utf-8"?>
<p:tagLst xmlns:p="http://schemas.openxmlformats.org/presentationml/2006/main">
  <p:tag name="AS_UNIQUEID" val="2058"/>
</p:tagLst>
</file>

<file path=ppt/tags/tag857.xml><?xml version="1.0" encoding="utf-8"?>
<p:tagLst xmlns:p="http://schemas.openxmlformats.org/presentationml/2006/main">
  <p:tag name="AS_UNIQUEID" val="2059"/>
</p:tagLst>
</file>

<file path=ppt/tags/tag858.xml><?xml version="1.0" encoding="utf-8"?>
<p:tagLst xmlns:p="http://schemas.openxmlformats.org/presentationml/2006/main">
  <p:tag name="AS_UNIQUEID" val="2060"/>
</p:tagLst>
</file>

<file path=ppt/tags/tag859.xml><?xml version="1.0" encoding="utf-8"?>
<p:tagLst xmlns:p="http://schemas.openxmlformats.org/presentationml/2006/main">
  <p:tag name="AS_UNIQUEID" val="2061"/>
</p:tagLst>
</file>

<file path=ppt/tags/tag86.xml><?xml version="1.0" encoding="utf-8"?>
<p:tagLst xmlns:p="http://schemas.openxmlformats.org/presentationml/2006/main">
  <p:tag name="AS_UNIQUEID" val="1294"/>
</p:tagLst>
</file>

<file path=ppt/tags/tag860.xml><?xml version="1.0" encoding="utf-8"?>
<p:tagLst xmlns:p="http://schemas.openxmlformats.org/presentationml/2006/main">
  <p:tag name="AS_UNIQUEID" val="2035"/>
</p:tagLst>
</file>

<file path=ppt/tags/tag861.xml><?xml version="1.0" encoding="utf-8"?>
<p:tagLst xmlns:p="http://schemas.openxmlformats.org/presentationml/2006/main">
  <p:tag name="AS_UNIQUEID" val="2036"/>
</p:tagLst>
</file>

<file path=ppt/tags/tag862.xml><?xml version="1.0" encoding="utf-8"?>
<p:tagLst xmlns:p="http://schemas.openxmlformats.org/presentationml/2006/main">
  <p:tag name="AS_UNIQUEID" val="2037"/>
</p:tagLst>
</file>

<file path=ppt/tags/tag863.xml><?xml version="1.0" encoding="utf-8"?>
<p:tagLst xmlns:p="http://schemas.openxmlformats.org/presentationml/2006/main">
  <p:tag name="AS_UNIQUEID" val="2038"/>
</p:tagLst>
</file>

<file path=ppt/tags/tag864.xml><?xml version="1.0" encoding="utf-8"?>
<p:tagLst xmlns:p="http://schemas.openxmlformats.org/presentationml/2006/main">
  <p:tag name="AS_UNIQUEID" val="2039"/>
</p:tagLst>
</file>

<file path=ppt/tags/tag865.xml><?xml version="1.0" encoding="utf-8"?>
<p:tagLst xmlns:p="http://schemas.openxmlformats.org/presentationml/2006/main">
  <p:tag name="AS_UNIQUEID" val="2040"/>
</p:tagLst>
</file>

<file path=ppt/tags/tag866.xml><?xml version="1.0" encoding="utf-8"?>
<p:tagLst xmlns:p="http://schemas.openxmlformats.org/presentationml/2006/main">
  <p:tag name="AS_UNIQUEID" val="2041"/>
</p:tagLst>
</file>

<file path=ppt/tags/tag867.xml><?xml version="1.0" encoding="utf-8"?>
<p:tagLst xmlns:p="http://schemas.openxmlformats.org/presentationml/2006/main">
  <p:tag name="AS_UNIQUEID" val="2042"/>
</p:tagLst>
</file>

<file path=ppt/tags/tag868.xml><?xml version="1.0" encoding="utf-8"?>
<p:tagLst xmlns:p="http://schemas.openxmlformats.org/presentationml/2006/main">
  <p:tag name="AS_UNIQUEID" val="2043"/>
</p:tagLst>
</file>

<file path=ppt/tags/tag869.xml><?xml version="1.0" encoding="utf-8"?>
<p:tagLst xmlns:p="http://schemas.openxmlformats.org/presentationml/2006/main">
  <p:tag name="AS_UNIQUEID" val="2044"/>
</p:tagLst>
</file>

<file path=ppt/tags/tag87.xml><?xml version="1.0" encoding="utf-8"?>
<p:tagLst xmlns:p="http://schemas.openxmlformats.org/presentationml/2006/main">
  <p:tag name="AS_UNIQUEID" val="1295"/>
</p:tagLst>
</file>

<file path=ppt/tags/tag870.xml><?xml version="1.0" encoding="utf-8"?>
<p:tagLst xmlns:p="http://schemas.openxmlformats.org/presentationml/2006/main">
  <p:tag name="AS_UNIQUEID" val="2045"/>
</p:tagLst>
</file>

<file path=ppt/tags/tag871.xml><?xml version="1.0" encoding="utf-8"?>
<p:tagLst xmlns:p="http://schemas.openxmlformats.org/presentationml/2006/main">
  <p:tag name="AS_UNIQUEID" val="2063"/>
</p:tagLst>
</file>

<file path=ppt/tags/tag872.xml><?xml version="1.0" encoding="utf-8"?>
<p:tagLst xmlns:p="http://schemas.openxmlformats.org/presentationml/2006/main">
  <p:tag name="AS_UNIQUEID" val="2064"/>
  <p:tag name="KSO_WM_UNIT_TABLE_BEAUTIFY" val="smartTable{605eeae6-7ecf-4605-8f15-3882975d9026}"/>
  <p:tag name="TABLE_ENDDRAG_ORIGIN_RECT" val="661*240"/>
  <p:tag name="TABLE_ENDDRAG_RECT" val="43*8*661*240"/>
</p:tagLst>
</file>

<file path=ppt/tags/tag873.xml><?xml version="1.0" encoding="utf-8"?>
<p:tagLst xmlns:p="http://schemas.openxmlformats.org/presentationml/2006/main">
  <p:tag name="AS_UNIQUEID" val="2065"/>
</p:tagLst>
</file>

<file path=ppt/tags/tag874.xml><?xml version="1.0" encoding="utf-8"?>
<p:tagLst xmlns:p="http://schemas.openxmlformats.org/presentationml/2006/main">
  <p:tag name="AS_UNIQUEID" val="2066"/>
</p:tagLst>
</file>

<file path=ppt/tags/tag875.xml><?xml version="1.0" encoding="utf-8"?>
<p:tagLst xmlns:p="http://schemas.openxmlformats.org/presentationml/2006/main">
  <p:tag name="AS_UNIQUEID" val="2067"/>
</p:tagLst>
</file>

<file path=ppt/tags/tag876.xml><?xml version="1.0" encoding="utf-8"?>
<p:tagLst xmlns:p="http://schemas.openxmlformats.org/presentationml/2006/main">
  <p:tag name="AS_UNIQUEID" val="2068"/>
</p:tagLst>
</file>

<file path=ppt/tags/tag877.xml><?xml version="1.0" encoding="utf-8"?>
<p:tagLst xmlns:p="http://schemas.openxmlformats.org/presentationml/2006/main">
  <p:tag name="AS_UNIQUEID" val="2069"/>
</p:tagLst>
</file>

<file path=ppt/tags/tag878.xml><?xml version="1.0" encoding="utf-8"?>
<p:tagLst xmlns:p="http://schemas.openxmlformats.org/presentationml/2006/main">
  <p:tag name="AS_UNIQUEID" val="2070"/>
</p:tagLst>
</file>

<file path=ppt/tags/tag879.xml><?xml version="1.0" encoding="utf-8"?>
<p:tagLst xmlns:p="http://schemas.openxmlformats.org/presentationml/2006/main">
  <p:tag name="AS_UNIQUEID" val="2072"/>
</p:tagLst>
</file>

<file path=ppt/tags/tag88.xml><?xml version="1.0" encoding="utf-8"?>
<p:tagLst xmlns:p="http://schemas.openxmlformats.org/presentationml/2006/main">
  <p:tag name="AS_UNIQUEID" val="1296"/>
</p:tagLst>
</file>

<file path=ppt/tags/tag880.xml><?xml version="1.0" encoding="utf-8"?>
<p:tagLst xmlns:p="http://schemas.openxmlformats.org/presentationml/2006/main">
  <p:tag name="AS_UNIQUEID" val="2073"/>
  <p:tag name="KSO_WM_UNIT_PLACING_PICTURE_USER_VIEWPORT" val="{&quot;height&quot;:1825,&quot;width&quot;:2805}"/>
</p:tagLst>
</file>

<file path=ppt/tags/tag881.xml><?xml version="1.0" encoding="utf-8"?>
<p:tagLst xmlns:p="http://schemas.openxmlformats.org/presentationml/2006/main">
  <p:tag name="AS_UNIQUEID" val="2074"/>
</p:tagLst>
</file>

<file path=ppt/tags/tag882.xml><?xml version="1.0" encoding="utf-8"?>
<p:tagLst xmlns:p="http://schemas.openxmlformats.org/presentationml/2006/main">
  <p:tag name="AS_UNIQUEID" val="2075"/>
</p:tagLst>
</file>

<file path=ppt/tags/tag883.xml><?xml version="1.0" encoding="utf-8"?>
<p:tagLst xmlns:p="http://schemas.openxmlformats.org/presentationml/2006/main">
  <p:tag name="AS_UNIQUEID" val="2076"/>
</p:tagLst>
</file>

<file path=ppt/tags/tag884.xml><?xml version="1.0" encoding="utf-8"?>
<p:tagLst xmlns:p="http://schemas.openxmlformats.org/presentationml/2006/main">
  <p:tag name="AS_UNIQUEID" val="2077"/>
</p:tagLst>
</file>

<file path=ppt/tags/tag885.xml><?xml version="1.0" encoding="utf-8"?>
<p:tagLst xmlns:p="http://schemas.openxmlformats.org/presentationml/2006/main">
  <p:tag name="AS_UNIQUEID" val="2078"/>
</p:tagLst>
</file>

<file path=ppt/tags/tag886.xml><?xml version="1.0" encoding="utf-8"?>
<p:tagLst xmlns:p="http://schemas.openxmlformats.org/presentationml/2006/main">
  <p:tag name="AS_UNIQUEID" val="2079"/>
</p:tagLst>
</file>

<file path=ppt/tags/tag887.xml><?xml version="1.0" encoding="utf-8"?>
<p:tagLst xmlns:p="http://schemas.openxmlformats.org/presentationml/2006/main">
  <p:tag name="AS_UNIQUEID" val="2080"/>
</p:tagLst>
</file>

<file path=ppt/tags/tag888.xml><?xml version="1.0" encoding="utf-8"?>
<p:tagLst xmlns:p="http://schemas.openxmlformats.org/presentationml/2006/main">
  <p:tag name="AS_UNIQUEID" val="2081"/>
</p:tagLst>
</file>

<file path=ppt/tags/tag889.xml><?xml version="1.0" encoding="utf-8"?>
<p:tagLst xmlns:p="http://schemas.openxmlformats.org/presentationml/2006/main">
  <p:tag name="AS_UNIQUEID" val="1261"/>
</p:tagLst>
</file>

<file path=ppt/tags/tag89.xml><?xml version="1.0" encoding="utf-8"?>
<p:tagLst xmlns:p="http://schemas.openxmlformats.org/presentationml/2006/main">
  <p:tag name="AS_UNIQUEID" val="1297"/>
</p:tagLst>
</file>

<file path=ppt/tags/tag890.xml><?xml version="1.0" encoding="utf-8"?>
<p:tagLst xmlns:p="http://schemas.openxmlformats.org/presentationml/2006/main">
  <p:tag name="AS_UNIQUEID" val="1262"/>
</p:tagLst>
</file>

<file path=ppt/tags/tag891.xml><?xml version="1.0" encoding="utf-8"?>
<p:tagLst xmlns:p="http://schemas.openxmlformats.org/presentationml/2006/main">
  <p:tag name="AS_UNIQUEID" val="1263"/>
</p:tagLst>
</file>

<file path=ppt/tags/tag892.xml><?xml version="1.0" encoding="utf-8"?>
<p:tagLst xmlns:p="http://schemas.openxmlformats.org/presentationml/2006/main">
  <p:tag name="AS_UNIQUEID" val="1264"/>
</p:tagLst>
</file>

<file path=ppt/tags/tag893.xml><?xml version="1.0" encoding="utf-8"?>
<p:tagLst xmlns:p="http://schemas.openxmlformats.org/presentationml/2006/main">
  <p:tag name="AS_UNIQUEID" val="1265"/>
</p:tagLst>
</file>

<file path=ppt/tags/tag894.xml><?xml version="1.0" encoding="utf-8"?>
<p:tagLst xmlns:p="http://schemas.openxmlformats.org/presentationml/2006/main">
  <p:tag name="AS_UNIQUEID" val="1266"/>
</p:tagLst>
</file>

<file path=ppt/tags/tag895.xml><?xml version="1.0" encoding="utf-8"?>
<p:tagLst xmlns:p="http://schemas.openxmlformats.org/presentationml/2006/main">
  <p:tag name="AS_OS" val="Unix 3.10 unknown"/>
  <p:tag name="AS_RELEASE_DATE" val="2020.11.30"/>
  <p:tag name="AS_TITLE" val="Aspose.Slides for Java"/>
  <p:tag name="AS_VERSION" val="20.11"/>
</p:tagLst>
</file>

<file path=ppt/tags/tag9.xml><?xml version="1.0" encoding="utf-8"?>
<p:tagLst xmlns:p="http://schemas.openxmlformats.org/presentationml/2006/main">
  <p:tag name="AS_UNIQUEID" val="1195"/>
</p:tagLst>
</file>

<file path=ppt/tags/tag90.xml><?xml version="1.0" encoding="utf-8"?>
<p:tagLst xmlns:p="http://schemas.openxmlformats.org/presentationml/2006/main">
  <p:tag name="AS_UNIQUEID" val="1298"/>
</p:tagLst>
</file>

<file path=ppt/tags/tag91.xml><?xml version="1.0" encoding="utf-8"?>
<p:tagLst xmlns:p="http://schemas.openxmlformats.org/presentationml/2006/main">
  <p:tag name="AS_UNIQUEID" val="1299"/>
</p:tagLst>
</file>

<file path=ppt/tags/tag92.xml><?xml version="1.0" encoding="utf-8"?>
<p:tagLst xmlns:p="http://schemas.openxmlformats.org/presentationml/2006/main">
  <p:tag name="AS_UNIQUEID" val="1300"/>
</p:tagLst>
</file>

<file path=ppt/tags/tag93.xml><?xml version="1.0" encoding="utf-8"?>
<p:tagLst xmlns:p="http://schemas.openxmlformats.org/presentationml/2006/main">
  <p:tag name="AS_UNIQUEID" val="1301"/>
</p:tagLst>
</file>

<file path=ppt/tags/tag94.xml><?xml version="1.0" encoding="utf-8"?>
<p:tagLst xmlns:p="http://schemas.openxmlformats.org/presentationml/2006/main">
  <p:tag name="AS_UNIQUEID" val="1303"/>
</p:tagLst>
</file>

<file path=ppt/tags/tag95.xml><?xml version="1.0" encoding="utf-8"?>
<p:tagLst xmlns:p="http://schemas.openxmlformats.org/presentationml/2006/main">
  <p:tag name="AS_UNIQUEID" val="1304"/>
</p:tagLst>
</file>

<file path=ppt/tags/tag96.xml><?xml version="1.0" encoding="utf-8"?>
<p:tagLst xmlns:p="http://schemas.openxmlformats.org/presentationml/2006/main">
  <p:tag name="AS_UNIQUEID" val="1305"/>
</p:tagLst>
</file>

<file path=ppt/tags/tag97.xml><?xml version="1.0" encoding="utf-8"?>
<p:tagLst xmlns:p="http://schemas.openxmlformats.org/presentationml/2006/main">
  <p:tag name="AS_UNIQUEID" val="1306"/>
</p:tagLst>
</file>

<file path=ppt/tags/tag98.xml><?xml version="1.0" encoding="utf-8"?>
<p:tagLst xmlns:p="http://schemas.openxmlformats.org/presentationml/2006/main">
  <p:tag name="AS_UNIQUEID" val="1307"/>
</p:tagLst>
</file>

<file path=ppt/tags/tag99.xml><?xml version="1.0" encoding="utf-8"?>
<p:tagLst xmlns:p="http://schemas.openxmlformats.org/presentationml/2006/main">
  <p:tag name="AS_UNIQUEID" val="1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21653</Words>
  <Application>WPS 演示</Application>
  <PresentationFormat>On-screen Show (4:3)</PresentationFormat>
  <Paragraphs>2216</Paragraphs>
  <Slides>68</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4" baseType="lpstr">
      <vt:lpstr>Arial</vt:lpstr>
      <vt:lpstr>宋体</vt:lpstr>
      <vt:lpstr>Wingdings</vt:lpstr>
      <vt:lpstr>思源黑体 CN Normal</vt:lpstr>
      <vt:lpstr>黑体</vt:lpstr>
      <vt:lpstr>思源黑体 CN Normal</vt:lpstr>
      <vt:lpstr>微软雅黑</vt:lpstr>
      <vt:lpstr>Calibri</vt:lpstr>
      <vt:lpstr>Arial Unicode MS</vt:lpstr>
      <vt:lpstr>Times New Roman</vt:lpstr>
      <vt:lpstr>华文新魏</vt:lpstr>
      <vt:lpstr>新宋体</vt:lpstr>
      <vt:lpstr>Courier New</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seewo</cp:lastModifiedBy>
  <cp:revision>3</cp:revision>
  <cp:lastPrinted>2021-03-01T16:52:00Z</cp:lastPrinted>
  <dcterms:created xsi:type="dcterms:W3CDTF">2021-03-01T16:52:00Z</dcterms:created>
  <dcterms:modified xsi:type="dcterms:W3CDTF">2022-01-20T04:13:56Z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2052-11.1.0.11392</vt:lpwstr>
  </property>
  <property fmtid="{D5CDD505-2E9C-101B-9397-08002B2CF9AE}" pid="7" name="ICV">
    <vt:lpwstr>D1A13DF72C9D4FD3972C0221CCDF422A</vt:lpwstr>
  </property>
</Properties>
</file>