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 ContentType="application/msword"/>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3"/>
    <p:sldId id="271" r:id="rId4"/>
    <p:sldId id="272" r:id="rId5"/>
    <p:sldId id="274" r:id="rId6"/>
    <p:sldId id="275" r:id="rId7"/>
    <p:sldId id="278" r:id="rId8"/>
    <p:sldId id="279" r:id="rId9"/>
    <p:sldId id="281" r:id="rId10"/>
    <p:sldId id="290" r:id="rId11"/>
    <p:sldId id="283" r:id="rId12"/>
    <p:sldId id="292" r:id="rId14"/>
    <p:sldId id="284" r:id="rId15"/>
    <p:sldId id="294" r:id="rId16"/>
    <p:sldId id="323" r:id="rId17"/>
    <p:sldId id="302" r:id="rId18"/>
    <p:sldId id="303" r:id="rId19"/>
    <p:sldId id="304" r:id="rId20"/>
    <p:sldId id="305" r:id="rId21"/>
    <p:sldId id="306" r:id="rId22"/>
    <p:sldId id="307" r:id="rId23"/>
    <p:sldId id="287" r:id="rId24"/>
    <p:sldId id="321" r:id="rId25"/>
    <p:sldId id="322" r:id="rId26"/>
    <p:sldId id="308" r:id="rId27"/>
    <p:sldId id="309" r:id="rId28"/>
    <p:sldId id="316" r:id="rId29"/>
    <p:sldId id="320" r:id="rId30"/>
    <p:sldId id="312" r:id="rId31"/>
    <p:sldId id="313" r:id="rId32"/>
    <p:sldId id="314" r:id="rId33"/>
    <p:sldId id="317" r:id="rId34"/>
    <p:sldId id="318" r:id="rId35"/>
    <p:sldId id="324" r:id="rId36"/>
    <p:sldId id="325" r:id="rId37"/>
    <p:sldId id="326" r:id="rId38"/>
    <p:sldId id="327" r:id="rId39"/>
    <p:sldId id="345" r:id="rId40"/>
    <p:sldId id="328" r:id="rId41"/>
    <p:sldId id="329" r:id="rId42"/>
    <p:sldId id="336" r:id="rId43"/>
    <p:sldId id="331" r:id="rId44"/>
    <p:sldId id="330" r:id="rId45"/>
    <p:sldId id="332" r:id="rId46"/>
    <p:sldId id="333" r:id="rId47"/>
    <p:sldId id="337" r:id="rId48"/>
    <p:sldId id="338" r:id="rId49"/>
    <p:sldId id="346" r:id="rId50"/>
    <p:sldId id="343" r:id="rId51"/>
    <p:sldId id="363" r:id="rId52"/>
    <p:sldId id="364" r:id="rId53"/>
    <p:sldId id="365" r:id="rId54"/>
    <p:sldId id="339" r:id="rId55"/>
    <p:sldId id="340" r:id="rId56"/>
    <p:sldId id="342" r:id="rId57"/>
    <p:sldId id="369" r:id="rId58"/>
  </p:sldIdLst>
  <p:sldSz cx="12192000" cy="6858000"/>
  <p:notesSz cx="6858000" cy="9144000"/>
  <p:custDataLst>
    <p:tags r:id="rId6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0" clrIdx="0"/>
  <p:cmAuthor id="2" name="郭小球~" initials="郭小球~"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0" d="100"/>
          <a:sy n="70" d="100"/>
        </p:scale>
        <p:origin x="78" y="234"/>
      </p:cViewPr>
      <p:guideLst>
        <p:guide orient="horz" pos="2139"/>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gs" Target="tags/tag947.xml"/><Relationship Id="rId62" Type="http://schemas.openxmlformats.org/officeDocument/2006/relationships/commentAuthors" Target="commentAuthors.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0.emf"/></Relationships>
</file>

<file path=ppt/notesMasters/_rels/notesMaster1.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tags" Target="../tags/tag946.xml"/><Relationship Id="rId5" Type="http://schemas.openxmlformats.org/officeDocument/2006/relationships/tags" Target="../tags/tag945.xml"/><Relationship Id="rId4" Type="http://schemas.openxmlformats.org/officeDocument/2006/relationships/tags" Target="../tags/tag944.xml"/><Relationship Id="rId3" Type="http://schemas.openxmlformats.org/officeDocument/2006/relationships/tags" Target="../tags/tag943.xml"/><Relationship Id="rId2" Type="http://schemas.openxmlformats.org/officeDocument/2006/relationships/tags" Target="../tags/tag942.xml"/><Relationship Id="rId1" Type="http://schemas.openxmlformats.org/officeDocument/2006/relationships/tags" Target="../tags/tag94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custDataLst>
              <p:tags r:id="rId1"/>
            </p:custDataLst>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custDataLst>
              <p:tags r:id="rId2"/>
            </p:custDataLst>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custDataLst>
              <p:tags r:id="rId3"/>
            </p:custDataLst>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custDataLst>
              <p:tags r:id="rId4"/>
            </p:custDataLst>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custDataLst>
              <p:tags r:id="rId5"/>
            </p:custDataLst>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custDataLst>
              <p:tags r:id="rId6"/>
            </p:custDataLst>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4" Type="http://schemas.openxmlformats.org/officeDocument/2006/relationships/tags" Target="../tags/tag566.xml"/><Relationship Id="rId3" Type="http://schemas.openxmlformats.org/officeDocument/2006/relationships/tags" Target="../tags/tag565.xml"/><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custDataLst>
              <p:tags r:id="rId3"/>
            </p:custDataLst>
          </p:nvPr>
        </p:nvSpPr>
        <p:spPr/>
      </p:sp>
      <p:sp>
        <p:nvSpPr>
          <p:cNvPr id="3" name="文本占位符 2"/>
          <p:cNvSpPr>
            <a:spLocks noGrp="1"/>
          </p:cNvSpPr>
          <p:nvPr>
            <p:ph type="body" idx="3"/>
            <p:custDataLst>
              <p:tags r:id="rId4"/>
            </p:custDataLst>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custDataLst>
              <p:tags r:id="rId3"/>
            </p:custDataLst>
          </p:nvPr>
        </p:nvSpPr>
        <p:spPr/>
      </p:sp>
      <p:sp>
        <p:nvSpPr>
          <p:cNvPr id="3" name="文本占位符 2"/>
          <p:cNvSpPr>
            <a:spLocks noGrp="1"/>
          </p:cNvSpPr>
          <p:nvPr>
            <p:ph type="body" idx="3"/>
            <p:custDataLst>
              <p:tags r:id="rId4"/>
            </p:custDataLst>
          </p:nvPr>
        </p:nvSpPr>
        <p:spPr/>
        <p:txBody>
          <a:bodyPr/>
          <a:lstStyle/>
          <a:p>
            <a:r>
              <a:rPr lang="zh-CN" altLang="en-US" b="1">
                <a:latin typeface="Arial Black" panose="020B0A04020102020204" charset="0"/>
                <a:ea typeface="微软雅黑" panose="020B0503020204020204" pitchFamily="34" charset="-122"/>
                <a:cs typeface="Arial Black" panose="020B0A04020102020204" charset="0"/>
                <a:sym typeface="+mn-ea"/>
              </a:rPr>
              <a:t>福寿螺</a:t>
            </a:r>
            <a:r>
              <a:rPr lang="zh-CN" altLang="en-US"/>
              <a:t>原产中美洲的热带和亚热带地区，如阿根廷、玻利维亚、巴西、巴拉圭及乌拉圭等。 广泛分布于北美、亚洲、非洲等十多个国家，已成为世界性的外来入侵生物。</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幻灯片图像占位符 1"/>
          <p:cNvSpPr>
            <a:spLocks noGrp="1" noRot="1" noChangeAspect="1"/>
          </p:cNvSpPr>
          <p:nvPr>
            <p:ph type="sldImg"/>
            <p:custDataLst>
              <p:tags r:id="rId3"/>
            </p:custDataLst>
          </p:nvPr>
        </p:nvSpPr>
        <p:spPr/>
      </p:sp>
      <p:sp>
        <p:nvSpPr>
          <p:cNvPr id="81922" name="文本占位符 2"/>
          <p:cNvSpPr>
            <a:spLocks noGrp="1"/>
          </p:cNvSpPr>
          <p:nvPr>
            <p:ph type="body" idx="1"/>
            <p:custDataLst>
              <p:tags r:id="rId4"/>
            </p:custDataLst>
          </p:nvPr>
        </p:nvSpPr>
        <p:spPr/>
        <p:txBody>
          <a:bodyPr lIns="91440" tIns="45720" rIns="91440" bIns="45720" anchor="t"/>
          <a:lstStyle/>
          <a:p>
            <a:pPr lvl="0"/>
            <a:r>
              <a:rPr lang="zh-CN" altLang="en-US" b="1">
                <a:solidFill>
                  <a:srgbClr val="0000FF"/>
                </a:solidFill>
                <a:latin typeface="黑体" panose="02010609060101010101" pitchFamily="49" charset="-122"/>
                <a:ea typeface="黑体" panose="02010609060101010101" pitchFamily="49" charset="-122"/>
              </a:rPr>
              <a:t>(3)</a:t>
            </a:r>
            <a:r>
              <a:rPr lang="zh-CN" altLang="en-US" b="1">
                <a:latin typeface="黑体" panose="02010609060101010101" pitchFamily="49" charset="-122"/>
                <a:ea typeface="黑体" panose="02010609060101010101" pitchFamily="49" charset="-122"/>
              </a:rPr>
              <a:t>①C点对应的种群数量为K值。</a:t>
            </a:r>
            <a:endParaRPr lang="zh-CN" altLang="en-US" b="1">
              <a:latin typeface="黑体" panose="02010609060101010101" pitchFamily="49" charset="-122"/>
              <a:ea typeface="黑体" panose="02010609060101010101" pitchFamily="49" charset="-122"/>
            </a:endParaRPr>
          </a:p>
          <a:p>
            <a:pPr lvl="0"/>
            <a:r>
              <a:rPr lang="zh-CN" altLang="en-US" b="1">
                <a:latin typeface="黑体" panose="02010609060101010101" pitchFamily="49" charset="-122"/>
                <a:ea typeface="黑体" panose="02010609060101010101" pitchFamily="49" charset="-122"/>
              </a:rPr>
              <a:t>②C'点对应的种群出生率与死亡率差值最大,为K/2值。</a:t>
            </a:r>
            <a:endParaRPr lang="zh-CN" altLang="en-US" b="1">
              <a:latin typeface="黑体" panose="02010609060101010101" pitchFamily="49" charset="-122"/>
              <a:ea typeface="黑体" panose="02010609060101010101" pitchFamily="49" charset="-122"/>
            </a:endParaRPr>
          </a:p>
          <a:p>
            <a:pPr lvl="0"/>
            <a:endParaRPr lang="zh-CN" altLang="en-US" b="1">
              <a:solidFill>
                <a:srgbClr val="0000FF"/>
              </a:solidFill>
              <a:latin typeface="黑体" panose="02010609060101010101" pitchFamily="49" charset="-122"/>
              <a:ea typeface="黑体" panose="02010609060101010101" pitchFamily="49" charset="-122"/>
            </a:endParaRPr>
          </a:p>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a:t>单击此处编辑标题</a:t>
            </a:r>
            <a:endParaRPr lang="zh-CN" altLang="en-US"/>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单击此处编辑副标题</a:t>
            </a:r>
            <a:endParaRPr lang="zh-CN" altLang="en-US"/>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a:t>单击此处编辑母版文本样式</a:t>
            </a:r>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p:cSld name="Default">
    <p:spTree>
      <p:nvGrpSpPr>
        <p:cNvPr id="1" name=""/>
        <p:cNvGrpSpPr/>
        <p:nvPr/>
      </p:nvGrpSpPr>
      <p:grpSpPr>
        <a:xfrm>
          <a:off x="0" y="0"/>
          <a:ext cx="0" cy="0"/>
          <a:chOff x="0" y="0"/>
          <a:chExt cx="0" cy="0"/>
        </a:xfrm>
      </p:grpSpPr>
      <p:sp>
        <p:nvSpPr>
          <p:cNvPr id="20" name="幻灯片编号"/>
          <p:cNvSpPr txBox="1">
            <a:spLocks noGrp="1"/>
          </p:cNvSpPr>
          <p:nvPr>
            <p:ph type="sldNum" sz="quarter" idx="2"/>
            <p:custDataLst>
              <p:tags r:id="rId2"/>
            </p:custDataLst>
          </p:nvPr>
        </p:nvSpPr>
        <p:spPr>
          <a:xfrm>
            <a:off x="11230428" y="6359949"/>
            <a:ext cx="351973" cy="358985"/>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a:t>单击此处编辑标题</a:t>
            </a:r>
            <a:endParaRPr lang="zh-CN" altLang="en-US"/>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单击此处编辑文本</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a:sym typeface="+mn-ea"/>
              </a:rPr>
              <a:t>单击此处编辑标题</a:t>
            </a:r>
            <a:endParaRPr>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3.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image" Target="../media/image1.png"/><Relationship Id="rId1" Type="http://schemas.openxmlformats.org/officeDocument/2006/relationships/tags" Target="../tags/tag64.xml"/></Relationships>
</file>

<file path=ppt/slides/_rels/slide10.xml.rels><?xml version="1.0" encoding="UTF-8" standalone="yes"?>
<Relationships xmlns="http://schemas.openxmlformats.org/package/2006/relationships"><Relationship Id="rId9" Type="http://schemas.openxmlformats.org/officeDocument/2006/relationships/tags" Target="../tags/tag230.xml"/><Relationship Id="rId8" Type="http://schemas.openxmlformats.org/officeDocument/2006/relationships/tags" Target="../tags/tag229.xml"/><Relationship Id="rId7" Type="http://schemas.openxmlformats.org/officeDocument/2006/relationships/tags" Target="../tags/tag228.xml"/><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tags" Target="../tags/tag225.xml"/><Relationship Id="rId3" Type="http://schemas.openxmlformats.org/officeDocument/2006/relationships/image" Target="../media/image9.png"/><Relationship Id="rId20" Type="http://schemas.openxmlformats.org/officeDocument/2006/relationships/notesSlide" Target="../notesSlides/notesSlide1.xml"/><Relationship Id="rId2" Type="http://schemas.openxmlformats.org/officeDocument/2006/relationships/tags" Target="../tags/tag224.xml"/><Relationship Id="rId19" Type="http://schemas.openxmlformats.org/officeDocument/2006/relationships/slideLayout" Target="../slideLayouts/slideLayout1.xml"/><Relationship Id="rId18" Type="http://schemas.openxmlformats.org/officeDocument/2006/relationships/tags" Target="../tags/tag239.xml"/><Relationship Id="rId17" Type="http://schemas.openxmlformats.org/officeDocument/2006/relationships/tags" Target="../tags/tag238.xml"/><Relationship Id="rId16" Type="http://schemas.openxmlformats.org/officeDocument/2006/relationships/tags" Target="../tags/tag237.xml"/><Relationship Id="rId15" Type="http://schemas.openxmlformats.org/officeDocument/2006/relationships/tags" Target="../tags/tag236.xml"/><Relationship Id="rId14" Type="http://schemas.openxmlformats.org/officeDocument/2006/relationships/tags" Target="../tags/tag235.xml"/><Relationship Id="rId13" Type="http://schemas.openxmlformats.org/officeDocument/2006/relationships/tags" Target="../tags/tag234.xml"/><Relationship Id="rId12" Type="http://schemas.openxmlformats.org/officeDocument/2006/relationships/tags" Target="../tags/tag233.xml"/><Relationship Id="rId11" Type="http://schemas.openxmlformats.org/officeDocument/2006/relationships/tags" Target="../tags/tag232.xml"/><Relationship Id="rId10" Type="http://schemas.openxmlformats.org/officeDocument/2006/relationships/tags" Target="../tags/tag231.xml"/><Relationship Id="rId1" Type="http://schemas.openxmlformats.org/officeDocument/2006/relationships/tags" Target="../tags/tag223.xml"/></Relationships>
</file>

<file path=ppt/slides/_rels/slide11.xml.rels><?xml version="1.0" encoding="UTF-8" standalone="yes"?>
<Relationships xmlns="http://schemas.openxmlformats.org/package/2006/relationships"><Relationship Id="rId9" Type="http://schemas.openxmlformats.org/officeDocument/2006/relationships/image" Target="../media/image10.jpeg"/><Relationship Id="rId8" Type="http://schemas.openxmlformats.org/officeDocument/2006/relationships/tags" Target="../tags/tag249.xml"/><Relationship Id="rId7" Type="http://schemas.openxmlformats.org/officeDocument/2006/relationships/tags" Target="../tags/tag248.xml"/><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9" Type="http://schemas.openxmlformats.org/officeDocument/2006/relationships/notesSlide" Target="../notesSlides/notesSlide2.xml"/><Relationship Id="rId18" Type="http://schemas.openxmlformats.org/officeDocument/2006/relationships/slideLayout" Target="../slideLayouts/slideLayout2.xml"/><Relationship Id="rId17" Type="http://schemas.openxmlformats.org/officeDocument/2006/relationships/tags" Target="../tags/tag254.xml"/><Relationship Id="rId16" Type="http://schemas.openxmlformats.org/officeDocument/2006/relationships/tags" Target="../tags/tag253.xml"/><Relationship Id="rId15" Type="http://schemas.openxmlformats.org/officeDocument/2006/relationships/tags" Target="../tags/tag252.xml"/><Relationship Id="rId14" Type="http://schemas.openxmlformats.org/officeDocument/2006/relationships/tags" Target="../tags/tag251.xml"/><Relationship Id="rId13" Type="http://schemas.openxmlformats.org/officeDocument/2006/relationships/image" Target="file:///C:\Users\86183\AppData\Local\Temp\wps\INetCache\16c10dd6acbffea86fd56f7431357fb1" TargetMode="External"/><Relationship Id="rId12" Type="http://schemas.openxmlformats.org/officeDocument/2006/relationships/image" Target="../media/image11.jpeg"/><Relationship Id="rId11" Type="http://schemas.openxmlformats.org/officeDocument/2006/relationships/tags" Target="../tags/tag250.xml"/><Relationship Id="rId10" Type="http://schemas.openxmlformats.org/officeDocument/2006/relationships/image" Target="file:///C:\Users\86183\AppData\Local\Temp\wps\INetCache\96ac191c2203c4d53b850b433811ad80" TargetMode="External"/><Relationship Id="rId1" Type="http://schemas.openxmlformats.org/officeDocument/2006/relationships/tags" Target="../tags/tag242.xml"/></Relationships>
</file>

<file path=ppt/slides/_rels/slide12.xml.rels><?xml version="1.0" encoding="UTF-8" standalone="yes"?>
<Relationships xmlns="http://schemas.openxmlformats.org/package/2006/relationships"><Relationship Id="rId9" Type="http://schemas.openxmlformats.org/officeDocument/2006/relationships/tags" Target="../tags/tag263.xml"/><Relationship Id="rId8" Type="http://schemas.openxmlformats.org/officeDocument/2006/relationships/tags" Target="../tags/tag262.xml"/><Relationship Id="rId7" Type="http://schemas.openxmlformats.org/officeDocument/2006/relationships/image" Target="../media/image13.png"/><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image" Target="../media/image12.png"/><Relationship Id="rId3" Type="http://schemas.openxmlformats.org/officeDocument/2006/relationships/tags" Target="../tags/tag259.xml"/><Relationship Id="rId2" Type="http://schemas.openxmlformats.org/officeDocument/2006/relationships/tags" Target="../tags/tag258.xml"/><Relationship Id="rId15" Type="http://schemas.openxmlformats.org/officeDocument/2006/relationships/slideLayout" Target="../slideLayouts/slideLayout2.xml"/><Relationship Id="rId14" Type="http://schemas.openxmlformats.org/officeDocument/2006/relationships/image" Target="../media/image14.png"/><Relationship Id="rId13" Type="http://schemas.openxmlformats.org/officeDocument/2006/relationships/tags" Target="../tags/tag267.xml"/><Relationship Id="rId12" Type="http://schemas.openxmlformats.org/officeDocument/2006/relationships/tags" Target="../tags/tag266.xml"/><Relationship Id="rId11" Type="http://schemas.openxmlformats.org/officeDocument/2006/relationships/tags" Target="../tags/tag265.xml"/><Relationship Id="rId10" Type="http://schemas.openxmlformats.org/officeDocument/2006/relationships/tags" Target="../tags/tag264.xml"/><Relationship Id="rId1" Type="http://schemas.openxmlformats.org/officeDocument/2006/relationships/tags" Target="../tags/tag257.xml"/></Relationships>
</file>

<file path=ppt/slides/_rels/slide13.xml.rels><?xml version="1.0" encoding="UTF-8" standalone="yes"?>
<Relationships xmlns="http://schemas.openxmlformats.org/package/2006/relationships"><Relationship Id="rId9" Type="http://schemas.openxmlformats.org/officeDocument/2006/relationships/tags" Target="../tags/tag276.xml"/><Relationship Id="rId8" Type="http://schemas.openxmlformats.org/officeDocument/2006/relationships/tags" Target="../tags/tag275.xml"/><Relationship Id="rId7" Type="http://schemas.openxmlformats.org/officeDocument/2006/relationships/tags" Target="../tags/tag274.xml"/><Relationship Id="rId6" Type="http://schemas.openxmlformats.org/officeDocument/2006/relationships/tags" Target="../tags/tag273.xml"/><Relationship Id="rId5" Type="http://schemas.openxmlformats.org/officeDocument/2006/relationships/tags" Target="../tags/tag272.xml"/><Relationship Id="rId4" Type="http://schemas.openxmlformats.org/officeDocument/2006/relationships/tags" Target="../tags/tag271.xml"/><Relationship Id="rId3" Type="http://schemas.openxmlformats.org/officeDocument/2006/relationships/tags" Target="../tags/tag270.xml"/><Relationship Id="rId2" Type="http://schemas.openxmlformats.org/officeDocument/2006/relationships/tags" Target="../tags/tag269.xml"/><Relationship Id="rId17" Type="http://schemas.openxmlformats.org/officeDocument/2006/relationships/slideLayout" Target="../slideLayouts/slideLayout2.xml"/><Relationship Id="rId16" Type="http://schemas.openxmlformats.org/officeDocument/2006/relationships/tags" Target="../tags/tag282.xml"/><Relationship Id="rId15" Type="http://schemas.openxmlformats.org/officeDocument/2006/relationships/tags" Target="../tags/tag281.xml"/><Relationship Id="rId14" Type="http://schemas.openxmlformats.org/officeDocument/2006/relationships/tags" Target="../tags/tag280.xml"/><Relationship Id="rId13" Type="http://schemas.openxmlformats.org/officeDocument/2006/relationships/tags" Target="../tags/tag279.xml"/><Relationship Id="rId12" Type="http://schemas.openxmlformats.org/officeDocument/2006/relationships/tags" Target="../tags/tag278.xml"/><Relationship Id="rId11" Type="http://schemas.openxmlformats.org/officeDocument/2006/relationships/tags" Target="../tags/tag277.xml"/><Relationship Id="rId10" Type="http://schemas.openxmlformats.org/officeDocument/2006/relationships/image" Target="../media/image15.png"/><Relationship Id="rId1" Type="http://schemas.openxmlformats.org/officeDocument/2006/relationships/tags" Target="../tags/tag268.xml"/></Relationships>
</file>

<file path=ppt/slides/_rels/slide14.xml.rels><?xml version="1.0" encoding="UTF-8" standalone="yes"?>
<Relationships xmlns="http://schemas.openxmlformats.org/package/2006/relationships"><Relationship Id="rId9" Type="http://schemas.openxmlformats.org/officeDocument/2006/relationships/tags" Target="../tags/tag290.xml"/><Relationship Id="rId8" Type="http://schemas.openxmlformats.org/officeDocument/2006/relationships/tags" Target="../tags/tag289.xml"/><Relationship Id="rId7" Type="http://schemas.openxmlformats.org/officeDocument/2006/relationships/tags" Target="../tags/tag288.xml"/><Relationship Id="rId6" Type="http://schemas.openxmlformats.org/officeDocument/2006/relationships/tags" Target="../tags/tag287.xml"/><Relationship Id="rId5" Type="http://schemas.openxmlformats.org/officeDocument/2006/relationships/tags" Target="../tags/tag286.xml"/><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image" Target="../media/image16.png"/><Relationship Id="rId19" Type="http://schemas.openxmlformats.org/officeDocument/2006/relationships/slideLayout" Target="../slideLayouts/slideLayout7.xml"/><Relationship Id="rId18" Type="http://schemas.openxmlformats.org/officeDocument/2006/relationships/tags" Target="../tags/tag299.xml"/><Relationship Id="rId17" Type="http://schemas.openxmlformats.org/officeDocument/2006/relationships/tags" Target="../tags/tag298.xml"/><Relationship Id="rId16" Type="http://schemas.openxmlformats.org/officeDocument/2006/relationships/tags" Target="../tags/tag297.xml"/><Relationship Id="rId15" Type="http://schemas.openxmlformats.org/officeDocument/2006/relationships/tags" Target="../tags/tag296.xml"/><Relationship Id="rId14" Type="http://schemas.openxmlformats.org/officeDocument/2006/relationships/tags" Target="../tags/tag295.xml"/><Relationship Id="rId13" Type="http://schemas.openxmlformats.org/officeDocument/2006/relationships/tags" Target="../tags/tag294.xml"/><Relationship Id="rId12" Type="http://schemas.openxmlformats.org/officeDocument/2006/relationships/tags" Target="../tags/tag293.xml"/><Relationship Id="rId11" Type="http://schemas.openxmlformats.org/officeDocument/2006/relationships/tags" Target="../tags/tag292.xml"/><Relationship Id="rId10" Type="http://schemas.openxmlformats.org/officeDocument/2006/relationships/tags" Target="../tags/tag291.xml"/><Relationship Id="rId1" Type="http://schemas.openxmlformats.org/officeDocument/2006/relationships/tags" Target="../tags/tag283.xml"/></Relationships>
</file>

<file path=ppt/slides/_rels/slide15.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tags" Target="../tags/tag307.xml"/><Relationship Id="rId7" Type="http://schemas.openxmlformats.org/officeDocument/2006/relationships/tags" Target="../tags/tag306.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3" Type="http://schemas.openxmlformats.org/officeDocument/2006/relationships/tags" Target="../tags/tag302.xml"/><Relationship Id="rId2" Type="http://schemas.openxmlformats.org/officeDocument/2006/relationships/tags" Target="../tags/tag301.xml"/><Relationship Id="rId19" Type="http://schemas.openxmlformats.org/officeDocument/2006/relationships/slideLayout" Target="../slideLayouts/slideLayout2.xml"/><Relationship Id="rId18" Type="http://schemas.openxmlformats.org/officeDocument/2006/relationships/tags" Target="../tags/tag317.xml"/><Relationship Id="rId17" Type="http://schemas.openxmlformats.org/officeDocument/2006/relationships/tags" Target="../tags/tag316.xml"/><Relationship Id="rId16" Type="http://schemas.openxmlformats.org/officeDocument/2006/relationships/tags" Target="../tags/tag315.xml"/><Relationship Id="rId15" Type="http://schemas.openxmlformats.org/officeDocument/2006/relationships/tags" Target="../tags/tag314.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tags" Target="../tags/tag300.xml"/></Relationships>
</file>

<file path=ppt/slides/_rels/slide16.xml.rels><?xml version="1.0" encoding="UTF-8" standalone="yes"?>
<Relationships xmlns="http://schemas.openxmlformats.org/package/2006/relationships"><Relationship Id="rId9" Type="http://schemas.openxmlformats.org/officeDocument/2006/relationships/tags" Target="../tags/tag324.xml"/><Relationship Id="rId8" Type="http://schemas.openxmlformats.org/officeDocument/2006/relationships/tags" Target="../tags/tag323.xml"/><Relationship Id="rId7" Type="http://schemas.openxmlformats.org/officeDocument/2006/relationships/tags" Target="../tags/tag322.xml"/><Relationship Id="rId6" Type="http://schemas.openxmlformats.org/officeDocument/2006/relationships/tags" Target="../tags/tag321.xml"/><Relationship Id="rId5" Type="http://schemas.openxmlformats.org/officeDocument/2006/relationships/tags" Target="../tags/tag320.xml"/><Relationship Id="rId4" Type="http://schemas.openxmlformats.org/officeDocument/2006/relationships/image" Target="../media/image18.png"/><Relationship Id="rId3" Type="http://schemas.openxmlformats.org/officeDocument/2006/relationships/tags" Target="../tags/tag319.xml"/><Relationship Id="rId21" Type="http://schemas.openxmlformats.org/officeDocument/2006/relationships/slideLayout" Target="../slideLayouts/slideLayout7.xml"/><Relationship Id="rId20" Type="http://schemas.openxmlformats.org/officeDocument/2006/relationships/tags" Target="../tags/tag333.xml"/><Relationship Id="rId2" Type="http://schemas.openxmlformats.org/officeDocument/2006/relationships/image" Target="../media/image17.png"/><Relationship Id="rId19" Type="http://schemas.openxmlformats.org/officeDocument/2006/relationships/tags" Target="../tags/tag332.xml"/><Relationship Id="rId18" Type="http://schemas.openxmlformats.org/officeDocument/2006/relationships/tags" Target="../tags/tag331.xml"/><Relationship Id="rId17" Type="http://schemas.openxmlformats.org/officeDocument/2006/relationships/tags" Target="../tags/tag330.xml"/><Relationship Id="rId16" Type="http://schemas.openxmlformats.org/officeDocument/2006/relationships/tags" Target="../tags/tag329.xml"/><Relationship Id="rId15" Type="http://schemas.openxmlformats.org/officeDocument/2006/relationships/tags" Target="../tags/tag328.xml"/><Relationship Id="rId14" Type="http://schemas.openxmlformats.org/officeDocument/2006/relationships/tags" Target="../tags/tag327.xml"/><Relationship Id="rId13" Type="http://schemas.openxmlformats.org/officeDocument/2006/relationships/tags" Target="../tags/tag326.xml"/><Relationship Id="rId12" Type="http://schemas.openxmlformats.org/officeDocument/2006/relationships/image" Target="../media/image20.png"/><Relationship Id="rId11" Type="http://schemas.openxmlformats.org/officeDocument/2006/relationships/tags" Target="../tags/tag325.xml"/><Relationship Id="rId10" Type="http://schemas.openxmlformats.org/officeDocument/2006/relationships/image" Target="../media/image19.png"/><Relationship Id="rId1" Type="http://schemas.openxmlformats.org/officeDocument/2006/relationships/tags" Target="../tags/tag318.xml"/></Relationships>
</file>

<file path=ppt/slides/_rels/slide17.xml.rels><?xml version="1.0" encoding="UTF-8" standalone="yes"?>
<Relationships xmlns="http://schemas.openxmlformats.org/package/2006/relationships"><Relationship Id="rId9" Type="http://schemas.openxmlformats.org/officeDocument/2006/relationships/tags" Target="../tags/tag342.xml"/><Relationship Id="rId8" Type="http://schemas.openxmlformats.org/officeDocument/2006/relationships/tags" Target="../tags/tag341.xml"/><Relationship Id="rId7" Type="http://schemas.openxmlformats.org/officeDocument/2006/relationships/tags" Target="../tags/tag340.xml"/><Relationship Id="rId6" Type="http://schemas.openxmlformats.org/officeDocument/2006/relationships/tags" Target="../tags/tag339.xml"/><Relationship Id="rId5" Type="http://schemas.openxmlformats.org/officeDocument/2006/relationships/tags" Target="../tags/tag338.xml"/><Relationship Id="rId44" Type="http://schemas.openxmlformats.org/officeDocument/2006/relationships/slideLayout" Target="../slideLayouts/slideLayout2.xml"/><Relationship Id="rId43" Type="http://schemas.openxmlformats.org/officeDocument/2006/relationships/tags" Target="../tags/tag376.xml"/><Relationship Id="rId42" Type="http://schemas.openxmlformats.org/officeDocument/2006/relationships/tags" Target="../tags/tag375.xml"/><Relationship Id="rId41" Type="http://schemas.openxmlformats.org/officeDocument/2006/relationships/tags" Target="../tags/tag374.xml"/><Relationship Id="rId40" Type="http://schemas.openxmlformats.org/officeDocument/2006/relationships/tags" Target="../tags/tag373.xml"/><Relationship Id="rId4" Type="http://schemas.openxmlformats.org/officeDocument/2006/relationships/tags" Target="../tags/tag337.xml"/><Relationship Id="rId39" Type="http://schemas.openxmlformats.org/officeDocument/2006/relationships/tags" Target="../tags/tag372.xml"/><Relationship Id="rId38" Type="http://schemas.openxmlformats.org/officeDocument/2006/relationships/tags" Target="../tags/tag371.xml"/><Relationship Id="rId37" Type="http://schemas.openxmlformats.org/officeDocument/2006/relationships/tags" Target="../tags/tag370.xml"/><Relationship Id="rId36" Type="http://schemas.openxmlformats.org/officeDocument/2006/relationships/tags" Target="../tags/tag369.xml"/><Relationship Id="rId35" Type="http://schemas.openxmlformats.org/officeDocument/2006/relationships/tags" Target="../tags/tag368.xml"/><Relationship Id="rId34" Type="http://schemas.openxmlformats.org/officeDocument/2006/relationships/tags" Target="../tags/tag367.xml"/><Relationship Id="rId33" Type="http://schemas.openxmlformats.org/officeDocument/2006/relationships/tags" Target="../tags/tag366.xml"/><Relationship Id="rId32" Type="http://schemas.openxmlformats.org/officeDocument/2006/relationships/tags" Target="../tags/tag365.xml"/><Relationship Id="rId31" Type="http://schemas.openxmlformats.org/officeDocument/2006/relationships/tags" Target="../tags/tag364.xml"/><Relationship Id="rId30" Type="http://schemas.openxmlformats.org/officeDocument/2006/relationships/tags" Target="../tags/tag363.xml"/><Relationship Id="rId3" Type="http://schemas.openxmlformats.org/officeDocument/2006/relationships/tags" Target="../tags/tag336.xml"/><Relationship Id="rId29" Type="http://schemas.openxmlformats.org/officeDocument/2006/relationships/tags" Target="../tags/tag362.xml"/><Relationship Id="rId28" Type="http://schemas.openxmlformats.org/officeDocument/2006/relationships/tags" Target="../tags/tag361.xml"/><Relationship Id="rId27" Type="http://schemas.openxmlformats.org/officeDocument/2006/relationships/tags" Target="../tags/tag360.xml"/><Relationship Id="rId26" Type="http://schemas.openxmlformats.org/officeDocument/2006/relationships/tags" Target="../tags/tag359.xml"/><Relationship Id="rId25" Type="http://schemas.openxmlformats.org/officeDocument/2006/relationships/tags" Target="../tags/tag358.xml"/><Relationship Id="rId24" Type="http://schemas.openxmlformats.org/officeDocument/2006/relationships/tags" Target="../tags/tag357.xml"/><Relationship Id="rId23" Type="http://schemas.openxmlformats.org/officeDocument/2006/relationships/tags" Target="../tags/tag356.xml"/><Relationship Id="rId22" Type="http://schemas.openxmlformats.org/officeDocument/2006/relationships/tags" Target="../tags/tag355.xml"/><Relationship Id="rId21" Type="http://schemas.openxmlformats.org/officeDocument/2006/relationships/tags" Target="../tags/tag354.xml"/><Relationship Id="rId20" Type="http://schemas.openxmlformats.org/officeDocument/2006/relationships/tags" Target="../tags/tag353.xml"/><Relationship Id="rId2" Type="http://schemas.openxmlformats.org/officeDocument/2006/relationships/tags" Target="../tags/tag335.xml"/><Relationship Id="rId19" Type="http://schemas.openxmlformats.org/officeDocument/2006/relationships/tags" Target="../tags/tag352.xml"/><Relationship Id="rId18" Type="http://schemas.openxmlformats.org/officeDocument/2006/relationships/tags" Target="../tags/tag351.xml"/><Relationship Id="rId17" Type="http://schemas.openxmlformats.org/officeDocument/2006/relationships/tags" Target="../tags/tag350.xml"/><Relationship Id="rId16" Type="http://schemas.openxmlformats.org/officeDocument/2006/relationships/tags" Target="../tags/tag349.xml"/><Relationship Id="rId15" Type="http://schemas.openxmlformats.org/officeDocument/2006/relationships/tags" Target="../tags/tag348.xml"/><Relationship Id="rId14" Type="http://schemas.openxmlformats.org/officeDocument/2006/relationships/tags" Target="../tags/tag347.xml"/><Relationship Id="rId13" Type="http://schemas.openxmlformats.org/officeDocument/2006/relationships/tags" Target="../tags/tag346.xml"/><Relationship Id="rId12" Type="http://schemas.openxmlformats.org/officeDocument/2006/relationships/tags" Target="../tags/tag345.xml"/><Relationship Id="rId11" Type="http://schemas.openxmlformats.org/officeDocument/2006/relationships/tags" Target="../tags/tag344.xml"/><Relationship Id="rId10" Type="http://schemas.openxmlformats.org/officeDocument/2006/relationships/tags" Target="../tags/tag343.xml"/><Relationship Id="rId1" Type="http://schemas.openxmlformats.org/officeDocument/2006/relationships/tags" Target="../tags/tag334.xml"/></Relationships>
</file>

<file path=ppt/slides/_rels/slide18.xml.rels><?xml version="1.0" encoding="UTF-8" standalone="yes"?>
<Relationships xmlns="http://schemas.openxmlformats.org/package/2006/relationships"><Relationship Id="rId9" Type="http://schemas.openxmlformats.org/officeDocument/2006/relationships/tags" Target="../tags/tag385.xml"/><Relationship Id="rId8" Type="http://schemas.openxmlformats.org/officeDocument/2006/relationships/tags" Target="../tags/tag384.xml"/><Relationship Id="rId7" Type="http://schemas.openxmlformats.org/officeDocument/2006/relationships/tags" Target="../tags/tag383.xml"/><Relationship Id="rId6" Type="http://schemas.openxmlformats.org/officeDocument/2006/relationships/tags" Target="../tags/tag382.xml"/><Relationship Id="rId5" Type="http://schemas.openxmlformats.org/officeDocument/2006/relationships/tags" Target="../tags/tag381.xml"/><Relationship Id="rId4" Type="http://schemas.openxmlformats.org/officeDocument/2006/relationships/tags" Target="../tags/tag380.xml"/><Relationship Id="rId3" Type="http://schemas.openxmlformats.org/officeDocument/2006/relationships/tags" Target="../tags/tag379.xml"/><Relationship Id="rId2" Type="http://schemas.openxmlformats.org/officeDocument/2006/relationships/tags" Target="../tags/tag378.xml"/><Relationship Id="rId17" Type="http://schemas.openxmlformats.org/officeDocument/2006/relationships/slideLayout" Target="../slideLayouts/slideLayout7.xml"/><Relationship Id="rId16" Type="http://schemas.openxmlformats.org/officeDocument/2006/relationships/tags" Target="../tags/tag392.xml"/><Relationship Id="rId15" Type="http://schemas.openxmlformats.org/officeDocument/2006/relationships/tags" Target="../tags/tag391.xml"/><Relationship Id="rId14" Type="http://schemas.openxmlformats.org/officeDocument/2006/relationships/tags" Target="../tags/tag390.xml"/><Relationship Id="rId13" Type="http://schemas.openxmlformats.org/officeDocument/2006/relationships/tags" Target="../tags/tag389.xml"/><Relationship Id="rId12" Type="http://schemas.openxmlformats.org/officeDocument/2006/relationships/tags" Target="../tags/tag388.xml"/><Relationship Id="rId11" Type="http://schemas.openxmlformats.org/officeDocument/2006/relationships/tags" Target="../tags/tag387.xml"/><Relationship Id="rId10" Type="http://schemas.openxmlformats.org/officeDocument/2006/relationships/tags" Target="../tags/tag386.xml"/><Relationship Id="rId1" Type="http://schemas.openxmlformats.org/officeDocument/2006/relationships/tags" Target="../tags/tag377.xml"/></Relationships>
</file>

<file path=ppt/slides/_rels/slide19.xml.rels><?xml version="1.0" encoding="UTF-8" standalone="yes"?>
<Relationships xmlns="http://schemas.openxmlformats.org/package/2006/relationships"><Relationship Id="rId9" Type="http://schemas.openxmlformats.org/officeDocument/2006/relationships/tags" Target="../tags/tag399.xml"/><Relationship Id="rId8" Type="http://schemas.openxmlformats.org/officeDocument/2006/relationships/tags" Target="../tags/tag398.xml"/><Relationship Id="rId7" Type="http://schemas.openxmlformats.org/officeDocument/2006/relationships/image" Target="../media/image19.png"/><Relationship Id="rId6" Type="http://schemas.openxmlformats.org/officeDocument/2006/relationships/tags" Target="../tags/tag397.xml"/><Relationship Id="rId5" Type="http://schemas.openxmlformats.org/officeDocument/2006/relationships/tags" Target="../tags/tag396.xml"/><Relationship Id="rId4" Type="http://schemas.openxmlformats.org/officeDocument/2006/relationships/tags" Target="../tags/tag395.xml"/><Relationship Id="rId3" Type="http://schemas.openxmlformats.org/officeDocument/2006/relationships/tags" Target="../tags/tag394.xml"/><Relationship Id="rId21" Type="http://schemas.openxmlformats.org/officeDocument/2006/relationships/slideLayout" Target="../slideLayouts/slideLayout7.xml"/><Relationship Id="rId20" Type="http://schemas.openxmlformats.org/officeDocument/2006/relationships/tags" Target="../tags/tag408.xml"/><Relationship Id="rId2" Type="http://schemas.openxmlformats.org/officeDocument/2006/relationships/image" Target="../media/image18.png"/><Relationship Id="rId19" Type="http://schemas.openxmlformats.org/officeDocument/2006/relationships/tags" Target="../tags/tag407.xml"/><Relationship Id="rId18" Type="http://schemas.openxmlformats.org/officeDocument/2006/relationships/tags" Target="../tags/tag406.xml"/><Relationship Id="rId17" Type="http://schemas.openxmlformats.org/officeDocument/2006/relationships/tags" Target="../tags/tag405.xml"/><Relationship Id="rId16" Type="http://schemas.openxmlformats.org/officeDocument/2006/relationships/tags" Target="../tags/tag404.xml"/><Relationship Id="rId15" Type="http://schemas.openxmlformats.org/officeDocument/2006/relationships/tags" Target="../tags/tag403.xml"/><Relationship Id="rId14" Type="http://schemas.openxmlformats.org/officeDocument/2006/relationships/image" Target="../media/image22.png"/><Relationship Id="rId13" Type="http://schemas.openxmlformats.org/officeDocument/2006/relationships/tags" Target="../tags/tag402.xml"/><Relationship Id="rId12" Type="http://schemas.openxmlformats.org/officeDocument/2006/relationships/tags" Target="../tags/tag401.xml"/><Relationship Id="rId11" Type="http://schemas.openxmlformats.org/officeDocument/2006/relationships/image" Target="../media/image21.png"/><Relationship Id="rId10" Type="http://schemas.openxmlformats.org/officeDocument/2006/relationships/tags" Target="../tags/tag400.xml"/><Relationship Id="rId1" Type="http://schemas.openxmlformats.org/officeDocument/2006/relationships/tags" Target="../tags/tag393.xml"/></Relationships>
</file>

<file path=ppt/slides/_rels/slide2.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image" Target="../media/image3.jpeg"/><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1" Type="http://schemas.openxmlformats.org/officeDocument/2006/relationships/slideLayout" Target="../slideLayouts/slideLayout7.xml"/><Relationship Id="rId20" Type="http://schemas.openxmlformats.org/officeDocument/2006/relationships/tags" Target="../tags/tag86.xml"/><Relationship Id="rId2" Type="http://schemas.openxmlformats.org/officeDocument/2006/relationships/image" Target="../media/image2.jpeg"/><Relationship Id="rId19" Type="http://schemas.openxmlformats.org/officeDocument/2006/relationships/tags" Target="../tags/tag85.xml"/><Relationship Id="rId18" Type="http://schemas.openxmlformats.org/officeDocument/2006/relationships/tags" Target="../tags/tag84.xml"/><Relationship Id="rId17" Type="http://schemas.openxmlformats.org/officeDocument/2006/relationships/tags" Target="../tags/tag83.xml"/><Relationship Id="rId16" Type="http://schemas.openxmlformats.org/officeDocument/2006/relationships/tags" Target="../tags/tag82.xml"/><Relationship Id="rId15" Type="http://schemas.openxmlformats.org/officeDocument/2006/relationships/slide" Target="slide3.xml"/><Relationship Id="rId14" Type="http://schemas.openxmlformats.org/officeDocument/2006/relationships/tags" Target="../tags/tag81.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tags" Target="../tags/tag70.xml"/></Relationships>
</file>

<file path=ppt/slides/_rels/slide20.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tags" Target="../tags/tag414.xml"/><Relationship Id="rId7" Type="http://schemas.openxmlformats.org/officeDocument/2006/relationships/tags" Target="../tags/tag413.xml"/><Relationship Id="rId6" Type="http://schemas.openxmlformats.org/officeDocument/2006/relationships/image" Target="../media/image22.png"/><Relationship Id="rId5" Type="http://schemas.openxmlformats.org/officeDocument/2006/relationships/tags" Target="../tags/tag412.xml"/><Relationship Id="rId4" Type="http://schemas.openxmlformats.org/officeDocument/2006/relationships/tags" Target="../tags/tag411.xml"/><Relationship Id="rId3" Type="http://schemas.openxmlformats.org/officeDocument/2006/relationships/tags" Target="../tags/tag410.xml"/><Relationship Id="rId24" Type="http://schemas.openxmlformats.org/officeDocument/2006/relationships/slideLayout" Target="../slideLayouts/slideLayout7.xml"/><Relationship Id="rId23" Type="http://schemas.openxmlformats.org/officeDocument/2006/relationships/tags" Target="../tags/tag425.xml"/><Relationship Id="rId22" Type="http://schemas.openxmlformats.org/officeDocument/2006/relationships/tags" Target="../tags/tag424.xml"/><Relationship Id="rId21" Type="http://schemas.openxmlformats.org/officeDocument/2006/relationships/tags" Target="../tags/tag423.xml"/><Relationship Id="rId20" Type="http://schemas.openxmlformats.org/officeDocument/2006/relationships/tags" Target="../tags/tag422.xml"/><Relationship Id="rId2" Type="http://schemas.openxmlformats.org/officeDocument/2006/relationships/image" Target="../media/image23.png"/><Relationship Id="rId19" Type="http://schemas.openxmlformats.org/officeDocument/2006/relationships/tags" Target="../tags/tag421.xml"/><Relationship Id="rId18" Type="http://schemas.openxmlformats.org/officeDocument/2006/relationships/tags" Target="../tags/tag420.xml"/><Relationship Id="rId17" Type="http://schemas.openxmlformats.org/officeDocument/2006/relationships/image" Target="../media/image27.png"/><Relationship Id="rId16" Type="http://schemas.openxmlformats.org/officeDocument/2006/relationships/tags" Target="../tags/tag419.xml"/><Relationship Id="rId15" Type="http://schemas.openxmlformats.org/officeDocument/2006/relationships/image" Target="../media/image26.png"/><Relationship Id="rId14" Type="http://schemas.openxmlformats.org/officeDocument/2006/relationships/tags" Target="../tags/tag418.xml"/><Relationship Id="rId13" Type="http://schemas.openxmlformats.org/officeDocument/2006/relationships/tags" Target="../tags/tag417.xml"/><Relationship Id="rId12" Type="http://schemas.openxmlformats.org/officeDocument/2006/relationships/tags" Target="../tags/tag416.xml"/><Relationship Id="rId11" Type="http://schemas.openxmlformats.org/officeDocument/2006/relationships/image" Target="../media/image25.png"/><Relationship Id="rId10" Type="http://schemas.openxmlformats.org/officeDocument/2006/relationships/tags" Target="../tags/tag415.xml"/><Relationship Id="rId1" Type="http://schemas.openxmlformats.org/officeDocument/2006/relationships/tags" Target="../tags/tag409.xml"/></Relationships>
</file>

<file path=ppt/slides/_rels/slide21.xml.rels><?xml version="1.0" encoding="UTF-8" standalone="yes"?>
<Relationships xmlns="http://schemas.openxmlformats.org/package/2006/relationships"><Relationship Id="rId9" Type="http://schemas.openxmlformats.org/officeDocument/2006/relationships/tags" Target="../tags/tag433.xml"/><Relationship Id="rId8" Type="http://schemas.openxmlformats.org/officeDocument/2006/relationships/tags" Target="../tags/tag432.xml"/><Relationship Id="rId7" Type="http://schemas.openxmlformats.org/officeDocument/2006/relationships/tags" Target="../tags/tag431.xml"/><Relationship Id="rId6" Type="http://schemas.openxmlformats.org/officeDocument/2006/relationships/tags" Target="../tags/tag430.xml"/><Relationship Id="rId5" Type="http://schemas.openxmlformats.org/officeDocument/2006/relationships/tags" Target="../tags/tag429.xml"/><Relationship Id="rId4" Type="http://schemas.openxmlformats.org/officeDocument/2006/relationships/tags" Target="../tags/tag428.xml"/><Relationship Id="rId3" Type="http://schemas.openxmlformats.org/officeDocument/2006/relationships/image" Target="../media/image28.jpeg"/><Relationship Id="rId2" Type="http://schemas.openxmlformats.org/officeDocument/2006/relationships/tags" Target="../tags/tag427.xml"/><Relationship Id="rId14" Type="http://schemas.openxmlformats.org/officeDocument/2006/relationships/slideLayout" Target="../slideLayouts/slideLayout7.xml"/><Relationship Id="rId13" Type="http://schemas.openxmlformats.org/officeDocument/2006/relationships/tags" Target="../tags/tag437.xml"/><Relationship Id="rId12" Type="http://schemas.openxmlformats.org/officeDocument/2006/relationships/tags" Target="../tags/tag436.xml"/><Relationship Id="rId11" Type="http://schemas.openxmlformats.org/officeDocument/2006/relationships/tags" Target="../tags/tag435.xml"/><Relationship Id="rId10" Type="http://schemas.openxmlformats.org/officeDocument/2006/relationships/tags" Target="../tags/tag434.xml"/><Relationship Id="rId1" Type="http://schemas.openxmlformats.org/officeDocument/2006/relationships/tags" Target="../tags/tag426.xml"/></Relationships>
</file>

<file path=ppt/slides/_rels/slide22.xml.rels><?xml version="1.0" encoding="UTF-8" standalone="yes"?>
<Relationships xmlns="http://schemas.openxmlformats.org/package/2006/relationships"><Relationship Id="rId9" Type="http://schemas.openxmlformats.org/officeDocument/2006/relationships/tags" Target="../tags/tag445.xml"/><Relationship Id="rId8" Type="http://schemas.openxmlformats.org/officeDocument/2006/relationships/tags" Target="../tags/tag444.xml"/><Relationship Id="rId7" Type="http://schemas.openxmlformats.org/officeDocument/2006/relationships/tags" Target="../tags/tag443.xml"/><Relationship Id="rId6" Type="http://schemas.openxmlformats.org/officeDocument/2006/relationships/tags" Target="../tags/tag442.xml"/><Relationship Id="rId5" Type="http://schemas.openxmlformats.org/officeDocument/2006/relationships/tags" Target="../tags/tag441.xml"/><Relationship Id="rId4" Type="http://schemas.openxmlformats.org/officeDocument/2006/relationships/tags" Target="../tags/tag440.xml"/><Relationship Id="rId3" Type="http://schemas.openxmlformats.org/officeDocument/2006/relationships/image" Target="../media/image29.jpeg"/><Relationship Id="rId2" Type="http://schemas.openxmlformats.org/officeDocument/2006/relationships/tags" Target="../tags/tag439.xml"/><Relationship Id="rId14" Type="http://schemas.openxmlformats.org/officeDocument/2006/relationships/slideLayout" Target="../slideLayouts/slideLayout7.xml"/><Relationship Id="rId13" Type="http://schemas.openxmlformats.org/officeDocument/2006/relationships/tags" Target="../tags/tag449.xml"/><Relationship Id="rId12" Type="http://schemas.openxmlformats.org/officeDocument/2006/relationships/tags" Target="../tags/tag448.xml"/><Relationship Id="rId11" Type="http://schemas.openxmlformats.org/officeDocument/2006/relationships/tags" Target="../tags/tag447.xml"/><Relationship Id="rId10" Type="http://schemas.openxmlformats.org/officeDocument/2006/relationships/tags" Target="../tags/tag446.xml"/><Relationship Id="rId1" Type="http://schemas.openxmlformats.org/officeDocument/2006/relationships/tags" Target="../tags/tag438.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456.xml"/><Relationship Id="rId7" Type="http://schemas.openxmlformats.org/officeDocument/2006/relationships/tags" Target="../tags/tag455.xml"/><Relationship Id="rId6" Type="http://schemas.openxmlformats.org/officeDocument/2006/relationships/tags" Target="../tags/tag454.xml"/><Relationship Id="rId5" Type="http://schemas.openxmlformats.org/officeDocument/2006/relationships/tags" Target="../tags/tag453.xml"/><Relationship Id="rId4" Type="http://schemas.openxmlformats.org/officeDocument/2006/relationships/tags" Target="../tags/tag452.xml"/><Relationship Id="rId3" Type="http://schemas.openxmlformats.org/officeDocument/2006/relationships/image" Target="../media/image29.jpeg"/><Relationship Id="rId2" Type="http://schemas.openxmlformats.org/officeDocument/2006/relationships/tags" Target="../tags/tag451.xml"/><Relationship Id="rId1" Type="http://schemas.openxmlformats.org/officeDocument/2006/relationships/tags" Target="../tags/tag450.xml"/></Relationships>
</file>

<file path=ppt/slides/_rels/slide24.xml.rels><?xml version="1.0" encoding="UTF-8" standalone="yes"?>
<Relationships xmlns="http://schemas.openxmlformats.org/package/2006/relationships"><Relationship Id="rId9" Type="http://schemas.openxmlformats.org/officeDocument/2006/relationships/tags" Target="../tags/tag464.xml"/><Relationship Id="rId8" Type="http://schemas.openxmlformats.org/officeDocument/2006/relationships/tags" Target="../tags/tag463.xml"/><Relationship Id="rId7" Type="http://schemas.openxmlformats.org/officeDocument/2006/relationships/tags" Target="../tags/tag462.xml"/><Relationship Id="rId6" Type="http://schemas.openxmlformats.org/officeDocument/2006/relationships/tags" Target="../tags/tag461.xml"/><Relationship Id="rId5" Type="http://schemas.openxmlformats.org/officeDocument/2006/relationships/tags" Target="../tags/tag460.xml"/><Relationship Id="rId4" Type="http://schemas.openxmlformats.org/officeDocument/2006/relationships/tags" Target="../tags/tag459.xml"/><Relationship Id="rId3" Type="http://schemas.openxmlformats.org/officeDocument/2006/relationships/image" Target="../media/image30.jpeg"/><Relationship Id="rId2" Type="http://schemas.openxmlformats.org/officeDocument/2006/relationships/tags" Target="../tags/tag458.xml"/><Relationship Id="rId18" Type="http://schemas.openxmlformats.org/officeDocument/2006/relationships/slideLayout" Target="../slideLayouts/slideLayout7.xml"/><Relationship Id="rId17" Type="http://schemas.openxmlformats.org/officeDocument/2006/relationships/tags" Target="../tags/tag472.xml"/><Relationship Id="rId16" Type="http://schemas.openxmlformats.org/officeDocument/2006/relationships/tags" Target="../tags/tag471.xml"/><Relationship Id="rId15" Type="http://schemas.openxmlformats.org/officeDocument/2006/relationships/tags" Target="../tags/tag470.xml"/><Relationship Id="rId14" Type="http://schemas.openxmlformats.org/officeDocument/2006/relationships/tags" Target="../tags/tag469.xml"/><Relationship Id="rId13" Type="http://schemas.openxmlformats.org/officeDocument/2006/relationships/tags" Target="../tags/tag468.xml"/><Relationship Id="rId12" Type="http://schemas.openxmlformats.org/officeDocument/2006/relationships/tags" Target="../tags/tag467.xml"/><Relationship Id="rId11" Type="http://schemas.openxmlformats.org/officeDocument/2006/relationships/tags" Target="../tags/tag466.xml"/><Relationship Id="rId10" Type="http://schemas.openxmlformats.org/officeDocument/2006/relationships/tags" Target="../tags/tag465.xml"/><Relationship Id="rId1" Type="http://schemas.openxmlformats.org/officeDocument/2006/relationships/tags" Target="../tags/tag457.xml"/></Relationships>
</file>

<file path=ppt/slides/_rels/slide25.xml.rels><?xml version="1.0" encoding="UTF-8" standalone="yes"?>
<Relationships xmlns="http://schemas.openxmlformats.org/package/2006/relationships"><Relationship Id="rId9" Type="http://schemas.openxmlformats.org/officeDocument/2006/relationships/tags" Target="../tags/tag481.xml"/><Relationship Id="rId8" Type="http://schemas.openxmlformats.org/officeDocument/2006/relationships/tags" Target="../tags/tag480.xml"/><Relationship Id="rId7" Type="http://schemas.openxmlformats.org/officeDocument/2006/relationships/tags" Target="../tags/tag479.xml"/><Relationship Id="rId6" Type="http://schemas.openxmlformats.org/officeDocument/2006/relationships/tags" Target="../tags/tag478.xml"/><Relationship Id="rId5" Type="http://schemas.openxmlformats.org/officeDocument/2006/relationships/tags" Target="../tags/tag477.xml"/><Relationship Id="rId4" Type="http://schemas.openxmlformats.org/officeDocument/2006/relationships/tags" Target="../tags/tag476.xml"/><Relationship Id="rId39" Type="http://schemas.openxmlformats.org/officeDocument/2006/relationships/slideLayout" Target="../slideLayouts/slideLayout7.xml"/><Relationship Id="rId38" Type="http://schemas.openxmlformats.org/officeDocument/2006/relationships/tags" Target="../tags/tag509.xml"/><Relationship Id="rId37" Type="http://schemas.openxmlformats.org/officeDocument/2006/relationships/slide" Target="slide26.xml"/><Relationship Id="rId36" Type="http://schemas.openxmlformats.org/officeDocument/2006/relationships/tags" Target="../tags/tag508.xml"/><Relationship Id="rId35" Type="http://schemas.openxmlformats.org/officeDocument/2006/relationships/tags" Target="../tags/tag507.xml"/><Relationship Id="rId34" Type="http://schemas.openxmlformats.org/officeDocument/2006/relationships/tags" Target="../tags/tag506.xml"/><Relationship Id="rId33" Type="http://schemas.openxmlformats.org/officeDocument/2006/relationships/tags" Target="../tags/tag505.xml"/><Relationship Id="rId32" Type="http://schemas.openxmlformats.org/officeDocument/2006/relationships/tags" Target="../tags/tag504.xml"/><Relationship Id="rId31" Type="http://schemas.openxmlformats.org/officeDocument/2006/relationships/tags" Target="../tags/tag503.xml"/><Relationship Id="rId30" Type="http://schemas.openxmlformats.org/officeDocument/2006/relationships/tags" Target="../tags/tag502.xml"/><Relationship Id="rId3" Type="http://schemas.openxmlformats.org/officeDocument/2006/relationships/tags" Target="../tags/tag475.xml"/><Relationship Id="rId29" Type="http://schemas.openxmlformats.org/officeDocument/2006/relationships/tags" Target="../tags/tag501.xml"/><Relationship Id="rId28" Type="http://schemas.openxmlformats.org/officeDocument/2006/relationships/tags" Target="../tags/tag500.xml"/><Relationship Id="rId27" Type="http://schemas.openxmlformats.org/officeDocument/2006/relationships/tags" Target="../tags/tag499.xml"/><Relationship Id="rId26" Type="http://schemas.openxmlformats.org/officeDocument/2006/relationships/tags" Target="../tags/tag498.xml"/><Relationship Id="rId25" Type="http://schemas.openxmlformats.org/officeDocument/2006/relationships/tags" Target="../tags/tag497.xml"/><Relationship Id="rId24" Type="http://schemas.openxmlformats.org/officeDocument/2006/relationships/tags" Target="../tags/tag496.xml"/><Relationship Id="rId23" Type="http://schemas.openxmlformats.org/officeDocument/2006/relationships/tags" Target="../tags/tag495.xml"/><Relationship Id="rId22" Type="http://schemas.openxmlformats.org/officeDocument/2006/relationships/tags" Target="../tags/tag494.xml"/><Relationship Id="rId21" Type="http://schemas.openxmlformats.org/officeDocument/2006/relationships/tags" Target="../tags/tag493.xml"/><Relationship Id="rId20" Type="http://schemas.openxmlformats.org/officeDocument/2006/relationships/tags" Target="../tags/tag492.xml"/><Relationship Id="rId2" Type="http://schemas.openxmlformats.org/officeDocument/2006/relationships/tags" Target="../tags/tag474.xml"/><Relationship Id="rId19" Type="http://schemas.openxmlformats.org/officeDocument/2006/relationships/tags" Target="../tags/tag491.xml"/><Relationship Id="rId18" Type="http://schemas.openxmlformats.org/officeDocument/2006/relationships/tags" Target="../tags/tag490.xml"/><Relationship Id="rId17" Type="http://schemas.openxmlformats.org/officeDocument/2006/relationships/tags" Target="../tags/tag489.xml"/><Relationship Id="rId16" Type="http://schemas.openxmlformats.org/officeDocument/2006/relationships/tags" Target="../tags/tag488.xml"/><Relationship Id="rId15" Type="http://schemas.openxmlformats.org/officeDocument/2006/relationships/tags" Target="../tags/tag487.xml"/><Relationship Id="rId14" Type="http://schemas.openxmlformats.org/officeDocument/2006/relationships/tags" Target="../tags/tag486.xml"/><Relationship Id="rId13" Type="http://schemas.openxmlformats.org/officeDocument/2006/relationships/tags" Target="../tags/tag485.xml"/><Relationship Id="rId12" Type="http://schemas.openxmlformats.org/officeDocument/2006/relationships/tags" Target="../tags/tag484.xml"/><Relationship Id="rId11" Type="http://schemas.openxmlformats.org/officeDocument/2006/relationships/tags" Target="../tags/tag483.xml"/><Relationship Id="rId10" Type="http://schemas.openxmlformats.org/officeDocument/2006/relationships/tags" Target="../tags/tag482.xml"/><Relationship Id="rId1" Type="http://schemas.openxmlformats.org/officeDocument/2006/relationships/tags" Target="../tags/tag473.xml"/></Relationships>
</file>

<file path=ppt/slides/_rels/slide26.xml.rels><?xml version="1.0" encoding="UTF-8" standalone="yes"?>
<Relationships xmlns="http://schemas.openxmlformats.org/package/2006/relationships"><Relationship Id="rId9" Type="http://schemas.openxmlformats.org/officeDocument/2006/relationships/tags" Target="../tags/tag516.xml"/><Relationship Id="rId8" Type="http://schemas.openxmlformats.org/officeDocument/2006/relationships/slide" Target="slide25.xml"/><Relationship Id="rId7" Type="http://schemas.openxmlformats.org/officeDocument/2006/relationships/tags" Target="../tags/tag515.xml"/><Relationship Id="rId6" Type="http://schemas.openxmlformats.org/officeDocument/2006/relationships/tags" Target="../tags/tag514.xml"/><Relationship Id="rId5" Type="http://schemas.openxmlformats.org/officeDocument/2006/relationships/tags" Target="../tags/tag513.xml"/><Relationship Id="rId4" Type="http://schemas.openxmlformats.org/officeDocument/2006/relationships/tags" Target="../tags/tag512.xml"/><Relationship Id="rId3" Type="http://schemas.openxmlformats.org/officeDocument/2006/relationships/tags" Target="../tags/tag511.xml"/><Relationship Id="rId2" Type="http://schemas.openxmlformats.org/officeDocument/2006/relationships/image" Target="../media/image31.jpeg"/><Relationship Id="rId13" Type="http://schemas.openxmlformats.org/officeDocument/2006/relationships/slideLayout" Target="../slideLayouts/slideLayout7.xml"/><Relationship Id="rId12" Type="http://schemas.openxmlformats.org/officeDocument/2006/relationships/image" Target="../media/image32.png"/><Relationship Id="rId11" Type="http://schemas.openxmlformats.org/officeDocument/2006/relationships/tags" Target="../tags/tag518.xml"/><Relationship Id="rId10" Type="http://schemas.openxmlformats.org/officeDocument/2006/relationships/tags" Target="../tags/tag517.xml"/><Relationship Id="rId1" Type="http://schemas.openxmlformats.org/officeDocument/2006/relationships/tags" Target="../tags/tag510.xml"/></Relationships>
</file>

<file path=ppt/slides/_rels/slide27.xml.rels><?xml version="1.0" encoding="UTF-8" standalone="yes"?>
<Relationships xmlns="http://schemas.openxmlformats.org/package/2006/relationships"><Relationship Id="rId9" Type="http://schemas.openxmlformats.org/officeDocument/2006/relationships/tags" Target="../tags/tag526.xml"/><Relationship Id="rId8" Type="http://schemas.openxmlformats.org/officeDocument/2006/relationships/tags" Target="../tags/tag525.xml"/><Relationship Id="rId7" Type="http://schemas.openxmlformats.org/officeDocument/2006/relationships/tags" Target="../tags/tag524.xml"/><Relationship Id="rId6" Type="http://schemas.openxmlformats.org/officeDocument/2006/relationships/image" Target="../media/image33.jpeg"/><Relationship Id="rId5" Type="http://schemas.openxmlformats.org/officeDocument/2006/relationships/tags" Target="../tags/tag523.xml"/><Relationship Id="rId4" Type="http://schemas.openxmlformats.org/officeDocument/2006/relationships/tags" Target="../tags/tag522.xml"/><Relationship Id="rId3" Type="http://schemas.openxmlformats.org/officeDocument/2006/relationships/tags" Target="../tags/tag521.xml"/><Relationship Id="rId2" Type="http://schemas.openxmlformats.org/officeDocument/2006/relationships/tags" Target="../tags/tag520.xml"/><Relationship Id="rId17" Type="http://schemas.openxmlformats.org/officeDocument/2006/relationships/slideLayout" Target="../slideLayouts/slideLayout7.xml"/><Relationship Id="rId16" Type="http://schemas.openxmlformats.org/officeDocument/2006/relationships/tags" Target="../tags/tag533.xml"/><Relationship Id="rId15" Type="http://schemas.openxmlformats.org/officeDocument/2006/relationships/tags" Target="../tags/tag532.xml"/><Relationship Id="rId14" Type="http://schemas.openxmlformats.org/officeDocument/2006/relationships/tags" Target="../tags/tag531.xml"/><Relationship Id="rId13" Type="http://schemas.openxmlformats.org/officeDocument/2006/relationships/tags" Target="../tags/tag530.xml"/><Relationship Id="rId12" Type="http://schemas.openxmlformats.org/officeDocument/2006/relationships/tags" Target="../tags/tag529.xml"/><Relationship Id="rId11" Type="http://schemas.openxmlformats.org/officeDocument/2006/relationships/tags" Target="../tags/tag528.xml"/><Relationship Id="rId10" Type="http://schemas.openxmlformats.org/officeDocument/2006/relationships/tags" Target="../tags/tag527.xml"/><Relationship Id="rId1" Type="http://schemas.openxmlformats.org/officeDocument/2006/relationships/tags" Target="../tags/tag519.xml"/></Relationships>
</file>

<file path=ppt/slides/_rels/slide28.xml.rels><?xml version="1.0" encoding="UTF-8" standalone="yes"?>
<Relationships xmlns="http://schemas.openxmlformats.org/package/2006/relationships"><Relationship Id="rId9" Type="http://schemas.openxmlformats.org/officeDocument/2006/relationships/tags" Target="../tags/tag540.xml"/><Relationship Id="rId8" Type="http://schemas.openxmlformats.org/officeDocument/2006/relationships/tags" Target="../tags/tag539.xml"/><Relationship Id="rId7" Type="http://schemas.openxmlformats.org/officeDocument/2006/relationships/tags" Target="../tags/tag538.xml"/><Relationship Id="rId6" Type="http://schemas.openxmlformats.org/officeDocument/2006/relationships/tags" Target="../tags/tag537.xml"/><Relationship Id="rId5" Type="http://schemas.openxmlformats.org/officeDocument/2006/relationships/image" Target="../media/image35.png"/><Relationship Id="rId4" Type="http://schemas.openxmlformats.org/officeDocument/2006/relationships/tags" Target="../tags/tag536.xml"/><Relationship Id="rId3" Type="http://schemas.openxmlformats.org/officeDocument/2006/relationships/image" Target="../media/image34.png"/><Relationship Id="rId2" Type="http://schemas.openxmlformats.org/officeDocument/2006/relationships/tags" Target="../tags/tag535.xml"/><Relationship Id="rId17" Type="http://schemas.openxmlformats.org/officeDocument/2006/relationships/slideLayout" Target="../slideLayouts/slideLayout7.xml"/><Relationship Id="rId16" Type="http://schemas.openxmlformats.org/officeDocument/2006/relationships/tags" Target="../tags/tag547.xml"/><Relationship Id="rId15" Type="http://schemas.openxmlformats.org/officeDocument/2006/relationships/tags" Target="../tags/tag546.xml"/><Relationship Id="rId14" Type="http://schemas.openxmlformats.org/officeDocument/2006/relationships/tags" Target="../tags/tag545.xml"/><Relationship Id="rId13" Type="http://schemas.openxmlformats.org/officeDocument/2006/relationships/tags" Target="../tags/tag544.xml"/><Relationship Id="rId12" Type="http://schemas.openxmlformats.org/officeDocument/2006/relationships/tags" Target="../tags/tag543.xml"/><Relationship Id="rId11" Type="http://schemas.openxmlformats.org/officeDocument/2006/relationships/tags" Target="../tags/tag542.xml"/><Relationship Id="rId10" Type="http://schemas.openxmlformats.org/officeDocument/2006/relationships/tags" Target="../tags/tag541.xml"/><Relationship Id="rId1" Type="http://schemas.openxmlformats.org/officeDocument/2006/relationships/tags" Target="../tags/tag534.xml"/></Relationships>
</file>

<file path=ppt/slides/_rels/slide29.xml.rels><?xml version="1.0" encoding="UTF-8" standalone="yes"?>
<Relationships xmlns="http://schemas.openxmlformats.org/package/2006/relationships"><Relationship Id="rId9" Type="http://schemas.openxmlformats.org/officeDocument/2006/relationships/tags" Target="../tags/tag554.xml"/><Relationship Id="rId8" Type="http://schemas.openxmlformats.org/officeDocument/2006/relationships/tags" Target="../tags/tag553.xml"/><Relationship Id="rId7" Type="http://schemas.openxmlformats.org/officeDocument/2006/relationships/image" Target="../media/image37.png"/><Relationship Id="rId6" Type="http://schemas.openxmlformats.org/officeDocument/2006/relationships/tags" Target="../tags/tag552.xml"/><Relationship Id="rId5" Type="http://schemas.openxmlformats.org/officeDocument/2006/relationships/tags" Target="../tags/tag551.xml"/><Relationship Id="rId4" Type="http://schemas.openxmlformats.org/officeDocument/2006/relationships/tags" Target="../tags/tag550.xml"/><Relationship Id="rId3" Type="http://schemas.openxmlformats.org/officeDocument/2006/relationships/tags" Target="../tags/tag549.xml"/><Relationship Id="rId21" Type="http://schemas.openxmlformats.org/officeDocument/2006/relationships/notesSlide" Target="../notesSlides/notesSlide3.xml"/><Relationship Id="rId20" Type="http://schemas.openxmlformats.org/officeDocument/2006/relationships/slideLayout" Target="../slideLayouts/slideLayout7.xml"/><Relationship Id="rId2" Type="http://schemas.openxmlformats.org/officeDocument/2006/relationships/image" Target="../media/image36.png"/><Relationship Id="rId19" Type="http://schemas.openxmlformats.org/officeDocument/2006/relationships/tags" Target="../tags/tag564.xml"/><Relationship Id="rId18" Type="http://schemas.openxmlformats.org/officeDocument/2006/relationships/tags" Target="../tags/tag563.xml"/><Relationship Id="rId17" Type="http://schemas.openxmlformats.org/officeDocument/2006/relationships/tags" Target="../tags/tag562.xml"/><Relationship Id="rId16" Type="http://schemas.openxmlformats.org/officeDocument/2006/relationships/tags" Target="../tags/tag561.xml"/><Relationship Id="rId15" Type="http://schemas.openxmlformats.org/officeDocument/2006/relationships/tags" Target="../tags/tag560.xml"/><Relationship Id="rId14" Type="http://schemas.openxmlformats.org/officeDocument/2006/relationships/tags" Target="../tags/tag559.xml"/><Relationship Id="rId13" Type="http://schemas.openxmlformats.org/officeDocument/2006/relationships/tags" Target="../tags/tag558.xml"/><Relationship Id="rId12" Type="http://schemas.openxmlformats.org/officeDocument/2006/relationships/tags" Target="../tags/tag557.xml"/><Relationship Id="rId11" Type="http://schemas.openxmlformats.org/officeDocument/2006/relationships/tags" Target="../tags/tag556.xml"/><Relationship Id="rId10" Type="http://schemas.openxmlformats.org/officeDocument/2006/relationships/tags" Target="../tags/tag555.xml"/><Relationship Id="rId1" Type="http://schemas.openxmlformats.org/officeDocument/2006/relationships/tags" Target="../tags/tag548.xml"/></Relationships>
</file>

<file path=ppt/slides/_rels/slide3.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3" Type="http://schemas.openxmlformats.org/officeDocument/2006/relationships/slideLayout" Target="../slideLayouts/slideLayout1.xml"/><Relationship Id="rId22" Type="http://schemas.openxmlformats.org/officeDocument/2006/relationships/tags" Target="../tags/tag107.xml"/><Relationship Id="rId21" Type="http://schemas.openxmlformats.org/officeDocument/2006/relationships/slide" Target="slide2.xml"/><Relationship Id="rId20" Type="http://schemas.openxmlformats.org/officeDocument/2006/relationships/tags" Target="../tags/tag106.xml"/><Relationship Id="rId2" Type="http://schemas.openxmlformats.org/officeDocument/2006/relationships/tags" Target="../tags/tag88.xml"/><Relationship Id="rId19" Type="http://schemas.openxmlformats.org/officeDocument/2006/relationships/tags" Target="../tags/tag105.xml"/><Relationship Id="rId18" Type="http://schemas.openxmlformats.org/officeDocument/2006/relationships/tags" Target="../tags/tag104.xml"/><Relationship Id="rId17" Type="http://schemas.openxmlformats.org/officeDocument/2006/relationships/tags" Target="../tags/tag103.xml"/><Relationship Id="rId16" Type="http://schemas.openxmlformats.org/officeDocument/2006/relationships/tags" Target="../tags/tag10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tags" Target="../tags/tag87.xml"/></Relationships>
</file>

<file path=ppt/slides/_rels/slide30.xml.rels><?xml version="1.0" encoding="UTF-8" standalone="yes"?>
<Relationships xmlns="http://schemas.openxmlformats.org/package/2006/relationships"><Relationship Id="rId9" Type="http://schemas.openxmlformats.org/officeDocument/2006/relationships/tags" Target="../tags/tag573.xml"/><Relationship Id="rId8" Type="http://schemas.openxmlformats.org/officeDocument/2006/relationships/tags" Target="../tags/tag572.xml"/><Relationship Id="rId7" Type="http://schemas.openxmlformats.org/officeDocument/2006/relationships/tags" Target="../tags/tag571.xml"/><Relationship Id="rId6" Type="http://schemas.openxmlformats.org/officeDocument/2006/relationships/tags" Target="../tags/tag570.xml"/><Relationship Id="rId5" Type="http://schemas.openxmlformats.org/officeDocument/2006/relationships/tags" Target="../tags/tag569.xml"/><Relationship Id="rId4" Type="http://schemas.openxmlformats.org/officeDocument/2006/relationships/image" Target="NULL" TargetMode="External"/><Relationship Id="rId3" Type="http://schemas.openxmlformats.org/officeDocument/2006/relationships/image" Target="../media/image38.png"/><Relationship Id="rId2" Type="http://schemas.openxmlformats.org/officeDocument/2006/relationships/tags" Target="../tags/tag568.xml"/><Relationship Id="rId14" Type="http://schemas.openxmlformats.org/officeDocument/2006/relationships/slideLayout" Target="../slideLayouts/slideLayout2.xml"/><Relationship Id="rId13" Type="http://schemas.openxmlformats.org/officeDocument/2006/relationships/tags" Target="../tags/tag577.xml"/><Relationship Id="rId12" Type="http://schemas.openxmlformats.org/officeDocument/2006/relationships/tags" Target="../tags/tag576.xml"/><Relationship Id="rId11" Type="http://schemas.openxmlformats.org/officeDocument/2006/relationships/tags" Target="../tags/tag575.xml"/><Relationship Id="rId10" Type="http://schemas.openxmlformats.org/officeDocument/2006/relationships/tags" Target="../tags/tag574.xml"/><Relationship Id="rId1" Type="http://schemas.openxmlformats.org/officeDocument/2006/relationships/tags" Target="../tags/tag567.xml"/></Relationships>
</file>

<file path=ppt/slides/_rels/slide31.xml.rels><?xml version="1.0" encoding="UTF-8" standalone="yes"?>
<Relationships xmlns="http://schemas.openxmlformats.org/package/2006/relationships"><Relationship Id="rId9" Type="http://schemas.openxmlformats.org/officeDocument/2006/relationships/tags" Target="../tags/tag585.xml"/><Relationship Id="rId8" Type="http://schemas.openxmlformats.org/officeDocument/2006/relationships/image" Target="../media/image39.png"/><Relationship Id="rId7" Type="http://schemas.openxmlformats.org/officeDocument/2006/relationships/tags" Target="../tags/tag584.xml"/><Relationship Id="rId6" Type="http://schemas.openxmlformats.org/officeDocument/2006/relationships/tags" Target="../tags/tag583.xml"/><Relationship Id="rId5" Type="http://schemas.openxmlformats.org/officeDocument/2006/relationships/tags" Target="../tags/tag582.xml"/><Relationship Id="rId4" Type="http://schemas.openxmlformats.org/officeDocument/2006/relationships/tags" Target="../tags/tag581.xml"/><Relationship Id="rId3" Type="http://schemas.openxmlformats.org/officeDocument/2006/relationships/tags" Target="../tags/tag580.xml"/><Relationship Id="rId2" Type="http://schemas.openxmlformats.org/officeDocument/2006/relationships/tags" Target="../tags/tag579.xml"/><Relationship Id="rId11" Type="http://schemas.openxmlformats.org/officeDocument/2006/relationships/slideLayout" Target="../slideLayouts/slideLayout1.xml"/><Relationship Id="rId10" Type="http://schemas.openxmlformats.org/officeDocument/2006/relationships/tags" Target="../tags/tag586.xml"/><Relationship Id="rId1" Type="http://schemas.openxmlformats.org/officeDocument/2006/relationships/tags" Target="../tags/tag578.xml"/></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40.emf"/><Relationship Id="rId2" Type="http://schemas.openxmlformats.org/officeDocument/2006/relationships/oleObject" Target="../embeddings/Document1.doc"/><Relationship Id="rId1" Type="http://schemas.openxmlformats.org/officeDocument/2006/relationships/tags" Target="../tags/tag587.xml"/></Relationships>
</file>

<file path=ppt/slides/_rels/slide33.xml.rels><?xml version="1.0" encoding="UTF-8" standalone="yes"?>
<Relationships xmlns="http://schemas.openxmlformats.org/package/2006/relationships"><Relationship Id="rId9" Type="http://schemas.openxmlformats.org/officeDocument/2006/relationships/tags" Target="../tags/tag595.xml"/><Relationship Id="rId8" Type="http://schemas.openxmlformats.org/officeDocument/2006/relationships/tags" Target="../tags/tag594.xml"/><Relationship Id="rId7" Type="http://schemas.openxmlformats.org/officeDocument/2006/relationships/tags" Target="../tags/tag593.xml"/><Relationship Id="rId6" Type="http://schemas.openxmlformats.org/officeDocument/2006/relationships/tags" Target="../tags/tag592.xml"/><Relationship Id="rId5" Type="http://schemas.openxmlformats.org/officeDocument/2006/relationships/tags" Target="../tags/tag591.xml"/><Relationship Id="rId4" Type="http://schemas.openxmlformats.org/officeDocument/2006/relationships/tags" Target="../tags/tag590.xml"/><Relationship Id="rId3" Type="http://schemas.openxmlformats.org/officeDocument/2006/relationships/tags" Target="../tags/tag589.xml"/><Relationship Id="rId2" Type="http://schemas.openxmlformats.org/officeDocument/2006/relationships/image" Target="../media/image41.jpeg"/><Relationship Id="rId10" Type="http://schemas.openxmlformats.org/officeDocument/2006/relationships/slideLayout" Target="../slideLayouts/slideLayout7.xml"/><Relationship Id="rId1" Type="http://schemas.openxmlformats.org/officeDocument/2006/relationships/tags" Target="../tags/tag588.xml"/></Relationships>
</file>

<file path=ppt/slides/_rels/slide34.xml.rels><?xml version="1.0" encoding="UTF-8" standalone="yes"?>
<Relationships xmlns="http://schemas.openxmlformats.org/package/2006/relationships"><Relationship Id="rId9" Type="http://schemas.openxmlformats.org/officeDocument/2006/relationships/tags" Target="../tags/tag604.xml"/><Relationship Id="rId8" Type="http://schemas.openxmlformats.org/officeDocument/2006/relationships/tags" Target="../tags/tag603.xml"/><Relationship Id="rId7" Type="http://schemas.openxmlformats.org/officeDocument/2006/relationships/tags" Target="../tags/tag602.xml"/><Relationship Id="rId6" Type="http://schemas.openxmlformats.org/officeDocument/2006/relationships/tags" Target="../tags/tag601.xml"/><Relationship Id="rId5" Type="http://schemas.openxmlformats.org/officeDocument/2006/relationships/tags" Target="../tags/tag600.xml"/><Relationship Id="rId4" Type="http://schemas.openxmlformats.org/officeDocument/2006/relationships/tags" Target="../tags/tag599.xml"/><Relationship Id="rId3" Type="http://schemas.openxmlformats.org/officeDocument/2006/relationships/tags" Target="../tags/tag598.xml"/><Relationship Id="rId2" Type="http://schemas.openxmlformats.org/officeDocument/2006/relationships/tags" Target="../tags/tag597.xml"/><Relationship Id="rId18" Type="http://schemas.openxmlformats.org/officeDocument/2006/relationships/slideLayout" Target="../slideLayouts/slideLayout2.xml"/><Relationship Id="rId17" Type="http://schemas.openxmlformats.org/officeDocument/2006/relationships/tags" Target="../tags/tag612.xml"/><Relationship Id="rId16" Type="http://schemas.openxmlformats.org/officeDocument/2006/relationships/tags" Target="../tags/tag611.xml"/><Relationship Id="rId15" Type="http://schemas.openxmlformats.org/officeDocument/2006/relationships/tags" Target="../tags/tag610.xml"/><Relationship Id="rId14" Type="http://schemas.openxmlformats.org/officeDocument/2006/relationships/tags" Target="../tags/tag609.xml"/><Relationship Id="rId13" Type="http://schemas.openxmlformats.org/officeDocument/2006/relationships/tags" Target="../tags/tag608.xml"/><Relationship Id="rId12" Type="http://schemas.openxmlformats.org/officeDocument/2006/relationships/tags" Target="../tags/tag607.xml"/><Relationship Id="rId11" Type="http://schemas.openxmlformats.org/officeDocument/2006/relationships/tags" Target="../tags/tag606.xml"/><Relationship Id="rId10" Type="http://schemas.openxmlformats.org/officeDocument/2006/relationships/tags" Target="../tags/tag605.xml"/><Relationship Id="rId1" Type="http://schemas.openxmlformats.org/officeDocument/2006/relationships/tags" Target="../tags/tag596.xml"/></Relationships>
</file>

<file path=ppt/slides/_rels/slide35.xml.rels><?xml version="1.0" encoding="UTF-8" standalone="yes"?>
<Relationships xmlns="http://schemas.openxmlformats.org/package/2006/relationships"><Relationship Id="rId9" Type="http://schemas.openxmlformats.org/officeDocument/2006/relationships/tags" Target="../tags/tag620.xml"/><Relationship Id="rId8" Type="http://schemas.openxmlformats.org/officeDocument/2006/relationships/tags" Target="../tags/tag619.xml"/><Relationship Id="rId7" Type="http://schemas.openxmlformats.org/officeDocument/2006/relationships/image" Target="../media/image42.jpeg"/><Relationship Id="rId6" Type="http://schemas.openxmlformats.org/officeDocument/2006/relationships/tags" Target="../tags/tag618.xml"/><Relationship Id="rId5" Type="http://schemas.openxmlformats.org/officeDocument/2006/relationships/tags" Target="../tags/tag617.xml"/><Relationship Id="rId4" Type="http://schemas.openxmlformats.org/officeDocument/2006/relationships/tags" Target="../tags/tag616.xml"/><Relationship Id="rId3" Type="http://schemas.openxmlformats.org/officeDocument/2006/relationships/tags" Target="../tags/tag615.xml"/><Relationship Id="rId21" Type="http://schemas.openxmlformats.org/officeDocument/2006/relationships/slideLayout" Target="../slideLayouts/slideLayout7.xml"/><Relationship Id="rId20" Type="http://schemas.openxmlformats.org/officeDocument/2006/relationships/tags" Target="../tags/tag631.xml"/><Relationship Id="rId2" Type="http://schemas.openxmlformats.org/officeDocument/2006/relationships/tags" Target="../tags/tag614.xml"/><Relationship Id="rId19" Type="http://schemas.openxmlformats.org/officeDocument/2006/relationships/tags" Target="../tags/tag630.xml"/><Relationship Id="rId18" Type="http://schemas.openxmlformats.org/officeDocument/2006/relationships/tags" Target="../tags/tag629.xml"/><Relationship Id="rId17" Type="http://schemas.openxmlformats.org/officeDocument/2006/relationships/tags" Target="../tags/tag628.xml"/><Relationship Id="rId16" Type="http://schemas.openxmlformats.org/officeDocument/2006/relationships/tags" Target="../tags/tag627.xml"/><Relationship Id="rId15" Type="http://schemas.openxmlformats.org/officeDocument/2006/relationships/tags" Target="../tags/tag626.xml"/><Relationship Id="rId14" Type="http://schemas.openxmlformats.org/officeDocument/2006/relationships/tags" Target="../tags/tag625.xml"/><Relationship Id="rId13" Type="http://schemas.openxmlformats.org/officeDocument/2006/relationships/tags" Target="../tags/tag624.xml"/><Relationship Id="rId12" Type="http://schemas.openxmlformats.org/officeDocument/2006/relationships/tags" Target="../tags/tag623.xml"/><Relationship Id="rId11" Type="http://schemas.openxmlformats.org/officeDocument/2006/relationships/tags" Target="../tags/tag622.xml"/><Relationship Id="rId10" Type="http://schemas.openxmlformats.org/officeDocument/2006/relationships/tags" Target="../tags/tag621.xml"/><Relationship Id="rId1" Type="http://schemas.openxmlformats.org/officeDocument/2006/relationships/tags" Target="../tags/tag613.xml"/></Relationships>
</file>

<file path=ppt/slides/_rels/slide36.xml.rels><?xml version="1.0" encoding="UTF-8" standalone="yes"?>
<Relationships xmlns="http://schemas.openxmlformats.org/package/2006/relationships"><Relationship Id="rId9" Type="http://schemas.openxmlformats.org/officeDocument/2006/relationships/tags" Target="../tags/tag639.xml"/><Relationship Id="rId8" Type="http://schemas.openxmlformats.org/officeDocument/2006/relationships/tags" Target="../tags/tag638.xml"/><Relationship Id="rId7" Type="http://schemas.openxmlformats.org/officeDocument/2006/relationships/tags" Target="../tags/tag637.xml"/><Relationship Id="rId6" Type="http://schemas.openxmlformats.org/officeDocument/2006/relationships/tags" Target="../tags/tag636.xml"/><Relationship Id="rId5" Type="http://schemas.openxmlformats.org/officeDocument/2006/relationships/tags" Target="../tags/tag635.xml"/><Relationship Id="rId4" Type="http://schemas.openxmlformats.org/officeDocument/2006/relationships/tags" Target="../tags/tag634.xml"/><Relationship Id="rId3" Type="http://schemas.openxmlformats.org/officeDocument/2006/relationships/tags" Target="../tags/tag633.xml"/><Relationship Id="rId20" Type="http://schemas.openxmlformats.org/officeDocument/2006/relationships/slideLayout" Target="../slideLayouts/slideLayout7.xml"/><Relationship Id="rId2" Type="http://schemas.openxmlformats.org/officeDocument/2006/relationships/image" Target="../media/image43.jpeg"/><Relationship Id="rId19" Type="http://schemas.openxmlformats.org/officeDocument/2006/relationships/tags" Target="../tags/tag648.xml"/><Relationship Id="rId18" Type="http://schemas.openxmlformats.org/officeDocument/2006/relationships/tags" Target="../tags/tag647.xml"/><Relationship Id="rId17" Type="http://schemas.openxmlformats.org/officeDocument/2006/relationships/tags" Target="../tags/tag646.xml"/><Relationship Id="rId16" Type="http://schemas.openxmlformats.org/officeDocument/2006/relationships/tags" Target="../tags/tag645.xml"/><Relationship Id="rId15" Type="http://schemas.openxmlformats.org/officeDocument/2006/relationships/tags" Target="../tags/tag644.xml"/><Relationship Id="rId14" Type="http://schemas.openxmlformats.org/officeDocument/2006/relationships/tags" Target="../tags/tag643.xml"/><Relationship Id="rId13" Type="http://schemas.openxmlformats.org/officeDocument/2006/relationships/tags" Target="../tags/tag642.xml"/><Relationship Id="rId12" Type="http://schemas.openxmlformats.org/officeDocument/2006/relationships/tags" Target="../tags/tag641.xml"/><Relationship Id="rId11" Type="http://schemas.openxmlformats.org/officeDocument/2006/relationships/image" Target="../media/image44.png"/><Relationship Id="rId10" Type="http://schemas.openxmlformats.org/officeDocument/2006/relationships/tags" Target="../tags/tag640.xml"/><Relationship Id="rId1" Type="http://schemas.openxmlformats.org/officeDocument/2006/relationships/tags" Target="../tags/tag632.xml"/></Relationships>
</file>

<file path=ppt/slides/_rels/slide37.xml.rels><?xml version="1.0" encoding="UTF-8" standalone="yes"?>
<Relationships xmlns="http://schemas.openxmlformats.org/package/2006/relationships"><Relationship Id="rId9" Type="http://schemas.openxmlformats.org/officeDocument/2006/relationships/tags" Target="../tags/tag656.xml"/><Relationship Id="rId8" Type="http://schemas.openxmlformats.org/officeDocument/2006/relationships/tags" Target="../tags/tag655.xml"/><Relationship Id="rId7" Type="http://schemas.openxmlformats.org/officeDocument/2006/relationships/tags" Target="../tags/tag654.xml"/><Relationship Id="rId6" Type="http://schemas.openxmlformats.org/officeDocument/2006/relationships/tags" Target="../tags/tag653.xml"/><Relationship Id="rId5" Type="http://schemas.openxmlformats.org/officeDocument/2006/relationships/tags" Target="../tags/tag652.xml"/><Relationship Id="rId4" Type="http://schemas.openxmlformats.org/officeDocument/2006/relationships/tags" Target="../tags/tag651.xml"/><Relationship Id="rId3" Type="http://schemas.openxmlformats.org/officeDocument/2006/relationships/tags" Target="../tags/tag650.xml"/><Relationship Id="rId2" Type="http://schemas.openxmlformats.org/officeDocument/2006/relationships/image" Target="../media/image45.jpeg"/><Relationship Id="rId18" Type="http://schemas.openxmlformats.org/officeDocument/2006/relationships/slideLayout" Target="../slideLayouts/slideLayout7.xml"/><Relationship Id="rId17" Type="http://schemas.openxmlformats.org/officeDocument/2006/relationships/tags" Target="../tags/tag664.xml"/><Relationship Id="rId16" Type="http://schemas.openxmlformats.org/officeDocument/2006/relationships/tags" Target="../tags/tag663.xml"/><Relationship Id="rId15" Type="http://schemas.openxmlformats.org/officeDocument/2006/relationships/tags" Target="../tags/tag662.xml"/><Relationship Id="rId14" Type="http://schemas.openxmlformats.org/officeDocument/2006/relationships/tags" Target="../tags/tag661.xml"/><Relationship Id="rId13" Type="http://schemas.openxmlformats.org/officeDocument/2006/relationships/tags" Target="../tags/tag660.xml"/><Relationship Id="rId12" Type="http://schemas.openxmlformats.org/officeDocument/2006/relationships/tags" Target="../tags/tag659.xml"/><Relationship Id="rId11" Type="http://schemas.openxmlformats.org/officeDocument/2006/relationships/tags" Target="../tags/tag658.xml"/><Relationship Id="rId10" Type="http://schemas.openxmlformats.org/officeDocument/2006/relationships/tags" Target="../tags/tag657.xml"/><Relationship Id="rId1" Type="http://schemas.openxmlformats.org/officeDocument/2006/relationships/tags" Target="../tags/tag649.xml"/></Relationships>
</file>

<file path=ppt/slides/_rels/slide38.xml.rels><?xml version="1.0" encoding="UTF-8" standalone="yes"?>
<Relationships xmlns="http://schemas.openxmlformats.org/package/2006/relationships"><Relationship Id="rId9" Type="http://schemas.openxmlformats.org/officeDocument/2006/relationships/tags" Target="../tags/tag670.xml"/><Relationship Id="rId8" Type="http://schemas.openxmlformats.org/officeDocument/2006/relationships/tags" Target="../tags/tag669.xml"/><Relationship Id="rId7" Type="http://schemas.openxmlformats.org/officeDocument/2006/relationships/image" Target="../media/image47.png"/><Relationship Id="rId6" Type="http://schemas.openxmlformats.org/officeDocument/2006/relationships/tags" Target="../tags/tag668.xml"/><Relationship Id="rId5" Type="http://schemas.openxmlformats.org/officeDocument/2006/relationships/image" Target="NULL" TargetMode="External"/><Relationship Id="rId4" Type="http://schemas.openxmlformats.org/officeDocument/2006/relationships/image" Target="../media/image46.png"/><Relationship Id="rId32" Type="http://schemas.openxmlformats.org/officeDocument/2006/relationships/slideLayout" Target="../slideLayouts/slideLayout7.xml"/><Relationship Id="rId31" Type="http://schemas.openxmlformats.org/officeDocument/2006/relationships/tags" Target="../tags/tag692.xml"/><Relationship Id="rId30" Type="http://schemas.openxmlformats.org/officeDocument/2006/relationships/tags" Target="../tags/tag691.xml"/><Relationship Id="rId3" Type="http://schemas.openxmlformats.org/officeDocument/2006/relationships/tags" Target="../tags/tag667.xml"/><Relationship Id="rId29" Type="http://schemas.openxmlformats.org/officeDocument/2006/relationships/tags" Target="../tags/tag690.xml"/><Relationship Id="rId28" Type="http://schemas.openxmlformats.org/officeDocument/2006/relationships/tags" Target="../tags/tag689.xml"/><Relationship Id="rId27" Type="http://schemas.openxmlformats.org/officeDocument/2006/relationships/tags" Target="../tags/tag688.xml"/><Relationship Id="rId26" Type="http://schemas.openxmlformats.org/officeDocument/2006/relationships/tags" Target="../tags/tag687.xml"/><Relationship Id="rId25" Type="http://schemas.openxmlformats.org/officeDocument/2006/relationships/tags" Target="../tags/tag686.xml"/><Relationship Id="rId24" Type="http://schemas.openxmlformats.org/officeDocument/2006/relationships/tags" Target="../tags/tag685.xml"/><Relationship Id="rId23" Type="http://schemas.openxmlformats.org/officeDocument/2006/relationships/tags" Target="../tags/tag684.xml"/><Relationship Id="rId22" Type="http://schemas.openxmlformats.org/officeDocument/2006/relationships/tags" Target="../tags/tag683.xml"/><Relationship Id="rId21" Type="http://schemas.openxmlformats.org/officeDocument/2006/relationships/tags" Target="../tags/tag682.xml"/><Relationship Id="rId20" Type="http://schemas.openxmlformats.org/officeDocument/2006/relationships/tags" Target="../tags/tag681.xml"/><Relationship Id="rId2" Type="http://schemas.openxmlformats.org/officeDocument/2006/relationships/tags" Target="../tags/tag666.xml"/><Relationship Id="rId19" Type="http://schemas.openxmlformats.org/officeDocument/2006/relationships/tags" Target="../tags/tag680.xml"/><Relationship Id="rId18" Type="http://schemas.openxmlformats.org/officeDocument/2006/relationships/tags" Target="../tags/tag679.xml"/><Relationship Id="rId17" Type="http://schemas.openxmlformats.org/officeDocument/2006/relationships/tags" Target="../tags/tag678.xml"/><Relationship Id="rId16" Type="http://schemas.openxmlformats.org/officeDocument/2006/relationships/tags" Target="../tags/tag677.xml"/><Relationship Id="rId15" Type="http://schemas.openxmlformats.org/officeDocument/2006/relationships/tags" Target="../tags/tag676.xml"/><Relationship Id="rId14" Type="http://schemas.openxmlformats.org/officeDocument/2006/relationships/tags" Target="../tags/tag675.xml"/><Relationship Id="rId13" Type="http://schemas.openxmlformats.org/officeDocument/2006/relationships/tags" Target="../tags/tag674.xml"/><Relationship Id="rId12" Type="http://schemas.openxmlformats.org/officeDocument/2006/relationships/tags" Target="../tags/tag673.xml"/><Relationship Id="rId11" Type="http://schemas.openxmlformats.org/officeDocument/2006/relationships/tags" Target="../tags/tag672.xml"/><Relationship Id="rId10" Type="http://schemas.openxmlformats.org/officeDocument/2006/relationships/tags" Target="../tags/tag671.xml"/><Relationship Id="rId1" Type="http://schemas.openxmlformats.org/officeDocument/2006/relationships/tags" Target="../tags/tag665.xml"/></Relationships>
</file>

<file path=ppt/slides/_rels/slide39.xml.rels><?xml version="1.0" encoding="UTF-8" standalone="yes"?>
<Relationships xmlns="http://schemas.openxmlformats.org/package/2006/relationships"><Relationship Id="rId9" Type="http://schemas.openxmlformats.org/officeDocument/2006/relationships/tags" Target="../tags/tag700.xml"/><Relationship Id="rId8" Type="http://schemas.openxmlformats.org/officeDocument/2006/relationships/tags" Target="../tags/tag699.xml"/><Relationship Id="rId7" Type="http://schemas.openxmlformats.org/officeDocument/2006/relationships/tags" Target="../tags/tag698.xml"/><Relationship Id="rId6" Type="http://schemas.openxmlformats.org/officeDocument/2006/relationships/tags" Target="../tags/tag697.xml"/><Relationship Id="rId5" Type="http://schemas.openxmlformats.org/officeDocument/2006/relationships/tags" Target="../tags/tag696.xml"/><Relationship Id="rId4" Type="http://schemas.openxmlformats.org/officeDocument/2006/relationships/tags" Target="../tags/tag695.xml"/><Relationship Id="rId36" Type="http://schemas.openxmlformats.org/officeDocument/2006/relationships/slideLayout" Target="../slideLayouts/slideLayout7.xml"/><Relationship Id="rId35" Type="http://schemas.openxmlformats.org/officeDocument/2006/relationships/tags" Target="../tags/tag726.xml"/><Relationship Id="rId34" Type="http://schemas.openxmlformats.org/officeDocument/2006/relationships/tags" Target="../tags/tag725.xml"/><Relationship Id="rId33" Type="http://schemas.openxmlformats.org/officeDocument/2006/relationships/tags" Target="../tags/tag724.xml"/><Relationship Id="rId32" Type="http://schemas.openxmlformats.org/officeDocument/2006/relationships/tags" Target="../tags/tag723.xml"/><Relationship Id="rId31" Type="http://schemas.openxmlformats.org/officeDocument/2006/relationships/tags" Target="../tags/tag722.xml"/><Relationship Id="rId30" Type="http://schemas.openxmlformats.org/officeDocument/2006/relationships/tags" Target="../tags/tag721.xml"/><Relationship Id="rId3" Type="http://schemas.openxmlformats.org/officeDocument/2006/relationships/tags" Target="../tags/tag694.xml"/><Relationship Id="rId29" Type="http://schemas.openxmlformats.org/officeDocument/2006/relationships/tags" Target="../tags/tag720.xml"/><Relationship Id="rId28" Type="http://schemas.openxmlformats.org/officeDocument/2006/relationships/tags" Target="../tags/tag719.xml"/><Relationship Id="rId27" Type="http://schemas.openxmlformats.org/officeDocument/2006/relationships/tags" Target="../tags/tag718.xml"/><Relationship Id="rId26" Type="http://schemas.openxmlformats.org/officeDocument/2006/relationships/tags" Target="../tags/tag717.xml"/><Relationship Id="rId25" Type="http://schemas.openxmlformats.org/officeDocument/2006/relationships/tags" Target="../tags/tag716.xml"/><Relationship Id="rId24" Type="http://schemas.openxmlformats.org/officeDocument/2006/relationships/tags" Target="../tags/tag715.xml"/><Relationship Id="rId23" Type="http://schemas.openxmlformats.org/officeDocument/2006/relationships/tags" Target="../tags/tag714.xml"/><Relationship Id="rId22" Type="http://schemas.openxmlformats.org/officeDocument/2006/relationships/tags" Target="../tags/tag713.xml"/><Relationship Id="rId21" Type="http://schemas.openxmlformats.org/officeDocument/2006/relationships/tags" Target="../tags/tag712.xml"/><Relationship Id="rId20" Type="http://schemas.openxmlformats.org/officeDocument/2006/relationships/tags" Target="../tags/tag711.xml"/><Relationship Id="rId2" Type="http://schemas.openxmlformats.org/officeDocument/2006/relationships/image" Target="../media/image48.jpeg"/><Relationship Id="rId19" Type="http://schemas.openxmlformats.org/officeDocument/2006/relationships/tags" Target="../tags/tag710.xml"/><Relationship Id="rId18" Type="http://schemas.openxmlformats.org/officeDocument/2006/relationships/tags" Target="../tags/tag709.xml"/><Relationship Id="rId17" Type="http://schemas.openxmlformats.org/officeDocument/2006/relationships/tags" Target="../tags/tag708.xml"/><Relationship Id="rId16" Type="http://schemas.openxmlformats.org/officeDocument/2006/relationships/tags" Target="../tags/tag707.xml"/><Relationship Id="rId15" Type="http://schemas.openxmlformats.org/officeDocument/2006/relationships/tags" Target="../tags/tag706.xml"/><Relationship Id="rId14" Type="http://schemas.openxmlformats.org/officeDocument/2006/relationships/tags" Target="../tags/tag705.xml"/><Relationship Id="rId13" Type="http://schemas.openxmlformats.org/officeDocument/2006/relationships/tags" Target="../tags/tag704.xml"/><Relationship Id="rId12" Type="http://schemas.openxmlformats.org/officeDocument/2006/relationships/tags" Target="../tags/tag703.xml"/><Relationship Id="rId11" Type="http://schemas.openxmlformats.org/officeDocument/2006/relationships/tags" Target="../tags/tag702.xml"/><Relationship Id="rId10" Type="http://schemas.openxmlformats.org/officeDocument/2006/relationships/tags" Target="../tags/tag701.xml"/><Relationship Id="rId1" Type="http://schemas.openxmlformats.org/officeDocument/2006/relationships/tags" Target="../tags/tag693.xml"/></Relationships>
</file>

<file path=ppt/slides/_rels/slide4.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image" Target="../media/image2.jpeg"/><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5" Type="http://schemas.openxmlformats.org/officeDocument/2006/relationships/slideLayout" Target="../slideLayouts/slideLayout7.xml"/><Relationship Id="rId24" Type="http://schemas.openxmlformats.org/officeDocument/2006/relationships/tags" Target="../tags/tag130.xml"/><Relationship Id="rId23" Type="http://schemas.openxmlformats.org/officeDocument/2006/relationships/tags" Target="../tags/tag129.xml"/><Relationship Id="rId22" Type="http://schemas.openxmlformats.org/officeDocument/2006/relationships/tags" Target="../tags/tag128.xml"/><Relationship Id="rId21" Type="http://schemas.openxmlformats.org/officeDocument/2006/relationships/tags" Target="../tags/tag127.xml"/><Relationship Id="rId20" Type="http://schemas.openxmlformats.org/officeDocument/2006/relationships/tags" Target="../tags/tag126.xml"/><Relationship Id="rId2" Type="http://schemas.openxmlformats.org/officeDocument/2006/relationships/tags" Target="../tags/tag109.xml"/><Relationship Id="rId19" Type="http://schemas.openxmlformats.org/officeDocument/2006/relationships/tags" Target="../tags/tag125.xml"/><Relationship Id="rId18" Type="http://schemas.openxmlformats.org/officeDocument/2006/relationships/tags" Target="../tags/tag124.xml"/><Relationship Id="rId17" Type="http://schemas.openxmlformats.org/officeDocument/2006/relationships/tags" Target="../tags/tag123.xml"/><Relationship Id="rId16" Type="http://schemas.openxmlformats.org/officeDocument/2006/relationships/tags" Target="../tags/tag122.xml"/><Relationship Id="rId15" Type="http://schemas.openxmlformats.org/officeDocument/2006/relationships/tags" Target="../tags/tag121.xml"/><Relationship Id="rId14" Type="http://schemas.openxmlformats.org/officeDocument/2006/relationships/tags" Target="../tags/tag120.xml"/><Relationship Id="rId13" Type="http://schemas.openxmlformats.org/officeDocument/2006/relationships/tags" Target="../tags/tag119.xml"/><Relationship Id="rId12" Type="http://schemas.openxmlformats.org/officeDocument/2006/relationships/tags" Target="../tags/tag118.xml"/><Relationship Id="rId11" Type="http://schemas.openxmlformats.org/officeDocument/2006/relationships/tags" Target="../tags/tag117.xml"/><Relationship Id="rId10" Type="http://schemas.openxmlformats.org/officeDocument/2006/relationships/tags" Target="../tags/tag116.xml"/><Relationship Id="rId1" Type="http://schemas.openxmlformats.org/officeDocument/2006/relationships/tags" Target="../tags/tag108.xml"/></Relationships>
</file>

<file path=ppt/slides/_rels/slide40.xml.rels><?xml version="1.0" encoding="UTF-8" standalone="yes"?>
<Relationships xmlns="http://schemas.openxmlformats.org/package/2006/relationships"><Relationship Id="rId9" Type="http://schemas.openxmlformats.org/officeDocument/2006/relationships/tags" Target="../tags/tag734.xml"/><Relationship Id="rId8" Type="http://schemas.openxmlformats.org/officeDocument/2006/relationships/tags" Target="../tags/tag733.xml"/><Relationship Id="rId7" Type="http://schemas.openxmlformats.org/officeDocument/2006/relationships/tags" Target="../tags/tag732.xml"/><Relationship Id="rId6" Type="http://schemas.openxmlformats.org/officeDocument/2006/relationships/tags" Target="../tags/tag731.xml"/><Relationship Id="rId5" Type="http://schemas.openxmlformats.org/officeDocument/2006/relationships/tags" Target="../tags/tag730.xml"/><Relationship Id="rId4" Type="http://schemas.openxmlformats.org/officeDocument/2006/relationships/tags" Target="../tags/tag729.xml"/><Relationship Id="rId3" Type="http://schemas.openxmlformats.org/officeDocument/2006/relationships/tags" Target="../tags/tag728.xml"/><Relationship Id="rId28" Type="http://schemas.openxmlformats.org/officeDocument/2006/relationships/slideLayout" Target="../slideLayouts/slideLayout7.xml"/><Relationship Id="rId27" Type="http://schemas.openxmlformats.org/officeDocument/2006/relationships/tags" Target="../tags/tag752.xml"/><Relationship Id="rId26" Type="http://schemas.openxmlformats.org/officeDocument/2006/relationships/tags" Target="../tags/tag751.xml"/><Relationship Id="rId25" Type="http://schemas.openxmlformats.org/officeDocument/2006/relationships/tags" Target="../tags/tag750.xml"/><Relationship Id="rId24" Type="http://schemas.openxmlformats.org/officeDocument/2006/relationships/tags" Target="../tags/tag749.xml"/><Relationship Id="rId23" Type="http://schemas.openxmlformats.org/officeDocument/2006/relationships/tags" Target="../tags/tag748.xml"/><Relationship Id="rId22" Type="http://schemas.openxmlformats.org/officeDocument/2006/relationships/tags" Target="../tags/tag747.xml"/><Relationship Id="rId21" Type="http://schemas.openxmlformats.org/officeDocument/2006/relationships/tags" Target="../tags/tag746.xml"/><Relationship Id="rId20" Type="http://schemas.openxmlformats.org/officeDocument/2006/relationships/tags" Target="../tags/tag745.xml"/><Relationship Id="rId2" Type="http://schemas.openxmlformats.org/officeDocument/2006/relationships/image" Target="../media/image48.jpeg"/><Relationship Id="rId19" Type="http://schemas.openxmlformats.org/officeDocument/2006/relationships/tags" Target="../tags/tag744.xml"/><Relationship Id="rId18" Type="http://schemas.openxmlformats.org/officeDocument/2006/relationships/tags" Target="../tags/tag743.xml"/><Relationship Id="rId17" Type="http://schemas.openxmlformats.org/officeDocument/2006/relationships/tags" Target="../tags/tag742.xml"/><Relationship Id="rId16" Type="http://schemas.openxmlformats.org/officeDocument/2006/relationships/tags" Target="../tags/tag741.xml"/><Relationship Id="rId15" Type="http://schemas.openxmlformats.org/officeDocument/2006/relationships/tags" Target="../tags/tag740.xml"/><Relationship Id="rId14" Type="http://schemas.openxmlformats.org/officeDocument/2006/relationships/tags" Target="../tags/tag739.xml"/><Relationship Id="rId13" Type="http://schemas.openxmlformats.org/officeDocument/2006/relationships/tags" Target="../tags/tag738.xml"/><Relationship Id="rId12" Type="http://schemas.openxmlformats.org/officeDocument/2006/relationships/tags" Target="../tags/tag737.xml"/><Relationship Id="rId11" Type="http://schemas.openxmlformats.org/officeDocument/2006/relationships/tags" Target="../tags/tag736.xml"/><Relationship Id="rId10" Type="http://schemas.openxmlformats.org/officeDocument/2006/relationships/tags" Target="../tags/tag735.xml"/><Relationship Id="rId1" Type="http://schemas.openxmlformats.org/officeDocument/2006/relationships/tags" Target="../tags/tag727.xml"/></Relationships>
</file>

<file path=ppt/slides/_rels/slide41.xml.rels><?xml version="1.0" encoding="UTF-8" standalone="yes"?>
<Relationships xmlns="http://schemas.openxmlformats.org/package/2006/relationships"><Relationship Id="rId9" Type="http://schemas.openxmlformats.org/officeDocument/2006/relationships/tags" Target="../tags/tag759.xml"/><Relationship Id="rId8" Type="http://schemas.openxmlformats.org/officeDocument/2006/relationships/tags" Target="../tags/tag758.xml"/><Relationship Id="rId7" Type="http://schemas.openxmlformats.org/officeDocument/2006/relationships/tags" Target="../tags/tag757.xml"/><Relationship Id="rId6" Type="http://schemas.openxmlformats.org/officeDocument/2006/relationships/tags" Target="../tags/tag756.xml"/><Relationship Id="rId5" Type="http://schemas.openxmlformats.org/officeDocument/2006/relationships/tags" Target="../tags/tag755.xml"/><Relationship Id="rId4" Type="http://schemas.openxmlformats.org/officeDocument/2006/relationships/image" Target="../media/image47.png"/><Relationship Id="rId3" Type="http://schemas.openxmlformats.org/officeDocument/2006/relationships/tags" Target="../tags/tag754.xml"/><Relationship Id="rId2" Type="http://schemas.openxmlformats.org/officeDocument/2006/relationships/image" Target="../media/image49.png"/><Relationship Id="rId19" Type="http://schemas.openxmlformats.org/officeDocument/2006/relationships/slideLayout" Target="../slideLayouts/slideLayout7.xml"/><Relationship Id="rId18" Type="http://schemas.openxmlformats.org/officeDocument/2006/relationships/tags" Target="../tags/tag768.xml"/><Relationship Id="rId17" Type="http://schemas.openxmlformats.org/officeDocument/2006/relationships/tags" Target="../tags/tag767.xml"/><Relationship Id="rId16" Type="http://schemas.openxmlformats.org/officeDocument/2006/relationships/tags" Target="../tags/tag766.xml"/><Relationship Id="rId15" Type="http://schemas.openxmlformats.org/officeDocument/2006/relationships/tags" Target="../tags/tag765.xml"/><Relationship Id="rId14" Type="http://schemas.openxmlformats.org/officeDocument/2006/relationships/tags" Target="../tags/tag764.xml"/><Relationship Id="rId13" Type="http://schemas.openxmlformats.org/officeDocument/2006/relationships/tags" Target="../tags/tag763.xml"/><Relationship Id="rId12" Type="http://schemas.openxmlformats.org/officeDocument/2006/relationships/tags" Target="../tags/tag762.xml"/><Relationship Id="rId11" Type="http://schemas.openxmlformats.org/officeDocument/2006/relationships/tags" Target="../tags/tag761.xml"/><Relationship Id="rId10" Type="http://schemas.openxmlformats.org/officeDocument/2006/relationships/tags" Target="../tags/tag760.xml"/><Relationship Id="rId1" Type="http://schemas.openxmlformats.org/officeDocument/2006/relationships/tags" Target="../tags/tag753.xml"/></Relationships>
</file>

<file path=ppt/slides/_rels/slide42.xml.rels><?xml version="1.0" encoding="UTF-8" standalone="yes"?>
<Relationships xmlns="http://schemas.openxmlformats.org/package/2006/relationships"><Relationship Id="rId9" Type="http://schemas.openxmlformats.org/officeDocument/2006/relationships/tags" Target="../tags/tag775.xml"/><Relationship Id="rId8" Type="http://schemas.openxmlformats.org/officeDocument/2006/relationships/tags" Target="../tags/tag774.xml"/><Relationship Id="rId7" Type="http://schemas.openxmlformats.org/officeDocument/2006/relationships/tags" Target="../tags/tag773.xml"/><Relationship Id="rId6" Type="http://schemas.openxmlformats.org/officeDocument/2006/relationships/tags" Target="../tags/tag772.xml"/><Relationship Id="rId5" Type="http://schemas.openxmlformats.org/officeDocument/2006/relationships/tags" Target="../tags/tag771.xml"/><Relationship Id="rId4" Type="http://schemas.openxmlformats.org/officeDocument/2006/relationships/image" Target="../media/image47.png"/><Relationship Id="rId3" Type="http://schemas.openxmlformats.org/officeDocument/2006/relationships/tags" Target="../tags/tag770.xml"/><Relationship Id="rId2" Type="http://schemas.openxmlformats.org/officeDocument/2006/relationships/image" Target="../media/image49.png"/><Relationship Id="rId13" Type="http://schemas.openxmlformats.org/officeDocument/2006/relationships/slideLayout" Target="../slideLayouts/slideLayout7.xml"/><Relationship Id="rId12" Type="http://schemas.openxmlformats.org/officeDocument/2006/relationships/tags" Target="../tags/tag778.xml"/><Relationship Id="rId11" Type="http://schemas.openxmlformats.org/officeDocument/2006/relationships/tags" Target="../tags/tag777.xml"/><Relationship Id="rId10" Type="http://schemas.openxmlformats.org/officeDocument/2006/relationships/tags" Target="../tags/tag776.xml"/><Relationship Id="rId1" Type="http://schemas.openxmlformats.org/officeDocument/2006/relationships/tags" Target="../tags/tag769.xml"/></Relationships>
</file>

<file path=ppt/slides/_rels/slide43.xml.rels><?xml version="1.0" encoding="UTF-8" standalone="yes"?>
<Relationships xmlns="http://schemas.openxmlformats.org/package/2006/relationships"><Relationship Id="rId9" Type="http://schemas.openxmlformats.org/officeDocument/2006/relationships/tags" Target="../tags/tag785.xml"/><Relationship Id="rId8" Type="http://schemas.openxmlformats.org/officeDocument/2006/relationships/tags" Target="../tags/tag784.xml"/><Relationship Id="rId7" Type="http://schemas.openxmlformats.org/officeDocument/2006/relationships/tags" Target="../tags/tag783.xml"/><Relationship Id="rId6" Type="http://schemas.openxmlformats.org/officeDocument/2006/relationships/image" Target="../media/image50.jpeg"/><Relationship Id="rId5" Type="http://schemas.openxmlformats.org/officeDocument/2006/relationships/tags" Target="../tags/tag782.xml"/><Relationship Id="rId4" Type="http://schemas.openxmlformats.org/officeDocument/2006/relationships/hyperlink" Target="http://img162.ph.126.net/2rzFhx2C6cO1lZX1e1IPhQ==/2284169436008140881.jpg" TargetMode="External"/><Relationship Id="rId3" Type="http://schemas.openxmlformats.org/officeDocument/2006/relationships/tags" Target="../tags/tag781.xml"/><Relationship Id="rId2" Type="http://schemas.openxmlformats.org/officeDocument/2006/relationships/tags" Target="../tags/tag780.xml"/><Relationship Id="rId14" Type="http://schemas.openxmlformats.org/officeDocument/2006/relationships/slideLayout" Target="../slideLayouts/slideLayout7.xml"/><Relationship Id="rId13" Type="http://schemas.openxmlformats.org/officeDocument/2006/relationships/tags" Target="../tags/tag789.xml"/><Relationship Id="rId12" Type="http://schemas.openxmlformats.org/officeDocument/2006/relationships/tags" Target="../tags/tag788.xml"/><Relationship Id="rId11" Type="http://schemas.openxmlformats.org/officeDocument/2006/relationships/tags" Target="../tags/tag787.xml"/><Relationship Id="rId10" Type="http://schemas.openxmlformats.org/officeDocument/2006/relationships/tags" Target="../tags/tag786.xml"/><Relationship Id="rId1" Type="http://schemas.openxmlformats.org/officeDocument/2006/relationships/tags" Target="../tags/tag779.xml"/></Relationships>
</file>

<file path=ppt/slides/_rels/slide44.xml.rels><?xml version="1.0" encoding="UTF-8" standalone="yes"?>
<Relationships xmlns="http://schemas.openxmlformats.org/package/2006/relationships"><Relationship Id="rId9" Type="http://schemas.openxmlformats.org/officeDocument/2006/relationships/tags" Target="../tags/tag797.xml"/><Relationship Id="rId8" Type="http://schemas.openxmlformats.org/officeDocument/2006/relationships/tags" Target="../tags/tag796.xml"/><Relationship Id="rId7" Type="http://schemas.openxmlformats.org/officeDocument/2006/relationships/tags" Target="../tags/tag795.xml"/><Relationship Id="rId6" Type="http://schemas.openxmlformats.org/officeDocument/2006/relationships/tags" Target="../tags/tag794.xml"/><Relationship Id="rId5" Type="http://schemas.openxmlformats.org/officeDocument/2006/relationships/tags" Target="../tags/tag793.xml"/><Relationship Id="rId4" Type="http://schemas.openxmlformats.org/officeDocument/2006/relationships/tags" Target="../tags/tag792.xml"/><Relationship Id="rId3" Type="http://schemas.openxmlformats.org/officeDocument/2006/relationships/image" Target="../media/image51.png"/><Relationship Id="rId22" Type="http://schemas.openxmlformats.org/officeDocument/2006/relationships/slideLayout" Target="../slideLayouts/slideLayout7.xml"/><Relationship Id="rId21" Type="http://schemas.openxmlformats.org/officeDocument/2006/relationships/tags" Target="../tags/tag809.xml"/><Relationship Id="rId20" Type="http://schemas.openxmlformats.org/officeDocument/2006/relationships/tags" Target="../tags/tag808.xml"/><Relationship Id="rId2" Type="http://schemas.openxmlformats.org/officeDocument/2006/relationships/tags" Target="../tags/tag791.xml"/><Relationship Id="rId19" Type="http://schemas.openxmlformats.org/officeDocument/2006/relationships/tags" Target="../tags/tag807.xml"/><Relationship Id="rId18" Type="http://schemas.openxmlformats.org/officeDocument/2006/relationships/tags" Target="../tags/tag806.xml"/><Relationship Id="rId17" Type="http://schemas.openxmlformats.org/officeDocument/2006/relationships/tags" Target="../tags/tag805.xml"/><Relationship Id="rId16" Type="http://schemas.openxmlformats.org/officeDocument/2006/relationships/tags" Target="../tags/tag804.xml"/><Relationship Id="rId15" Type="http://schemas.openxmlformats.org/officeDocument/2006/relationships/tags" Target="../tags/tag803.xml"/><Relationship Id="rId14" Type="http://schemas.openxmlformats.org/officeDocument/2006/relationships/tags" Target="../tags/tag802.xml"/><Relationship Id="rId13" Type="http://schemas.openxmlformats.org/officeDocument/2006/relationships/tags" Target="../tags/tag801.xml"/><Relationship Id="rId12" Type="http://schemas.openxmlformats.org/officeDocument/2006/relationships/tags" Target="../tags/tag800.xml"/><Relationship Id="rId11" Type="http://schemas.openxmlformats.org/officeDocument/2006/relationships/tags" Target="../tags/tag799.xml"/><Relationship Id="rId10" Type="http://schemas.openxmlformats.org/officeDocument/2006/relationships/tags" Target="../tags/tag798.xml"/><Relationship Id="rId1" Type="http://schemas.openxmlformats.org/officeDocument/2006/relationships/tags" Target="../tags/tag790.xml"/></Relationships>
</file>

<file path=ppt/slides/_rels/slide45.xml.rels><?xml version="1.0" encoding="UTF-8" standalone="yes"?>
<Relationships xmlns="http://schemas.openxmlformats.org/package/2006/relationships"><Relationship Id="rId9" Type="http://schemas.openxmlformats.org/officeDocument/2006/relationships/tags" Target="../tags/tag818.xml"/><Relationship Id="rId8" Type="http://schemas.openxmlformats.org/officeDocument/2006/relationships/tags" Target="../tags/tag817.xml"/><Relationship Id="rId7" Type="http://schemas.openxmlformats.org/officeDocument/2006/relationships/tags" Target="../tags/tag816.xml"/><Relationship Id="rId6" Type="http://schemas.openxmlformats.org/officeDocument/2006/relationships/tags" Target="../tags/tag815.xml"/><Relationship Id="rId5" Type="http://schemas.openxmlformats.org/officeDocument/2006/relationships/tags" Target="../tags/tag814.xml"/><Relationship Id="rId4" Type="http://schemas.openxmlformats.org/officeDocument/2006/relationships/tags" Target="../tags/tag813.xml"/><Relationship Id="rId3" Type="http://schemas.openxmlformats.org/officeDocument/2006/relationships/tags" Target="../tags/tag812.xml"/><Relationship Id="rId2" Type="http://schemas.openxmlformats.org/officeDocument/2006/relationships/tags" Target="../tags/tag811.xml"/><Relationship Id="rId12" Type="http://schemas.openxmlformats.org/officeDocument/2006/relationships/slideLayout" Target="../slideLayouts/slideLayout7.xml"/><Relationship Id="rId11" Type="http://schemas.openxmlformats.org/officeDocument/2006/relationships/tags" Target="../tags/tag820.xml"/><Relationship Id="rId10" Type="http://schemas.openxmlformats.org/officeDocument/2006/relationships/tags" Target="../tags/tag819.xml"/><Relationship Id="rId1" Type="http://schemas.openxmlformats.org/officeDocument/2006/relationships/tags" Target="../tags/tag810.xml"/></Relationships>
</file>

<file path=ppt/slides/_rels/slide46.xml.rels><?xml version="1.0" encoding="UTF-8" standalone="yes"?>
<Relationships xmlns="http://schemas.openxmlformats.org/package/2006/relationships"><Relationship Id="rId9" Type="http://schemas.openxmlformats.org/officeDocument/2006/relationships/tags" Target="../tags/tag829.xml"/><Relationship Id="rId8" Type="http://schemas.openxmlformats.org/officeDocument/2006/relationships/tags" Target="../tags/tag828.xml"/><Relationship Id="rId7" Type="http://schemas.openxmlformats.org/officeDocument/2006/relationships/tags" Target="../tags/tag827.xml"/><Relationship Id="rId6" Type="http://schemas.openxmlformats.org/officeDocument/2006/relationships/tags" Target="../tags/tag826.xml"/><Relationship Id="rId5" Type="http://schemas.openxmlformats.org/officeDocument/2006/relationships/tags" Target="../tags/tag825.xml"/><Relationship Id="rId4" Type="http://schemas.openxmlformats.org/officeDocument/2006/relationships/tags" Target="../tags/tag824.xml"/><Relationship Id="rId3" Type="http://schemas.openxmlformats.org/officeDocument/2006/relationships/tags" Target="../tags/tag823.xml"/><Relationship Id="rId2" Type="http://schemas.openxmlformats.org/officeDocument/2006/relationships/tags" Target="../tags/tag822.xml"/><Relationship Id="rId12" Type="http://schemas.openxmlformats.org/officeDocument/2006/relationships/slideLayout" Target="../slideLayouts/slideLayout7.xml"/><Relationship Id="rId11" Type="http://schemas.openxmlformats.org/officeDocument/2006/relationships/tags" Target="../tags/tag831.xml"/><Relationship Id="rId10" Type="http://schemas.openxmlformats.org/officeDocument/2006/relationships/tags" Target="../tags/tag830.xml"/><Relationship Id="rId1" Type="http://schemas.openxmlformats.org/officeDocument/2006/relationships/tags" Target="../tags/tag821.xml"/></Relationships>
</file>

<file path=ppt/slides/_rels/slide47.xml.rels><?xml version="1.0" encoding="UTF-8" standalone="yes"?>
<Relationships xmlns="http://schemas.openxmlformats.org/package/2006/relationships"><Relationship Id="rId9" Type="http://schemas.openxmlformats.org/officeDocument/2006/relationships/tags" Target="../tags/tag839.xml"/><Relationship Id="rId8" Type="http://schemas.openxmlformats.org/officeDocument/2006/relationships/image" Target="../media/image52.png"/><Relationship Id="rId7" Type="http://schemas.openxmlformats.org/officeDocument/2006/relationships/tags" Target="../tags/tag838.xml"/><Relationship Id="rId6" Type="http://schemas.openxmlformats.org/officeDocument/2006/relationships/tags" Target="../tags/tag837.xml"/><Relationship Id="rId5" Type="http://schemas.openxmlformats.org/officeDocument/2006/relationships/tags" Target="../tags/tag836.xml"/><Relationship Id="rId4" Type="http://schemas.openxmlformats.org/officeDocument/2006/relationships/tags" Target="../tags/tag835.xml"/><Relationship Id="rId3" Type="http://schemas.openxmlformats.org/officeDocument/2006/relationships/tags" Target="../tags/tag834.xml"/><Relationship Id="rId24" Type="http://schemas.openxmlformats.org/officeDocument/2006/relationships/slideLayout" Target="../slideLayouts/slideLayout7.xml"/><Relationship Id="rId23" Type="http://schemas.openxmlformats.org/officeDocument/2006/relationships/tags" Target="../tags/tag850.xml"/><Relationship Id="rId22" Type="http://schemas.openxmlformats.org/officeDocument/2006/relationships/tags" Target="../tags/tag849.xml"/><Relationship Id="rId21" Type="http://schemas.openxmlformats.org/officeDocument/2006/relationships/tags" Target="../tags/tag848.xml"/><Relationship Id="rId20" Type="http://schemas.openxmlformats.org/officeDocument/2006/relationships/tags" Target="../tags/tag847.xml"/><Relationship Id="rId2" Type="http://schemas.openxmlformats.org/officeDocument/2006/relationships/tags" Target="../tags/tag833.xml"/><Relationship Id="rId19" Type="http://schemas.openxmlformats.org/officeDocument/2006/relationships/tags" Target="../tags/tag846.xml"/><Relationship Id="rId18" Type="http://schemas.openxmlformats.org/officeDocument/2006/relationships/tags" Target="../tags/tag845.xml"/><Relationship Id="rId17" Type="http://schemas.openxmlformats.org/officeDocument/2006/relationships/tags" Target="../tags/tag844.xml"/><Relationship Id="rId16" Type="http://schemas.openxmlformats.org/officeDocument/2006/relationships/tags" Target="../tags/tag843.xml"/><Relationship Id="rId15" Type="http://schemas.openxmlformats.org/officeDocument/2006/relationships/tags" Target="../tags/tag842.xml"/><Relationship Id="rId14" Type="http://schemas.openxmlformats.org/officeDocument/2006/relationships/image" Target="../media/image55.png"/><Relationship Id="rId13" Type="http://schemas.openxmlformats.org/officeDocument/2006/relationships/tags" Target="../tags/tag841.xml"/><Relationship Id="rId12" Type="http://schemas.openxmlformats.org/officeDocument/2006/relationships/image" Target="../media/image54.jpeg"/><Relationship Id="rId11" Type="http://schemas.openxmlformats.org/officeDocument/2006/relationships/tags" Target="../tags/tag840.xml"/><Relationship Id="rId10" Type="http://schemas.openxmlformats.org/officeDocument/2006/relationships/image" Target="../media/image53.jpeg"/><Relationship Id="rId1" Type="http://schemas.openxmlformats.org/officeDocument/2006/relationships/tags" Target="../tags/tag832.xml"/></Relationships>
</file>

<file path=ppt/slides/_rels/slide48.xml.rels><?xml version="1.0" encoding="UTF-8" standalone="yes"?>
<Relationships xmlns="http://schemas.openxmlformats.org/package/2006/relationships"><Relationship Id="rId9" Type="http://schemas.openxmlformats.org/officeDocument/2006/relationships/tags" Target="../tags/tag858.xml"/><Relationship Id="rId8" Type="http://schemas.openxmlformats.org/officeDocument/2006/relationships/tags" Target="../tags/tag857.xml"/><Relationship Id="rId7" Type="http://schemas.openxmlformats.org/officeDocument/2006/relationships/tags" Target="../tags/tag856.xml"/><Relationship Id="rId6" Type="http://schemas.openxmlformats.org/officeDocument/2006/relationships/tags" Target="../tags/tag855.xml"/><Relationship Id="rId5" Type="http://schemas.openxmlformats.org/officeDocument/2006/relationships/tags" Target="../tags/tag854.xml"/><Relationship Id="rId4" Type="http://schemas.openxmlformats.org/officeDocument/2006/relationships/tags" Target="../tags/tag853.xml"/><Relationship Id="rId3" Type="http://schemas.openxmlformats.org/officeDocument/2006/relationships/image" Target="../media/image56.png"/><Relationship Id="rId2" Type="http://schemas.openxmlformats.org/officeDocument/2006/relationships/tags" Target="../tags/tag852.xml"/><Relationship Id="rId12" Type="http://schemas.openxmlformats.org/officeDocument/2006/relationships/slideLayout" Target="../slideLayouts/slideLayout7.xml"/><Relationship Id="rId11" Type="http://schemas.openxmlformats.org/officeDocument/2006/relationships/tags" Target="../tags/tag860.xml"/><Relationship Id="rId10" Type="http://schemas.openxmlformats.org/officeDocument/2006/relationships/tags" Target="../tags/tag859.xml"/><Relationship Id="rId1" Type="http://schemas.openxmlformats.org/officeDocument/2006/relationships/tags" Target="../tags/tag851.xml"/></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867.xml"/><Relationship Id="rId7" Type="http://schemas.openxmlformats.org/officeDocument/2006/relationships/tags" Target="../tags/tag866.xml"/><Relationship Id="rId6" Type="http://schemas.openxmlformats.org/officeDocument/2006/relationships/tags" Target="../tags/tag865.xml"/><Relationship Id="rId5" Type="http://schemas.openxmlformats.org/officeDocument/2006/relationships/tags" Target="../tags/tag864.xml"/><Relationship Id="rId4" Type="http://schemas.openxmlformats.org/officeDocument/2006/relationships/tags" Target="../tags/tag863.xml"/><Relationship Id="rId3" Type="http://schemas.openxmlformats.org/officeDocument/2006/relationships/image" Target="../media/image57.png"/><Relationship Id="rId2" Type="http://schemas.openxmlformats.org/officeDocument/2006/relationships/tags" Target="../tags/tag862.xml"/><Relationship Id="rId1" Type="http://schemas.openxmlformats.org/officeDocument/2006/relationships/tags" Target="../tags/tag861.xml"/></Relationships>
</file>

<file path=ppt/slides/_rels/slide5.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8" Type="http://schemas.openxmlformats.org/officeDocument/2006/relationships/slideLayout" Target="../slideLayouts/slideLayout1.xml"/><Relationship Id="rId27" Type="http://schemas.openxmlformats.org/officeDocument/2006/relationships/tags" Target="../tags/tag157.xml"/><Relationship Id="rId26" Type="http://schemas.openxmlformats.org/officeDocument/2006/relationships/tags" Target="../tags/tag156.xml"/><Relationship Id="rId25" Type="http://schemas.openxmlformats.org/officeDocument/2006/relationships/tags" Target="../tags/tag155.xml"/><Relationship Id="rId24" Type="http://schemas.openxmlformats.org/officeDocument/2006/relationships/tags" Target="../tags/tag154.xml"/><Relationship Id="rId23" Type="http://schemas.openxmlformats.org/officeDocument/2006/relationships/tags" Target="../tags/tag153.xml"/><Relationship Id="rId22" Type="http://schemas.openxmlformats.org/officeDocument/2006/relationships/tags" Target="../tags/tag152.xml"/><Relationship Id="rId21" Type="http://schemas.openxmlformats.org/officeDocument/2006/relationships/tags" Target="../tags/tag151.xml"/><Relationship Id="rId20" Type="http://schemas.openxmlformats.org/officeDocument/2006/relationships/tags" Target="../tags/tag150.xml"/><Relationship Id="rId2" Type="http://schemas.openxmlformats.org/officeDocument/2006/relationships/tags" Target="../tags/tag132.xml"/><Relationship Id="rId19" Type="http://schemas.openxmlformats.org/officeDocument/2006/relationships/tags" Target="../tags/tag149.xml"/><Relationship Id="rId18" Type="http://schemas.openxmlformats.org/officeDocument/2006/relationships/tags" Target="../tags/tag148.xml"/><Relationship Id="rId17" Type="http://schemas.openxmlformats.org/officeDocument/2006/relationships/tags" Target="../tags/tag147.xml"/><Relationship Id="rId16" Type="http://schemas.openxmlformats.org/officeDocument/2006/relationships/tags" Target="../tags/tag146.xml"/><Relationship Id="rId15" Type="http://schemas.openxmlformats.org/officeDocument/2006/relationships/tags" Target="../tags/tag145.xml"/><Relationship Id="rId14" Type="http://schemas.openxmlformats.org/officeDocument/2006/relationships/tags" Target="../tags/tag144.xml"/><Relationship Id="rId13" Type="http://schemas.openxmlformats.org/officeDocument/2006/relationships/tags" Target="../tags/tag143.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tags" Target="../tags/tag131.xml"/></Relationships>
</file>

<file path=ppt/slides/_rels/slide50.xml.rels><?xml version="1.0" encoding="UTF-8" standalone="yes"?>
<Relationships xmlns="http://schemas.openxmlformats.org/package/2006/relationships"><Relationship Id="rId9" Type="http://schemas.openxmlformats.org/officeDocument/2006/relationships/tags" Target="../tags/tag875.xml"/><Relationship Id="rId8" Type="http://schemas.openxmlformats.org/officeDocument/2006/relationships/tags" Target="../tags/tag874.xml"/><Relationship Id="rId7" Type="http://schemas.openxmlformats.org/officeDocument/2006/relationships/tags" Target="../tags/tag873.xml"/><Relationship Id="rId6" Type="http://schemas.openxmlformats.org/officeDocument/2006/relationships/tags" Target="../tags/tag872.xml"/><Relationship Id="rId5" Type="http://schemas.openxmlformats.org/officeDocument/2006/relationships/tags" Target="../tags/tag871.xml"/><Relationship Id="rId4" Type="http://schemas.openxmlformats.org/officeDocument/2006/relationships/tags" Target="../tags/tag870.xml"/><Relationship Id="rId3" Type="http://schemas.openxmlformats.org/officeDocument/2006/relationships/image" Target="../media/image58.png"/><Relationship Id="rId2" Type="http://schemas.openxmlformats.org/officeDocument/2006/relationships/tags" Target="../tags/tag869.xml"/><Relationship Id="rId10" Type="http://schemas.openxmlformats.org/officeDocument/2006/relationships/slideLayout" Target="../slideLayouts/slideLayout7.xml"/><Relationship Id="rId1" Type="http://schemas.openxmlformats.org/officeDocument/2006/relationships/tags" Target="../tags/tag868.xml"/></Relationships>
</file>

<file path=ppt/slides/_rels/slide51.xml.rels><?xml version="1.0" encoding="UTF-8" standalone="yes"?>
<Relationships xmlns="http://schemas.openxmlformats.org/package/2006/relationships"><Relationship Id="rId9" Type="http://schemas.openxmlformats.org/officeDocument/2006/relationships/tags" Target="../tags/tag882.xml"/><Relationship Id="rId8" Type="http://schemas.openxmlformats.org/officeDocument/2006/relationships/tags" Target="../tags/tag881.xml"/><Relationship Id="rId7" Type="http://schemas.openxmlformats.org/officeDocument/2006/relationships/tags" Target="../tags/tag880.xml"/><Relationship Id="rId6" Type="http://schemas.openxmlformats.org/officeDocument/2006/relationships/tags" Target="../tags/tag879.xml"/><Relationship Id="rId5" Type="http://schemas.openxmlformats.org/officeDocument/2006/relationships/image" Target="../media/image60.png"/><Relationship Id="rId4" Type="http://schemas.openxmlformats.org/officeDocument/2006/relationships/tags" Target="../tags/tag878.xml"/><Relationship Id="rId3" Type="http://schemas.openxmlformats.org/officeDocument/2006/relationships/image" Target="../media/image59.png"/><Relationship Id="rId2" Type="http://schemas.openxmlformats.org/officeDocument/2006/relationships/tags" Target="../tags/tag877.xml"/><Relationship Id="rId17" Type="http://schemas.openxmlformats.org/officeDocument/2006/relationships/slideLayout" Target="../slideLayouts/slideLayout7.xml"/><Relationship Id="rId16" Type="http://schemas.openxmlformats.org/officeDocument/2006/relationships/tags" Target="../tags/tag889.xml"/><Relationship Id="rId15" Type="http://schemas.openxmlformats.org/officeDocument/2006/relationships/tags" Target="../tags/tag888.xml"/><Relationship Id="rId14" Type="http://schemas.openxmlformats.org/officeDocument/2006/relationships/tags" Target="../tags/tag887.xml"/><Relationship Id="rId13" Type="http://schemas.openxmlformats.org/officeDocument/2006/relationships/tags" Target="../tags/tag886.xml"/><Relationship Id="rId12" Type="http://schemas.openxmlformats.org/officeDocument/2006/relationships/tags" Target="../tags/tag885.xml"/><Relationship Id="rId11" Type="http://schemas.openxmlformats.org/officeDocument/2006/relationships/tags" Target="../tags/tag884.xml"/><Relationship Id="rId10" Type="http://schemas.openxmlformats.org/officeDocument/2006/relationships/tags" Target="../tags/tag883.xml"/><Relationship Id="rId1" Type="http://schemas.openxmlformats.org/officeDocument/2006/relationships/tags" Target="../tags/tag876.xml"/></Relationships>
</file>

<file path=ppt/slides/_rels/slide5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896.xml"/><Relationship Id="rId6" Type="http://schemas.openxmlformats.org/officeDocument/2006/relationships/tags" Target="../tags/tag895.xml"/><Relationship Id="rId5" Type="http://schemas.openxmlformats.org/officeDocument/2006/relationships/tags" Target="../tags/tag894.xml"/><Relationship Id="rId4" Type="http://schemas.openxmlformats.org/officeDocument/2006/relationships/tags" Target="../tags/tag893.xml"/><Relationship Id="rId3" Type="http://schemas.openxmlformats.org/officeDocument/2006/relationships/tags" Target="../tags/tag892.xml"/><Relationship Id="rId2" Type="http://schemas.openxmlformats.org/officeDocument/2006/relationships/tags" Target="../tags/tag891.xml"/><Relationship Id="rId1" Type="http://schemas.openxmlformats.org/officeDocument/2006/relationships/tags" Target="../tags/tag890.xml"/></Relationships>
</file>

<file path=ppt/slides/_rels/slide53.xml.rels><?xml version="1.0" encoding="UTF-8" standalone="yes"?>
<Relationships xmlns="http://schemas.openxmlformats.org/package/2006/relationships"><Relationship Id="rId9" Type="http://schemas.openxmlformats.org/officeDocument/2006/relationships/tags" Target="../tags/tag905.xml"/><Relationship Id="rId8" Type="http://schemas.openxmlformats.org/officeDocument/2006/relationships/tags" Target="../tags/tag904.xml"/><Relationship Id="rId7" Type="http://schemas.openxmlformats.org/officeDocument/2006/relationships/tags" Target="../tags/tag903.xml"/><Relationship Id="rId6" Type="http://schemas.openxmlformats.org/officeDocument/2006/relationships/tags" Target="../tags/tag902.xml"/><Relationship Id="rId5" Type="http://schemas.openxmlformats.org/officeDocument/2006/relationships/tags" Target="../tags/tag901.xml"/><Relationship Id="rId4" Type="http://schemas.openxmlformats.org/officeDocument/2006/relationships/tags" Target="../tags/tag900.xml"/><Relationship Id="rId34" Type="http://schemas.openxmlformats.org/officeDocument/2006/relationships/slideLayout" Target="../slideLayouts/slideLayout2.xml"/><Relationship Id="rId33" Type="http://schemas.openxmlformats.org/officeDocument/2006/relationships/tags" Target="../tags/tag929.xml"/><Relationship Id="rId32" Type="http://schemas.openxmlformats.org/officeDocument/2006/relationships/tags" Target="../tags/tag928.xml"/><Relationship Id="rId31" Type="http://schemas.openxmlformats.org/officeDocument/2006/relationships/tags" Target="../tags/tag927.xml"/><Relationship Id="rId30" Type="http://schemas.openxmlformats.org/officeDocument/2006/relationships/tags" Target="../tags/tag926.xml"/><Relationship Id="rId3" Type="http://schemas.openxmlformats.org/officeDocument/2006/relationships/tags" Target="../tags/tag899.xml"/><Relationship Id="rId29" Type="http://schemas.openxmlformats.org/officeDocument/2006/relationships/tags" Target="../tags/tag925.xml"/><Relationship Id="rId28" Type="http://schemas.openxmlformats.org/officeDocument/2006/relationships/tags" Target="../tags/tag924.xml"/><Relationship Id="rId27" Type="http://schemas.openxmlformats.org/officeDocument/2006/relationships/tags" Target="../tags/tag923.xml"/><Relationship Id="rId26" Type="http://schemas.openxmlformats.org/officeDocument/2006/relationships/tags" Target="../tags/tag922.xml"/><Relationship Id="rId25" Type="http://schemas.openxmlformats.org/officeDocument/2006/relationships/tags" Target="../tags/tag921.xml"/><Relationship Id="rId24" Type="http://schemas.openxmlformats.org/officeDocument/2006/relationships/tags" Target="../tags/tag920.xml"/><Relationship Id="rId23" Type="http://schemas.openxmlformats.org/officeDocument/2006/relationships/tags" Target="../tags/tag919.xml"/><Relationship Id="rId22" Type="http://schemas.openxmlformats.org/officeDocument/2006/relationships/tags" Target="../tags/tag918.xml"/><Relationship Id="rId21" Type="http://schemas.openxmlformats.org/officeDocument/2006/relationships/tags" Target="../tags/tag917.xml"/><Relationship Id="rId20" Type="http://schemas.openxmlformats.org/officeDocument/2006/relationships/tags" Target="../tags/tag916.xml"/><Relationship Id="rId2" Type="http://schemas.openxmlformats.org/officeDocument/2006/relationships/tags" Target="../tags/tag898.xml"/><Relationship Id="rId19" Type="http://schemas.openxmlformats.org/officeDocument/2006/relationships/tags" Target="../tags/tag915.xml"/><Relationship Id="rId18" Type="http://schemas.openxmlformats.org/officeDocument/2006/relationships/tags" Target="../tags/tag914.xml"/><Relationship Id="rId17" Type="http://schemas.openxmlformats.org/officeDocument/2006/relationships/tags" Target="../tags/tag913.xml"/><Relationship Id="rId16" Type="http://schemas.openxmlformats.org/officeDocument/2006/relationships/tags" Target="../tags/tag912.xml"/><Relationship Id="rId15" Type="http://schemas.openxmlformats.org/officeDocument/2006/relationships/tags" Target="../tags/tag911.xml"/><Relationship Id="rId14" Type="http://schemas.openxmlformats.org/officeDocument/2006/relationships/tags" Target="../tags/tag910.xml"/><Relationship Id="rId13" Type="http://schemas.openxmlformats.org/officeDocument/2006/relationships/tags" Target="../tags/tag909.xml"/><Relationship Id="rId12" Type="http://schemas.openxmlformats.org/officeDocument/2006/relationships/tags" Target="../tags/tag908.xml"/><Relationship Id="rId11" Type="http://schemas.openxmlformats.org/officeDocument/2006/relationships/tags" Target="../tags/tag907.xml"/><Relationship Id="rId10" Type="http://schemas.openxmlformats.org/officeDocument/2006/relationships/tags" Target="../tags/tag906.xml"/><Relationship Id="rId1" Type="http://schemas.openxmlformats.org/officeDocument/2006/relationships/tags" Target="../tags/tag897.xml"/></Relationships>
</file>

<file path=ppt/slides/_rels/slide54.xml.rels><?xml version="1.0" encoding="UTF-8" standalone="yes"?>
<Relationships xmlns="http://schemas.openxmlformats.org/package/2006/relationships"><Relationship Id="rId9" Type="http://schemas.openxmlformats.org/officeDocument/2006/relationships/tags" Target="../tags/tag937.xml"/><Relationship Id="rId8" Type="http://schemas.openxmlformats.org/officeDocument/2006/relationships/tags" Target="../tags/tag936.xml"/><Relationship Id="rId7" Type="http://schemas.openxmlformats.org/officeDocument/2006/relationships/tags" Target="../tags/tag935.xml"/><Relationship Id="rId6" Type="http://schemas.openxmlformats.org/officeDocument/2006/relationships/tags" Target="../tags/tag934.xml"/><Relationship Id="rId5" Type="http://schemas.openxmlformats.org/officeDocument/2006/relationships/tags" Target="../tags/tag933.xml"/><Relationship Id="rId4" Type="http://schemas.openxmlformats.org/officeDocument/2006/relationships/tags" Target="../tags/tag932.xml"/><Relationship Id="rId3" Type="http://schemas.openxmlformats.org/officeDocument/2006/relationships/tags" Target="../tags/tag931.xml"/><Relationship Id="rId2" Type="http://schemas.openxmlformats.org/officeDocument/2006/relationships/image" Target="../media/image61.jpeg"/><Relationship Id="rId14" Type="http://schemas.openxmlformats.org/officeDocument/2006/relationships/slideLayout" Target="../slideLayouts/slideLayout2.xml"/><Relationship Id="rId13" Type="http://schemas.openxmlformats.org/officeDocument/2006/relationships/image" Target="../media/image62.png"/><Relationship Id="rId12" Type="http://schemas.openxmlformats.org/officeDocument/2006/relationships/tags" Target="../tags/tag940.xml"/><Relationship Id="rId11" Type="http://schemas.openxmlformats.org/officeDocument/2006/relationships/tags" Target="../tags/tag939.xml"/><Relationship Id="rId10" Type="http://schemas.openxmlformats.org/officeDocument/2006/relationships/tags" Target="../tags/tag938.xml"/><Relationship Id="rId1" Type="http://schemas.openxmlformats.org/officeDocument/2006/relationships/tags" Target="../tags/tag9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media/image5.jpeg"/><Relationship Id="rId7" Type="http://schemas.openxmlformats.org/officeDocument/2006/relationships/tags" Target="../tags/tag163.xml"/><Relationship Id="rId6" Type="http://schemas.openxmlformats.org/officeDocument/2006/relationships/image" Target="../media/image4.jpeg"/><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8" Type="http://schemas.openxmlformats.org/officeDocument/2006/relationships/slideLayout" Target="../slideLayouts/slideLayout7.xml"/><Relationship Id="rId17" Type="http://schemas.openxmlformats.org/officeDocument/2006/relationships/image" Target="../media/image6.jpeg"/><Relationship Id="rId16" Type="http://schemas.openxmlformats.org/officeDocument/2006/relationships/tags" Target="../tags/tag171.xml"/><Relationship Id="rId15" Type="http://schemas.openxmlformats.org/officeDocument/2006/relationships/tags" Target="../tags/tag170.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tags" Target="../tags/tag158.xml"/></Relationships>
</file>

<file path=ppt/slides/_rels/slide7.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image" Target="../media/image5.jpeg"/><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image" Target="../media/image6.jpeg"/><Relationship Id="rId19" Type="http://schemas.openxmlformats.org/officeDocument/2006/relationships/slideLayout" Target="../slideLayouts/slideLayout6.xml"/><Relationship Id="rId18" Type="http://schemas.openxmlformats.org/officeDocument/2006/relationships/image" Target="../media/image4.jpeg"/><Relationship Id="rId17" Type="http://schemas.openxmlformats.org/officeDocument/2006/relationships/tags" Target="../tags/tag186.xml"/><Relationship Id="rId16" Type="http://schemas.openxmlformats.org/officeDocument/2006/relationships/tags" Target="../tags/tag185.xml"/><Relationship Id="rId15" Type="http://schemas.openxmlformats.org/officeDocument/2006/relationships/tags" Target="../tags/tag184.xml"/><Relationship Id="rId14" Type="http://schemas.openxmlformats.org/officeDocument/2006/relationships/tags" Target="../tags/tag183.xml"/><Relationship Id="rId13" Type="http://schemas.openxmlformats.org/officeDocument/2006/relationships/tags" Target="../tags/tag182.xml"/><Relationship Id="rId12" Type="http://schemas.openxmlformats.org/officeDocument/2006/relationships/tags" Target="../tags/tag181.xml"/><Relationship Id="rId11" Type="http://schemas.openxmlformats.org/officeDocument/2006/relationships/tags" Target="../tags/tag180.xml"/><Relationship Id="rId10" Type="http://schemas.openxmlformats.org/officeDocument/2006/relationships/tags" Target="../tags/tag179.xml"/><Relationship Id="rId1" Type="http://schemas.openxmlformats.org/officeDocument/2006/relationships/tags" Target="../tags/tag172.xml"/></Relationships>
</file>

<file path=ppt/slides/_rels/slide8.xml.rels><?xml version="1.0" encoding="UTF-8" standalone="yes"?>
<Relationships xmlns="http://schemas.openxmlformats.org/package/2006/relationships"><Relationship Id="rId9" Type="http://schemas.openxmlformats.org/officeDocument/2006/relationships/tags" Target="../tags/tag195.xml"/><Relationship Id="rId8" Type="http://schemas.openxmlformats.org/officeDocument/2006/relationships/tags" Target="../tags/tag194.xml"/><Relationship Id="rId7" Type="http://schemas.openxmlformats.org/officeDocument/2006/relationships/tags" Target="../tags/tag193.xml"/><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 Id="rId3" Type="http://schemas.openxmlformats.org/officeDocument/2006/relationships/tags" Target="../tags/tag189.xml"/><Relationship Id="rId22" Type="http://schemas.openxmlformats.org/officeDocument/2006/relationships/slideLayout" Target="../slideLayouts/slideLayout7.xml"/><Relationship Id="rId21" Type="http://schemas.openxmlformats.org/officeDocument/2006/relationships/image" Target="../media/image7.png"/><Relationship Id="rId20" Type="http://schemas.openxmlformats.org/officeDocument/2006/relationships/tags" Target="../tags/tag206.xml"/><Relationship Id="rId2" Type="http://schemas.openxmlformats.org/officeDocument/2006/relationships/tags" Target="../tags/tag188.xml"/><Relationship Id="rId19" Type="http://schemas.openxmlformats.org/officeDocument/2006/relationships/tags" Target="../tags/tag205.xml"/><Relationship Id="rId18" Type="http://schemas.openxmlformats.org/officeDocument/2006/relationships/tags" Target="../tags/tag204.xml"/><Relationship Id="rId17" Type="http://schemas.openxmlformats.org/officeDocument/2006/relationships/tags" Target="../tags/tag203.xml"/><Relationship Id="rId16" Type="http://schemas.openxmlformats.org/officeDocument/2006/relationships/tags" Target="../tags/tag202.xml"/><Relationship Id="rId15" Type="http://schemas.openxmlformats.org/officeDocument/2006/relationships/tags" Target="../tags/tag201.xml"/><Relationship Id="rId14" Type="http://schemas.openxmlformats.org/officeDocument/2006/relationships/tags" Target="../tags/tag200.xml"/><Relationship Id="rId13" Type="http://schemas.openxmlformats.org/officeDocument/2006/relationships/tags" Target="../tags/tag199.xml"/><Relationship Id="rId12" Type="http://schemas.openxmlformats.org/officeDocument/2006/relationships/tags" Target="../tags/tag198.xml"/><Relationship Id="rId11" Type="http://schemas.openxmlformats.org/officeDocument/2006/relationships/tags" Target="../tags/tag197.xml"/><Relationship Id="rId10" Type="http://schemas.openxmlformats.org/officeDocument/2006/relationships/tags" Target="../tags/tag196.xml"/><Relationship Id="rId1" Type="http://schemas.openxmlformats.org/officeDocument/2006/relationships/tags" Target="../tags/tag187.xml"/></Relationships>
</file>

<file path=ppt/slides/_rels/slide9.xml.rels><?xml version="1.0" encoding="UTF-8" standalone="yes"?>
<Relationships xmlns="http://schemas.openxmlformats.org/package/2006/relationships"><Relationship Id="rId9" Type="http://schemas.openxmlformats.org/officeDocument/2006/relationships/tags" Target="../tags/tag214.xml"/><Relationship Id="rId8" Type="http://schemas.openxmlformats.org/officeDocument/2006/relationships/tags" Target="../tags/tag213.xml"/><Relationship Id="rId7" Type="http://schemas.openxmlformats.org/officeDocument/2006/relationships/image" Target="../media/image8.png"/><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8" Type="http://schemas.openxmlformats.org/officeDocument/2006/relationships/slideLayout" Target="../slideLayouts/slideLayout1.xml"/><Relationship Id="rId17" Type="http://schemas.openxmlformats.org/officeDocument/2006/relationships/tags" Target="../tags/tag222.xml"/><Relationship Id="rId16" Type="http://schemas.openxmlformats.org/officeDocument/2006/relationships/tags" Target="../tags/tag221.xml"/><Relationship Id="rId15" Type="http://schemas.openxmlformats.org/officeDocument/2006/relationships/tags" Target="../tags/tag220.xml"/><Relationship Id="rId14" Type="http://schemas.openxmlformats.org/officeDocument/2006/relationships/tags" Target="../tags/tag219.xml"/><Relationship Id="rId13" Type="http://schemas.openxmlformats.org/officeDocument/2006/relationships/tags" Target="../tags/tag218.xml"/><Relationship Id="rId12" Type="http://schemas.openxmlformats.org/officeDocument/2006/relationships/tags" Target="../tags/tag217.xml"/><Relationship Id="rId11" Type="http://schemas.openxmlformats.org/officeDocument/2006/relationships/tags" Target="../tags/tag216.xml"/><Relationship Id="rId10" Type="http://schemas.openxmlformats.org/officeDocument/2006/relationships/tags" Target="../tags/tag215.xml"/><Relationship Id="rId1" Type="http://schemas.openxmlformats.org/officeDocument/2006/relationships/tags" Target="../tags/tag20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a:off x="0" y="0"/>
            <a:ext cx="12206605" cy="6858000"/>
          </a:xfrm>
          <a:prstGeom prst="rect">
            <a:avLst/>
          </a:prstGeom>
        </p:spPr>
      </p:pic>
      <p:sp>
        <p:nvSpPr>
          <p:cNvPr id="3074" name="矩形 5"/>
          <p:cNvSpPr/>
          <p:nvPr>
            <p:custDataLst>
              <p:tags r:id="rId3"/>
            </p:custDataLst>
          </p:nvPr>
        </p:nvSpPr>
        <p:spPr>
          <a:xfrm>
            <a:off x="225425" y="3200718"/>
            <a:ext cx="8677275" cy="925830"/>
          </a:xfrm>
          <a:prstGeom prst="rect">
            <a:avLst/>
          </a:prstGeom>
          <a:noFill/>
          <a:ln w="9525">
            <a:noFill/>
          </a:ln>
        </p:spPr>
        <p:txBody>
          <a:bodyPr lIns="86411" tIns="43205" rIns="86411" bIns="43205">
            <a:spAutoFit/>
          </a:bodyPr>
          <a:lstStyle/>
          <a:p>
            <a:pPr algn="ctr" defTabSz="862330">
              <a:lnSpc>
                <a:spcPct val="130000"/>
              </a:lnSpc>
              <a:tabLst>
                <a:tab pos="2595880" algn="l"/>
              </a:tabLst>
            </a:pPr>
            <a:r>
              <a:rPr lang="zh-CN" altLang="en-US" sz="4200" b="1">
                <a:solidFill>
                  <a:srgbClr val="FF0000"/>
                </a:solidFill>
                <a:latin typeface="Arial Black" panose="020B0A04020102020204" charset="0"/>
                <a:ea typeface="微软雅黑" panose="020B0503020204020204" pitchFamily="34" charset="-122"/>
                <a:cs typeface="Arial Black" panose="020B0A04020102020204" charset="0"/>
                <a:sym typeface="+mn-ea"/>
              </a:rPr>
              <a:t>第</a:t>
            </a:r>
            <a:r>
              <a:rPr lang="en-US" altLang="zh-CN" sz="4200" b="1">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zh-CN" altLang="en-US" sz="4200" b="1">
                <a:solidFill>
                  <a:srgbClr val="FF0000"/>
                </a:solidFill>
                <a:latin typeface="Arial Black" panose="020B0A04020102020204" charset="0"/>
                <a:ea typeface="微软雅黑" panose="020B0503020204020204" pitchFamily="34" charset="-122"/>
                <a:cs typeface="Arial Black" panose="020B0A04020102020204" charset="0"/>
                <a:sym typeface="+mn-ea"/>
              </a:rPr>
              <a:t>节   </a:t>
            </a:r>
            <a:r>
              <a:rPr lang="zh-CN" sz="4200" b="1">
                <a:solidFill>
                  <a:srgbClr val="FF0000"/>
                </a:solidFill>
                <a:latin typeface="Arial Black" panose="020B0A04020102020204" charset="0"/>
                <a:ea typeface="微软雅黑" panose="020B0503020204020204" pitchFamily="34" charset="-122"/>
                <a:cs typeface="Arial Black" panose="020B0A04020102020204" charset="0"/>
                <a:sym typeface="+mn-ea"/>
              </a:rPr>
              <a:t>种群数量的变化</a:t>
            </a:r>
            <a:endParaRPr lang="zh-CN" altLang="zh-CN" sz="4200" b="1" spc="300">
              <a:solidFill>
                <a:srgbClr val="FF0000"/>
              </a:solidFill>
              <a:effectLst/>
              <a:uFillTx/>
              <a:latin typeface="Arial Black" panose="020B0A04020102020204" charset="0"/>
              <a:ea typeface="微软雅黑" panose="020B0503020204020204" pitchFamily="34" charset="-122"/>
              <a:cs typeface="Arial Black" panose="020B0A04020102020204" charset="0"/>
              <a:sym typeface="+mn-ea"/>
            </a:endParaRPr>
          </a:p>
        </p:txBody>
      </p:sp>
      <p:sp>
        <p:nvSpPr>
          <p:cNvPr id="3075" name="矩形 9"/>
          <p:cNvSpPr/>
          <p:nvPr>
            <p:custDataLst>
              <p:tags r:id="rId4"/>
            </p:custDataLst>
          </p:nvPr>
        </p:nvSpPr>
        <p:spPr>
          <a:xfrm>
            <a:off x="513715" y="2118995"/>
            <a:ext cx="8101013" cy="972185"/>
          </a:xfrm>
          <a:prstGeom prst="rect">
            <a:avLst/>
          </a:prstGeom>
          <a:noFill/>
          <a:ln w="9525">
            <a:noFill/>
          </a:ln>
        </p:spPr>
        <p:txBody>
          <a:bodyPr lIns="86411" tIns="43205" rIns="86411" bIns="43205">
            <a:spAutoFit/>
          </a:bodyPr>
          <a:lstStyle/>
          <a:p>
            <a:pPr algn="ctr" defTabSz="862330">
              <a:lnSpc>
                <a:spcPct val="120000"/>
              </a:lnSpc>
            </a:pPr>
            <a:r>
              <a:rPr lang="zh-CN" altLang="en-US" sz="4800" b="1">
                <a:solidFill>
                  <a:schemeClr val="tx1"/>
                </a:solidFill>
                <a:latin typeface="Arial Black" panose="020B0A04020102020204" charset="0"/>
                <a:ea typeface="微软雅黑" panose="020B0503020204020204" pitchFamily="34" charset="-122"/>
                <a:cs typeface="Arial Black" panose="020B0A04020102020204" charset="0"/>
              </a:rPr>
              <a:t>第</a:t>
            </a:r>
            <a:r>
              <a:rPr lang="en-US" altLang="zh-CN" sz="4800" b="1">
                <a:solidFill>
                  <a:schemeClr val="tx1"/>
                </a:solidFill>
                <a:latin typeface="Arial Black" panose="020B0A04020102020204" charset="0"/>
                <a:ea typeface="微软雅黑" panose="020B0503020204020204" pitchFamily="34" charset="-122"/>
                <a:cs typeface="Arial Black" panose="020B0A04020102020204" charset="0"/>
              </a:rPr>
              <a:t>1</a:t>
            </a:r>
            <a:r>
              <a:rPr lang="zh-CN" altLang="en-US" sz="4800" b="1">
                <a:solidFill>
                  <a:schemeClr val="tx1"/>
                </a:solidFill>
                <a:latin typeface="Arial Black" panose="020B0A04020102020204" charset="0"/>
                <a:ea typeface="微软雅黑" panose="020B0503020204020204" pitchFamily="34" charset="-122"/>
                <a:cs typeface="Arial Black" panose="020B0A04020102020204" charset="0"/>
              </a:rPr>
              <a:t>章  种群及其动态</a:t>
            </a:r>
            <a:endParaRPr lang="zh-CN" altLang="en-US" sz="4800" b="1">
              <a:solidFill>
                <a:schemeClr val="tx1"/>
              </a:solidFill>
              <a:latin typeface="Arial Black" panose="020B0A04020102020204" charset="0"/>
              <a:ea typeface="微软雅黑" panose="020B0503020204020204" pitchFamily="34" charset="-122"/>
              <a:cs typeface="Arial Black" panose="020B0A04020102020204" charset="0"/>
            </a:endParaRPr>
          </a:p>
        </p:txBody>
      </p:sp>
      <p:cxnSp>
        <p:nvCxnSpPr>
          <p:cNvPr id="3076" name="Line 60"/>
          <p:cNvCxnSpPr/>
          <p:nvPr>
            <p:custDataLst>
              <p:tags r:id="rId5"/>
            </p:custDataLst>
          </p:nvPr>
        </p:nvCxnSpPr>
        <p:spPr>
          <a:xfrm>
            <a:off x="460375" y="3286125"/>
            <a:ext cx="8518525" cy="0"/>
          </a:xfrm>
          <a:prstGeom prst="line">
            <a:avLst/>
          </a:prstGeom>
          <a:ln w="28575" cap="flat" cmpd="sng">
            <a:pattFill prst="zigZag">
              <a:fgClr>
                <a:srgbClr val="8B898F"/>
              </a:fgClr>
              <a:bgClr>
                <a:srgbClr val="FFFFFF"/>
              </a:bgClr>
            </a:pattFill>
            <a:prstDash val="solid"/>
            <a:headEnd type="none" w="med" len="med"/>
            <a:tailEnd type="none" w="med" len="med"/>
          </a:ln>
        </p:spPr>
      </p:cxnSp>
      <p:cxnSp>
        <p:nvCxnSpPr>
          <p:cNvPr id="3077" name="Line 61"/>
          <p:cNvCxnSpPr/>
          <p:nvPr>
            <p:custDataLst>
              <p:tags r:id="rId6"/>
            </p:custDataLst>
          </p:nvPr>
        </p:nvCxnSpPr>
        <p:spPr>
          <a:xfrm>
            <a:off x="460375" y="4222750"/>
            <a:ext cx="8626475" cy="0"/>
          </a:xfrm>
          <a:prstGeom prst="line">
            <a:avLst/>
          </a:prstGeom>
          <a:ln w="28575" cap="flat" cmpd="sng">
            <a:pattFill prst="zigZag">
              <a:fgClr>
                <a:srgbClr val="8B898F"/>
              </a:fgClr>
              <a:bgClr>
                <a:srgbClr val="FFFFFF"/>
              </a:bgClr>
            </a:pattFill>
            <a:prstDash val="solid"/>
            <a:headEnd type="none" w="med" len="med"/>
            <a:tailEnd type="none" w="med" len="med"/>
          </a:ln>
        </p:spPr>
      </p:cxnSp>
    </p:spTree>
    <p:custDataLst>
      <p:tags r:id="rId7"/>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548005" y="1532890"/>
            <a:ext cx="9655810" cy="5062855"/>
          </a:xfrm>
          <a:prstGeom prst="rect">
            <a:avLst/>
          </a:prstGeom>
          <a:noFill/>
        </p:spPr>
        <p:txBody>
          <a:bodyPr wrap="square" rtlCol="0">
            <a:spAutoFit/>
          </a:bodyPr>
          <a:lstStyle/>
          <a:p>
            <a:pPr algn="l">
              <a:lnSpc>
                <a:spcPct val="100000"/>
              </a:lnSpc>
              <a:buClrTx/>
              <a:buSzTx/>
              <a:buFontTx/>
              <a:tabLst>
                <a:tab pos="1029335" algn="l"/>
                <a:tab pos="1850390" algn="l"/>
                <a:tab pos="2538095" algn="l"/>
                <a:tab pos="3221990" algn="l"/>
              </a:tabLst>
            </a:pPr>
            <a:r>
              <a:rPr lang="en-US" sz="32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1-4</a:t>
            </a:r>
            <a:r>
              <a:rPr lang="zh-CN" altLang="en-US" sz="32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年，种群数量呈</a:t>
            </a:r>
            <a:r>
              <a:rPr lang="en-US" altLang="zh-CN" sz="32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___</a:t>
            </a:r>
            <a:r>
              <a:rPr lang="zh-CN" altLang="en-US" sz="32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形增长</a:t>
            </a:r>
            <a:endParaRPr lang="en-US" altLang="zh-CN" sz="32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a:p>
            <a:pPr algn="l">
              <a:lnSpc>
                <a:spcPct val="130000"/>
              </a:lnSpc>
              <a:buClrTx/>
              <a:buSzTx/>
              <a:buFontTx/>
              <a:tabLst>
                <a:tab pos="1029335" algn="l"/>
                <a:tab pos="1850390" algn="l"/>
                <a:tab pos="2538095" algn="l"/>
                <a:tab pos="3221990" algn="l"/>
              </a:tabLst>
            </a:pPr>
            <a:r>
              <a:rPr lang="en-US" altLang="zh-CN" sz="32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4-5</a:t>
            </a:r>
            <a:r>
              <a:rPr lang="zh-CN" altLang="en-US" sz="32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年，种群数量</a:t>
            </a:r>
            <a:r>
              <a:rPr lang="en-US" altLang="zh-CN" sz="3200" b="1" smtClean="0">
                <a:latin typeface="Arial Black" panose="020B0A04020102020204" charset="0"/>
                <a:ea typeface="微软雅黑" panose="020B0503020204020204" pitchFamily="34" charset="-122"/>
                <a:cs typeface="Arial Black" panose="020B0A04020102020204" charset="0"/>
                <a:sym typeface="+mn-ea"/>
              </a:rPr>
              <a:t>__________</a:t>
            </a:r>
            <a:endParaRPr lang="en-US" altLang="zh-CN" sz="3200" b="1" smtClean="0">
              <a:latin typeface="Arial Black" panose="020B0A04020102020204" charset="0"/>
              <a:ea typeface="微软雅黑" panose="020B0503020204020204" pitchFamily="34" charset="-122"/>
              <a:cs typeface="Arial Black" panose="020B0A04020102020204" charset="0"/>
              <a:sym typeface="+mn-ea"/>
            </a:endParaRPr>
          </a:p>
          <a:p>
            <a:pPr algn="l">
              <a:lnSpc>
                <a:spcPct val="130000"/>
              </a:lnSpc>
              <a:buClrTx/>
              <a:buSzTx/>
              <a:buFontTx/>
              <a:tabLst>
                <a:tab pos="1029335" algn="l"/>
                <a:tab pos="1850390" algn="l"/>
                <a:tab pos="2538095" algn="l"/>
                <a:tab pos="3221990" algn="l"/>
              </a:tabLst>
            </a:pPr>
            <a:r>
              <a:rPr lang="en-US" altLang="zh-CN" sz="3200" b="1" smtClean="0">
                <a:latin typeface="Arial Black" panose="020B0A04020102020204" charset="0"/>
                <a:ea typeface="微软雅黑" panose="020B0503020204020204" pitchFamily="34" charset="-122"/>
                <a:cs typeface="Arial Black" panose="020B0A04020102020204" charset="0"/>
                <a:sym typeface="+mn-ea"/>
              </a:rPr>
              <a:t>5-9</a:t>
            </a:r>
            <a:r>
              <a:rPr lang="zh-CN" altLang="en-US" sz="3200" b="1" smtClean="0">
                <a:latin typeface="Arial Black" panose="020B0A04020102020204" charset="0"/>
                <a:ea typeface="微软雅黑" panose="020B0503020204020204" pitchFamily="34" charset="-122"/>
                <a:cs typeface="Arial Black" panose="020B0A04020102020204" charset="0"/>
                <a:sym typeface="+mn-ea"/>
              </a:rPr>
              <a:t>年，种群数量</a:t>
            </a:r>
            <a:r>
              <a:rPr lang="en-US" altLang="zh-CN" sz="3200" b="1" smtClean="0">
                <a:latin typeface="Arial Black" panose="020B0A04020102020204" charset="0"/>
                <a:ea typeface="微软雅黑" panose="020B0503020204020204" pitchFamily="34" charset="-122"/>
                <a:cs typeface="Arial Black" panose="020B0A04020102020204" charset="0"/>
                <a:sym typeface="+mn-ea"/>
              </a:rPr>
              <a:t>__________</a:t>
            </a:r>
            <a:endParaRPr lang="en-US" altLang="zh-CN" sz="3200" b="1" smtClean="0">
              <a:latin typeface="Arial Black" panose="020B0A04020102020204" charset="0"/>
              <a:ea typeface="微软雅黑" panose="020B0503020204020204" pitchFamily="34" charset="-122"/>
              <a:cs typeface="Arial Black" panose="020B0A04020102020204" charset="0"/>
              <a:sym typeface="+mn-ea"/>
            </a:endParaRPr>
          </a:p>
          <a:p>
            <a:pPr algn="l">
              <a:lnSpc>
                <a:spcPct val="130000"/>
              </a:lnSpc>
              <a:buClrTx/>
              <a:buSzTx/>
              <a:buFontTx/>
              <a:tabLst>
                <a:tab pos="1029335" algn="l"/>
                <a:tab pos="1850390" algn="l"/>
                <a:tab pos="2538095" algn="l"/>
                <a:tab pos="3221990" algn="l"/>
              </a:tabLst>
            </a:pPr>
            <a:r>
              <a:rPr lang="en-US" altLang="zh-CN" sz="3200" b="1" smtClean="0">
                <a:latin typeface="Arial Black" panose="020B0A04020102020204" charset="0"/>
                <a:ea typeface="微软雅黑" panose="020B0503020204020204" pitchFamily="34" charset="-122"/>
                <a:cs typeface="Arial Black" panose="020B0A04020102020204" charset="0"/>
                <a:sym typeface="+mn-ea"/>
              </a:rPr>
              <a:t>9-10</a:t>
            </a:r>
            <a:r>
              <a:rPr lang="zh-CN" altLang="en-US" sz="3200" b="1" smtClean="0">
                <a:latin typeface="Arial Black" panose="020B0A04020102020204" charset="0"/>
                <a:ea typeface="微软雅黑" panose="020B0503020204020204" pitchFamily="34" charset="-122"/>
                <a:cs typeface="Arial Black" panose="020B0A04020102020204" charset="0"/>
                <a:sym typeface="+mn-ea"/>
              </a:rPr>
              <a:t>年，种群数量</a:t>
            </a:r>
            <a:r>
              <a:rPr lang="en-US" altLang="zh-CN" sz="3200" b="1" smtClean="0">
                <a:latin typeface="Arial Black" panose="020B0A04020102020204" charset="0"/>
                <a:ea typeface="微软雅黑" panose="020B0503020204020204" pitchFamily="34" charset="-122"/>
                <a:cs typeface="Arial Black" panose="020B0A04020102020204" charset="0"/>
                <a:sym typeface="+mn-ea"/>
              </a:rPr>
              <a:t>_______</a:t>
            </a:r>
            <a:endParaRPr lang="en-US" altLang="zh-CN" sz="3200" b="1" smtClean="0">
              <a:latin typeface="Arial Black" panose="020B0A04020102020204" charset="0"/>
              <a:ea typeface="微软雅黑" panose="020B0503020204020204" pitchFamily="34" charset="-122"/>
              <a:cs typeface="Arial Black" panose="020B0A04020102020204" charset="0"/>
              <a:sym typeface="+mn-ea"/>
            </a:endParaRPr>
          </a:p>
          <a:p>
            <a:pPr algn="l">
              <a:lnSpc>
                <a:spcPct val="130000"/>
              </a:lnSpc>
              <a:buClrTx/>
              <a:buSzTx/>
              <a:buFontTx/>
              <a:tabLst>
                <a:tab pos="1029335" algn="l"/>
                <a:tab pos="1850390" algn="l"/>
                <a:tab pos="2538095" algn="l"/>
                <a:tab pos="3221990" algn="l"/>
              </a:tabLst>
            </a:pPr>
            <a:r>
              <a:rPr lang="en-US" altLang="zh-CN" sz="3200" b="1" smtClean="0">
                <a:latin typeface="Arial Black" panose="020B0A04020102020204" charset="0"/>
                <a:ea typeface="微软雅黑" panose="020B0503020204020204" pitchFamily="34" charset="-122"/>
                <a:cs typeface="Arial Black" panose="020B0A04020102020204" charset="0"/>
                <a:sym typeface="+mn-ea"/>
              </a:rPr>
              <a:t>10-11</a:t>
            </a:r>
            <a:r>
              <a:rPr lang="zh-CN" altLang="en-US" sz="3200" b="1" smtClean="0">
                <a:latin typeface="Arial Black" panose="020B0A04020102020204" charset="0"/>
                <a:ea typeface="微软雅黑" panose="020B0503020204020204" pitchFamily="34" charset="-122"/>
                <a:cs typeface="Arial Black" panose="020B0A04020102020204" charset="0"/>
                <a:sym typeface="+mn-ea"/>
              </a:rPr>
              <a:t>年，种群数量</a:t>
            </a:r>
            <a:r>
              <a:rPr lang="en-US" altLang="zh-CN" sz="3200" b="1" smtClean="0">
                <a:latin typeface="Arial Black" panose="020B0A04020102020204" charset="0"/>
                <a:ea typeface="微软雅黑" panose="020B0503020204020204" pitchFamily="34" charset="-122"/>
                <a:cs typeface="Arial Black" panose="020B0A04020102020204" charset="0"/>
                <a:sym typeface="+mn-ea"/>
              </a:rPr>
              <a:t>_____________</a:t>
            </a:r>
            <a:endParaRPr lang="en-US" altLang="zh-CN" sz="3200" b="1" smtClean="0">
              <a:latin typeface="Arial Black" panose="020B0A04020102020204" charset="0"/>
              <a:ea typeface="微软雅黑" panose="020B0503020204020204" pitchFamily="34" charset="-122"/>
              <a:cs typeface="Arial Black" panose="020B0A04020102020204" charset="0"/>
              <a:sym typeface="+mn-ea"/>
            </a:endParaRPr>
          </a:p>
          <a:p>
            <a:pPr algn="l">
              <a:lnSpc>
                <a:spcPct val="130000"/>
              </a:lnSpc>
              <a:buClrTx/>
              <a:buSzTx/>
              <a:buFontTx/>
              <a:tabLst>
                <a:tab pos="1029335" algn="l"/>
                <a:tab pos="1850390" algn="l"/>
                <a:tab pos="2538095" algn="l"/>
                <a:tab pos="3221990" algn="l"/>
              </a:tabLst>
            </a:pPr>
            <a:r>
              <a:rPr lang="en-US" altLang="zh-CN" sz="3200" b="1" smtClean="0">
                <a:latin typeface="Arial Black" panose="020B0A04020102020204" charset="0"/>
                <a:ea typeface="微软雅黑" panose="020B0503020204020204" pitchFamily="34" charset="-122"/>
                <a:cs typeface="Arial Black" panose="020B0A04020102020204" charset="0"/>
                <a:sym typeface="+mn-ea"/>
              </a:rPr>
              <a:t>11-13</a:t>
            </a:r>
            <a:r>
              <a:rPr lang="zh-CN" altLang="en-US" sz="3200" b="1" smtClean="0">
                <a:latin typeface="Arial Black" panose="020B0A04020102020204" charset="0"/>
                <a:ea typeface="微软雅黑" panose="020B0503020204020204" pitchFamily="34" charset="-122"/>
                <a:cs typeface="Arial Black" panose="020B0A04020102020204" charset="0"/>
                <a:sym typeface="+mn-ea"/>
              </a:rPr>
              <a:t>年，种群数量</a:t>
            </a:r>
            <a:r>
              <a:rPr lang="en-US" altLang="zh-CN" sz="3200" b="1" smtClean="0">
                <a:latin typeface="Arial Black" panose="020B0A04020102020204" charset="0"/>
                <a:ea typeface="微软雅黑" panose="020B0503020204020204" pitchFamily="34" charset="-122"/>
                <a:cs typeface="Arial Black" panose="020B0A04020102020204" charset="0"/>
                <a:sym typeface="+mn-ea"/>
              </a:rPr>
              <a:t>____________________________</a:t>
            </a:r>
            <a:endParaRPr lang="en-US" altLang="zh-CN" sz="3200" b="1" smtClean="0">
              <a:latin typeface="Arial Black" panose="020B0A04020102020204" charset="0"/>
              <a:ea typeface="微软雅黑" panose="020B0503020204020204" pitchFamily="34" charset="-122"/>
              <a:cs typeface="Arial Black" panose="020B0A04020102020204" charset="0"/>
              <a:sym typeface="+mn-ea"/>
            </a:endParaRPr>
          </a:p>
          <a:p>
            <a:pPr algn="l">
              <a:lnSpc>
                <a:spcPct val="130000"/>
              </a:lnSpc>
              <a:buClrTx/>
              <a:buSzTx/>
              <a:buFontTx/>
              <a:tabLst>
                <a:tab pos="1029335" algn="l"/>
                <a:tab pos="1850390" algn="l"/>
                <a:tab pos="2538095" algn="l"/>
                <a:tab pos="3221990" algn="l"/>
              </a:tabLst>
            </a:pPr>
            <a:r>
              <a:rPr lang="zh-CN" altLang="en-US" sz="3200" b="1" smtClean="0">
                <a:solidFill>
                  <a:srgbClr val="000000"/>
                </a:solidFill>
                <a:latin typeface="Arial Black" panose="020B0A04020102020204" charset="0"/>
                <a:ea typeface="微软雅黑" panose="020B0503020204020204" pitchFamily="34" charset="-122"/>
                <a:cs typeface="Arial Black" panose="020B0A04020102020204" charset="0"/>
                <a:sym typeface="+mn-ea"/>
              </a:rPr>
              <a:t>前</a:t>
            </a:r>
            <a:r>
              <a:rPr lang="en-US" altLang="zh-CN" sz="3200" b="1" smtClean="0">
                <a:solidFill>
                  <a:srgbClr val="000000"/>
                </a:solidFill>
                <a:latin typeface="Arial Black" panose="020B0A04020102020204" charset="0"/>
                <a:ea typeface="微软雅黑" panose="020B0503020204020204" pitchFamily="34" charset="-122"/>
                <a:cs typeface="Arial Black" panose="020B0A04020102020204" charset="0"/>
                <a:sym typeface="+mn-ea"/>
              </a:rPr>
              <a:t>9</a:t>
            </a:r>
            <a:r>
              <a:rPr lang="zh-CN" altLang="en-US" sz="3200" b="1" smtClean="0">
                <a:solidFill>
                  <a:srgbClr val="000000"/>
                </a:solidFill>
                <a:latin typeface="Arial Black" panose="020B0A04020102020204" charset="0"/>
                <a:ea typeface="微软雅黑" panose="020B0503020204020204" pitchFamily="34" charset="-122"/>
                <a:cs typeface="Arial Black" panose="020B0A04020102020204" charset="0"/>
                <a:sym typeface="+mn-ea"/>
              </a:rPr>
              <a:t>年，种群数量第</a:t>
            </a:r>
            <a:r>
              <a:rPr lang="en-US" altLang="zh-CN" sz="3200" b="1" smtClean="0">
                <a:solidFill>
                  <a:srgbClr val="000000"/>
                </a:solidFill>
                <a:latin typeface="Arial Black" panose="020B0A04020102020204" charset="0"/>
                <a:ea typeface="微软雅黑" panose="020B0503020204020204" pitchFamily="34" charset="-122"/>
                <a:cs typeface="Arial Black" panose="020B0A04020102020204" charset="0"/>
                <a:sym typeface="+mn-ea"/>
              </a:rPr>
              <a:t>_______</a:t>
            </a:r>
            <a:r>
              <a:rPr lang="zh-CN" altLang="en-US" sz="3200" b="1" smtClean="0">
                <a:solidFill>
                  <a:srgbClr val="000000"/>
                </a:solidFill>
                <a:latin typeface="Arial Black" panose="020B0A04020102020204" charset="0"/>
                <a:ea typeface="微软雅黑" panose="020B0503020204020204" pitchFamily="34" charset="-122"/>
                <a:cs typeface="Arial Black" panose="020B0A04020102020204" charset="0"/>
                <a:sym typeface="+mn-ea"/>
              </a:rPr>
              <a:t>年最高</a:t>
            </a:r>
            <a:endParaRPr lang="zh-CN" altLang="en-US" sz="3200" b="1" smtClean="0">
              <a:solidFill>
                <a:srgbClr val="000000"/>
              </a:solidFill>
              <a:latin typeface="Arial Black" panose="020B0A04020102020204" charset="0"/>
              <a:ea typeface="微软雅黑" panose="020B0503020204020204" pitchFamily="34" charset="-122"/>
              <a:cs typeface="Arial Black" panose="020B0A04020102020204" charset="0"/>
              <a:sym typeface="+mn-ea"/>
            </a:endParaRPr>
          </a:p>
          <a:p>
            <a:pPr algn="l">
              <a:lnSpc>
                <a:spcPct val="130000"/>
              </a:lnSpc>
              <a:buClrTx/>
              <a:buSzTx/>
              <a:buFontTx/>
              <a:tabLst>
                <a:tab pos="1029335" algn="l"/>
                <a:tab pos="1850390" algn="l"/>
                <a:tab pos="2538095" algn="l"/>
                <a:tab pos="3221990" algn="l"/>
              </a:tabLst>
            </a:pPr>
            <a:r>
              <a:rPr lang="en-US" altLang="zh-CN" sz="3200" b="1" smtClean="0">
                <a:solidFill>
                  <a:srgbClr val="000000"/>
                </a:solidFill>
                <a:latin typeface="Arial Black" panose="020B0A04020102020204" charset="0"/>
                <a:ea typeface="微软雅黑" panose="020B0503020204020204" pitchFamily="34" charset="-122"/>
                <a:cs typeface="Arial Black" panose="020B0A04020102020204" charset="0"/>
                <a:sym typeface="+mn-ea"/>
              </a:rPr>
              <a:t>9-13</a:t>
            </a:r>
            <a:r>
              <a:rPr lang="zh-CN" altLang="en-US" sz="3200" b="1" smtClean="0">
                <a:solidFill>
                  <a:srgbClr val="000000"/>
                </a:solidFill>
                <a:latin typeface="Arial Black" panose="020B0A04020102020204" charset="0"/>
                <a:ea typeface="微软雅黑" panose="020B0503020204020204" pitchFamily="34" charset="-122"/>
                <a:cs typeface="Arial Black" panose="020B0A04020102020204" charset="0"/>
                <a:sym typeface="+mn-ea"/>
              </a:rPr>
              <a:t>年，种群数量第</a:t>
            </a:r>
            <a:r>
              <a:rPr lang="en-US" altLang="zh-CN" sz="3200" b="1" smtClean="0">
                <a:solidFill>
                  <a:srgbClr val="000000"/>
                </a:solidFill>
                <a:latin typeface="Arial Black" panose="020B0A04020102020204" charset="0"/>
                <a:ea typeface="微软雅黑" panose="020B0503020204020204" pitchFamily="34" charset="-122"/>
                <a:cs typeface="Arial Black" panose="020B0A04020102020204" charset="0"/>
                <a:sym typeface="+mn-ea"/>
              </a:rPr>
              <a:t>______</a:t>
            </a:r>
            <a:r>
              <a:rPr lang="zh-CN" altLang="en-US" sz="3200" b="1" smtClean="0">
                <a:solidFill>
                  <a:srgbClr val="000000"/>
                </a:solidFill>
                <a:latin typeface="Arial Black" panose="020B0A04020102020204" charset="0"/>
                <a:ea typeface="微软雅黑" panose="020B0503020204020204" pitchFamily="34" charset="-122"/>
                <a:cs typeface="Arial Black" panose="020B0A04020102020204" charset="0"/>
                <a:sym typeface="+mn-ea"/>
              </a:rPr>
              <a:t>年最低</a:t>
            </a:r>
            <a:endParaRPr lang="zh-CN" altLang="en-US" sz="3200" b="1" smtClean="0">
              <a:solidFill>
                <a:srgbClr val="000000"/>
              </a:solidFill>
              <a:latin typeface="Arial Black" panose="020B0A04020102020204" charset="0"/>
              <a:ea typeface="微软雅黑" panose="020B0503020204020204" pitchFamily="34" charset="-122"/>
              <a:cs typeface="Arial Black" panose="020B0A04020102020204" charset="0"/>
              <a:sym typeface="+mn-ea"/>
            </a:endParaRPr>
          </a:p>
        </p:txBody>
      </p:sp>
      <p:pic>
        <p:nvPicPr>
          <p:cNvPr id="2" name="图片 1" descr="微信截图_20201114212513_副本"/>
          <p:cNvPicPr>
            <a:picLocks noChangeAspect="1"/>
          </p:cNvPicPr>
          <p:nvPr>
            <p:custDataLst>
              <p:tags r:id="rId2"/>
            </p:custDataLst>
          </p:nvPr>
        </p:nvPicPr>
        <p:blipFill>
          <a:blip r:embed="rId3"/>
          <a:srcRect r="1558"/>
          <a:stretch>
            <a:fillRect/>
          </a:stretch>
        </p:blipFill>
        <p:spPr>
          <a:xfrm>
            <a:off x="6079490" y="1533525"/>
            <a:ext cx="6026150" cy="2629535"/>
          </a:xfrm>
          <a:prstGeom prst="rect">
            <a:avLst/>
          </a:prstGeom>
        </p:spPr>
      </p:pic>
      <p:sp>
        <p:nvSpPr>
          <p:cNvPr id="3" name="文本框 2"/>
          <p:cNvSpPr txBox="1"/>
          <p:nvPr>
            <p:custDataLst>
              <p:tags r:id="rId4"/>
            </p:custDataLst>
          </p:nvPr>
        </p:nvSpPr>
        <p:spPr>
          <a:xfrm>
            <a:off x="4077335" y="1518920"/>
            <a:ext cx="1308735" cy="583565"/>
          </a:xfrm>
          <a:prstGeom prst="rect">
            <a:avLst/>
          </a:prstGeom>
          <a:noFill/>
        </p:spPr>
        <p:txBody>
          <a:bodyPr wrap="square" rtlCol="0">
            <a:spAutoFit/>
          </a:bodyPr>
          <a:lstStyle/>
          <a:p>
            <a:pPr algn="l">
              <a:lnSpc>
                <a:spcPct val="100000"/>
              </a:lnSpc>
            </a:pPr>
            <a:r>
              <a:rPr lang="en-US" altLang="zh-CN" sz="32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“J”</a:t>
            </a:r>
            <a:endParaRPr lang="en-US" altLang="zh-CN" sz="3200" b="1"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4" name="文本框 3"/>
          <p:cNvSpPr txBox="1"/>
          <p:nvPr>
            <p:custDataLst>
              <p:tags r:id="rId5"/>
            </p:custDataLst>
          </p:nvPr>
        </p:nvSpPr>
        <p:spPr>
          <a:xfrm>
            <a:off x="4134485" y="2152650"/>
            <a:ext cx="1435735" cy="521970"/>
          </a:xfrm>
          <a:prstGeom prst="rect">
            <a:avLst/>
          </a:prstGeom>
          <a:noFill/>
        </p:spPr>
        <p:txBody>
          <a:bodyPr wrap="square" rtlCol="0">
            <a:spAutoFit/>
          </a:bodyPr>
          <a:lstStyle/>
          <a:p>
            <a:pPr algn="l">
              <a:lnSpc>
                <a:spcPct val="100000"/>
              </a:lnSpc>
            </a:pPr>
            <a:r>
              <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增长</a:t>
            </a:r>
            <a:endPar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endParaRPr>
          </a:p>
        </p:txBody>
      </p:sp>
      <p:sp>
        <p:nvSpPr>
          <p:cNvPr id="5" name="文本框 4"/>
          <p:cNvSpPr txBox="1"/>
          <p:nvPr>
            <p:custDataLst>
              <p:tags r:id="rId6"/>
            </p:custDataLst>
          </p:nvPr>
        </p:nvSpPr>
        <p:spPr>
          <a:xfrm>
            <a:off x="3898900" y="2780665"/>
            <a:ext cx="1906270" cy="521970"/>
          </a:xfrm>
          <a:prstGeom prst="rect">
            <a:avLst/>
          </a:prstGeom>
          <a:noFill/>
        </p:spPr>
        <p:txBody>
          <a:bodyPr wrap="square" rtlCol="0">
            <a:spAutoFit/>
          </a:bodyPr>
          <a:lstStyle/>
          <a:p>
            <a:pPr algn="l">
              <a:lnSpc>
                <a:spcPct val="100000"/>
              </a:lnSpc>
            </a:pPr>
            <a:r>
              <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相对稳定</a:t>
            </a:r>
            <a:endPar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endParaRPr>
          </a:p>
        </p:txBody>
      </p:sp>
      <p:sp>
        <p:nvSpPr>
          <p:cNvPr id="7" name="文本框 6"/>
          <p:cNvSpPr txBox="1"/>
          <p:nvPr>
            <p:custDataLst>
              <p:tags r:id="rId7"/>
            </p:custDataLst>
          </p:nvPr>
        </p:nvSpPr>
        <p:spPr>
          <a:xfrm>
            <a:off x="4130675" y="3398520"/>
            <a:ext cx="1439545" cy="521970"/>
          </a:xfrm>
          <a:prstGeom prst="rect">
            <a:avLst/>
          </a:prstGeom>
          <a:noFill/>
        </p:spPr>
        <p:txBody>
          <a:bodyPr wrap="square" rtlCol="0">
            <a:spAutoFit/>
          </a:bodyPr>
          <a:lstStyle/>
          <a:p>
            <a:pPr algn="l">
              <a:lnSpc>
                <a:spcPct val="100000"/>
              </a:lnSpc>
            </a:pPr>
            <a:r>
              <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下降</a:t>
            </a:r>
            <a:endPar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endParaRPr>
          </a:p>
        </p:txBody>
      </p:sp>
      <p:sp>
        <p:nvSpPr>
          <p:cNvPr id="8" name="文本框 7"/>
          <p:cNvSpPr txBox="1"/>
          <p:nvPr>
            <p:custDataLst>
              <p:tags r:id="rId8"/>
            </p:custDataLst>
          </p:nvPr>
        </p:nvSpPr>
        <p:spPr>
          <a:xfrm>
            <a:off x="4985385" y="4065270"/>
            <a:ext cx="1239520" cy="521970"/>
          </a:xfrm>
          <a:prstGeom prst="rect">
            <a:avLst/>
          </a:prstGeom>
          <a:noFill/>
        </p:spPr>
        <p:txBody>
          <a:bodyPr wrap="square" rtlCol="0">
            <a:spAutoFit/>
          </a:bodyPr>
          <a:lstStyle/>
          <a:p>
            <a:pPr algn="l">
              <a:lnSpc>
                <a:spcPct val="100000"/>
              </a:lnSpc>
            </a:pPr>
            <a:r>
              <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下降</a:t>
            </a:r>
            <a:endPar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endParaRPr>
          </a:p>
        </p:txBody>
      </p:sp>
      <p:sp>
        <p:nvSpPr>
          <p:cNvPr id="9" name="文本框 8"/>
          <p:cNvSpPr txBox="1"/>
          <p:nvPr>
            <p:custDataLst>
              <p:tags r:id="rId9"/>
            </p:custDataLst>
          </p:nvPr>
        </p:nvSpPr>
        <p:spPr>
          <a:xfrm>
            <a:off x="4658995" y="4644390"/>
            <a:ext cx="4893310" cy="521970"/>
          </a:xfrm>
          <a:prstGeom prst="rect">
            <a:avLst/>
          </a:prstGeom>
          <a:noFill/>
        </p:spPr>
        <p:txBody>
          <a:bodyPr wrap="square" rtlCol="0">
            <a:spAutoFit/>
          </a:bodyPr>
          <a:lstStyle/>
          <a:p>
            <a:pPr algn="l">
              <a:lnSpc>
                <a:spcPct val="100000"/>
              </a:lnSpc>
            </a:pP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11-12</a:t>
            </a: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年下降，</a:t>
            </a: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12-13</a:t>
            </a: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年增长</a:t>
            </a:r>
            <a:endPar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10" name="文本框 9"/>
          <p:cNvSpPr txBox="1"/>
          <p:nvPr>
            <p:custDataLst>
              <p:tags r:id="rId10"/>
            </p:custDataLst>
          </p:nvPr>
        </p:nvSpPr>
        <p:spPr>
          <a:xfrm>
            <a:off x="4678680" y="5337175"/>
            <a:ext cx="551180" cy="521970"/>
          </a:xfrm>
          <a:prstGeom prst="rect">
            <a:avLst/>
          </a:prstGeom>
          <a:noFill/>
        </p:spPr>
        <p:txBody>
          <a:bodyPr wrap="square" rtlCol="0">
            <a:spAutoFit/>
          </a:bodyPr>
          <a:lstStyle/>
          <a:p>
            <a:pPr algn="l">
              <a:lnSpc>
                <a:spcPct val="100000"/>
              </a:lnSpc>
            </a:pPr>
            <a:r>
              <a:rPr 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5</a:t>
            </a:r>
            <a:endParaRPr 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11" name="文本框 10"/>
          <p:cNvSpPr txBox="1"/>
          <p:nvPr>
            <p:custDataLst>
              <p:tags r:id="rId11"/>
            </p:custDataLst>
          </p:nvPr>
        </p:nvSpPr>
        <p:spPr>
          <a:xfrm>
            <a:off x="4658995" y="5977890"/>
            <a:ext cx="808990" cy="521970"/>
          </a:xfrm>
          <a:prstGeom prst="rect">
            <a:avLst/>
          </a:prstGeom>
          <a:noFill/>
        </p:spPr>
        <p:txBody>
          <a:bodyPr wrap="square" rtlCol="0">
            <a:spAutoFit/>
          </a:bodyPr>
          <a:lstStyle/>
          <a:p>
            <a:pPr algn="l">
              <a:lnSpc>
                <a:spcPct val="100000"/>
              </a:lnSpc>
            </a:pPr>
            <a:r>
              <a:rPr 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12</a:t>
            </a:r>
            <a:endParaRPr 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12" name="日期占位符 11"/>
          <p:cNvSpPr>
            <a:spLocks noGrp="1"/>
          </p:cNvSpPr>
          <p:nvPr>
            <p:ph type="dt" sz="half" idx="10"/>
            <p:custDataLst>
              <p:tags r:id="rId12"/>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Arial Black" panose="020B0A04020102020204" charset="0"/>
                <a:cs typeface="Arial Black" panose="020B0A04020102020204" charset="0"/>
              </a:rPr>
            </a:fld>
            <a:endParaRPr kumimoji="0" lang="zh-CN" altLang="en-US" sz="1200" b="0" i="0" u="none" strike="noStrike" kern="1200" cap="none" spc="0" normalizeH="0" baseline="0" noProof="0">
              <a:ln>
                <a:noFill/>
              </a:ln>
              <a:solidFill>
                <a:schemeClr val="tx1">
                  <a:tint val="75000"/>
                </a:schemeClr>
              </a:solidFill>
              <a:effectLst/>
              <a:uLnTx/>
              <a:uFillTx/>
              <a:latin typeface="Arial Black" panose="020B0A04020102020204" charset="0"/>
              <a:cs typeface="Arial Black" panose="020B0A04020102020204" charset="0"/>
            </a:endParaRPr>
          </a:p>
        </p:txBody>
      </p:sp>
      <p:sp>
        <p:nvSpPr>
          <p:cNvPr id="13" name="文本框 12"/>
          <p:cNvSpPr txBox="1"/>
          <p:nvPr>
            <p:custDataLst>
              <p:tags r:id="rId13"/>
            </p:custDataLst>
          </p:nvPr>
        </p:nvSpPr>
        <p:spPr>
          <a:xfrm>
            <a:off x="1146810" y="215900"/>
            <a:ext cx="9178290" cy="583565"/>
          </a:xfrm>
          <a:prstGeom prst="rect">
            <a:avLst/>
          </a:prstGeom>
          <a:noFill/>
        </p:spPr>
        <p:txBody>
          <a:bodyPr wrap="square" rtlCol="0">
            <a:spAutoFit/>
          </a:bodyPr>
          <a:lstStyle/>
          <a:p>
            <a:r>
              <a:rPr lang="zh-CN" altLang="en-US" sz="32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【现学现用】</a:t>
            </a:r>
            <a:r>
              <a:rPr sz="3200" b="1">
                <a:latin typeface="Arial Black" panose="020B0A04020102020204" charset="0"/>
                <a:ea typeface="微软雅黑" panose="020B0503020204020204" pitchFamily="34" charset="-122"/>
              </a:rPr>
              <a:t>据图说出种群数量如何变化</a:t>
            </a:r>
            <a:endParaRPr sz="3200" b="1">
              <a:latin typeface="Arial Black" panose="020B0A04020102020204" charset="0"/>
              <a:ea typeface="微软雅黑" panose="020B0503020204020204" pitchFamily="34" charset="-122"/>
            </a:endParaRPr>
          </a:p>
        </p:txBody>
      </p:sp>
      <p:grpSp>
        <p:nvGrpSpPr>
          <p:cNvPr id="14" name="组合 13"/>
          <p:cNvGrpSpPr/>
          <p:nvPr>
            <p:custDataLst>
              <p:tags r:id="rId14"/>
            </p:custDataLst>
          </p:nvPr>
        </p:nvGrpSpPr>
        <p:grpSpPr>
          <a:xfrm>
            <a:off x="80010" y="-20320"/>
            <a:ext cx="12017375" cy="6858000"/>
            <a:chOff x="220717" y="178677"/>
            <a:chExt cx="11666483" cy="6568965"/>
          </a:xfrm>
        </p:grpSpPr>
        <p:sp>
          <p:nvSpPr>
            <p:cNvPr id="15" name="矩形 14"/>
            <p:cNvSpPr/>
            <p:nvPr>
              <p:custDataLst>
                <p:tags r:id="rId15"/>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16"/>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7"/>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8"/>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4"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6"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8"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2"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4"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2"/>
      <p:bldP spid="5" grpId="4"/>
      <p:bldP spid="7" grpId="6"/>
      <p:bldP spid="8" grpId="8"/>
      <p:bldP spid="9" grpId="10"/>
      <p:bldP spid="10" grpId="12"/>
      <p:bldP spid="11" grpId="14"/>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Box 12"/>
          <p:cNvSpPr txBox="1">
            <a:spLocks noChangeArrowheads="1"/>
          </p:cNvSpPr>
          <p:nvPr>
            <p:custDataLst>
              <p:tags r:id="rId1"/>
            </p:custDataLst>
          </p:nvPr>
        </p:nvSpPr>
        <p:spPr bwMode="auto">
          <a:xfrm>
            <a:off x="797560" y="676910"/>
            <a:ext cx="10582275" cy="112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622300" eaLnBrk="1" hangingPunct="1">
              <a:lnSpc>
                <a:spcPct val="120000"/>
              </a:lnSpc>
            </a:pPr>
            <a:r>
              <a:rPr kumimoji="1" lang="en-US" altLang="zh-CN" sz="2800" b="1">
                <a:latin typeface="Arial Black" panose="020B0A04020102020204" charset="0"/>
                <a:ea typeface="微软雅黑" panose="020B0503020204020204" pitchFamily="34" charset="-122"/>
              </a:rPr>
              <a:t> </a:t>
            </a:r>
            <a:r>
              <a:rPr kumimoji="1" lang="zh-CN" altLang="en-US" sz="2800" b="1">
                <a:latin typeface="Arial Black" panose="020B0A04020102020204" charset="0"/>
                <a:ea typeface="微软雅黑" panose="020B0503020204020204" pitchFamily="34" charset="-122"/>
              </a:rPr>
              <a:t>动物迁入适宜其生活的新环境后，一段时间内种群的数量变化；外来入侵物种的种群数量变化。</a:t>
            </a:r>
            <a:endParaRPr kumimoji="1" lang="zh-CN" altLang="en-US" sz="2800" b="1">
              <a:latin typeface="Arial Black" panose="020B0A04020102020204" charset="0"/>
              <a:ea typeface="微软雅黑" panose="020B0503020204020204" pitchFamily="34" charset="-122"/>
            </a:endParaRPr>
          </a:p>
        </p:txBody>
      </p:sp>
      <p:sp>
        <p:nvSpPr>
          <p:cNvPr id="4" name="矩形 3"/>
          <p:cNvSpPr/>
          <p:nvPr>
            <p:custDataLst>
              <p:tags r:id="rId2"/>
            </p:custDataLst>
          </p:nvPr>
        </p:nvSpPr>
        <p:spPr>
          <a:xfrm>
            <a:off x="936732" y="113919"/>
            <a:ext cx="1370330" cy="607695"/>
          </a:xfrm>
          <a:prstGeom prst="rect">
            <a:avLst/>
          </a:prstGeom>
        </p:spPr>
        <p:txBody>
          <a:bodyPr wrap="square">
            <a:spAutoFit/>
          </a:bodyPr>
          <a:lstStyle/>
          <a:p>
            <a:pPr>
              <a:lnSpc>
                <a:spcPct val="120000"/>
              </a:lnSpc>
            </a:pPr>
            <a:r>
              <a:rPr lang="en-US" altLang="zh-CN" sz="2800" b="1">
                <a:solidFill>
                  <a:srgbClr val="3C17F9"/>
                </a:solidFill>
                <a:latin typeface="Arial Black" panose="020B0A04020102020204" charset="0"/>
                <a:ea typeface="微软雅黑" panose="020B0503020204020204" pitchFamily="34" charset="-122"/>
                <a:cs typeface="Arial Black" panose="020B0A04020102020204" charset="0"/>
              </a:rPr>
              <a:t>4. </a:t>
            </a:r>
            <a:r>
              <a:rPr lang="zh-CN" altLang="en-US" sz="2800" b="1">
                <a:solidFill>
                  <a:srgbClr val="3C17F9"/>
                </a:solidFill>
                <a:latin typeface="Arial Black" panose="020B0A04020102020204" charset="0"/>
                <a:ea typeface="微软雅黑" panose="020B0503020204020204" pitchFamily="34" charset="-122"/>
                <a:cs typeface="Arial Black" panose="020B0A04020102020204" charset="0"/>
              </a:rPr>
              <a:t>实例</a:t>
            </a:r>
            <a:endParaRPr lang="zh-CN" altLang="en-US" sz="2800" b="1">
              <a:solidFill>
                <a:srgbClr val="3C17F9"/>
              </a:solidFill>
              <a:latin typeface="Arial Black" panose="020B0A04020102020204" charset="0"/>
              <a:ea typeface="微软雅黑" panose="020B0503020204020204" pitchFamily="34" charset="-122"/>
              <a:cs typeface="Arial Black" panose="020B0A04020102020204" charset="0"/>
            </a:endParaRPr>
          </a:p>
        </p:txBody>
      </p:sp>
      <p:grpSp>
        <p:nvGrpSpPr>
          <p:cNvPr id="14" name="组合 13"/>
          <p:cNvGrpSpPr/>
          <p:nvPr>
            <p:custDataLst>
              <p:tags r:id="rId3"/>
            </p:custDataLst>
          </p:nvPr>
        </p:nvGrpSpPr>
        <p:grpSpPr>
          <a:xfrm>
            <a:off x="80010" y="-20320"/>
            <a:ext cx="12017375" cy="6858000"/>
            <a:chOff x="220717" y="178677"/>
            <a:chExt cx="11666483" cy="6568965"/>
          </a:xfrm>
        </p:grpSpPr>
        <p:sp>
          <p:nvSpPr>
            <p:cNvPr id="15" name="矩形 14"/>
            <p:cNvSpPr/>
            <p:nvPr>
              <p:custDataLst>
                <p:tags r:id="rId4"/>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5"/>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6"/>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7"/>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pic>
        <p:nvPicPr>
          <p:cNvPr id="131" name="图片 130"/>
          <p:cNvPicPr/>
          <p:nvPr>
            <p:custDataLst>
              <p:tags r:id="rId8"/>
            </p:custDataLst>
          </p:nvPr>
        </p:nvPicPr>
        <p:blipFill>
          <a:blip r:embed="rId9" r:link="rId10"/>
          <a:stretch>
            <a:fillRect/>
          </a:stretch>
        </p:blipFill>
        <p:spPr>
          <a:xfrm>
            <a:off x="5530850" y="1819275"/>
            <a:ext cx="6414135" cy="3979545"/>
          </a:xfrm>
          <a:prstGeom prst="rect">
            <a:avLst/>
          </a:prstGeom>
          <a:noFill/>
          <a:ln w="9525">
            <a:noFill/>
          </a:ln>
        </p:spPr>
      </p:pic>
      <p:pic>
        <p:nvPicPr>
          <p:cNvPr id="132" name="图片 131"/>
          <p:cNvPicPr/>
          <p:nvPr>
            <p:custDataLst>
              <p:tags r:id="rId11"/>
            </p:custDataLst>
          </p:nvPr>
        </p:nvPicPr>
        <p:blipFill>
          <a:blip r:embed="rId12" r:link="rId13"/>
          <a:stretch>
            <a:fillRect/>
          </a:stretch>
        </p:blipFill>
        <p:spPr>
          <a:xfrm>
            <a:off x="260350" y="1819275"/>
            <a:ext cx="5270500" cy="3979545"/>
          </a:xfrm>
          <a:prstGeom prst="rect">
            <a:avLst/>
          </a:prstGeom>
          <a:noFill/>
          <a:ln w="9525">
            <a:noFill/>
          </a:ln>
        </p:spPr>
      </p:pic>
      <p:sp>
        <p:nvSpPr>
          <p:cNvPr id="5" name="文本框 4"/>
          <p:cNvSpPr txBox="1"/>
          <p:nvPr>
            <p:custDataLst>
              <p:tags r:id="rId14"/>
            </p:custDataLst>
          </p:nvPr>
        </p:nvSpPr>
        <p:spPr>
          <a:xfrm>
            <a:off x="728345" y="5798820"/>
            <a:ext cx="4486275" cy="460375"/>
          </a:xfrm>
          <a:prstGeom prst="rect">
            <a:avLst/>
          </a:prstGeom>
          <a:noFill/>
        </p:spPr>
        <p:txBody>
          <a:bodyPr wrap="square" rtlCol="0" anchor="t">
            <a:spAutoFit/>
          </a:bodyPr>
          <a:lstStyle/>
          <a:p>
            <a:r>
              <a:rPr lang="zh-CN" altLang="en-US" sz="2400" b="1">
                <a:latin typeface="Arial Black" panose="020B0A04020102020204" charset="0"/>
                <a:ea typeface="微软雅黑" panose="020B0503020204020204" pitchFamily="34" charset="-122"/>
                <a:cs typeface="Arial Black" panose="020B0A04020102020204" charset="0"/>
              </a:rPr>
              <a:t>福寿螺</a:t>
            </a:r>
            <a:r>
              <a:rPr lang="en-US" altLang="zh-CN" b="1">
                <a:latin typeface="Arial Black" panose="020B0A04020102020204" charset="0"/>
                <a:ea typeface="微软雅黑" panose="020B0503020204020204" pitchFamily="34" charset="-122"/>
                <a:cs typeface="Arial Black" panose="020B0A04020102020204" charset="0"/>
              </a:rPr>
              <a:t>(原产中美洲的热带和亚热带地区)</a:t>
            </a:r>
            <a:endParaRPr lang="en-US" altLang="zh-CN" b="1">
              <a:latin typeface="Arial Black" panose="020B0A04020102020204" charset="0"/>
              <a:ea typeface="微软雅黑" panose="020B0503020204020204" pitchFamily="34" charset="-122"/>
              <a:cs typeface="Arial Black" panose="020B0A04020102020204" charset="0"/>
            </a:endParaRPr>
          </a:p>
        </p:txBody>
      </p:sp>
      <p:sp>
        <p:nvSpPr>
          <p:cNvPr id="6" name="文本框 5"/>
          <p:cNvSpPr txBox="1"/>
          <p:nvPr>
            <p:custDataLst>
              <p:tags r:id="rId15"/>
            </p:custDataLst>
          </p:nvPr>
        </p:nvSpPr>
        <p:spPr>
          <a:xfrm>
            <a:off x="7041515" y="5798820"/>
            <a:ext cx="3614420" cy="460375"/>
          </a:xfrm>
          <a:prstGeom prst="rect">
            <a:avLst/>
          </a:prstGeom>
          <a:noFill/>
        </p:spPr>
        <p:txBody>
          <a:bodyPr wrap="square" rtlCol="0" anchor="t">
            <a:spAutoFit/>
          </a:bodyPr>
          <a:lstStyle/>
          <a:p>
            <a:r>
              <a:rPr lang="zh-CN" altLang="en-US" sz="2400" b="1">
                <a:latin typeface="Arial Black" panose="020B0A04020102020204" charset="0"/>
                <a:ea typeface="微软雅黑" panose="020B0503020204020204" pitchFamily="34" charset="-122"/>
                <a:cs typeface="Arial Black" panose="020B0A04020102020204" charset="0"/>
              </a:rPr>
              <a:t>紫茎泽兰</a:t>
            </a:r>
            <a:r>
              <a:rPr lang="en-US" altLang="zh-CN" sz="2400" b="1">
                <a:latin typeface="Arial Black" panose="020B0A04020102020204" charset="0"/>
                <a:ea typeface="微软雅黑" panose="020B0503020204020204" pitchFamily="34" charset="-122"/>
                <a:cs typeface="Arial Black" panose="020B0A04020102020204" charset="0"/>
              </a:rPr>
              <a:t>(</a:t>
            </a:r>
            <a:r>
              <a:rPr lang="zh-CN" altLang="en-US" sz="2400" b="1">
                <a:latin typeface="Arial Black" panose="020B0A04020102020204" charset="0"/>
                <a:ea typeface="微软雅黑" panose="020B0503020204020204" pitchFamily="34" charset="-122"/>
                <a:cs typeface="Arial Black" panose="020B0A04020102020204" charset="0"/>
              </a:rPr>
              <a:t>原产于墨西哥</a:t>
            </a:r>
            <a:r>
              <a:rPr lang="en-US" altLang="zh-CN" sz="2400" b="1">
                <a:latin typeface="Arial Black" panose="020B0A04020102020204" charset="0"/>
                <a:ea typeface="微软雅黑" panose="020B0503020204020204" pitchFamily="34" charset="-122"/>
                <a:cs typeface="Arial Black" panose="020B0A04020102020204" charset="0"/>
              </a:rPr>
              <a:t>)</a:t>
            </a:r>
            <a:endParaRPr lang="en-US" altLang="zh-CN" sz="2400" b="1">
              <a:latin typeface="Arial Black" panose="020B0A04020102020204" charset="0"/>
              <a:ea typeface="微软雅黑" panose="020B0503020204020204" pitchFamily="34" charset="-122"/>
              <a:cs typeface="Arial Black" panose="020B0A04020102020204" charset="0"/>
            </a:endParaRPr>
          </a:p>
        </p:txBody>
      </p:sp>
      <p:sp>
        <p:nvSpPr>
          <p:cNvPr id="13" name="文本框 12"/>
          <p:cNvSpPr txBox="1"/>
          <p:nvPr>
            <p:custDataLst>
              <p:tags r:id="rId16"/>
            </p:custDataLst>
          </p:nvPr>
        </p:nvSpPr>
        <p:spPr>
          <a:xfrm>
            <a:off x="542290" y="6225540"/>
            <a:ext cx="8860155" cy="460375"/>
          </a:xfrm>
          <a:prstGeom prst="rect">
            <a:avLst/>
          </a:prstGeom>
          <a:noFill/>
        </p:spPr>
        <p:txBody>
          <a:bodyPr wrap="square" rtlCol="0">
            <a:spAutoFit/>
          </a:bodyPr>
          <a:lstStyle/>
          <a:p>
            <a:pPr algn="l">
              <a:lnSpc>
                <a:spcPct val="100000"/>
              </a:lnSpc>
              <a:spcBef>
                <a:spcPct val="0"/>
              </a:spcBef>
              <a:spcAft>
                <a:spcPct val="0"/>
              </a:spcAft>
              <a:buClrTx/>
              <a:buSzTx/>
              <a:buFontTx/>
            </a:pPr>
            <a:r>
              <a:rPr lang="en-US" altLang="zh-CN" sz="24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  </a:t>
            </a:r>
            <a:r>
              <a:rPr lang="zh-CN" altLang="en-US" sz="24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如果遇到资源、空间等方面的限制，种群还会呈</a:t>
            </a:r>
            <a:r>
              <a:rPr lang="en-US" altLang="zh-CN" sz="24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“J”</a:t>
            </a:r>
            <a:r>
              <a:rPr lang="zh-CN" altLang="en-US" sz="24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形增长吗？</a:t>
            </a:r>
            <a:endParaRPr lang="zh-CN" altLang="en-US" sz="2400" b="1" smtClean="0">
              <a:solidFill>
                <a:srgbClr val="1313E4"/>
              </a:solidFill>
              <a:latin typeface="Arial Black" panose="020B0A04020102020204" charset="0"/>
              <a:ea typeface="微软雅黑" panose="020B0503020204020204" pitchFamily="34" charset="-122"/>
              <a:cs typeface="Arial Black" panose="020B0A04020102020204" charset="0"/>
              <a:sym typeface="+mn-ea"/>
            </a:endParaRPr>
          </a:p>
        </p:txBody>
      </p:sp>
      <p:sp>
        <p:nvSpPr>
          <p:cNvPr id="7" name="文本框 6"/>
          <p:cNvSpPr txBox="1"/>
          <p:nvPr>
            <p:custDataLst>
              <p:tags r:id="rId17"/>
            </p:custDataLst>
          </p:nvPr>
        </p:nvSpPr>
        <p:spPr>
          <a:xfrm>
            <a:off x="9402445" y="6259195"/>
            <a:ext cx="942975" cy="460375"/>
          </a:xfrm>
          <a:prstGeom prst="rect">
            <a:avLst/>
          </a:prstGeom>
          <a:noFill/>
        </p:spPr>
        <p:txBody>
          <a:bodyPr wrap="square" rtlCol="0">
            <a:spAutoFit/>
          </a:bodyPr>
          <a:lstStyle/>
          <a:p>
            <a:pPr algn="l">
              <a:lnSpc>
                <a:spcPct val="100000"/>
              </a:lnSpc>
            </a:pPr>
            <a:r>
              <a:rPr lang="zh-CN" altLang="en-US" sz="24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不会</a:t>
            </a:r>
            <a:endParaRPr lang="zh-CN" altLang="en-US" sz="24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blinds(horizontal)">
                                      <p:cBhvr>
                                        <p:cTn id="7" dur="500"/>
                                        <p:tgtEl>
                                          <p:spTgt spid="13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1"/>
                                        </p:tgtEl>
                                        <p:attrNameLst>
                                          <p:attrName>style.visibility</p:attrName>
                                        </p:attrNameLst>
                                      </p:cBhvr>
                                      <p:to>
                                        <p:strVal val="visible"/>
                                      </p:to>
                                    </p:set>
                                    <p:animEffect transition="in" filter="blinds(horizontal)">
                                      <p:cBhvr>
                                        <p:cTn id="15" dur="500"/>
                                        <p:tgtEl>
                                          <p:spTgt spid="1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2"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7"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864870" y="126365"/>
            <a:ext cx="5445125" cy="583565"/>
          </a:xfrm>
          <a:prstGeom prst="rect">
            <a:avLst/>
          </a:prstGeom>
          <a:noFill/>
        </p:spPr>
        <p:txBody>
          <a:bodyPr wrap="square" rtlCol="0">
            <a:spAutoFit/>
          </a:bodyPr>
          <a:lstStyle/>
          <a:p>
            <a:r>
              <a:rPr lang="zh-CN" altLang="en-US" sz="3200" b="1">
                <a:solidFill>
                  <a:srgbClr val="3C17F9"/>
                </a:solidFill>
                <a:latin typeface="Arial Black" panose="020B0A04020102020204" charset="0"/>
                <a:ea typeface="+mn-ea"/>
                <a:cs typeface="Arial Black" panose="020B0A04020102020204" charset="0"/>
              </a:rPr>
              <a:t>三、种群的</a:t>
            </a:r>
            <a:r>
              <a:rPr lang="en-US" altLang="zh-CN" sz="3200" b="1">
                <a:solidFill>
                  <a:srgbClr val="3C17F9"/>
                </a:solidFill>
                <a:latin typeface="Arial Black" panose="020B0A04020102020204" charset="0"/>
                <a:ea typeface="+mn-ea"/>
                <a:cs typeface="Arial Black" panose="020B0A04020102020204" charset="0"/>
              </a:rPr>
              <a:t>“S”</a:t>
            </a:r>
            <a:r>
              <a:rPr lang="zh-CN" altLang="en-US" sz="3200" b="1">
                <a:solidFill>
                  <a:srgbClr val="3C17F9"/>
                </a:solidFill>
                <a:latin typeface="Arial Black" panose="020B0A04020102020204" charset="0"/>
                <a:ea typeface="+mn-ea"/>
                <a:cs typeface="Arial Black" panose="020B0A04020102020204" charset="0"/>
              </a:rPr>
              <a:t>形增长</a:t>
            </a:r>
            <a:endParaRPr lang="zh-CN" altLang="en-US" sz="3200" b="1">
              <a:solidFill>
                <a:srgbClr val="3C17F9"/>
              </a:solidFill>
              <a:latin typeface="Arial Black" panose="020B0A04020102020204" charset="0"/>
              <a:ea typeface="+mn-ea"/>
              <a:cs typeface="Arial Black" panose="020B0A04020102020204" charset="0"/>
            </a:endParaRPr>
          </a:p>
        </p:txBody>
      </p:sp>
      <p:sp>
        <p:nvSpPr>
          <p:cNvPr id="12294" name="Text Box 7"/>
          <p:cNvSpPr txBox="1"/>
          <p:nvPr>
            <p:custDataLst>
              <p:tags r:id="rId2"/>
            </p:custDataLst>
          </p:nvPr>
        </p:nvSpPr>
        <p:spPr>
          <a:xfrm>
            <a:off x="497840" y="778510"/>
            <a:ext cx="7160260" cy="25533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indent="0" eaLnBrk="1" hangingPunct="1">
              <a:spcBef>
                <a:spcPct val="0"/>
              </a:spcBef>
              <a:buNone/>
            </a:pPr>
            <a:r>
              <a:rPr lang="zh-CN" altLang="zh-CN" b="1">
                <a:solidFill>
                  <a:srgbClr val="003366"/>
                </a:solidFill>
                <a:latin typeface="华文新魏" panose="02010800040101010101" charset="-122"/>
                <a:ea typeface="华文新魏" panose="02010800040101010101" charset="-122"/>
              </a:rPr>
              <a:t>　　</a:t>
            </a:r>
            <a:r>
              <a:rPr lang="zh-CN" altLang="zh-CN" b="1">
                <a:solidFill>
                  <a:schemeClr val="tx1"/>
                </a:solidFill>
                <a:latin typeface="华文新魏" panose="02010800040101010101" charset="-122"/>
                <a:ea typeface="华文新魏" panose="02010800040101010101" charset="-122"/>
              </a:rPr>
              <a:t>生态学家高斯（</a:t>
            </a:r>
            <a:r>
              <a:rPr lang="en-US" altLang="zh-CN" b="1">
                <a:solidFill>
                  <a:schemeClr val="tx1"/>
                </a:solidFill>
                <a:latin typeface="华文新魏" panose="02010800040101010101" charset="-122"/>
                <a:ea typeface="华文新魏" panose="02010800040101010101" charset="-122"/>
              </a:rPr>
              <a:t>G.F.Gause,1910-1986</a:t>
            </a:r>
            <a:r>
              <a:rPr lang="zh-CN" altLang="zh-CN" b="1">
                <a:solidFill>
                  <a:schemeClr val="tx1"/>
                </a:solidFill>
                <a:latin typeface="华文新魏" panose="02010800040101010101" charset="-122"/>
                <a:ea typeface="华文新魏" panose="02010800040101010101" charset="-122"/>
              </a:rPr>
              <a:t>）曾经做过单独培养大草履虫的实验：在</a:t>
            </a:r>
            <a:r>
              <a:rPr lang="en-US" altLang="zh-CN" b="1">
                <a:solidFill>
                  <a:schemeClr val="tx1"/>
                </a:solidFill>
                <a:latin typeface="华文新魏" panose="02010800040101010101" charset="-122"/>
                <a:ea typeface="华文新魏" panose="02010800040101010101" charset="-122"/>
              </a:rPr>
              <a:t>0.5ml</a:t>
            </a:r>
            <a:r>
              <a:rPr lang="zh-CN" altLang="zh-CN" b="1">
                <a:solidFill>
                  <a:schemeClr val="tx1"/>
                </a:solidFill>
                <a:latin typeface="华文新魏" panose="02010800040101010101" charset="-122"/>
                <a:ea typeface="华文新魏" panose="02010800040101010101" charset="-122"/>
              </a:rPr>
              <a:t>培养液中放入</a:t>
            </a:r>
            <a:r>
              <a:rPr lang="en-US" altLang="zh-CN" b="1">
                <a:solidFill>
                  <a:schemeClr val="tx1"/>
                </a:solidFill>
                <a:latin typeface="华文新魏" panose="02010800040101010101" charset="-122"/>
                <a:ea typeface="华文新魏" panose="02010800040101010101" charset="-122"/>
              </a:rPr>
              <a:t>5</a:t>
            </a:r>
            <a:r>
              <a:rPr lang="zh-CN" altLang="zh-CN" b="1">
                <a:solidFill>
                  <a:schemeClr val="tx1"/>
                </a:solidFill>
                <a:latin typeface="华文新魏" panose="02010800040101010101" charset="-122"/>
                <a:ea typeface="华文新魏" panose="02010800040101010101" charset="-122"/>
              </a:rPr>
              <a:t>个大草履虫，然后每隔</a:t>
            </a:r>
            <a:r>
              <a:rPr lang="en-US" altLang="zh-CN" b="1">
                <a:solidFill>
                  <a:schemeClr val="tx1"/>
                </a:solidFill>
                <a:latin typeface="华文新魏" panose="02010800040101010101" charset="-122"/>
                <a:ea typeface="华文新魏" panose="02010800040101010101" charset="-122"/>
              </a:rPr>
              <a:t>24h</a:t>
            </a:r>
            <a:r>
              <a:rPr lang="zh-CN" altLang="zh-CN" b="1">
                <a:solidFill>
                  <a:schemeClr val="tx1"/>
                </a:solidFill>
                <a:latin typeface="华文新魏" panose="02010800040101010101" charset="-122"/>
                <a:ea typeface="华文新魏" panose="02010800040101010101" charset="-122"/>
              </a:rPr>
              <a:t>统计一次大草履虫的数量。经过反复实验，得出了如图所示的结果。　　</a:t>
            </a:r>
            <a:endParaRPr lang="zh-CN" altLang="zh-CN" b="1">
              <a:solidFill>
                <a:schemeClr val="tx1"/>
              </a:solidFill>
              <a:latin typeface="华文新魏" panose="02010800040101010101" charset="-122"/>
              <a:ea typeface="华文新魏" panose="02010800040101010101" charset="-122"/>
            </a:endParaRPr>
          </a:p>
        </p:txBody>
      </p:sp>
      <p:pic>
        <p:nvPicPr>
          <p:cNvPr id="6" name="图片 5"/>
          <p:cNvPicPr>
            <a:picLocks noChangeAspect="1"/>
          </p:cNvPicPr>
          <p:nvPr>
            <p:custDataLst>
              <p:tags r:id="rId3"/>
            </p:custDataLst>
          </p:nvPr>
        </p:nvPicPr>
        <p:blipFill>
          <a:blip r:embed="rId4"/>
          <a:stretch>
            <a:fillRect/>
          </a:stretch>
        </p:blipFill>
        <p:spPr>
          <a:xfrm>
            <a:off x="7664450" y="1179830"/>
            <a:ext cx="4426585" cy="2456815"/>
          </a:xfrm>
          <a:prstGeom prst="rect">
            <a:avLst/>
          </a:prstGeom>
          <a:effectLst>
            <a:softEdge rad="63500"/>
          </a:effectLst>
        </p:spPr>
      </p:pic>
      <p:sp>
        <p:nvSpPr>
          <p:cNvPr id="3" name="文本框 2"/>
          <p:cNvSpPr txBox="1"/>
          <p:nvPr>
            <p:custDataLst>
              <p:tags r:id="rId5"/>
            </p:custDataLst>
          </p:nvPr>
        </p:nvSpPr>
        <p:spPr>
          <a:xfrm>
            <a:off x="504825" y="3299460"/>
            <a:ext cx="7159625" cy="953135"/>
          </a:xfrm>
          <a:prstGeom prst="rect">
            <a:avLst/>
          </a:prstGeom>
          <a:noFill/>
        </p:spPr>
        <p:txBody>
          <a:bodyPr wrap="square" rtlCol="0">
            <a:spAutoFit/>
          </a:bodyPr>
          <a:lstStyle/>
          <a:p>
            <a:r>
              <a:rPr lang="en-US" altLang="zh-CN" sz="2800" b="1">
                <a:latin typeface="Arial Black" panose="020B0A04020102020204" charset="0"/>
                <a:ea typeface="微软雅黑" panose="020B0503020204020204" pitchFamily="34" charset="-122"/>
                <a:cs typeface="Arial Black" panose="020B0A04020102020204" charset="0"/>
              </a:rPr>
              <a:t>1.</a:t>
            </a:r>
            <a:r>
              <a:rPr lang="zh-CN" sz="2800" b="1">
                <a:latin typeface="Arial Black" panose="020B0A04020102020204" charset="0"/>
                <a:ea typeface="微软雅黑" panose="020B0503020204020204" pitchFamily="34" charset="-122"/>
                <a:cs typeface="Arial Black" panose="020B0A04020102020204" charset="0"/>
              </a:rPr>
              <a:t>模型假设</a:t>
            </a:r>
            <a:r>
              <a:rPr lang="en-US" altLang="zh-CN" sz="2800" b="1">
                <a:latin typeface="Arial Black" panose="020B0A04020102020204" charset="0"/>
                <a:ea typeface="微软雅黑" panose="020B0503020204020204" pitchFamily="34" charset="-122"/>
                <a:cs typeface="Arial Black" panose="020B0A04020102020204" charset="0"/>
              </a:rPr>
              <a:t>:</a:t>
            </a:r>
            <a:r>
              <a:rPr lang="zh-CN" sz="2800" b="1">
                <a:solidFill>
                  <a:srgbClr val="FF0000"/>
                </a:solidFill>
                <a:latin typeface="Arial Black" panose="020B0A04020102020204" charset="0"/>
                <a:ea typeface="微软雅黑" panose="020B0503020204020204" pitchFamily="34" charset="-122"/>
                <a:cs typeface="Arial Black" panose="020B0A04020102020204" charset="0"/>
              </a:rPr>
              <a:t>资源和空间有限</a:t>
            </a:r>
            <a:r>
              <a:rPr lang="zh-CN" sz="2800" b="1">
                <a:latin typeface="Arial Black" panose="020B0A04020102020204" charset="0"/>
                <a:ea typeface="微软雅黑" panose="020B0503020204020204" pitchFamily="34" charset="-122"/>
                <a:cs typeface="Arial Black" panose="020B0A04020102020204" charset="0"/>
              </a:rPr>
              <a:t>，</a:t>
            </a:r>
            <a:r>
              <a:rPr lang="zh-CN" sz="2800" b="1">
                <a:solidFill>
                  <a:srgbClr val="FF0000"/>
                </a:solidFill>
                <a:latin typeface="Arial Black" panose="020B0A04020102020204" charset="0"/>
                <a:ea typeface="微软雅黑" panose="020B0503020204020204" pitchFamily="34" charset="-122"/>
                <a:cs typeface="Arial Black" panose="020B0A04020102020204" charset="0"/>
              </a:rPr>
              <a:t>天敌的制约</a:t>
            </a:r>
            <a:r>
              <a:rPr lang="zh-CN" sz="2800" b="1">
                <a:latin typeface="Arial Black" panose="020B0A04020102020204" charset="0"/>
                <a:ea typeface="微软雅黑" panose="020B0503020204020204" pitchFamily="34" charset="-122"/>
                <a:cs typeface="Arial Black" panose="020B0A04020102020204" charset="0"/>
              </a:rPr>
              <a:t>等（即</a:t>
            </a:r>
            <a:r>
              <a:rPr lang="zh-CN" sz="2800" b="1">
                <a:solidFill>
                  <a:srgbClr val="0812E8"/>
                </a:solidFill>
                <a:latin typeface="Arial Black" panose="020B0A04020102020204" charset="0"/>
                <a:ea typeface="微软雅黑" panose="020B0503020204020204" pitchFamily="34" charset="-122"/>
                <a:cs typeface="Arial Black" panose="020B0A04020102020204" charset="0"/>
              </a:rPr>
              <a:t>存在环境阻力</a:t>
            </a:r>
            <a:r>
              <a:rPr lang="zh-CN" sz="2800" b="1">
                <a:latin typeface="Arial Black" panose="020B0A04020102020204" charset="0"/>
                <a:ea typeface="微软雅黑" panose="020B0503020204020204" pitchFamily="34" charset="-122"/>
                <a:cs typeface="Arial Black" panose="020B0A04020102020204" charset="0"/>
              </a:rPr>
              <a:t>）</a:t>
            </a:r>
            <a:endParaRPr lang="zh-CN" sz="2800" b="1">
              <a:latin typeface="Arial Black" panose="020B0A04020102020204" charset="0"/>
              <a:ea typeface="微软雅黑" panose="020B0503020204020204" pitchFamily="34" charset="-122"/>
              <a:cs typeface="Arial Black" panose="020B0A04020102020204" charset="0"/>
            </a:endParaRPr>
          </a:p>
        </p:txBody>
      </p:sp>
      <p:pic>
        <p:nvPicPr>
          <p:cNvPr id="221" name="image.tif" descr="C:\Users\Administrator\Desktop\图片13 额_副本.png图片13 额_副本"/>
          <p:cNvPicPr>
            <a:picLocks noChangeAspect="1"/>
          </p:cNvPicPr>
          <p:nvPr>
            <p:custDataLst>
              <p:tags r:id="rId6"/>
            </p:custDataLst>
          </p:nvPr>
        </p:nvPicPr>
        <p:blipFill>
          <a:blip r:embed="rId7"/>
          <a:stretch>
            <a:fillRect/>
          </a:stretch>
        </p:blipFill>
        <p:spPr>
          <a:xfrm>
            <a:off x="7664450" y="3522345"/>
            <a:ext cx="4224655" cy="2776220"/>
          </a:xfrm>
          <a:prstGeom prst="rect">
            <a:avLst/>
          </a:prstGeom>
          <a:ln w="12700">
            <a:miter lim="400000"/>
            <a:headEnd/>
            <a:tailEnd/>
          </a:ln>
        </p:spPr>
      </p:pic>
      <p:grpSp>
        <p:nvGrpSpPr>
          <p:cNvPr id="14" name="组合 13"/>
          <p:cNvGrpSpPr/>
          <p:nvPr>
            <p:custDataLst>
              <p:tags r:id="rId8"/>
            </p:custDataLst>
          </p:nvPr>
        </p:nvGrpSpPr>
        <p:grpSpPr>
          <a:xfrm>
            <a:off x="87630" y="-33020"/>
            <a:ext cx="12017375" cy="6858000"/>
            <a:chOff x="220717" y="178677"/>
            <a:chExt cx="11666483" cy="6568965"/>
          </a:xfrm>
        </p:grpSpPr>
        <p:sp>
          <p:nvSpPr>
            <p:cNvPr id="15" name="矩形 14"/>
            <p:cNvSpPr/>
            <p:nvPr>
              <p:custDataLst>
                <p:tags r:id="rId9"/>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10"/>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1"/>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2"/>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pic>
        <p:nvPicPr>
          <p:cNvPr id="1025" name="Picture 1"/>
          <p:cNvPicPr>
            <a:picLocks noChangeAspect="1" noChangeArrowheads="1"/>
          </p:cNvPicPr>
          <p:nvPr>
            <p:custDataLst>
              <p:tags r:id="rId13"/>
            </p:custDataLst>
          </p:nvPr>
        </p:nvPicPr>
        <p:blipFill>
          <a:blip r:embed="rId14">
            <a:extLst>
              <a:ext uri="{28A0092B-C50C-407E-A947-70E740481C1C}">
                <a14:useLocalDpi xmlns:a14="http://schemas.microsoft.com/office/drawing/2010/main" val="0"/>
              </a:ext>
            </a:extLst>
          </a:blip>
          <a:stretch>
            <a:fillRect/>
          </a:stretch>
        </p:blipFill>
        <p:spPr bwMode="auto">
          <a:xfrm>
            <a:off x="505460" y="4323715"/>
            <a:ext cx="7152640" cy="21501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wipe(left)">
                                      <p:cBhvr>
                                        <p:cTn id="7" dur="500"/>
                                        <p:tgtEl>
                                          <p:spTgt spid="12294"/>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1" nodeType="clickEffect">
                                  <p:stCondLst>
                                    <p:cond delay="0"/>
                                  </p:stCondLst>
                                  <p:childTnLst>
                                    <p:set>
                                      <p:cBhvr>
                                        <p:cTn id="16" dur="1" fill="hold">
                                          <p:stCondLst>
                                            <p:cond delay="0"/>
                                          </p:stCondLst>
                                        </p:cTn>
                                        <p:tgtEl>
                                          <p:spTgt spid="3"/>
                                        </p:tgtEl>
                                        <p:attrNameLst>
                                          <p:attrName>style.visibility</p:attrName>
                                        </p:attrNameLst>
                                      </p:cBhvr>
                                      <p:to>
                                        <p:strVal val="visible"/>
                                      </p:to>
                                    </p:set>
                                    <p:anim to="" calcmode="lin" valueType="num">
                                      <p:cBhvr>
                                        <p:cTn id="17" dur="1" fill="hold"/>
                                        <p:tgtEl>
                                          <p:spTgt spid="3"/>
                                        </p:tgtEl>
                                      </p:cBhvr>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25"/>
                                        </p:tgtEl>
                                        <p:attrNameLst>
                                          <p:attrName>style.visibility</p:attrName>
                                        </p:attrNameLst>
                                      </p:cBhvr>
                                      <p:to>
                                        <p:strVal val="visible"/>
                                      </p:to>
                                    </p:set>
                                    <p:animEffect transition="in" filter="fade">
                                      <p:cBhvr>
                                        <p:cTn id="26" dur="1000"/>
                                        <p:tgtEl>
                                          <p:spTgt spid="1025"/>
                                        </p:tgtEl>
                                      </p:cBhvr>
                                    </p:animEffect>
                                    <p:anim calcmode="lin" valueType="num">
                                      <p:cBhvr>
                                        <p:cTn id="27" dur="1000" fill="hold"/>
                                        <p:tgtEl>
                                          <p:spTgt spid="1025"/>
                                        </p:tgtEl>
                                        <p:attrNameLst>
                                          <p:attrName>ppt_x</p:attrName>
                                        </p:attrNameLst>
                                      </p:cBhvr>
                                      <p:tavLst>
                                        <p:tav tm="0">
                                          <p:val>
                                            <p:strVal val="#ppt_x"/>
                                          </p:val>
                                        </p:tav>
                                        <p:tav tm="100000">
                                          <p:val>
                                            <p:strVal val="#ppt_x"/>
                                          </p:val>
                                        </p:tav>
                                      </p:tavLst>
                                    </p:anim>
                                    <p:anim calcmode="lin" valueType="num">
                                      <p:cBhvr>
                                        <p:cTn id="28" dur="1000" fill="hold"/>
                                        <p:tgtEl>
                                          <p:spTgt spid="10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08660" y="105410"/>
            <a:ext cx="5445125" cy="583565"/>
          </a:xfrm>
          <a:prstGeom prst="rect">
            <a:avLst/>
          </a:prstGeom>
          <a:noFill/>
        </p:spPr>
        <p:txBody>
          <a:bodyPr wrap="square" rtlCol="0">
            <a:spAutoFit/>
          </a:bodyPr>
          <a:lstStyle/>
          <a:p>
            <a:r>
              <a:rPr lang="zh-CN" altLang="en-US" sz="3200" b="1">
                <a:solidFill>
                  <a:srgbClr val="3C17F9"/>
                </a:solidFill>
                <a:latin typeface="Arial Black" panose="020B0A04020102020204" charset="0"/>
                <a:ea typeface="+mn-ea"/>
                <a:cs typeface="Arial Black" panose="020B0A04020102020204" charset="0"/>
              </a:rPr>
              <a:t>三、种群的</a:t>
            </a:r>
            <a:r>
              <a:rPr lang="en-US" altLang="zh-CN" sz="3200" b="1">
                <a:solidFill>
                  <a:srgbClr val="3C17F9"/>
                </a:solidFill>
                <a:latin typeface="Arial Black" panose="020B0A04020102020204" charset="0"/>
                <a:ea typeface="+mn-ea"/>
                <a:cs typeface="Arial Black" panose="020B0A04020102020204" charset="0"/>
              </a:rPr>
              <a:t>“S”</a:t>
            </a:r>
            <a:r>
              <a:rPr lang="zh-CN" altLang="en-US" sz="3200" b="1">
                <a:solidFill>
                  <a:srgbClr val="3C17F9"/>
                </a:solidFill>
                <a:latin typeface="Arial Black" panose="020B0A04020102020204" charset="0"/>
                <a:ea typeface="+mn-ea"/>
                <a:cs typeface="Arial Black" panose="020B0A04020102020204" charset="0"/>
              </a:rPr>
              <a:t>形增长</a:t>
            </a:r>
            <a:endParaRPr lang="zh-CN" altLang="en-US" sz="3200" b="1">
              <a:solidFill>
                <a:srgbClr val="3C17F9"/>
              </a:solidFill>
              <a:latin typeface="Arial Black" panose="020B0A04020102020204" charset="0"/>
              <a:ea typeface="+mn-ea"/>
              <a:cs typeface="Arial Black" panose="020B0A04020102020204" charset="0"/>
            </a:endParaRPr>
          </a:p>
        </p:txBody>
      </p:sp>
      <p:sp>
        <p:nvSpPr>
          <p:cNvPr id="4" name="文本框 3"/>
          <p:cNvSpPr txBox="1"/>
          <p:nvPr>
            <p:custDataLst>
              <p:tags r:id="rId2"/>
            </p:custDataLst>
          </p:nvPr>
        </p:nvSpPr>
        <p:spPr>
          <a:xfrm>
            <a:off x="708660" y="774700"/>
            <a:ext cx="6698615" cy="953135"/>
          </a:xfrm>
          <a:prstGeom prst="rect">
            <a:avLst/>
          </a:prstGeom>
          <a:noFill/>
        </p:spPr>
        <p:txBody>
          <a:bodyPr wrap="square" rtlCol="0">
            <a:spAutoFit/>
          </a:bodyPr>
          <a:lstStyle/>
          <a:p>
            <a:r>
              <a:rPr lang="en-US" altLang="zh-CN" sz="2800" b="1">
                <a:solidFill>
                  <a:srgbClr val="3C17F9"/>
                </a:solidFill>
                <a:latin typeface="Arial Black" panose="020B0A04020102020204" charset="0"/>
                <a:ea typeface="微软雅黑" panose="020B0503020204020204" pitchFamily="34" charset="-122"/>
                <a:cs typeface="Arial Black" panose="020B0A04020102020204" charset="0"/>
              </a:rPr>
              <a:t>2.</a:t>
            </a:r>
            <a:r>
              <a:rPr lang="zh-CN" sz="2800" b="1">
                <a:solidFill>
                  <a:srgbClr val="3C17F9"/>
                </a:solidFill>
                <a:latin typeface="Arial Black" panose="020B0A04020102020204" charset="0"/>
                <a:ea typeface="微软雅黑" panose="020B0503020204020204" pitchFamily="34" charset="-122"/>
                <a:cs typeface="Arial Black" panose="020B0A04020102020204" charset="0"/>
              </a:rPr>
              <a:t>建立模型</a:t>
            </a:r>
            <a:r>
              <a:rPr lang="en-US" altLang="zh-CN" sz="2800" b="1">
                <a:solidFill>
                  <a:srgbClr val="3C17F9"/>
                </a:solidFill>
                <a:latin typeface="Arial Black" panose="020B0A04020102020204" charset="0"/>
                <a:ea typeface="微软雅黑" panose="020B0503020204020204" pitchFamily="34" charset="-122"/>
                <a:cs typeface="Arial Black" panose="020B0A04020102020204" charset="0"/>
              </a:rPr>
              <a:t>:</a:t>
            </a:r>
            <a:r>
              <a:rPr lang="en-US" altLang="zh-CN" sz="2800" b="1">
                <a:latin typeface="Arial Black" panose="020B0A04020102020204" charset="0"/>
                <a:ea typeface="微软雅黑" panose="020B0503020204020204" pitchFamily="34" charset="-122"/>
                <a:cs typeface="Arial Black" panose="020B0A04020102020204" charset="0"/>
              </a:rPr>
              <a:t> </a:t>
            </a:r>
            <a:r>
              <a:rPr lang="zh-CN" sz="2800" b="1">
                <a:latin typeface="Arial Black" panose="020B0A04020102020204" charset="0"/>
                <a:ea typeface="微软雅黑" panose="020B0503020204020204" pitchFamily="34" charset="-122"/>
                <a:cs typeface="Arial Black" panose="020B0A04020102020204" charset="0"/>
              </a:rPr>
              <a:t>一定环境条件所能</a:t>
            </a:r>
            <a:r>
              <a:rPr lang="zh-CN" sz="2800" b="1">
                <a:solidFill>
                  <a:srgbClr val="FF0000"/>
                </a:solidFill>
                <a:latin typeface="Arial Black" panose="020B0A04020102020204" charset="0"/>
                <a:ea typeface="微软雅黑" panose="020B0503020204020204" pitchFamily="34" charset="-122"/>
                <a:cs typeface="Arial Black" panose="020B0A04020102020204" charset="0"/>
              </a:rPr>
              <a:t>维持</a:t>
            </a:r>
            <a:r>
              <a:rPr lang="zh-CN" sz="2800" b="1">
                <a:latin typeface="Arial Black" panose="020B0A04020102020204" charset="0"/>
                <a:ea typeface="微软雅黑" panose="020B0503020204020204" pitchFamily="34" charset="-122"/>
                <a:cs typeface="Arial Black" panose="020B0A04020102020204" charset="0"/>
              </a:rPr>
              <a:t>的种群最大数量称为</a:t>
            </a:r>
            <a:r>
              <a:rPr lang="zh-CN" sz="2800" b="1">
                <a:solidFill>
                  <a:srgbClr val="FF0000"/>
                </a:solidFill>
                <a:latin typeface="Arial Black" panose="020B0A04020102020204" charset="0"/>
                <a:ea typeface="微软雅黑" panose="020B0503020204020204" pitchFamily="34" charset="-122"/>
                <a:cs typeface="Arial Black" panose="020B0A04020102020204" charset="0"/>
              </a:rPr>
              <a:t>环境容纳量</a:t>
            </a:r>
            <a:r>
              <a:rPr lang="zh-CN" sz="2800" b="1">
                <a:latin typeface="Arial Black" panose="020B0A04020102020204" charset="0"/>
                <a:ea typeface="微软雅黑" panose="020B0503020204020204" pitchFamily="34" charset="-122"/>
                <a:cs typeface="Arial Black" panose="020B0A04020102020204" charset="0"/>
              </a:rPr>
              <a:t>，又称</a:t>
            </a:r>
            <a:r>
              <a:rPr lang="en-US" altLang="zh-CN" sz="2800" b="1">
                <a:solidFill>
                  <a:srgbClr val="FF0000"/>
                </a:solidFill>
                <a:latin typeface="Arial Black" panose="020B0A04020102020204" charset="0"/>
                <a:ea typeface="微软雅黑" panose="020B0503020204020204" pitchFamily="34" charset="-122"/>
                <a:cs typeface="Arial Black" panose="020B0A04020102020204" charset="0"/>
              </a:rPr>
              <a:t>K</a:t>
            </a:r>
            <a:r>
              <a:rPr lang="zh-CN" altLang="en-US" sz="2800" b="1">
                <a:solidFill>
                  <a:srgbClr val="FF0000"/>
                </a:solidFill>
                <a:latin typeface="Arial Black" panose="020B0A04020102020204" charset="0"/>
                <a:ea typeface="微软雅黑" panose="020B0503020204020204" pitchFamily="34" charset="-122"/>
                <a:cs typeface="Arial Black" panose="020B0A04020102020204" charset="0"/>
              </a:rPr>
              <a:t>值</a:t>
            </a:r>
            <a:r>
              <a:rPr lang="zh-CN" altLang="en-US" sz="2800" b="1">
                <a:latin typeface="Arial Black" panose="020B0A04020102020204" charset="0"/>
                <a:ea typeface="微软雅黑" panose="020B0503020204020204" pitchFamily="34" charset="-122"/>
                <a:cs typeface="Arial Black" panose="020B0A04020102020204" charset="0"/>
              </a:rPr>
              <a:t>。</a:t>
            </a:r>
            <a:endParaRPr lang="zh-CN" altLang="en-US" sz="2800" b="1">
              <a:latin typeface="Arial Black" panose="020B0A04020102020204" charset="0"/>
              <a:ea typeface="微软雅黑" panose="020B0503020204020204" pitchFamily="34" charset="-122"/>
              <a:cs typeface="Arial Black" panose="020B0A04020102020204" charset="0"/>
            </a:endParaRPr>
          </a:p>
        </p:txBody>
      </p:sp>
      <p:grpSp>
        <p:nvGrpSpPr>
          <p:cNvPr id="14" name="组合 13"/>
          <p:cNvGrpSpPr/>
          <p:nvPr>
            <p:custDataLst>
              <p:tags r:id="rId3"/>
            </p:custDataLst>
          </p:nvPr>
        </p:nvGrpSpPr>
        <p:grpSpPr>
          <a:xfrm>
            <a:off x="87630" y="-33020"/>
            <a:ext cx="12017375" cy="6858000"/>
            <a:chOff x="220717" y="178677"/>
            <a:chExt cx="11666483" cy="6568965"/>
          </a:xfrm>
        </p:grpSpPr>
        <p:sp>
          <p:nvSpPr>
            <p:cNvPr id="15" name="矩形 14"/>
            <p:cNvSpPr/>
            <p:nvPr>
              <p:custDataLst>
                <p:tags r:id="rId4"/>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5"/>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6"/>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7"/>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custDataLst>
              <p:tags r:id="rId8"/>
            </p:custDataLst>
          </p:nvPr>
        </p:nvSpPr>
        <p:spPr>
          <a:xfrm>
            <a:off x="708660" y="1813560"/>
            <a:ext cx="2912110" cy="521970"/>
          </a:xfrm>
          <a:prstGeom prst="rect">
            <a:avLst/>
          </a:prstGeom>
          <a:noFill/>
        </p:spPr>
        <p:txBody>
          <a:bodyPr wrap="square" rtlCol="0">
            <a:spAutoFit/>
          </a:bodyPr>
          <a:lstStyle/>
          <a:p>
            <a:pPr algn="l">
              <a:lnSpc>
                <a:spcPct val="100000"/>
              </a:lnSpc>
              <a:spcBef>
                <a:spcPct val="0"/>
              </a:spcBef>
              <a:spcAft>
                <a:spcPct val="0"/>
              </a:spcAft>
              <a:buClrTx/>
              <a:buSzTx/>
              <a:buFontTx/>
            </a:pPr>
            <a:r>
              <a:rPr lang="en-US"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3.</a:t>
            </a:r>
            <a:r>
              <a:rPr lang="zh-CN" altLang="en-US"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曲线图分析</a:t>
            </a:r>
            <a:r>
              <a:rPr lang="en-US" altLang="zh-CN"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a:t>
            </a:r>
            <a:endParaRPr lang="en-US" altLang="zh-CN"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endParaRPr>
          </a:p>
        </p:txBody>
      </p:sp>
      <p:pic>
        <p:nvPicPr>
          <p:cNvPr id="7" name="图片 6" descr="C:\Users\Administrator\Desktop\图片13 额_副本我.png图片13 额_副本我"/>
          <p:cNvPicPr>
            <a:picLocks noChangeAspect="1"/>
          </p:cNvPicPr>
          <p:nvPr>
            <p:custDataLst>
              <p:tags r:id="rId9"/>
            </p:custDataLst>
          </p:nvPr>
        </p:nvPicPr>
        <p:blipFill>
          <a:blip r:embed="rId10"/>
          <a:stretch>
            <a:fillRect/>
          </a:stretch>
        </p:blipFill>
        <p:spPr>
          <a:xfrm>
            <a:off x="7315835" y="208915"/>
            <a:ext cx="4468495" cy="3773170"/>
          </a:xfrm>
          <a:prstGeom prst="rect">
            <a:avLst/>
          </a:prstGeom>
        </p:spPr>
      </p:pic>
      <p:sp>
        <p:nvSpPr>
          <p:cNvPr id="8" name="文本框 7"/>
          <p:cNvSpPr txBox="1"/>
          <p:nvPr>
            <p:custDataLst>
              <p:tags r:id="rId11"/>
            </p:custDataLst>
          </p:nvPr>
        </p:nvSpPr>
        <p:spPr>
          <a:xfrm>
            <a:off x="708660" y="2335530"/>
            <a:ext cx="6052185" cy="3408045"/>
          </a:xfrm>
          <a:prstGeom prst="rect">
            <a:avLst/>
          </a:prstGeom>
          <a:noFill/>
        </p:spPr>
        <p:txBody>
          <a:bodyPr wrap="square" rtlCol="0">
            <a:spAutoFit/>
          </a:bodyPr>
          <a:lstStyle/>
          <a:p>
            <a:pPr algn="l">
              <a:lnSpc>
                <a:spcPct val="110000"/>
              </a:lnSpc>
              <a:spcBef>
                <a:spcPct val="0"/>
              </a:spcBef>
              <a:spcAft>
                <a:spcPct val="0"/>
              </a:spcAft>
              <a:buClrTx/>
              <a:buSzTx/>
              <a:buFontTx/>
            </a:pP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ab</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段</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a:p>
            <a:pPr algn="l">
              <a:lnSpc>
                <a:spcPct val="110000"/>
              </a:lnSpc>
              <a:spcBef>
                <a:spcPct val="0"/>
              </a:spcBef>
              <a:spcAft>
                <a:spcPct val="0"/>
              </a:spcAft>
              <a:buClrTx/>
              <a:buSzTx/>
              <a:buFontTx/>
            </a:pP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a:p>
            <a:pPr algn="l">
              <a:lnSpc>
                <a:spcPct val="110000"/>
              </a:lnSpc>
              <a:spcBef>
                <a:spcPct val="0"/>
              </a:spcBef>
              <a:spcAft>
                <a:spcPct val="0"/>
              </a:spcAft>
              <a:buClrTx/>
              <a:buSzTx/>
              <a:buFontTx/>
            </a:pP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bc</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段</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a:p>
            <a:pPr algn="l">
              <a:lnSpc>
                <a:spcPct val="110000"/>
              </a:lnSpc>
              <a:spcBef>
                <a:spcPct val="0"/>
              </a:spcBef>
              <a:spcAft>
                <a:spcPct val="0"/>
              </a:spcAft>
              <a:buClrTx/>
              <a:buSzTx/>
              <a:buFontTx/>
            </a:pP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a:p>
            <a:pPr algn="l">
              <a:lnSpc>
                <a:spcPct val="110000"/>
              </a:lnSpc>
              <a:spcBef>
                <a:spcPct val="0"/>
              </a:spcBef>
              <a:spcAft>
                <a:spcPct val="0"/>
              </a:spcAft>
              <a:buClrTx/>
              <a:buSzTx/>
              <a:buFontTx/>
            </a:pP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cd</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段</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a:p>
            <a:pPr algn="l">
              <a:lnSpc>
                <a:spcPct val="110000"/>
              </a:lnSpc>
              <a:spcBef>
                <a:spcPct val="0"/>
              </a:spcBef>
              <a:spcAft>
                <a:spcPct val="0"/>
              </a:spcAft>
              <a:buClrTx/>
              <a:buSzTx/>
              <a:buFontTx/>
            </a:pP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a:p>
            <a:pPr algn="l">
              <a:lnSpc>
                <a:spcPct val="110000"/>
              </a:lnSpc>
              <a:spcBef>
                <a:spcPct val="0"/>
              </a:spcBef>
              <a:spcAft>
                <a:spcPct val="0"/>
              </a:spcAft>
              <a:buClrTx/>
              <a:buSzTx/>
              <a:buFontTx/>
            </a:pP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de</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段</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endPar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p:txBody>
      </p:sp>
      <p:sp>
        <p:nvSpPr>
          <p:cNvPr id="9" name="文本框 8"/>
          <p:cNvSpPr txBox="1"/>
          <p:nvPr>
            <p:custDataLst>
              <p:tags r:id="rId12"/>
            </p:custDataLst>
          </p:nvPr>
        </p:nvSpPr>
        <p:spPr>
          <a:xfrm>
            <a:off x="1766570" y="2411730"/>
            <a:ext cx="4624070" cy="953135"/>
          </a:xfrm>
          <a:prstGeom prst="rect">
            <a:avLst/>
          </a:prstGeom>
          <a:noFill/>
        </p:spPr>
        <p:txBody>
          <a:bodyPr wrap="square" rtlCol="0">
            <a:spAutoFit/>
          </a:bodyPr>
          <a:lstStyle/>
          <a:p>
            <a:pPr algn="l">
              <a:lnSpc>
                <a:spcPct val="100000"/>
              </a:lnSpc>
            </a:pPr>
            <a:r>
              <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种群基数小，需要适应新环境，增长较缓慢；</a:t>
            </a:r>
            <a:endPar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endParaRPr>
          </a:p>
        </p:txBody>
      </p:sp>
      <p:sp>
        <p:nvSpPr>
          <p:cNvPr id="10" name="文本框 9"/>
          <p:cNvSpPr txBox="1"/>
          <p:nvPr>
            <p:custDataLst>
              <p:tags r:id="rId13"/>
            </p:custDataLst>
          </p:nvPr>
        </p:nvSpPr>
        <p:spPr>
          <a:xfrm>
            <a:off x="1766570" y="3345815"/>
            <a:ext cx="4827905" cy="953135"/>
          </a:xfrm>
          <a:prstGeom prst="rect">
            <a:avLst/>
          </a:prstGeom>
          <a:noFill/>
        </p:spPr>
        <p:txBody>
          <a:bodyPr wrap="square" rtlCol="0">
            <a:spAutoFit/>
          </a:bodyPr>
          <a:lstStyle/>
          <a:p>
            <a:pPr algn="l">
              <a:lnSpc>
                <a:spcPct val="100000"/>
              </a:lnSpc>
            </a:pPr>
            <a:r>
              <a:rPr lang="zh-CN" altLang="en-US" sz="2800" b="1" smtClean="0">
                <a:solidFill>
                  <a:srgbClr val="0812E8"/>
                </a:solidFill>
                <a:latin typeface="Arial Black" panose="020B0A04020102020204" charset="0"/>
                <a:ea typeface="微软雅黑" panose="020B0503020204020204" pitchFamily="34" charset="-122"/>
                <a:cs typeface="宋体" panose="02010600030101010101" pitchFamily="2" charset="-122"/>
                <a:sym typeface="+mn-ea"/>
              </a:rPr>
              <a:t>资源和空间丰富，出生率升高，种群数量增长迅速；</a:t>
            </a:r>
            <a:endParaRPr lang="zh-CN" altLang="en-US" sz="2800" b="1" smtClean="0">
              <a:solidFill>
                <a:srgbClr val="0812E8"/>
              </a:solidFill>
              <a:latin typeface="Arial Black" panose="020B0A04020102020204" charset="0"/>
              <a:ea typeface="微软雅黑" panose="020B0503020204020204" pitchFamily="34" charset="-122"/>
              <a:cs typeface="宋体" panose="02010600030101010101" pitchFamily="2" charset="-122"/>
              <a:sym typeface="+mn-ea"/>
            </a:endParaRPr>
          </a:p>
        </p:txBody>
      </p:sp>
      <p:sp>
        <p:nvSpPr>
          <p:cNvPr id="11" name="文本框 10"/>
          <p:cNvSpPr txBox="1"/>
          <p:nvPr>
            <p:custDataLst>
              <p:tags r:id="rId14"/>
            </p:custDataLst>
          </p:nvPr>
        </p:nvSpPr>
        <p:spPr>
          <a:xfrm>
            <a:off x="1774190" y="4298950"/>
            <a:ext cx="8503285" cy="953135"/>
          </a:xfrm>
          <a:prstGeom prst="rect">
            <a:avLst/>
          </a:prstGeom>
          <a:noFill/>
        </p:spPr>
        <p:txBody>
          <a:bodyPr wrap="square" rtlCol="0">
            <a:spAutoFit/>
          </a:bodyPr>
          <a:lstStyle/>
          <a:p>
            <a:pPr algn="l">
              <a:lnSpc>
                <a:spcPct val="100000"/>
              </a:lnSpc>
            </a:pPr>
            <a:r>
              <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资源和空间有限，种群密度增大，种内竞争加剧，</a:t>
            </a:r>
            <a:endPar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endParaRPr>
          </a:p>
          <a:p>
            <a:pPr algn="l">
              <a:lnSpc>
                <a:spcPct val="100000"/>
              </a:lnSpc>
            </a:pPr>
            <a:r>
              <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出生率降低，死亡率升高，种群增长减缓；</a:t>
            </a:r>
            <a:endPar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endParaRPr>
          </a:p>
        </p:txBody>
      </p:sp>
      <p:sp>
        <p:nvSpPr>
          <p:cNvPr id="12" name="文本框 11"/>
          <p:cNvSpPr txBox="1"/>
          <p:nvPr>
            <p:custDataLst>
              <p:tags r:id="rId15"/>
            </p:custDataLst>
          </p:nvPr>
        </p:nvSpPr>
        <p:spPr>
          <a:xfrm>
            <a:off x="1766570" y="5242560"/>
            <a:ext cx="8937625" cy="953135"/>
          </a:xfrm>
          <a:prstGeom prst="rect">
            <a:avLst/>
          </a:prstGeom>
          <a:noFill/>
        </p:spPr>
        <p:txBody>
          <a:bodyPr wrap="square" rtlCol="0">
            <a:spAutoFit/>
          </a:bodyPr>
          <a:lstStyle/>
          <a:p>
            <a:pPr algn="l">
              <a:lnSpc>
                <a:spcPct val="100000"/>
              </a:lnSpc>
            </a:pPr>
            <a:r>
              <a:rPr lang="zh-CN" altLang="en-US" sz="2800" b="1" smtClean="0">
                <a:solidFill>
                  <a:srgbClr val="0812E8"/>
                </a:solidFill>
                <a:latin typeface="Arial Black" panose="020B0A04020102020204" charset="0"/>
                <a:ea typeface="微软雅黑" panose="020B0503020204020204" pitchFamily="34" charset="-122"/>
                <a:cs typeface="Arial Black" panose="020B0A04020102020204" charset="0"/>
                <a:sym typeface="+mn-ea"/>
              </a:rPr>
              <a:t>出生率约等于死亡率，种群增长速率几乎为0，种群数量达到K值，且维持相对稳定。</a:t>
            </a:r>
            <a:endParaRPr lang="zh-CN" altLang="en-US" sz="2800" b="1" smtClean="0">
              <a:solidFill>
                <a:srgbClr val="0812E8"/>
              </a:solidFill>
              <a:latin typeface="Arial Black" panose="020B0A04020102020204" charset="0"/>
              <a:ea typeface="微软雅黑" panose="020B0503020204020204" pitchFamily="34" charset="-122"/>
              <a:cs typeface="Arial Black" panose="020B0A04020102020204" charset="0"/>
              <a:sym typeface="+mn-ea"/>
            </a:endParaRPr>
          </a:p>
        </p:txBody>
      </p:sp>
      <p:sp>
        <p:nvSpPr>
          <p:cNvPr id="119829" name="矩形 119828"/>
          <p:cNvSpPr/>
          <p:nvPr>
            <p:custDataLst>
              <p:tags r:id="rId16"/>
            </p:custDataLst>
          </p:nvPr>
        </p:nvSpPr>
        <p:spPr>
          <a:xfrm>
            <a:off x="1859280" y="6167120"/>
            <a:ext cx="5992813" cy="519113"/>
          </a:xfrm>
          <a:prstGeom prst="rect">
            <a:avLst/>
          </a:prstGeom>
          <a:noFill/>
          <a:ln w="9525">
            <a:noFill/>
          </a:ln>
        </p:spPr>
        <p:txBody>
          <a:bodyPr wrap="none" anchor="t" anchorCtr="0">
            <a:spAutoFit/>
          </a:bodyPr>
          <a:lstStyle/>
          <a:p>
            <a:r>
              <a:rPr lang="zh-CN" altLang="en-US" sz="2800" b="1">
                <a:solidFill>
                  <a:srgbClr val="FF0000"/>
                </a:solidFill>
                <a:latin typeface="Arial Black" panose="020B0A04020102020204" charset="0"/>
                <a:ea typeface="微软雅黑" panose="020B0503020204020204" pitchFamily="34" charset="-122"/>
              </a:rPr>
              <a:t>种群数量达到最大</a:t>
            </a:r>
            <a:r>
              <a:rPr lang="en-US" altLang="zh-CN" sz="2800" b="1">
                <a:solidFill>
                  <a:srgbClr val="FF0000"/>
                </a:solidFill>
                <a:latin typeface="Arial Black" panose="020B0A04020102020204" charset="0"/>
                <a:ea typeface="微软雅黑" panose="020B0503020204020204" pitchFamily="34" charset="-122"/>
              </a:rPr>
              <a:t>,</a:t>
            </a:r>
            <a:r>
              <a:rPr lang="zh-CN" altLang="en-US" sz="2800" b="1">
                <a:solidFill>
                  <a:srgbClr val="FF0000"/>
                </a:solidFill>
                <a:latin typeface="Arial Black" panose="020B0A04020102020204" charset="0"/>
                <a:ea typeface="微软雅黑" panose="020B0503020204020204" pitchFamily="34" charset="-122"/>
              </a:rPr>
              <a:t>且种内斗争最剧。</a:t>
            </a:r>
            <a:endParaRPr lang="zh-CN" altLang="en-US" sz="2800" b="1">
              <a:solidFill>
                <a:srgbClr val="FF0000"/>
              </a:solidFill>
              <a:latin typeface="Arial Black" panose="020B0A0402010202020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2"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4"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6"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8"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19829"/>
                                        </p:tgtEl>
                                        <p:attrNameLst>
                                          <p:attrName>style.visibility</p:attrName>
                                        </p:attrNameLst>
                                      </p:cBhvr>
                                      <p:to>
                                        <p:strVal val="visible"/>
                                      </p:to>
                                    </p:set>
                                    <p:animEffect transition="in" filter="blinds(horizontal)">
                                      <p:cBhvr>
                                        <p:cTn id="43" dur="500"/>
                                        <p:tgtEl>
                                          <p:spTgt spid="119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2"/>
      <p:bldP spid="2" grpId="0"/>
      <p:bldP spid="8" grpId="0" uiExpand="1" build="p"/>
      <p:bldP spid="9" grpId="2"/>
      <p:bldP spid="10" grpId="4"/>
      <p:bldP spid="11" grpId="6"/>
      <p:bldP spid="12" grpId="8"/>
      <p:bldP spid="1198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3" name="图片 119812"/>
          <p:cNvPicPr>
            <a:picLocks noChangeAspect="1"/>
          </p:cNvPicPr>
          <p:nvPr>
            <p:custDataLst>
              <p:tags r:id="rId1"/>
            </p:custDataLst>
          </p:nvPr>
        </p:nvPicPr>
        <p:blipFill>
          <a:blip r:embed="rId2">
            <a:clrChange>
              <a:clrFrom>
                <a:srgbClr val="FFFFFF"/>
              </a:clrFrom>
              <a:clrTo>
                <a:srgbClr val="FFFFFF">
                  <a:alpha val="0"/>
                </a:srgbClr>
              </a:clrTo>
            </a:clrChange>
            <a:biLevel thresh="50000"/>
            <a:grayscl/>
            <a:lum bright="-65997" contrast="94000"/>
          </a:blip>
          <a:stretch>
            <a:fillRect/>
          </a:stretch>
        </p:blipFill>
        <p:spPr>
          <a:xfrm>
            <a:off x="7156940" y="1470820"/>
            <a:ext cx="4203364" cy="3919075"/>
          </a:xfrm>
          <a:prstGeom prst="rect">
            <a:avLst/>
          </a:prstGeom>
          <a:solidFill>
            <a:schemeClr val="bg1">
              <a:alpha val="70000"/>
            </a:schemeClr>
          </a:solidFill>
          <a:ln w="9525">
            <a:noFill/>
          </a:ln>
        </p:spPr>
      </p:pic>
      <p:sp>
        <p:nvSpPr>
          <p:cNvPr id="119815" name="文本框 119814"/>
          <p:cNvSpPr txBox="1"/>
          <p:nvPr>
            <p:custDataLst>
              <p:tags r:id="rId3"/>
            </p:custDataLst>
          </p:nvPr>
        </p:nvSpPr>
        <p:spPr>
          <a:xfrm>
            <a:off x="7705702" y="3777526"/>
            <a:ext cx="467360" cy="534035"/>
          </a:xfrm>
          <a:prstGeom prst="rect">
            <a:avLst/>
          </a:prstGeom>
          <a:noFill/>
          <a:ln w="9525">
            <a:noFill/>
          </a:ln>
        </p:spPr>
        <p:txBody>
          <a:bodyPr wrap="none" anchor="t">
            <a:spAutoFit/>
          </a:bodyPr>
          <a:lstStyle/>
          <a:p>
            <a:r>
              <a:rPr lang="en-US" altLang="zh-CN" sz="2880">
                <a:solidFill>
                  <a:srgbClr val="0000FF"/>
                </a:solidFill>
                <a:latin typeface="Arial Black" panose="020B0A04020102020204" charset="0"/>
                <a:ea typeface="微软雅黑" panose="020B0503020204020204" pitchFamily="34" charset="-122"/>
              </a:rPr>
              <a:t>A</a:t>
            </a:r>
            <a:endParaRPr lang="en-US" altLang="zh-CN" sz="2880">
              <a:solidFill>
                <a:srgbClr val="0000FF"/>
              </a:solidFill>
              <a:latin typeface="Arial Black" panose="020B0A04020102020204" charset="0"/>
              <a:ea typeface="微软雅黑" panose="020B0503020204020204" pitchFamily="34" charset="-122"/>
            </a:endParaRPr>
          </a:p>
        </p:txBody>
      </p:sp>
      <p:sp>
        <p:nvSpPr>
          <p:cNvPr id="119816" name="文本框 119815"/>
          <p:cNvSpPr txBox="1"/>
          <p:nvPr>
            <p:custDataLst>
              <p:tags r:id="rId4"/>
            </p:custDataLst>
          </p:nvPr>
        </p:nvSpPr>
        <p:spPr>
          <a:xfrm>
            <a:off x="8755591" y="3028694"/>
            <a:ext cx="467360" cy="534035"/>
          </a:xfrm>
          <a:prstGeom prst="rect">
            <a:avLst/>
          </a:prstGeom>
          <a:noFill/>
          <a:ln w="9525">
            <a:noFill/>
          </a:ln>
        </p:spPr>
        <p:txBody>
          <a:bodyPr wrap="none" anchor="t">
            <a:spAutoFit/>
          </a:bodyPr>
          <a:lstStyle/>
          <a:p>
            <a:r>
              <a:rPr lang="en-US" altLang="zh-CN" sz="2880">
                <a:solidFill>
                  <a:srgbClr val="0000FF"/>
                </a:solidFill>
                <a:latin typeface="Arial Black" panose="020B0A04020102020204" charset="0"/>
                <a:ea typeface="微软雅黑" panose="020B0503020204020204" pitchFamily="34" charset="-122"/>
              </a:rPr>
              <a:t>B</a:t>
            </a:r>
            <a:endParaRPr lang="en-US" altLang="zh-CN" sz="2880">
              <a:solidFill>
                <a:srgbClr val="0000FF"/>
              </a:solidFill>
              <a:latin typeface="Arial Black" panose="020B0A04020102020204" charset="0"/>
              <a:ea typeface="微软雅黑" panose="020B0503020204020204" pitchFamily="34" charset="-122"/>
            </a:endParaRPr>
          </a:p>
        </p:txBody>
      </p:sp>
      <p:sp>
        <p:nvSpPr>
          <p:cNvPr id="119817" name="文本框 119816"/>
          <p:cNvSpPr txBox="1"/>
          <p:nvPr>
            <p:custDataLst>
              <p:tags r:id="rId5"/>
            </p:custDataLst>
          </p:nvPr>
        </p:nvSpPr>
        <p:spPr>
          <a:xfrm>
            <a:off x="9900749" y="2314161"/>
            <a:ext cx="467360" cy="534035"/>
          </a:xfrm>
          <a:prstGeom prst="rect">
            <a:avLst/>
          </a:prstGeom>
          <a:noFill/>
          <a:ln w="9525">
            <a:noFill/>
          </a:ln>
        </p:spPr>
        <p:txBody>
          <a:bodyPr wrap="none" anchor="t">
            <a:spAutoFit/>
          </a:bodyPr>
          <a:lstStyle/>
          <a:p>
            <a:r>
              <a:rPr lang="en-US" altLang="zh-CN" sz="2880">
                <a:solidFill>
                  <a:srgbClr val="0000FF"/>
                </a:solidFill>
                <a:latin typeface="Arial Black" panose="020B0A04020102020204" charset="0"/>
                <a:ea typeface="微软雅黑" panose="020B0503020204020204" pitchFamily="34" charset="-122"/>
              </a:rPr>
              <a:t>C</a:t>
            </a:r>
            <a:endParaRPr lang="en-US" altLang="zh-CN" sz="2880">
              <a:solidFill>
                <a:srgbClr val="0000FF"/>
              </a:solidFill>
              <a:latin typeface="Arial Black" panose="020B0A04020102020204" charset="0"/>
              <a:ea typeface="微软雅黑" panose="020B0503020204020204" pitchFamily="34" charset="-122"/>
            </a:endParaRPr>
          </a:p>
        </p:txBody>
      </p:sp>
      <p:sp>
        <p:nvSpPr>
          <p:cNvPr id="119823" name="文本框 119822"/>
          <p:cNvSpPr txBox="1"/>
          <p:nvPr>
            <p:custDataLst>
              <p:tags r:id="rId6"/>
            </p:custDataLst>
          </p:nvPr>
        </p:nvSpPr>
        <p:spPr>
          <a:xfrm>
            <a:off x="7292225" y="4291990"/>
            <a:ext cx="426720" cy="534035"/>
          </a:xfrm>
          <a:prstGeom prst="rect">
            <a:avLst/>
          </a:prstGeom>
          <a:noFill/>
          <a:ln w="9525">
            <a:noFill/>
          </a:ln>
        </p:spPr>
        <p:txBody>
          <a:bodyPr wrap="none" anchor="t">
            <a:spAutoFit/>
          </a:bodyPr>
          <a:lstStyle/>
          <a:p>
            <a:r>
              <a:rPr lang="en-US" altLang="zh-CN" sz="2880">
                <a:solidFill>
                  <a:srgbClr val="0000FF"/>
                </a:solidFill>
                <a:latin typeface="Arial Black" panose="020B0A04020102020204" charset="0"/>
                <a:ea typeface="微软雅黑" panose="020B0503020204020204" pitchFamily="34" charset="-122"/>
              </a:rPr>
              <a:t>0</a:t>
            </a:r>
            <a:endParaRPr lang="en-US" altLang="zh-CN" sz="2880">
              <a:solidFill>
                <a:srgbClr val="0000FF"/>
              </a:solidFill>
              <a:latin typeface="Arial Black" panose="020B0A04020102020204" charset="0"/>
              <a:ea typeface="微软雅黑" panose="020B0503020204020204" pitchFamily="34" charset="-122"/>
            </a:endParaRPr>
          </a:p>
        </p:txBody>
      </p:sp>
      <p:sp>
        <p:nvSpPr>
          <p:cNvPr id="119821" name="矩形 119820"/>
          <p:cNvSpPr/>
          <p:nvPr>
            <p:custDataLst>
              <p:tags r:id="rId7"/>
            </p:custDataLst>
          </p:nvPr>
        </p:nvSpPr>
        <p:spPr>
          <a:xfrm>
            <a:off x="1765354" y="2264611"/>
            <a:ext cx="4701061" cy="1065530"/>
          </a:xfrm>
          <a:prstGeom prst="rect">
            <a:avLst/>
          </a:prstGeom>
          <a:noFill/>
          <a:ln w="9525">
            <a:noFill/>
          </a:ln>
        </p:spPr>
        <p:txBody>
          <a:bodyPr wrap="square" anchor="ctr">
            <a:spAutoFit/>
          </a:bodyPr>
          <a:lstStyle/>
          <a:p>
            <a:pPr>
              <a:lnSpc>
                <a:spcPct val="110000"/>
              </a:lnSpc>
            </a:pPr>
            <a:r>
              <a:rPr lang="zh-CN" altLang="en-US" sz="2880" b="1">
                <a:solidFill>
                  <a:srgbClr val="0000FF"/>
                </a:solidFill>
                <a:latin typeface="Arial Black" panose="020B0A04020102020204" charset="0"/>
                <a:ea typeface="微软雅黑" panose="020B0503020204020204" pitchFamily="34" charset="-122"/>
              </a:rPr>
              <a:t>出生率</a:t>
            </a:r>
            <a:r>
              <a:rPr lang="zh-CN" altLang="en-US" sz="2880" b="1" u="sng">
                <a:solidFill>
                  <a:srgbClr val="0000FF"/>
                </a:solidFill>
                <a:latin typeface="Arial Black" panose="020B0A04020102020204" charset="0"/>
                <a:ea typeface="微软雅黑" panose="020B0503020204020204" pitchFamily="34" charset="-122"/>
              </a:rPr>
              <a:t>大于</a:t>
            </a:r>
            <a:r>
              <a:rPr lang="zh-CN" altLang="en-US" sz="2880" b="1">
                <a:solidFill>
                  <a:srgbClr val="0000FF"/>
                </a:solidFill>
                <a:latin typeface="Arial Black" panose="020B0A04020102020204" charset="0"/>
                <a:ea typeface="微软雅黑" panose="020B0503020204020204" pitchFamily="34" charset="-122"/>
              </a:rPr>
              <a:t>死亡率</a:t>
            </a:r>
            <a:r>
              <a:rPr lang="en-US" altLang="zh-CN" sz="2880" b="1">
                <a:latin typeface="Arial Black" panose="020B0A04020102020204" charset="0"/>
                <a:ea typeface="微软雅黑" panose="020B0503020204020204" pitchFamily="34" charset="-122"/>
              </a:rPr>
              <a:t>, </a:t>
            </a:r>
            <a:r>
              <a:rPr lang="zh-CN" altLang="en-US" sz="2880" b="1">
                <a:latin typeface="Arial Black" panose="020B0A04020102020204" charset="0"/>
                <a:ea typeface="微软雅黑" panose="020B0503020204020204" pitchFamily="34" charset="-122"/>
              </a:rPr>
              <a:t>此时</a:t>
            </a:r>
            <a:r>
              <a:rPr lang="zh-CN" altLang="en-US" sz="2880" b="1">
                <a:solidFill>
                  <a:srgbClr val="FF0000"/>
                </a:solidFill>
                <a:latin typeface="Arial Black" panose="020B0A04020102020204" charset="0"/>
                <a:ea typeface="微软雅黑" panose="020B0503020204020204" pitchFamily="34" charset="-122"/>
              </a:rPr>
              <a:t>种群增长速率</a:t>
            </a:r>
            <a:r>
              <a:rPr lang="zh-CN" altLang="en-US" sz="2880" b="1" u="sng">
                <a:solidFill>
                  <a:srgbClr val="FF0000"/>
                </a:solidFill>
                <a:latin typeface="Arial Black" panose="020B0A04020102020204" charset="0"/>
                <a:ea typeface="微软雅黑" panose="020B0503020204020204" pitchFamily="34" charset="-122"/>
              </a:rPr>
              <a:t>最大</a:t>
            </a:r>
            <a:r>
              <a:rPr lang="en-US" altLang="zh-CN" sz="2880" b="1">
                <a:latin typeface="Arial Black" panose="020B0A04020102020204" charset="0"/>
                <a:ea typeface="微软雅黑" panose="020B0503020204020204" pitchFamily="34" charset="-122"/>
              </a:rPr>
              <a:t>;</a:t>
            </a:r>
            <a:endParaRPr lang="en-US" altLang="zh-CN" sz="2880" b="1">
              <a:latin typeface="Arial Black" panose="020B0A04020102020204" charset="0"/>
              <a:ea typeface="微软雅黑" panose="020B0503020204020204" pitchFamily="34" charset="-122"/>
            </a:endParaRPr>
          </a:p>
        </p:txBody>
      </p:sp>
      <p:sp>
        <p:nvSpPr>
          <p:cNvPr id="119822" name="文本框 119821"/>
          <p:cNvSpPr txBox="1"/>
          <p:nvPr>
            <p:custDataLst>
              <p:tags r:id="rId8"/>
            </p:custDataLst>
          </p:nvPr>
        </p:nvSpPr>
        <p:spPr>
          <a:xfrm>
            <a:off x="744809" y="1669746"/>
            <a:ext cx="2991485" cy="534035"/>
          </a:xfrm>
          <a:prstGeom prst="rect">
            <a:avLst/>
          </a:prstGeom>
          <a:noFill/>
          <a:ln w="9525">
            <a:noFill/>
          </a:ln>
        </p:spPr>
        <p:txBody>
          <a:bodyPr wrap="none" anchor="t">
            <a:spAutoFit/>
          </a:bodyPr>
          <a:lstStyle/>
          <a:p>
            <a:r>
              <a:rPr lang="en-US" altLang="zh-CN" sz="2880" b="1">
                <a:solidFill>
                  <a:srgbClr val="0000FF"/>
                </a:solidFill>
                <a:latin typeface="Arial Black" panose="020B0A04020102020204" charset="0"/>
                <a:ea typeface="微软雅黑" panose="020B0503020204020204" pitchFamily="34" charset="-122"/>
              </a:rPr>
              <a:t>0C</a:t>
            </a:r>
            <a:r>
              <a:rPr lang="zh-CN" altLang="en-US" sz="2880" b="1">
                <a:solidFill>
                  <a:srgbClr val="0000FF"/>
                </a:solidFill>
                <a:latin typeface="Arial Black" panose="020B0A04020102020204" charset="0"/>
                <a:ea typeface="微软雅黑" panose="020B0503020204020204" pitchFamily="34" charset="-122"/>
              </a:rPr>
              <a:t>段</a:t>
            </a:r>
            <a:r>
              <a:rPr lang="en-US" altLang="zh-CN" sz="2880" b="1">
                <a:solidFill>
                  <a:srgbClr val="0000FF"/>
                </a:solidFill>
                <a:latin typeface="Arial Black" panose="020B0A04020102020204" charset="0"/>
                <a:ea typeface="微软雅黑" panose="020B0503020204020204" pitchFamily="34" charset="-122"/>
              </a:rPr>
              <a:t>(</a:t>
            </a:r>
            <a:r>
              <a:rPr lang="zh-CN" altLang="en-US" sz="2880" b="1">
                <a:solidFill>
                  <a:srgbClr val="0000FF"/>
                </a:solidFill>
                <a:latin typeface="Arial Black" panose="020B0A04020102020204" charset="0"/>
                <a:ea typeface="微软雅黑" panose="020B0503020204020204" pitchFamily="34" charset="-122"/>
              </a:rPr>
              <a:t>不包括</a:t>
            </a:r>
            <a:r>
              <a:rPr lang="en-US" altLang="zh-CN" sz="2880" b="1">
                <a:solidFill>
                  <a:srgbClr val="0000FF"/>
                </a:solidFill>
                <a:latin typeface="Arial Black" panose="020B0A04020102020204" charset="0"/>
                <a:ea typeface="微软雅黑" panose="020B0503020204020204" pitchFamily="34" charset="-122"/>
              </a:rPr>
              <a:t>C): </a:t>
            </a:r>
            <a:endParaRPr lang="en-US" altLang="zh-CN" sz="2880" b="1">
              <a:solidFill>
                <a:srgbClr val="0000FF"/>
              </a:solidFill>
              <a:latin typeface="Arial Black" panose="020B0A04020102020204" charset="0"/>
              <a:ea typeface="微软雅黑" panose="020B0503020204020204" pitchFamily="34" charset="-122"/>
            </a:endParaRPr>
          </a:p>
        </p:txBody>
      </p:sp>
      <p:sp>
        <p:nvSpPr>
          <p:cNvPr id="119824" name="矩形 119823"/>
          <p:cNvSpPr/>
          <p:nvPr>
            <p:custDataLst>
              <p:tags r:id="rId9"/>
            </p:custDataLst>
          </p:nvPr>
        </p:nvSpPr>
        <p:spPr>
          <a:xfrm>
            <a:off x="744428" y="2298917"/>
            <a:ext cx="956310" cy="534035"/>
          </a:xfrm>
          <a:prstGeom prst="rect">
            <a:avLst/>
          </a:prstGeom>
          <a:noFill/>
          <a:ln w="9525">
            <a:noFill/>
          </a:ln>
        </p:spPr>
        <p:txBody>
          <a:bodyPr wrap="none" anchor="t">
            <a:spAutoFit/>
          </a:bodyPr>
          <a:lstStyle/>
          <a:p>
            <a:r>
              <a:rPr lang="en-US" altLang="zh-CN" sz="2880" b="1">
                <a:solidFill>
                  <a:srgbClr val="0000FF"/>
                </a:solidFill>
                <a:latin typeface="Arial Black" panose="020B0A04020102020204" charset="0"/>
                <a:ea typeface="微软雅黑" panose="020B0503020204020204" pitchFamily="34" charset="-122"/>
              </a:rPr>
              <a:t>B</a:t>
            </a:r>
            <a:r>
              <a:rPr lang="zh-CN" altLang="en-US" sz="2880" b="1">
                <a:solidFill>
                  <a:srgbClr val="0000FF"/>
                </a:solidFill>
                <a:latin typeface="Arial Black" panose="020B0A04020102020204" charset="0"/>
                <a:ea typeface="微软雅黑" panose="020B0503020204020204" pitchFamily="34" charset="-122"/>
              </a:rPr>
              <a:t>点</a:t>
            </a:r>
            <a:r>
              <a:rPr lang="en-US" altLang="zh-CN" sz="2880" b="1">
                <a:solidFill>
                  <a:srgbClr val="0000FF"/>
                </a:solidFill>
                <a:latin typeface="Arial Black" panose="020B0A04020102020204" charset="0"/>
                <a:ea typeface="微软雅黑" panose="020B0503020204020204" pitchFamily="34" charset="-122"/>
              </a:rPr>
              <a:t>:</a:t>
            </a:r>
            <a:endParaRPr lang="en-US" altLang="zh-CN" sz="2880" b="1">
              <a:solidFill>
                <a:srgbClr val="0000FF"/>
              </a:solidFill>
              <a:latin typeface="Arial Black" panose="020B0A04020102020204" charset="0"/>
              <a:ea typeface="微软雅黑" panose="020B0503020204020204" pitchFamily="34" charset="-122"/>
            </a:endParaRPr>
          </a:p>
        </p:txBody>
      </p:sp>
      <p:sp>
        <p:nvSpPr>
          <p:cNvPr id="119826" name="矩形 119825"/>
          <p:cNvSpPr/>
          <p:nvPr>
            <p:custDataLst>
              <p:tags r:id="rId10"/>
            </p:custDataLst>
          </p:nvPr>
        </p:nvSpPr>
        <p:spPr>
          <a:xfrm>
            <a:off x="772247" y="3349949"/>
            <a:ext cx="956310" cy="534035"/>
          </a:xfrm>
          <a:prstGeom prst="rect">
            <a:avLst/>
          </a:prstGeom>
          <a:noFill/>
          <a:ln w="9525">
            <a:noFill/>
          </a:ln>
        </p:spPr>
        <p:txBody>
          <a:bodyPr wrap="none" anchor="t">
            <a:spAutoFit/>
          </a:bodyPr>
          <a:lstStyle/>
          <a:p>
            <a:r>
              <a:rPr lang="en-US" altLang="zh-CN" sz="2880" b="1">
                <a:solidFill>
                  <a:srgbClr val="0000FF"/>
                </a:solidFill>
                <a:latin typeface="Arial Black" panose="020B0A04020102020204" charset="0"/>
                <a:ea typeface="微软雅黑" panose="020B0503020204020204" pitchFamily="34" charset="-122"/>
              </a:rPr>
              <a:t>C</a:t>
            </a:r>
            <a:r>
              <a:rPr lang="zh-CN" altLang="en-US" sz="2880" b="1">
                <a:solidFill>
                  <a:srgbClr val="0000FF"/>
                </a:solidFill>
                <a:latin typeface="Arial Black" panose="020B0A04020102020204" charset="0"/>
                <a:ea typeface="微软雅黑" panose="020B0503020204020204" pitchFamily="34" charset="-122"/>
              </a:rPr>
              <a:t>点</a:t>
            </a:r>
            <a:r>
              <a:rPr lang="en-US" altLang="zh-CN" sz="2880" b="1">
                <a:solidFill>
                  <a:srgbClr val="0000FF"/>
                </a:solidFill>
                <a:latin typeface="Arial Black" panose="020B0A04020102020204" charset="0"/>
                <a:ea typeface="微软雅黑" panose="020B0503020204020204" pitchFamily="34" charset="-122"/>
              </a:rPr>
              <a:t>:</a:t>
            </a:r>
            <a:endParaRPr lang="en-US" altLang="zh-CN" sz="2880" b="1">
              <a:solidFill>
                <a:srgbClr val="0000FF"/>
              </a:solidFill>
              <a:latin typeface="Arial Black" panose="020B0A04020102020204" charset="0"/>
              <a:ea typeface="微软雅黑" panose="020B0503020204020204" pitchFamily="34" charset="-122"/>
            </a:endParaRPr>
          </a:p>
        </p:txBody>
      </p:sp>
      <p:sp>
        <p:nvSpPr>
          <p:cNvPr id="119827" name="矩形 119826"/>
          <p:cNvSpPr/>
          <p:nvPr>
            <p:custDataLst>
              <p:tags r:id="rId11"/>
            </p:custDataLst>
          </p:nvPr>
        </p:nvSpPr>
        <p:spPr>
          <a:xfrm>
            <a:off x="3552761" y="1688415"/>
            <a:ext cx="3108960" cy="534035"/>
          </a:xfrm>
          <a:prstGeom prst="rect">
            <a:avLst/>
          </a:prstGeom>
          <a:noFill/>
          <a:ln w="9525">
            <a:noFill/>
          </a:ln>
        </p:spPr>
        <p:txBody>
          <a:bodyPr wrap="none" anchor="t">
            <a:spAutoFit/>
          </a:bodyPr>
          <a:lstStyle/>
          <a:p>
            <a:r>
              <a:rPr lang="zh-CN" altLang="en-US" sz="2880" b="1">
                <a:solidFill>
                  <a:srgbClr val="FF0000"/>
                </a:solidFill>
                <a:latin typeface="Arial Black" panose="020B0A04020102020204" charset="0"/>
                <a:ea typeface="微软雅黑" panose="020B0503020204020204" pitchFamily="34" charset="-122"/>
              </a:rPr>
              <a:t>出生率</a:t>
            </a:r>
            <a:r>
              <a:rPr lang="zh-CN" altLang="en-US" sz="2880" b="1" u="sng">
                <a:solidFill>
                  <a:srgbClr val="FF0000"/>
                </a:solidFill>
                <a:latin typeface="Arial Black" panose="020B0A04020102020204" charset="0"/>
                <a:ea typeface="微软雅黑" panose="020B0503020204020204" pitchFamily="34" charset="-122"/>
              </a:rPr>
              <a:t>大于</a:t>
            </a:r>
            <a:r>
              <a:rPr lang="zh-CN" altLang="en-US" sz="2880" b="1">
                <a:solidFill>
                  <a:srgbClr val="FF0000"/>
                </a:solidFill>
                <a:latin typeface="Arial Black" panose="020B0A04020102020204" charset="0"/>
                <a:ea typeface="微软雅黑" panose="020B0503020204020204" pitchFamily="34" charset="-122"/>
              </a:rPr>
              <a:t>死亡率</a:t>
            </a:r>
            <a:endParaRPr lang="zh-CN" altLang="en-US" sz="2880" b="1">
              <a:solidFill>
                <a:srgbClr val="FF0000"/>
              </a:solidFill>
              <a:latin typeface="Arial Black" panose="020B0A04020102020204" charset="0"/>
              <a:ea typeface="微软雅黑" panose="020B0503020204020204" pitchFamily="34" charset="-122"/>
            </a:endParaRPr>
          </a:p>
        </p:txBody>
      </p:sp>
      <p:sp>
        <p:nvSpPr>
          <p:cNvPr id="119828" name="矩形 119827"/>
          <p:cNvSpPr/>
          <p:nvPr>
            <p:custDataLst>
              <p:tags r:id="rId12"/>
            </p:custDataLst>
          </p:nvPr>
        </p:nvSpPr>
        <p:spPr>
          <a:xfrm>
            <a:off x="782917" y="3328273"/>
            <a:ext cx="6374022" cy="1553210"/>
          </a:xfrm>
          <a:prstGeom prst="rect">
            <a:avLst/>
          </a:prstGeom>
          <a:noFill/>
          <a:ln w="9525">
            <a:noFill/>
          </a:ln>
        </p:spPr>
        <p:txBody>
          <a:bodyPr wrap="square" anchor="ctr">
            <a:spAutoFit/>
          </a:bodyPr>
          <a:lstStyle/>
          <a:p>
            <a:pPr>
              <a:lnSpc>
                <a:spcPct val="110000"/>
              </a:lnSpc>
            </a:pPr>
            <a:r>
              <a:rPr lang="en-US" altLang="zh-CN" sz="2880" b="1">
                <a:latin typeface="Arial Black" panose="020B0A04020102020204" charset="0"/>
                <a:ea typeface="微软雅黑" panose="020B0503020204020204" pitchFamily="34" charset="-122"/>
              </a:rPr>
              <a:t>        </a:t>
            </a:r>
            <a:r>
              <a:rPr lang="zh-CN" altLang="en-US" sz="2880" b="1">
                <a:solidFill>
                  <a:srgbClr val="FF0000"/>
                </a:solidFill>
                <a:latin typeface="Arial Black" panose="020B0A04020102020204" charset="0"/>
                <a:ea typeface="微软雅黑" panose="020B0503020204020204" pitchFamily="34" charset="-122"/>
              </a:rPr>
              <a:t>出生率</a:t>
            </a:r>
            <a:r>
              <a:rPr lang="zh-CN" altLang="en-US" sz="2880" b="1" u="sng">
                <a:solidFill>
                  <a:srgbClr val="FF0000"/>
                </a:solidFill>
                <a:latin typeface="Arial Black" panose="020B0A04020102020204" charset="0"/>
                <a:ea typeface="微软雅黑" panose="020B0503020204020204" pitchFamily="34" charset="-122"/>
              </a:rPr>
              <a:t>等于</a:t>
            </a:r>
            <a:r>
              <a:rPr lang="zh-CN" altLang="en-US" sz="2880" b="1">
                <a:solidFill>
                  <a:srgbClr val="FF0000"/>
                </a:solidFill>
                <a:latin typeface="Arial Black" panose="020B0A04020102020204" charset="0"/>
                <a:ea typeface="微软雅黑" panose="020B0503020204020204" pitchFamily="34" charset="-122"/>
              </a:rPr>
              <a:t>死亡率</a:t>
            </a:r>
            <a:r>
              <a:rPr lang="zh-CN" altLang="en-US" sz="2880" b="1">
                <a:latin typeface="Arial Black" panose="020B0A04020102020204" charset="0"/>
                <a:ea typeface="微软雅黑" panose="020B0503020204020204" pitchFamily="34" charset="-122"/>
              </a:rPr>
              <a:t>，此时</a:t>
            </a:r>
            <a:r>
              <a:rPr lang="zh-CN" altLang="en-US" sz="2880" b="1">
                <a:solidFill>
                  <a:srgbClr val="FF0000"/>
                </a:solidFill>
                <a:latin typeface="Arial Black" panose="020B0A04020102020204" charset="0"/>
                <a:ea typeface="微软雅黑" panose="020B0503020204020204" pitchFamily="34" charset="-122"/>
              </a:rPr>
              <a:t>种群的增长速率为</a:t>
            </a:r>
            <a:r>
              <a:rPr lang="zh-CN" altLang="en-US" sz="2880" b="1" u="sng">
                <a:solidFill>
                  <a:srgbClr val="FF0000"/>
                </a:solidFill>
                <a:latin typeface="Arial Black" panose="020B0A04020102020204" charset="0"/>
                <a:ea typeface="微软雅黑" panose="020B0503020204020204" pitchFamily="34" charset="-122"/>
              </a:rPr>
              <a:t>零</a:t>
            </a:r>
            <a:r>
              <a:rPr lang="zh-CN" altLang="en-US" sz="2880" b="1">
                <a:latin typeface="Arial Black" panose="020B0A04020102020204" charset="0"/>
                <a:ea typeface="微软雅黑" panose="020B0503020204020204" pitchFamily="34" charset="-122"/>
              </a:rPr>
              <a:t>，</a:t>
            </a:r>
            <a:r>
              <a:rPr lang="zh-CN" altLang="en-US" sz="2880" b="1">
                <a:solidFill>
                  <a:srgbClr val="0000FF"/>
                </a:solidFill>
                <a:latin typeface="Arial Black" panose="020B0A04020102020204" charset="0"/>
                <a:ea typeface="微软雅黑" panose="020B0503020204020204" pitchFamily="34" charset="-122"/>
              </a:rPr>
              <a:t>种群数量趋于</a:t>
            </a:r>
            <a:r>
              <a:rPr lang="zh-CN" altLang="en-US" sz="2880" b="1" u="sng">
                <a:solidFill>
                  <a:srgbClr val="0000FF"/>
                </a:solidFill>
                <a:latin typeface="Arial Black" panose="020B0A04020102020204" charset="0"/>
                <a:ea typeface="微软雅黑" panose="020B0503020204020204" pitchFamily="34" charset="-122"/>
              </a:rPr>
              <a:t>稳定</a:t>
            </a:r>
            <a:r>
              <a:rPr lang="zh-CN" altLang="en-US" sz="2880" b="1">
                <a:solidFill>
                  <a:srgbClr val="0000FF"/>
                </a:solidFill>
                <a:latin typeface="Arial Black" panose="020B0A04020102020204" charset="0"/>
                <a:ea typeface="微软雅黑" panose="020B0503020204020204" pitchFamily="34" charset="-122"/>
              </a:rPr>
              <a:t>，种群数量达到</a:t>
            </a:r>
            <a:r>
              <a:rPr lang="zh-CN" altLang="en-US" sz="2880" b="1" u="sng">
                <a:solidFill>
                  <a:srgbClr val="0000FF"/>
                </a:solidFill>
                <a:latin typeface="Arial Black" panose="020B0A04020102020204" charset="0"/>
                <a:ea typeface="微软雅黑" panose="020B0503020204020204" pitchFamily="34" charset="-122"/>
              </a:rPr>
              <a:t>环境容纳量</a:t>
            </a:r>
            <a:r>
              <a:rPr lang="en-US" altLang="zh-CN" sz="2880" b="1">
                <a:solidFill>
                  <a:srgbClr val="0000FF"/>
                </a:solidFill>
                <a:latin typeface="Arial Black" panose="020B0A04020102020204" charset="0"/>
                <a:ea typeface="微软雅黑" panose="020B0503020204020204" pitchFamily="34" charset="-122"/>
              </a:rPr>
              <a:t>(</a:t>
            </a:r>
            <a:r>
              <a:rPr lang="zh-CN" altLang="en-US" sz="2880" b="1">
                <a:solidFill>
                  <a:srgbClr val="0000FF"/>
                </a:solidFill>
                <a:latin typeface="Arial Black" panose="020B0A04020102020204" charset="0"/>
                <a:ea typeface="微软雅黑" panose="020B0503020204020204" pitchFamily="34" charset="-122"/>
              </a:rPr>
              <a:t>即</a:t>
            </a:r>
            <a:r>
              <a:rPr lang="en-US" altLang="zh-CN" sz="2880" b="1" i="1">
                <a:solidFill>
                  <a:srgbClr val="0000FF"/>
                </a:solidFill>
                <a:latin typeface="Arial Black" panose="020B0A04020102020204" charset="0"/>
                <a:ea typeface="微软雅黑" panose="020B0503020204020204" pitchFamily="34" charset="-122"/>
              </a:rPr>
              <a:t>K</a:t>
            </a:r>
            <a:r>
              <a:rPr lang="zh-CN" altLang="en-US" sz="2880" b="1">
                <a:solidFill>
                  <a:srgbClr val="0000FF"/>
                </a:solidFill>
                <a:latin typeface="Arial Black" panose="020B0A04020102020204" charset="0"/>
                <a:ea typeface="微软雅黑" panose="020B0503020204020204" pitchFamily="34" charset="-122"/>
              </a:rPr>
              <a:t>值</a:t>
            </a:r>
            <a:r>
              <a:rPr lang="en-US" altLang="zh-CN" sz="2880" b="1">
                <a:solidFill>
                  <a:srgbClr val="0000FF"/>
                </a:solidFill>
                <a:latin typeface="Arial Black" panose="020B0A04020102020204" charset="0"/>
                <a:ea typeface="微软雅黑" panose="020B0503020204020204" pitchFamily="34" charset="-122"/>
              </a:rPr>
              <a:t>)</a:t>
            </a:r>
            <a:r>
              <a:rPr lang="zh-CN" altLang="en-US" sz="2880" b="1">
                <a:solidFill>
                  <a:srgbClr val="0000FF"/>
                </a:solidFill>
                <a:latin typeface="Arial Black" panose="020B0A04020102020204" charset="0"/>
                <a:ea typeface="微软雅黑" panose="020B0503020204020204" pitchFamily="34" charset="-122"/>
              </a:rPr>
              <a:t>。</a:t>
            </a:r>
            <a:r>
              <a:rPr lang="zh-CN" altLang="en-US" sz="2880" b="1">
                <a:latin typeface="Arial Black" panose="020B0A04020102020204" charset="0"/>
                <a:ea typeface="微软雅黑" panose="020B0503020204020204" pitchFamily="34" charset="-122"/>
              </a:rPr>
              <a:t> </a:t>
            </a:r>
            <a:endParaRPr lang="zh-CN" altLang="en-US" sz="2880" b="1">
              <a:latin typeface="Arial Black" panose="020B0A04020102020204" charset="0"/>
              <a:ea typeface="微软雅黑" panose="020B0503020204020204" pitchFamily="34" charset="-122"/>
            </a:endParaRPr>
          </a:p>
        </p:txBody>
      </p:sp>
      <p:sp>
        <p:nvSpPr>
          <p:cNvPr id="119829" name="矩形 119828"/>
          <p:cNvSpPr/>
          <p:nvPr>
            <p:custDataLst>
              <p:tags r:id="rId13"/>
            </p:custDataLst>
          </p:nvPr>
        </p:nvSpPr>
        <p:spPr>
          <a:xfrm>
            <a:off x="858372" y="4967653"/>
            <a:ext cx="6523355" cy="534035"/>
          </a:xfrm>
          <a:prstGeom prst="rect">
            <a:avLst/>
          </a:prstGeom>
          <a:noFill/>
          <a:ln w="9525">
            <a:noFill/>
          </a:ln>
        </p:spPr>
        <p:txBody>
          <a:bodyPr wrap="none" anchor="t">
            <a:spAutoFit/>
          </a:bodyPr>
          <a:lstStyle/>
          <a:p>
            <a:r>
              <a:rPr lang="zh-CN" altLang="en-US" sz="2880" b="1">
                <a:solidFill>
                  <a:srgbClr val="FF0000"/>
                </a:solidFill>
                <a:latin typeface="Arial Black" panose="020B0A04020102020204" charset="0"/>
                <a:ea typeface="微软雅黑" panose="020B0503020204020204" pitchFamily="34" charset="-122"/>
              </a:rPr>
              <a:t>种群数量达到最大</a:t>
            </a:r>
            <a:r>
              <a:rPr lang="en-US" altLang="zh-CN" sz="2880" b="1">
                <a:solidFill>
                  <a:srgbClr val="FF0000"/>
                </a:solidFill>
                <a:latin typeface="Arial Black" panose="020B0A04020102020204" charset="0"/>
                <a:ea typeface="微软雅黑" panose="020B0503020204020204" pitchFamily="34" charset="-122"/>
              </a:rPr>
              <a:t>,</a:t>
            </a:r>
            <a:r>
              <a:rPr lang="zh-CN" altLang="en-US" sz="2880" b="1">
                <a:solidFill>
                  <a:srgbClr val="FF0000"/>
                </a:solidFill>
                <a:latin typeface="Arial Black" panose="020B0A04020102020204" charset="0"/>
                <a:ea typeface="微软雅黑" panose="020B0503020204020204" pitchFamily="34" charset="-122"/>
              </a:rPr>
              <a:t>且种内斗争最剧烈。</a:t>
            </a:r>
            <a:endParaRPr lang="zh-CN" altLang="en-US" sz="2880" b="1">
              <a:solidFill>
                <a:srgbClr val="FF0000"/>
              </a:solidFill>
              <a:latin typeface="Arial Black" panose="020B0A04020102020204" charset="0"/>
              <a:ea typeface="微软雅黑" panose="020B0503020204020204" pitchFamily="34" charset="-122"/>
            </a:endParaRPr>
          </a:p>
        </p:txBody>
      </p:sp>
      <p:grpSp>
        <p:nvGrpSpPr>
          <p:cNvPr id="14" name="组合 13"/>
          <p:cNvGrpSpPr/>
          <p:nvPr>
            <p:custDataLst>
              <p:tags r:id="rId14"/>
            </p:custDataLst>
          </p:nvPr>
        </p:nvGrpSpPr>
        <p:grpSpPr>
          <a:xfrm>
            <a:off x="87630" y="-33020"/>
            <a:ext cx="12017375" cy="6858000"/>
            <a:chOff x="220717" y="178677"/>
            <a:chExt cx="11666483" cy="6568965"/>
          </a:xfrm>
        </p:grpSpPr>
        <p:sp>
          <p:nvSpPr>
            <p:cNvPr id="15" name="矩形 14"/>
            <p:cNvSpPr/>
            <p:nvPr>
              <p:custDataLst>
                <p:tags r:id="rId15"/>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16"/>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7"/>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8"/>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22"/>
                                        </p:tgtEl>
                                        <p:attrNameLst>
                                          <p:attrName>style.visibility</p:attrName>
                                        </p:attrNameLst>
                                      </p:cBhvr>
                                      <p:to>
                                        <p:strVal val="visible"/>
                                      </p:to>
                                    </p:set>
                                    <p:animEffect transition="in" filter="blinds(horizontal)">
                                      <p:cBhvr>
                                        <p:cTn id="7" dur="500"/>
                                        <p:tgtEl>
                                          <p:spTgt spid="1198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827"/>
                                        </p:tgtEl>
                                        <p:attrNameLst>
                                          <p:attrName>style.visibility</p:attrName>
                                        </p:attrNameLst>
                                      </p:cBhvr>
                                      <p:to>
                                        <p:strVal val="visible"/>
                                      </p:to>
                                    </p:set>
                                    <p:animEffect transition="in" filter="blinds(horizontal)">
                                      <p:cBhvr>
                                        <p:cTn id="12" dur="500"/>
                                        <p:tgtEl>
                                          <p:spTgt spid="1198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9824"/>
                                        </p:tgtEl>
                                        <p:attrNameLst>
                                          <p:attrName>style.visibility</p:attrName>
                                        </p:attrNameLst>
                                      </p:cBhvr>
                                      <p:to>
                                        <p:strVal val="visible"/>
                                      </p:to>
                                    </p:set>
                                    <p:animEffect transition="in" filter="blinds(horizontal)">
                                      <p:cBhvr>
                                        <p:cTn id="17" dur="500"/>
                                        <p:tgtEl>
                                          <p:spTgt spid="1198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9821"/>
                                        </p:tgtEl>
                                        <p:attrNameLst>
                                          <p:attrName>style.visibility</p:attrName>
                                        </p:attrNameLst>
                                      </p:cBhvr>
                                      <p:to>
                                        <p:strVal val="visible"/>
                                      </p:to>
                                    </p:set>
                                    <p:animEffect transition="in" filter="blinds(horizontal)">
                                      <p:cBhvr>
                                        <p:cTn id="22" dur="500"/>
                                        <p:tgtEl>
                                          <p:spTgt spid="1198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9826"/>
                                        </p:tgtEl>
                                        <p:attrNameLst>
                                          <p:attrName>style.visibility</p:attrName>
                                        </p:attrNameLst>
                                      </p:cBhvr>
                                      <p:to>
                                        <p:strVal val="visible"/>
                                      </p:to>
                                    </p:set>
                                    <p:animEffect transition="in" filter="blinds(horizontal)">
                                      <p:cBhvr>
                                        <p:cTn id="27" dur="500"/>
                                        <p:tgtEl>
                                          <p:spTgt spid="11982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9828"/>
                                        </p:tgtEl>
                                        <p:attrNameLst>
                                          <p:attrName>style.visibility</p:attrName>
                                        </p:attrNameLst>
                                      </p:cBhvr>
                                      <p:to>
                                        <p:strVal val="visible"/>
                                      </p:to>
                                    </p:set>
                                    <p:animEffect transition="in" filter="blinds(horizontal)">
                                      <p:cBhvr>
                                        <p:cTn id="32" dur="500"/>
                                        <p:tgtEl>
                                          <p:spTgt spid="11982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9829"/>
                                        </p:tgtEl>
                                        <p:attrNameLst>
                                          <p:attrName>style.visibility</p:attrName>
                                        </p:attrNameLst>
                                      </p:cBhvr>
                                      <p:to>
                                        <p:strVal val="visible"/>
                                      </p:to>
                                    </p:set>
                                    <p:animEffect transition="in" filter="blinds(horizontal)">
                                      <p:cBhvr>
                                        <p:cTn id="37" dur="500"/>
                                        <p:tgtEl>
                                          <p:spTgt spid="119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21" grpId="0"/>
      <p:bldP spid="119822" grpId="0"/>
      <p:bldP spid="119824" grpId="0"/>
      <p:bldP spid="119826" grpId="0"/>
      <p:bldP spid="119827" grpId="0"/>
      <p:bldP spid="119828" grpId="0"/>
      <p:bldP spid="1198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59393"/>
          <p:cNvSpPr txBox="1"/>
          <p:nvPr>
            <p:custDataLst>
              <p:tags r:id="rId1"/>
            </p:custDataLst>
          </p:nvPr>
        </p:nvSpPr>
        <p:spPr>
          <a:xfrm>
            <a:off x="5851525" y="5754688"/>
            <a:ext cx="309880" cy="429895"/>
          </a:xfrm>
          <a:prstGeom prst="rect">
            <a:avLst/>
          </a:prstGeom>
          <a:noFill/>
          <a:ln w="9525">
            <a:noFill/>
          </a:ln>
        </p:spPr>
        <p:txBody>
          <a:bodyPr wrap="none" anchor="t">
            <a:spAutoFit/>
          </a:bodyPr>
          <a:lstStyle/>
          <a:p>
            <a:endParaRPr lang="zh-CN" altLang="zh-CN" sz="2200" b="1">
              <a:latin typeface="Arial Black" panose="020B0A04020102020204" charset="0"/>
              <a:ea typeface="微软雅黑" panose="020B0503020204020204" pitchFamily="34" charset="-122"/>
            </a:endParaRPr>
          </a:p>
        </p:txBody>
      </p:sp>
      <p:sp>
        <p:nvSpPr>
          <p:cNvPr id="18434" name="文本框 59394"/>
          <p:cNvSpPr txBox="1"/>
          <p:nvPr>
            <p:custDataLst>
              <p:tags r:id="rId2"/>
            </p:custDataLst>
          </p:nvPr>
        </p:nvSpPr>
        <p:spPr>
          <a:xfrm>
            <a:off x="2590800" y="1371600"/>
            <a:ext cx="5715000" cy="429895"/>
          </a:xfrm>
          <a:prstGeom prst="rect">
            <a:avLst/>
          </a:prstGeom>
          <a:noFill/>
          <a:ln w="9525">
            <a:noFill/>
          </a:ln>
        </p:spPr>
        <p:txBody>
          <a:bodyPr anchor="t">
            <a:spAutoFit/>
          </a:bodyPr>
          <a:lstStyle/>
          <a:p>
            <a:pPr>
              <a:spcBef>
                <a:spcPct val="50000"/>
              </a:spcBef>
            </a:pPr>
            <a:endParaRPr lang="zh-CN" altLang="zh-CN" sz="2200" b="1">
              <a:latin typeface="Arial Black" panose="020B0A04020102020204" charset="0"/>
              <a:ea typeface="微软雅黑" panose="020B0503020204020204" pitchFamily="34" charset="-122"/>
            </a:endParaRPr>
          </a:p>
        </p:txBody>
      </p:sp>
      <p:sp>
        <p:nvSpPr>
          <p:cNvPr id="59397" name="文本框 59396"/>
          <p:cNvSpPr txBox="1"/>
          <p:nvPr>
            <p:custDataLst>
              <p:tags r:id="rId3"/>
            </p:custDataLst>
          </p:nvPr>
        </p:nvSpPr>
        <p:spPr>
          <a:xfrm>
            <a:off x="1752600" y="3600450"/>
            <a:ext cx="8229600" cy="955675"/>
          </a:xfrm>
          <a:prstGeom prst="rect">
            <a:avLst/>
          </a:prstGeom>
          <a:noFill/>
          <a:ln w="25400" cap="flat" cmpd="sng">
            <a:solidFill>
              <a:srgbClr val="FF0000"/>
            </a:solidFill>
            <a:prstDash val="solid"/>
            <a:miter/>
            <a:headEnd type="none" w="med" len="med"/>
            <a:tailEnd type="none" w="med" len="med"/>
          </a:ln>
        </p:spPr>
        <p:txBody>
          <a:bodyPr anchor="t">
            <a:spAutoFit/>
          </a:bodyPr>
          <a:lstStyle/>
          <a:p>
            <a:r>
              <a:rPr lang="zh-CN" altLang="en-US" sz="2805" b="1">
                <a:solidFill>
                  <a:srgbClr val="0000FF"/>
                </a:solidFill>
                <a:latin typeface="Arial Black" panose="020B0A04020102020204" charset="0"/>
                <a:ea typeface="微软雅黑" panose="020B0503020204020204" pitchFamily="34" charset="-122"/>
              </a:rPr>
              <a:t>增长速率＝</a:t>
            </a:r>
            <a:r>
              <a:rPr lang="en-US" altLang="zh-CN" sz="2805" b="1">
                <a:latin typeface="Arial Black" panose="020B0A04020102020204" charset="0"/>
                <a:ea typeface="微软雅黑" panose="020B0503020204020204" pitchFamily="34" charset="-122"/>
              </a:rPr>
              <a:t>(</a:t>
            </a:r>
            <a:r>
              <a:rPr lang="zh-CN" altLang="en-US" sz="2805" b="1">
                <a:solidFill>
                  <a:srgbClr val="0000CC"/>
                </a:solidFill>
                <a:latin typeface="Arial Black" panose="020B0A04020102020204" charset="0"/>
                <a:ea typeface="微软雅黑" panose="020B0503020204020204" pitchFamily="34" charset="-122"/>
              </a:rPr>
              <a:t>现有个体数－原有个体数</a:t>
            </a:r>
            <a:r>
              <a:rPr lang="en-US" altLang="zh-CN" sz="2805" b="1">
                <a:solidFill>
                  <a:srgbClr val="0000CC"/>
                </a:solidFill>
                <a:latin typeface="Arial Black" panose="020B0A04020102020204" charset="0"/>
                <a:ea typeface="微软雅黑" panose="020B0503020204020204" pitchFamily="34" charset="-122"/>
              </a:rPr>
              <a:t>)</a:t>
            </a:r>
            <a:r>
              <a:rPr lang="zh-CN" altLang="en-US" sz="2805" b="1">
                <a:solidFill>
                  <a:srgbClr val="0000CC"/>
                </a:solidFill>
                <a:latin typeface="Arial Black" panose="020B0A04020102020204" charset="0"/>
                <a:ea typeface="微软雅黑" panose="020B0503020204020204" pitchFamily="34" charset="-122"/>
              </a:rPr>
              <a:t>／增长时间</a:t>
            </a:r>
            <a:endParaRPr lang="zh-CN" altLang="en-US" sz="2805" b="1">
              <a:solidFill>
                <a:srgbClr val="0000CC"/>
              </a:solidFill>
              <a:latin typeface="Arial Black" panose="020B0A04020102020204" charset="0"/>
              <a:ea typeface="微软雅黑" panose="020B0503020204020204" pitchFamily="34" charset="-122"/>
            </a:endParaRPr>
          </a:p>
          <a:p>
            <a:r>
              <a:rPr lang="en-US" altLang="zh-CN" sz="2805" b="1">
                <a:latin typeface="Arial Black" panose="020B0A04020102020204" charset="0"/>
                <a:ea typeface="微软雅黑" panose="020B0503020204020204" pitchFamily="34" charset="-122"/>
              </a:rPr>
              <a:t>=</a:t>
            </a:r>
            <a:r>
              <a:rPr lang="en-US" altLang="zh-CN" sz="2805" b="1">
                <a:solidFill>
                  <a:srgbClr val="FF0000"/>
                </a:solidFill>
                <a:latin typeface="Arial Black" panose="020B0A04020102020204" charset="0"/>
                <a:ea typeface="微软雅黑" panose="020B0503020204020204" pitchFamily="34" charset="-122"/>
              </a:rPr>
              <a:t>(</a:t>
            </a:r>
            <a:r>
              <a:rPr lang="zh-CN" altLang="en-US" sz="2805" b="1">
                <a:solidFill>
                  <a:srgbClr val="FF0000"/>
                </a:solidFill>
                <a:latin typeface="Arial Black" panose="020B0A04020102020204" charset="0"/>
                <a:ea typeface="微软雅黑" panose="020B0503020204020204" pitchFamily="34" charset="-122"/>
              </a:rPr>
              <a:t>出生数－死亡数</a:t>
            </a:r>
            <a:r>
              <a:rPr lang="en-US" altLang="zh-CN" sz="2805" b="1">
                <a:solidFill>
                  <a:srgbClr val="FF0000"/>
                </a:solidFill>
                <a:latin typeface="Arial Black" panose="020B0A04020102020204" charset="0"/>
                <a:ea typeface="微软雅黑" panose="020B0503020204020204" pitchFamily="34" charset="-122"/>
              </a:rPr>
              <a:t>)/</a:t>
            </a:r>
            <a:r>
              <a:rPr lang="zh-CN" altLang="en-US" sz="2805" b="1">
                <a:solidFill>
                  <a:srgbClr val="FF0000"/>
                </a:solidFill>
                <a:latin typeface="Arial Black" panose="020B0A04020102020204" charset="0"/>
                <a:ea typeface="微软雅黑" panose="020B0503020204020204" pitchFamily="34" charset="-122"/>
              </a:rPr>
              <a:t>时间</a:t>
            </a:r>
            <a:r>
              <a:rPr lang="zh-CN" altLang="en-US" sz="2805" b="1">
                <a:latin typeface="Arial Black" panose="020B0A04020102020204" charset="0"/>
                <a:ea typeface="微软雅黑" panose="020B0503020204020204" pitchFamily="34" charset="-122"/>
              </a:rPr>
              <a:t>。</a:t>
            </a:r>
            <a:r>
              <a:rPr lang="en-US" altLang="zh-CN" sz="2805" b="1">
                <a:solidFill>
                  <a:srgbClr val="FF0000"/>
                </a:solidFill>
                <a:latin typeface="Arial Black" panose="020B0A04020102020204" charset="0"/>
                <a:ea typeface="微软雅黑" panose="020B0503020204020204" pitchFamily="34" charset="-122"/>
              </a:rPr>
              <a:t>(</a:t>
            </a:r>
            <a:r>
              <a:rPr lang="zh-CN" altLang="en-US" sz="2805" b="1">
                <a:solidFill>
                  <a:srgbClr val="FF0000"/>
                </a:solidFill>
                <a:latin typeface="Arial Black" panose="020B0A04020102020204" charset="0"/>
                <a:ea typeface="微软雅黑" panose="020B0503020204020204" pitchFamily="34" charset="-122"/>
              </a:rPr>
              <a:t>有单位，如个</a:t>
            </a:r>
            <a:r>
              <a:rPr lang="en-US" altLang="zh-CN" sz="2805" b="1">
                <a:solidFill>
                  <a:srgbClr val="FF0000"/>
                </a:solidFill>
                <a:latin typeface="Arial Black" panose="020B0A04020102020204" charset="0"/>
                <a:ea typeface="微软雅黑" panose="020B0503020204020204" pitchFamily="34" charset="-122"/>
              </a:rPr>
              <a:t>/</a:t>
            </a:r>
            <a:r>
              <a:rPr lang="zh-CN" altLang="en-US" sz="2805" b="1">
                <a:solidFill>
                  <a:srgbClr val="FF0000"/>
                </a:solidFill>
                <a:latin typeface="Arial Black" panose="020B0A04020102020204" charset="0"/>
                <a:ea typeface="微软雅黑" panose="020B0503020204020204" pitchFamily="34" charset="-122"/>
              </a:rPr>
              <a:t>年</a:t>
            </a:r>
            <a:r>
              <a:rPr lang="en-US" altLang="zh-CN" sz="2805" b="1">
                <a:solidFill>
                  <a:srgbClr val="FF0000"/>
                </a:solidFill>
                <a:latin typeface="Arial Black" panose="020B0A04020102020204" charset="0"/>
                <a:ea typeface="微软雅黑" panose="020B0503020204020204" pitchFamily="34" charset="-122"/>
              </a:rPr>
              <a:t>)</a:t>
            </a:r>
            <a:endParaRPr lang="en-US" altLang="zh-CN" sz="2805" b="1">
              <a:solidFill>
                <a:srgbClr val="FF0000"/>
              </a:solidFill>
              <a:latin typeface="Arial Black" panose="020B0A04020102020204" charset="0"/>
              <a:ea typeface="微软雅黑" panose="020B0503020204020204" pitchFamily="34" charset="-122"/>
            </a:endParaRPr>
          </a:p>
        </p:txBody>
      </p:sp>
      <p:sp>
        <p:nvSpPr>
          <p:cNvPr id="59398" name="文本框 59397"/>
          <p:cNvSpPr txBox="1"/>
          <p:nvPr>
            <p:custDataLst>
              <p:tags r:id="rId4"/>
            </p:custDataLst>
          </p:nvPr>
        </p:nvSpPr>
        <p:spPr>
          <a:xfrm>
            <a:off x="2133600" y="5562600"/>
            <a:ext cx="7620000" cy="583565"/>
          </a:xfrm>
          <a:prstGeom prst="rect">
            <a:avLst/>
          </a:prstGeom>
          <a:noFill/>
          <a:ln w="9525">
            <a:noFill/>
          </a:ln>
        </p:spPr>
        <p:txBody>
          <a:bodyPr anchor="t">
            <a:spAutoFit/>
          </a:bodyPr>
          <a:lstStyle/>
          <a:p>
            <a:pPr>
              <a:spcBef>
                <a:spcPct val="50000"/>
              </a:spcBef>
            </a:pPr>
            <a:r>
              <a:rPr lang="en-US" altLang="zh-CN" sz="3200" b="1">
                <a:solidFill>
                  <a:srgbClr val="FF0000"/>
                </a:solidFill>
                <a:latin typeface="Arial Black" panose="020B0A04020102020204" charset="0"/>
                <a:ea typeface="微软雅黑" panose="020B0503020204020204" pitchFamily="34" charset="-122"/>
              </a:rPr>
              <a:t>    </a:t>
            </a:r>
            <a:r>
              <a:rPr lang="zh-CN" altLang="en-US" sz="3200" b="1">
                <a:solidFill>
                  <a:srgbClr val="FF0000"/>
                </a:solidFill>
                <a:latin typeface="Arial Black" panose="020B0A04020102020204" charset="0"/>
                <a:ea typeface="微软雅黑" panose="020B0503020204020204" pitchFamily="34" charset="-122"/>
              </a:rPr>
              <a:t>故增长率不能等同于增长速率。</a:t>
            </a:r>
            <a:endParaRPr lang="zh-CN" altLang="en-US" sz="3200" b="1">
              <a:solidFill>
                <a:srgbClr val="FF0000"/>
              </a:solidFill>
              <a:latin typeface="Arial Black" panose="020B0A04020102020204" charset="0"/>
              <a:ea typeface="微软雅黑" panose="020B0503020204020204" pitchFamily="34" charset="-122"/>
            </a:endParaRPr>
          </a:p>
        </p:txBody>
      </p:sp>
      <p:sp>
        <p:nvSpPr>
          <p:cNvPr id="59399" name="文本框 59398"/>
          <p:cNvSpPr txBox="1"/>
          <p:nvPr>
            <p:custDataLst>
              <p:tags r:id="rId5"/>
            </p:custDataLst>
          </p:nvPr>
        </p:nvSpPr>
        <p:spPr>
          <a:xfrm>
            <a:off x="1295400" y="6019800"/>
            <a:ext cx="9067800" cy="583565"/>
          </a:xfrm>
          <a:prstGeom prst="rect">
            <a:avLst/>
          </a:prstGeom>
          <a:noFill/>
          <a:ln w="9525">
            <a:noFill/>
          </a:ln>
        </p:spPr>
        <p:txBody>
          <a:bodyPr anchor="t">
            <a:spAutoFit/>
          </a:bodyPr>
          <a:lstStyle/>
          <a:p>
            <a:pPr>
              <a:spcBef>
                <a:spcPct val="50000"/>
              </a:spcBef>
            </a:pPr>
            <a:r>
              <a:rPr lang="en-US" altLang="zh-CN" sz="3200" b="1">
                <a:latin typeface="Arial Black" panose="020B0A04020102020204" charset="0"/>
                <a:ea typeface="微软雅黑" panose="020B0503020204020204" pitchFamily="34" charset="-122"/>
              </a:rPr>
              <a:t>   </a:t>
            </a:r>
            <a:r>
              <a:rPr lang="zh-CN" altLang="en-US" sz="2805" b="1">
                <a:solidFill>
                  <a:srgbClr val="000099"/>
                </a:solidFill>
                <a:latin typeface="Arial Black" panose="020B0A04020102020204" charset="0"/>
                <a:ea typeface="微软雅黑" panose="020B0503020204020204" pitchFamily="34" charset="-122"/>
              </a:rPr>
              <a:t>种群</a:t>
            </a:r>
            <a:r>
              <a:rPr lang="zh-CN" altLang="en-US" sz="2805" b="1">
                <a:solidFill>
                  <a:srgbClr val="FF0000"/>
                </a:solidFill>
                <a:latin typeface="Arial Black" panose="020B0A04020102020204" charset="0"/>
                <a:ea typeface="微软雅黑" panose="020B0503020204020204" pitchFamily="34" charset="-122"/>
              </a:rPr>
              <a:t>增长速率</a:t>
            </a:r>
            <a:r>
              <a:rPr lang="zh-CN" altLang="en-US" sz="2805" b="1">
                <a:solidFill>
                  <a:srgbClr val="0000FF"/>
                </a:solidFill>
                <a:latin typeface="Arial Black" panose="020B0A04020102020204" charset="0"/>
                <a:ea typeface="微软雅黑" panose="020B0503020204020204" pitchFamily="34" charset="-122"/>
              </a:rPr>
              <a:t>就是曲线上通过每一点的</a:t>
            </a:r>
            <a:r>
              <a:rPr lang="zh-CN" altLang="en-US" sz="2805" b="1">
                <a:solidFill>
                  <a:srgbClr val="FF0000"/>
                </a:solidFill>
                <a:latin typeface="Arial Black" panose="020B0A04020102020204" charset="0"/>
                <a:ea typeface="微软雅黑" panose="020B0503020204020204" pitchFamily="34" charset="-122"/>
              </a:rPr>
              <a:t>切线</a:t>
            </a:r>
            <a:r>
              <a:rPr lang="en-US" altLang="zh-CN" sz="2805" b="1">
                <a:solidFill>
                  <a:srgbClr val="FF0000"/>
                </a:solidFill>
                <a:latin typeface="Arial Black" panose="020B0A04020102020204" charset="0"/>
                <a:ea typeface="微软雅黑" panose="020B0503020204020204" pitchFamily="34" charset="-122"/>
              </a:rPr>
              <a:t>(</a:t>
            </a:r>
            <a:r>
              <a:rPr lang="zh-CN" altLang="en-US" sz="2805" b="1">
                <a:solidFill>
                  <a:srgbClr val="FF0000"/>
                </a:solidFill>
                <a:latin typeface="Arial Black" panose="020B0A04020102020204" charset="0"/>
                <a:ea typeface="微软雅黑" panose="020B0503020204020204" pitchFamily="34" charset="-122"/>
              </a:rPr>
              <a:t>即斜率</a:t>
            </a:r>
            <a:r>
              <a:rPr lang="en-US" altLang="zh-CN" sz="2805" b="1">
                <a:solidFill>
                  <a:srgbClr val="FF0000"/>
                </a:solidFill>
                <a:latin typeface="Arial Black" panose="020B0A04020102020204" charset="0"/>
                <a:ea typeface="微软雅黑" panose="020B0503020204020204" pitchFamily="34" charset="-122"/>
              </a:rPr>
              <a:t>)</a:t>
            </a:r>
            <a:r>
              <a:rPr lang="en-US" altLang="zh-CN" sz="2805" b="1">
                <a:latin typeface="Arial Black" panose="020B0A04020102020204" charset="0"/>
                <a:ea typeface="微软雅黑" panose="020B0503020204020204" pitchFamily="34" charset="-122"/>
              </a:rPr>
              <a:t> </a:t>
            </a:r>
            <a:endParaRPr lang="en-US" altLang="zh-CN" sz="2805" b="1">
              <a:latin typeface="Arial Black" panose="020B0A04020102020204" charset="0"/>
              <a:ea typeface="微软雅黑" panose="020B0503020204020204" pitchFamily="34" charset="-122"/>
            </a:endParaRPr>
          </a:p>
        </p:txBody>
      </p:sp>
      <p:sp>
        <p:nvSpPr>
          <p:cNvPr id="18438" name="矩形 59399"/>
          <p:cNvSpPr/>
          <p:nvPr>
            <p:custDataLst>
              <p:tags r:id="rId6"/>
            </p:custDataLst>
          </p:nvPr>
        </p:nvSpPr>
        <p:spPr>
          <a:xfrm>
            <a:off x="1828800" y="38100"/>
            <a:ext cx="6324600" cy="583565"/>
          </a:xfrm>
          <a:prstGeom prst="rect">
            <a:avLst/>
          </a:prstGeom>
          <a:noFill/>
          <a:ln w="9525">
            <a:noFill/>
          </a:ln>
        </p:spPr>
        <p:txBody>
          <a:bodyPr anchor="t">
            <a:spAutoFit/>
          </a:bodyPr>
          <a:lstStyle/>
          <a:p>
            <a:r>
              <a:rPr lang="en-US" altLang="zh-CN" sz="3200" b="1">
                <a:latin typeface="Arial Black" panose="020B0A04020102020204" charset="0"/>
                <a:ea typeface="微软雅黑" panose="020B0503020204020204" pitchFamily="34" charset="-122"/>
              </a:rPr>
              <a:t>4.</a:t>
            </a:r>
            <a:r>
              <a:rPr lang="zh-CN" altLang="en-US" sz="3200" b="1">
                <a:latin typeface="Arial Black" panose="020B0A04020102020204" charset="0"/>
                <a:ea typeface="微软雅黑" panose="020B0503020204020204" pitchFamily="34" charset="-122"/>
              </a:rPr>
              <a:t>种群增长率与种群增长速率</a:t>
            </a:r>
            <a:endParaRPr lang="zh-CN" altLang="en-US" sz="3200" b="1">
              <a:latin typeface="Arial Black" panose="020B0A04020102020204" charset="0"/>
              <a:ea typeface="微软雅黑" panose="020B0503020204020204" pitchFamily="34" charset="-122"/>
            </a:endParaRPr>
          </a:p>
        </p:txBody>
      </p:sp>
      <p:sp>
        <p:nvSpPr>
          <p:cNvPr id="18439" name="矩形 59400"/>
          <p:cNvSpPr/>
          <p:nvPr>
            <p:custDataLst>
              <p:tags r:id="rId7"/>
            </p:custDataLst>
          </p:nvPr>
        </p:nvSpPr>
        <p:spPr>
          <a:xfrm>
            <a:off x="1981200" y="533400"/>
            <a:ext cx="3276600" cy="583565"/>
          </a:xfrm>
          <a:prstGeom prst="rect">
            <a:avLst/>
          </a:prstGeom>
          <a:noFill/>
          <a:ln w="9525">
            <a:noFill/>
          </a:ln>
        </p:spPr>
        <p:txBody>
          <a:bodyPr anchor="t">
            <a:spAutoFit/>
          </a:bodyPr>
          <a:lstStyle/>
          <a:p>
            <a:r>
              <a:rPr lang="en-US" altLang="zh-CN" sz="3200" b="1">
                <a:solidFill>
                  <a:srgbClr val="0000FF"/>
                </a:solidFill>
                <a:latin typeface="Arial Black" panose="020B0A04020102020204" charset="0"/>
                <a:ea typeface="微软雅黑" panose="020B0503020204020204" pitchFamily="34" charset="-122"/>
              </a:rPr>
              <a:t>(1)</a:t>
            </a:r>
            <a:r>
              <a:rPr lang="zh-CN" altLang="en-US" sz="3200" b="1">
                <a:solidFill>
                  <a:srgbClr val="0000FF"/>
                </a:solidFill>
                <a:latin typeface="Arial Black" panose="020B0A04020102020204" charset="0"/>
                <a:ea typeface="微软雅黑" panose="020B0503020204020204" pitchFamily="34" charset="-122"/>
              </a:rPr>
              <a:t>增长率</a:t>
            </a:r>
            <a:r>
              <a:rPr lang="en-US" altLang="zh-CN" sz="3200" b="1">
                <a:solidFill>
                  <a:srgbClr val="0000FF"/>
                </a:solidFill>
                <a:latin typeface="Arial Black" panose="020B0A04020102020204" charset="0"/>
                <a:ea typeface="微软雅黑" panose="020B0503020204020204" pitchFamily="34" charset="-122"/>
              </a:rPr>
              <a:t>:</a:t>
            </a:r>
            <a:endParaRPr lang="en-US" altLang="zh-CN" sz="3200" b="1">
              <a:solidFill>
                <a:srgbClr val="0000FF"/>
              </a:solidFill>
              <a:latin typeface="Arial Black" panose="020B0A04020102020204" charset="0"/>
              <a:ea typeface="微软雅黑" panose="020B0503020204020204" pitchFamily="34" charset="-122"/>
            </a:endParaRPr>
          </a:p>
        </p:txBody>
      </p:sp>
      <p:sp>
        <p:nvSpPr>
          <p:cNvPr id="59404" name="矩形 59403"/>
          <p:cNvSpPr/>
          <p:nvPr>
            <p:custDataLst>
              <p:tags r:id="rId8"/>
            </p:custDataLst>
          </p:nvPr>
        </p:nvSpPr>
        <p:spPr>
          <a:xfrm>
            <a:off x="1828800" y="2971800"/>
            <a:ext cx="3505200" cy="583565"/>
          </a:xfrm>
          <a:prstGeom prst="rect">
            <a:avLst/>
          </a:prstGeom>
          <a:noFill/>
          <a:ln w="9525">
            <a:noFill/>
          </a:ln>
        </p:spPr>
        <p:txBody>
          <a:bodyPr anchor="t">
            <a:spAutoFit/>
          </a:bodyPr>
          <a:lstStyle/>
          <a:p>
            <a:r>
              <a:rPr lang="en-US" altLang="zh-CN" sz="3200" b="1">
                <a:solidFill>
                  <a:srgbClr val="0000FF"/>
                </a:solidFill>
                <a:latin typeface="Arial Black" panose="020B0A04020102020204" charset="0"/>
                <a:ea typeface="微软雅黑" panose="020B0503020204020204" pitchFamily="34" charset="-122"/>
              </a:rPr>
              <a:t>(2)</a:t>
            </a:r>
            <a:r>
              <a:rPr lang="zh-CN" altLang="en-US" sz="3200" b="1">
                <a:solidFill>
                  <a:srgbClr val="0000FF"/>
                </a:solidFill>
                <a:latin typeface="Arial Black" panose="020B0A04020102020204" charset="0"/>
                <a:ea typeface="微软雅黑" panose="020B0503020204020204" pitchFamily="34" charset="-122"/>
              </a:rPr>
              <a:t>增长速率</a:t>
            </a:r>
            <a:r>
              <a:rPr lang="en-US" altLang="zh-CN" sz="3200" b="1">
                <a:solidFill>
                  <a:srgbClr val="0000FF"/>
                </a:solidFill>
                <a:latin typeface="Arial Black" panose="020B0A04020102020204" charset="0"/>
                <a:ea typeface="微软雅黑" panose="020B0503020204020204" pitchFamily="34" charset="-122"/>
              </a:rPr>
              <a:t>:</a:t>
            </a:r>
            <a:endParaRPr lang="en-US" altLang="zh-CN" sz="3200" b="1">
              <a:solidFill>
                <a:srgbClr val="0000FF"/>
              </a:solidFill>
              <a:latin typeface="Arial Black" panose="020B0A04020102020204" charset="0"/>
              <a:ea typeface="微软雅黑" panose="020B0503020204020204" pitchFamily="34" charset="-122"/>
            </a:endParaRPr>
          </a:p>
        </p:txBody>
      </p:sp>
      <p:sp>
        <p:nvSpPr>
          <p:cNvPr id="59406" name="矩形 59405"/>
          <p:cNvSpPr/>
          <p:nvPr>
            <p:custDataLst>
              <p:tags r:id="rId9"/>
            </p:custDataLst>
          </p:nvPr>
        </p:nvSpPr>
        <p:spPr>
          <a:xfrm>
            <a:off x="1524000" y="1066799"/>
            <a:ext cx="9144000" cy="523240"/>
          </a:xfrm>
          <a:prstGeom prst="rect">
            <a:avLst/>
          </a:prstGeom>
          <a:noFill/>
          <a:ln w="25400" cap="flat" cmpd="sng">
            <a:solidFill>
              <a:srgbClr val="FF0000"/>
            </a:solidFill>
            <a:prstDash val="solid"/>
            <a:miter/>
            <a:headEnd type="none" w="med" len="med"/>
            <a:tailEnd type="none" w="med" len="med"/>
          </a:ln>
        </p:spPr>
        <p:txBody>
          <a:bodyPr anchor="t">
            <a:spAutoFit/>
          </a:bodyPr>
          <a:lstStyle/>
          <a:p>
            <a:r>
              <a:rPr lang="zh-CN" altLang="en-US" sz="2805" b="1">
                <a:solidFill>
                  <a:srgbClr val="0000FF"/>
                </a:solidFill>
                <a:latin typeface="Arial Black" panose="020B0A04020102020204" charset="0"/>
                <a:ea typeface="微软雅黑" panose="020B0503020204020204" pitchFamily="34" charset="-122"/>
              </a:rPr>
              <a:t>增长率＝</a:t>
            </a:r>
            <a:r>
              <a:rPr lang="en-US" altLang="zh-CN" sz="2805" b="1">
                <a:solidFill>
                  <a:srgbClr val="0000FF"/>
                </a:solidFill>
                <a:latin typeface="Arial Black" panose="020B0A04020102020204" charset="0"/>
                <a:ea typeface="微软雅黑" panose="020B0503020204020204" pitchFamily="34" charset="-122"/>
              </a:rPr>
              <a:t>(</a:t>
            </a:r>
            <a:r>
              <a:rPr lang="zh-CN" altLang="en-US" sz="2805" b="1">
                <a:solidFill>
                  <a:srgbClr val="0000FF"/>
                </a:solidFill>
                <a:latin typeface="Arial Black" panose="020B0A04020102020204" charset="0"/>
                <a:ea typeface="微软雅黑" panose="020B0503020204020204" pitchFamily="34" charset="-122"/>
              </a:rPr>
              <a:t>现有个体数－原有个体数</a:t>
            </a:r>
            <a:r>
              <a:rPr lang="en-US" altLang="zh-CN" sz="2805" b="1">
                <a:solidFill>
                  <a:srgbClr val="0000FF"/>
                </a:solidFill>
                <a:latin typeface="Arial Black" panose="020B0A04020102020204" charset="0"/>
                <a:ea typeface="微软雅黑" panose="020B0503020204020204" pitchFamily="34" charset="-122"/>
              </a:rPr>
              <a:t>)</a:t>
            </a:r>
            <a:r>
              <a:rPr lang="zh-CN" altLang="en-US" sz="2805" b="1">
                <a:solidFill>
                  <a:srgbClr val="0000FF"/>
                </a:solidFill>
                <a:latin typeface="Arial Black" panose="020B0A04020102020204" charset="0"/>
                <a:ea typeface="微软雅黑" panose="020B0503020204020204" pitchFamily="34" charset="-122"/>
              </a:rPr>
              <a:t>／原有个体数</a:t>
            </a:r>
            <a:r>
              <a:rPr lang="en-US" altLang="zh-CN" sz="2400" b="1">
                <a:latin typeface="Arial Black" panose="020B0A04020102020204" charset="0"/>
                <a:ea typeface="微软雅黑" panose="020B0503020204020204" pitchFamily="34" charset="-122"/>
              </a:rPr>
              <a:t>×100</a:t>
            </a:r>
            <a:r>
              <a:rPr lang="zh-CN" altLang="en-US" sz="2400" b="1">
                <a:latin typeface="Arial Black" panose="020B0A04020102020204" charset="0"/>
                <a:ea typeface="微软雅黑" panose="020B0503020204020204" pitchFamily="34" charset="-122"/>
              </a:rPr>
              <a:t>％</a:t>
            </a:r>
            <a:endParaRPr lang="en-US" altLang="zh-CN" sz="2805" b="1">
              <a:solidFill>
                <a:srgbClr val="FF0000"/>
              </a:solidFill>
              <a:latin typeface="Arial Black" panose="020B0A04020102020204" charset="0"/>
              <a:ea typeface="微软雅黑" panose="020B0503020204020204" pitchFamily="34" charset="-122"/>
            </a:endParaRPr>
          </a:p>
        </p:txBody>
      </p:sp>
      <p:sp>
        <p:nvSpPr>
          <p:cNvPr id="59407" name="文本框 59406"/>
          <p:cNvSpPr txBox="1"/>
          <p:nvPr>
            <p:custDataLst>
              <p:tags r:id="rId10"/>
            </p:custDataLst>
          </p:nvPr>
        </p:nvSpPr>
        <p:spPr>
          <a:xfrm>
            <a:off x="1524000" y="1647825"/>
            <a:ext cx="9144000" cy="955675"/>
          </a:xfrm>
          <a:prstGeom prst="rect">
            <a:avLst/>
          </a:prstGeom>
          <a:noFill/>
          <a:ln w="9525">
            <a:noFill/>
          </a:ln>
        </p:spPr>
        <p:txBody>
          <a:bodyPr anchor="t">
            <a:spAutoFit/>
          </a:bodyPr>
          <a:lstStyle/>
          <a:p>
            <a:r>
              <a:rPr lang="zh-CN" altLang="en-US" sz="2805" b="1">
                <a:solidFill>
                  <a:srgbClr val="0000CC"/>
                </a:solidFill>
                <a:latin typeface="Arial Black" panose="020B0A04020102020204" charset="0"/>
                <a:ea typeface="微软雅黑" panose="020B0503020204020204" pitchFamily="34" charset="-122"/>
              </a:rPr>
              <a:t>举例</a:t>
            </a:r>
            <a:r>
              <a:rPr lang="en-US" altLang="zh-CN" sz="2805" b="1">
                <a:latin typeface="Arial Black" panose="020B0A04020102020204" charset="0"/>
                <a:ea typeface="微软雅黑" panose="020B0503020204020204" pitchFamily="34" charset="-122"/>
              </a:rPr>
              <a:t>: “</a:t>
            </a:r>
            <a:r>
              <a:rPr lang="zh-CN" altLang="en-US" sz="2805" b="1">
                <a:latin typeface="Arial Black" panose="020B0A04020102020204" charset="0"/>
                <a:ea typeface="微软雅黑" panose="020B0503020204020204" pitchFamily="34" charset="-122"/>
              </a:rPr>
              <a:t>一个种群有</a:t>
            </a:r>
            <a:r>
              <a:rPr lang="en-US" altLang="zh-CN" sz="2805" b="1">
                <a:latin typeface="Arial Black" panose="020B0A04020102020204" charset="0"/>
                <a:ea typeface="微软雅黑" panose="020B0503020204020204" pitchFamily="34" charset="-122"/>
              </a:rPr>
              <a:t>1000</a:t>
            </a:r>
            <a:r>
              <a:rPr lang="zh-CN" altLang="en-US" sz="2805" b="1">
                <a:latin typeface="Arial Black" panose="020B0A04020102020204" charset="0"/>
                <a:ea typeface="微软雅黑" panose="020B0503020204020204" pitchFamily="34" charset="-122"/>
              </a:rPr>
              <a:t>个个体，一年后增加到</a:t>
            </a:r>
            <a:r>
              <a:rPr lang="en-US" altLang="zh-CN" sz="2805" b="1">
                <a:latin typeface="Arial Black" panose="020B0A04020102020204" charset="0"/>
                <a:ea typeface="微软雅黑" panose="020B0503020204020204" pitchFamily="34" charset="-122"/>
              </a:rPr>
              <a:t>1100”</a:t>
            </a:r>
            <a:r>
              <a:rPr lang="zh-CN" altLang="en-US" sz="2805" b="1">
                <a:latin typeface="Arial Black" panose="020B0A04020102020204" charset="0"/>
                <a:ea typeface="微软雅黑" panose="020B0503020204020204" pitchFamily="34" charset="-122"/>
              </a:rPr>
              <a:t>，则该种群的增长率为</a:t>
            </a:r>
            <a:r>
              <a:rPr lang="en-US" altLang="zh-CN" sz="2805" b="1">
                <a:latin typeface="Arial Black" panose="020B0A04020102020204" charset="0"/>
                <a:ea typeface="微软雅黑" panose="020B0503020204020204" pitchFamily="34" charset="-122"/>
              </a:rPr>
              <a:t>:</a:t>
            </a:r>
            <a:endParaRPr lang="en-US" altLang="zh-CN" sz="2805" b="1">
              <a:latin typeface="Arial Black" panose="020B0A04020102020204" charset="0"/>
              <a:ea typeface="微软雅黑" panose="020B0503020204020204" pitchFamily="34" charset="-122"/>
            </a:endParaRPr>
          </a:p>
        </p:txBody>
      </p:sp>
      <p:sp>
        <p:nvSpPr>
          <p:cNvPr id="59408" name="文本框 59407"/>
          <p:cNvSpPr txBox="1"/>
          <p:nvPr>
            <p:custDataLst>
              <p:tags r:id="rId11"/>
            </p:custDataLst>
          </p:nvPr>
        </p:nvSpPr>
        <p:spPr>
          <a:xfrm>
            <a:off x="1524000" y="4648200"/>
            <a:ext cx="9144000" cy="955675"/>
          </a:xfrm>
          <a:prstGeom prst="rect">
            <a:avLst/>
          </a:prstGeom>
          <a:noFill/>
          <a:ln w="9525">
            <a:noFill/>
          </a:ln>
        </p:spPr>
        <p:txBody>
          <a:bodyPr anchor="t">
            <a:spAutoFit/>
          </a:bodyPr>
          <a:lstStyle/>
          <a:p>
            <a:r>
              <a:rPr lang="zh-CN" altLang="en-US" sz="2805" b="1">
                <a:solidFill>
                  <a:srgbClr val="0000CC"/>
                </a:solidFill>
                <a:latin typeface="Arial Black" panose="020B0A04020102020204" charset="0"/>
                <a:ea typeface="微软雅黑" panose="020B0503020204020204" pitchFamily="34" charset="-122"/>
              </a:rPr>
              <a:t>举例</a:t>
            </a:r>
            <a:r>
              <a:rPr lang="en-US" altLang="zh-CN" sz="2805" b="1">
                <a:latin typeface="Arial Black" panose="020B0A04020102020204" charset="0"/>
                <a:ea typeface="微软雅黑" panose="020B0503020204020204" pitchFamily="34" charset="-122"/>
              </a:rPr>
              <a:t>: “</a:t>
            </a:r>
            <a:r>
              <a:rPr lang="zh-CN" altLang="en-US" sz="2805" b="1">
                <a:latin typeface="Arial Black" panose="020B0A04020102020204" charset="0"/>
                <a:ea typeface="微软雅黑" panose="020B0503020204020204" pitchFamily="34" charset="-122"/>
              </a:rPr>
              <a:t>一个种群有</a:t>
            </a:r>
            <a:r>
              <a:rPr lang="en-US" altLang="zh-CN" sz="2805" b="1">
                <a:latin typeface="Arial Black" panose="020B0A04020102020204" charset="0"/>
                <a:ea typeface="微软雅黑" panose="020B0503020204020204" pitchFamily="34" charset="-122"/>
              </a:rPr>
              <a:t>1000</a:t>
            </a:r>
            <a:r>
              <a:rPr lang="zh-CN" altLang="en-US" sz="2805" b="1">
                <a:latin typeface="Arial Black" panose="020B0A04020102020204" charset="0"/>
                <a:ea typeface="微软雅黑" panose="020B0503020204020204" pitchFamily="34" charset="-122"/>
              </a:rPr>
              <a:t>个个体，一年后增加到</a:t>
            </a:r>
            <a:r>
              <a:rPr lang="en-US" altLang="zh-CN" sz="2805" b="1">
                <a:latin typeface="Arial Black" panose="020B0A04020102020204" charset="0"/>
                <a:ea typeface="微软雅黑" panose="020B0503020204020204" pitchFamily="34" charset="-122"/>
              </a:rPr>
              <a:t>1100”</a:t>
            </a:r>
            <a:r>
              <a:rPr lang="zh-CN" altLang="en-US" sz="2805" b="1">
                <a:latin typeface="Arial Black" panose="020B0A04020102020204" charset="0"/>
                <a:ea typeface="微软雅黑" panose="020B0503020204020204" pitchFamily="34" charset="-122"/>
              </a:rPr>
              <a:t>，则该种群的增长速率为</a:t>
            </a:r>
            <a:r>
              <a:rPr lang="en-US" altLang="zh-CN" sz="2805" b="1">
                <a:latin typeface="Arial Black" panose="020B0A04020102020204" charset="0"/>
                <a:ea typeface="微软雅黑" panose="020B0503020204020204" pitchFamily="34" charset="-122"/>
              </a:rPr>
              <a:t>: </a:t>
            </a:r>
            <a:endParaRPr lang="en-US" altLang="zh-CN" sz="2805" b="1">
              <a:latin typeface="Arial Black" panose="020B0A04020102020204" charset="0"/>
              <a:ea typeface="微软雅黑" panose="020B0503020204020204" pitchFamily="34" charset="-122"/>
            </a:endParaRPr>
          </a:p>
        </p:txBody>
      </p:sp>
      <p:sp>
        <p:nvSpPr>
          <p:cNvPr id="59409" name="文本框 59408"/>
          <p:cNvSpPr txBox="1"/>
          <p:nvPr>
            <p:custDataLst>
              <p:tags r:id="rId12"/>
            </p:custDataLst>
          </p:nvPr>
        </p:nvSpPr>
        <p:spPr>
          <a:xfrm>
            <a:off x="2984501" y="2514600"/>
            <a:ext cx="6324600" cy="523240"/>
          </a:xfrm>
          <a:prstGeom prst="rect">
            <a:avLst/>
          </a:prstGeom>
          <a:noFill/>
          <a:ln w="9525">
            <a:noFill/>
          </a:ln>
        </p:spPr>
        <p:txBody>
          <a:bodyPr anchor="t">
            <a:spAutoFit/>
          </a:bodyPr>
          <a:lstStyle/>
          <a:p>
            <a:r>
              <a:rPr lang="en-US" altLang="en-US" sz="2805" b="1">
                <a:solidFill>
                  <a:srgbClr val="FF0000"/>
                </a:solidFill>
                <a:latin typeface="Arial Black" panose="020B0A04020102020204" charset="0"/>
                <a:ea typeface="微软雅黑" panose="020B0503020204020204" pitchFamily="34" charset="-122"/>
              </a:rPr>
              <a:t>[(1100-1000)/1000]×</a:t>
            </a:r>
            <a:r>
              <a:rPr lang="en-US" altLang="zh-CN" sz="2805" b="1">
                <a:solidFill>
                  <a:srgbClr val="FF0000"/>
                </a:solidFill>
                <a:latin typeface="Arial Black" panose="020B0A04020102020204" charset="0"/>
                <a:ea typeface="微软雅黑" panose="020B0503020204020204" pitchFamily="34" charset="-122"/>
              </a:rPr>
              <a:t>100%=10%</a:t>
            </a:r>
            <a:endParaRPr lang="en-US" altLang="zh-CN" sz="2805" b="1">
              <a:solidFill>
                <a:srgbClr val="FF0000"/>
              </a:solidFill>
              <a:latin typeface="Arial Black" panose="020B0A04020102020204" charset="0"/>
              <a:ea typeface="微软雅黑" panose="020B0503020204020204" pitchFamily="34" charset="-122"/>
            </a:endParaRPr>
          </a:p>
        </p:txBody>
      </p:sp>
      <p:sp>
        <p:nvSpPr>
          <p:cNvPr id="59410" name="文本框 59409"/>
          <p:cNvSpPr txBox="1"/>
          <p:nvPr>
            <p:custDataLst>
              <p:tags r:id="rId13"/>
            </p:custDataLst>
          </p:nvPr>
        </p:nvSpPr>
        <p:spPr>
          <a:xfrm>
            <a:off x="5410200" y="5029200"/>
            <a:ext cx="5181599" cy="523240"/>
          </a:xfrm>
          <a:prstGeom prst="rect">
            <a:avLst/>
          </a:prstGeom>
          <a:noFill/>
          <a:ln w="9525">
            <a:noFill/>
          </a:ln>
        </p:spPr>
        <p:txBody>
          <a:bodyPr anchor="t">
            <a:spAutoFit/>
          </a:bodyPr>
          <a:lstStyle/>
          <a:p>
            <a:r>
              <a:rPr lang="en-US" altLang="zh-CN" sz="2805" b="1">
                <a:solidFill>
                  <a:srgbClr val="FF0000"/>
                </a:solidFill>
                <a:latin typeface="Arial Black" panose="020B0A04020102020204" charset="0"/>
                <a:ea typeface="微软雅黑" panose="020B0503020204020204" pitchFamily="34" charset="-122"/>
              </a:rPr>
              <a:t>(1100-1000)/1</a:t>
            </a:r>
            <a:r>
              <a:rPr lang="zh-CN" altLang="en-US" sz="2805" b="1">
                <a:solidFill>
                  <a:srgbClr val="FF0000"/>
                </a:solidFill>
                <a:latin typeface="Arial Black" panose="020B0A04020102020204" charset="0"/>
                <a:ea typeface="微软雅黑" panose="020B0503020204020204" pitchFamily="34" charset="-122"/>
              </a:rPr>
              <a:t>年</a:t>
            </a:r>
            <a:r>
              <a:rPr lang="en-US" altLang="zh-CN" sz="2805" b="1">
                <a:solidFill>
                  <a:srgbClr val="FF0000"/>
                </a:solidFill>
                <a:latin typeface="Arial Black" panose="020B0A04020102020204" charset="0"/>
                <a:ea typeface="微软雅黑" panose="020B0503020204020204" pitchFamily="34" charset="-122"/>
              </a:rPr>
              <a:t>=100</a:t>
            </a:r>
            <a:r>
              <a:rPr lang="zh-CN" altLang="en-US" sz="2805" b="1">
                <a:solidFill>
                  <a:srgbClr val="FF0000"/>
                </a:solidFill>
                <a:latin typeface="Arial Black" panose="020B0A04020102020204" charset="0"/>
                <a:ea typeface="微软雅黑" panose="020B0503020204020204" pitchFamily="34" charset="-122"/>
              </a:rPr>
              <a:t>个</a:t>
            </a:r>
            <a:r>
              <a:rPr lang="en-US" altLang="zh-CN" sz="2805" b="1">
                <a:solidFill>
                  <a:srgbClr val="FF0000"/>
                </a:solidFill>
                <a:latin typeface="Arial Black" panose="020B0A04020102020204" charset="0"/>
                <a:ea typeface="微软雅黑" panose="020B0503020204020204" pitchFamily="34" charset="-122"/>
              </a:rPr>
              <a:t>/</a:t>
            </a:r>
            <a:r>
              <a:rPr lang="zh-CN" altLang="en-US" sz="2805" b="1">
                <a:solidFill>
                  <a:srgbClr val="FF0000"/>
                </a:solidFill>
                <a:latin typeface="Arial Black" panose="020B0A04020102020204" charset="0"/>
                <a:ea typeface="微软雅黑" panose="020B0503020204020204" pitchFamily="34" charset="-122"/>
              </a:rPr>
              <a:t>年 </a:t>
            </a:r>
            <a:endParaRPr lang="zh-CN" altLang="en-US" sz="2805" b="1">
              <a:solidFill>
                <a:srgbClr val="FF0000"/>
              </a:solidFill>
              <a:latin typeface="Arial Black" panose="020B0A04020102020204" charset="0"/>
              <a:ea typeface="微软雅黑" panose="020B0503020204020204" pitchFamily="34" charset="-122"/>
            </a:endParaRPr>
          </a:p>
        </p:txBody>
      </p:sp>
      <p:grpSp>
        <p:nvGrpSpPr>
          <p:cNvPr id="14" name="组合 13"/>
          <p:cNvGrpSpPr/>
          <p:nvPr>
            <p:custDataLst>
              <p:tags r:id="rId14"/>
            </p:custDataLst>
          </p:nvPr>
        </p:nvGrpSpPr>
        <p:grpSpPr>
          <a:xfrm>
            <a:off x="87630" y="-33020"/>
            <a:ext cx="12017375" cy="6858000"/>
            <a:chOff x="220717" y="178677"/>
            <a:chExt cx="11666483" cy="6568965"/>
          </a:xfrm>
        </p:grpSpPr>
        <p:sp>
          <p:nvSpPr>
            <p:cNvPr id="15" name="矩形 14"/>
            <p:cNvSpPr/>
            <p:nvPr>
              <p:custDataLst>
                <p:tags r:id="rId15"/>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16"/>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7"/>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8"/>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406"/>
                                        </p:tgtEl>
                                        <p:attrNameLst>
                                          <p:attrName>style.visibility</p:attrName>
                                        </p:attrNameLst>
                                      </p:cBhvr>
                                      <p:to>
                                        <p:strVal val="visible"/>
                                      </p:to>
                                    </p:set>
                                    <p:anim calcmode="lin" valueType="num">
                                      <p:cBhvr additive="base">
                                        <p:cTn id="7" dur="500" fill="hold"/>
                                        <p:tgtEl>
                                          <p:spTgt spid="59406"/>
                                        </p:tgtEl>
                                        <p:attrNameLst>
                                          <p:attrName>ppt_x</p:attrName>
                                        </p:attrNameLst>
                                      </p:cBhvr>
                                      <p:tavLst>
                                        <p:tav tm="0">
                                          <p:val>
                                            <p:strVal val="#ppt_x"/>
                                          </p:val>
                                        </p:tav>
                                        <p:tav tm="100000">
                                          <p:val>
                                            <p:strVal val="#ppt_x"/>
                                          </p:val>
                                        </p:tav>
                                      </p:tavLst>
                                    </p:anim>
                                    <p:anim calcmode="lin" valueType="num">
                                      <p:cBhvr additive="base">
                                        <p:cTn id="8" dur="500" fill="hold"/>
                                        <p:tgtEl>
                                          <p:spTgt spid="594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500" fill="hold">
                                          <p:stCondLst>
                                            <p:cond delay="0"/>
                                          </p:stCondLst>
                                        </p:cTn>
                                        <p:tgtEl>
                                          <p:spTgt spid="59404"/>
                                        </p:tgtEl>
                                        <p:attrNameLst>
                                          <p:attrName>style.visibility</p:attrName>
                                        </p:attrNameLst>
                                      </p:cBhvr>
                                      <p:to>
                                        <p:strVal val="visible"/>
                                      </p:to>
                                    </p:set>
                                    <p:anim calcmode="lin" valueType="num">
                                      <p:cBhvr additive="base">
                                        <p:cTn id="13" dur="500" fill="hold"/>
                                        <p:tgtEl>
                                          <p:spTgt spid="59404"/>
                                        </p:tgtEl>
                                        <p:attrNameLst>
                                          <p:attrName>ppt_x</p:attrName>
                                        </p:attrNameLst>
                                      </p:cBhvr>
                                      <p:tavLst>
                                        <p:tav tm="0">
                                          <p:val>
                                            <p:strVal val="#ppt_x"/>
                                          </p:val>
                                        </p:tav>
                                        <p:tav tm="100000">
                                          <p:val>
                                            <p:strVal val="#ppt_x"/>
                                          </p:val>
                                        </p:tav>
                                      </p:tavLst>
                                    </p:anim>
                                    <p:anim calcmode="lin" valueType="num">
                                      <p:cBhvr additive="base">
                                        <p:cTn id="14" dur="500" fill="hold"/>
                                        <p:tgtEl>
                                          <p:spTgt spid="5940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397"/>
                                        </p:tgtEl>
                                        <p:attrNameLst>
                                          <p:attrName>style.visibility</p:attrName>
                                        </p:attrNameLst>
                                      </p:cBhvr>
                                      <p:to>
                                        <p:strVal val="visible"/>
                                      </p:to>
                                    </p:set>
                                    <p:anim calcmode="lin" valueType="num">
                                      <p:cBhvr additive="base">
                                        <p:cTn id="19" dur="500" fill="hold"/>
                                        <p:tgtEl>
                                          <p:spTgt spid="59397"/>
                                        </p:tgtEl>
                                        <p:attrNameLst>
                                          <p:attrName>ppt_x</p:attrName>
                                        </p:attrNameLst>
                                      </p:cBhvr>
                                      <p:tavLst>
                                        <p:tav tm="0">
                                          <p:val>
                                            <p:strVal val="#ppt_x"/>
                                          </p:val>
                                        </p:tav>
                                        <p:tav tm="100000">
                                          <p:val>
                                            <p:strVal val="#ppt_x"/>
                                          </p:val>
                                        </p:tav>
                                      </p:tavLst>
                                    </p:anim>
                                    <p:anim calcmode="lin" valueType="num">
                                      <p:cBhvr additive="base">
                                        <p:cTn id="20" dur="500" fill="hold"/>
                                        <p:tgtEl>
                                          <p:spTgt spid="5939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407"/>
                                        </p:tgtEl>
                                        <p:attrNameLst>
                                          <p:attrName>style.visibility</p:attrName>
                                        </p:attrNameLst>
                                      </p:cBhvr>
                                      <p:to>
                                        <p:strVal val="visible"/>
                                      </p:to>
                                    </p:set>
                                    <p:anim calcmode="lin" valueType="num">
                                      <p:cBhvr additive="base">
                                        <p:cTn id="25" dur="500" fill="hold"/>
                                        <p:tgtEl>
                                          <p:spTgt spid="59407"/>
                                        </p:tgtEl>
                                        <p:attrNameLst>
                                          <p:attrName>ppt_x</p:attrName>
                                        </p:attrNameLst>
                                      </p:cBhvr>
                                      <p:tavLst>
                                        <p:tav tm="0">
                                          <p:val>
                                            <p:strVal val="#ppt_x"/>
                                          </p:val>
                                        </p:tav>
                                        <p:tav tm="100000">
                                          <p:val>
                                            <p:strVal val="#ppt_x"/>
                                          </p:val>
                                        </p:tav>
                                      </p:tavLst>
                                    </p:anim>
                                    <p:anim calcmode="lin" valueType="num">
                                      <p:cBhvr additive="base">
                                        <p:cTn id="26" dur="500" fill="hold"/>
                                        <p:tgtEl>
                                          <p:spTgt spid="5940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408"/>
                                        </p:tgtEl>
                                        <p:attrNameLst>
                                          <p:attrName>style.visibility</p:attrName>
                                        </p:attrNameLst>
                                      </p:cBhvr>
                                      <p:to>
                                        <p:strVal val="visible"/>
                                      </p:to>
                                    </p:set>
                                    <p:anim calcmode="lin" valueType="num">
                                      <p:cBhvr additive="base">
                                        <p:cTn id="31" dur="500" fill="hold"/>
                                        <p:tgtEl>
                                          <p:spTgt spid="59408"/>
                                        </p:tgtEl>
                                        <p:attrNameLst>
                                          <p:attrName>ppt_x</p:attrName>
                                        </p:attrNameLst>
                                      </p:cBhvr>
                                      <p:tavLst>
                                        <p:tav tm="0">
                                          <p:val>
                                            <p:strVal val="#ppt_x"/>
                                          </p:val>
                                        </p:tav>
                                        <p:tav tm="100000">
                                          <p:val>
                                            <p:strVal val="#ppt_x"/>
                                          </p:val>
                                        </p:tav>
                                      </p:tavLst>
                                    </p:anim>
                                    <p:anim calcmode="lin" valueType="num">
                                      <p:cBhvr additive="base">
                                        <p:cTn id="32" dur="500" fill="hold"/>
                                        <p:tgtEl>
                                          <p:spTgt spid="5940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9409"/>
                                        </p:tgtEl>
                                        <p:attrNameLst>
                                          <p:attrName>style.visibility</p:attrName>
                                        </p:attrNameLst>
                                      </p:cBhvr>
                                      <p:to>
                                        <p:strVal val="visible"/>
                                      </p:to>
                                    </p:set>
                                    <p:anim calcmode="lin" valueType="num">
                                      <p:cBhvr additive="base">
                                        <p:cTn id="37" dur="500" fill="hold"/>
                                        <p:tgtEl>
                                          <p:spTgt spid="59409"/>
                                        </p:tgtEl>
                                        <p:attrNameLst>
                                          <p:attrName>ppt_x</p:attrName>
                                        </p:attrNameLst>
                                      </p:cBhvr>
                                      <p:tavLst>
                                        <p:tav tm="0">
                                          <p:val>
                                            <p:strVal val="#ppt_x"/>
                                          </p:val>
                                        </p:tav>
                                        <p:tav tm="100000">
                                          <p:val>
                                            <p:strVal val="#ppt_x"/>
                                          </p:val>
                                        </p:tav>
                                      </p:tavLst>
                                    </p:anim>
                                    <p:anim calcmode="lin" valueType="num">
                                      <p:cBhvr additive="base">
                                        <p:cTn id="38" dur="500" fill="hold"/>
                                        <p:tgtEl>
                                          <p:spTgt spid="5940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9410"/>
                                        </p:tgtEl>
                                        <p:attrNameLst>
                                          <p:attrName>style.visibility</p:attrName>
                                        </p:attrNameLst>
                                      </p:cBhvr>
                                      <p:to>
                                        <p:strVal val="visible"/>
                                      </p:to>
                                    </p:set>
                                    <p:anim calcmode="lin" valueType="num">
                                      <p:cBhvr additive="base">
                                        <p:cTn id="43" dur="500" fill="hold"/>
                                        <p:tgtEl>
                                          <p:spTgt spid="59410"/>
                                        </p:tgtEl>
                                        <p:attrNameLst>
                                          <p:attrName>ppt_x</p:attrName>
                                        </p:attrNameLst>
                                      </p:cBhvr>
                                      <p:tavLst>
                                        <p:tav tm="0">
                                          <p:val>
                                            <p:strVal val="#ppt_x"/>
                                          </p:val>
                                        </p:tav>
                                        <p:tav tm="100000">
                                          <p:val>
                                            <p:strVal val="#ppt_x"/>
                                          </p:val>
                                        </p:tav>
                                      </p:tavLst>
                                    </p:anim>
                                    <p:anim calcmode="lin" valueType="num">
                                      <p:cBhvr additive="base">
                                        <p:cTn id="44" dur="500" fill="hold"/>
                                        <p:tgtEl>
                                          <p:spTgt spid="594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59398">
                                            <p:txEl>
                                              <p:pRg st="0" end="0"/>
                                            </p:txEl>
                                          </p:spTgt>
                                        </p:tgtEl>
                                        <p:attrNameLst>
                                          <p:attrName>style.visibility</p:attrName>
                                        </p:attrNameLst>
                                      </p:cBhvr>
                                      <p:to>
                                        <p:strVal val="visible"/>
                                      </p:to>
                                    </p:set>
                                    <p:animEffect transition="in" filter="slide(fromBottom)">
                                      <p:cBhvr>
                                        <p:cTn id="49" dur="500"/>
                                        <p:tgtEl>
                                          <p:spTgt spid="59398">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9399"/>
                                        </p:tgtEl>
                                        <p:attrNameLst>
                                          <p:attrName>style.visibility</p:attrName>
                                        </p:attrNameLst>
                                      </p:cBhvr>
                                      <p:to>
                                        <p:strVal val="visible"/>
                                      </p:to>
                                    </p:set>
                                    <p:anim calcmode="lin" valueType="num">
                                      <p:cBhvr additive="base">
                                        <p:cTn id="54" dur="500" fill="hold"/>
                                        <p:tgtEl>
                                          <p:spTgt spid="59399"/>
                                        </p:tgtEl>
                                        <p:attrNameLst>
                                          <p:attrName>ppt_x</p:attrName>
                                        </p:attrNameLst>
                                      </p:cBhvr>
                                      <p:tavLst>
                                        <p:tav tm="0">
                                          <p:val>
                                            <p:strVal val="#ppt_x"/>
                                          </p:val>
                                        </p:tav>
                                        <p:tav tm="100000">
                                          <p:val>
                                            <p:strVal val="#ppt_x"/>
                                          </p:val>
                                        </p:tav>
                                      </p:tavLst>
                                    </p:anim>
                                    <p:anim calcmode="lin" valueType="num">
                                      <p:cBhvr additive="base">
                                        <p:cTn id="55" dur="500" fill="hold"/>
                                        <p:tgtEl>
                                          <p:spTgt spid="593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p:bldP spid="59399" grpId="0"/>
      <p:bldP spid="59404" grpId="0"/>
      <p:bldP spid="59406" grpId="0"/>
      <p:bldP spid="59407" grpId="0"/>
      <p:bldP spid="59408" grpId="0"/>
      <p:bldP spid="59409" grpId="0"/>
      <p:bldP spid="594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4" name="图片 122883" descr="([RBBP1Q5_B95RN_8`U$1MR"/>
          <p:cNvPicPr>
            <a:picLocks noChangeAspect="1"/>
          </p:cNvPicPr>
          <p:nvPr>
            <p:custDataLst>
              <p:tags r:id="rId1"/>
            </p:custDataLst>
          </p:nvPr>
        </p:nvPicPr>
        <p:blipFill>
          <a:blip r:embed="rId2"/>
          <a:stretch>
            <a:fillRect/>
          </a:stretch>
        </p:blipFill>
        <p:spPr>
          <a:xfrm>
            <a:off x="6629400" y="1828800"/>
            <a:ext cx="2438399" cy="2024063"/>
          </a:xfrm>
          <a:prstGeom prst="rect">
            <a:avLst/>
          </a:prstGeom>
          <a:noFill/>
          <a:ln w="9525">
            <a:noFill/>
          </a:ln>
        </p:spPr>
      </p:pic>
      <p:pic>
        <p:nvPicPr>
          <p:cNvPr id="122885" name="图片 122884" descr="M~1W(I1C6NE9HE)JQ3[CG95"/>
          <p:cNvPicPr>
            <a:picLocks noChangeAspect="1"/>
          </p:cNvPicPr>
          <p:nvPr>
            <p:custDataLst>
              <p:tags r:id="rId3"/>
            </p:custDataLst>
          </p:nvPr>
        </p:nvPicPr>
        <p:blipFill>
          <a:blip r:embed="rId4"/>
          <a:stretch>
            <a:fillRect/>
          </a:stretch>
        </p:blipFill>
        <p:spPr>
          <a:xfrm>
            <a:off x="3124200" y="1828800"/>
            <a:ext cx="2590800" cy="1998663"/>
          </a:xfrm>
          <a:prstGeom prst="rect">
            <a:avLst/>
          </a:prstGeom>
          <a:noFill/>
          <a:ln w="9525">
            <a:noFill/>
          </a:ln>
        </p:spPr>
      </p:pic>
      <p:sp>
        <p:nvSpPr>
          <p:cNvPr id="122886" name="文本框 122885"/>
          <p:cNvSpPr txBox="1"/>
          <p:nvPr>
            <p:custDataLst>
              <p:tags r:id="rId5"/>
            </p:custDataLst>
          </p:nvPr>
        </p:nvSpPr>
        <p:spPr>
          <a:xfrm>
            <a:off x="2286001" y="685800"/>
            <a:ext cx="7315200" cy="1076325"/>
          </a:xfrm>
          <a:prstGeom prst="rect">
            <a:avLst/>
          </a:prstGeom>
          <a:noFill/>
          <a:ln w="9525">
            <a:noFill/>
          </a:ln>
        </p:spPr>
        <p:txBody>
          <a:bodyPr anchor="t">
            <a:spAutoFit/>
          </a:bodyPr>
          <a:lstStyle/>
          <a:p>
            <a:r>
              <a:rPr lang="en-US" altLang="zh-CN" sz="3200" b="1">
                <a:latin typeface="Arial Black" panose="020B0A04020102020204" charset="0"/>
                <a:ea typeface="微软雅黑" panose="020B0503020204020204" pitchFamily="34" charset="-122"/>
              </a:rPr>
              <a:t>1. </a:t>
            </a:r>
            <a:r>
              <a:rPr lang="en-US" altLang="zh-CN" sz="3200" b="1">
                <a:solidFill>
                  <a:srgbClr val="0000FF"/>
                </a:solidFill>
                <a:latin typeface="Arial Black" panose="020B0A04020102020204" charset="0"/>
                <a:ea typeface="微软雅黑" panose="020B0503020204020204" pitchFamily="34" charset="-122"/>
              </a:rPr>
              <a:t>“J”</a:t>
            </a:r>
            <a:r>
              <a:rPr lang="zh-CN" altLang="en-US" sz="3200" b="1">
                <a:solidFill>
                  <a:srgbClr val="0000FF"/>
                </a:solidFill>
                <a:latin typeface="Arial Black" panose="020B0A04020102020204" charset="0"/>
                <a:ea typeface="微软雅黑" panose="020B0503020204020204" pitchFamily="34" charset="-122"/>
              </a:rPr>
              <a:t>型和</a:t>
            </a:r>
            <a:r>
              <a:rPr lang="en-US" altLang="zh-CN" sz="3195">
                <a:solidFill>
                  <a:srgbClr val="0000FF"/>
                </a:solidFill>
                <a:latin typeface="Arial Black" panose="020B0A04020102020204" charset="0"/>
                <a:ea typeface="微软雅黑" panose="020B0503020204020204" pitchFamily="34" charset="-122"/>
                <a:sym typeface="+mn-ea"/>
              </a:rPr>
              <a:t>“</a:t>
            </a:r>
            <a:r>
              <a:rPr lang="en-US" altLang="zh-CN" sz="3200" b="1">
                <a:solidFill>
                  <a:srgbClr val="0000FF"/>
                </a:solidFill>
                <a:latin typeface="Arial Black" panose="020B0A04020102020204" charset="0"/>
                <a:ea typeface="微软雅黑" panose="020B0503020204020204" pitchFamily="34" charset="-122"/>
              </a:rPr>
              <a:t>S”</a:t>
            </a:r>
            <a:r>
              <a:rPr lang="zh-CN" altLang="en-US" sz="3200" b="1">
                <a:solidFill>
                  <a:srgbClr val="0000FF"/>
                </a:solidFill>
                <a:latin typeface="Arial Black" panose="020B0A04020102020204" charset="0"/>
                <a:ea typeface="微软雅黑" panose="020B0503020204020204" pitchFamily="34" charset="-122"/>
              </a:rPr>
              <a:t>型曲线的</a:t>
            </a:r>
            <a:r>
              <a:rPr lang="zh-CN" altLang="en-US" sz="3200" b="1">
                <a:solidFill>
                  <a:srgbClr val="FF0000"/>
                </a:solidFill>
                <a:latin typeface="Arial Black" panose="020B0A04020102020204" charset="0"/>
                <a:ea typeface="微软雅黑" panose="020B0503020204020204" pitchFamily="34" charset="-122"/>
              </a:rPr>
              <a:t>增长速率变化</a:t>
            </a:r>
            <a:r>
              <a:rPr lang="en-US" altLang="zh-CN" sz="3200" b="1">
                <a:latin typeface="Arial Black" panose="020B0A04020102020204" charset="0"/>
                <a:ea typeface="微软雅黑" panose="020B0503020204020204" pitchFamily="34" charset="-122"/>
              </a:rPr>
              <a:t>:</a:t>
            </a:r>
            <a:endParaRPr lang="en-US" altLang="zh-CN" sz="3200" b="1">
              <a:latin typeface="Arial Black" panose="020B0A04020102020204" charset="0"/>
              <a:ea typeface="微软雅黑" panose="020B0503020204020204" pitchFamily="34" charset="-122"/>
            </a:endParaRPr>
          </a:p>
          <a:p>
            <a:r>
              <a:rPr lang="en-US" altLang="zh-CN" sz="3200" b="1">
                <a:latin typeface="Arial Black" panose="020B0A04020102020204" charset="0"/>
                <a:ea typeface="微软雅黑" panose="020B0503020204020204" pitchFamily="34" charset="-122"/>
              </a:rPr>
              <a:t>      </a:t>
            </a:r>
            <a:r>
              <a:rPr lang="zh-CN" altLang="en-US" sz="3200" b="1">
                <a:latin typeface="Arial Black" panose="020B0A04020102020204" charset="0"/>
                <a:ea typeface="微软雅黑" panose="020B0503020204020204" pitchFamily="34" charset="-122"/>
              </a:rPr>
              <a:t>看</a:t>
            </a:r>
            <a:r>
              <a:rPr lang="zh-CN" altLang="en-US" sz="3200" b="1">
                <a:solidFill>
                  <a:srgbClr val="FF0000"/>
                </a:solidFill>
                <a:latin typeface="Arial Black" panose="020B0A04020102020204" charset="0"/>
                <a:ea typeface="微软雅黑" panose="020B0503020204020204" pitchFamily="34" charset="-122"/>
              </a:rPr>
              <a:t>曲线的斜率</a:t>
            </a:r>
            <a:r>
              <a:rPr lang="en-US" altLang="zh-CN" sz="3200" b="1">
                <a:solidFill>
                  <a:srgbClr val="FF0000"/>
                </a:solidFill>
                <a:latin typeface="Arial Black" panose="020B0A04020102020204" charset="0"/>
                <a:ea typeface="微软雅黑" panose="020B0503020204020204" pitchFamily="34" charset="-122"/>
              </a:rPr>
              <a:t>(</a:t>
            </a:r>
            <a:r>
              <a:rPr lang="zh-CN" altLang="en-US" sz="3200" b="1">
                <a:solidFill>
                  <a:srgbClr val="FF0000"/>
                </a:solidFill>
                <a:latin typeface="Arial Black" panose="020B0A04020102020204" charset="0"/>
                <a:ea typeface="微软雅黑" panose="020B0503020204020204" pitchFamily="34" charset="-122"/>
              </a:rPr>
              <a:t>即过</a:t>
            </a:r>
            <a:r>
              <a:rPr lang="zh-CN" altLang="en-US" sz="3200" b="1">
                <a:solidFill>
                  <a:srgbClr val="0000FF"/>
                </a:solidFill>
                <a:latin typeface="Arial Black" panose="020B0A04020102020204" charset="0"/>
                <a:ea typeface="微软雅黑" panose="020B0503020204020204" pitchFamily="34" charset="-122"/>
              </a:rPr>
              <a:t>每一点的</a:t>
            </a:r>
            <a:r>
              <a:rPr lang="zh-CN" altLang="en-US" sz="3200" b="1">
                <a:solidFill>
                  <a:srgbClr val="FF0000"/>
                </a:solidFill>
                <a:latin typeface="Arial Black" panose="020B0A04020102020204" charset="0"/>
                <a:ea typeface="微软雅黑" panose="020B0503020204020204" pitchFamily="34" charset="-122"/>
              </a:rPr>
              <a:t>切线</a:t>
            </a:r>
            <a:r>
              <a:rPr lang="en-US" altLang="zh-CN" sz="3200" b="1">
                <a:solidFill>
                  <a:srgbClr val="FF0000"/>
                </a:solidFill>
                <a:latin typeface="Arial Black" panose="020B0A04020102020204" charset="0"/>
                <a:ea typeface="微软雅黑" panose="020B0503020204020204" pitchFamily="34" charset="-122"/>
              </a:rPr>
              <a:t>)</a:t>
            </a:r>
            <a:endParaRPr lang="en-US" altLang="zh-CN" sz="3200" b="1">
              <a:solidFill>
                <a:srgbClr val="FF0000"/>
              </a:solidFill>
              <a:latin typeface="Arial Black" panose="020B0A04020102020204" charset="0"/>
              <a:ea typeface="微软雅黑" panose="020B0503020204020204" pitchFamily="34" charset="-122"/>
            </a:endParaRPr>
          </a:p>
        </p:txBody>
      </p:sp>
      <p:sp>
        <p:nvSpPr>
          <p:cNvPr id="19460" name="文本框 122886"/>
          <p:cNvSpPr txBox="1"/>
          <p:nvPr>
            <p:custDataLst>
              <p:tags r:id="rId6"/>
            </p:custDataLst>
          </p:nvPr>
        </p:nvSpPr>
        <p:spPr>
          <a:xfrm>
            <a:off x="1905000" y="106363"/>
            <a:ext cx="1808480" cy="583565"/>
          </a:xfrm>
          <a:prstGeom prst="rect">
            <a:avLst/>
          </a:prstGeom>
          <a:noFill/>
          <a:ln w="9525">
            <a:noFill/>
          </a:ln>
        </p:spPr>
        <p:txBody>
          <a:bodyPr wrap="none" anchor="t">
            <a:spAutoFit/>
          </a:bodyPr>
          <a:lstStyle/>
          <a:p>
            <a:r>
              <a:rPr lang="zh-CN" altLang="en-US" sz="3200" b="1">
                <a:latin typeface="Arial Black" panose="020B0A04020102020204" charset="0"/>
                <a:ea typeface="微软雅黑" panose="020B0503020204020204" pitchFamily="34" charset="-122"/>
              </a:rPr>
              <a:t>规律总结</a:t>
            </a:r>
            <a:endParaRPr lang="zh-CN" altLang="en-US" sz="3200" b="1">
              <a:latin typeface="Arial Black" panose="020B0A04020102020204" charset="0"/>
              <a:ea typeface="微软雅黑" panose="020B0503020204020204" pitchFamily="34" charset="-122"/>
            </a:endParaRPr>
          </a:p>
        </p:txBody>
      </p:sp>
      <p:sp>
        <p:nvSpPr>
          <p:cNvPr id="122888" name="文本框 122887"/>
          <p:cNvSpPr txBox="1"/>
          <p:nvPr>
            <p:custDataLst>
              <p:tags r:id="rId7"/>
            </p:custDataLst>
          </p:nvPr>
        </p:nvSpPr>
        <p:spPr>
          <a:xfrm>
            <a:off x="2096769" y="1828800"/>
            <a:ext cx="614680" cy="1758950"/>
          </a:xfrm>
          <a:prstGeom prst="rect">
            <a:avLst/>
          </a:prstGeom>
          <a:noFill/>
          <a:ln w="9525">
            <a:noFill/>
          </a:ln>
        </p:spPr>
        <p:txBody>
          <a:bodyPr vert="eaVert" wrap="none" anchor="t">
            <a:spAutoFit/>
          </a:bodyPr>
          <a:lstStyle/>
          <a:p>
            <a:r>
              <a:rPr lang="en-US" altLang="zh-CN" sz="2805" b="1">
                <a:solidFill>
                  <a:srgbClr val="0000FF"/>
                </a:solidFill>
                <a:latin typeface="Arial Black" panose="020B0A04020102020204" charset="0"/>
                <a:ea typeface="微软雅黑" panose="020B0503020204020204" pitchFamily="34" charset="-122"/>
              </a:rPr>
              <a:t>“J”</a:t>
            </a:r>
            <a:r>
              <a:rPr lang="zh-CN" altLang="en-US" sz="2805" b="1">
                <a:solidFill>
                  <a:srgbClr val="0000FF"/>
                </a:solidFill>
                <a:latin typeface="Arial Black" panose="020B0A04020102020204" charset="0"/>
                <a:ea typeface="微软雅黑" panose="020B0503020204020204" pitchFamily="34" charset="-122"/>
              </a:rPr>
              <a:t>型曲线</a:t>
            </a:r>
            <a:endParaRPr lang="zh-CN" altLang="en-US" sz="2805" b="1">
              <a:solidFill>
                <a:srgbClr val="0000FF"/>
              </a:solidFill>
              <a:latin typeface="Arial Black" panose="020B0A04020102020204" charset="0"/>
              <a:ea typeface="微软雅黑" panose="020B0503020204020204" pitchFamily="34" charset="-122"/>
            </a:endParaRPr>
          </a:p>
        </p:txBody>
      </p:sp>
      <p:sp>
        <p:nvSpPr>
          <p:cNvPr id="122889" name="直接连接符 122888"/>
          <p:cNvSpPr/>
          <p:nvPr>
            <p:custDataLst>
              <p:tags r:id="rId8"/>
            </p:custDataLst>
          </p:nvPr>
        </p:nvSpPr>
        <p:spPr>
          <a:xfrm>
            <a:off x="1524000" y="4038600"/>
            <a:ext cx="9144000" cy="0"/>
          </a:xfrm>
          <a:prstGeom prst="line">
            <a:avLst/>
          </a:prstGeom>
          <a:ln w="57150" cap="flat" cmpd="sng">
            <a:solidFill>
              <a:schemeClr val="tx1"/>
            </a:solidFill>
            <a:prstDash val="dash"/>
            <a:round/>
            <a:headEnd type="none" w="med" len="med"/>
            <a:tailEnd type="none" w="med" len="med"/>
          </a:ln>
        </p:spPr>
        <p:txBody>
          <a:bodyPr/>
          <a:lstStyle/>
          <a:p/>
        </p:txBody>
      </p:sp>
      <p:pic>
        <p:nvPicPr>
          <p:cNvPr id="122890" name="图片 122889" descr="]23N]HI~_%0U4STQ7}9O34T"/>
          <p:cNvPicPr>
            <a:picLocks noChangeAspect="1"/>
          </p:cNvPicPr>
          <p:nvPr>
            <p:custDataLst>
              <p:tags r:id="rId9"/>
            </p:custDataLst>
          </p:nvPr>
        </p:nvPicPr>
        <p:blipFill>
          <a:blip r:embed="rId10"/>
          <a:stretch>
            <a:fillRect/>
          </a:stretch>
        </p:blipFill>
        <p:spPr>
          <a:xfrm>
            <a:off x="3047999" y="4191000"/>
            <a:ext cx="3905250" cy="2438399"/>
          </a:xfrm>
          <a:prstGeom prst="rect">
            <a:avLst/>
          </a:prstGeom>
          <a:noFill/>
          <a:ln w="9525">
            <a:noFill/>
          </a:ln>
        </p:spPr>
      </p:pic>
      <p:pic>
        <p:nvPicPr>
          <p:cNvPr id="122891" name="图片 122890" descr="Y)M{([4D3X6(WDJUM[NUR@J"/>
          <p:cNvPicPr>
            <a:picLocks noChangeAspect="1"/>
          </p:cNvPicPr>
          <p:nvPr>
            <p:custDataLst>
              <p:tags r:id="rId11"/>
            </p:custDataLst>
          </p:nvPr>
        </p:nvPicPr>
        <p:blipFill>
          <a:blip r:embed="rId12"/>
          <a:stretch>
            <a:fillRect/>
          </a:stretch>
        </p:blipFill>
        <p:spPr>
          <a:xfrm>
            <a:off x="6705600" y="4267200"/>
            <a:ext cx="3048001" cy="2438399"/>
          </a:xfrm>
          <a:prstGeom prst="rect">
            <a:avLst/>
          </a:prstGeom>
          <a:noFill/>
          <a:ln w="9525">
            <a:noFill/>
          </a:ln>
        </p:spPr>
      </p:pic>
      <p:sp>
        <p:nvSpPr>
          <p:cNvPr id="122892" name="文本框 122891"/>
          <p:cNvSpPr txBox="1"/>
          <p:nvPr>
            <p:custDataLst>
              <p:tags r:id="rId13"/>
            </p:custDataLst>
          </p:nvPr>
        </p:nvSpPr>
        <p:spPr>
          <a:xfrm>
            <a:off x="2130108" y="4648200"/>
            <a:ext cx="614680" cy="1778635"/>
          </a:xfrm>
          <a:prstGeom prst="rect">
            <a:avLst/>
          </a:prstGeom>
          <a:noFill/>
          <a:ln w="9525">
            <a:noFill/>
          </a:ln>
        </p:spPr>
        <p:txBody>
          <a:bodyPr vert="eaVert" wrap="none" anchor="t">
            <a:spAutoFit/>
          </a:bodyPr>
          <a:lstStyle/>
          <a:p>
            <a:r>
              <a:rPr lang="en-US" altLang="zh-CN" sz="2805" b="1">
                <a:solidFill>
                  <a:srgbClr val="0000FF"/>
                </a:solidFill>
                <a:latin typeface="Arial Black" panose="020B0A04020102020204" charset="0"/>
                <a:ea typeface="微软雅黑" panose="020B0503020204020204" pitchFamily="34" charset="-122"/>
              </a:rPr>
              <a:t>“S”</a:t>
            </a:r>
            <a:r>
              <a:rPr lang="zh-CN" altLang="en-US" sz="2805" b="1">
                <a:solidFill>
                  <a:srgbClr val="0000FF"/>
                </a:solidFill>
                <a:latin typeface="Arial Black" panose="020B0A04020102020204" charset="0"/>
                <a:ea typeface="微软雅黑" panose="020B0503020204020204" pitchFamily="34" charset="-122"/>
              </a:rPr>
              <a:t>型曲线</a:t>
            </a:r>
            <a:endParaRPr lang="zh-CN" altLang="en-US" sz="2805" b="1">
              <a:solidFill>
                <a:srgbClr val="0000FF"/>
              </a:solidFill>
              <a:latin typeface="Arial Black" panose="020B0A04020102020204" charset="0"/>
              <a:ea typeface="微软雅黑" panose="020B0503020204020204" pitchFamily="34" charset="-122"/>
            </a:endParaRPr>
          </a:p>
        </p:txBody>
      </p:sp>
      <p:sp>
        <p:nvSpPr>
          <p:cNvPr id="2" name="文本框 1"/>
          <p:cNvSpPr txBox="1"/>
          <p:nvPr>
            <p:custDataLst>
              <p:tags r:id="rId14"/>
            </p:custDataLst>
          </p:nvPr>
        </p:nvSpPr>
        <p:spPr>
          <a:xfrm>
            <a:off x="8923648" y="1828444"/>
            <a:ext cx="2508299" cy="1420495"/>
          </a:xfrm>
          <a:prstGeom prst="rect">
            <a:avLst/>
          </a:prstGeom>
          <a:noFill/>
        </p:spPr>
        <p:txBody>
          <a:bodyPr wrap="square" rtlCol="0" anchor="t">
            <a:spAutoFit/>
          </a:bodyPr>
          <a:lstStyle/>
          <a:p>
            <a:r>
              <a:rPr lang="zh-CN" altLang="en-US" sz="2880" b="1">
                <a:solidFill>
                  <a:srgbClr val="0000FF"/>
                </a:solidFill>
                <a:latin typeface="Arial Black" panose="020B0A04020102020204" charset="0"/>
                <a:ea typeface="微软雅黑" panose="020B0503020204020204" pitchFamily="34" charset="-122"/>
                <a:cs typeface="Arial Black" panose="020B0A04020102020204" charset="0"/>
                <a:sym typeface="+mn-ea"/>
              </a:rPr>
              <a:t>在</a:t>
            </a:r>
            <a:r>
              <a:rPr lang="en-US" altLang="zh-CN" sz="2880" b="1">
                <a:solidFill>
                  <a:srgbClr val="0000FF"/>
                </a:solidFill>
                <a:latin typeface="Arial Black" panose="020B0A04020102020204" charset="0"/>
                <a:ea typeface="微软雅黑" panose="020B0503020204020204" pitchFamily="34" charset="-122"/>
                <a:sym typeface="+mn-ea"/>
              </a:rPr>
              <a:t>“</a:t>
            </a:r>
            <a:r>
              <a:rPr lang="en-US" altLang="zh-CN" sz="2880" b="1">
                <a:solidFill>
                  <a:srgbClr val="0000FF"/>
                </a:solidFill>
                <a:latin typeface="Arial Black" panose="020B0A04020102020204" charset="0"/>
                <a:ea typeface="微软雅黑" panose="020B0503020204020204" pitchFamily="34" charset="-122"/>
                <a:cs typeface="Arial Black" panose="020B0A04020102020204" charset="0"/>
                <a:sym typeface="+mn-ea"/>
              </a:rPr>
              <a:t>J”</a:t>
            </a:r>
            <a:r>
              <a:rPr lang="zh-CN" altLang="en-US" sz="2880" b="1">
                <a:solidFill>
                  <a:srgbClr val="0000FF"/>
                </a:solidFill>
                <a:latin typeface="Arial Black" panose="020B0A04020102020204" charset="0"/>
                <a:ea typeface="微软雅黑" panose="020B0503020204020204" pitchFamily="34" charset="-122"/>
                <a:cs typeface="Arial Black" panose="020B0A04020102020204" charset="0"/>
                <a:sym typeface="+mn-ea"/>
              </a:rPr>
              <a:t>型曲线中，</a:t>
            </a:r>
            <a:r>
              <a:rPr lang="zh-CN" altLang="en-US" sz="2880" b="1">
                <a:solidFill>
                  <a:srgbClr val="FF0000"/>
                </a:solidFill>
                <a:latin typeface="Arial Black" panose="020B0A04020102020204" charset="0"/>
                <a:ea typeface="微软雅黑" panose="020B0503020204020204" pitchFamily="34" charset="-122"/>
                <a:cs typeface="Arial Black" panose="020B0A04020102020204" charset="0"/>
                <a:sym typeface="+mn-ea"/>
              </a:rPr>
              <a:t>种群增长速率逐渐增大</a:t>
            </a:r>
            <a:endParaRPr lang="zh-CN" altLang="en-US" sz="2880" b="1">
              <a:latin typeface="Arial Black" panose="020B0A04020102020204" charset="0"/>
              <a:cs typeface="Arial Black" panose="020B0A04020102020204" charset="0"/>
            </a:endParaRPr>
          </a:p>
        </p:txBody>
      </p:sp>
      <p:sp>
        <p:nvSpPr>
          <p:cNvPr id="3" name="文本框 2"/>
          <p:cNvSpPr txBox="1"/>
          <p:nvPr>
            <p:custDataLst>
              <p:tags r:id="rId15"/>
            </p:custDataLst>
          </p:nvPr>
        </p:nvSpPr>
        <p:spPr>
          <a:xfrm>
            <a:off x="9067698" y="4235375"/>
            <a:ext cx="2237729" cy="1863725"/>
          </a:xfrm>
          <a:prstGeom prst="rect">
            <a:avLst/>
          </a:prstGeom>
          <a:noFill/>
        </p:spPr>
        <p:txBody>
          <a:bodyPr wrap="square" rtlCol="0" anchor="t">
            <a:spAutoFit/>
          </a:bodyPr>
          <a:lstStyle/>
          <a:p>
            <a:r>
              <a:rPr lang="zh-CN" altLang="en-US" sz="2880" b="1">
                <a:solidFill>
                  <a:srgbClr val="0000FF"/>
                </a:solidFill>
                <a:latin typeface="Arial Black" panose="020B0A04020102020204" charset="0"/>
                <a:ea typeface="微软雅黑" panose="020B0503020204020204" pitchFamily="34" charset="-122"/>
                <a:cs typeface="Arial Black" panose="020B0A04020102020204" charset="0"/>
                <a:sym typeface="+mn-ea"/>
              </a:rPr>
              <a:t>在</a:t>
            </a:r>
            <a:r>
              <a:rPr lang="en-US" altLang="zh-CN" sz="2880" b="1">
                <a:solidFill>
                  <a:srgbClr val="0000FF"/>
                </a:solidFill>
                <a:latin typeface="Arial Black" panose="020B0A04020102020204" charset="0"/>
                <a:ea typeface="微软雅黑" panose="020B0503020204020204" pitchFamily="34" charset="-122"/>
                <a:sym typeface="+mn-ea"/>
              </a:rPr>
              <a:t>“</a:t>
            </a:r>
            <a:r>
              <a:rPr lang="en-US" altLang="zh-CN" sz="2880" b="1">
                <a:solidFill>
                  <a:srgbClr val="0000FF"/>
                </a:solidFill>
                <a:latin typeface="Arial Black" panose="020B0A04020102020204" charset="0"/>
                <a:ea typeface="微软雅黑" panose="020B0503020204020204" pitchFamily="34" charset="-122"/>
                <a:cs typeface="Arial Black" panose="020B0A04020102020204" charset="0"/>
                <a:sym typeface="+mn-ea"/>
              </a:rPr>
              <a:t>S”</a:t>
            </a:r>
            <a:r>
              <a:rPr lang="zh-CN" altLang="en-US" sz="2880" b="1">
                <a:solidFill>
                  <a:srgbClr val="0000FF"/>
                </a:solidFill>
                <a:latin typeface="Arial Black" panose="020B0A04020102020204" charset="0"/>
                <a:ea typeface="微软雅黑" panose="020B0503020204020204" pitchFamily="34" charset="-122"/>
                <a:cs typeface="Arial Black" panose="020B0A04020102020204" charset="0"/>
                <a:sym typeface="+mn-ea"/>
              </a:rPr>
              <a:t>型曲线中，</a:t>
            </a:r>
            <a:r>
              <a:rPr lang="zh-CN" altLang="en-US" sz="2880" b="1">
                <a:solidFill>
                  <a:srgbClr val="FF0000"/>
                </a:solidFill>
                <a:latin typeface="Arial Black" panose="020B0A04020102020204" charset="0"/>
                <a:ea typeface="微软雅黑" panose="020B0503020204020204" pitchFamily="34" charset="-122"/>
                <a:cs typeface="Arial Black" panose="020B0A04020102020204" charset="0"/>
                <a:sym typeface="+mn-ea"/>
              </a:rPr>
              <a:t>种群增长速率先增大后减小</a:t>
            </a:r>
            <a:endParaRPr lang="zh-CN" altLang="en-US" sz="2880" b="1">
              <a:latin typeface="Arial Black" panose="020B0A04020102020204" charset="0"/>
              <a:cs typeface="Arial Black" panose="020B0A04020102020204" charset="0"/>
            </a:endParaRPr>
          </a:p>
        </p:txBody>
      </p:sp>
      <p:grpSp>
        <p:nvGrpSpPr>
          <p:cNvPr id="14" name="组合 13"/>
          <p:cNvGrpSpPr/>
          <p:nvPr>
            <p:custDataLst>
              <p:tags r:id="rId16"/>
            </p:custDataLst>
          </p:nvPr>
        </p:nvGrpSpPr>
        <p:grpSpPr>
          <a:xfrm>
            <a:off x="87630" y="-33020"/>
            <a:ext cx="12017375" cy="6858000"/>
            <a:chOff x="220717" y="178677"/>
            <a:chExt cx="11666483" cy="6568965"/>
          </a:xfrm>
        </p:grpSpPr>
        <p:sp>
          <p:nvSpPr>
            <p:cNvPr id="15" name="矩形 14"/>
            <p:cNvSpPr/>
            <p:nvPr>
              <p:custDataLst>
                <p:tags r:id="rId17"/>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18"/>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9"/>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20"/>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886">
                                            <p:txEl>
                                              <p:pRg st="1" end="1"/>
                                            </p:txEl>
                                          </p:spTgt>
                                        </p:tgtEl>
                                        <p:attrNameLst>
                                          <p:attrName>style.visibility</p:attrName>
                                        </p:attrNameLst>
                                      </p:cBhvr>
                                      <p:to>
                                        <p:strVal val="visible"/>
                                      </p:to>
                                    </p:set>
                                    <p:animEffect transition="in" filter="blinds(horizontal)">
                                      <p:cBhvr>
                                        <p:cTn id="7" dur="500"/>
                                        <p:tgtEl>
                                          <p:spTgt spid="12288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888"/>
                                        </p:tgtEl>
                                        <p:attrNameLst>
                                          <p:attrName>style.visibility</p:attrName>
                                        </p:attrNameLst>
                                      </p:cBhvr>
                                      <p:to>
                                        <p:strVal val="visible"/>
                                      </p:to>
                                    </p:set>
                                    <p:animEffect transition="in" filter="blinds(horizontal)">
                                      <p:cBhvr>
                                        <p:cTn id="12" dur="500"/>
                                        <p:tgtEl>
                                          <p:spTgt spid="1228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885"/>
                                        </p:tgtEl>
                                        <p:attrNameLst>
                                          <p:attrName>style.visibility</p:attrName>
                                        </p:attrNameLst>
                                      </p:cBhvr>
                                      <p:to>
                                        <p:strVal val="visible"/>
                                      </p:to>
                                    </p:set>
                                    <p:animEffect transition="in" filter="blinds(horizontal)">
                                      <p:cBhvr>
                                        <p:cTn id="17" dur="500"/>
                                        <p:tgtEl>
                                          <p:spTgt spid="12288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884"/>
                                        </p:tgtEl>
                                        <p:attrNameLst>
                                          <p:attrName>style.visibility</p:attrName>
                                        </p:attrNameLst>
                                      </p:cBhvr>
                                      <p:to>
                                        <p:strVal val="visible"/>
                                      </p:to>
                                    </p:set>
                                    <p:animEffect transition="in" filter="blinds(horizontal)">
                                      <p:cBhvr>
                                        <p:cTn id="22" dur="500"/>
                                        <p:tgtEl>
                                          <p:spTgt spid="12288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2889"/>
                                        </p:tgtEl>
                                        <p:attrNameLst>
                                          <p:attrName>style.visibility</p:attrName>
                                        </p:attrNameLst>
                                      </p:cBhvr>
                                      <p:to>
                                        <p:strVal val="visible"/>
                                      </p:to>
                                    </p:set>
                                    <p:animEffect transition="in" filter="blinds(horizontal)">
                                      <p:cBhvr>
                                        <p:cTn id="32" dur="500"/>
                                        <p:tgtEl>
                                          <p:spTgt spid="12288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2892"/>
                                        </p:tgtEl>
                                        <p:attrNameLst>
                                          <p:attrName>style.visibility</p:attrName>
                                        </p:attrNameLst>
                                      </p:cBhvr>
                                      <p:to>
                                        <p:strVal val="visible"/>
                                      </p:to>
                                    </p:set>
                                    <p:animEffect transition="in" filter="blinds(horizontal)">
                                      <p:cBhvr>
                                        <p:cTn id="37" dur="500"/>
                                        <p:tgtEl>
                                          <p:spTgt spid="12289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22890"/>
                                        </p:tgtEl>
                                        <p:attrNameLst>
                                          <p:attrName>style.visibility</p:attrName>
                                        </p:attrNameLst>
                                      </p:cBhvr>
                                      <p:to>
                                        <p:strVal val="visible"/>
                                      </p:to>
                                    </p:set>
                                    <p:animEffect transition="in" filter="blinds(horizontal)">
                                      <p:cBhvr>
                                        <p:cTn id="42" dur="500"/>
                                        <p:tgtEl>
                                          <p:spTgt spid="12289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2891"/>
                                        </p:tgtEl>
                                        <p:attrNameLst>
                                          <p:attrName>style.visibility</p:attrName>
                                        </p:attrNameLst>
                                      </p:cBhvr>
                                      <p:to>
                                        <p:strVal val="visible"/>
                                      </p:to>
                                    </p:set>
                                    <p:animEffect transition="in" filter="blinds(horizontal)">
                                      <p:cBhvr>
                                        <p:cTn id="47" dur="500"/>
                                        <p:tgtEl>
                                          <p:spTgt spid="12289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blinds(horizontal)">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8" grpId="0"/>
      <p:bldP spid="122892" grpId="0"/>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矩形 64513"/>
          <p:cNvSpPr/>
          <p:nvPr>
            <p:custDataLst>
              <p:tags r:id="rId1"/>
            </p:custDataLst>
          </p:nvPr>
        </p:nvSpPr>
        <p:spPr>
          <a:xfrm>
            <a:off x="1967481" y="182563"/>
            <a:ext cx="7772400" cy="583565"/>
          </a:xfrm>
          <a:prstGeom prst="rect">
            <a:avLst/>
          </a:prstGeom>
          <a:noFill/>
          <a:ln w="9525">
            <a:noFill/>
          </a:ln>
        </p:spPr>
        <p:txBody>
          <a:bodyPr anchor="t">
            <a:spAutoFit/>
          </a:bodyPr>
          <a:lstStyle/>
          <a:p>
            <a:pPr>
              <a:spcBef>
                <a:spcPct val="50000"/>
              </a:spcBef>
            </a:pPr>
            <a:r>
              <a:rPr lang="en-US" altLang="zh-CN" sz="3200" b="1">
                <a:solidFill>
                  <a:srgbClr val="FF0000"/>
                </a:solidFill>
                <a:latin typeface="Arial Black" panose="020B0A04020102020204" charset="0"/>
                <a:ea typeface="微软雅黑" panose="020B0503020204020204" pitchFamily="34" charset="-122"/>
              </a:rPr>
              <a:t>[</a:t>
            </a:r>
            <a:r>
              <a:rPr lang="zh-CN" altLang="en-US" sz="3200" b="1">
                <a:solidFill>
                  <a:srgbClr val="FF0000"/>
                </a:solidFill>
                <a:latin typeface="Arial Black" panose="020B0A04020102020204" charset="0"/>
                <a:ea typeface="微软雅黑" panose="020B0503020204020204" pitchFamily="34" charset="-122"/>
              </a:rPr>
              <a:t>检测</a:t>
            </a:r>
            <a:r>
              <a:rPr lang="en-US" altLang="zh-CN" sz="3195">
                <a:solidFill>
                  <a:srgbClr val="FF0000"/>
                </a:solidFill>
                <a:latin typeface="Arial Black" panose="020B0A04020102020204" charset="0"/>
                <a:ea typeface="微软雅黑" panose="020B0503020204020204" pitchFamily="34" charset="-122"/>
                <a:sym typeface="+mn-ea"/>
              </a:rPr>
              <a:t>]</a:t>
            </a:r>
            <a:r>
              <a:rPr lang="en-US" altLang="zh-CN" sz="3200" b="1">
                <a:solidFill>
                  <a:srgbClr val="0000FF"/>
                </a:solidFill>
                <a:latin typeface="Arial Black" panose="020B0A04020102020204" charset="0"/>
                <a:ea typeface="微软雅黑" panose="020B0503020204020204" pitchFamily="34" charset="-122"/>
              </a:rPr>
              <a:t> “S”</a:t>
            </a:r>
            <a:r>
              <a:rPr lang="zh-CN" altLang="en-US" sz="3200" b="1">
                <a:solidFill>
                  <a:srgbClr val="0000FF"/>
                </a:solidFill>
                <a:latin typeface="Arial Black" panose="020B0A04020102020204" charset="0"/>
                <a:ea typeface="微软雅黑" panose="020B0503020204020204" pitchFamily="34" charset="-122"/>
              </a:rPr>
              <a:t>型曲线与其增长速率的关系</a:t>
            </a:r>
            <a:endParaRPr lang="zh-CN" altLang="en-US" sz="3200" b="1">
              <a:solidFill>
                <a:srgbClr val="0000FF"/>
              </a:solidFill>
              <a:latin typeface="Arial Black" panose="020B0A04020102020204" charset="0"/>
              <a:ea typeface="微软雅黑" panose="020B0503020204020204" pitchFamily="34" charset="-122"/>
            </a:endParaRPr>
          </a:p>
        </p:txBody>
      </p:sp>
      <p:grpSp>
        <p:nvGrpSpPr>
          <p:cNvPr id="20482" name="组合 64515"/>
          <p:cNvGrpSpPr/>
          <p:nvPr>
            <p:custDataLst>
              <p:tags r:id="rId2"/>
            </p:custDataLst>
          </p:nvPr>
        </p:nvGrpSpPr>
        <p:grpSpPr>
          <a:xfrm>
            <a:off x="1828800" y="914400"/>
            <a:ext cx="4505325" cy="2599489"/>
            <a:chOff x="240" y="960"/>
            <a:chExt cx="2838" cy="1637"/>
          </a:xfrm>
        </p:grpSpPr>
        <p:grpSp>
          <p:nvGrpSpPr>
            <p:cNvPr id="20483" name="组合 64516"/>
            <p:cNvGrpSpPr/>
            <p:nvPr>
              <p:custDataLst>
                <p:tags r:id="rId3"/>
              </p:custDataLst>
            </p:nvPr>
          </p:nvGrpSpPr>
          <p:grpSpPr>
            <a:xfrm>
              <a:off x="240" y="960"/>
              <a:ext cx="2838" cy="1637"/>
              <a:chOff x="745" y="336"/>
              <a:chExt cx="2838" cy="1986"/>
            </a:xfrm>
          </p:grpSpPr>
          <p:sp>
            <p:nvSpPr>
              <p:cNvPr id="20484" name="文本框 64517"/>
              <p:cNvSpPr txBox="1"/>
              <p:nvPr>
                <p:custDataLst>
                  <p:tags r:id="rId4"/>
                </p:custDataLst>
              </p:nvPr>
            </p:nvSpPr>
            <p:spPr>
              <a:xfrm>
                <a:off x="745" y="1192"/>
                <a:ext cx="409" cy="587"/>
              </a:xfrm>
              <a:prstGeom prst="rect">
                <a:avLst/>
              </a:prstGeom>
              <a:noFill/>
              <a:ln w="28575">
                <a:noFill/>
              </a:ln>
            </p:spPr>
            <p:txBody>
              <a:bodyPr anchor="t">
                <a:spAutoFit/>
              </a:bodyPr>
              <a:lstStyle/>
              <a:p>
                <a:pPr>
                  <a:spcBef>
                    <a:spcPct val="50000"/>
                  </a:spcBef>
                </a:pPr>
                <a:r>
                  <a:rPr lang="en-US" altLang="zh-CN" sz="2200" b="1">
                    <a:solidFill>
                      <a:srgbClr val="0000FF"/>
                    </a:solidFill>
                    <a:latin typeface="Arial Black" panose="020B0A04020102020204" charset="0"/>
                    <a:ea typeface="微软雅黑" panose="020B0503020204020204" pitchFamily="34" charset="-122"/>
                  </a:rPr>
                  <a:t>K/2</a:t>
                </a:r>
                <a:endParaRPr lang="en-US" altLang="zh-CN" sz="2200" b="1">
                  <a:solidFill>
                    <a:srgbClr val="0000FF"/>
                  </a:solidFill>
                  <a:latin typeface="Arial Black" panose="020B0A04020102020204" charset="0"/>
                  <a:ea typeface="微软雅黑" panose="020B0503020204020204" pitchFamily="34" charset="-122"/>
                </a:endParaRPr>
              </a:p>
            </p:txBody>
          </p:sp>
          <p:grpSp>
            <p:nvGrpSpPr>
              <p:cNvPr id="20485" name="组合 64518"/>
              <p:cNvGrpSpPr/>
              <p:nvPr>
                <p:custDataLst>
                  <p:tags r:id="rId5"/>
                </p:custDataLst>
              </p:nvPr>
            </p:nvGrpSpPr>
            <p:grpSpPr>
              <a:xfrm>
                <a:off x="816" y="336"/>
                <a:ext cx="2767" cy="1986"/>
                <a:chOff x="249" y="1525"/>
                <a:chExt cx="2767" cy="1986"/>
              </a:xfrm>
            </p:grpSpPr>
            <p:sp>
              <p:nvSpPr>
                <p:cNvPr id="20486" name="直接连接符 64519"/>
                <p:cNvSpPr/>
                <p:nvPr>
                  <p:custDataLst>
                    <p:tags r:id="rId6"/>
                  </p:custDataLst>
                </p:nvPr>
              </p:nvSpPr>
              <p:spPr>
                <a:xfrm flipH="1" flipV="1">
                  <a:off x="476" y="1525"/>
                  <a:ext cx="0" cy="1633"/>
                </a:xfrm>
                <a:prstGeom prst="line">
                  <a:avLst/>
                </a:prstGeom>
                <a:ln w="28575" cap="flat" cmpd="sng">
                  <a:solidFill>
                    <a:schemeClr val="tx1"/>
                  </a:solidFill>
                  <a:prstDash val="solid"/>
                  <a:round/>
                  <a:headEnd type="none" w="med" len="med"/>
                  <a:tailEnd type="triangle" w="med" len="med"/>
                </a:ln>
              </p:spPr>
              <p:txBody>
                <a:bodyPr/>
                <a:lstStyle/>
                <a:p/>
              </p:txBody>
            </p:sp>
            <p:sp>
              <p:nvSpPr>
                <p:cNvPr id="20487" name="直接连接符 64520"/>
                <p:cNvSpPr/>
                <p:nvPr>
                  <p:custDataLst>
                    <p:tags r:id="rId7"/>
                  </p:custDataLst>
                </p:nvPr>
              </p:nvSpPr>
              <p:spPr>
                <a:xfrm>
                  <a:off x="476" y="3158"/>
                  <a:ext cx="1905" cy="0"/>
                </a:xfrm>
                <a:prstGeom prst="line">
                  <a:avLst/>
                </a:prstGeom>
                <a:ln w="28575" cap="flat" cmpd="sng">
                  <a:solidFill>
                    <a:schemeClr val="tx1"/>
                  </a:solidFill>
                  <a:prstDash val="solid"/>
                  <a:round/>
                  <a:headEnd type="none" w="med" len="med"/>
                  <a:tailEnd type="triangle" w="med" len="med"/>
                </a:ln>
              </p:spPr>
              <p:txBody>
                <a:bodyPr/>
                <a:lstStyle/>
                <a:p/>
              </p:txBody>
            </p:sp>
            <p:sp>
              <p:nvSpPr>
                <p:cNvPr id="20488" name="任意多边形 64521"/>
                <p:cNvSpPr/>
                <p:nvPr>
                  <p:custDataLst>
                    <p:tags r:id="rId8"/>
                  </p:custDataLst>
                </p:nvPr>
              </p:nvSpPr>
              <p:spPr>
                <a:xfrm>
                  <a:off x="476" y="1797"/>
                  <a:ext cx="1633" cy="1278"/>
                </a:xfrm>
                <a:custGeom>
                  <a:avLst/>
                  <a:gdLst/>
                  <a:ahLst/>
                  <a:cxnLst/>
                  <a:rect l="0" t="0" r="0" b="0"/>
                  <a:pathLst>
                    <a:path w="1632" h="1096">
                      <a:moveTo>
                        <a:pt x="0" y="1088"/>
                      </a:moveTo>
                      <a:cubicBezTo>
                        <a:pt x="143" y="1092"/>
                        <a:pt x="287" y="1096"/>
                        <a:pt x="408" y="1043"/>
                      </a:cubicBezTo>
                      <a:cubicBezTo>
                        <a:pt x="529" y="990"/>
                        <a:pt x="598" y="922"/>
                        <a:pt x="726" y="771"/>
                      </a:cubicBezTo>
                      <a:cubicBezTo>
                        <a:pt x="854" y="620"/>
                        <a:pt x="1028" y="264"/>
                        <a:pt x="1179" y="136"/>
                      </a:cubicBezTo>
                      <a:cubicBezTo>
                        <a:pt x="1330" y="8"/>
                        <a:pt x="1481" y="4"/>
                        <a:pt x="1633" y="0"/>
                      </a:cubicBezTo>
                    </a:path>
                  </a:pathLst>
                </a:custGeom>
                <a:noFill/>
                <a:ln w="28575" cap="flat" cmpd="sng">
                  <a:solidFill>
                    <a:srgbClr val="FF0000"/>
                  </a:solidFill>
                  <a:prstDash val="solid"/>
                  <a:round/>
                  <a:headEnd type="none" w="med" len="med"/>
                  <a:tailEnd type="none" w="med" len="med"/>
                </a:ln>
              </p:spPr>
              <p:txBody>
                <a:bodyPr/>
                <a:lstStyle/>
                <a:p>
                  <a:endParaRPr lang="zh-CN" altLang="en-US" sz="2200"/>
                </a:p>
              </p:txBody>
            </p:sp>
            <p:sp>
              <p:nvSpPr>
                <p:cNvPr id="20489" name="直接连接符 64522"/>
                <p:cNvSpPr/>
                <p:nvPr>
                  <p:custDataLst>
                    <p:tags r:id="rId9"/>
                  </p:custDataLst>
                </p:nvPr>
              </p:nvSpPr>
              <p:spPr>
                <a:xfrm flipH="1">
                  <a:off x="2064" y="1797"/>
                  <a:ext cx="0" cy="1361"/>
                </a:xfrm>
                <a:prstGeom prst="line">
                  <a:avLst/>
                </a:prstGeom>
                <a:ln w="12700" cap="flat" cmpd="sng">
                  <a:solidFill>
                    <a:schemeClr val="tx1"/>
                  </a:solidFill>
                  <a:prstDash val="dash"/>
                  <a:round/>
                  <a:headEnd type="none" w="med" len="med"/>
                  <a:tailEnd type="none" w="med" len="med"/>
                </a:ln>
              </p:spPr>
              <p:txBody>
                <a:bodyPr/>
                <a:lstStyle/>
                <a:p/>
              </p:txBody>
            </p:sp>
            <p:sp>
              <p:nvSpPr>
                <p:cNvPr id="20490" name="直接连接符 64523"/>
                <p:cNvSpPr/>
                <p:nvPr>
                  <p:custDataLst>
                    <p:tags r:id="rId10"/>
                  </p:custDataLst>
                </p:nvPr>
              </p:nvSpPr>
              <p:spPr>
                <a:xfrm flipH="1">
                  <a:off x="1338" y="2478"/>
                  <a:ext cx="0" cy="680"/>
                </a:xfrm>
                <a:prstGeom prst="line">
                  <a:avLst/>
                </a:prstGeom>
                <a:ln w="12700" cap="flat" cmpd="sng">
                  <a:solidFill>
                    <a:schemeClr val="tx1"/>
                  </a:solidFill>
                  <a:prstDash val="dash"/>
                  <a:round/>
                  <a:headEnd type="none" w="med" len="med"/>
                  <a:tailEnd type="none" w="med" len="med"/>
                </a:ln>
              </p:spPr>
              <p:txBody>
                <a:bodyPr/>
                <a:lstStyle/>
                <a:p/>
              </p:txBody>
            </p:sp>
            <p:sp>
              <p:nvSpPr>
                <p:cNvPr id="20491" name="文本框 64524"/>
                <p:cNvSpPr txBox="1"/>
                <p:nvPr>
                  <p:custDataLst>
                    <p:tags r:id="rId11"/>
                  </p:custDataLst>
                </p:nvPr>
              </p:nvSpPr>
              <p:spPr>
                <a:xfrm>
                  <a:off x="340" y="3159"/>
                  <a:ext cx="2676" cy="352"/>
                </a:xfrm>
                <a:prstGeom prst="rect">
                  <a:avLst/>
                </a:prstGeom>
                <a:noFill/>
                <a:ln w="28575">
                  <a:noFill/>
                </a:ln>
              </p:spPr>
              <p:txBody>
                <a:bodyPr anchor="t">
                  <a:spAutoFit/>
                </a:bodyPr>
                <a:lstStyle/>
                <a:p>
                  <a:pPr>
                    <a:spcBef>
                      <a:spcPct val="50000"/>
                    </a:spcBef>
                  </a:pPr>
                  <a:r>
                    <a:rPr lang="en-US" altLang="zh-CN" sz="2200">
                      <a:latin typeface="Arial Black" panose="020B0A04020102020204" charset="0"/>
                      <a:ea typeface="微软雅黑" panose="020B0503020204020204" pitchFamily="34" charset="-122"/>
                    </a:rPr>
                    <a:t> </a:t>
                  </a:r>
                  <a:r>
                    <a:rPr lang="en-US" altLang="zh-CN" sz="2400" b="1">
                      <a:latin typeface="Arial Black" panose="020B0A04020102020204" charset="0"/>
                      <a:ea typeface="微软雅黑" panose="020B0503020204020204" pitchFamily="34" charset="-122"/>
                    </a:rPr>
                    <a:t>t</a:t>
                  </a:r>
                  <a:r>
                    <a:rPr lang="en-US" altLang="zh-CN" sz="2400" b="1" baseline="-25000">
                      <a:latin typeface="Arial Black" panose="020B0A04020102020204" charset="0"/>
                      <a:ea typeface="微软雅黑" panose="020B0503020204020204" pitchFamily="34" charset="-122"/>
                    </a:rPr>
                    <a:t>0</a:t>
                  </a:r>
                  <a:r>
                    <a:rPr lang="en-US" altLang="zh-CN" sz="2400" b="1">
                      <a:latin typeface="Arial Black" panose="020B0A04020102020204" charset="0"/>
                      <a:ea typeface="微软雅黑" panose="020B0503020204020204" pitchFamily="34" charset="-122"/>
                    </a:rPr>
                    <a:t>       t</a:t>
                  </a:r>
                  <a:r>
                    <a:rPr lang="en-US" altLang="zh-CN" sz="2400" b="1" baseline="-25000">
                      <a:latin typeface="Arial Black" panose="020B0A04020102020204" charset="0"/>
                      <a:ea typeface="微软雅黑" panose="020B0503020204020204" pitchFamily="34" charset="-122"/>
                    </a:rPr>
                    <a:t>1</a:t>
                  </a:r>
                  <a:r>
                    <a:rPr lang="en-US" altLang="zh-CN" sz="2400" b="1">
                      <a:latin typeface="Arial Black" panose="020B0A04020102020204" charset="0"/>
                      <a:ea typeface="微软雅黑" panose="020B0503020204020204" pitchFamily="34" charset="-122"/>
                    </a:rPr>
                    <a:t>      t</a:t>
                  </a:r>
                  <a:r>
                    <a:rPr lang="en-US" altLang="zh-CN" sz="2400" b="1" baseline="-25000">
                      <a:latin typeface="Arial Black" panose="020B0A04020102020204" charset="0"/>
                      <a:ea typeface="微软雅黑" panose="020B0503020204020204" pitchFamily="34" charset="-122"/>
                    </a:rPr>
                    <a:t>2</a:t>
                  </a:r>
                  <a:r>
                    <a:rPr lang="en-US" altLang="zh-CN" sz="2400" b="1">
                      <a:latin typeface="Arial Black" panose="020B0A04020102020204" charset="0"/>
                      <a:ea typeface="微软雅黑" panose="020B0503020204020204" pitchFamily="34" charset="-122"/>
                    </a:rPr>
                    <a:t> </a:t>
                  </a:r>
                  <a:r>
                    <a:rPr lang="zh-CN" altLang="en-US" sz="2400" b="1">
                      <a:latin typeface="Arial Black" panose="020B0A04020102020204" charset="0"/>
                      <a:ea typeface="微软雅黑" panose="020B0503020204020204" pitchFamily="34" charset="-122"/>
                    </a:rPr>
                    <a:t>时间</a:t>
                  </a:r>
                  <a:endParaRPr lang="zh-CN" altLang="en-US" sz="2400" b="1">
                    <a:latin typeface="Arial Black" panose="020B0A04020102020204" charset="0"/>
                    <a:ea typeface="微软雅黑" panose="020B0503020204020204" pitchFamily="34" charset="-122"/>
                  </a:endParaRPr>
                </a:p>
              </p:txBody>
            </p:sp>
            <p:sp>
              <p:nvSpPr>
                <p:cNvPr id="20492" name="直接连接符 64525"/>
                <p:cNvSpPr/>
                <p:nvPr>
                  <p:custDataLst>
                    <p:tags r:id="rId12"/>
                  </p:custDataLst>
                </p:nvPr>
              </p:nvSpPr>
              <p:spPr>
                <a:xfrm>
                  <a:off x="476" y="1797"/>
                  <a:ext cx="1542" cy="0"/>
                </a:xfrm>
                <a:prstGeom prst="line">
                  <a:avLst/>
                </a:prstGeom>
                <a:ln w="15875" cap="flat" cmpd="sng">
                  <a:solidFill>
                    <a:schemeClr val="tx1"/>
                  </a:solidFill>
                  <a:prstDash val="dash"/>
                  <a:round/>
                  <a:headEnd type="none" w="med" len="med"/>
                  <a:tailEnd type="none" w="med" len="med"/>
                </a:ln>
              </p:spPr>
              <p:txBody>
                <a:bodyPr/>
                <a:lstStyle/>
                <a:p/>
              </p:txBody>
            </p:sp>
            <p:sp>
              <p:nvSpPr>
                <p:cNvPr id="20493" name="文本框 64526"/>
                <p:cNvSpPr txBox="1"/>
                <p:nvPr>
                  <p:custDataLst>
                    <p:tags r:id="rId13"/>
                  </p:custDataLst>
                </p:nvPr>
              </p:nvSpPr>
              <p:spPr>
                <a:xfrm>
                  <a:off x="521" y="1525"/>
                  <a:ext cx="998" cy="352"/>
                </a:xfrm>
                <a:prstGeom prst="rect">
                  <a:avLst/>
                </a:prstGeom>
                <a:noFill/>
                <a:ln w="28575">
                  <a:noFill/>
                </a:ln>
              </p:spPr>
              <p:txBody>
                <a:bodyPr anchor="t">
                  <a:spAutoFit/>
                </a:bodyPr>
                <a:lstStyle/>
                <a:p>
                  <a:pPr>
                    <a:spcBef>
                      <a:spcPct val="50000"/>
                    </a:spcBef>
                  </a:pPr>
                  <a:r>
                    <a:rPr lang="zh-CN" altLang="en-US" sz="2400" b="1">
                      <a:latin typeface="Arial Black" panose="020B0A04020102020204" charset="0"/>
                      <a:ea typeface="微软雅黑" panose="020B0503020204020204" pitchFamily="34" charset="-122"/>
                    </a:rPr>
                    <a:t>种群数量</a:t>
                  </a:r>
                  <a:endParaRPr lang="zh-CN" altLang="en-US" sz="2400" b="1">
                    <a:latin typeface="Arial Black" panose="020B0A04020102020204" charset="0"/>
                    <a:ea typeface="微软雅黑" panose="020B0503020204020204" pitchFamily="34" charset="-122"/>
                  </a:endParaRPr>
                </a:p>
              </p:txBody>
            </p:sp>
            <p:sp>
              <p:nvSpPr>
                <p:cNvPr id="20494" name="文本框 64527"/>
                <p:cNvSpPr txBox="1"/>
                <p:nvPr>
                  <p:custDataLst>
                    <p:tags r:id="rId14"/>
                  </p:custDataLst>
                </p:nvPr>
              </p:nvSpPr>
              <p:spPr>
                <a:xfrm>
                  <a:off x="249" y="1702"/>
                  <a:ext cx="318" cy="328"/>
                </a:xfrm>
                <a:prstGeom prst="rect">
                  <a:avLst/>
                </a:prstGeom>
                <a:noFill/>
                <a:ln w="28575">
                  <a:noFill/>
                </a:ln>
              </p:spPr>
              <p:txBody>
                <a:bodyPr anchor="t">
                  <a:spAutoFit/>
                </a:bodyPr>
                <a:lstStyle/>
                <a:p>
                  <a:pPr>
                    <a:spcBef>
                      <a:spcPct val="50000"/>
                    </a:spcBef>
                  </a:pPr>
                  <a:r>
                    <a:rPr lang="en-US" altLang="zh-CN" sz="2200" b="1">
                      <a:solidFill>
                        <a:srgbClr val="0000FF"/>
                      </a:solidFill>
                      <a:latin typeface="Arial Black" panose="020B0A04020102020204" charset="0"/>
                      <a:ea typeface="微软雅黑" panose="020B0503020204020204" pitchFamily="34" charset="-122"/>
                    </a:rPr>
                    <a:t>K</a:t>
                  </a:r>
                  <a:endParaRPr lang="en-US" altLang="zh-CN" sz="2200" b="1">
                    <a:solidFill>
                      <a:srgbClr val="0000FF"/>
                    </a:solidFill>
                    <a:latin typeface="Arial Black" panose="020B0A04020102020204" charset="0"/>
                    <a:ea typeface="微软雅黑" panose="020B0503020204020204" pitchFamily="34" charset="-122"/>
                  </a:endParaRPr>
                </a:p>
              </p:txBody>
            </p:sp>
            <p:sp>
              <p:nvSpPr>
                <p:cNvPr id="20495" name="直接连接符 64528"/>
                <p:cNvSpPr/>
                <p:nvPr>
                  <p:custDataLst>
                    <p:tags r:id="rId15"/>
                  </p:custDataLst>
                </p:nvPr>
              </p:nvSpPr>
              <p:spPr>
                <a:xfrm>
                  <a:off x="476" y="2478"/>
                  <a:ext cx="862" cy="0"/>
                </a:xfrm>
                <a:prstGeom prst="line">
                  <a:avLst/>
                </a:prstGeom>
                <a:ln w="15875" cap="flat" cmpd="sng">
                  <a:solidFill>
                    <a:schemeClr val="tx1"/>
                  </a:solidFill>
                  <a:prstDash val="dash"/>
                  <a:round/>
                  <a:headEnd type="none" w="med" len="med"/>
                  <a:tailEnd type="none" w="med" len="med"/>
                </a:ln>
              </p:spPr>
              <p:txBody>
                <a:bodyPr/>
                <a:lstStyle/>
                <a:p/>
              </p:txBody>
            </p:sp>
          </p:grpSp>
        </p:grpSp>
        <p:sp>
          <p:nvSpPr>
            <p:cNvPr id="20496" name="矩形 64529"/>
            <p:cNvSpPr/>
            <p:nvPr>
              <p:custDataLst>
                <p:tags r:id="rId16"/>
              </p:custDataLst>
            </p:nvPr>
          </p:nvSpPr>
          <p:spPr>
            <a:xfrm>
              <a:off x="288" y="2067"/>
              <a:ext cx="244" cy="290"/>
            </a:xfrm>
            <a:prstGeom prst="rect">
              <a:avLst/>
            </a:prstGeom>
            <a:noFill/>
            <a:ln w="9525">
              <a:noFill/>
            </a:ln>
          </p:spPr>
          <p:txBody>
            <a:bodyPr wrap="none" anchor="t">
              <a:spAutoFit/>
            </a:bodyPr>
            <a:lstStyle/>
            <a:p>
              <a:r>
                <a:rPr lang="en-US" altLang="zh-CN" sz="2400" b="1">
                  <a:latin typeface="Arial Black" panose="020B0A04020102020204" charset="0"/>
                  <a:ea typeface="微软雅黑" panose="020B0503020204020204" pitchFamily="34" charset="-122"/>
                </a:rPr>
                <a:t>a</a:t>
              </a:r>
              <a:endParaRPr lang="en-US" altLang="zh-CN" sz="2400" b="1">
                <a:latin typeface="Arial Black" panose="020B0A04020102020204" charset="0"/>
                <a:ea typeface="微软雅黑" panose="020B0503020204020204" pitchFamily="34" charset="-122"/>
              </a:endParaRPr>
            </a:p>
          </p:txBody>
        </p:sp>
        <p:sp>
          <p:nvSpPr>
            <p:cNvPr id="20497" name="矩形 64530"/>
            <p:cNvSpPr/>
            <p:nvPr>
              <p:custDataLst>
                <p:tags r:id="rId17"/>
              </p:custDataLst>
            </p:nvPr>
          </p:nvSpPr>
          <p:spPr>
            <a:xfrm>
              <a:off x="912" y="1872"/>
              <a:ext cx="244" cy="290"/>
            </a:xfrm>
            <a:prstGeom prst="rect">
              <a:avLst/>
            </a:prstGeom>
            <a:noFill/>
            <a:ln w="9525">
              <a:noFill/>
            </a:ln>
          </p:spPr>
          <p:txBody>
            <a:bodyPr wrap="none" anchor="t">
              <a:spAutoFit/>
            </a:bodyPr>
            <a:lstStyle/>
            <a:p>
              <a:r>
                <a:rPr lang="en-US" altLang="zh-CN" sz="2400" b="1">
                  <a:latin typeface="Arial Black" panose="020B0A04020102020204" charset="0"/>
                  <a:ea typeface="微软雅黑" panose="020B0503020204020204" pitchFamily="34" charset="-122"/>
                </a:rPr>
                <a:t>b</a:t>
              </a:r>
              <a:endParaRPr lang="en-US" altLang="zh-CN" sz="2400" b="1">
                <a:latin typeface="Arial Black" panose="020B0A04020102020204" charset="0"/>
                <a:ea typeface="微软雅黑" panose="020B0503020204020204" pitchFamily="34" charset="-122"/>
              </a:endParaRPr>
            </a:p>
          </p:txBody>
        </p:sp>
        <p:sp>
          <p:nvSpPr>
            <p:cNvPr id="20498" name="矩形 64531"/>
            <p:cNvSpPr/>
            <p:nvPr>
              <p:custDataLst>
                <p:tags r:id="rId18"/>
              </p:custDataLst>
            </p:nvPr>
          </p:nvSpPr>
          <p:spPr>
            <a:xfrm>
              <a:off x="1440" y="1632"/>
              <a:ext cx="244" cy="290"/>
            </a:xfrm>
            <a:prstGeom prst="rect">
              <a:avLst/>
            </a:prstGeom>
            <a:noFill/>
            <a:ln w="9525">
              <a:noFill/>
            </a:ln>
          </p:spPr>
          <p:txBody>
            <a:bodyPr wrap="none" anchor="t">
              <a:spAutoFit/>
            </a:bodyPr>
            <a:lstStyle/>
            <a:p>
              <a:r>
                <a:rPr lang="en-US" altLang="zh-CN" sz="2400" b="1">
                  <a:latin typeface="Arial Black" panose="020B0A04020102020204" charset="0"/>
                  <a:ea typeface="微软雅黑" panose="020B0503020204020204" pitchFamily="34" charset="-122"/>
                </a:rPr>
                <a:t>c</a:t>
              </a:r>
              <a:endParaRPr lang="en-US" altLang="zh-CN" sz="2400" b="1">
                <a:latin typeface="Arial Black" panose="020B0A04020102020204" charset="0"/>
                <a:ea typeface="微软雅黑" panose="020B0503020204020204" pitchFamily="34" charset="-122"/>
              </a:endParaRPr>
            </a:p>
          </p:txBody>
        </p:sp>
        <p:sp>
          <p:nvSpPr>
            <p:cNvPr id="20499" name="矩形 64532"/>
            <p:cNvSpPr/>
            <p:nvPr>
              <p:custDataLst>
                <p:tags r:id="rId19"/>
              </p:custDataLst>
            </p:nvPr>
          </p:nvSpPr>
          <p:spPr>
            <a:xfrm>
              <a:off x="1776" y="960"/>
              <a:ext cx="244" cy="290"/>
            </a:xfrm>
            <a:prstGeom prst="rect">
              <a:avLst/>
            </a:prstGeom>
            <a:noFill/>
            <a:ln w="9525">
              <a:noFill/>
            </a:ln>
          </p:spPr>
          <p:txBody>
            <a:bodyPr wrap="none" anchor="t">
              <a:spAutoFit/>
            </a:bodyPr>
            <a:lstStyle/>
            <a:p>
              <a:r>
                <a:rPr lang="en-US" altLang="zh-CN" sz="2400" b="1">
                  <a:latin typeface="Arial Black" panose="020B0A04020102020204" charset="0"/>
                  <a:ea typeface="微软雅黑" panose="020B0503020204020204" pitchFamily="34" charset="-122"/>
                </a:rPr>
                <a:t>d</a:t>
              </a:r>
              <a:endParaRPr lang="en-US" altLang="zh-CN" sz="2400" b="1">
                <a:latin typeface="Arial Black" panose="020B0A04020102020204" charset="0"/>
                <a:ea typeface="微软雅黑" panose="020B0503020204020204" pitchFamily="34" charset="-122"/>
              </a:endParaRPr>
            </a:p>
          </p:txBody>
        </p:sp>
        <p:sp>
          <p:nvSpPr>
            <p:cNvPr id="20500" name="矩形 64533"/>
            <p:cNvSpPr/>
            <p:nvPr>
              <p:custDataLst>
                <p:tags r:id="rId20"/>
              </p:custDataLst>
            </p:nvPr>
          </p:nvSpPr>
          <p:spPr>
            <a:xfrm>
              <a:off x="2112" y="960"/>
              <a:ext cx="244" cy="290"/>
            </a:xfrm>
            <a:prstGeom prst="rect">
              <a:avLst/>
            </a:prstGeom>
            <a:noFill/>
            <a:ln w="9525">
              <a:noFill/>
            </a:ln>
          </p:spPr>
          <p:txBody>
            <a:bodyPr wrap="none" anchor="t">
              <a:spAutoFit/>
            </a:bodyPr>
            <a:lstStyle/>
            <a:p>
              <a:r>
                <a:rPr lang="en-US" altLang="zh-CN" sz="2400" b="1">
                  <a:latin typeface="Arial Black" panose="020B0A04020102020204" charset="0"/>
                  <a:ea typeface="微软雅黑" panose="020B0503020204020204" pitchFamily="34" charset="-122"/>
                </a:rPr>
                <a:t>e</a:t>
              </a:r>
              <a:endParaRPr lang="en-US" altLang="zh-CN" sz="2400" b="1">
                <a:latin typeface="Arial Black" panose="020B0A04020102020204" charset="0"/>
                <a:ea typeface="微软雅黑" panose="020B0503020204020204" pitchFamily="34" charset="-122"/>
              </a:endParaRPr>
            </a:p>
          </p:txBody>
        </p:sp>
      </p:grpSp>
      <p:sp>
        <p:nvSpPr>
          <p:cNvPr id="64547" name="Text Box 20"/>
          <p:cNvSpPr txBox="1"/>
          <p:nvPr>
            <p:custDataLst>
              <p:tags r:id="rId21"/>
            </p:custDataLst>
          </p:nvPr>
        </p:nvSpPr>
        <p:spPr>
          <a:xfrm>
            <a:off x="1676399" y="3957638"/>
            <a:ext cx="5867399" cy="2468245"/>
          </a:xfrm>
          <a:prstGeom prst="rect">
            <a:avLst/>
          </a:prstGeom>
          <a:noFill/>
          <a:ln w="9525">
            <a:noFill/>
          </a:ln>
        </p:spPr>
        <p:txBody>
          <a:bodyPr anchor="t">
            <a:spAutoFit/>
          </a:bodyPr>
          <a:lstStyle/>
          <a:p>
            <a:pPr>
              <a:spcBef>
                <a:spcPct val="50000"/>
              </a:spcBef>
            </a:pPr>
            <a:r>
              <a:rPr lang="en-US" altLang="zh-CN" sz="2805" b="1">
                <a:latin typeface="Arial Black" panose="020B0A04020102020204" charset="0"/>
                <a:ea typeface="微软雅黑" panose="020B0503020204020204" pitchFamily="34" charset="-122"/>
              </a:rPr>
              <a:t>⑴</a:t>
            </a:r>
            <a:r>
              <a:rPr lang="zh-CN" altLang="en-US" sz="2805" b="1">
                <a:latin typeface="Arial Black" panose="020B0A04020102020204" charset="0"/>
                <a:ea typeface="微软雅黑" panose="020B0503020204020204" pitchFamily="34" charset="-122"/>
              </a:rPr>
              <a:t>图乙的</a:t>
            </a:r>
            <a:r>
              <a:rPr lang="en-US" altLang="zh-CN" sz="2805" b="1" err="1">
                <a:solidFill>
                  <a:srgbClr val="0000FF"/>
                </a:solidFill>
                <a:latin typeface="Arial Black" panose="020B0A04020102020204" charset="0"/>
                <a:ea typeface="微软雅黑" panose="020B0503020204020204" pitchFamily="34" charset="-122"/>
              </a:rPr>
              <a:t>fg</a:t>
            </a:r>
            <a:r>
              <a:rPr lang="zh-CN" altLang="en-US" sz="2805" b="1">
                <a:solidFill>
                  <a:srgbClr val="0000FF"/>
                </a:solidFill>
                <a:latin typeface="Arial Black" panose="020B0A04020102020204" charset="0"/>
                <a:ea typeface="微软雅黑" panose="020B0503020204020204" pitchFamily="34" charset="-122"/>
              </a:rPr>
              <a:t>段</a:t>
            </a:r>
            <a:r>
              <a:rPr lang="zh-CN" altLang="en-US" sz="2805" b="1">
                <a:latin typeface="Arial Black" panose="020B0A04020102020204" charset="0"/>
                <a:ea typeface="微软雅黑" panose="020B0503020204020204" pitchFamily="34" charset="-122"/>
              </a:rPr>
              <a:t>相当于图甲的</a:t>
            </a:r>
            <a:r>
              <a:rPr lang="zh-CN" altLang="en-US" sz="2805" b="1" u="sng">
                <a:latin typeface="Arial Black" panose="020B0A04020102020204" charset="0"/>
                <a:ea typeface="微软雅黑" panose="020B0503020204020204" pitchFamily="34" charset="-122"/>
              </a:rPr>
              <a:t>     </a:t>
            </a:r>
            <a:r>
              <a:rPr lang="zh-CN" altLang="en-US" sz="2805" b="1">
                <a:latin typeface="Arial Black" panose="020B0A04020102020204" charset="0"/>
                <a:ea typeface="微软雅黑" panose="020B0503020204020204" pitchFamily="34" charset="-122"/>
              </a:rPr>
              <a:t>段</a:t>
            </a:r>
            <a:endParaRPr lang="zh-CN" altLang="en-US" sz="2805" b="1">
              <a:latin typeface="Arial Black" panose="020B0A04020102020204" charset="0"/>
              <a:ea typeface="微软雅黑" panose="020B0503020204020204" pitchFamily="34" charset="-122"/>
            </a:endParaRPr>
          </a:p>
          <a:p>
            <a:pPr>
              <a:spcBef>
                <a:spcPct val="50000"/>
              </a:spcBef>
            </a:pPr>
            <a:r>
              <a:rPr lang="en-US" altLang="zh-CN" sz="2805" b="1">
                <a:latin typeface="Arial Black" panose="020B0A04020102020204" charset="0"/>
                <a:ea typeface="微软雅黑" panose="020B0503020204020204" pitchFamily="34" charset="-122"/>
              </a:rPr>
              <a:t>⑵</a:t>
            </a:r>
            <a:r>
              <a:rPr lang="zh-CN" altLang="en-US" sz="2805" b="1">
                <a:latin typeface="Arial Black" panose="020B0A04020102020204" charset="0"/>
                <a:ea typeface="微软雅黑" panose="020B0503020204020204" pitchFamily="34" charset="-122"/>
              </a:rPr>
              <a:t>图乙的</a:t>
            </a:r>
            <a:r>
              <a:rPr lang="en-US" altLang="zh-CN" sz="2805" b="1">
                <a:solidFill>
                  <a:srgbClr val="0000FF"/>
                </a:solidFill>
                <a:latin typeface="Arial Black" panose="020B0A04020102020204" charset="0"/>
                <a:ea typeface="微软雅黑" panose="020B0503020204020204" pitchFamily="34" charset="-122"/>
              </a:rPr>
              <a:t>g</a:t>
            </a:r>
            <a:r>
              <a:rPr lang="zh-CN" altLang="en-US" sz="2805" b="1">
                <a:solidFill>
                  <a:srgbClr val="0000FF"/>
                </a:solidFill>
                <a:latin typeface="Arial Black" panose="020B0A04020102020204" charset="0"/>
                <a:ea typeface="微软雅黑" panose="020B0503020204020204" pitchFamily="34" charset="-122"/>
              </a:rPr>
              <a:t>点</a:t>
            </a:r>
            <a:r>
              <a:rPr lang="zh-CN" altLang="en-US" sz="2805" b="1">
                <a:latin typeface="Arial Black" panose="020B0A04020102020204" charset="0"/>
                <a:ea typeface="微软雅黑" panose="020B0503020204020204" pitchFamily="34" charset="-122"/>
              </a:rPr>
              <a:t>相当于图甲的</a:t>
            </a:r>
            <a:r>
              <a:rPr lang="zh-CN" altLang="en-US" sz="2805" b="1" u="sng">
                <a:latin typeface="Arial Black" panose="020B0A04020102020204" charset="0"/>
                <a:ea typeface="微软雅黑" panose="020B0503020204020204" pitchFamily="34" charset="-122"/>
              </a:rPr>
              <a:t>      </a:t>
            </a:r>
            <a:r>
              <a:rPr lang="zh-CN" altLang="en-US" sz="2805" b="1">
                <a:latin typeface="Arial Black" panose="020B0A04020102020204" charset="0"/>
                <a:ea typeface="微软雅黑" panose="020B0503020204020204" pitchFamily="34" charset="-122"/>
              </a:rPr>
              <a:t>点</a:t>
            </a:r>
            <a:endParaRPr lang="zh-CN" altLang="en-US" sz="2805" b="1">
              <a:latin typeface="Arial Black" panose="020B0A04020102020204" charset="0"/>
              <a:ea typeface="微软雅黑" panose="020B0503020204020204" pitchFamily="34" charset="-122"/>
            </a:endParaRPr>
          </a:p>
          <a:p>
            <a:pPr>
              <a:spcBef>
                <a:spcPct val="50000"/>
              </a:spcBef>
            </a:pPr>
            <a:r>
              <a:rPr lang="en-US" altLang="zh-CN" sz="2805" b="1">
                <a:latin typeface="Arial Black" panose="020B0A04020102020204" charset="0"/>
                <a:ea typeface="微软雅黑" panose="020B0503020204020204" pitchFamily="34" charset="-122"/>
              </a:rPr>
              <a:t>⑶</a:t>
            </a:r>
            <a:r>
              <a:rPr lang="zh-CN" altLang="en-US" sz="2805" b="1">
                <a:latin typeface="Arial Black" panose="020B0A04020102020204" charset="0"/>
                <a:ea typeface="微软雅黑" panose="020B0503020204020204" pitchFamily="34" charset="-122"/>
              </a:rPr>
              <a:t>图乙的</a:t>
            </a:r>
            <a:r>
              <a:rPr lang="en-US" altLang="zh-CN" sz="2805" b="1" err="1">
                <a:solidFill>
                  <a:srgbClr val="0000FF"/>
                </a:solidFill>
                <a:latin typeface="Arial Black" panose="020B0A04020102020204" charset="0"/>
                <a:ea typeface="微软雅黑" panose="020B0503020204020204" pitchFamily="34" charset="-122"/>
              </a:rPr>
              <a:t>gh</a:t>
            </a:r>
            <a:r>
              <a:rPr lang="zh-CN" altLang="en-US" sz="2805" b="1">
                <a:solidFill>
                  <a:srgbClr val="0000FF"/>
                </a:solidFill>
                <a:latin typeface="Arial Black" panose="020B0A04020102020204" charset="0"/>
                <a:ea typeface="微软雅黑" panose="020B0503020204020204" pitchFamily="34" charset="-122"/>
              </a:rPr>
              <a:t>段</a:t>
            </a:r>
            <a:r>
              <a:rPr lang="zh-CN" altLang="en-US" sz="2805" b="1">
                <a:latin typeface="Arial Black" panose="020B0A04020102020204" charset="0"/>
                <a:ea typeface="微软雅黑" panose="020B0503020204020204" pitchFamily="34" charset="-122"/>
              </a:rPr>
              <a:t>相当于图甲的</a:t>
            </a:r>
            <a:r>
              <a:rPr lang="zh-CN" altLang="en-US" sz="2805" b="1" u="sng">
                <a:latin typeface="Arial Black" panose="020B0A04020102020204" charset="0"/>
                <a:ea typeface="微软雅黑" panose="020B0503020204020204" pitchFamily="34" charset="-122"/>
              </a:rPr>
              <a:t>     </a:t>
            </a:r>
            <a:r>
              <a:rPr lang="zh-CN" altLang="en-US" sz="2805" b="1">
                <a:latin typeface="Arial Black" panose="020B0A04020102020204" charset="0"/>
                <a:ea typeface="微软雅黑" panose="020B0503020204020204" pitchFamily="34" charset="-122"/>
              </a:rPr>
              <a:t>段</a:t>
            </a:r>
            <a:endParaRPr lang="zh-CN" altLang="en-US" sz="2805" b="1">
              <a:latin typeface="Arial Black" panose="020B0A04020102020204" charset="0"/>
              <a:ea typeface="微软雅黑" panose="020B0503020204020204" pitchFamily="34" charset="-122"/>
            </a:endParaRPr>
          </a:p>
          <a:p>
            <a:pPr>
              <a:spcBef>
                <a:spcPct val="50000"/>
              </a:spcBef>
            </a:pPr>
            <a:r>
              <a:rPr lang="en-US" altLang="zh-CN" sz="2805" b="1">
                <a:latin typeface="Arial Black" panose="020B0A04020102020204" charset="0"/>
                <a:ea typeface="微软雅黑" panose="020B0503020204020204" pitchFamily="34" charset="-122"/>
              </a:rPr>
              <a:t>⑷</a:t>
            </a:r>
            <a:r>
              <a:rPr lang="zh-CN" altLang="en-US" sz="2805" b="1">
                <a:latin typeface="Arial Black" panose="020B0A04020102020204" charset="0"/>
                <a:ea typeface="微软雅黑" panose="020B0503020204020204" pitchFamily="34" charset="-122"/>
              </a:rPr>
              <a:t>图乙的</a:t>
            </a:r>
            <a:r>
              <a:rPr lang="en-US" altLang="zh-CN" sz="2805" b="1">
                <a:solidFill>
                  <a:srgbClr val="0000FF"/>
                </a:solidFill>
                <a:latin typeface="Arial Black" panose="020B0A04020102020204" charset="0"/>
                <a:ea typeface="微软雅黑" panose="020B0503020204020204" pitchFamily="34" charset="-122"/>
              </a:rPr>
              <a:t>h</a:t>
            </a:r>
            <a:r>
              <a:rPr lang="zh-CN" altLang="en-US" sz="2805" b="1">
                <a:solidFill>
                  <a:srgbClr val="0000FF"/>
                </a:solidFill>
                <a:latin typeface="Arial Black" panose="020B0A04020102020204" charset="0"/>
                <a:ea typeface="微软雅黑" panose="020B0503020204020204" pitchFamily="34" charset="-122"/>
              </a:rPr>
              <a:t>点</a:t>
            </a:r>
            <a:r>
              <a:rPr lang="zh-CN" altLang="en-US" sz="2805" b="1">
                <a:latin typeface="Arial Black" panose="020B0A04020102020204" charset="0"/>
                <a:ea typeface="微软雅黑" panose="020B0503020204020204" pitchFamily="34" charset="-122"/>
              </a:rPr>
              <a:t>相当于图甲的</a:t>
            </a:r>
            <a:r>
              <a:rPr lang="zh-CN" altLang="en-US" sz="2805" b="1" u="sng">
                <a:latin typeface="Arial Black" panose="020B0A04020102020204" charset="0"/>
                <a:ea typeface="微软雅黑" panose="020B0503020204020204" pitchFamily="34" charset="-122"/>
              </a:rPr>
              <a:t>      </a:t>
            </a:r>
            <a:r>
              <a:rPr lang="zh-CN" altLang="en-US" sz="2805" b="1">
                <a:latin typeface="Arial Black" panose="020B0A04020102020204" charset="0"/>
                <a:ea typeface="微软雅黑" panose="020B0503020204020204" pitchFamily="34" charset="-122"/>
              </a:rPr>
              <a:t>段</a:t>
            </a:r>
            <a:endParaRPr lang="zh-CN" altLang="en-US" sz="2805" b="1">
              <a:latin typeface="Arial Black" panose="020B0A04020102020204" charset="0"/>
              <a:ea typeface="微软雅黑" panose="020B0503020204020204" pitchFamily="34" charset="-122"/>
            </a:endParaRPr>
          </a:p>
        </p:txBody>
      </p:sp>
      <p:sp>
        <p:nvSpPr>
          <p:cNvPr id="20502" name="矩形 64547"/>
          <p:cNvSpPr/>
          <p:nvPr>
            <p:custDataLst>
              <p:tags r:id="rId22"/>
            </p:custDataLst>
          </p:nvPr>
        </p:nvSpPr>
        <p:spPr>
          <a:xfrm>
            <a:off x="5029201" y="1524000"/>
            <a:ext cx="539750" cy="523240"/>
          </a:xfrm>
          <a:prstGeom prst="rect">
            <a:avLst/>
          </a:prstGeom>
          <a:noFill/>
          <a:ln w="9525">
            <a:noFill/>
          </a:ln>
        </p:spPr>
        <p:txBody>
          <a:bodyPr wrap="none" anchor="t">
            <a:spAutoFit/>
          </a:bodyPr>
          <a:lstStyle/>
          <a:p>
            <a:pPr>
              <a:spcBef>
                <a:spcPct val="50000"/>
              </a:spcBef>
            </a:pPr>
            <a:r>
              <a:rPr lang="zh-CN" altLang="en-US" sz="2805" b="1">
                <a:solidFill>
                  <a:srgbClr val="FF0000"/>
                </a:solidFill>
                <a:latin typeface="Arial Black" panose="020B0A04020102020204" charset="0"/>
                <a:ea typeface="微软雅黑" panose="020B0503020204020204" pitchFamily="34" charset="-122"/>
              </a:rPr>
              <a:t>甲</a:t>
            </a:r>
            <a:endParaRPr lang="zh-CN" altLang="en-US" sz="2805" b="1">
              <a:solidFill>
                <a:srgbClr val="FF0000"/>
              </a:solidFill>
              <a:latin typeface="Arial Black" panose="020B0A04020102020204" charset="0"/>
              <a:ea typeface="微软雅黑" panose="020B0503020204020204" pitchFamily="34" charset="-122"/>
            </a:endParaRPr>
          </a:p>
        </p:txBody>
      </p:sp>
      <p:sp>
        <p:nvSpPr>
          <p:cNvPr id="20503" name="矩形 64548"/>
          <p:cNvSpPr/>
          <p:nvPr>
            <p:custDataLst>
              <p:tags r:id="rId23"/>
            </p:custDataLst>
          </p:nvPr>
        </p:nvSpPr>
        <p:spPr>
          <a:xfrm>
            <a:off x="8839200" y="1397000"/>
            <a:ext cx="539750" cy="523240"/>
          </a:xfrm>
          <a:prstGeom prst="rect">
            <a:avLst/>
          </a:prstGeom>
          <a:noFill/>
          <a:ln w="9525">
            <a:noFill/>
          </a:ln>
        </p:spPr>
        <p:txBody>
          <a:bodyPr wrap="none" anchor="t">
            <a:spAutoFit/>
          </a:bodyPr>
          <a:lstStyle/>
          <a:p>
            <a:pPr>
              <a:spcBef>
                <a:spcPct val="50000"/>
              </a:spcBef>
            </a:pPr>
            <a:r>
              <a:rPr lang="zh-CN" altLang="en-US" sz="2805" b="1">
                <a:solidFill>
                  <a:srgbClr val="FF0000"/>
                </a:solidFill>
                <a:latin typeface="Arial Black" panose="020B0A04020102020204" charset="0"/>
                <a:ea typeface="微软雅黑" panose="020B0503020204020204" pitchFamily="34" charset="-122"/>
              </a:rPr>
              <a:t>乙</a:t>
            </a:r>
            <a:endParaRPr lang="zh-CN" altLang="en-US" sz="2805" b="1">
              <a:solidFill>
                <a:srgbClr val="FF0000"/>
              </a:solidFill>
              <a:latin typeface="Arial Black" panose="020B0A04020102020204" charset="0"/>
              <a:ea typeface="微软雅黑" panose="020B0503020204020204" pitchFamily="34" charset="-122"/>
            </a:endParaRPr>
          </a:p>
        </p:txBody>
      </p:sp>
      <p:sp>
        <p:nvSpPr>
          <p:cNvPr id="64550" name="矩形 64549"/>
          <p:cNvSpPr/>
          <p:nvPr>
            <p:custDataLst>
              <p:tags r:id="rId24"/>
            </p:custDataLst>
          </p:nvPr>
        </p:nvSpPr>
        <p:spPr>
          <a:xfrm>
            <a:off x="7554792" y="4072271"/>
            <a:ext cx="3518174" cy="2252345"/>
          </a:xfrm>
          <a:prstGeom prst="rect">
            <a:avLst/>
          </a:prstGeom>
          <a:solidFill>
            <a:schemeClr val="bg1">
              <a:lumMod val="95000"/>
            </a:schemeClr>
          </a:solidFill>
          <a:ln w="25400" cap="flat" cmpd="sng">
            <a:solidFill>
              <a:srgbClr val="FF0000"/>
            </a:solidFill>
            <a:prstDash val="solid"/>
            <a:miter/>
            <a:headEnd type="none" w="med" len="med"/>
            <a:tailEnd type="none" w="med" len="med"/>
          </a:ln>
        </p:spPr>
        <p:txBody>
          <a:bodyPr wrap="square" anchor="t">
            <a:spAutoFit/>
          </a:bodyPr>
          <a:lstStyle/>
          <a:p>
            <a:r>
              <a:rPr lang="zh-CN" altLang="en-US" sz="2805" b="1">
                <a:solidFill>
                  <a:srgbClr val="0000FF"/>
                </a:solidFill>
                <a:latin typeface="Arial Black" panose="020B0A04020102020204" charset="0"/>
                <a:ea typeface="微软雅黑" panose="020B0503020204020204" pitchFamily="34" charset="-122"/>
              </a:rPr>
              <a:t>增长速率变化</a:t>
            </a:r>
            <a:r>
              <a:rPr lang="en-US" altLang="zh-CN" sz="2805" b="1">
                <a:solidFill>
                  <a:srgbClr val="0000FF"/>
                </a:solidFill>
                <a:latin typeface="Arial Black" panose="020B0A04020102020204" charset="0"/>
                <a:ea typeface="微软雅黑" panose="020B0503020204020204" pitchFamily="34" charset="-122"/>
              </a:rPr>
              <a:t>:</a:t>
            </a:r>
            <a:endParaRPr lang="en-US" altLang="zh-CN" sz="2805" b="1">
              <a:solidFill>
                <a:srgbClr val="0000FF"/>
              </a:solidFill>
              <a:latin typeface="Arial Black" panose="020B0A04020102020204" charset="0"/>
              <a:ea typeface="微软雅黑" panose="020B0503020204020204" pitchFamily="34" charset="-122"/>
            </a:endParaRPr>
          </a:p>
          <a:p>
            <a:r>
              <a:rPr lang="en-US" altLang="en-US" sz="2805" b="1">
                <a:latin typeface="Arial Black" panose="020B0A04020102020204" charset="0"/>
                <a:ea typeface="微软雅黑" panose="020B0503020204020204" pitchFamily="34" charset="-122"/>
              </a:rPr>
              <a:t>0～</a:t>
            </a:r>
            <a:r>
              <a:rPr lang="en-US" altLang="zh-CN" sz="2805" b="1">
                <a:latin typeface="Arial Black" panose="020B0A04020102020204" charset="0"/>
                <a:ea typeface="微软雅黑" panose="020B0503020204020204" pitchFamily="34" charset="-122"/>
              </a:rPr>
              <a:t>K/2</a:t>
            </a:r>
            <a:r>
              <a:rPr lang="zh-CN" altLang="en-US" sz="2805" b="1">
                <a:latin typeface="Arial Black" panose="020B0A04020102020204" charset="0"/>
                <a:ea typeface="微软雅黑" panose="020B0503020204020204" pitchFamily="34" charset="-122"/>
              </a:rPr>
              <a:t>时逐渐增大</a:t>
            </a:r>
            <a:endParaRPr lang="zh-CN" altLang="en-US" sz="2805" b="1">
              <a:latin typeface="Arial Black" panose="020B0A04020102020204" charset="0"/>
              <a:ea typeface="微软雅黑" panose="020B0503020204020204" pitchFamily="34" charset="-122"/>
            </a:endParaRPr>
          </a:p>
          <a:p>
            <a:r>
              <a:rPr lang="en-US" altLang="en-US" sz="2805" b="1">
                <a:latin typeface="Arial Black" panose="020B0A04020102020204" charset="0"/>
                <a:ea typeface="微软雅黑" panose="020B0503020204020204" pitchFamily="34" charset="-122"/>
              </a:rPr>
              <a:t>K/2～</a:t>
            </a:r>
            <a:r>
              <a:rPr lang="en-US" altLang="zh-CN" sz="2805" b="1">
                <a:latin typeface="Arial Black" panose="020B0A04020102020204" charset="0"/>
                <a:ea typeface="微软雅黑" panose="020B0503020204020204" pitchFamily="34" charset="-122"/>
              </a:rPr>
              <a:t>K</a:t>
            </a:r>
            <a:r>
              <a:rPr lang="zh-CN" altLang="en-US" sz="2805" b="1">
                <a:latin typeface="Arial Black" panose="020B0A04020102020204" charset="0"/>
                <a:ea typeface="微软雅黑" panose="020B0503020204020204" pitchFamily="34" charset="-122"/>
              </a:rPr>
              <a:t>时逐渐减小</a:t>
            </a:r>
            <a:endParaRPr lang="zh-CN" altLang="en-US" sz="2805" b="1">
              <a:latin typeface="Arial Black" panose="020B0A04020102020204" charset="0"/>
              <a:ea typeface="微软雅黑" panose="020B0503020204020204" pitchFamily="34" charset="-122"/>
            </a:endParaRPr>
          </a:p>
          <a:p>
            <a:r>
              <a:rPr lang="zh-CN" altLang="en-US" sz="2805" b="1">
                <a:solidFill>
                  <a:srgbClr val="FF0000"/>
                </a:solidFill>
                <a:latin typeface="Arial Black" panose="020B0A04020102020204" charset="0"/>
                <a:ea typeface="微软雅黑" panose="020B0503020204020204" pitchFamily="34" charset="-122"/>
              </a:rPr>
              <a:t>在 </a:t>
            </a:r>
            <a:r>
              <a:rPr lang="en-US" altLang="zh-CN" sz="2805" b="1">
                <a:solidFill>
                  <a:srgbClr val="FF0000"/>
                </a:solidFill>
                <a:latin typeface="Arial Black" panose="020B0A04020102020204" charset="0"/>
                <a:ea typeface="微软雅黑" panose="020B0503020204020204" pitchFamily="34" charset="-122"/>
              </a:rPr>
              <a:t>K/2</a:t>
            </a:r>
            <a:r>
              <a:rPr lang="zh-CN" altLang="en-US" sz="2805" b="1">
                <a:solidFill>
                  <a:srgbClr val="FF0000"/>
                </a:solidFill>
                <a:latin typeface="Arial Black" panose="020B0A04020102020204" charset="0"/>
                <a:ea typeface="微软雅黑" panose="020B0503020204020204" pitchFamily="34" charset="-122"/>
              </a:rPr>
              <a:t>时达到最大</a:t>
            </a:r>
            <a:endParaRPr lang="zh-CN" altLang="en-US" sz="2805" b="1">
              <a:solidFill>
                <a:srgbClr val="FF0000"/>
              </a:solidFill>
              <a:latin typeface="Arial Black" panose="020B0A04020102020204" charset="0"/>
              <a:ea typeface="微软雅黑" panose="020B0503020204020204" pitchFamily="34" charset="-122"/>
            </a:endParaRPr>
          </a:p>
          <a:p>
            <a:r>
              <a:rPr lang="zh-CN" altLang="en-US" sz="2805" b="1">
                <a:latin typeface="Arial Black" panose="020B0A04020102020204" charset="0"/>
                <a:ea typeface="微软雅黑" panose="020B0503020204020204" pitchFamily="34" charset="-122"/>
              </a:rPr>
              <a:t>在</a:t>
            </a:r>
            <a:r>
              <a:rPr lang="en-US" altLang="zh-CN" sz="2805" b="1">
                <a:latin typeface="Arial Black" panose="020B0A04020102020204" charset="0"/>
                <a:ea typeface="微软雅黑" panose="020B0503020204020204" pitchFamily="34" charset="-122"/>
              </a:rPr>
              <a:t>K</a:t>
            </a:r>
            <a:r>
              <a:rPr lang="zh-CN" altLang="en-US" sz="2805" b="1">
                <a:latin typeface="Arial Black" panose="020B0A04020102020204" charset="0"/>
                <a:ea typeface="微软雅黑" panose="020B0503020204020204" pitchFamily="34" charset="-122"/>
              </a:rPr>
              <a:t>时增长速率为</a:t>
            </a:r>
            <a:r>
              <a:rPr lang="en-US" altLang="zh-CN" sz="2805" b="1">
                <a:latin typeface="Arial Black" panose="020B0A04020102020204" charset="0"/>
                <a:ea typeface="微软雅黑" panose="020B0503020204020204" pitchFamily="34" charset="-122"/>
              </a:rPr>
              <a:t>0</a:t>
            </a:r>
            <a:endParaRPr lang="en-US" altLang="zh-CN" sz="2805" b="1">
              <a:latin typeface="Arial Black" panose="020B0A04020102020204" charset="0"/>
              <a:ea typeface="微软雅黑" panose="020B0503020204020204" pitchFamily="34" charset="-122"/>
            </a:endParaRPr>
          </a:p>
        </p:txBody>
      </p:sp>
      <p:sp>
        <p:nvSpPr>
          <p:cNvPr id="64552" name="矩形 64551"/>
          <p:cNvSpPr/>
          <p:nvPr>
            <p:custDataLst>
              <p:tags r:id="rId25"/>
            </p:custDataLst>
          </p:nvPr>
        </p:nvSpPr>
        <p:spPr>
          <a:xfrm>
            <a:off x="5978525" y="3916364"/>
            <a:ext cx="726440" cy="583565"/>
          </a:xfrm>
          <a:prstGeom prst="rect">
            <a:avLst/>
          </a:prstGeom>
          <a:noFill/>
          <a:ln w="9525">
            <a:noFill/>
          </a:ln>
        </p:spPr>
        <p:txBody>
          <a:bodyPr wrap="none" anchor="t">
            <a:spAutoFit/>
          </a:bodyPr>
          <a:lstStyle/>
          <a:p>
            <a:r>
              <a:rPr lang="en-US" altLang="zh-CN" sz="3200" b="1">
                <a:solidFill>
                  <a:srgbClr val="FF0000"/>
                </a:solidFill>
                <a:latin typeface="Arial Black" panose="020B0A04020102020204" charset="0"/>
                <a:ea typeface="微软雅黑" panose="020B0503020204020204" pitchFamily="34" charset="-122"/>
              </a:rPr>
              <a:t>ac</a:t>
            </a:r>
            <a:endParaRPr lang="en-US" altLang="zh-CN" sz="3200" b="1">
              <a:solidFill>
                <a:srgbClr val="FF0000"/>
              </a:solidFill>
              <a:latin typeface="Arial Black" panose="020B0A04020102020204" charset="0"/>
              <a:ea typeface="微软雅黑" panose="020B0503020204020204" pitchFamily="34" charset="-122"/>
            </a:endParaRPr>
          </a:p>
        </p:txBody>
      </p:sp>
      <p:sp>
        <p:nvSpPr>
          <p:cNvPr id="64556" name="矩形 64555"/>
          <p:cNvSpPr/>
          <p:nvPr>
            <p:custDataLst>
              <p:tags r:id="rId26"/>
            </p:custDataLst>
          </p:nvPr>
        </p:nvSpPr>
        <p:spPr>
          <a:xfrm>
            <a:off x="6019800" y="4567238"/>
            <a:ext cx="454660" cy="583565"/>
          </a:xfrm>
          <a:prstGeom prst="rect">
            <a:avLst/>
          </a:prstGeom>
          <a:noFill/>
          <a:ln w="9525">
            <a:noFill/>
          </a:ln>
        </p:spPr>
        <p:txBody>
          <a:bodyPr wrap="none" anchor="t">
            <a:spAutoFit/>
          </a:bodyPr>
          <a:lstStyle/>
          <a:p>
            <a:r>
              <a:rPr lang="en-US" altLang="zh-CN" sz="3200" b="1">
                <a:solidFill>
                  <a:srgbClr val="FF0000"/>
                </a:solidFill>
                <a:latin typeface="Arial Black" panose="020B0A04020102020204" charset="0"/>
                <a:ea typeface="微软雅黑" panose="020B0503020204020204" pitchFamily="34" charset="-122"/>
              </a:rPr>
              <a:t>c</a:t>
            </a:r>
            <a:endParaRPr lang="en-US" altLang="zh-CN" sz="3200" b="1">
              <a:solidFill>
                <a:srgbClr val="FF0000"/>
              </a:solidFill>
              <a:latin typeface="Arial Black" panose="020B0A04020102020204" charset="0"/>
              <a:ea typeface="微软雅黑" panose="020B0503020204020204" pitchFamily="34" charset="-122"/>
            </a:endParaRPr>
          </a:p>
        </p:txBody>
      </p:sp>
      <p:sp>
        <p:nvSpPr>
          <p:cNvPr id="64557" name="矩形 64556"/>
          <p:cNvSpPr/>
          <p:nvPr>
            <p:custDataLst>
              <p:tags r:id="rId27"/>
            </p:custDataLst>
          </p:nvPr>
        </p:nvSpPr>
        <p:spPr>
          <a:xfrm>
            <a:off x="6096000" y="5211763"/>
            <a:ext cx="726440" cy="583565"/>
          </a:xfrm>
          <a:prstGeom prst="rect">
            <a:avLst/>
          </a:prstGeom>
          <a:noFill/>
          <a:ln w="9525">
            <a:noFill/>
          </a:ln>
        </p:spPr>
        <p:txBody>
          <a:bodyPr wrap="none" anchor="t">
            <a:spAutoFit/>
          </a:bodyPr>
          <a:lstStyle/>
          <a:p>
            <a:r>
              <a:rPr lang="en-US" altLang="zh-CN" sz="3200" b="1" err="1">
                <a:solidFill>
                  <a:srgbClr val="FF0000"/>
                </a:solidFill>
                <a:latin typeface="Arial Black" panose="020B0A04020102020204" charset="0"/>
                <a:ea typeface="微软雅黑" panose="020B0503020204020204" pitchFamily="34" charset="-122"/>
              </a:rPr>
              <a:t>cd</a:t>
            </a:r>
            <a:endParaRPr lang="en-US" altLang="zh-CN" sz="3200" b="1">
              <a:solidFill>
                <a:srgbClr val="FF0000"/>
              </a:solidFill>
              <a:latin typeface="Arial Black" panose="020B0A04020102020204" charset="0"/>
              <a:ea typeface="微软雅黑" panose="020B0503020204020204" pitchFamily="34" charset="-122"/>
            </a:endParaRPr>
          </a:p>
        </p:txBody>
      </p:sp>
      <p:sp>
        <p:nvSpPr>
          <p:cNvPr id="64558" name="矩形 64557"/>
          <p:cNvSpPr/>
          <p:nvPr>
            <p:custDataLst>
              <p:tags r:id="rId28"/>
            </p:custDataLst>
          </p:nvPr>
        </p:nvSpPr>
        <p:spPr>
          <a:xfrm>
            <a:off x="5902325" y="5897563"/>
            <a:ext cx="726440" cy="583565"/>
          </a:xfrm>
          <a:prstGeom prst="rect">
            <a:avLst/>
          </a:prstGeom>
          <a:noFill/>
          <a:ln w="9525">
            <a:noFill/>
          </a:ln>
        </p:spPr>
        <p:txBody>
          <a:bodyPr wrap="none" anchor="t">
            <a:spAutoFit/>
          </a:bodyPr>
          <a:lstStyle/>
          <a:p>
            <a:r>
              <a:rPr lang="en-US" altLang="zh-CN" sz="3200" b="1">
                <a:solidFill>
                  <a:srgbClr val="FF0000"/>
                </a:solidFill>
                <a:latin typeface="Arial Black" panose="020B0A04020102020204" charset="0"/>
                <a:ea typeface="微软雅黑" panose="020B0503020204020204" pitchFamily="34" charset="-122"/>
              </a:rPr>
              <a:t>de</a:t>
            </a:r>
            <a:endParaRPr lang="en-US" altLang="zh-CN" sz="3200" b="1">
              <a:solidFill>
                <a:srgbClr val="FF0000"/>
              </a:solidFill>
              <a:latin typeface="Arial Black" panose="020B0A04020102020204" charset="0"/>
              <a:ea typeface="微软雅黑" panose="020B0503020204020204" pitchFamily="34" charset="-122"/>
            </a:endParaRPr>
          </a:p>
        </p:txBody>
      </p:sp>
      <p:sp>
        <p:nvSpPr>
          <p:cNvPr id="20509" name="直接连接符 64560"/>
          <p:cNvSpPr/>
          <p:nvPr>
            <p:custDataLst>
              <p:tags r:id="rId29"/>
            </p:custDataLst>
          </p:nvPr>
        </p:nvSpPr>
        <p:spPr>
          <a:xfrm flipH="1" flipV="1">
            <a:off x="6724651" y="946150"/>
            <a:ext cx="0" cy="1941513"/>
          </a:xfrm>
          <a:prstGeom prst="line">
            <a:avLst/>
          </a:prstGeom>
          <a:ln w="28575" cap="flat" cmpd="sng">
            <a:solidFill>
              <a:schemeClr val="tx1"/>
            </a:solidFill>
            <a:prstDash val="solid"/>
            <a:round/>
            <a:headEnd type="none" w="med" len="med"/>
            <a:tailEnd type="triangle" w="med" len="med"/>
          </a:ln>
        </p:spPr>
        <p:txBody>
          <a:bodyPr/>
          <a:lstStyle/>
          <a:p/>
        </p:txBody>
      </p:sp>
      <p:sp>
        <p:nvSpPr>
          <p:cNvPr id="20510" name="直接连接符 64561"/>
          <p:cNvSpPr/>
          <p:nvPr>
            <p:custDataLst>
              <p:tags r:id="rId30"/>
            </p:custDataLst>
          </p:nvPr>
        </p:nvSpPr>
        <p:spPr>
          <a:xfrm>
            <a:off x="6724651" y="2887663"/>
            <a:ext cx="2671763" cy="0"/>
          </a:xfrm>
          <a:prstGeom prst="line">
            <a:avLst/>
          </a:prstGeom>
          <a:ln w="28575" cap="flat" cmpd="sng">
            <a:solidFill>
              <a:schemeClr val="tx1"/>
            </a:solidFill>
            <a:prstDash val="solid"/>
            <a:round/>
            <a:headEnd type="none" w="med" len="med"/>
            <a:tailEnd type="triangle" w="med" len="med"/>
          </a:ln>
        </p:spPr>
        <p:txBody>
          <a:bodyPr/>
          <a:lstStyle/>
          <a:p/>
        </p:txBody>
      </p:sp>
      <p:sp>
        <p:nvSpPr>
          <p:cNvPr id="20511" name="文本框 64562"/>
          <p:cNvSpPr txBox="1"/>
          <p:nvPr>
            <p:custDataLst>
              <p:tags r:id="rId31"/>
            </p:custDataLst>
          </p:nvPr>
        </p:nvSpPr>
        <p:spPr>
          <a:xfrm>
            <a:off x="6534150" y="2887663"/>
            <a:ext cx="3752850" cy="460375"/>
          </a:xfrm>
          <a:prstGeom prst="rect">
            <a:avLst/>
          </a:prstGeom>
          <a:noFill/>
          <a:ln w="28575">
            <a:noFill/>
          </a:ln>
        </p:spPr>
        <p:txBody>
          <a:bodyPr anchor="t">
            <a:spAutoFit/>
          </a:bodyPr>
          <a:lstStyle/>
          <a:p>
            <a:pPr>
              <a:spcBef>
                <a:spcPct val="50000"/>
              </a:spcBef>
            </a:pPr>
            <a:r>
              <a:rPr lang="en-US" altLang="zh-CN" sz="2400" b="1">
                <a:latin typeface="Arial Black" panose="020B0A04020102020204" charset="0"/>
                <a:ea typeface="微软雅黑" panose="020B0503020204020204" pitchFamily="34" charset="-122"/>
              </a:rPr>
              <a:t> t</a:t>
            </a:r>
            <a:r>
              <a:rPr lang="en-US" altLang="zh-CN" sz="2400" b="1" baseline="-25000">
                <a:latin typeface="Arial Black" panose="020B0A04020102020204" charset="0"/>
                <a:ea typeface="微软雅黑" panose="020B0503020204020204" pitchFamily="34" charset="-122"/>
              </a:rPr>
              <a:t>0</a:t>
            </a:r>
            <a:r>
              <a:rPr lang="en-US" altLang="zh-CN" sz="2400" b="1">
                <a:latin typeface="Arial Black" panose="020B0A04020102020204" charset="0"/>
                <a:ea typeface="微软雅黑" panose="020B0503020204020204" pitchFamily="34" charset="-122"/>
              </a:rPr>
              <a:t>         t</a:t>
            </a:r>
            <a:r>
              <a:rPr lang="en-US" altLang="zh-CN" sz="2400" b="1" baseline="-25000">
                <a:latin typeface="Arial Black" panose="020B0A04020102020204" charset="0"/>
                <a:ea typeface="微软雅黑" panose="020B0503020204020204" pitchFamily="34" charset="-122"/>
              </a:rPr>
              <a:t>1</a:t>
            </a:r>
            <a:r>
              <a:rPr lang="en-US" altLang="zh-CN" sz="2400" b="1">
                <a:latin typeface="Arial Black" panose="020B0A04020102020204" charset="0"/>
                <a:ea typeface="微软雅黑" panose="020B0503020204020204" pitchFamily="34" charset="-122"/>
              </a:rPr>
              <a:t>        t</a:t>
            </a:r>
            <a:r>
              <a:rPr lang="en-US" altLang="zh-CN" sz="2400" b="1" baseline="-25000">
                <a:latin typeface="Arial Black" panose="020B0A04020102020204" charset="0"/>
                <a:ea typeface="微软雅黑" panose="020B0503020204020204" pitchFamily="34" charset="-122"/>
              </a:rPr>
              <a:t>2</a:t>
            </a:r>
            <a:r>
              <a:rPr lang="en-US" altLang="zh-CN" sz="2400" b="1">
                <a:latin typeface="Arial Black" panose="020B0A04020102020204" charset="0"/>
                <a:ea typeface="微软雅黑" panose="020B0503020204020204" pitchFamily="34" charset="-122"/>
              </a:rPr>
              <a:t>  </a:t>
            </a:r>
            <a:r>
              <a:rPr lang="zh-CN" altLang="en-US" sz="2400" b="1">
                <a:latin typeface="Arial Black" panose="020B0A04020102020204" charset="0"/>
                <a:ea typeface="微软雅黑" panose="020B0503020204020204" pitchFamily="34" charset="-122"/>
              </a:rPr>
              <a:t>时间</a:t>
            </a:r>
            <a:endParaRPr lang="zh-CN" altLang="en-US" sz="2400" b="1">
              <a:latin typeface="Arial Black" panose="020B0A04020102020204" charset="0"/>
              <a:ea typeface="微软雅黑" panose="020B0503020204020204" pitchFamily="34" charset="-122"/>
            </a:endParaRPr>
          </a:p>
        </p:txBody>
      </p:sp>
      <p:sp>
        <p:nvSpPr>
          <p:cNvPr id="20512" name="任意多边形 64563"/>
          <p:cNvSpPr/>
          <p:nvPr>
            <p:custDataLst>
              <p:tags r:id="rId32"/>
            </p:custDataLst>
          </p:nvPr>
        </p:nvSpPr>
        <p:spPr>
          <a:xfrm>
            <a:off x="6757988" y="1322388"/>
            <a:ext cx="2352675" cy="1565275"/>
          </a:xfrm>
          <a:custGeom>
            <a:avLst/>
            <a:gdLst/>
            <a:ahLst/>
            <a:cxnLst/>
            <a:rect l="0" t="0" r="0" b="0"/>
            <a:pathLst>
              <a:path w="1769" h="1051">
                <a:moveTo>
                  <a:pt x="0" y="1051"/>
                </a:moveTo>
                <a:cubicBezTo>
                  <a:pt x="238" y="695"/>
                  <a:pt x="476" y="340"/>
                  <a:pt x="680" y="189"/>
                </a:cubicBezTo>
                <a:cubicBezTo>
                  <a:pt x="884" y="38"/>
                  <a:pt x="1043" y="0"/>
                  <a:pt x="1225" y="144"/>
                </a:cubicBezTo>
                <a:cubicBezTo>
                  <a:pt x="1407" y="288"/>
                  <a:pt x="1588" y="669"/>
                  <a:pt x="1769" y="1051"/>
                </a:cubicBezTo>
              </a:path>
            </a:pathLst>
          </a:custGeom>
          <a:noFill/>
          <a:ln w="28575" cap="flat" cmpd="sng">
            <a:solidFill>
              <a:srgbClr val="FF0000"/>
            </a:solidFill>
            <a:prstDash val="solid"/>
            <a:round/>
            <a:headEnd type="none" w="med" len="med"/>
            <a:tailEnd type="none" w="med" len="med"/>
          </a:ln>
        </p:spPr>
        <p:txBody>
          <a:bodyPr/>
          <a:lstStyle/>
          <a:p>
            <a:endParaRPr lang="zh-CN" altLang="en-US" sz="2200"/>
          </a:p>
        </p:txBody>
      </p:sp>
      <p:sp>
        <p:nvSpPr>
          <p:cNvPr id="20513" name="直接连接符 64564"/>
          <p:cNvSpPr/>
          <p:nvPr>
            <p:custDataLst>
              <p:tags r:id="rId33"/>
            </p:custDataLst>
          </p:nvPr>
        </p:nvSpPr>
        <p:spPr>
          <a:xfrm flipH="1">
            <a:off x="8029574" y="1431925"/>
            <a:ext cx="0" cy="1455737"/>
          </a:xfrm>
          <a:prstGeom prst="line">
            <a:avLst/>
          </a:prstGeom>
          <a:ln w="12700" cap="flat" cmpd="sng">
            <a:solidFill>
              <a:schemeClr val="tx1"/>
            </a:solidFill>
            <a:prstDash val="dash"/>
            <a:round/>
            <a:headEnd type="none" w="med" len="med"/>
            <a:tailEnd type="none" w="med" len="med"/>
          </a:ln>
        </p:spPr>
        <p:txBody>
          <a:bodyPr/>
          <a:lstStyle/>
          <a:p/>
        </p:txBody>
      </p:sp>
      <p:sp>
        <p:nvSpPr>
          <p:cNvPr id="20514" name="文本框 64565"/>
          <p:cNvSpPr txBox="1"/>
          <p:nvPr>
            <p:custDataLst>
              <p:tags r:id="rId34"/>
            </p:custDataLst>
          </p:nvPr>
        </p:nvSpPr>
        <p:spPr>
          <a:xfrm>
            <a:off x="6610350" y="3278188"/>
            <a:ext cx="3752850" cy="460375"/>
          </a:xfrm>
          <a:prstGeom prst="rect">
            <a:avLst/>
          </a:prstGeom>
          <a:noFill/>
          <a:ln w="28575">
            <a:noFill/>
          </a:ln>
        </p:spPr>
        <p:txBody>
          <a:bodyPr anchor="t">
            <a:spAutoFit/>
          </a:bodyPr>
          <a:lstStyle/>
          <a:p>
            <a:pPr>
              <a:spcBef>
                <a:spcPct val="50000"/>
              </a:spcBef>
            </a:pPr>
            <a:r>
              <a:rPr lang="en-US" altLang="zh-CN" sz="2400" b="1">
                <a:solidFill>
                  <a:srgbClr val="0000FF"/>
                </a:solidFill>
                <a:latin typeface="Arial Black" panose="020B0A04020102020204" charset="0"/>
                <a:ea typeface="微软雅黑" panose="020B0503020204020204" pitchFamily="34" charset="-122"/>
              </a:rPr>
              <a:t>0        K/2       K  </a:t>
            </a:r>
            <a:r>
              <a:rPr lang="zh-CN" altLang="en-US" sz="2400" b="1">
                <a:solidFill>
                  <a:srgbClr val="0000FF"/>
                </a:solidFill>
                <a:latin typeface="Arial Black" panose="020B0A04020102020204" charset="0"/>
                <a:ea typeface="微软雅黑" panose="020B0503020204020204" pitchFamily="34" charset="-122"/>
              </a:rPr>
              <a:t>数量</a:t>
            </a:r>
            <a:endParaRPr lang="zh-CN" altLang="en-US" sz="2400" b="1">
              <a:solidFill>
                <a:srgbClr val="0000FF"/>
              </a:solidFill>
              <a:latin typeface="Arial Black" panose="020B0A04020102020204" charset="0"/>
              <a:ea typeface="微软雅黑" panose="020B0503020204020204" pitchFamily="34" charset="-122"/>
            </a:endParaRPr>
          </a:p>
        </p:txBody>
      </p:sp>
      <p:sp>
        <p:nvSpPr>
          <p:cNvPr id="20515" name="文本框 64566"/>
          <p:cNvSpPr txBox="1"/>
          <p:nvPr>
            <p:custDataLst>
              <p:tags r:id="rId35"/>
            </p:custDataLst>
          </p:nvPr>
        </p:nvSpPr>
        <p:spPr>
          <a:xfrm>
            <a:off x="6248400" y="838200"/>
            <a:ext cx="319089" cy="1568450"/>
          </a:xfrm>
          <a:prstGeom prst="rect">
            <a:avLst/>
          </a:prstGeom>
          <a:noFill/>
          <a:ln w="28575">
            <a:noFill/>
          </a:ln>
        </p:spPr>
        <p:txBody>
          <a:bodyPr anchor="t">
            <a:spAutoFit/>
          </a:bodyPr>
          <a:lstStyle/>
          <a:p>
            <a:pPr>
              <a:spcBef>
                <a:spcPct val="50000"/>
              </a:spcBef>
            </a:pPr>
            <a:r>
              <a:rPr lang="zh-CN" altLang="en-US" sz="2400" b="1">
                <a:latin typeface="Arial Black" panose="020B0A04020102020204" charset="0"/>
                <a:ea typeface="微软雅黑" panose="020B0503020204020204" pitchFamily="34" charset="-122"/>
              </a:rPr>
              <a:t>增长速率</a:t>
            </a:r>
            <a:endParaRPr lang="zh-CN" altLang="en-US" sz="2400" b="1">
              <a:latin typeface="Arial Black" panose="020B0A04020102020204" charset="0"/>
              <a:ea typeface="微软雅黑" panose="020B0503020204020204" pitchFamily="34" charset="-122"/>
            </a:endParaRPr>
          </a:p>
        </p:txBody>
      </p:sp>
      <p:sp>
        <p:nvSpPr>
          <p:cNvPr id="20516" name="矩形 64567"/>
          <p:cNvSpPr/>
          <p:nvPr>
            <p:custDataLst>
              <p:tags r:id="rId36"/>
            </p:custDataLst>
          </p:nvPr>
        </p:nvSpPr>
        <p:spPr>
          <a:xfrm>
            <a:off x="6323012" y="2671763"/>
            <a:ext cx="302260" cy="460375"/>
          </a:xfrm>
          <a:prstGeom prst="rect">
            <a:avLst/>
          </a:prstGeom>
          <a:noFill/>
          <a:ln w="9525">
            <a:noFill/>
          </a:ln>
        </p:spPr>
        <p:txBody>
          <a:bodyPr wrap="none" anchor="t">
            <a:spAutoFit/>
          </a:bodyPr>
          <a:lstStyle/>
          <a:p>
            <a:r>
              <a:rPr lang="en-US" altLang="zh-CN" sz="2400" b="1">
                <a:latin typeface="Arial Black" panose="020B0A04020102020204" charset="0"/>
                <a:ea typeface="微软雅黑" panose="020B0503020204020204" pitchFamily="34" charset="-122"/>
              </a:rPr>
              <a:t>f</a:t>
            </a:r>
            <a:endParaRPr lang="en-US" altLang="zh-CN" sz="2400" b="1">
              <a:latin typeface="Arial Black" panose="020B0A04020102020204" charset="0"/>
              <a:ea typeface="微软雅黑" panose="020B0503020204020204" pitchFamily="34" charset="-122"/>
            </a:endParaRPr>
          </a:p>
        </p:txBody>
      </p:sp>
      <p:sp>
        <p:nvSpPr>
          <p:cNvPr id="20517" name="矩形 64568"/>
          <p:cNvSpPr/>
          <p:nvPr>
            <p:custDataLst>
              <p:tags r:id="rId37"/>
            </p:custDataLst>
          </p:nvPr>
        </p:nvSpPr>
        <p:spPr>
          <a:xfrm>
            <a:off x="7818438" y="968375"/>
            <a:ext cx="380999" cy="460375"/>
          </a:xfrm>
          <a:prstGeom prst="rect">
            <a:avLst/>
          </a:prstGeom>
          <a:noFill/>
          <a:ln w="9525">
            <a:noFill/>
          </a:ln>
        </p:spPr>
        <p:txBody>
          <a:bodyPr anchor="t">
            <a:spAutoFit/>
          </a:bodyPr>
          <a:lstStyle/>
          <a:p>
            <a:r>
              <a:rPr lang="en-US" altLang="zh-CN" sz="2400" b="1">
                <a:latin typeface="Arial Black" panose="020B0A04020102020204" charset="0"/>
                <a:ea typeface="微软雅黑" panose="020B0503020204020204" pitchFamily="34" charset="-122"/>
              </a:rPr>
              <a:t>g</a:t>
            </a:r>
            <a:endParaRPr lang="en-US" altLang="zh-CN" sz="2400" b="1">
              <a:latin typeface="Arial Black" panose="020B0A04020102020204" charset="0"/>
              <a:ea typeface="微软雅黑" panose="020B0503020204020204" pitchFamily="34" charset="-122"/>
            </a:endParaRPr>
          </a:p>
        </p:txBody>
      </p:sp>
      <p:sp>
        <p:nvSpPr>
          <p:cNvPr id="20518" name="矩形 64569"/>
          <p:cNvSpPr/>
          <p:nvPr>
            <p:custDataLst>
              <p:tags r:id="rId38"/>
            </p:custDataLst>
          </p:nvPr>
        </p:nvSpPr>
        <p:spPr>
          <a:xfrm>
            <a:off x="9090025" y="2538413"/>
            <a:ext cx="374650" cy="460375"/>
          </a:xfrm>
          <a:prstGeom prst="rect">
            <a:avLst/>
          </a:prstGeom>
          <a:noFill/>
          <a:ln w="9525">
            <a:noFill/>
          </a:ln>
        </p:spPr>
        <p:txBody>
          <a:bodyPr anchor="t">
            <a:spAutoFit/>
          </a:bodyPr>
          <a:lstStyle/>
          <a:p>
            <a:r>
              <a:rPr lang="en-US" altLang="zh-CN" sz="2400" b="1">
                <a:latin typeface="Arial Black" panose="020B0A04020102020204" charset="0"/>
                <a:ea typeface="微软雅黑" panose="020B0503020204020204" pitchFamily="34" charset="-122"/>
              </a:rPr>
              <a:t>h</a:t>
            </a:r>
            <a:endParaRPr lang="en-US" altLang="zh-CN" sz="2400" b="1">
              <a:latin typeface="Arial Black" panose="020B0A04020102020204" charset="0"/>
              <a:ea typeface="微软雅黑" panose="020B0503020204020204" pitchFamily="34" charset="-122"/>
            </a:endParaRPr>
          </a:p>
        </p:txBody>
      </p:sp>
      <p:grpSp>
        <p:nvGrpSpPr>
          <p:cNvPr id="14" name="组合 13"/>
          <p:cNvGrpSpPr/>
          <p:nvPr>
            <p:custDataLst>
              <p:tags r:id="rId39"/>
            </p:custDataLst>
          </p:nvPr>
        </p:nvGrpSpPr>
        <p:grpSpPr>
          <a:xfrm>
            <a:off x="87630" y="-33020"/>
            <a:ext cx="12017375" cy="6858000"/>
            <a:chOff x="220717" y="178677"/>
            <a:chExt cx="11666483" cy="6568965"/>
          </a:xfrm>
        </p:grpSpPr>
        <p:sp>
          <p:nvSpPr>
            <p:cNvPr id="15" name="矩形 14"/>
            <p:cNvSpPr/>
            <p:nvPr>
              <p:custDataLst>
                <p:tags r:id="rId40"/>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41"/>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42"/>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43"/>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47">
                                            <p:txEl>
                                              <p:pRg st="0" end="0"/>
                                            </p:txEl>
                                          </p:spTgt>
                                        </p:tgtEl>
                                        <p:attrNameLst>
                                          <p:attrName>style.visibility</p:attrName>
                                        </p:attrNameLst>
                                      </p:cBhvr>
                                      <p:to>
                                        <p:strVal val="visible"/>
                                      </p:to>
                                    </p:set>
                                    <p:animEffect transition="in" filter="blinds(horizontal)">
                                      <p:cBhvr>
                                        <p:cTn id="7" dur="500"/>
                                        <p:tgtEl>
                                          <p:spTgt spid="64547">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4547">
                                            <p:txEl>
                                              <p:pRg st="1" end="1"/>
                                            </p:txEl>
                                          </p:spTgt>
                                        </p:tgtEl>
                                        <p:attrNameLst>
                                          <p:attrName>style.visibility</p:attrName>
                                        </p:attrNameLst>
                                      </p:cBhvr>
                                      <p:to>
                                        <p:strVal val="visible"/>
                                      </p:to>
                                    </p:set>
                                    <p:animEffect transition="in" filter="blinds(horizontal)">
                                      <p:cBhvr>
                                        <p:cTn id="11" dur="500"/>
                                        <p:tgtEl>
                                          <p:spTgt spid="64547">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64547">
                                            <p:txEl>
                                              <p:pRg st="2" end="2"/>
                                            </p:txEl>
                                          </p:spTgt>
                                        </p:tgtEl>
                                        <p:attrNameLst>
                                          <p:attrName>style.visibility</p:attrName>
                                        </p:attrNameLst>
                                      </p:cBhvr>
                                      <p:to>
                                        <p:strVal val="visible"/>
                                      </p:to>
                                    </p:set>
                                    <p:animEffect transition="in" filter="blinds(horizontal)">
                                      <p:cBhvr>
                                        <p:cTn id="15" dur="500"/>
                                        <p:tgtEl>
                                          <p:spTgt spid="64547">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64547">
                                            <p:txEl>
                                              <p:pRg st="3" end="3"/>
                                            </p:txEl>
                                          </p:spTgt>
                                        </p:tgtEl>
                                        <p:attrNameLst>
                                          <p:attrName>style.visibility</p:attrName>
                                        </p:attrNameLst>
                                      </p:cBhvr>
                                      <p:to>
                                        <p:strVal val="visible"/>
                                      </p:to>
                                    </p:set>
                                    <p:animEffect transition="in" filter="blinds(horizontal)">
                                      <p:cBhvr>
                                        <p:cTn id="19" dur="500"/>
                                        <p:tgtEl>
                                          <p:spTgt spid="6454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4552"/>
                                        </p:tgtEl>
                                        <p:attrNameLst>
                                          <p:attrName>style.visibility</p:attrName>
                                        </p:attrNameLst>
                                      </p:cBhvr>
                                      <p:to>
                                        <p:strVal val="visible"/>
                                      </p:to>
                                    </p:set>
                                    <p:anim calcmode="lin" valueType="num">
                                      <p:cBhvr additive="base">
                                        <p:cTn id="24" dur="500" fill="hold"/>
                                        <p:tgtEl>
                                          <p:spTgt spid="64552"/>
                                        </p:tgtEl>
                                        <p:attrNameLst>
                                          <p:attrName>ppt_x</p:attrName>
                                        </p:attrNameLst>
                                      </p:cBhvr>
                                      <p:tavLst>
                                        <p:tav tm="0">
                                          <p:val>
                                            <p:strVal val="#ppt_x"/>
                                          </p:val>
                                        </p:tav>
                                        <p:tav tm="100000">
                                          <p:val>
                                            <p:strVal val="#ppt_x"/>
                                          </p:val>
                                        </p:tav>
                                      </p:tavLst>
                                    </p:anim>
                                    <p:anim calcmode="lin" valueType="num">
                                      <p:cBhvr additive="base">
                                        <p:cTn id="25" dur="500" fill="hold"/>
                                        <p:tgtEl>
                                          <p:spTgt spid="6455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4556"/>
                                        </p:tgtEl>
                                        <p:attrNameLst>
                                          <p:attrName>style.visibility</p:attrName>
                                        </p:attrNameLst>
                                      </p:cBhvr>
                                      <p:to>
                                        <p:strVal val="visible"/>
                                      </p:to>
                                    </p:set>
                                    <p:anim calcmode="lin" valueType="num">
                                      <p:cBhvr additive="base">
                                        <p:cTn id="30" dur="500" fill="hold"/>
                                        <p:tgtEl>
                                          <p:spTgt spid="64556"/>
                                        </p:tgtEl>
                                        <p:attrNameLst>
                                          <p:attrName>ppt_x</p:attrName>
                                        </p:attrNameLst>
                                      </p:cBhvr>
                                      <p:tavLst>
                                        <p:tav tm="0">
                                          <p:val>
                                            <p:strVal val="#ppt_x"/>
                                          </p:val>
                                        </p:tav>
                                        <p:tav tm="100000">
                                          <p:val>
                                            <p:strVal val="#ppt_x"/>
                                          </p:val>
                                        </p:tav>
                                      </p:tavLst>
                                    </p:anim>
                                    <p:anim calcmode="lin" valueType="num">
                                      <p:cBhvr additive="base">
                                        <p:cTn id="31" dur="500" fill="hold"/>
                                        <p:tgtEl>
                                          <p:spTgt spid="6455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4557"/>
                                        </p:tgtEl>
                                        <p:attrNameLst>
                                          <p:attrName>style.visibility</p:attrName>
                                        </p:attrNameLst>
                                      </p:cBhvr>
                                      <p:to>
                                        <p:strVal val="visible"/>
                                      </p:to>
                                    </p:set>
                                    <p:anim calcmode="lin" valueType="num">
                                      <p:cBhvr additive="base">
                                        <p:cTn id="36" dur="500" fill="hold"/>
                                        <p:tgtEl>
                                          <p:spTgt spid="64557"/>
                                        </p:tgtEl>
                                        <p:attrNameLst>
                                          <p:attrName>ppt_x</p:attrName>
                                        </p:attrNameLst>
                                      </p:cBhvr>
                                      <p:tavLst>
                                        <p:tav tm="0">
                                          <p:val>
                                            <p:strVal val="#ppt_x"/>
                                          </p:val>
                                        </p:tav>
                                        <p:tav tm="100000">
                                          <p:val>
                                            <p:strVal val="#ppt_x"/>
                                          </p:val>
                                        </p:tav>
                                      </p:tavLst>
                                    </p:anim>
                                    <p:anim calcmode="lin" valueType="num">
                                      <p:cBhvr additive="base">
                                        <p:cTn id="37" dur="500" fill="hold"/>
                                        <p:tgtEl>
                                          <p:spTgt spid="6455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4558"/>
                                        </p:tgtEl>
                                        <p:attrNameLst>
                                          <p:attrName>style.visibility</p:attrName>
                                        </p:attrNameLst>
                                      </p:cBhvr>
                                      <p:to>
                                        <p:strVal val="visible"/>
                                      </p:to>
                                    </p:set>
                                    <p:anim calcmode="lin" valueType="num">
                                      <p:cBhvr additive="base">
                                        <p:cTn id="42" dur="500" fill="hold"/>
                                        <p:tgtEl>
                                          <p:spTgt spid="64558"/>
                                        </p:tgtEl>
                                        <p:attrNameLst>
                                          <p:attrName>ppt_x</p:attrName>
                                        </p:attrNameLst>
                                      </p:cBhvr>
                                      <p:tavLst>
                                        <p:tav tm="0">
                                          <p:val>
                                            <p:strVal val="#ppt_x"/>
                                          </p:val>
                                        </p:tav>
                                        <p:tav tm="100000">
                                          <p:val>
                                            <p:strVal val="#ppt_x"/>
                                          </p:val>
                                        </p:tav>
                                      </p:tavLst>
                                    </p:anim>
                                    <p:anim calcmode="lin" valueType="num">
                                      <p:cBhvr additive="base">
                                        <p:cTn id="43" dur="500" fill="hold"/>
                                        <p:tgtEl>
                                          <p:spTgt spid="64558"/>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4550"/>
                                        </p:tgtEl>
                                        <p:attrNameLst>
                                          <p:attrName>style.visibility</p:attrName>
                                        </p:attrNameLst>
                                      </p:cBhvr>
                                      <p:to>
                                        <p:strVal val="visible"/>
                                      </p:to>
                                    </p:set>
                                    <p:animEffect transition="in" filter="blinds(horizontal)">
                                      <p:cBhvr>
                                        <p:cTn id="48" dur="500"/>
                                        <p:tgtEl>
                                          <p:spTgt spid="64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0" grpId="0"/>
      <p:bldP spid="64552" grpId="0"/>
      <p:bldP spid="645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文本框 109571"/>
          <p:cNvSpPr txBox="1"/>
          <p:nvPr>
            <p:custDataLst>
              <p:tags r:id="rId1"/>
            </p:custDataLst>
          </p:nvPr>
        </p:nvSpPr>
        <p:spPr>
          <a:xfrm>
            <a:off x="2286001" y="1066799"/>
            <a:ext cx="7315200" cy="1076325"/>
          </a:xfrm>
          <a:prstGeom prst="rect">
            <a:avLst/>
          </a:prstGeom>
          <a:noFill/>
          <a:ln w="9525">
            <a:noFill/>
          </a:ln>
        </p:spPr>
        <p:txBody>
          <a:bodyPr anchor="t">
            <a:spAutoFit/>
          </a:bodyPr>
          <a:lstStyle/>
          <a:p>
            <a:r>
              <a:rPr lang="en-US" altLang="zh-CN" sz="3200" b="1">
                <a:latin typeface="Arial Black" panose="020B0A04020102020204" charset="0"/>
                <a:ea typeface="微软雅黑" panose="020B0503020204020204" pitchFamily="34" charset="-122"/>
              </a:rPr>
              <a:t>2. </a:t>
            </a:r>
            <a:r>
              <a:rPr lang="en-US" altLang="zh-CN" sz="3200" b="1">
                <a:solidFill>
                  <a:srgbClr val="0000FF"/>
                </a:solidFill>
                <a:latin typeface="Arial Black" panose="020B0A04020102020204" charset="0"/>
                <a:ea typeface="微软雅黑" panose="020B0503020204020204" pitchFamily="34" charset="-122"/>
              </a:rPr>
              <a:t>“J”</a:t>
            </a:r>
            <a:r>
              <a:rPr lang="zh-CN" altLang="en-US" sz="3200" b="1">
                <a:solidFill>
                  <a:srgbClr val="0000FF"/>
                </a:solidFill>
                <a:latin typeface="Arial Black" panose="020B0A04020102020204" charset="0"/>
                <a:ea typeface="微软雅黑" panose="020B0503020204020204" pitchFamily="34" charset="-122"/>
              </a:rPr>
              <a:t>型和</a:t>
            </a:r>
            <a:r>
              <a:rPr lang="en-US" altLang="zh-CN" sz="3195">
                <a:solidFill>
                  <a:srgbClr val="0000FF"/>
                </a:solidFill>
                <a:latin typeface="Arial Black" panose="020B0A04020102020204" charset="0"/>
                <a:ea typeface="微软雅黑" panose="020B0503020204020204" pitchFamily="34" charset="-122"/>
                <a:sym typeface="+mn-ea"/>
              </a:rPr>
              <a:t>“</a:t>
            </a:r>
            <a:r>
              <a:rPr lang="en-US" altLang="zh-CN" sz="3200" b="1">
                <a:solidFill>
                  <a:srgbClr val="0000FF"/>
                </a:solidFill>
                <a:latin typeface="Arial Black" panose="020B0A04020102020204" charset="0"/>
                <a:ea typeface="微软雅黑" panose="020B0503020204020204" pitchFamily="34" charset="-122"/>
              </a:rPr>
              <a:t>S”</a:t>
            </a:r>
            <a:r>
              <a:rPr lang="zh-CN" altLang="en-US" sz="3200" b="1">
                <a:solidFill>
                  <a:srgbClr val="0000FF"/>
                </a:solidFill>
                <a:latin typeface="Arial Black" panose="020B0A04020102020204" charset="0"/>
                <a:ea typeface="微软雅黑" panose="020B0503020204020204" pitchFamily="34" charset="-122"/>
              </a:rPr>
              <a:t>型曲线</a:t>
            </a:r>
            <a:r>
              <a:rPr lang="zh-CN" altLang="en-US" sz="3200" b="1">
                <a:latin typeface="Arial Black" panose="020B0A04020102020204" charset="0"/>
                <a:ea typeface="微软雅黑" panose="020B0503020204020204" pitchFamily="34" charset="-122"/>
              </a:rPr>
              <a:t>增长率的变化</a:t>
            </a:r>
            <a:r>
              <a:rPr lang="en-US" altLang="zh-CN" sz="3200" b="1">
                <a:latin typeface="Arial Black" panose="020B0A04020102020204" charset="0"/>
                <a:ea typeface="微软雅黑" panose="020B0503020204020204" pitchFamily="34" charset="-122"/>
              </a:rPr>
              <a:t>:</a:t>
            </a:r>
            <a:endParaRPr lang="en-US" altLang="zh-CN" sz="3200" b="1">
              <a:latin typeface="Arial Black" panose="020B0A04020102020204" charset="0"/>
              <a:ea typeface="微软雅黑" panose="020B0503020204020204" pitchFamily="34" charset="-122"/>
            </a:endParaRPr>
          </a:p>
          <a:p>
            <a:r>
              <a:rPr lang="en-US" altLang="zh-CN" sz="3200" b="1">
                <a:latin typeface="Arial Black" panose="020B0A04020102020204" charset="0"/>
                <a:ea typeface="微软雅黑" panose="020B0503020204020204" pitchFamily="34" charset="-122"/>
              </a:rPr>
              <a:t>      </a:t>
            </a:r>
            <a:r>
              <a:rPr lang="zh-CN" altLang="en-US" sz="3200" b="1">
                <a:solidFill>
                  <a:srgbClr val="FF0000"/>
                </a:solidFill>
                <a:latin typeface="Arial Black" panose="020B0A04020102020204" charset="0"/>
                <a:ea typeface="微软雅黑" panose="020B0503020204020204" pitchFamily="34" charset="-122"/>
              </a:rPr>
              <a:t>看</a:t>
            </a:r>
            <a:r>
              <a:rPr lang="en-US" altLang="zh-CN" sz="3200" b="1">
                <a:solidFill>
                  <a:srgbClr val="FF0000"/>
                </a:solidFill>
                <a:latin typeface="Arial Black" panose="020B0A04020102020204" charset="0"/>
                <a:ea typeface="微软雅黑" panose="020B0503020204020204" pitchFamily="34" charset="-122"/>
              </a:rPr>
              <a:t>(λ-1)</a:t>
            </a:r>
            <a:endParaRPr lang="en-US" altLang="zh-CN" sz="3200" b="1">
              <a:solidFill>
                <a:srgbClr val="FF0000"/>
              </a:solidFill>
              <a:latin typeface="Arial Black" panose="020B0A04020102020204" charset="0"/>
              <a:ea typeface="微软雅黑" panose="020B0503020204020204" pitchFamily="34" charset="-122"/>
            </a:endParaRPr>
          </a:p>
        </p:txBody>
      </p:sp>
      <p:sp>
        <p:nvSpPr>
          <p:cNvPr id="21506" name="文本框 109572"/>
          <p:cNvSpPr txBox="1"/>
          <p:nvPr>
            <p:custDataLst>
              <p:tags r:id="rId2"/>
            </p:custDataLst>
          </p:nvPr>
        </p:nvSpPr>
        <p:spPr>
          <a:xfrm>
            <a:off x="1905000" y="303213"/>
            <a:ext cx="1808480" cy="583565"/>
          </a:xfrm>
          <a:prstGeom prst="rect">
            <a:avLst/>
          </a:prstGeom>
          <a:noFill/>
          <a:ln w="9525">
            <a:noFill/>
          </a:ln>
        </p:spPr>
        <p:txBody>
          <a:bodyPr wrap="none" anchor="t">
            <a:spAutoFit/>
          </a:bodyPr>
          <a:lstStyle/>
          <a:p>
            <a:r>
              <a:rPr lang="zh-CN" altLang="en-US" sz="3200" b="1">
                <a:latin typeface="Arial Black" panose="020B0A04020102020204" charset="0"/>
                <a:ea typeface="微软雅黑" panose="020B0503020204020204" pitchFamily="34" charset="-122"/>
              </a:rPr>
              <a:t>规律总结</a:t>
            </a:r>
            <a:endParaRPr lang="zh-CN" altLang="en-US" sz="3200" b="1">
              <a:latin typeface="Arial Black" panose="020B0A04020102020204" charset="0"/>
              <a:ea typeface="微软雅黑" panose="020B0503020204020204" pitchFamily="34" charset="-122"/>
            </a:endParaRPr>
          </a:p>
        </p:txBody>
      </p:sp>
      <p:sp>
        <p:nvSpPr>
          <p:cNvPr id="109574" name="文本框 109573"/>
          <p:cNvSpPr txBox="1"/>
          <p:nvPr>
            <p:custDataLst>
              <p:tags r:id="rId3"/>
            </p:custDataLst>
          </p:nvPr>
        </p:nvSpPr>
        <p:spPr>
          <a:xfrm>
            <a:off x="2209800" y="3119728"/>
            <a:ext cx="6934200" cy="583565"/>
          </a:xfrm>
          <a:prstGeom prst="rect">
            <a:avLst/>
          </a:prstGeom>
          <a:noFill/>
          <a:ln w="9525">
            <a:noFill/>
          </a:ln>
        </p:spPr>
        <p:txBody>
          <a:bodyPr anchor="t">
            <a:spAutoFit/>
          </a:bodyPr>
          <a:lstStyle/>
          <a:p>
            <a:pPr>
              <a:spcBef>
                <a:spcPct val="50000"/>
              </a:spcBef>
            </a:pPr>
            <a:r>
              <a:rPr lang="zh-CN" altLang="en-US" sz="2805" b="1">
                <a:latin typeface="Arial Black" panose="020B0A04020102020204" charset="0"/>
                <a:ea typeface="微软雅黑" panose="020B0503020204020204" pitchFamily="34" charset="-122"/>
              </a:rPr>
              <a:t>因为</a:t>
            </a:r>
            <a:r>
              <a:rPr lang="en-US" altLang="zh-CN" sz="2805" b="1">
                <a:latin typeface="Arial Black" panose="020B0A04020102020204" charset="0"/>
                <a:ea typeface="微软雅黑" panose="020B0503020204020204" pitchFamily="34" charset="-122"/>
              </a:rPr>
              <a:t>t</a:t>
            </a:r>
            <a:r>
              <a:rPr lang="zh-CN" altLang="en-US" sz="2805" b="1">
                <a:latin typeface="Arial Black" panose="020B0A04020102020204" charset="0"/>
                <a:ea typeface="微软雅黑" panose="020B0503020204020204" pitchFamily="34" charset="-122"/>
              </a:rPr>
              <a:t>年</a:t>
            </a:r>
            <a:r>
              <a:rPr lang="zh-CN" altLang="en-US" sz="2805" b="1">
                <a:solidFill>
                  <a:srgbClr val="FF0000"/>
                </a:solidFill>
                <a:latin typeface="Arial Black" panose="020B0A04020102020204" charset="0"/>
                <a:ea typeface="微软雅黑" panose="020B0503020204020204" pitchFamily="34" charset="-122"/>
              </a:rPr>
              <a:t>后</a:t>
            </a:r>
            <a:r>
              <a:rPr lang="zh-CN" altLang="en-US" sz="2805" b="1">
                <a:latin typeface="Arial Black" panose="020B0A04020102020204" charset="0"/>
                <a:ea typeface="微软雅黑" panose="020B0503020204020204" pitchFamily="34" charset="-122"/>
              </a:rPr>
              <a:t>种群的数量为</a:t>
            </a:r>
            <a:r>
              <a:rPr lang="en-US" altLang="zh-CN" sz="2805" b="1">
                <a:latin typeface="Arial Black" panose="020B0A04020102020204" charset="0"/>
                <a:ea typeface="微软雅黑" panose="020B0503020204020204" pitchFamily="34" charset="-122"/>
              </a:rPr>
              <a:t>: </a:t>
            </a:r>
            <a:r>
              <a:rPr lang="en-US" altLang="zh-CN" sz="2200">
                <a:latin typeface="Arial Black" panose="020B0A04020102020204" charset="0"/>
                <a:ea typeface="微软雅黑" panose="020B0503020204020204" pitchFamily="34" charset="-122"/>
              </a:rPr>
              <a:t> </a:t>
            </a:r>
            <a:r>
              <a:rPr lang="en-US" altLang="zh-CN" sz="3200" b="1" err="1">
                <a:solidFill>
                  <a:srgbClr val="FF0000"/>
                </a:solidFill>
                <a:latin typeface="Arial Black" panose="020B0A04020102020204" charset="0"/>
                <a:ea typeface="微软雅黑" panose="020B0503020204020204" pitchFamily="34" charset="-122"/>
              </a:rPr>
              <a:t>N</a:t>
            </a:r>
            <a:r>
              <a:rPr lang="en-US" altLang="zh-CN" sz="3200" b="1" baseline="-30000" err="1">
                <a:solidFill>
                  <a:srgbClr val="FF0000"/>
                </a:solidFill>
                <a:latin typeface="Arial Black" panose="020B0A04020102020204" charset="0"/>
                <a:ea typeface="微软雅黑" panose="020B0503020204020204" pitchFamily="34" charset="-122"/>
              </a:rPr>
              <a:t>t</a:t>
            </a:r>
            <a:r>
              <a:rPr lang="en-US" altLang="zh-CN" sz="3200" b="1">
                <a:solidFill>
                  <a:srgbClr val="FF0000"/>
                </a:solidFill>
                <a:latin typeface="Arial Black" panose="020B0A04020102020204" charset="0"/>
                <a:ea typeface="微软雅黑" panose="020B0503020204020204" pitchFamily="34" charset="-122"/>
              </a:rPr>
              <a:t>=N</a:t>
            </a:r>
            <a:r>
              <a:rPr lang="en-US" altLang="zh-CN" sz="3200" b="1" baseline="-30000">
                <a:solidFill>
                  <a:srgbClr val="FF0000"/>
                </a:solidFill>
                <a:latin typeface="Arial Black" panose="020B0A04020102020204" charset="0"/>
                <a:ea typeface="微软雅黑" panose="020B0503020204020204" pitchFamily="34" charset="-122"/>
              </a:rPr>
              <a:t>0</a:t>
            </a:r>
            <a:r>
              <a:rPr lang="en-US" altLang="zh-CN" sz="3200" b="1">
                <a:solidFill>
                  <a:srgbClr val="FF0000"/>
                </a:solidFill>
                <a:latin typeface="Arial Black" panose="020B0A04020102020204" charset="0"/>
                <a:ea typeface="微软雅黑" panose="020B0503020204020204" pitchFamily="34" charset="-122"/>
              </a:rPr>
              <a:t>λ</a:t>
            </a:r>
            <a:r>
              <a:rPr lang="en-US" altLang="zh-CN" sz="3200" b="1" baseline="52000">
                <a:solidFill>
                  <a:srgbClr val="FF0000"/>
                </a:solidFill>
                <a:latin typeface="Arial Black" panose="020B0A04020102020204" charset="0"/>
                <a:ea typeface="微软雅黑" panose="020B0503020204020204" pitchFamily="34" charset="-122"/>
              </a:rPr>
              <a:t>t</a:t>
            </a:r>
            <a:r>
              <a:rPr lang="en-US" altLang="zh-CN" sz="3200" b="1">
                <a:solidFill>
                  <a:srgbClr val="FF0000"/>
                </a:solidFill>
                <a:latin typeface="Arial Black" panose="020B0A04020102020204" charset="0"/>
                <a:ea typeface="微软雅黑" panose="020B0503020204020204" pitchFamily="34" charset="-122"/>
              </a:rPr>
              <a:t> </a:t>
            </a:r>
            <a:endParaRPr lang="en-US" altLang="zh-CN" sz="3200" b="1">
              <a:solidFill>
                <a:srgbClr val="FF0000"/>
              </a:solidFill>
              <a:latin typeface="Arial Black" panose="020B0A04020102020204" charset="0"/>
              <a:ea typeface="微软雅黑" panose="020B0503020204020204" pitchFamily="34" charset="-122"/>
            </a:endParaRPr>
          </a:p>
        </p:txBody>
      </p:sp>
      <p:sp>
        <p:nvSpPr>
          <p:cNvPr id="109575" name="矩形 109574"/>
          <p:cNvSpPr/>
          <p:nvPr>
            <p:custDataLst>
              <p:tags r:id="rId4"/>
            </p:custDataLst>
          </p:nvPr>
        </p:nvSpPr>
        <p:spPr>
          <a:xfrm>
            <a:off x="2209800" y="3881729"/>
            <a:ext cx="7467600" cy="681990"/>
          </a:xfrm>
          <a:prstGeom prst="rect">
            <a:avLst/>
          </a:prstGeom>
          <a:noFill/>
          <a:ln w="9525">
            <a:noFill/>
          </a:ln>
        </p:spPr>
        <p:txBody>
          <a:bodyPr anchor="t">
            <a:spAutoFit/>
          </a:bodyPr>
          <a:lstStyle/>
          <a:p>
            <a:pPr>
              <a:lnSpc>
                <a:spcPct val="120000"/>
              </a:lnSpc>
            </a:pPr>
            <a:r>
              <a:rPr lang="zh-CN" altLang="en-US" sz="3200" b="1">
                <a:latin typeface="Arial Black" panose="020B0A04020102020204" charset="0"/>
                <a:ea typeface="微软雅黑" panose="020B0503020204020204" pitchFamily="34" charset="-122"/>
              </a:rPr>
              <a:t>增长率</a:t>
            </a:r>
            <a:r>
              <a:rPr lang="en-US" altLang="zh-CN" sz="3200" err="1">
                <a:latin typeface="Arial Black" panose="020B0A04020102020204" charset="0"/>
                <a:ea typeface="微软雅黑" panose="020B0503020204020204" pitchFamily="34" charset="-122"/>
              </a:rPr>
              <a:t>= (N</a:t>
            </a:r>
            <a:r>
              <a:rPr lang="en-US" altLang="zh-CN" sz="3200" baseline="-25000" err="1">
                <a:latin typeface="Arial Black" panose="020B0A04020102020204" charset="0"/>
                <a:ea typeface="微软雅黑" panose="020B0503020204020204" pitchFamily="34" charset="-122"/>
              </a:rPr>
              <a:t>t</a:t>
            </a:r>
            <a:r>
              <a:rPr lang="zh-CN" altLang="en-US" sz="3200">
                <a:latin typeface="Arial Black" panose="020B0A04020102020204" charset="0"/>
                <a:ea typeface="微软雅黑" panose="020B0503020204020204" pitchFamily="34" charset="-122"/>
              </a:rPr>
              <a:t>－ </a:t>
            </a:r>
            <a:r>
              <a:rPr lang="en-US" altLang="zh-CN" sz="3200" err="1">
                <a:latin typeface="Arial Black" panose="020B0A04020102020204" charset="0"/>
                <a:ea typeface="微软雅黑" panose="020B0503020204020204" pitchFamily="34" charset="-122"/>
              </a:rPr>
              <a:t>N</a:t>
            </a:r>
            <a:r>
              <a:rPr lang="en-US" altLang="zh-CN" sz="3200" baseline="-25000" err="1">
                <a:latin typeface="Arial Black" panose="020B0A04020102020204" charset="0"/>
                <a:ea typeface="微软雅黑" panose="020B0503020204020204" pitchFamily="34" charset="-122"/>
              </a:rPr>
              <a:t>t </a:t>
            </a:r>
            <a:r>
              <a:rPr lang="zh-CN" altLang="en-US" sz="3200" baseline="-25000">
                <a:latin typeface="Arial Black" panose="020B0A04020102020204" charset="0"/>
                <a:ea typeface="微软雅黑" panose="020B0503020204020204" pitchFamily="34" charset="-122"/>
              </a:rPr>
              <a:t>－</a:t>
            </a:r>
            <a:r>
              <a:rPr lang="en-US" altLang="zh-CN" sz="3200" b="1" baseline="-25000">
                <a:latin typeface="Arial Black" panose="020B0A04020102020204" charset="0"/>
                <a:ea typeface="微软雅黑" panose="020B0503020204020204" pitchFamily="34" charset="-122"/>
              </a:rPr>
              <a:t>1</a:t>
            </a:r>
            <a:r>
              <a:rPr lang="en-US" altLang="zh-CN" sz="3200" err="1">
                <a:latin typeface="Arial Black" panose="020B0A04020102020204" charset="0"/>
                <a:ea typeface="微软雅黑" panose="020B0503020204020204" pitchFamily="34" charset="-122"/>
              </a:rPr>
              <a:t>)/ N</a:t>
            </a:r>
            <a:r>
              <a:rPr lang="en-US" altLang="zh-CN" sz="3200" baseline="-25000" err="1">
                <a:latin typeface="Arial Black" panose="020B0A04020102020204" charset="0"/>
                <a:ea typeface="微软雅黑" panose="020B0503020204020204" pitchFamily="34" charset="-122"/>
              </a:rPr>
              <a:t>t </a:t>
            </a:r>
            <a:r>
              <a:rPr lang="zh-CN" altLang="en-US" sz="3200" baseline="-25000">
                <a:latin typeface="Arial Black" panose="020B0A04020102020204" charset="0"/>
                <a:ea typeface="微软雅黑" panose="020B0503020204020204" pitchFamily="34" charset="-122"/>
              </a:rPr>
              <a:t>－</a:t>
            </a:r>
            <a:r>
              <a:rPr lang="en-US" altLang="zh-CN" sz="3200" b="1" baseline="-25000">
                <a:latin typeface="Arial Black" panose="020B0A04020102020204" charset="0"/>
                <a:ea typeface="微软雅黑" panose="020B0503020204020204" pitchFamily="34" charset="-122"/>
              </a:rPr>
              <a:t>1</a:t>
            </a:r>
            <a:endParaRPr lang="en-US" altLang="zh-CN" sz="3200" b="1" baseline="80000">
              <a:solidFill>
                <a:srgbClr val="FF0000"/>
              </a:solidFill>
              <a:latin typeface="Arial Black" panose="020B0A04020102020204" charset="0"/>
              <a:ea typeface="微软雅黑" panose="020B0503020204020204" pitchFamily="34" charset="-122"/>
            </a:endParaRPr>
          </a:p>
        </p:txBody>
      </p:sp>
      <p:grpSp>
        <p:nvGrpSpPr>
          <p:cNvPr id="109576" name="组合 109575"/>
          <p:cNvGrpSpPr/>
          <p:nvPr>
            <p:custDataLst>
              <p:tags r:id="rId5"/>
            </p:custDataLst>
          </p:nvPr>
        </p:nvGrpSpPr>
        <p:grpSpPr>
          <a:xfrm>
            <a:off x="2438400" y="4643729"/>
            <a:ext cx="4876800" cy="1604962"/>
            <a:chOff x="480" y="3168"/>
            <a:chExt cx="3072" cy="1011"/>
          </a:xfrm>
        </p:grpSpPr>
        <p:sp>
          <p:nvSpPr>
            <p:cNvPr id="21510" name="矩形 109576"/>
            <p:cNvSpPr/>
            <p:nvPr>
              <p:custDataLst>
                <p:tags r:id="rId6"/>
              </p:custDataLst>
            </p:nvPr>
          </p:nvSpPr>
          <p:spPr>
            <a:xfrm>
              <a:off x="864" y="3168"/>
              <a:ext cx="2688" cy="476"/>
            </a:xfrm>
            <a:prstGeom prst="rect">
              <a:avLst/>
            </a:prstGeom>
            <a:noFill/>
            <a:ln w="9525">
              <a:noFill/>
            </a:ln>
          </p:spPr>
          <p:txBody>
            <a:bodyPr anchor="t">
              <a:spAutoFit/>
            </a:bodyPr>
            <a:lstStyle/>
            <a:p>
              <a:pPr>
                <a:lnSpc>
                  <a:spcPct val="120000"/>
                </a:lnSpc>
              </a:pPr>
              <a:r>
                <a:rPr lang="en-US" altLang="zh-CN" sz="3200">
                  <a:latin typeface="Arial Black" panose="020B0A04020102020204" charset="0"/>
                  <a:ea typeface="微软雅黑" panose="020B0503020204020204" pitchFamily="34" charset="-122"/>
                </a:rPr>
                <a:t>N</a:t>
              </a:r>
              <a:r>
                <a:rPr lang="en-US" altLang="zh-CN" sz="3200" baseline="-25000">
                  <a:latin typeface="Arial Black" panose="020B0A04020102020204" charset="0"/>
                  <a:ea typeface="微软雅黑" panose="020B0503020204020204" pitchFamily="34" charset="-122"/>
                </a:rPr>
                <a:t>0</a:t>
              </a:r>
              <a:r>
                <a:rPr lang="en-US" altLang="zh-CN" sz="3600" b="1">
                  <a:latin typeface="Arial Black" panose="020B0A04020102020204" charset="0"/>
                  <a:ea typeface="微软雅黑" panose="020B0503020204020204" pitchFamily="34" charset="-122"/>
                </a:rPr>
                <a:t>λ</a:t>
              </a:r>
              <a:r>
                <a:rPr lang="en-US" altLang="zh-CN" sz="3200" baseline="70000">
                  <a:solidFill>
                    <a:srgbClr val="FF0000"/>
                  </a:solidFill>
                  <a:latin typeface="Arial Black" panose="020B0A04020102020204" charset="0"/>
                  <a:ea typeface="微软雅黑" panose="020B0503020204020204" pitchFamily="34" charset="-122"/>
                </a:rPr>
                <a:t>t</a:t>
              </a:r>
              <a:r>
                <a:rPr lang="zh-CN" altLang="en-US" sz="3200">
                  <a:latin typeface="Arial Black" panose="020B0A04020102020204" charset="0"/>
                  <a:ea typeface="微软雅黑" panose="020B0503020204020204" pitchFamily="34" charset="-122"/>
                </a:rPr>
                <a:t>－ </a:t>
              </a:r>
              <a:r>
                <a:rPr lang="en-US" altLang="zh-CN" sz="3200">
                  <a:latin typeface="Arial Black" panose="020B0A04020102020204" charset="0"/>
                  <a:ea typeface="微软雅黑" panose="020B0503020204020204" pitchFamily="34" charset="-122"/>
                </a:rPr>
                <a:t>N</a:t>
              </a:r>
              <a:r>
                <a:rPr lang="en-US" altLang="zh-CN" sz="3200" baseline="-25000">
                  <a:latin typeface="Arial Black" panose="020B0A04020102020204" charset="0"/>
                  <a:ea typeface="微软雅黑" panose="020B0503020204020204" pitchFamily="34" charset="-122"/>
                </a:rPr>
                <a:t>0</a:t>
              </a:r>
              <a:r>
                <a:rPr lang="en-US" altLang="zh-CN" sz="3600" b="1">
                  <a:latin typeface="Arial Black" panose="020B0A04020102020204" charset="0"/>
                  <a:ea typeface="微软雅黑" panose="020B0503020204020204" pitchFamily="34" charset="-122"/>
                </a:rPr>
                <a:t>λ</a:t>
              </a:r>
              <a:r>
                <a:rPr lang="en-US" altLang="zh-CN" sz="3200" baseline="76000">
                  <a:solidFill>
                    <a:srgbClr val="FF0000"/>
                  </a:solidFill>
                  <a:latin typeface="Arial Black" panose="020B0A04020102020204" charset="0"/>
                  <a:ea typeface="微软雅黑" panose="020B0503020204020204" pitchFamily="34" charset="-122"/>
                </a:rPr>
                <a:t>t </a:t>
              </a:r>
              <a:r>
                <a:rPr lang="zh-CN" altLang="en-US" sz="3200" baseline="76000">
                  <a:solidFill>
                    <a:srgbClr val="FF0000"/>
                  </a:solidFill>
                  <a:latin typeface="Arial Black" panose="020B0A04020102020204" charset="0"/>
                  <a:ea typeface="微软雅黑" panose="020B0503020204020204" pitchFamily="34" charset="-122"/>
                </a:rPr>
                <a:t>－</a:t>
              </a:r>
              <a:r>
                <a:rPr lang="en-US" altLang="zh-CN" sz="3200" b="1" baseline="76000">
                  <a:solidFill>
                    <a:srgbClr val="FF0000"/>
                  </a:solidFill>
                  <a:latin typeface="Arial Black" panose="020B0A04020102020204" charset="0"/>
                  <a:ea typeface="微软雅黑" panose="020B0503020204020204" pitchFamily="34" charset="-122"/>
                </a:rPr>
                <a:t>1</a:t>
              </a:r>
              <a:endParaRPr lang="en-US" altLang="zh-CN" sz="3200" b="1" baseline="80000">
                <a:solidFill>
                  <a:srgbClr val="FF0000"/>
                </a:solidFill>
                <a:latin typeface="Arial Black" panose="020B0A04020102020204" charset="0"/>
                <a:ea typeface="微软雅黑" panose="020B0503020204020204" pitchFamily="34" charset="-122"/>
              </a:endParaRPr>
            </a:p>
          </p:txBody>
        </p:sp>
        <p:sp>
          <p:nvSpPr>
            <p:cNvPr id="21511" name="直接连接符 109577"/>
            <p:cNvSpPr/>
            <p:nvPr>
              <p:custDataLst>
                <p:tags r:id="rId7"/>
              </p:custDataLst>
            </p:nvPr>
          </p:nvSpPr>
          <p:spPr>
            <a:xfrm>
              <a:off x="864" y="3648"/>
              <a:ext cx="1776" cy="0"/>
            </a:xfrm>
            <a:prstGeom prst="line">
              <a:avLst/>
            </a:prstGeom>
            <a:ln w="38100" cap="flat" cmpd="sng">
              <a:solidFill>
                <a:srgbClr val="0000FF"/>
              </a:solidFill>
              <a:prstDash val="solid"/>
              <a:round/>
              <a:headEnd type="none" w="med" len="med"/>
              <a:tailEnd type="none" w="med" len="med"/>
            </a:ln>
          </p:spPr>
          <p:txBody>
            <a:bodyPr/>
            <a:lstStyle/>
            <a:p/>
          </p:txBody>
        </p:sp>
        <p:sp>
          <p:nvSpPr>
            <p:cNvPr id="21512" name="矩形 109578"/>
            <p:cNvSpPr/>
            <p:nvPr>
              <p:custDataLst>
                <p:tags r:id="rId8"/>
              </p:custDataLst>
            </p:nvPr>
          </p:nvSpPr>
          <p:spPr>
            <a:xfrm>
              <a:off x="1152" y="3703"/>
              <a:ext cx="1200" cy="476"/>
            </a:xfrm>
            <a:prstGeom prst="rect">
              <a:avLst/>
            </a:prstGeom>
            <a:noFill/>
            <a:ln w="9525">
              <a:noFill/>
            </a:ln>
          </p:spPr>
          <p:txBody>
            <a:bodyPr anchor="t">
              <a:spAutoFit/>
            </a:bodyPr>
            <a:lstStyle/>
            <a:p>
              <a:pPr>
                <a:lnSpc>
                  <a:spcPct val="120000"/>
                </a:lnSpc>
              </a:pPr>
              <a:r>
                <a:rPr lang="en-US" altLang="zh-CN" sz="3200">
                  <a:latin typeface="Arial Black" panose="020B0A04020102020204" charset="0"/>
                  <a:ea typeface="微软雅黑" panose="020B0503020204020204" pitchFamily="34" charset="-122"/>
                </a:rPr>
                <a:t>N</a:t>
              </a:r>
              <a:r>
                <a:rPr lang="en-US" altLang="zh-CN" sz="3200" baseline="-25000">
                  <a:latin typeface="Arial Black" panose="020B0A04020102020204" charset="0"/>
                  <a:ea typeface="微软雅黑" panose="020B0503020204020204" pitchFamily="34" charset="-122"/>
                </a:rPr>
                <a:t>0</a:t>
              </a:r>
              <a:r>
                <a:rPr lang="en-US" altLang="zh-CN" sz="3600" b="1">
                  <a:latin typeface="Arial Black" panose="020B0A04020102020204" charset="0"/>
                  <a:ea typeface="微软雅黑" panose="020B0503020204020204" pitchFamily="34" charset="-122"/>
                </a:rPr>
                <a:t>λ</a:t>
              </a:r>
              <a:r>
                <a:rPr lang="en-US" altLang="zh-CN" sz="3200" baseline="76000">
                  <a:solidFill>
                    <a:srgbClr val="FF0000"/>
                  </a:solidFill>
                  <a:latin typeface="Arial Black" panose="020B0A04020102020204" charset="0"/>
                  <a:ea typeface="微软雅黑" panose="020B0503020204020204" pitchFamily="34" charset="-122"/>
                </a:rPr>
                <a:t>t </a:t>
              </a:r>
              <a:r>
                <a:rPr lang="zh-CN" altLang="en-US" sz="3200" baseline="76000">
                  <a:solidFill>
                    <a:srgbClr val="FF0000"/>
                  </a:solidFill>
                  <a:latin typeface="Arial Black" panose="020B0A04020102020204" charset="0"/>
                  <a:ea typeface="微软雅黑" panose="020B0503020204020204" pitchFamily="34" charset="-122"/>
                </a:rPr>
                <a:t>－</a:t>
              </a:r>
              <a:r>
                <a:rPr lang="en-US" altLang="zh-CN" sz="3200" b="1" baseline="76000">
                  <a:solidFill>
                    <a:srgbClr val="FF0000"/>
                  </a:solidFill>
                  <a:latin typeface="Arial Black" panose="020B0A04020102020204" charset="0"/>
                  <a:ea typeface="微软雅黑" panose="020B0503020204020204" pitchFamily="34" charset="-122"/>
                </a:rPr>
                <a:t>1</a:t>
              </a:r>
              <a:endParaRPr lang="en-US" altLang="zh-CN" sz="3200" b="1" baseline="80000">
                <a:solidFill>
                  <a:srgbClr val="FF0000"/>
                </a:solidFill>
                <a:latin typeface="Arial Black" panose="020B0A04020102020204" charset="0"/>
                <a:ea typeface="微软雅黑" panose="020B0503020204020204" pitchFamily="34" charset="-122"/>
              </a:endParaRPr>
            </a:p>
          </p:txBody>
        </p:sp>
        <p:sp>
          <p:nvSpPr>
            <p:cNvPr id="21513" name="矩形 109579"/>
            <p:cNvSpPr/>
            <p:nvPr>
              <p:custDataLst>
                <p:tags r:id="rId9"/>
              </p:custDataLst>
            </p:nvPr>
          </p:nvSpPr>
          <p:spPr>
            <a:xfrm>
              <a:off x="480" y="3456"/>
              <a:ext cx="305" cy="406"/>
            </a:xfrm>
            <a:prstGeom prst="rect">
              <a:avLst/>
            </a:prstGeom>
            <a:noFill/>
            <a:ln w="9525">
              <a:noFill/>
            </a:ln>
          </p:spPr>
          <p:txBody>
            <a:bodyPr wrap="none" anchor="t">
              <a:spAutoFit/>
            </a:bodyPr>
            <a:lstStyle/>
            <a:p>
              <a:r>
                <a:rPr lang="en-US" altLang="zh-CN" sz="3600">
                  <a:latin typeface="Arial Black" panose="020B0A04020102020204" charset="0"/>
                  <a:ea typeface="微软雅黑" panose="020B0503020204020204" pitchFamily="34" charset="-122"/>
                </a:rPr>
                <a:t>=</a:t>
              </a:r>
              <a:endParaRPr lang="en-US" altLang="zh-CN" sz="3600">
                <a:latin typeface="Arial Black" panose="020B0A04020102020204" charset="0"/>
                <a:ea typeface="微软雅黑" panose="020B0503020204020204" pitchFamily="34" charset="-122"/>
              </a:endParaRPr>
            </a:p>
          </p:txBody>
        </p:sp>
      </p:grpSp>
      <p:sp>
        <p:nvSpPr>
          <p:cNvPr id="109581" name="矩形 109580"/>
          <p:cNvSpPr/>
          <p:nvPr>
            <p:custDataLst>
              <p:tags r:id="rId10"/>
            </p:custDataLst>
          </p:nvPr>
        </p:nvSpPr>
        <p:spPr>
          <a:xfrm>
            <a:off x="6248400" y="5024728"/>
            <a:ext cx="1454785" cy="768350"/>
          </a:xfrm>
          <a:prstGeom prst="rect">
            <a:avLst/>
          </a:prstGeom>
          <a:noFill/>
          <a:ln w="9525">
            <a:noFill/>
          </a:ln>
        </p:spPr>
        <p:txBody>
          <a:bodyPr wrap="none" anchor="t">
            <a:spAutoFit/>
          </a:bodyPr>
          <a:lstStyle/>
          <a:p>
            <a:pPr>
              <a:spcBef>
                <a:spcPct val="50000"/>
              </a:spcBef>
            </a:pPr>
            <a:r>
              <a:rPr lang="en-US" altLang="zh-CN" sz="4400" b="1">
                <a:solidFill>
                  <a:srgbClr val="0000FF"/>
                </a:solidFill>
                <a:latin typeface="Arial Black" panose="020B0A04020102020204" charset="0"/>
                <a:ea typeface="微软雅黑" panose="020B0503020204020204" pitchFamily="34" charset="-122"/>
              </a:rPr>
              <a:t>=λ-1</a:t>
            </a:r>
            <a:endParaRPr lang="en-US" altLang="zh-CN" sz="4400" b="1">
              <a:solidFill>
                <a:srgbClr val="0000FF"/>
              </a:solidFill>
              <a:latin typeface="Arial Black" panose="020B0A04020102020204" charset="0"/>
              <a:ea typeface="微软雅黑" panose="020B0503020204020204" pitchFamily="34" charset="-122"/>
            </a:endParaRPr>
          </a:p>
        </p:txBody>
      </p:sp>
      <p:sp>
        <p:nvSpPr>
          <p:cNvPr id="59406" name="矩形 59405"/>
          <p:cNvSpPr/>
          <p:nvPr>
            <p:custDataLst>
              <p:tags r:id="rId11"/>
            </p:custDataLst>
          </p:nvPr>
        </p:nvSpPr>
        <p:spPr>
          <a:xfrm>
            <a:off x="1524763" y="2369347"/>
            <a:ext cx="9144000" cy="523240"/>
          </a:xfrm>
          <a:prstGeom prst="rect">
            <a:avLst/>
          </a:prstGeom>
          <a:noFill/>
          <a:ln w="25400" cap="flat" cmpd="sng">
            <a:solidFill>
              <a:srgbClr val="FF0000"/>
            </a:solidFill>
            <a:prstDash val="solid"/>
            <a:miter/>
            <a:headEnd type="none" w="med" len="med"/>
            <a:tailEnd type="none" w="med" len="med"/>
          </a:ln>
        </p:spPr>
        <p:txBody>
          <a:bodyPr anchor="t">
            <a:spAutoFit/>
          </a:bodyPr>
          <a:lstStyle/>
          <a:p>
            <a:r>
              <a:rPr lang="zh-CN" altLang="en-US" sz="2805" b="1">
                <a:solidFill>
                  <a:srgbClr val="0000FF"/>
                </a:solidFill>
                <a:latin typeface="Arial Black" panose="020B0A04020102020204" charset="0"/>
                <a:ea typeface="微软雅黑" panose="020B0503020204020204" pitchFamily="34" charset="-122"/>
              </a:rPr>
              <a:t>增长率＝</a:t>
            </a:r>
            <a:r>
              <a:rPr lang="en-US" altLang="zh-CN" sz="2805" b="1">
                <a:solidFill>
                  <a:srgbClr val="0000FF"/>
                </a:solidFill>
                <a:latin typeface="Arial Black" panose="020B0A04020102020204" charset="0"/>
                <a:ea typeface="微软雅黑" panose="020B0503020204020204" pitchFamily="34" charset="-122"/>
              </a:rPr>
              <a:t>(</a:t>
            </a:r>
            <a:r>
              <a:rPr lang="zh-CN" altLang="en-US" sz="2805" b="1">
                <a:solidFill>
                  <a:srgbClr val="0000FF"/>
                </a:solidFill>
                <a:latin typeface="Arial Black" panose="020B0A04020102020204" charset="0"/>
                <a:ea typeface="微软雅黑" panose="020B0503020204020204" pitchFamily="34" charset="-122"/>
              </a:rPr>
              <a:t>现有个体数－原有个体数</a:t>
            </a:r>
            <a:r>
              <a:rPr lang="en-US" altLang="zh-CN" sz="2805" b="1">
                <a:solidFill>
                  <a:srgbClr val="0000FF"/>
                </a:solidFill>
                <a:latin typeface="Arial Black" panose="020B0A04020102020204" charset="0"/>
                <a:ea typeface="微软雅黑" panose="020B0503020204020204" pitchFamily="34" charset="-122"/>
              </a:rPr>
              <a:t>)</a:t>
            </a:r>
            <a:r>
              <a:rPr lang="zh-CN" altLang="en-US" sz="2805" b="1">
                <a:solidFill>
                  <a:srgbClr val="0000FF"/>
                </a:solidFill>
                <a:latin typeface="Arial Black" panose="020B0A04020102020204" charset="0"/>
                <a:ea typeface="微软雅黑" panose="020B0503020204020204" pitchFamily="34" charset="-122"/>
              </a:rPr>
              <a:t>／原有个体数</a:t>
            </a:r>
            <a:r>
              <a:rPr lang="en-US" altLang="zh-CN" sz="2400" b="1">
                <a:latin typeface="Arial Black" panose="020B0A04020102020204" charset="0"/>
                <a:ea typeface="微软雅黑" panose="020B0503020204020204" pitchFamily="34" charset="-122"/>
              </a:rPr>
              <a:t>×100</a:t>
            </a:r>
            <a:r>
              <a:rPr lang="zh-CN" altLang="en-US" sz="2400" b="1">
                <a:latin typeface="Arial Black" panose="020B0A04020102020204" charset="0"/>
                <a:ea typeface="微软雅黑" panose="020B0503020204020204" pitchFamily="34" charset="-122"/>
              </a:rPr>
              <a:t>％</a:t>
            </a:r>
            <a:endParaRPr lang="en-US" altLang="zh-CN" sz="2805" b="1">
              <a:solidFill>
                <a:srgbClr val="FF0000"/>
              </a:solidFill>
              <a:latin typeface="Arial Black" panose="020B0A04020102020204" charset="0"/>
              <a:ea typeface="微软雅黑" panose="020B0503020204020204" pitchFamily="34" charset="-122"/>
            </a:endParaRPr>
          </a:p>
        </p:txBody>
      </p:sp>
      <p:grpSp>
        <p:nvGrpSpPr>
          <p:cNvPr id="14" name="组合 13"/>
          <p:cNvGrpSpPr/>
          <p:nvPr>
            <p:custDataLst>
              <p:tags r:id="rId12"/>
            </p:custDataLst>
          </p:nvPr>
        </p:nvGrpSpPr>
        <p:grpSpPr>
          <a:xfrm>
            <a:off x="87630" y="-33020"/>
            <a:ext cx="12017375" cy="6858000"/>
            <a:chOff x="220717" y="178677"/>
            <a:chExt cx="11666483" cy="6568965"/>
          </a:xfrm>
        </p:grpSpPr>
        <p:sp>
          <p:nvSpPr>
            <p:cNvPr id="15" name="矩形 14"/>
            <p:cNvSpPr/>
            <p:nvPr>
              <p:custDataLst>
                <p:tags r:id="rId13"/>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14"/>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5"/>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6"/>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406"/>
                                        </p:tgtEl>
                                        <p:attrNameLst>
                                          <p:attrName>style.visibility</p:attrName>
                                        </p:attrNameLst>
                                      </p:cBhvr>
                                      <p:to>
                                        <p:strVal val="visible"/>
                                      </p:to>
                                    </p:set>
                                    <p:anim calcmode="lin" valueType="num">
                                      <p:cBhvr additive="base">
                                        <p:cTn id="7" dur="500" fill="hold"/>
                                        <p:tgtEl>
                                          <p:spTgt spid="59406"/>
                                        </p:tgtEl>
                                        <p:attrNameLst>
                                          <p:attrName>ppt_x</p:attrName>
                                        </p:attrNameLst>
                                      </p:cBhvr>
                                      <p:tavLst>
                                        <p:tav tm="0">
                                          <p:val>
                                            <p:strVal val="#ppt_x"/>
                                          </p:val>
                                        </p:tav>
                                        <p:tav tm="100000">
                                          <p:val>
                                            <p:strVal val="#ppt_x"/>
                                          </p:val>
                                        </p:tav>
                                      </p:tavLst>
                                    </p:anim>
                                    <p:anim calcmode="lin" valueType="num">
                                      <p:cBhvr additive="base">
                                        <p:cTn id="8" dur="500" fill="hold"/>
                                        <p:tgtEl>
                                          <p:spTgt spid="594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9574"/>
                                        </p:tgtEl>
                                        <p:attrNameLst>
                                          <p:attrName>style.visibility</p:attrName>
                                        </p:attrNameLst>
                                      </p:cBhvr>
                                      <p:to>
                                        <p:strVal val="visible"/>
                                      </p:to>
                                    </p:set>
                                    <p:animEffect transition="in" filter="wipe(left)">
                                      <p:cBhvr>
                                        <p:cTn id="13" dur="500"/>
                                        <p:tgtEl>
                                          <p:spTgt spid="10957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9575">
                                            <p:txEl>
                                              <p:pRg st="0" end="0"/>
                                            </p:txEl>
                                          </p:spTgt>
                                        </p:tgtEl>
                                        <p:attrNameLst>
                                          <p:attrName>style.visibility</p:attrName>
                                        </p:attrNameLst>
                                      </p:cBhvr>
                                      <p:to>
                                        <p:strVal val="visible"/>
                                      </p:to>
                                    </p:set>
                                    <p:anim calcmode="lin" valueType="num">
                                      <p:cBhvr additive="base">
                                        <p:cTn id="18" dur="500" fill="hold"/>
                                        <p:tgtEl>
                                          <p:spTgt spid="10957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95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9576"/>
                                        </p:tgtEl>
                                        <p:attrNameLst>
                                          <p:attrName>style.visibility</p:attrName>
                                        </p:attrNameLst>
                                      </p:cBhvr>
                                      <p:to>
                                        <p:strVal val="visible"/>
                                      </p:to>
                                    </p:set>
                                    <p:anim calcmode="lin" valueType="num">
                                      <p:cBhvr additive="base">
                                        <p:cTn id="24" dur="500" fill="hold"/>
                                        <p:tgtEl>
                                          <p:spTgt spid="109576"/>
                                        </p:tgtEl>
                                        <p:attrNameLst>
                                          <p:attrName>ppt_x</p:attrName>
                                        </p:attrNameLst>
                                      </p:cBhvr>
                                      <p:tavLst>
                                        <p:tav tm="0">
                                          <p:val>
                                            <p:strVal val="#ppt_x"/>
                                          </p:val>
                                        </p:tav>
                                        <p:tav tm="100000">
                                          <p:val>
                                            <p:strVal val="#ppt_x"/>
                                          </p:val>
                                        </p:tav>
                                      </p:tavLst>
                                    </p:anim>
                                    <p:anim calcmode="lin" valueType="num">
                                      <p:cBhvr additive="base">
                                        <p:cTn id="25" dur="500" fill="hold"/>
                                        <p:tgtEl>
                                          <p:spTgt spid="10957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9581"/>
                                        </p:tgtEl>
                                        <p:attrNameLst>
                                          <p:attrName>style.visibility</p:attrName>
                                        </p:attrNameLst>
                                      </p:cBhvr>
                                      <p:to>
                                        <p:strVal val="visible"/>
                                      </p:to>
                                    </p:set>
                                    <p:anim calcmode="lin" valueType="num">
                                      <p:cBhvr additive="base">
                                        <p:cTn id="30" dur="500" fill="hold"/>
                                        <p:tgtEl>
                                          <p:spTgt spid="109581"/>
                                        </p:tgtEl>
                                        <p:attrNameLst>
                                          <p:attrName>ppt_x</p:attrName>
                                        </p:attrNameLst>
                                      </p:cBhvr>
                                      <p:tavLst>
                                        <p:tav tm="0">
                                          <p:val>
                                            <p:strVal val="#ppt_x"/>
                                          </p:val>
                                        </p:tav>
                                        <p:tav tm="100000">
                                          <p:val>
                                            <p:strVal val="#ppt_x"/>
                                          </p:val>
                                        </p:tav>
                                      </p:tavLst>
                                    </p:anim>
                                    <p:anim calcmode="lin" valueType="num">
                                      <p:cBhvr additive="base">
                                        <p:cTn id="31" dur="500" fill="hold"/>
                                        <p:tgtEl>
                                          <p:spTgt spid="10958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09572">
                                            <p:txEl>
                                              <p:pRg st="1" end="1"/>
                                            </p:txEl>
                                          </p:spTgt>
                                        </p:tgtEl>
                                        <p:attrNameLst>
                                          <p:attrName>style.visibility</p:attrName>
                                        </p:attrNameLst>
                                      </p:cBhvr>
                                      <p:to>
                                        <p:strVal val="visible"/>
                                      </p:to>
                                    </p:set>
                                    <p:animEffect transition="in" filter="blinds(horizontal)">
                                      <p:cBhvr>
                                        <p:cTn id="36" dur="500"/>
                                        <p:tgtEl>
                                          <p:spTgt spid="1095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4" grpId="0"/>
      <p:bldP spid="109581" grpId="0"/>
      <p:bldP spid="5940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图片 124930" descr="M~1W(I1C6NE9HE)JQ3[CG95"/>
          <p:cNvPicPr>
            <a:picLocks noChangeAspect="1"/>
          </p:cNvPicPr>
          <p:nvPr>
            <p:custDataLst>
              <p:tags r:id="rId1"/>
            </p:custDataLst>
          </p:nvPr>
        </p:nvPicPr>
        <p:blipFill>
          <a:blip r:embed="rId2"/>
          <a:stretch>
            <a:fillRect/>
          </a:stretch>
        </p:blipFill>
        <p:spPr>
          <a:xfrm>
            <a:off x="3124200" y="1828800"/>
            <a:ext cx="2590800" cy="1998663"/>
          </a:xfrm>
          <a:prstGeom prst="rect">
            <a:avLst/>
          </a:prstGeom>
          <a:noFill/>
          <a:ln w="9525">
            <a:noFill/>
          </a:ln>
        </p:spPr>
      </p:pic>
      <p:sp>
        <p:nvSpPr>
          <p:cNvPr id="22530" name="文本框 124932"/>
          <p:cNvSpPr txBox="1"/>
          <p:nvPr>
            <p:custDataLst>
              <p:tags r:id="rId3"/>
            </p:custDataLst>
          </p:nvPr>
        </p:nvSpPr>
        <p:spPr>
          <a:xfrm>
            <a:off x="1905000" y="106363"/>
            <a:ext cx="1808480" cy="583565"/>
          </a:xfrm>
          <a:prstGeom prst="rect">
            <a:avLst/>
          </a:prstGeom>
          <a:noFill/>
          <a:ln w="9525">
            <a:noFill/>
          </a:ln>
        </p:spPr>
        <p:txBody>
          <a:bodyPr wrap="none" anchor="t">
            <a:spAutoFit/>
          </a:bodyPr>
          <a:lstStyle/>
          <a:p>
            <a:r>
              <a:rPr lang="zh-CN" altLang="en-US" sz="3200" b="1">
                <a:latin typeface="Arial Black" panose="020B0A04020102020204" charset="0"/>
                <a:ea typeface="微软雅黑" panose="020B0503020204020204" pitchFamily="34" charset="-122"/>
              </a:rPr>
              <a:t>规律总结</a:t>
            </a:r>
            <a:endParaRPr lang="zh-CN" altLang="en-US" sz="3200" b="1">
              <a:latin typeface="Arial Black" panose="020B0A04020102020204" charset="0"/>
              <a:ea typeface="微软雅黑" panose="020B0503020204020204" pitchFamily="34" charset="-122"/>
            </a:endParaRPr>
          </a:p>
        </p:txBody>
      </p:sp>
      <p:sp>
        <p:nvSpPr>
          <p:cNvPr id="124934" name="文本框 124933"/>
          <p:cNvSpPr txBox="1"/>
          <p:nvPr>
            <p:custDataLst>
              <p:tags r:id="rId4"/>
            </p:custDataLst>
          </p:nvPr>
        </p:nvSpPr>
        <p:spPr>
          <a:xfrm>
            <a:off x="2096769" y="1828800"/>
            <a:ext cx="614680" cy="1758950"/>
          </a:xfrm>
          <a:prstGeom prst="rect">
            <a:avLst/>
          </a:prstGeom>
          <a:noFill/>
          <a:ln w="9525">
            <a:noFill/>
          </a:ln>
        </p:spPr>
        <p:txBody>
          <a:bodyPr vert="eaVert" wrap="none" anchor="t">
            <a:spAutoFit/>
          </a:bodyPr>
          <a:lstStyle/>
          <a:p>
            <a:r>
              <a:rPr lang="en-US" altLang="zh-CN" sz="2805" b="1">
                <a:solidFill>
                  <a:srgbClr val="0000FF"/>
                </a:solidFill>
                <a:latin typeface="Arial Black" panose="020B0A04020102020204" charset="0"/>
                <a:ea typeface="微软雅黑" panose="020B0503020204020204" pitchFamily="34" charset="-122"/>
              </a:rPr>
              <a:t>“J”</a:t>
            </a:r>
            <a:r>
              <a:rPr lang="zh-CN" altLang="en-US" sz="2805" b="1">
                <a:solidFill>
                  <a:srgbClr val="0000FF"/>
                </a:solidFill>
                <a:latin typeface="Arial Black" panose="020B0A04020102020204" charset="0"/>
                <a:ea typeface="微软雅黑" panose="020B0503020204020204" pitchFamily="34" charset="-122"/>
              </a:rPr>
              <a:t>型曲线</a:t>
            </a:r>
            <a:endParaRPr lang="zh-CN" altLang="en-US" sz="2805" b="1">
              <a:solidFill>
                <a:srgbClr val="0000FF"/>
              </a:solidFill>
              <a:latin typeface="Arial Black" panose="020B0A04020102020204" charset="0"/>
              <a:ea typeface="微软雅黑" panose="020B0503020204020204" pitchFamily="34" charset="-122"/>
            </a:endParaRPr>
          </a:p>
        </p:txBody>
      </p:sp>
      <p:sp>
        <p:nvSpPr>
          <p:cNvPr id="124935" name="直接连接符 124934"/>
          <p:cNvSpPr/>
          <p:nvPr>
            <p:custDataLst>
              <p:tags r:id="rId5"/>
            </p:custDataLst>
          </p:nvPr>
        </p:nvSpPr>
        <p:spPr>
          <a:xfrm>
            <a:off x="1524000" y="4038600"/>
            <a:ext cx="9144000" cy="0"/>
          </a:xfrm>
          <a:prstGeom prst="line">
            <a:avLst/>
          </a:prstGeom>
          <a:ln w="57150" cap="flat" cmpd="sng">
            <a:solidFill>
              <a:schemeClr val="tx1"/>
            </a:solidFill>
            <a:prstDash val="dash"/>
            <a:round/>
            <a:headEnd type="none" w="med" len="med"/>
            <a:tailEnd type="none" w="med" len="med"/>
          </a:ln>
        </p:spPr>
        <p:txBody>
          <a:bodyPr/>
          <a:lstStyle/>
          <a:p/>
        </p:txBody>
      </p:sp>
      <p:pic>
        <p:nvPicPr>
          <p:cNvPr id="124936" name="图片 124935" descr="]23N]HI~_%0U4STQ7}9O34T"/>
          <p:cNvPicPr>
            <a:picLocks noChangeAspect="1"/>
          </p:cNvPicPr>
          <p:nvPr>
            <p:custDataLst>
              <p:tags r:id="rId6"/>
            </p:custDataLst>
          </p:nvPr>
        </p:nvPicPr>
        <p:blipFill>
          <a:blip r:embed="rId7"/>
          <a:stretch>
            <a:fillRect/>
          </a:stretch>
        </p:blipFill>
        <p:spPr>
          <a:xfrm>
            <a:off x="3047999" y="4191000"/>
            <a:ext cx="3905250" cy="2438399"/>
          </a:xfrm>
          <a:prstGeom prst="rect">
            <a:avLst/>
          </a:prstGeom>
          <a:noFill/>
          <a:ln w="9525">
            <a:noFill/>
          </a:ln>
        </p:spPr>
      </p:pic>
      <p:sp>
        <p:nvSpPr>
          <p:cNvPr id="124938" name="文本框 124937"/>
          <p:cNvSpPr txBox="1"/>
          <p:nvPr>
            <p:custDataLst>
              <p:tags r:id="rId8"/>
            </p:custDataLst>
          </p:nvPr>
        </p:nvSpPr>
        <p:spPr>
          <a:xfrm>
            <a:off x="2130108" y="4648200"/>
            <a:ext cx="614680" cy="1778635"/>
          </a:xfrm>
          <a:prstGeom prst="rect">
            <a:avLst/>
          </a:prstGeom>
          <a:noFill/>
          <a:ln w="9525">
            <a:noFill/>
          </a:ln>
        </p:spPr>
        <p:txBody>
          <a:bodyPr vert="eaVert" wrap="none" anchor="t">
            <a:spAutoFit/>
          </a:bodyPr>
          <a:lstStyle/>
          <a:p>
            <a:r>
              <a:rPr lang="en-US" altLang="zh-CN" sz="2805" b="1">
                <a:solidFill>
                  <a:srgbClr val="0000FF"/>
                </a:solidFill>
                <a:latin typeface="Arial Black" panose="020B0A04020102020204" charset="0"/>
                <a:ea typeface="微软雅黑" panose="020B0503020204020204" pitchFamily="34" charset="-122"/>
              </a:rPr>
              <a:t>“S”</a:t>
            </a:r>
            <a:r>
              <a:rPr lang="zh-CN" altLang="en-US" sz="2805" b="1">
                <a:solidFill>
                  <a:srgbClr val="0000FF"/>
                </a:solidFill>
                <a:latin typeface="Arial Black" panose="020B0A04020102020204" charset="0"/>
                <a:ea typeface="微软雅黑" panose="020B0503020204020204" pitchFamily="34" charset="-122"/>
              </a:rPr>
              <a:t>型曲线</a:t>
            </a:r>
            <a:endParaRPr lang="zh-CN" altLang="en-US" sz="2805" b="1">
              <a:solidFill>
                <a:srgbClr val="0000FF"/>
              </a:solidFill>
              <a:latin typeface="Arial Black" panose="020B0A04020102020204" charset="0"/>
              <a:ea typeface="微软雅黑" panose="020B0503020204020204" pitchFamily="34" charset="-122"/>
            </a:endParaRPr>
          </a:p>
        </p:txBody>
      </p:sp>
      <p:sp>
        <p:nvSpPr>
          <p:cNvPr id="22535" name="文本框 124938"/>
          <p:cNvSpPr txBox="1"/>
          <p:nvPr>
            <p:custDataLst>
              <p:tags r:id="rId9"/>
            </p:custDataLst>
          </p:nvPr>
        </p:nvSpPr>
        <p:spPr>
          <a:xfrm>
            <a:off x="2286001" y="685800"/>
            <a:ext cx="7315200" cy="1076325"/>
          </a:xfrm>
          <a:prstGeom prst="rect">
            <a:avLst/>
          </a:prstGeom>
          <a:noFill/>
          <a:ln w="9525">
            <a:noFill/>
          </a:ln>
        </p:spPr>
        <p:txBody>
          <a:bodyPr anchor="t">
            <a:spAutoFit/>
          </a:bodyPr>
          <a:lstStyle/>
          <a:p>
            <a:r>
              <a:rPr lang="en-US" altLang="zh-CN" sz="3200" b="1">
                <a:latin typeface="Arial Black" panose="020B0A04020102020204" charset="0"/>
                <a:ea typeface="微软雅黑" panose="020B0503020204020204" pitchFamily="34" charset="-122"/>
              </a:rPr>
              <a:t>2. </a:t>
            </a:r>
            <a:r>
              <a:rPr lang="en-US" altLang="zh-CN" sz="3200" b="1">
                <a:solidFill>
                  <a:srgbClr val="0000FF"/>
                </a:solidFill>
                <a:latin typeface="Arial Black" panose="020B0A04020102020204" charset="0"/>
                <a:ea typeface="微软雅黑" panose="020B0503020204020204" pitchFamily="34" charset="-122"/>
              </a:rPr>
              <a:t>“J”</a:t>
            </a:r>
            <a:r>
              <a:rPr lang="zh-CN" altLang="en-US" sz="3200" b="1">
                <a:solidFill>
                  <a:srgbClr val="0000FF"/>
                </a:solidFill>
                <a:latin typeface="Arial Black" panose="020B0A04020102020204" charset="0"/>
                <a:ea typeface="微软雅黑" panose="020B0503020204020204" pitchFamily="34" charset="-122"/>
              </a:rPr>
              <a:t>型和</a:t>
            </a:r>
            <a:r>
              <a:rPr lang="en-US" altLang="zh-CN" sz="3195">
                <a:solidFill>
                  <a:srgbClr val="0000FF"/>
                </a:solidFill>
                <a:latin typeface="Arial Black" panose="020B0A04020102020204" charset="0"/>
                <a:ea typeface="微软雅黑" panose="020B0503020204020204" pitchFamily="34" charset="-122"/>
                <a:sym typeface="+mn-ea"/>
              </a:rPr>
              <a:t>“</a:t>
            </a:r>
            <a:r>
              <a:rPr lang="en-US" altLang="zh-CN" sz="3200" b="1">
                <a:solidFill>
                  <a:srgbClr val="0000FF"/>
                </a:solidFill>
                <a:latin typeface="Arial Black" panose="020B0A04020102020204" charset="0"/>
                <a:ea typeface="微软雅黑" panose="020B0503020204020204" pitchFamily="34" charset="-122"/>
              </a:rPr>
              <a:t>S”</a:t>
            </a:r>
            <a:r>
              <a:rPr lang="zh-CN" altLang="en-US" sz="3200" b="1">
                <a:solidFill>
                  <a:srgbClr val="0000FF"/>
                </a:solidFill>
                <a:latin typeface="Arial Black" panose="020B0A04020102020204" charset="0"/>
                <a:ea typeface="微软雅黑" panose="020B0503020204020204" pitchFamily="34" charset="-122"/>
              </a:rPr>
              <a:t>型曲线</a:t>
            </a:r>
            <a:r>
              <a:rPr lang="zh-CN" altLang="en-US" sz="3200" b="1">
                <a:latin typeface="Arial Black" panose="020B0A04020102020204" charset="0"/>
                <a:ea typeface="微软雅黑" panose="020B0503020204020204" pitchFamily="34" charset="-122"/>
              </a:rPr>
              <a:t>增长率的变化</a:t>
            </a:r>
            <a:r>
              <a:rPr lang="en-US" altLang="zh-CN" sz="3200" b="1">
                <a:latin typeface="Arial Black" panose="020B0A04020102020204" charset="0"/>
                <a:ea typeface="微软雅黑" panose="020B0503020204020204" pitchFamily="34" charset="-122"/>
              </a:rPr>
              <a:t>:</a:t>
            </a:r>
            <a:endParaRPr lang="en-US" altLang="zh-CN" sz="3200" b="1">
              <a:latin typeface="Arial Black" panose="020B0A04020102020204" charset="0"/>
              <a:ea typeface="微软雅黑" panose="020B0503020204020204" pitchFamily="34" charset="-122"/>
            </a:endParaRPr>
          </a:p>
          <a:p>
            <a:r>
              <a:rPr lang="en-US" altLang="zh-CN" sz="3200" b="1">
                <a:latin typeface="Arial Black" panose="020B0A04020102020204" charset="0"/>
                <a:ea typeface="微软雅黑" panose="020B0503020204020204" pitchFamily="34" charset="-122"/>
              </a:rPr>
              <a:t>      </a:t>
            </a:r>
            <a:r>
              <a:rPr lang="zh-CN" altLang="en-US" sz="3200" b="1">
                <a:solidFill>
                  <a:srgbClr val="FF0000"/>
                </a:solidFill>
                <a:latin typeface="Arial Black" panose="020B0A04020102020204" charset="0"/>
                <a:ea typeface="微软雅黑" panose="020B0503020204020204" pitchFamily="34" charset="-122"/>
              </a:rPr>
              <a:t>看</a:t>
            </a:r>
            <a:r>
              <a:rPr lang="en-US" altLang="zh-CN" sz="3200" b="1">
                <a:solidFill>
                  <a:srgbClr val="FF0000"/>
                </a:solidFill>
                <a:latin typeface="Arial Black" panose="020B0A04020102020204" charset="0"/>
                <a:ea typeface="微软雅黑" panose="020B0503020204020204" pitchFamily="34" charset="-122"/>
              </a:rPr>
              <a:t>(λ-1)</a:t>
            </a:r>
            <a:endParaRPr lang="en-US" altLang="zh-CN" sz="3200" b="1">
              <a:solidFill>
                <a:srgbClr val="FF0000"/>
              </a:solidFill>
              <a:latin typeface="Arial Black" panose="020B0A04020102020204" charset="0"/>
              <a:ea typeface="微软雅黑" panose="020B0503020204020204" pitchFamily="34" charset="-122"/>
            </a:endParaRPr>
          </a:p>
        </p:txBody>
      </p:sp>
      <p:pic>
        <p:nvPicPr>
          <p:cNvPr id="124940" name="图片 124939" descr="XB~S{%W1_Z06UL]WT5V`02M"/>
          <p:cNvPicPr>
            <a:picLocks noChangeAspect="1"/>
          </p:cNvPicPr>
          <p:nvPr>
            <p:custDataLst>
              <p:tags r:id="rId10"/>
            </p:custDataLst>
          </p:nvPr>
        </p:nvPicPr>
        <p:blipFill>
          <a:blip r:embed="rId11"/>
          <a:stretch>
            <a:fillRect/>
          </a:stretch>
        </p:blipFill>
        <p:spPr>
          <a:xfrm>
            <a:off x="6781800" y="1752599"/>
            <a:ext cx="2819400" cy="1995488"/>
          </a:xfrm>
          <a:prstGeom prst="rect">
            <a:avLst/>
          </a:prstGeom>
          <a:noFill/>
          <a:ln w="9525">
            <a:noFill/>
          </a:ln>
        </p:spPr>
      </p:pic>
      <p:grpSp>
        <p:nvGrpSpPr>
          <p:cNvPr id="124943" name="组合 124942"/>
          <p:cNvGrpSpPr/>
          <p:nvPr>
            <p:custDataLst>
              <p:tags r:id="rId12"/>
            </p:custDataLst>
          </p:nvPr>
        </p:nvGrpSpPr>
        <p:grpSpPr>
          <a:xfrm>
            <a:off x="6629400" y="4267200"/>
            <a:ext cx="4038600" cy="2389189"/>
            <a:chOff x="3216" y="2688"/>
            <a:chExt cx="2544" cy="1505"/>
          </a:xfrm>
        </p:grpSpPr>
        <p:pic>
          <p:nvPicPr>
            <p:cNvPr id="22538" name="图片 124940" descr="~QUPF0ABASE2G1OYEHO0ACP"/>
            <p:cNvPicPr>
              <a:picLocks noChangeAspect="1"/>
            </p:cNvPicPr>
            <p:nvPr>
              <p:custDataLst>
                <p:tags r:id="rId13"/>
              </p:custDataLst>
            </p:nvPr>
          </p:nvPicPr>
          <p:blipFill>
            <a:blip r:embed="rId14"/>
            <a:stretch>
              <a:fillRect/>
            </a:stretch>
          </p:blipFill>
          <p:spPr>
            <a:xfrm>
              <a:off x="3216" y="2688"/>
              <a:ext cx="2544" cy="1505"/>
            </a:xfrm>
            <a:prstGeom prst="rect">
              <a:avLst/>
            </a:prstGeom>
            <a:noFill/>
            <a:ln w="9525">
              <a:noFill/>
            </a:ln>
          </p:spPr>
        </p:pic>
        <p:sp>
          <p:nvSpPr>
            <p:cNvPr id="22539" name="矩形 124941"/>
            <p:cNvSpPr/>
            <p:nvPr>
              <p:custDataLst>
                <p:tags r:id="rId15"/>
              </p:custDataLst>
            </p:nvPr>
          </p:nvSpPr>
          <p:spPr>
            <a:xfrm>
              <a:off x="4608" y="3360"/>
              <a:ext cx="288" cy="288"/>
            </a:xfrm>
            <a:prstGeom prst="rect">
              <a:avLst/>
            </a:prstGeom>
            <a:solidFill>
              <a:schemeClr val="bg1"/>
            </a:solidFill>
            <a:ln w="9525">
              <a:noFill/>
            </a:ln>
          </p:spPr>
          <p:txBody>
            <a:bodyPr anchor="t"/>
            <a:lstStyle/>
            <a:p>
              <a:endParaRPr lang="zh-CN" altLang="en-US" sz="2200">
                <a:latin typeface="Arial Black" panose="020B0A04020102020204" charset="0"/>
                <a:ea typeface="黑体" panose="02010609060101010101" pitchFamily="49" charset="-122"/>
              </a:endParaRPr>
            </a:p>
          </p:txBody>
        </p:sp>
      </p:grpSp>
      <p:grpSp>
        <p:nvGrpSpPr>
          <p:cNvPr id="14" name="组合 13"/>
          <p:cNvGrpSpPr/>
          <p:nvPr>
            <p:custDataLst>
              <p:tags r:id="rId16"/>
            </p:custDataLst>
          </p:nvPr>
        </p:nvGrpSpPr>
        <p:grpSpPr>
          <a:xfrm>
            <a:off x="87630" y="-33020"/>
            <a:ext cx="12017375" cy="6858000"/>
            <a:chOff x="220717" y="178677"/>
            <a:chExt cx="11666483" cy="6568965"/>
          </a:xfrm>
        </p:grpSpPr>
        <p:sp>
          <p:nvSpPr>
            <p:cNvPr id="15" name="矩形 14"/>
            <p:cNvSpPr/>
            <p:nvPr>
              <p:custDataLst>
                <p:tags r:id="rId17"/>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18"/>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9"/>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20"/>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934"/>
                                        </p:tgtEl>
                                        <p:attrNameLst>
                                          <p:attrName>style.visibility</p:attrName>
                                        </p:attrNameLst>
                                      </p:cBhvr>
                                      <p:to>
                                        <p:strVal val="visible"/>
                                      </p:to>
                                    </p:set>
                                    <p:animEffect transition="in" filter="blinds(horizontal)">
                                      <p:cBhvr>
                                        <p:cTn id="7" dur="500"/>
                                        <p:tgtEl>
                                          <p:spTgt spid="1249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4931"/>
                                        </p:tgtEl>
                                        <p:attrNameLst>
                                          <p:attrName>style.visibility</p:attrName>
                                        </p:attrNameLst>
                                      </p:cBhvr>
                                      <p:to>
                                        <p:strVal val="visible"/>
                                      </p:to>
                                    </p:set>
                                    <p:animEffect transition="in" filter="blinds(horizontal)">
                                      <p:cBhvr>
                                        <p:cTn id="12" dur="500"/>
                                        <p:tgtEl>
                                          <p:spTgt spid="1249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4940"/>
                                        </p:tgtEl>
                                        <p:attrNameLst>
                                          <p:attrName>style.visibility</p:attrName>
                                        </p:attrNameLst>
                                      </p:cBhvr>
                                      <p:to>
                                        <p:strVal val="visible"/>
                                      </p:to>
                                    </p:set>
                                    <p:animEffect transition="in" filter="blinds(horizontal)">
                                      <p:cBhvr>
                                        <p:cTn id="17" dur="500"/>
                                        <p:tgtEl>
                                          <p:spTgt spid="1249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4935"/>
                                        </p:tgtEl>
                                        <p:attrNameLst>
                                          <p:attrName>style.visibility</p:attrName>
                                        </p:attrNameLst>
                                      </p:cBhvr>
                                      <p:to>
                                        <p:strVal val="visible"/>
                                      </p:to>
                                    </p:set>
                                    <p:animEffect transition="in" filter="blinds(horizontal)">
                                      <p:cBhvr>
                                        <p:cTn id="22" dur="500"/>
                                        <p:tgtEl>
                                          <p:spTgt spid="12493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4938"/>
                                        </p:tgtEl>
                                        <p:attrNameLst>
                                          <p:attrName>style.visibility</p:attrName>
                                        </p:attrNameLst>
                                      </p:cBhvr>
                                      <p:to>
                                        <p:strVal val="visible"/>
                                      </p:to>
                                    </p:set>
                                    <p:animEffect transition="in" filter="blinds(horizontal)">
                                      <p:cBhvr>
                                        <p:cTn id="27" dur="500"/>
                                        <p:tgtEl>
                                          <p:spTgt spid="12493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4936"/>
                                        </p:tgtEl>
                                        <p:attrNameLst>
                                          <p:attrName>style.visibility</p:attrName>
                                        </p:attrNameLst>
                                      </p:cBhvr>
                                      <p:to>
                                        <p:strVal val="visible"/>
                                      </p:to>
                                    </p:set>
                                    <p:animEffect transition="in" filter="blinds(horizontal)">
                                      <p:cBhvr>
                                        <p:cTn id="32" dur="500"/>
                                        <p:tgtEl>
                                          <p:spTgt spid="1249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4943"/>
                                        </p:tgtEl>
                                        <p:attrNameLst>
                                          <p:attrName>style.visibility</p:attrName>
                                        </p:attrNameLst>
                                      </p:cBhvr>
                                      <p:to>
                                        <p:strVal val="visible"/>
                                      </p:to>
                                    </p:set>
                                    <p:animEffect transition="in" filter="blinds(horizontal)">
                                      <p:cBhvr>
                                        <p:cTn id="37" dur="500"/>
                                        <p:tgtEl>
                                          <p:spTgt spid="124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4" grpId="0"/>
      <p:bldP spid="1249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16-18"/>
          <p:cNvPicPr>
            <a:picLocks noChangeAspect="1"/>
          </p:cNvPicPr>
          <p:nvPr>
            <p:custDataLst>
              <p:tags r:id="rId1"/>
            </p:custDataLst>
          </p:nvPr>
        </p:nvPicPr>
        <p:blipFill>
          <a:blip r:embed="rId2"/>
          <a:srcRect l="11461" t="49338" r="19667"/>
          <a:stretch>
            <a:fillRect/>
          </a:stretch>
        </p:blipFill>
        <p:spPr>
          <a:xfrm>
            <a:off x="7445375" y="93345"/>
            <a:ext cx="4561840" cy="4512310"/>
          </a:xfrm>
          <a:prstGeom prst="rect">
            <a:avLst/>
          </a:prstGeom>
          <a:noFill/>
          <a:ln w="9525">
            <a:noFill/>
          </a:ln>
        </p:spPr>
      </p:pic>
      <p:sp>
        <p:nvSpPr>
          <p:cNvPr id="11" name="TextBox 10"/>
          <p:cNvSpPr txBox="1"/>
          <p:nvPr>
            <p:custDataLst>
              <p:tags r:id="rId3"/>
            </p:custDataLst>
          </p:nvPr>
        </p:nvSpPr>
        <p:spPr>
          <a:xfrm>
            <a:off x="537633" y="2593167"/>
            <a:ext cx="1621929" cy="583565"/>
          </a:xfrm>
          <a:prstGeom prst="rect">
            <a:avLst/>
          </a:prstGeom>
          <a:noFill/>
        </p:spPr>
        <p:txBody>
          <a:bodyPr wrap="square" rtlCol="0">
            <a:spAutoFit/>
          </a:bodyPr>
          <a:lstStyle/>
          <a:p>
            <a:r>
              <a:rPr lang="zh-CN" altLang="en-US" sz="3200" b="1" smtClean="0">
                <a:solidFill>
                  <a:srgbClr val="3C17F9"/>
                </a:solidFill>
                <a:latin typeface="Arial Black" panose="020B0A04020102020204" charset="0"/>
                <a:ea typeface="微软雅黑" panose="020B0503020204020204" pitchFamily="34" charset="-122"/>
                <a:cs typeface="Arial Black" panose="020B0A04020102020204" charset="0"/>
              </a:rPr>
              <a:t>讨论</a:t>
            </a:r>
            <a:r>
              <a:rPr lang="en-US" altLang="zh-CN" sz="3200" b="1" smtClean="0">
                <a:solidFill>
                  <a:srgbClr val="3C17F9"/>
                </a:solidFill>
                <a:latin typeface="Arial Black" panose="020B0A04020102020204" charset="0"/>
                <a:ea typeface="微软雅黑" panose="020B0503020204020204" pitchFamily="34" charset="-122"/>
                <a:cs typeface="Arial Black" panose="020B0A04020102020204" charset="0"/>
              </a:rPr>
              <a:t>:</a:t>
            </a:r>
            <a:endParaRPr lang="en-US" altLang="zh-CN" sz="3200" b="1" smtClean="0">
              <a:solidFill>
                <a:srgbClr val="3C17F9"/>
              </a:solidFill>
              <a:latin typeface="Arial Black" panose="020B0A04020102020204" charset="0"/>
              <a:ea typeface="微软雅黑" panose="020B0503020204020204" pitchFamily="34" charset="-122"/>
              <a:cs typeface="Arial Black" panose="020B0A04020102020204" charset="0"/>
            </a:endParaRPr>
          </a:p>
        </p:txBody>
      </p:sp>
      <p:sp>
        <p:nvSpPr>
          <p:cNvPr id="12" name="TextBox 11"/>
          <p:cNvSpPr txBox="1"/>
          <p:nvPr>
            <p:custDataLst>
              <p:tags r:id="rId4"/>
            </p:custDataLst>
          </p:nvPr>
        </p:nvSpPr>
        <p:spPr>
          <a:xfrm>
            <a:off x="537845" y="3208655"/>
            <a:ext cx="6045200" cy="521970"/>
          </a:xfrm>
          <a:prstGeom prst="rect">
            <a:avLst/>
          </a:prstGeom>
          <a:noFill/>
        </p:spPr>
        <p:txBody>
          <a:bodyPr wrap="square" rtlCol="0">
            <a:spAutoFit/>
          </a:bodyPr>
          <a:lstStyle/>
          <a:p>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rPr>
              <a:t>1.</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rPr>
              <a:t>第</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rPr>
              <a:t>n</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rPr>
              <a:t>代细菌数量的计算公式是什么？</a:t>
            </a: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endParaRPr>
          </a:p>
        </p:txBody>
      </p:sp>
      <p:sp>
        <p:nvSpPr>
          <p:cNvPr id="13" name="TextBox 12"/>
          <p:cNvSpPr txBox="1"/>
          <p:nvPr>
            <p:custDataLst>
              <p:tags r:id="rId5"/>
            </p:custDataLst>
          </p:nvPr>
        </p:nvSpPr>
        <p:spPr>
          <a:xfrm>
            <a:off x="537633" y="4090028"/>
            <a:ext cx="6518473" cy="953135"/>
          </a:xfrm>
          <a:prstGeom prst="rect">
            <a:avLst/>
          </a:prstGeom>
          <a:noFill/>
        </p:spPr>
        <p:txBody>
          <a:bodyPr wrap="square" rtlCol="0">
            <a:spAutoFit/>
          </a:bodyPr>
          <a:lstStyle/>
          <a:p>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rPr>
              <a:t>2.  72h</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rPr>
              <a:t>后，由一个细菌分裂产生的细菌数量是多少？</a:t>
            </a: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endParaRPr>
          </a:p>
        </p:txBody>
      </p:sp>
      <p:sp>
        <p:nvSpPr>
          <p:cNvPr id="14" name="TextBox 13"/>
          <p:cNvSpPr txBox="1"/>
          <p:nvPr>
            <p:custDataLst>
              <p:tags r:id="rId6"/>
            </p:custDataLst>
          </p:nvPr>
        </p:nvSpPr>
        <p:spPr>
          <a:xfrm>
            <a:off x="537845" y="5090795"/>
            <a:ext cx="11353800" cy="953135"/>
          </a:xfrm>
          <a:prstGeom prst="rect">
            <a:avLst/>
          </a:prstGeom>
          <a:noFill/>
        </p:spPr>
        <p:txBody>
          <a:bodyPr wrap="square" rtlCol="0">
            <a:spAutoFit/>
          </a:bodyPr>
          <a:lstStyle/>
          <a:p>
            <a:pPr marL="457200" indent="-457200">
              <a:buAutoNum type="arabicPeriod" startAt="3"/>
            </a:pP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rPr>
              <a:t>在一个培养瓶中，细菌数量会一直按这个公式描述的趋势增长吗</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rPr>
              <a:t>?</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rPr>
              <a:t>如何验证你的观点？</a:t>
            </a: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endParaRPr>
          </a:p>
        </p:txBody>
      </p:sp>
      <p:pic>
        <p:nvPicPr>
          <p:cNvPr id="8201" name="图片 1"/>
          <p:cNvPicPr/>
          <p:nvPr>
            <p:custDataLst>
              <p:tags r:id="rId7"/>
            </p:custDataLst>
          </p:nvPr>
        </p:nvPicPr>
        <p:blipFill>
          <a:blip r:embed="rId8"/>
          <a:stretch>
            <a:fillRect/>
          </a:stretch>
        </p:blipFill>
        <p:spPr>
          <a:xfrm>
            <a:off x="138430" y="114935"/>
            <a:ext cx="2502535" cy="645160"/>
          </a:xfrm>
          <a:prstGeom prst="rect">
            <a:avLst/>
          </a:prstGeom>
          <a:noFill/>
          <a:ln>
            <a:noFill/>
            <a:miter lim="800000"/>
            <a:headEnd/>
            <a:tailEnd/>
          </a:ln>
        </p:spPr>
      </p:pic>
      <p:grpSp>
        <p:nvGrpSpPr>
          <p:cNvPr id="5" name="组合 4"/>
          <p:cNvGrpSpPr/>
          <p:nvPr>
            <p:custDataLst>
              <p:tags r:id="rId9"/>
            </p:custDataLst>
          </p:nvPr>
        </p:nvGrpSpPr>
        <p:grpSpPr>
          <a:xfrm>
            <a:off x="80010" y="-20320"/>
            <a:ext cx="12017375" cy="6858000"/>
            <a:chOff x="220717" y="178677"/>
            <a:chExt cx="11666483" cy="6568965"/>
          </a:xfrm>
        </p:grpSpPr>
        <p:sp>
          <p:nvSpPr>
            <p:cNvPr id="22" name="矩形 21"/>
            <p:cNvSpPr/>
            <p:nvPr>
              <p:custDataLst>
                <p:tags r:id="rId10"/>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22" idx="0"/>
            </p:cNvCxnSpPr>
            <p:nvPr>
              <p:custDataLst>
                <p:tags r:id="rId11"/>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12"/>
              </p:custDataLst>
            </p:nvPr>
          </p:nvCxnSpPr>
          <p:spPr>
            <a:xfrm>
              <a:off x="6053959" y="6700345"/>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13"/>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
        <p:nvSpPr>
          <p:cNvPr id="1025" name="Rectangle 1"/>
          <p:cNvSpPr>
            <a:spLocks noChangeArrowheads="1"/>
          </p:cNvSpPr>
          <p:nvPr>
            <p:custDataLst>
              <p:tags r:id="rId14"/>
            </p:custDataLst>
          </p:nvPr>
        </p:nvSpPr>
        <p:spPr bwMode="auto">
          <a:xfrm>
            <a:off x="433070" y="778510"/>
            <a:ext cx="6623050" cy="181483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algn="l" defTabSz="914400" rtl="0" eaLnBrk="1" fontAlgn="base" latinLnBrk="0" hangingPunct="1">
              <a:lnSpc>
                <a:spcPct val="100000"/>
              </a:lnSpc>
              <a:spcBef>
                <a:spcPct val="0"/>
              </a:spcBef>
              <a:spcAft>
                <a:spcPct val="0"/>
              </a:spcAft>
              <a:buClrTx/>
              <a:buSzTx/>
              <a:buFontTx/>
              <a:buNone/>
            </a:pPr>
            <a:r>
              <a:rPr kumimoji="0" lang="en-US" altLang="zh-CN" sz="2800" b="1" u="none" strike="noStrike" cap="none" normalizeH="0" baseline="0" smtClean="0">
                <a:ln>
                  <a:noFill/>
                </a:ln>
                <a:solidFill>
                  <a:srgbClr val="000000"/>
                </a:solidFill>
                <a:effectLst/>
                <a:latin typeface="Arial Black" panose="020B0A04020102020204" charset="0"/>
                <a:cs typeface="Arial Black" panose="020B0A04020102020204" charset="0"/>
              </a:rPr>
              <a:t>     </a:t>
            </a:r>
            <a:r>
              <a:rPr kumimoji="0" lang="zh-CN" sz="2800" b="1" u="none" strike="noStrike" cap="none" normalizeH="0" baseline="0" smtClean="0">
                <a:ln>
                  <a:noFill/>
                </a:ln>
                <a:solidFill>
                  <a:srgbClr val="000000"/>
                </a:solidFill>
                <a:effectLst/>
                <a:latin typeface="Arial Black" panose="020B0A04020102020204" charset="0"/>
                <a:cs typeface="Arial Black" panose="020B0A04020102020204" charset="0"/>
              </a:rPr>
              <a:t>我们的手上难免沾染细菌。细菌的繁殖速率很快，因而我们要常洗手。假设在营养和生存空间没有限制的情况下，某种细菌每20min就通过分裂繁殖一次。</a:t>
            </a:r>
            <a:endParaRPr kumimoji="0" lang="zh-CN" sz="2800" b="1" u="none" strike="noStrike" cap="none" normalizeH="0" baseline="0" smtClean="0">
              <a:ln>
                <a:noFill/>
              </a:ln>
              <a:solidFill>
                <a:srgbClr val="000000"/>
              </a:solidFill>
              <a:effectLst/>
              <a:latin typeface="Arial Black" panose="020B0A04020102020204" charset="0"/>
              <a:cs typeface="Arial Black" panose="020B0A04020102020204" charset="0"/>
            </a:endParaRPr>
          </a:p>
        </p:txBody>
      </p:sp>
      <p:sp>
        <p:nvSpPr>
          <p:cNvPr id="6153" name="动作按钮: 前进或下一项 6152">
            <a:hlinkClick r:id="rId15" action="ppaction://hlinksldjump"/>
          </p:cNvPr>
          <p:cNvSpPr/>
          <p:nvPr>
            <p:custDataLst>
              <p:tags r:id="rId16"/>
            </p:custDataLst>
          </p:nvPr>
        </p:nvSpPr>
        <p:spPr>
          <a:xfrm rot="10800000">
            <a:off x="6582728" y="3359150"/>
            <a:ext cx="423862" cy="228600"/>
          </a:xfrm>
          <a:prstGeom prst="actionButtonForwardNext">
            <a:avLst/>
          </a:prstGeom>
          <a:solidFill>
            <a:srgbClr val="FF0000"/>
          </a:solidFill>
          <a:ln w="9525">
            <a:noFill/>
          </a:ln>
        </p:spPr>
        <p:txBody>
          <a:bodyPr/>
          <a:lstStyle/>
          <a:p>
            <a:endParaRPr lang="zh-CN" altLang="en-US"/>
          </a:p>
        </p:txBody>
      </p:sp>
      <p:sp>
        <p:nvSpPr>
          <p:cNvPr id="3" name="文本框 2"/>
          <p:cNvSpPr txBox="1"/>
          <p:nvPr>
            <p:custDataLst>
              <p:tags r:id="rId17"/>
            </p:custDataLst>
          </p:nvPr>
        </p:nvSpPr>
        <p:spPr>
          <a:xfrm>
            <a:off x="2235835" y="3637915"/>
            <a:ext cx="1985010" cy="521970"/>
          </a:xfrm>
          <a:prstGeom prst="rect">
            <a:avLst/>
          </a:prstGeom>
          <a:noFill/>
        </p:spPr>
        <p:txBody>
          <a:bodyPr wrap="none" rtlCol="0" anchor="t">
            <a:spAutoFit/>
          </a:bodyPr>
          <a:lstStyle/>
          <a:p>
            <a:r>
              <a:rPr lang="zh-CN" sz="2800" b="1">
                <a:solidFill>
                  <a:srgbClr val="FF0000"/>
                </a:solidFill>
                <a:latin typeface="Arial Black" panose="020B0A04020102020204" charset="0"/>
                <a:ea typeface="微软雅黑" panose="020B0503020204020204" pitchFamily="34" charset="-122"/>
                <a:cs typeface="Arial Black" panose="020B0A04020102020204" charset="0"/>
                <a:sym typeface="+mn-ea"/>
              </a:rPr>
              <a:t>N</a:t>
            </a:r>
            <a:r>
              <a:rPr lang="en-US" altLang="zh-CN" sz="2800" b="1" baseline="-25000">
                <a:solidFill>
                  <a:srgbClr val="FF0000"/>
                </a:solidFill>
                <a:latin typeface="Arial Black" panose="020B0A04020102020204" charset="0"/>
                <a:ea typeface="微软雅黑" panose="020B0503020204020204" pitchFamily="34" charset="-122"/>
                <a:cs typeface="Arial Black" panose="020B0A04020102020204" charset="0"/>
                <a:sym typeface="+mn-ea"/>
              </a:rPr>
              <a:t>n</a:t>
            </a:r>
            <a:r>
              <a:rPr lang="en-US" altLang="zh-CN" sz="2800" b="1">
                <a:solidFill>
                  <a:srgbClr val="FF0000"/>
                </a:solidFill>
                <a:latin typeface="Arial Black" panose="020B0A04020102020204" charset="0"/>
                <a:ea typeface="微软雅黑" panose="020B0503020204020204" pitchFamily="34" charset="-122"/>
                <a:cs typeface="Arial Black" panose="020B0A04020102020204" charset="0"/>
                <a:sym typeface="+mn-ea"/>
              </a:rPr>
              <a:t>=</a:t>
            </a:r>
            <a:r>
              <a:rPr lang="zh-CN" sz="2800" b="1">
                <a:solidFill>
                  <a:srgbClr val="FF0000"/>
                </a:solidFill>
                <a:latin typeface="Arial Black" panose="020B0A04020102020204" charset="0"/>
                <a:ea typeface="微软雅黑" panose="020B0503020204020204" pitchFamily="34" charset="-122"/>
                <a:cs typeface="Arial Black" panose="020B0A04020102020204" charset="0"/>
                <a:sym typeface="+mn-ea"/>
              </a:rPr>
              <a:t>N</a:t>
            </a:r>
            <a:r>
              <a:rPr lang="zh-CN" sz="2800" b="1" baseline="-25000">
                <a:solidFill>
                  <a:srgbClr val="FF0000"/>
                </a:solidFill>
                <a:latin typeface="Arial Black" panose="020B0A04020102020204" charset="0"/>
                <a:ea typeface="微软雅黑" panose="020B0503020204020204" pitchFamily="34" charset="-122"/>
                <a:cs typeface="Arial Black" panose="020B0A04020102020204" charset="0"/>
                <a:sym typeface="+mn-ea"/>
              </a:rPr>
              <a:t>0</a:t>
            </a:r>
            <a:r>
              <a:rPr lang="zh-CN" sz="2800" b="1">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zh-CN" sz="2800" b="1" baseline="30000">
                <a:solidFill>
                  <a:srgbClr val="FF0000"/>
                </a:solidFill>
                <a:latin typeface="Arial Black" panose="020B0A04020102020204" charset="0"/>
                <a:ea typeface="微软雅黑" panose="020B0503020204020204" pitchFamily="34" charset="-122"/>
                <a:cs typeface="Arial Black" panose="020B0A04020102020204" charset="0"/>
                <a:sym typeface="+mn-ea"/>
              </a:rPr>
              <a:t>n</a:t>
            </a:r>
            <a:endParaRPr lang="zh-CN" altLang="en-US" sz="2800">
              <a:latin typeface="Arial Black" panose="020B0A04020102020204" charset="0"/>
              <a:ea typeface="微软雅黑" panose="020B0503020204020204" pitchFamily="34" charset="-122"/>
              <a:cs typeface="Arial Black" panose="020B0A04020102020204" charset="0"/>
            </a:endParaRPr>
          </a:p>
        </p:txBody>
      </p:sp>
      <p:sp>
        <p:nvSpPr>
          <p:cNvPr id="4" name="Text Box 8"/>
          <p:cNvSpPr txBox="1"/>
          <p:nvPr>
            <p:custDataLst>
              <p:tags r:id="rId18"/>
            </p:custDataLst>
          </p:nvPr>
        </p:nvSpPr>
        <p:spPr>
          <a:xfrm>
            <a:off x="2853690" y="4568825"/>
            <a:ext cx="1572895" cy="521970"/>
          </a:xfrm>
          <a:prstGeom prst="rect">
            <a:avLst/>
          </a:prstGeom>
          <a:noFill/>
          <a:ln w="9525">
            <a:noFill/>
          </a:ln>
        </p:spPr>
        <p:txBody>
          <a:bodyPr wrap="square">
            <a:spAutoFit/>
          </a:bodyPr>
          <a:lstStyle/>
          <a:p>
            <a:pPr algn="just">
              <a:spcBef>
                <a:spcPct val="0"/>
              </a:spcBef>
            </a:pPr>
            <a:r>
              <a:rPr lang="en-US" altLang="zh-CN" sz="2800" b="1" smtClean="0">
                <a:ln>
                  <a:noFill/>
                </a:ln>
                <a:solidFill>
                  <a:schemeClr val="tx1"/>
                </a:solidFill>
                <a:effectLst/>
                <a:latin typeface="Arial Black" panose="020B0A04020102020204" charset="0"/>
                <a:ea typeface="+mn-ea"/>
                <a:cs typeface="Arial Black" panose="020B0A04020102020204" charset="0"/>
                <a:sym typeface="+mn-ea"/>
              </a:rPr>
              <a:t> </a:t>
            </a:r>
            <a:r>
              <a:rPr lang="zh-CN" sz="2800" b="1">
                <a:solidFill>
                  <a:srgbClr val="FF0000"/>
                </a:solidFill>
                <a:latin typeface="Arial Black" panose="020B0A04020102020204" charset="0"/>
                <a:cs typeface="Arial Black" panose="020B0A04020102020204" charset="0"/>
                <a:sym typeface="+mn-ea"/>
              </a:rPr>
              <a:t>2</a:t>
            </a:r>
            <a:r>
              <a:rPr lang="en-US" altLang="zh-CN" sz="2800" b="1" baseline="30000">
                <a:solidFill>
                  <a:srgbClr val="FF0000"/>
                </a:solidFill>
                <a:latin typeface="Arial Black" panose="020B0A04020102020204" charset="0"/>
                <a:cs typeface="Arial Black" panose="020B0A04020102020204" charset="0"/>
                <a:sym typeface="+mn-ea"/>
              </a:rPr>
              <a:t>216</a:t>
            </a:r>
            <a:r>
              <a:rPr lang="zh-CN" altLang="en-US" sz="2800" b="1" smtClean="0">
                <a:ln>
                  <a:noFill/>
                </a:ln>
                <a:solidFill>
                  <a:srgbClr val="FF0000"/>
                </a:solidFill>
                <a:effectLst/>
                <a:latin typeface="Arial Black" panose="020B0A04020102020204" charset="0"/>
                <a:ea typeface="+mn-ea"/>
                <a:cs typeface="Arial Black" panose="020B0A04020102020204" charset="0"/>
                <a:sym typeface="+mn-ea"/>
              </a:rPr>
              <a:t>个</a:t>
            </a:r>
            <a:endParaRPr lang="zh-CN" sz="2800" b="1">
              <a:latin typeface="Arial Black" panose="020B0A04020102020204" charset="0"/>
              <a:cs typeface="Arial Black" panose="020B0A04020102020204" charset="0"/>
              <a:sym typeface="+mn-ea"/>
            </a:endParaRPr>
          </a:p>
        </p:txBody>
      </p:sp>
      <p:sp>
        <p:nvSpPr>
          <p:cNvPr id="6" name="Text Box 8"/>
          <p:cNvSpPr txBox="1"/>
          <p:nvPr>
            <p:custDataLst>
              <p:tags r:id="rId19"/>
            </p:custDataLst>
          </p:nvPr>
        </p:nvSpPr>
        <p:spPr>
          <a:xfrm>
            <a:off x="3872230" y="5526405"/>
            <a:ext cx="7927975" cy="521970"/>
          </a:xfrm>
          <a:prstGeom prst="rect">
            <a:avLst/>
          </a:prstGeom>
          <a:noFill/>
          <a:ln w="9525">
            <a:noFill/>
          </a:ln>
        </p:spPr>
        <p:txBody>
          <a:bodyPr wrap="square">
            <a:spAutoFit/>
          </a:bodyPr>
          <a:lstStyle/>
          <a:p>
            <a:pPr algn="just">
              <a:spcBef>
                <a:spcPct val="0"/>
              </a:spcBef>
            </a:pPr>
            <a:r>
              <a:rPr lang="zh-CN" sz="2800" b="1">
                <a:solidFill>
                  <a:srgbClr val="FF0000"/>
                </a:solidFill>
                <a:sym typeface="+mn-ea"/>
              </a:rPr>
              <a:t>不会。因为培养瓶中的营养物质和空间是有限的。</a:t>
            </a:r>
            <a:endParaRPr lang="zh-CN" sz="2800" b="1">
              <a:solidFill>
                <a:srgbClr val="FF0000"/>
              </a:solidFill>
              <a:sym typeface="+mn-ea"/>
            </a:endParaRPr>
          </a:p>
        </p:txBody>
      </p:sp>
      <p:sp>
        <p:nvSpPr>
          <p:cNvPr id="8199" name="Rectangle 6"/>
          <p:cNvSpPr>
            <a:spLocks noRot="1"/>
          </p:cNvSpPr>
          <p:nvPr>
            <p:custDataLst>
              <p:tags r:id="rId20"/>
            </p:custDataLst>
          </p:nvPr>
        </p:nvSpPr>
        <p:spPr>
          <a:xfrm>
            <a:off x="1118235" y="6010275"/>
            <a:ext cx="2280285" cy="535940"/>
          </a:xfrm>
          <a:prstGeom prst="rect">
            <a:avLst/>
          </a:prstGeom>
          <a:noFill/>
          <a:ln>
            <a:noFill/>
            <a:miter lim="800000"/>
          </a:ln>
        </p:spPr>
        <p:txBody>
          <a:bodyPr anchor="t" anchorCtr="0"/>
          <a:lstStyle>
            <a:defPPr>
              <a:defRPr lang="zh-CN"/>
            </a:defPPr>
            <a:lvl1pPr marL="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5pPr>
          </a:lstStyle>
          <a:p>
            <a:pPr marL="342900" marR="0" lvl="0" indent="-342900">
              <a:lnSpc>
                <a:spcPct val="100000"/>
              </a:lnSpc>
              <a:spcBef>
                <a:spcPct val="20000"/>
              </a:spcBef>
            </a:pPr>
            <a:r>
              <a:rPr lang="zh-CN" altLang="en-US" sz="2800" b="1">
                <a:solidFill>
                  <a:srgbClr val="3C17F9"/>
                </a:solidFill>
                <a:latin typeface="微软雅黑" panose="020B0503020204020204" pitchFamily="34" charset="-122"/>
                <a:ea typeface="微软雅黑" panose="020B0503020204020204" pitchFamily="34" charset="-122"/>
              </a:rPr>
              <a:t>用实验验证。</a:t>
            </a:r>
            <a:endParaRPr lang="zh-CN" altLang="en-US" sz="2800" b="1">
              <a:solidFill>
                <a:srgbClr val="3C17F9"/>
              </a:solidFill>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blinds(horizontal)">
                                      <p:cBhvr>
                                        <p:cTn id="7" dur="500"/>
                                        <p:tgtEl>
                                          <p:spTgt spid="61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2"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4"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additive="base">
                                        <p:cTn id="26" dur="1" fill="hold">
                                          <p:stCondLst>
                                            <p:cond delay="0"/>
                                          </p:stCondLst>
                                        </p:cTn>
                                        <p:tgtEl>
                                          <p:spTgt spid="8199"/>
                                        </p:tgtEl>
                                        <p:attrNameLst>
                                          <p:attrName>style.visibility</p:attrName>
                                        </p:attrNameLst>
                                      </p:cBhvr>
                                      <p:to>
                                        <p:strVal val="visible"/>
                                      </p:to>
                                    </p:set>
                                    <p:animEffect transition="in" filter="fade">
                                      <p:cBhvr additive="base">
                                        <p:cTn id="27" dur="500" fill="hold"/>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p:bldP spid="3" grpId="0"/>
      <p:bldP spid="4" grpId="2"/>
      <p:bldP spid="6" grpId="4"/>
      <p:bldP spid="819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图片 101419" descr="]23N]HI~_%0U4STQ7}9O34T"/>
          <p:cNvPicPr>
            <a:picLocks noChangeAspect="1"/>
          </p:cNvPicPr>
          <p:nvPr>
            <p:custDataLst>
              <p:tags r:id="rId1"/>
            </p:custDataLst>
          </p:nvPr>
        </p:nvPicPr>
        <p:blipFill>
          <a:blip r:embed="rId2"/>
          <a:stretch>
            <a:fillRect/>
          </a:stretch>
        </p:blipFill>
        <p:spPr>
          <a:xfrm>
            <a:off x="1752600" y="762000"/>
            <a:ext cx="3124199" cy="1822450"/>
          </a:xfrm>
          <a:prstGeom prst="rect">
            <a:avLst/>
          </a:prstGeom>
          <a:noFill/>
          <a:ln w="9525">
            <a:noFill/>
          </a:ln>
        </p:spPr>
      </p:pic>
      <p:sp>
        <p:nvSpPr>
          <p:cNvPr id="23554" name="文本框 101379"/>
          <p:cNvSpPr txBox="1"/>
          <p:nvPr>
            <p:custDataLst>
              <p:tags r:id="rId3"/>
            </p:custDataLst>
          </p:nvPr>
        </p:nvSpPr>
        <p:spPr>
          <a:xfrm>
            <a:off x="10363752" y="106704"/>
            <a:ext cx="1076325" cy="583565"/>
          </a:xfrm>
          <a:prstGeom prst="rect">
            <a:avLst/>
          </a:prstGeom>
          <a:noFill/>
          <a:ln w="9525">
            <a:noFill/>
          </a:ln>
        </p:spPr>
        <p:txBody>
          <a:bodyPr anchor="t">
            <a:spAutoFit/>
          </a:bodyPr>
          <a:lstStyle/>
          <a:p>
            <a:r>
              <a:rPr lang="zh-CN" altLang="en-US" sz="3200" b="1">
                <a:solidFill>
                  <a:srgbClr val="FF0000"/>
                </a:solidFill>
                <a:latin typeface="Arial Black" panose="020B0A04020102020204" charset="0"/>
                <a:ea typeface="微软雅黑" panose="020B0503020204020204" pitchFamily="34" charset="-122"/>
              </a:rPr>
              <a:t>小结</a:t>
            </a:r>
            <a:endParaRPr lang="zh-CN" altLang="en-US" sz="3200" b="1">
              <a:solidFill>
                <a:srgbClr val="FF0000"/>
              </a:solidFill>
              <a:latin typeface="Arial Black" panose="020B0A04020102020204" charset="0"/>
              <a:ea typeface="微软雅黑" panose="020B0503020204020204" pitchFamily="34" charset="-122"/>
            </a:endParaRPr>
          </a:p>
        </p:txBody>
      </p:sp>
      <p:sp>
        <p:nvSpPr>
          <p:cNvPr id="23555" name="矩形 101380"/>
          <p:cNvSpPr/>
          <p:nvPr>
            <p:custDataLst>
              <p:tags r:id="rId4"/>
            </p:custDataLst>
          </p:nvPr>
        </p:nvSpPr>
        <p:spPr>
          <a:xfrm>
            <a:off x="1600201" y="106363"/>
            <a:ext cx="8077200" cy="583565"/>
          </a:xfrm>
          <a:prstGeom prst="rect">
            <a:avLst/>
          </a:prstGeom>
          <a:noFill/>
          <a:ln w="9525">
            <a:noFill/>
          </a:ln>
        </p:spPr>
        <p:txBody>
          <a:bodyPr anchor="t">
            <a:spAutoFit/>
          </a:bodyPr>
          <a:lstStyle/>
          <a:p>
            <a:pPr>
              <a:spcBef>
                <a:spcPct val="50000"/>
              </a:spcBef>
            </a:pPr>
            <a:r>
              <a:rPr lang="en-US" altLang="zh-CN" sz="3200" b="1">
                <a:solidFill>
                  <a:srgbClr val="0000FF"/>
                </a:solidFill>
                <a:latin typeface="Arial Black" panose="020B0A04020102020204" charset="0"/>
                <a:ea typeface="微软雅黑" panose="020B0503020204020204" pitchFamily="34" charset="-122"/>
              </a:rPr>
              <a:t>1. “S”</a:t>
            </a:r>
            <a:r>
              <a:rPr lang="zh-CN" altLang="en-US" sz="3200" b="1">
                <a:solidFill>
                  <a:srgbClr val="0000FF"/>
                </a:solidFill>
                <a:latin typeface="Arial Black" panose="020B0A04020102020204" charset="0"/>
                <a:ea typeface="微软雅黑" panose="020B0503020204020204" pitchFamily="34" charset="-122"/>
              </a:rPr>
              <a:t>型曲线与其</a:t>
            </a:r>
            <a:r>
              <a:rPr lang="zh-CN" altLang="en-US" sz="3200" b="1">
                <a:solidFill>
                  <a:srgbClr val="FF0000"/>
                </a:solidFill>
                <a:latin typeface="Arial Black" panose="020B0A04020102020204" charset="0"/>
                <a:ea typeface="微软雅黑" panose="020B0503020204020204" pitchFamily="34" charset="-122"/>
              </a:rPr>
              <a:t>增长速率</a:t>
            </a:r>
            <a:r>
              <a:rPr lang="zh-CN" altLang="en-US" sz="3200" b="1">
                <a:solidFill>
                  <a:srgbClr val="0000FF"/>
                </a:solidFill>
                <a:latin typeface="Arial Black" panose="020B0A04020102020204" charset="0"/>
                <a:ea typeface="微软雅黑" panose="020B0503020204020204" pitchFamily="34" charset="-122"/>
              </a:rPr>
              <a:t>、</a:t>
            </a:r>
            <a:r>
              <a:rPr lang="zh-CN" altLang="en-US" sz="3200" b="1">
                <a:solidFill>
                  <a:srgbClr val="FF0000"/>
                </a:solidFill>
                <a:latin typeface="Arial Black" panose="020B0A04020102020204" charset="0"/>
                <a:ea typeface="微软雅黑" panose="020B0503020204020204" pitchFamily="34" charset="-122"/>
              </a:rPr>
              <a:t>增长率</a:t>
            </a:r>
            <a:r>
              <a:rPr lang="zh-CN" altLang="en-US" sz="3200" b="1">
                <a:solidFill>
                  <a:srgbClr val="0000FF"/>
                </a:solidFill>
                <a:latin typeface="Arial Black" panose="020B0A04020102020204" charset="0"/>
                <a:ea typeface="微软雅黑" panose="020B0503020204020204" pitchFamily="34" charset="-122"/>
              </a:rPr>
              <a:t>的关系</a:t>
            </a:r>
            <a:endParaRPr lang="zh-CN" altLang="en-US" sz="3200" b="1">
              <a:solidFill>
                <a:srgbClr val="0000FF"/>
              </a:solidFill>
              <a:latin typeface="Arial Black" panose="020B0A04020102020204" charset="0"/>
              <a:ea typeface="微软雅黑" panose="020B0503020204020204" pitchFamily="34" charset="-122"/>
            </a:endParaRPr>
          </a:p>
        </p:txBody>
      </p:sp>
      <p:pic>
        <p:nvPicPr>
          <p:cNvPr id="23556" name="图片 101413" descr="~QUPF0ABASE2G1OYEHO0ACP"/>
          <p:cNvPicPr>
            <a:picLocks noChangeAspect="1"/>
          </p:cNvPicPr>
          <p:nvPr>
            <p:custDataLst>
              <p:tags r:id="rId5"/>
            </p:custDataLst>
          </p:nvPr>
        </p:nvPicPr>
        <p:blipFill>
          <a:blip r:embed="rId6"/>
          <a:stretch>
            <a:fillRect/>
          </a:stretch>
        </p:blipFill>
        <p:spPr>
          <a:xfrm>
            <a:off x="7467600" y="838200"/>
            <a:ext cx="2895600" cy="1712913"/>
          </a:xfrm>
          <a:prstGeom prst="rect">
            <a:avLst/>
          </a:prstGeom>
          <a:noFill/>
          <a:ln w="9525">
            <a:noFill/>
          </a:ln>
        </p:spPr>
      </p:pic>
      <p:sp>
        <p:nvSpPr>
          <p:cNvPr id="23557" name="矩形 101414"/>
          <p:cNvSpPr/>
          <p:nvPr>
            <p:custDataLst>
              <p:tags r:id="rId7"/>
            </p:custDataLst>
          </p:nvPr>
        </p:nvSpPr>
        <p:spPr>
          <a:xfrm>
            <a:off x="1600201" y="3581400"/>
            <a:ext cx="7908290" cy="583565"/>
          </a:xfrm>
          <a:prstGeom prst="rect">
            <a:avLst/>
          </a:prstGeom>
          <a:noFill/>
          <a:ln w="9525">
            <a:noFill/>
          </a:ln>
        </p:spPr>
        <p:txBody>
          <a:bodyPr wrap="none" anchor="t">
            <a:spAutoFit/>
          </a:bodyPr>
          <a:lstStyle/>
          <a:p>
            <a:pPr>
              <a:spcBef>
                <a:spcPct val="50000"/>
              </a:spcBef>
            </a:pPr>
            <a:r>
              <a:rPr lang="en-US" altLang="zh-CN" sz="3200" b="1">
                <a:solidFill>
                  <a:srgbClr val="0000FF"/>
                </a:solidFill>
                <a:latin typeface="Arial Black" panose="020B0A04020102020204" charset="0"/>
                <a:ea typeface="微软雅黑" panose="020B0503020204020204" pitchFamily="34" charset="-122"/>
              </a:rPr>
              <a:t>2. “J”</a:t>
            </a:r>
            <a:r>
              <a:rPr lang="zh-CN" altLang="en-US" sz="3200" b="1">
                <a:solidFill>
                  <a:srgbClr val="0000FF"/>
                </a:solidFill>
                <a:latin typeface="Arial Black" panose="020B0A04020102020204" charset="0"/>
                <a:ea typeface="微软雅黑" panose="020B0503020204020204" pitchFamily="34" charset="-122"/>
              </a:rPr>
              <a:t>型曲线与其</a:t>
            </a:r>
            <a:r>
              <a:rPr lang="zh-CN" altLang="en-US" sz="3200" b="1">
                <a:solidFill>
                  <a:srgbClr val="FF0000"/>
                </a:solidFill>
                <a:latin typeface="Arial Black" panose="020B0A04020102020204" charset="0"/>
                <a:ea typeface="微软雅黑" panose="020B0503020204020204" pitchFamily="34" charset="-122"/>
              </a:rPr>
              <a:t>增长速率</a:t>
            </a:r>
            <a:r>
              <a:rPr lang="zh-CN" altLang="en-US" sz="3200" b="1">
                <a:solidFill>
                  <a:srgbClr val="0000FF"/>
                </a:solidFill>
                <a:latin typeface="Arial Black" panose="020B0A04020102020204" charset="0"/>
                <a:ea typeface="微软雅黑" panose="020B0503020204020204" pitchFamily="34" charset="-122"/>
              </a:rPr>
              <a:t>、</a:t>
            </a:r>
            <a:r>
              <a:rPr lang="zh-CN" altLang="en-US" sz="3200" b="1">
                <a:solidFill>
                  <a:srgbClr val="FF0000"/>
                </a:solidFill>
                <a:latin typeface="Arial Black" panose="020B0A04020102020204" charset="0"/>
                <a:ea typeface="微软雅黑" panose="020B0503020204020204" pitchFamily="34" charset="-122"/>
              </a:rPr>
              <a:t>增长率</a:t>
            </a:r>
            <a:r>
              <a:rPr lang="zh-CN" altLang="en-US" sz="3200" b="1">
                <a:solidFill>
                  <a:srgbClr val="0000FF"/>
                </a:solidFill>
                <a:latin typeface="Arial Black" panose="020B0A04020102020204" charset="0"/>
                <a:ea typeface="微软雅黑" panose="020B0503020204020204" pitchFamily="34" charset="-122"/>
              </a:rPr>
              <a:t>的关系</a:t>
            </a:r>
            <a:endParaRPr lang="zh-CN" altLang="en-US" sz="3200" b="1">
              <a:solidFill>
                <a:srgbClr val="0000FF"/>
              </a:solidFill>
              <a:latin typeface="Arial Black" panose="020B0A04020102020204" charset="0"/>
              <a:ea typeface="微软雅黑" panose="020B0503020204020204" pitchFamily="34" charset="-122"/>
            </a:endParaRPr>
          </a:p>
        </p:txBody>
      </p:sp>
      <p:pic>
        <p:nvPicPr>
          <p:cNvPr id="23558" name="图片 101415" descr="([RBBP1Q5_B95RN_8`U$1MR"/>
          <p:cNvPicPr>
            <a:picLocks noChangeAspect="1"/>
          </p:cNvPicPr>
          <p:nvPr>
            <p:custDataLst>
              <p:tags r:id="rId8"/>
            </p:custDataLst>
          </p:nvPr>
        </p:nvPicPr>
        <p:blipFill>
          <a:blip r:embed="rId9"/>
          <a:stretch>
            <a:fillRect/>
          </a:stretch>
        </p:blipFill>
        <p:spPr>
          <a:xfrm>
            <a:off x="4876800" y="4114800"/>
            <a:ext cx="1905000" cy="1581150"/>
          </a:xfrm>
          <a:prstGeom prst="rect">
            <a:avLst/>
          </a:prstGeom>
          <a:noFill/>
          <a:ln w="9525">
            <a:noFill/>
          </a:ln>
        </p:spPr>
      </p:pic>
      <p:pic>
        <p:nvPicPr>
          <p:cNvPr id="23559" name="图片 101416" descr="XB~S{%W1_Z06UL]WT5V`02M"/>
          <p:cNvPicPr>
            <a:picLocks noChangeAspect="1"/>
          </p:cNvPicPr>
          <p:nvPr>
            <p:custDataLst>
              <p:tags r:id="rId10"/>
            </p:custDataLst>
          </p:nvPr>
        </p:nvPicPr>
        <p:blipFill>
          <a:blip r:embed="rId11"/>
          <a:stretch>
            <a:fillRect/>
          </a:stretch>
        </p:blipFill>
        <p:spPr>
          <a:xfrm>
            <a:off x="7772401" y="4129088"/>
            <a:ext cx="2133600" cy="1509712"/>
          </a:xfrm>
          <a:prstGeom prst="rect">
            <a:avLst/>
          </a:prstGeom>
          <a:noFill/>
          <a:ln w="9525">
            <a:noFill/>
          </a:ln>
        </p:spPr>
      </p:pic>
      <p:sp>
        <p:nvSpPr>
          <p:cNvPr id="101418" name="文本框 101417"/>
          <p:cNvSpPr txBox="1"/>
          <p:nvPr>
            <p:custDataLst>
              <p:tags r:id="rId12"/>
            </p:custDataLst>
          </p:nvPr>
        </p:nvSpPr>
        <p:spPr>
          <a:xfrm>
            <a:off x="1905000" y="2576513"/>
            <a:ext cx="7552690" cy="953135"/>
          </a:xfrm>
          <a:prstGeom prst="rect">
            <a:avLst/>
          </a:prstGeom>
          <a:solidFill>
            <a:schemeClr val="bg2"/>
          </a:solidFill>
          <a:ln w="9525">
            <a:noFill/>
          </a:ln>
        </p:spPr>
        <p:txBody>
          <a:bodyPr wrap="none" anchor="t">
            <a:spAutoFit/>
          </a:bodyPr>
          <a:lstStyle/>
          <a:p>
            <a:pPr algn="l"/>
            <a:r>
              <a:rPr lang="zh-CN" altLang="en-US" sz="2800" b="1">
                <a:solidFill>
                  <a:srgbClr val="0000FF"/>
                </a:solidFill>
                <a:latin typeface="Arial Black" panose="020B0A04020102020204" charset="0"/>
                <a:ea typeface="微软雅黑" panose="020B0503020204020204" pitchFamily="34" charset="-122"/>
              </a:rPr>
              <a:t>在</a:t>
            </a:r>
            <a:r>
              <a:rPr lang="en-US" altLang="zh-CN" sz="2800">
                <a:solidFill>
                  <a:srgbClr val="0000FF"/>
                </a:solidFill>
                <a:latin typeface="Arial Black" panose="020B0A04020102020204" charset="0"/>
                <a:ea typeface="微软雅黑" panose="020B0503020204020204" pitchFamily="34" charset="-122"/>
                <a:sym typeface="+mn-ea"/>
              </a:rPr>
              <a:t>“</a:t>
            </a:r>
            <a:r>
              <a:rPr lang="en-US" altLang="zh-CN" sz="2800" b="1">
                <a:solidFill>
                  <a:srgbClr val="0000FF"/>
                </a:solidFill>
                <a:latin typeface="Arial Black" panose="020B0A04020102020204" charset="0"/>
                <a:ea typeface="微软雅黑" panose="020B0503020204020204" pitchFamily="34" charset="-122"/>
              </a:rPr>
              <a:t>S”</a:t>
            </a:r>
            <a:r>
              <a:rPr lang="zh-CN" altLang="en-US" sz="2800" b="1">
                <a:solidFill>
                  <a:srgbClr val="0000FF"/>
                </a:solidFill>
                <a:latin typeface="Arial Black" panose="020B0A04020102020204" charset="0"/>
                <a:ea typeface="微软雅黑" panose="020B0503020204020204" pitchFamily="34" charset="-122"/>
              </a:rPr>
              <a:t>型曲线中，</a:t>
            </a:r>
            <a:r>
              <a:rPr lang="zh-CN" altLang="en-US" sz="2800" b="1">
                <a:solidFill>
                  <a:srgbClr val="FF0000"/>
                </a:solidFill>
                <a:latin typeface="Arial Black" panose="020B0A04020102020204" charset="0"/>
                <a:ea typeface="微软雅黑" panose="020B0503020204020204" pitchFamily="34" charset="-122"/>
              </a:rPr>
              <a:t>种群增长速率先增大后减小，</a:t>
            </a:r>
            <a:endParaRPr lang="zh-CN" altLang="en-US" sz="2800" b="1">
              <a:solidFill>
                <a:srgbClr val="FF0000"/>
              </a:solidFill>
              <a:latin typeface="Arial Black" panose="020B0A04020102020204" charset="0"/>
              <a:ea typeface="微软雅黑" panose="020B0503020204020204" pitchFamily="34" charset="-122"/>
            </a:endParaRPr>
          </a:p>
          <a:p>
            <a:pPr algn="l"/>
            <a:r>
              <a:rPr lang="zh-CN" altLang="en-US" sz="2800" b="1">
                <a:solidFill>
                  <a:srgbClr val="FF0000"/>
                </a:solidFill>
                <a:latin typeface="Arial Black" panose="020B0A04020102020204" charset="0"/>
                <a:ea typeface="微软雅黑" panose="020B0503020204020204" pitchFamily="34" charset="-122"/>
              </a:rPr>
              <a:t>                 </a:t>
            </a:r>
            <a:r>
              <a:rPr lang="zh-CN" altLang="en-US" sz="2800" b="1">
                <a:solidFill>
                  <a:srgbClr val="006600"/>
                </a:solidFill>
                <a:latin typeface="Arial Black" panose="020B0A04020102020204" charset="0"/>
                <a:ea typeface="微软雅黑" panose="020B0503020204020204" pitchFamily="34" charset="-122"/>
              </a:rPr>
              <a:t>增长率逐渐减小</a:t>
            </a:r>
            <a:r>
              <a:rPr lang="zh-CN" altLang="en-US" sz="2800" b="1">
                <a:solidFill>
                  <a:srgbClr val="0000FF"/>
                </a:solidFill>
                <a:latin typeface="Arial Black" panose="020B0A04020102020204" charset="0"/>
                <a:ea typeface="微软雅黑" panose="020B0503020204020204" pitchFamily="34" charset="-122"/>
              </a:rPr>
              <a:t>。</a:t>
            </a:r>
            <a:endParaRPr lang="zh-CN" altLang="en-US" sz="2800" b="1">
              <a:solidFill>
                <a:srgbClr val="0000FF"/>
              </a:solidFill>
              <a:latin typeface="Arial Black" panose="020B0A04020102020204" charset="0"/>
              <a:ea typeface="微软雅黑" panose="020B0503020204020204" pitchFamily="34" charset="-122"/>
            </a:endParaRPr>
          </a:p>
        </p:txBody>
      </p:sp>
      <p:sp>
        <p:nvSpPr>
          <p:cNvPr id="101419" name="文本框 101418"/>
          <p:cNvSpPr txBox="1"/>
          <p:nvPr>
            <p:custDataLst>
              <p:tags r:id="rId13"/>
            </p:custDataLst>
          </p:nvPr>
        </p:nvSpPr>
        <p:spPr>
          <a:xfrm>
            <a:off x="2351089" y="5776913"/>
            <a:ext cx="6822440" cy="953135"/>
          </a:xfrm>
          <a:prstGeom prst="rect">
            <a:avLst/>
          </a:prstGeom>
          <a:solidFill>
            <a:schemeClr val="bg2">
              <a:lumMod val="95000"/>
            </a:schemeClr>
          </a:solidFill>
          <a:ln w="9525">
            <a:noFill/>
          </a:ln>
        </p:spPr>
        <p:txBody>
          <a:bodyPr wrap="none" anchor="t">
            <a:spAutoFit/>
          </a:bodyPr>
          <a:lstStyle/>
          <a:p>
            <a:pPr algn="l"/>
            <a:r>
              <a:rPr lang="zh-CN" altLang="en-US" sz="2800" b="1">
                <a:solidFill>
                  <a:srgbClr val="0000FF"/>
                </a:solidFill>
                <a:latin typeface="Arial Black" panose="020B0A04020102020204" charset="0"/>
                <a:ea typeface="微软雅黑" panose="020B0503020204020204" pitchFamily="34" charset="-122"/>
              </a:rPr>
              <a:t>在</a:t>
            </a:r>
            <a:r>
              <a:rPr lang="en-US" altLang="zh-CN" sz="2800">
                <a:solidFill>
                  <a:srgbClr val="0000FF"/>
                </a:solidFill>
                <a:latin typeface="Arial Black" panose="020B0A04020102020204" charset="0"/>
                <a:ea typeface="微软雅黑" panose="020B0503020204020204" pitchFamily="34" charset="-122"/>
                <a:sym typeface="+mn-ea"/>
              </a:rPr>
              <a:t>“</a:t>
            </a:r>
            <a:r>
              <a:rPr lang="en-US" altLang="zh-CN" sz="2800" b="1">
                <a:solidFill>
                  <a:srgbClr val="0000FF"/>
                </a:solidFill>
                <a:latin typeface="Arial Black" panose="020B0A04020102020204" charset="0"/>
                <a:ea typeface="微软雅黑" panose="020B0503020204020204" pitchFamily="34" charset="-122"/>
              </a:rPr>
              <a:t>J”</a:t>
            </a:r>
            <a:r>
              <a:rPr lang="zh-CN" altLang="en-US" sz="2800" b="1">
                <a:solidFill>
                  <a:srgbClr val="0000FF"/>
                </a:solidFill>
                <a:latin typeface="Arial Black" panose="020B0A04020102020204" charset="0"/>
                <a:ea typeface="微软雅黑" panose="020B0503020204020204" pitchFamily="34" charset="-122"/>
              </a:rPr>
              <a:t>型曲线中，</a:t>
            </a:r>
            <a:r>
              <a:rPr lang="zh-CN" altLang="en-US" sz="2800" b="1">
                <a:solidFill>
                  <a:srgbClr val="FF0000"/>
                </a:solidFill>
                <a:latin typeface="Arial Black" panose="020B0A04020102020204" charset="0"/>
                <a:ea typeface="微软雅黑" panose="020B0503020204020204" pitchFamily="34" charset="-122"/>
              </a:rPr>
              <a:t>种群增长速率逐渐增大，</a:t>
            </a:r>
            <a:endParaRPr lang="zh-CN" altLang="en-US" sz="2800" b="1">
              <a:solidFill>
                <a:srgbClr val="FF0000"/>
              </a:solidFill>
              <a:latin typeface="Arial Black" panose="020B0A04020102020204" charset="0"/>
              <a:ea typeface="微软雅黑" panose="020B0503020204020204" pitchFamily="34" charset="-122"/>
            </a:endParaRPr>
          </a:p>
          <a:p>
            <a:pPr algn="l"/>
            <a:r>
              <a:rPr lang="zh-CN" altLang="en-US" sz="2800" b="1">
                <a:solidFill>
                  <a:srgbClr val="FF0000"/>
                </a:solidFill>
                <a:latin typeface="Arial Black" panose="020B0A04020102020204" charset="0"/>
                <a:ea typeface="微软雅黑" panose="020B0503020204020204" pitchFamily="34" charset="-122"/>
              </a:rPr>
              <a:t>                 </a:t>
            </a:r>
            <a:r>
              <a:rPr lang="zh-CN" altLang="en-US" sz="2800" b="1">
                <a:solidFill>
                  <a:srgbClr val="006600"/>
                </a:solidFill>
                <a:latin typeface="Arial Black" panose="020B0A04020102020204" charset="0"/>
                <a:ea typeface="微软雅黑" panose="020B0503020204020204" pitchFamily="34" charset="-122"/>
              </a:rPr>
              <a:t>增长率基本不变</a:t>
            </a:r>
            <a:r>
              <a:rPr lang="zh-CN" altLang="en-US" sz="2800" b="1">
                <a:solidFill>
                  <a:srgbClr val="0000FF"/>
                </a:solidFill>
                <a:latin typeface="Arial Black" panose="020B0A04020102020204" charset="0"/>
                <a:ea typeface="微软雅黑" panose="020B0503020204020204" pitchFamily="34" charset="-122"/>
              </a:rPr>
              <a:t>。</a:t>
            </a:r>
            <a:endParaRPr lang="zh-CN" altLang="en-US" sz="2800" b="1">
              <a:solidFill>
                <a:srgbClr val="0000FF"/>
              </a:solidFill>
              <a:latin typeface="Arial Black" panose="020B0A04020102020204" charset="0"/>
              <a:ea typeface="微软雅黑" panose="020B0503020204020204" pitchFamily="34" charset="-122"/>
            </a:endParaRPr>
          </a:p>
        </p:txBody>
      </p:sp>
      <p:pic>
        <p:nvPicPr>
          <p:cNvPr id="23562" name="图片 101412" descr="Y)M{([4D3X6(WDJUM[NUR@J"/>
          <p:cNvPicPr>
            <a:picLocks noChangeAspect="1"/>
          </p:cNvPicPr>
          <p:nvPr>
            <p:custDataLst>
              <p:tags r:id="rId14"/>
            </p:custDataLst>
          </p:nvPr>
        </p:nvPicPr>
        <p:blipFill>
          <a:blip r:embed="rId15"/>
          <a:stretch>
            <a:fillRect/>
          </a:stretch>
        </p:blipFill>
        <p:spPr>
          <a:xfrm>
            <a:off x="4800600" y="838200"/>
            <a:ext cx="2438399" cy="1760538"/>
          </a:xfrm>
          <a:prstGeom prst="rect">
            <a:avLst/>
          </a:prstGeom>
          <a:noFill/>
          <a:ln w="9525">
            <a:noFill/>
          </a:ln>
        </p:spPr>
      </p:pic>
      <p:pic>
        <p:nvPicPr>
          <p:cNvPr id="23563" name="图片 101420" descr="M~1W(I1C6NE9HE)JQ3[CG95"/>
          <p:cNvPicPr>
            <a:picLocks noChangeAspect="1"/>
          </p:cNvPicPr>
          <p:nvPr>
            <p:custDataLst>
              <p:tags r:id="rId16"/>
            </p:custDataLst>
          </p:nvPr>
        </p:nvPicPr>
        <p:blipFill>
          <a:blip r:embed="rId17"/>
          <a:stretch>
            <a:fillRect/>
          </a:stretch>
        </p:blipFill>
        <p:spPr>
          <a:xfrm>
            <a:off x="2286001" y="4191000"/>
            <a:ext cx="1981200" cy="1528763"/>
          </a:xfrm>
          <a:prstGeom prst="rect">
            <a:avLst/>
          </a:prstGeom>
          <a:noFill/>
          <a:ln w="9525">
            <a:noFill/>
          </a:ln>
        </p:spPr>
      </p:pic>
      <p:sp>
        <p:nvSpPr>
          <p:cNvPr id="23564" name="矩形 101424"/>
          <p:cNvSpPr/>
          <p:nvPr>
            <p:custDataLst>
              <p:tags r:id="rId18"/>
            </p:custDataLst>
          </p:nvPr>
        </p:nvSpPr>
        <p:spPr>
          <a:xfrm>
            <a:off x="8991600" y="1600200"/>
            <a:ext cx="457200" cy="380999"/>
          </a:xfrm>
          <a:prstGeom prst="rect">
            <a:avLst/>
          </a:prstGeom>
          <a:solidFill>
            <a:schemeClr val="bg1"/>
          </a:solidFill>
          <a:ln w="9525">
            <a:noFill/>
          </a:ln>
        </p:spPr>
        <p:txBody>
          <a:bodyPr anchor="t"/>
          <a:lstStyle/>
          <a:p>
            <a:endParaRPr lang="zh-CN" altLang="en-US" sz="2200">
              <a:latin typeface="Arial Black" panose="020B0A04020102020204" charset="0"/>
              <a:ea typeface="黑体" panose="02010609060101010101" pitchFamily="49" charset="-122"/>
            </a:endParaRPr>
          </a:p>
        </p:txBody>
      </p:sp>
      <p:grpSp>
        <p:nvGrpSpPr>
          <p:cNvPr id="14" name="组合 13"/>
          <p:cNvGrpSpPr/>
          <p:nvPr>
            <p:custDataLst>
              <p:tags r:id="rId19"/>
            </p:custDataLst>
          </p:nvPr>
        </p:nvGrpSpPr>
        <p:grpSpPr>
          <a:xfrm>
            <a:off x="87630" y="-33020"/>
            <a:ext cx="12017375" cy="6858000"/>
            <a:chOff x="220717" y="178677"/>
            <a:chExt cx="11666483" cy="6568965"/>
          </a:xfrm>
        </p:grpSpPr>
        <p:sp>
          <p:nvSpPr>
            <p:cNvPr id="15" name="矩形 14"/>
            <p:cNvSpPr/>
            <p:nvPr>
              <p:custDataLst>
                <p:tags r:id="rId20"/>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21"/>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22"/>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23"/>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418"/>
                                        </p:tgtEl>
                                        <p:attrNameLst>
                                          <p:attrName>style.visibility</p:attrName>
                                        </p:attrNameLst>
                                      </p:cBhvr>
                                      <p:to>
                                        <p:strVal val="visible"/>
                                      </p:to>
                                    </p:set>
                                    <p:animEffect transition="in" filter="blinds(horizontal)">
                                      <p:cBhvr>
                                        <p:cTn id="7" dur="500"/>
                                        <p:tgtEl>
                                          <p:spTgt spid="1014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1419"/>
                                        </p:tgtEl>
                                        <p:attrNameLst>
                                          <p:attrName>style.visibility</p:attrName>
                                        </p:attrNameLst>
                                      </p:cBhvr>
                                      <p:to>
                                        <p:strVal val="visible"/>
                                      </p:to>
                                    </p:set>
                                    <p:animEffect transition="in" filter="blinds(horizontal)">
                                      <p:cBhvr>
                                        <p:cTn id="12" dur="500"/>
                                        <p:tgtEl>
                                          <p:spTgt spid="101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18" grpId="0"/>
      <p:bldP spid="1014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598170" y="815975"/>
            <a:ext cx="11057255" cy="4870450"/>
          </a:xfrm>
          <a:prstGeom prst="rect">
            <a:avLst/>
          </a:prstGeom>
          <a:noFill/>
        </p:spPr>
        <p:txBody>
          <a:bodyPr wrap="square" rtlCol="0">
            <a:spAutoFit/>
          </a:bodyPr>
          <a:lstStyle/>
          <a:p>
            <a:pPr algn="l">
              <a:lnSpc>
                <a:spcPct val="140000"/>
              </a:lnSpc>
              <a:spcBef>
                <a:spcPct val="0"/>
              </a:spcBef>
              <a:spcAft>
                <a:spcPct val="0"/>
              </a:spcAft>
              <a:buClrTx/>
              <a:buSzTx/>
              <a:buFontTx/>
            </a:pP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1</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）图中阴影部分表示什么？</a:t>
            </a: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a:p>
            <a:pPr algn="l">
              <a:lnSpc>
                <a:spcPct val="140000"/>
              </a:lnSpc>
              <a:spcBef>
                <a:spcPct val="0"/>
              </a:spcBef>
              <a:spcAft>
                <a:spcPct val="0"/>
              </a:spcAft>
              <a:buClrTx/>
              <a:buSzTx/>
              <a:buFontTx/>
            </a:pP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a:p>
            <a:pPr algn="l">
              <a:lnSpc>
                <a:spcPct val="140000"/>
              </a:lnSpc>
              <a:spcBef>
                <a:spcPct val="0"/>
              </a:spcBef>
              <a:spcAft>
                <a:spcPct val="0"/>
              </a:spcAft>
              <a:buClrTx/>
              <a:buSzTx/>
              <a:buFontTx/>
            </a:pP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2</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）环境阻力如何用自然选择学说</a:t>
            </a: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a:p>
            <a:pPr algn="l">
              <a:lnSpc>
                <a:spcPct val="140000"/>
              </a:lnSpc>
              <a:spcBef>
                <a:spcPct val="0"/>
              </a:spcBef>
              <a:spcAft>
                <a:spcPct val="0"/>
              </a:spcAft>
              <a:buClrTx/>
              <a:buSzTx/>
              <a:buFontTx/>
            </a:pP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内容解释？</a:t>
            </a: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a:p>
            <a:pPr algn="l">
              <a:lnSpc>
                <a:spcPct val="140000"/>
              </a:lnSpc>
              <a:spcBef>
                <a:spcPct val="0"/>
              </a:spcBef>
              <a:spcAft>
                <a:spcPct val="0"/>
              </a:spcAft>
              <a:buClrTx/>
              <a:buSzTx/>
              <a:buFontTx/>
            </a:pP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a:p>
            <a:pPr algn="l">
              <a:lnSpc>
                <a:spcPct val="140000"/>
              </a:lnSpc>
              <a:spcBef>
                <a:spcPct val="0"/>
              </a:spcBef>
              <a:spcAft>
                <a:spcPct val="0"/>
              </a:spcAft>
              <a:buClrTx/>
              <a:buSzTx/>
              <a:buFontTx/>
            </a:pP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3</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r>
              <a:rPr 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“S”</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形曲线中，有一段时期近似于</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“J”</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形曲线，这一段是否等同于</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“J”</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形曲线？为什么？</a:t>
            </a: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a:p>
            <a:pPr algn="l">
              <a:lnSpc>
                <a:spcPct val="130000"/>
              </a:lnSpc>
              <a:spcBef>
                <a:spcPct val="0"/>
              </a:spcBef>
              <a:spcAft>
                <a:spcPct val="0"/>
              </a:spcAft>
              <a:buClrTx/>
              <a:buSzTx/>
              <a:buFontTx/>
            </a:pP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p:txBody>
      </p:sp>
      <p:pic>
        <p:nvPicPr>
          <p:cNvPr id="2" name="图片 1" descr="timg (6)_副本"/>
          <p:cNvPicPr>
            <a:picLocks noChangeAspect="1"/>
          </p:cNvPicPr>
          <p:nvPr>
            <p:custDataLst>
              <p:tags r:id="rId2"/>
            </p:custDataLst>
          </p:nvPr>
        </p:nvPicPr>
        <p:blipFill>
          <a:blip r:embed="rId3"/>
          <a:stretch>
            <a:fillRect/>
          </a:stretch>
        </p:blipFill>
        <p:spPr>
          <a:xfrm>
            <a:off x="6503670" y="937260"/>
            <a:ext cx="4904740" cy="3135630"/>
          </a:xfrm>
          <a:prstGeom prst="rect">
            <a:avLst/>
          </a:prstGeom>
        </p:spPr>
      </p:pic>
      <p:sp>
        <p:nvSpPr>
          <p:cNvPr id="9" name="文本框 8"/>
          <p:cNvSpPr txBox="1"/>
          <p:nvPr>
            <p:custDataLst>
              <p:tags r:id="rId4"/>
            </p:custDataLst>
          </p:nvPr>
        </p:nvSpPr>
        <p:spPr>
          <a:xfrm>
            <a:off x="970280" y="1421130"/>
            <a:ext cx="2173605" cy="607695"/>
          </a:xfrm>
          <a:prstGeom prst="rect">
            <a:avLst/>
          </a:prstGeom>
          <a:noFill/>
        </p:spPr>
        <p:txBody>
          <a:bodyPr wrap="square" rtlCol="0">
            <a:spAutoFit/>
          </a:bodyPr>
          <a:lstStyle/>
          <a:p>
            <a:pPr algn="l">
              <a:lnSpc>
                <a:spcPct val="120000"/>
              </a:lnSpc>
            </a:pPr>
            <a:r>
              <a:rPr lang="zh-CN"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环境阻力。</a:t>
            </a:r>
            <a:endParaRPr lang="zh-CN"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endParaRPr>
          </a:p>
        </p:txBody>
      </p:sp>
      <p:sp>
        <p:nvSpPr>
          <p:cNvPr id="3" name="文本框 2"/>
          <p:cNvSpPr txBox="1"/>
          <p:nvPr>
            <p:custDataLst>
              <p:tags r:id="rId5"/>
            </p:custDataLst>
          </p:nvPr>
        </p:nvSpPr>
        <p:spPr>
          <a:xfrm>
            <a:off x="970280" y="3261360"/>
            <a:ext cx="4857115" cy="607695"/>
          </a:xfrm>
          <a:prstGeom prst="rect">
            <a:avLst/>
          </a:prstGeom>
          <a:noFill/>
        </p:spPr>
        <p:txBody>
          <a:bodyPr wrap="square" rtlCol="0">
            <a:spAutoFit/>
          </a:bodyPr>
          <a:lstStyle/>
          <a:p>
            <a:pPr algn="l">
              <a:lnSpc>
                <a:spcPct val="120000"/>
              </a:lnSpc>
            </a:pPr>
            <a:r>
              <a:rPr lang="zh-CN"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生存斗争中被淘汰的个体数。</a:t>
            </a:r>
            <a:endParaRPr lang="zh-CN"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endParaRPr>
          </a:p>
        </p:txBody>
      </p:sp>
      <p:sp>
        <p:nvSpPr>
          <p:cNvPr id="4" name="文本框 3"/>
          <p:cNvSpPr txBox="1"/>
          <p:nvPr>
            <p:custDataLst>
              <p:tags r:id="rId6"/>
            </p:custDataLst>
          </p:nvPr>
        </p:nvSpPr>
        <p:spPr>
          <a:xfrm>
            <a:off x="1487805" y="5101590"/>
            <a:ext cx="5132705" cy="607695"/>
          </a:xfrm>
          <a:prstGeom prst="rect">
            <a:avLst/>
          </a:prstGeom>
          <a:noFill/>
        </p:spPr>
        <p:txBody>
          <a:bodyPr wrap="square" rtlCol="0">
            <a:spAutoFit/>
          </a:bodyPr>
          <a:lstStyle/>
          <a:p>
            <a:pPr algn="l">
              <a:lnSpc>
                <a:spcPct val="120000"/>
              </a:lnSpc>
            </a:pPr>
            <a:r>
              <a:rPr lang="zh-CN"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不等同，已经存在环境阻力。</a:t>
            </a:r>
            <a:endParaRPr lang="zh-CN"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endParaRPr>
          </a:p>
        </p:txBody>
      </p:sp>
      <p:sp>
        <p:nvSpPr>
          <p:cNvPr id="102402" name="矩形 102401"/>
          <p:cNvSpPr/>
          <p:nvPr>
            <p:custDataLst>
              <p:tags r:id="rId7"/>
            </p:custDataLst>
          </p:nvPr>
        </p:nvSpPr>
        <p:spPr>
          <a:xfrm>
            <a:off x="457200" y="182563"/>
            <a:ext cx="8229600" cy="583565"/>
          </a:xfrm>
          <a:prstGeom prst="rect">
            <a:avLst/>
          </a:prstGeom>
          <a:noFill/>
          <a:ln w="9525">
            <a:noFill/>
          </a:ln>
        </p:spPr>
        <p:txBody>
          <a:bodyPr>
            <a:spAutoFit/>
          </a:bodyPr>
          <a:lstStyle/>
          <a:p>
            <a:pPr>
              <a:spcBef>
                <a:spcPct val="50000"/>
              </a:spcBef>
            </a:pPr>
            <a:r>
              <a:rPr lang="en-US" altLang="zh-CN" sz="3200" b="1">
                <a:solidFill>
                  <a:srgbClr val="0000FF"/>
                </a:solidFill>
                <a:latin typeface="Arial Black" panose="020B0A04020102020204" charset="0"/>
                <a:ea typeface="微软雅黑" panose="020B0503020204020204" pitchFamily="34" charset="-122"/>
              </a:rPr>
              <a:t>5.</a:t>
            </a:r>
            <a:r>
              <a:rPr lang="zh-CN" altLang="en-US" sz="3200" b="1">
                <a:solidFill>
                  <a:srgbClr val="0000FF"/>
                </a:solidFill>
                <a:latin typeface="Arial Black" panose="020B0A04020102020204" charset="0"/>
                <a:ea typeface="微软雅黑" panose="020B0503020204020204" pitchFamily="34" charset="-122"/>
              </a:rPr>
              <a:t>种群增长的“</a:t>
            </a:r>
            <a:r>
              <a:rPr lang="en-US" altLang="zh-CN" sz="3200" b="1">
                <a:solidFill>
                  <a:srgbClr val="0000FF"/>
                </a:solidFill>
                <a:latin typeface="Arial Black" panose="020B0A04020102020204" charset="0"/>
                <a:ea typeface="微软雅黑" panose="020B0503020204020204" pitchFamily="34" charset="-122"/>
              </a:rPr>
              <a:t>J”</a:t>
            </a:r>
            <a:r>
              <a:rPr lang="zh-CN" altLang="en-US" sz="3200" b="1">
                <a:solidFill>
                  <a:srgbClr val="0000FF"/>
                </a:solidFill>
                <a:latin typeface="Arial Black" panose="020B0A04020102020204" charset="0"/>
                <a:ea typeface="微软雅黑" panose="020B0503020204020204" pitchFamily="34" charset="-122"/>
              </a:rPr>
              <a:t>型曲线与“</a:t>
            </a:r>
            <a:r>
              <a:rPr lang="en-US" altLang="zh-CN" sz="3200" b="1">
                <a:solidFill>
                  <a:srgbClr val="0000FF"/>
                </a:solidFill>
                <a:latin typeface="Arial Black" panose="020B0A04020102020204" charset="0"/>
                <a:ea typeface="微软雅黑" panose="020B0503020204020204" pitchFamily="34" charset="-122"/>
              </a:rPr>
              <a:t>S”</a:t>
            </a:r>
            <a:r>
              <a:rPr lang="zh-CN" altLang="en-US" sz="3200" b="1">
                <a:solidFill>
                  <a:srgbClr val="0000FF"/>
                </a:solidFill>
                <a:latin typeface="Arial Black" panose="020B0A04020102020204" charset="0"/>
                <a:ea typeface="微软雅黑" panose="020B0503020204020204" pitchFamily="34" charset="-122"/>
              </a:rPr>
              <a:t>型曲线</a:t>
            </a:r>
            <a:endParaRPr lang="zh-CN" altLang="en-US" sz="3200" b="1">
              <a:solidFill>
                <a:srgbClr val="0000FF"/>
              </a:solidFill>
              <a:latin typeface="Arial Black" panose="020B0A04020102020204" charset="0"/>
              <a:ea typeface="微软雅黑" panose="020B0503020204020204" pitchFamily="34" charset="-122"/>
            </a:endParaRPr>
          </a:p>
        </p:txBody>
      </p:sp>
      <p:grpSp>
        <p:nvGrpSpPr>
          <p:cNvPr id="14" name="组合 13"/>
          <p:cNvGrpSpPr/>
          <p:nvPr>
            <p:custDataLst>
              <p:tags r:id="rId8"/>
            </p:custDataLst>
          </p:nvPr>
        </p:nvGrpSpPr>
        <p:grpSpPr>
          <a:xfrm>
            <a:off x="87630" y="-33020"/>
            <a:ext cx="12017375" cy="6858000"/>
            <a:chOff x="220717" y="178677"/>
            <a:chExt cx="11666483" cy="6568965"/>
          </a:xfrm>
        </p:grpSpPr>
        <p:sp>
          <p:nvSpPr>
            <p:cNvPr id="15" name="矩形 14"/>
            <p:cNvSpPr/>
            <p:nvPr>
              <p:custDataLst>
                <p:tags r:id="rId9"/>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10"/>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1"/>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2"/>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
        <p:nvSpPr>
          <p:cNvPr id="102438" name="矩形 102437"/>
          <p:cNvSpPr/>
          <p:nvPr>
            <p:custDataLst>
              <p:tags r:id="rId13"/>
            </p:custDataLst>
          </p:nvPr>
        </p:nvSpPr>
        <p:spPr>
          <a:xfrm>
            <a:off x="970280" y="5820410"/>
            <a:ext cx="8489950" cy="641350"/>
          </a:xfrm>
          <a:prstGeom prst="rect">
            <a:avLst/>
          </a:prstGeom>
          <a:solidFill>
            <a:schemeClr val="bg2">
              <a:lumMod val="95000"/>
            </a:schemeClr>
          </a:solidFill>
          <a:ln w="9525">
            <a:noFill/>
          </a:ln>
        </p:spPr>
        <p:txBody>
          <a:bodyPr wrap="none" anchor="t" anchorCtr="0">
            <a:spAutoFit/>
          </a:bodyPr>
          <a:lstStyle/>
          <a:p>
            <a:r>
              <a:rPr lang="zh-CN" altLang="en-US" sz="3600" b="1">
                <a:solidFill>
                  <a:srgbClr val="FF0000"/>
                </a:solidFill>
                <a:latin typeface="Arial Black" panose="020B0A04020102020204" charset="0"/>
                <a:ea typeface="微软雅黑" panose="020B0503020204020204" pitchFamily="34" charset="-122"/>
              </a:rPr>
              <a:t>“</a:t>
            </a:r>
            <a:r>
              <a:rPr lang="en-US" altLang="zh-CN" sz="3600" b="1">
                <a:solidFill>
                  <a:srgbClr val="FF0000"/>
                </a:solidFill>
                <a:latin typeface="Arial Black" panose="020B0A04020102020204" charset="0"/>
                <a:ea typeface="微软雅黑" panose="020B0503020204020204" pitchFamily="34" charset="-122"/>
              </a:rPr>
              <a:t>J”</a:t>
            </a:r>
            <a:r>
              <a:rPr lang="zh-CN" altLang="en-US" sz="3600" b="1">
                <a:solidFill>
                  <a:srgbClr val="FF0000"/>
                </a:solidFill>
                <a:latin typeface="Arial Black" panose="020B0A04020102020204" charset="0"/>
                <a:ea typeface="微软雅黑" panose="020B0503020204020204" pitchFamily="34" charset="-122"/>
              </a:rPr>
              <a:t>型曲线无 </a:t>
            </a:r>
            <a:r>
              <a:rPr lang="en-US" altLang="zh-CN" sz="3600" b="1">
                <a:solidFill>
                  <a:srgbClr val="FF0000"/>
                </a:solidFill>
                <a:latin typeface="Arial Black" panose="020B0A04020102020204" charset="0"/>
                <a:ea typeface="微软雅黑" panose="020B0503020204020204" pitchFamily="34" charset="-122"/>
              </a:rPr>
              <a:t>K</a:t>
            </a:r>
            <a:r>
              <a:rPr lang="zh-CN" altLang="en-US" sz="3600" b="1">
                <a:solidFill>
                  <a:srgbClr val="FF0000"/>
                </a:solidFill>
                <a:latin typeface="Arial Black" panose="020B0A04020102020204" charset="0"/>
                <a:ea typeface="微软雅黑" panose="020B0503020204020204" pitchFamily="34" charset="-122"/>
              </a:rPr>
              <a:t>值</a:t>
            </a:r>
            <a:r>
              <a:rPr lang="en-US" altLang="zh-CN" sz="3600" b="1">
                <a:solidFill>
                  <a:srgbClr val="FF0000"/>
                </a:solidFill>
                <a:latin typeface="Arial Black" panose="020B0A04020102020204" charset="0"/>
                <a:ea typeface="微软雅黑" panose="020B0503020204020204" pitchFamily="34" charset="-122"/>
              </a:rPr>
              <a:t>, </a:t>
            </a:r>
            <a:r>
              <a:rPr lang="zh-CN" altLang="en-US" sz="3600" b="1">
                <a:solidFill>
                  <a:srgbClr val="FF0000"/>
                </a:solidFill>
                <a:latin typeface="Arial Black" panose="020B0A04020102020204" charset="0"/>
                <a:ea typeface="微软雅黑" panose="020B0503020204020204" pitchFamily="34" charset="-122"/>
              </a:rPr>
              <a:t>无种内斗争</a:t>
            </a:r>
            <a:r>
              <a:rPr lang="en-US" altLang="zh-CN" sz="3600" b="1">
                <a:solidFill>
                  <a:srgbClr val="FF0000"/>
                </a:solidFill>
                <a:latin typeface="Arial Black" panose="020B0A04020102020204" charset="0"/>
                <a:ea typeface="微软雅黑" panose="020B0503020204020204" pitchFamily="34" charset="-122"/>
              </a:rPr>
              <a:t>, </a:t>
            </a:r>
            <a:r>
              <a:rPr lang="zh-CN" altLang="en-US" sz="3600" b="1">
                <a:solidFill>
                  <a:srgbClr val="FF0000"/>
                </a:solidFill>
                <a:latin typeface="Arial Black" panose="020B0A04020102020204" charset="0"/>
                <a:ea typeface="微软雅黑" panose="020B0503020204020204" pitchFamily="34" charset="-122"/>
              </a:rPr>
              <a:t>无天敌。</a:t>
            </a:r>
            <a:endParaRPr lang="zh-CN" altLang="en-US" sz="3600" b="1">
              <a:solidFill>
                <a:srgbClr val="FF0000"/>
              </a:solidFill>
              <a:latin typeface="Arial Black" panose="020B0A0402010202020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4"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38"/>
                                        </p:tgtEl>
                                        <p:attrNameLst>
                                          <p:attrName>style.visibility</p:attrName>
                                        </p:attrNameLst>
                                      </p:cBhvr>
                                      <p:to>
                                        <p:strVal val="visible"/>
                                      </p:to>
                                    </p:set>
                                    <p:anim calcmode="lin" valueType="num">
                                      <p:cBhvr additive="base">
                                        <p:cTn id="19" dur="500" fill="hold"/>
                                        <p:tgtEl>
                                          <p:spTgt spid="102438"/>
                                        </p:tgtEl>
                                        <p:attrNameLst>
                                          <p:attrName>ppt_x</p:attrName>
                                        </p:attrNameLst>
                                      </p:cBhvr>
                                      <p:tavLst>
                                        <p:tav tm="0">
                                          <p:val>
                                            <p:strVal val="#ppt_x"/>
                                          </p:val>
                                        </p:tav>
                                        <p:tav tm="100000">
                                          <p:val>
                                            <p:strVal val="#ppt_x"/>
                                          </p:val>
                                        </p:tav>
                                      </p:tavLst>
                                    </p:anim>
                                    <p:anim calcmode="lin" valueType="num">
                                      <p:cBhvr additive="base">
                                        <p:cTn id="20" dur="500" fill="hold"/>
                                        <p:tgtEl>
                                          <p:spTgt spid="1024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2"/>
      <p:bldP spid="4" grpId="4"/>
      <p:bldP spid="1024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1014617" y="4344365"/>
            <a:ext cx="9950883" cy="1641475"/>
          </a:xfrm>
          <a:prstGeom prst="rect">
            <a:avLst/>
          </a:prstGeom>
          <a:noFill/>
          <a:ln w="9525">
            <a:noFill/>
          </a:ln>
        </p:spPr>
        <p:txBody>
          <a:bodyPr wrap="square">
            <a:spAutoFit/>
          </a:bodyPr>
          <a:lstStyle/>
          <a:p>
            <a:r>
              <a:rPr lang="en-US" altLang="zh-CN" sz="3360" b="1">
                <a:solidFill>
                  <a:srgbClr val="0000FF"/>
                </a:solidFill>
                <a:latin typeface="Arial Black" panose="020B0A04020102020204" charset="0"/>
                <a:ea typeface="微软雅黑" panose="020B0503020204020204" pitchFamily="34" charset="-122"/>
                <a:cs typeface="黑体" panose="02010609060101010101" pitchFamily="49" charset="-122"/>
              </a:rPr>
              <a:t>(5)</a:t>
            </a:r>
            <a:r>
              <a:rPr lang="zh-CN" altLang="en-US" sz="3360" b="1">
                <a:solidFill>
                  <a:srgbClr val="0000FF"/>
                </a:solidFill>
                <a:latin typeface="Arial Black" panose="020B0A04020102020204" charset="0"/>
                <a:ea typeface="微软雅黑" panose="020B0503020204020204" pitchFamily="34" charset="-122"/>
                <a:cs typeface="黑体" panose="02010609060101010101" pitchFamily="49" charset="-122"/>
              </a:rPr>
              <a:t>在环境不遭受破坏的情况下</a:t>
            </a:r>
            <a:r>
              <a:rPr lang="en-US" altLang="zh-CN" sz="3360" b="1">
                <a:solidFill>
                  <a:srgbClr val="0000FF"/>
                </a:solidFill>
                <a:latin typeface="Arial Black" panose="020B0A04020102020204" charset="0"/>
                <a:ea typeface="微软雅黑" panose="020B0503020204020204" pitchFamily="34" charset="-122"/>
                <a:cs typeface="黑体" panose="02010609060101010101" pitchFamily="49" charset="-122"/>
              </a:rPr>
              <a:t>,</a:t>
            </a:r>
            <a:r>
              <a:rPr lang="en-US" altLang="zh-CN" sz="3360" b="1">
                <a:solidFill>
                  <a:srgbClr val="000000"/>
                </a:solidFill>
                <a:latin typeface="Arial Black" panose="020B0A04020102020204" charset="0"/>
                <a:ea typeface="微软雅黑" panose="020B0503020204020204" pitchFamily="34" charset="-122"/>
                <a:cs typeface="黑体" panose="02010609060101010101" pitchFamily="49" charset="-122"/>
              </a:rPr>
              <a:t> </a:t>
            </a:r>
            <a:r>
              <a:rPr lang="zh-CN" altLang="en-US" sz="3360" b="1">
                <a:solidFill>
                  <a:srgbClr val="000000"/>
                </a:solidFill>
                <a:latin typeface="Arial Black" panose="020B0A04020102020204" charset="0"/>
                <a:ea typeface="微软雅黑" panose="020B0503020204020204" pitchFamily="34" charset="-122"/>
                <a:cs typeface="黑体" panose="02010609060101010101" pitchFamily="49" charset="-122"/>
              </a:rPr>
              <a:t>种群数量会</a:t>
            </a:r>
            <a:endParaRPr lang="zh-CN" altLang="en-US" sz="3360" b="1">
              <a:solidFill>
                <a:srgbClr val="000000"/>
              </a:solidFill>
              <a:latin typeface="Arial Black" panose="020B0A04020102020204" charset="0"/>
              <a:ea typeface="微软雅黑" panose="020B0503020204020204" pitchFamily="34" charset="-122"/>
              <a:cs typeface="黑体" panose="02010609060101010101" pitchFamily="49" charset="-122"/>
            </a:endParaRPr>
          </a:p>
          <a:p>
            <a:r>
              <a:rPr lang="zh-CN" altLang="en-US" sz="3360" b="1">
                <a:solidFill>
                  <a:srgbClr val="000000"/>
                </a:solidFill>
                <a:latin typeface="Arial Black" panose="020B0A04020102020204" charset="0"/>
                <a:ea typeface="微软雅黑" panose="020B0503020204020204" pitchFamily="34" charset="-122"/>
                <a:cs typeface="黑体" panose="02010609060101010101" pitchFamily="49" charset="-122"/>
              </a:rPr>
              <a:t>在</a:t>
            </a:r>
            <a:r>
              <a:rPr lang="zh-CN" altLang="en-US" sz="3360" b="1" u="sng">
                <a:solidFill>
                  <a:srgbClr val="000000"/>
                </a:solidFill>
                <a:latin typeface="Arial Black" panose="020B0A04020102020204" charset="0"/>
                <a:ea typeface="微软雅黑" panose="020B0503020204020204" pitchFamily="34" charset="-122"/>
                <a:cs typeface="黑体" panose="02010609060101010101" pitchFamily="49" charset="-122"/>
              </a:rPr>
              <a:t>               </a:t>
            </a:r>
            <a:r>
              <a:rPr lang="zh-CN" altLang="en-US" sz="3360" b="1">
                <a:solidFill>
                  <a:srgbClr val="000000"/>
                </a:solidFill>
                <a:latin typeface="Arial Black" panose="020B0A04020102020204" charset="0"/>
                <a:ea typeface="微软雅黑" panose="020B0503020204020204" pitchFamily="34" charset="-122"/>
                <a:cs typeface="黑体" panose="02010609060101010101" pitchFamily="49" charset="-122"/>
              </a:rPr>
              <a:t>上下波动。当种群数量偏离</a:t>
            </a:r>
            <a:r>
              <a:rPr lang="en-US" altLang="zh-CN" sz="3360" b="1" i="1">
                <a:solidFill>
                  <a:srgbClr val="000000"/>
                </a:solidFill>
                <a:latin typeface="Arial Black" panose="020B0A04020102020204" charset="0"/>
                <a:ea typeface="微软雅黑" panose="020B0503020204020204" pitchFamily="34" charset="-122"/>
                <a:cs typeface="黑体" panose="02010609060101010101" pitchFamily="49" charset="-122"/>
              </a:rPr>
              <a:t>K</a:t>
            </a:r>
            <a:r>
              <a:rPr lang="zh-CN" altLang="en-US" sz="3360" b="1">
                <a:solidFill>
                  <a:srgbClr val="000000"/>
                </a:solidFill>
                <a:latin typeface="Arial Black" panose="020B0A04020102020204" charset="0"/>
                <a:ea typeface="微软雅黑" panose="020B0503020204020204" pitchFamily="34" charset="-122"/>
                <a:cs typeface="黑体" panose="02010609060101010101" pitchFamily="49" charset="-122"/>
              </a:rPr>
              <a:t>值的时候</a:t>
            </a:r>
            <a:r>
              <a:rPr lang="en-US" altLang="zh-CN" sz="3360" b="1">
                <a:solidFill>
                  <a:srgbClr val="000000"/>
                </a:solidFill>
                <a:latin typeface="Arial Black" panose="020B0A04020102020204" charset="0"/>
                <a:ea typeface="微软雅黑" panose="020B0503020204020204" pitchFamily="34" charset="-122"/>
                <a:cs typeface="黑体" panose="02010609060101010101" pitchFamily="49" charset="-122"/>
              </a:rPr>
              <a:t>,</a:t>
            </a:r>
            <a:r>
              <a:rPr lang="zh-CN" altLang="en-US" sz="3360" b="1">
                <a:solidFill>
                  <a:srgbClr val="000000"/>
                </a:solidFill>
                <a:latin typeface="Arial Black" panose="020B0A04020102020204" charset="0"/>
                <a:ea typeface="微软雅黑" panose="020B0503020204020204" pitchFamily="34" charset="-122"/>
                <a:cs typeface="黑体" panose="02010609060101010101" pitchFamily="49" charset="-122"/>
              </a:rPr>
              <a:t>会通过</a:t>
            </a:r>
            <a:r>
              <a:rPr lang="zh-CN" altLang="en-US" sz="3360" b="1" u="sng">
                <a:solidFill>
                  <a:srgbClr val="000000"/>
                </a:solidFill>
                <a:latin typeface="Arial Black" panose="020B0A04020102020204" charset="0"/>
                <a:ea typeface="微软雅黑" panose="020B0503020204020204" pitchFamily="34" charset="-122"/>
                <a:cs typeface="黑体" panose="02010609060101010101" pitchFamily="49" charset="-122"/>
              </a:rPr>
              <a:t>               </a:t>
            </a:r>
            <a:r>
              <a:rPr lang="zh-CN" altLang="en-US" sz="3360" b="1">
                <a:solidFill>
                  <a:srgbClr val="000000"/>
                </a:solidFill>
                <a:latin typeface="Arial Black" panose="020B0A04020102020204" charset="0"/>
                <a:ea typeface="微软雅黑" panose="020B0503020204020204" pitchFamily="34" charset="-122"/>
                <a:cs typeface="黑体" panose="02010609060101010101" pitchFamily="49" charset="-122"/>
              </a:rPr>
              <a:t>调节使种群数量回到</a:t>
            </a:r>
            <a:r>
              <a:rPr lang="en-US" altLang="zh-CN" sz="3360" b="1" i="1">
                <a:solidFill>
                  <a:srgbClr val="000000"/>
                </a:solidFill>
                <a:latin typeface="Arial Black" panose="020B0A04020102020204" charset="0"/>
                <a:ea typeface="微软雅黑" panose="020B0503020204020204" pitchFamily="34" charset="-122"/>
                <a:cs typeface="黑体" panose="02010609060101010101" pitchFamily="49" charset="-122"/>
              </a:rPr>
              <a:t>K</a:t>
            </a:r>
            <a:r>
              <a:rPr lang="zh-CN" altLang="en-US" sz="3360" b="1">
                <a:solidFill>
                  <a:srgbClr val="000000"/>
                </a:solidFill>
                <a:latin typeface="Arial Black" panose="020B0A04020102020204" charset="0"/>
                <a:ea typeface="微软雅黑" panose="020B0503020204020204" pitchFamily="34" charset="-122"/>
                <a:cs typeface="黑体" panose="02010609060101010101" pitchFamily="49" charset="-122"/>
              </a:rPr>
              <a:t>值。</a:t>
            </a:r>
            <a:endParaRPr lang="zh-CN" altLang="en-US" sz="3360" b="1">
              <a:latin typeface="Arial Black" panose="020B0A04020102020204" charset="0"/>
              <a:ea typeface="微软雅黑" panose="020B0503020204020204" pitchFamily="34" charset="-122"/>
            </a:endParaRPr>
          </a:p>
        </p:txBody>
      </p:sp>
      <p:pic>
        <p:nvPicPr>
          <p:cNvPr id="73729" name="Image0261.jpeg"/>
          <p:cNvPicPr>
            <a:picLocks noChangeAspect="1"/>
          </p:cNvPicPr>
          <p:nvPr>
            <p:custDataLst>
              <p:tags r:id="rId2"/>
            </p:custDataLst>
          </p:nvPr>
        </p:nvPicPr>
        <p:blipFill>
          <a:blip r:embed="rId3"/>
          <a:stretch>
            <a:fillRect/>
          </a:stretch>
        </p:blipFill>
        <p:spPr>
          <a:xfrm>
            <a:off x="6080649" y="720309"/>
            <a:ext cx="5397500" cy="2965450"/>
          </a:xfrm>
          <a:prstGeom prst="rect">
            <a:avLst/>
          </a:prstGeom>
          <a:noFill/>
          <a:ln w="9525">
            <a:noFill/>
          </a:ln>
        </p:spPr>
      </p:pic>
      <p:sp>
        <p:nvSpPr>
          <p:cNvPr id="73730" name="文本框 1030145"/>
          <p:cNvSpPr txBox="1"/>
          <p:nvPr>
            <p:custDataLst>
              <p:tags r:id="rId4"/>
            </p:custDataLst>
          </p:nvPr>
        </p:nvSpPr>
        <p:spPr>
          <a:xfrm>
            <a:off x="978795" y="1008350"/>
            <a:ext cx="9256547" cy="3192145"/>
          </a:xfrm>
          <a:prstGeom prst="rect">
            <a:avLst/>
          </a:prstGeom>
          <a:noFill/>
          <a:ln w="9525">
            <a:noFill/>
          </a:ln>
        </p:spPr>
        <p:txBody>
          <a:bodyPr wrap="square" anchor="t">
            <a:spAutoFit/>
          </a:bodyPr>
          <a:lstStyle/>
          <a:p>
            <a:r>
              <a:rPr lang="en-US" altLang="zh-CN" sz="3360" b="1">
                <a:latin typeface="Arial Black" panose="020B0A04020102020204" charset="0"/>
                <a:ea typeface="微软雅黑" panose="020B0503020204020204" pitchFamily="34" charset="-122"/>
              </a:rPr>
              <a:t>(4)</a:t>
            </a:r>
            <a:r>
              <a:rPr lang="zh-CN" altLang="en-US" sz="3360" b="1">
                <a:solidFill>
                  <a:srgbClr val="FF0000"/>
                </a:solidFill>
                <a:latin typeface="Arial Black" panose="020B0A04020102020204" charset="0"/>
                <a:ea typeface="微软雅黑" panose="020B0503020204020204" pitchFamily="34" charset="-122"/>
              </a:rPr>
              <a:t>同一种生物的</a:t>
            </a:r>
            <a:r>
              <a:rPr lang="en-US" altLang="zh-CN" sz="3360" b="1">
                <a:solidFill>
                  <a:srgbClr val="FF0000"/>
                </a:solidFill>
                <a:latin typeface="Arial Black" panose="020B0A04020102020204" charset="0"/>
                <a:ea typeface="微软雅黑" panose="020B0503020204020204" pitchFamily="34" charset="-122"/>
              </a:rPr>
              <a:t>K</a:t>
            </a:r>
            <a:r>
              <a:rPr lang="zh-CN" altLang="en-US" sz="3360" b="1">
                <a:solidFill>
                  <a:srgbClr val="FF0000"/>
                </a:solidFill>
                <a:latin typeface="Arial Black" panose="020B0A04020102020204" charset="0"/>
                <a:ea typeface="微软雅黑" panose="020B0503020204020204" pitchFamily="34" charset="-122"/>
              </a:rPr>
              <a:t>值</a:t>
            </a:r>
            <a:endParaRPr lang="zh-CN" altLang="en-US" sz="3360" b="1">
              <a:solidFill>
                <a:srgbClr val="FF0000"/>
              </a:solidFill>
              <a:latin typeface="Arial Black" panose="020B0A04020102020204" charset="0"/>
              <a:ea typeface="微软雅黑" panose="020B0503020204020204" pitchFamily="34" charset="-122"/>
            </a:endParaRPr>
          </a:p>
          <a:p>
            <a:r>
              <a:rPr lang="zh-CN" altLang="en-US" sz="3360" b="1">
                <a:solidFill>
                  <a:srgbClr val="FF0000"/>
                </a:solidFill>
                <a:latin typeface="Arial Black" panose="020B0A04020102020204" charset="0"/>
                <a:ea typeface="微软雅黑" panose="020B0503020204020204" pitchFamily="34" charset="-122"/>
              </a:rPr>
              <a:t>不是固定不变的</a:t>
            </a:r>
            <a:r>
              <a:rPr lang="en-US" altLang="zh-CN" sz="3360" b="1">
                <a:latin typeface="Arial Black" panose="020B0A04020102020204" charset="0"/>
                <a:ea typeface="微软雅黑" panose="020B0503020204020204" pitchFamily="34" charset="-122"/>
              </a:rPr>
              <a:t>: </a:t>
            </a:r>
            <a:endParaRPr lang="en-US" altLang="zh-CN" sz="3360" b="1">
              <a:latin typeface="Arial Black" panose="020B0A04020102020204" charset="0"/>
              <a:ea typeface="微软雅黑" panose="020B0503020204020204" pitchFamily="34" charset="-122"/>
            </a:endParaRPr>
          </a:p>
          <a:p>
            <a:r>
              <a:rPr lang="zh-CN" altLang="en-US" sz="3360" b="1">
                <a:latin typeface="Arial Black" panose="020B0A04020102020204" charset="0"/>
                <a:ea typeface="微软雅黑" panose="020B0503020204020204" pitchFamily="34" charset="-122"/>
              </a:rPr>
              <a:t>K值会随着环境的改变</a:t>
            </a:r>
            <a:endParaRPr lang="zh-CN" altLang="en-US" sz="3360" b="1">
              <a:latin typeface="Arial Black" panose="020B0A04020102020204" charset="0"/>
              <a:ea typeface="微软雅黑" panose="020B0503020204020204" pitchFamily="34" charset="-122"/>
            </a:endParaRPr>
          </a:p>
          <a:p>
            <a:r>
              <a:rPr lang="zh-CN" altLang="en-US" sz="3360" b="1">
                <a:latin typeface="Arial Black" panose="020B0A04020102020204" charset="0"/>
                <a:ea typeface="微软雅黑" panose="020B0503020204020204" pitchFamily="34" charset="-122"/>
              </a:rPr>
              <a:t>而发生变化</a:t>
            </a:r>
            <a:r>
              <a:rPr lang="en-US" altLang="zh-CN" sz="3360" b="1">
                <a:latin typeface="Arial Black" panose="020B0A04020102020204" charset="0"/>
                <a:ea typeface="微软雅黑" panose="020B0503020204020204" pitchFamily="34" charset="-122"/>
              </a:rPr>
              <a:t>, </a:t>
            </a:r>
            <a:r>
              <a:rPr lang="zh-CN" altLang="en-US" sz="3360" b="1">
                <a:solidFill>
                  <a:srgbClr val="0000FF"/>
                </a:solidFill>
                <a:latin typeface="Arial Black" panose="020B0A04020102020204" charset="0"/>
                <a:ea typeface="微软雅黑" panose="020B0503020204020204" pitchFamily="34" charset="-122"/>
              </a:rPr>
              <a:t>当</a:t>
            </a:r>
            <a:r>
              <a:rPr lang="zh-CN" altLang="en-US" sz="3360" b="1">
                <a:solidFill>
                  <a:srgbClr val="0000FF"/>
                </a:solidFill>
                <a:latin typeface="Arial Black" panose="020B0A04020102020204" charset="0"/>
                <a:ea typeface="微软雅黑" panose="020B0503020204020204" pitchFamily="34" charset="-122"/>
                <a:sym typeface="+mn-ea"/>
              </a:rPr>
              <a:t>环境遭受</a:t>
            </a:r>
            <a:endParaRPr lang="zh-CN" altLang="en-US" sz="3360" b="1">
              <a:solidFill>
                <a:srgbClr val="0000FF"/>
              </a:solidFill>
              <a:latin typeface="Arial Black" panose="020B0A04020102020204" charset="0"/>
              <a:ea typeface="微软雅黑" panose="020B0503020204020204" pitchFamily="34" charset="-122"/>
              <a:sym typeface="+mn-ea"/>
            </a:endParaRPr>
          </a:p>
          <a:p>
            <a:r>
              <a:rPr lang="zh-CN" altLang="en-US" sz="3360" b="1">
                <a:solidFill>
                  <a:srgbClr val="0000FF"/>
                </a:solidFill>
                <a:latin typeface="Arial Black" panose="020B0A04020102020204" charset="0"/>
                <a:ea typeface="微软雅黑" panose="020B0503020204020204" pitchFamily="34" charset="-122"/>
                <a:sym typeface="+mn-ea"/>
              </a:rPr>
              <a:t>破坏时</a:t>
            </a:r>
            <a:r>
              <a:rPr lang="zh-CN" altLang="en-US" sz="3360" b="1">
                <a:latin typeface="Arial Black" panose="020B0A04020102020204" charset="0"/>
                <a:ea typeface="微软雅黑" panose="020B0503020204020204" pitchFamily="34" charset="-122"/>
                <a:sym typeface="+mn-ea"/>
              </a:rPr>
              <a:t>，</a:t>
            </a:r>
            <a:r>
              <a:rPr lang="en-US" altLang="zh-CN" sz="3360" b="1">
                <a:latin typeface="Arial Black" panose="020B0A04020102020204" charset="0"/>
                <a:ea typeface="微软雅黑" panose="020B0503020204020204" pitchFamily="34" charset="-122"/>
                <a:sym typeface="+mn-ea"/>
              </a:rPr>
              <a:t>K</a:t>
            </a:r>
            <a:r>
              <a:rPr lang="zh-CN" altLang="en-US" sz="3360" b="1">
                <a:latin typeface="Arial Black" panose="020B0A04020102020204" charset="0"/>
                <a:ea typeface="微软雅黑" panose="020B0503020204020204" pitchFamily="34" charset="-122"/>
                <a:sym typeface="+mn-ea"/>
              </a:rPr>
              <a:t>值变化是</a:t>
            </a:r>
            <a:r>
              <a:rPr lang="en-US" altLang="zh-CN" sz="3360" b="1">
                <a:latin typeface="Arial Black" panose="020B0A04020102020204" charset="0"/>
                <a:ea typeface="微软雅黑" panose="020B0503020204020204" pitchFamily="34" charset="-122"/>
                <a:sym typeface="+mn-ea"/>
              </a:rPr>
              <a:t>_____</a:t>
            </a:r>
            <a:r>
              <a:rPr lang="zh-CN" altLang="en-US" sz="3360" b="1">
                <a:latin typeface="Arial Black" panose="020B0A04020102020204" charset="0"/>
                <a:ea typeface="微软雅黑" panose="020B0503020204020204" pitchFamily="34" charset="-122"/>
                <a:sym typeface="+mn-ea"/>
              </a:rPr>
              <a:t>；</a:t>
            </a:r>
            <a:endParaRPr lang="zh-CN" altLang="en-US" sz="3360" b="1">
              <a:latin typeface="Arial Black" panose="020B0A04020102020204" charset="0"/>
              <a:ea typeface="微软雅黑" panose="020B0503020204020204" pitchFamily="34" charset="-122"/>
              <a:sym typeface="+mn-ea"/>
            </a:endParaRPr>
          </a:p>
          <a:p>
            <a:r>
              <a:rPr lang="zh-CN" altLang="en-US" sz="3360" b="1">
                <a:latin typeface="Arial Black" panose="020B0A04020102020204" charset="0"/>
                <a:ea typeface="微软雅黑" panose="020B0503020204020204" pitchFamily="34" charset="-122"/>
                <a:sym typeface="+mn-ea"/>
              </a:rPr>
              <a:t>当环境条件状况改善时,K值会</a:t>
            </a:r>
            <a:r>
              <a:rPr lang="en-US" altLang="zh-CN" sz="3360" b="1">
                <a:latin typeface="Arial Black" panose="020B0A04020102020204" charset="0"/>
                <a:ea typeface="微软雅黑" panose="020B0503020204020204" pitchFamily="34" charset="-122"/>
                <a:sym typeface="+mn-ea"/>
              </a:rPr>
              <a:t>_____</a:t>
            </a:r>
            <a:r>
              <a:rPr lang="zh-CN" altLang="en-US" sz="3360" b="1">
                <a:latin typeface="Arial Black" panose="020B0A04020102020204" charset="0"/>
                <a:ea typeface="微软雅黑" panose="020B0503020204020204" pitchFamily="34" charset="-122"/>
                <a:sym typeface="+mn-ea"/>
              </a:rPr>
              <a:t>。</a:t>
            </a:r>
            <a:endParaRPr lang="zh-CN" altLang="en-US" sz="3360" b="1">
              <a:latin typeface="Arial Black" panose="020B0A04020102020204" charset="0"/>
              <a:ea typeface="微软雅黑" panose="020B0503020204020204" pitchFamily="34" charset="-122"/>
            </a:endParaRPr>
          </a:p>
        </p:txBody>
      </p:sp>
      <p:sp>
        <p:nvSpPr>
          <p:cNvPr id="1030149" name="文本框 1030148"/>
          <p:cNvSpPr txBox="1"/>
          <p:nvPr>
            <p:custDataLst>
              <p:tags r:id="rId5"/>
            </p:custDataLst>
          </p:nvPr>
        </p:nvSpPr>
        <p:spPr>
          <a:xfrm>
            <a:off x="2538897" y="5397483"/>
            <a:ext cx="1965325" cy="607695"/>
          </a:xfrm>
          <a:prstGeom prst="rect">
            <a:avLst/>
          </a:prstGeom>
          <a:noFill/>
          <a:ln w="9525">
            <a:noFill/>
          </a:ln>
        </p:spPr>
        <p:txBody>
          <a:bodyPr wrap="square" anchor="b" anchorCtr="1">
            <a:spAutoFit/>
          </a:bodyPr>
          <a:lstStyle/>
          <a:p>
            <a:r>
              <a:rPr lang="zh-CN" altLang="en-US" sz="3360" b="1">
                <a:solidFill>
                  <a:srgbClr val="FF0000"/>
                </a:solidFill>
                <a:latin typeface="Arial Black" panose="020B0A04020102020204" charset="0"/>
                <a:ea typeface="微软雅黑" panose="020B0503020204020204" pitchFamily="34" charset="-122"/>
              </a:rPr>
              <a:t>负反馈</a:t>
            </a:r>
            <a:endParaRPr lang="zh-CN" altLang="en-US" sz="3360" b="1">
              <a:solidFill>
                <a:srgbClr val="FF0000"/>
              </a:solidFill>
              <a:latin typeface="Arial Black" panose="020B0A04020102020204" charset="0"/>
              <a:ea typeface="微软雅黑" panose="020B0503020204020204" pitchFamily="34" charset="-122"/>
            </a:endParaRPr>
          </a:p>
        </p:txBody>
      </p:sp>
      <p:sp>
        <p:nvSpPr>
          <p:cNvPr id="1030150" name="文本框 1030149"/>
          <p:cNvSpPr txBox="1"/>
          <p:nvPr>
            <p:custDataLst>
              <p:tags r:id="rId6"/>
            </p:custDataLst>
          </p:nvPr>
        </p:nvSpPr>
        <p:spPr>
          <a:xfrm>
            <a:off x="4558704" y="3079680"/>
            <a:ext cx="1522052" cy="607695"/>
          </a:xfrm>
          <a:prstGeom prst="rect">
            <a:avLst/>
          </a:prstGeom>
          <a:noFill/>
          <a:ln w="9525">
            <a:noFill/>
          </a:ln>
        </p:spPr>
        <p:txBody>
          <a:bodyPr wrap="square" anchor="b" anchorCtr="1">
            <a:spAutoFit/>
          </a:bodyPr>
          <a:lstStyle/>
          <a:p>
            <a:r>
              <a:rPr lang="zh-CN" altLang="en-US" sz="3360" b="1">
                <a:solidFill>
                  <a:srgbClr val="FF0000"/>
                </a:solidFill>
                <a:latin typeface="Arial Black" panose="020B0A04020102020204" charset="0"/>
                <a:ea typeface="微软雅黑" panose="020B0503020204020204" pitchFamily="34" charset="-122"/>
              </a:rPr>
              <a:t>下降</a:t>
            </a:r>
            <a:endParaRPr lang="zh-CN" altLang="en-US" sz="3360" b="1">
              <a:solidFill>
                <a:srgbClr val="FF0000"/>
              </a:solidFill>
              <a:latin typeface="Arial Black" panose="020B0A04020102020204" charset="0"/>
              <a:ea typeface="微软雅黑" panose="020B0503020204020204" pitchFamily="34" charset="-122"/>
            </a:endParaRPr>
          </a:p>
        </p:txBody>
      </p:sp>
      <p:sp>
        <p:nvSpPr>
          <p:cNvPr id="1030151" name="文本框 1030150"/>
          <p:cNvSpPr txBox="1"/>
          <p:nvPr>
            <p:custDataLst>
              <p:tags r:id="rId7"/>
            </p:custDataLst>
          </p:nvPr>
        </p:nvSpPr>
        <p:spPr>
          <a:xfrm>
            <a:off x="6601065" y="3582511"/>
            <a:ext cx="1227137" cy="607695"/>
          </a:xfrm>
          <a:prstGeom prst="rect">
            <a:avLst/>
          </a:prstGeom>
          <a:noFill/>
          <a:ln w="9525">
            <a:noFill/>
          </a:ln>
        </p:spPr>
        <p:txBody>
          <a:bodyPr wrap="square" anchor="b" anchorCtr="1">
            <a:spAutoFit/>
          </a:bodyPr>
          <a:lstStyle/>
          <a:p>
            <a:r>
              <a:rPr lang="zh-CN" altLang="en-US" sz="3360" b="1">
                <a:solidFill>
                  <a:srgbClr val="FF0000"/>
                </a:solidFill>
                <a:latin typeface="Arial Black" panose="020B0A04020102020204" charset="0"/>
                <a:ea typeface="微软雅黑" panose="020B0503020204020204" pitchFamily="34" charset="-122"/>
              </a:rPr>
              <a:t>上升</a:t>
            </a:r>
            <a:endParaRPr lang="zh-CN" altLang="en-US" sz="3360" b="1">
              <a:solidFill>
                <a:srgbClr val="FF0000"/>
              </a:solidFill>
              <a:latin typeface="Arial Black" panose="020B0A04020102020204" charset="0"/>
              <a:ea typeface="微软雅黑" panose="020B0503020204020204" pitchFamily="34" charset="-122"/>
            </a:endParaRPr>
          </a:p>
        </p:txBody>
      </p:sp>
      <p:sp>
        <p:nvSpPr>
          <p:cNvPr id="2" name="文本框 1"/>
          <p:cNvSpPr txBox="1"/>
          <p:nvPr>
            <p:custDataLst>
              <p:tags r:id="rId8"/>
            </p:custDataLst>
          </p:nvPr>
        </p:nvSpPr>
        <p:spPr>
          <a:xfrm>
            <a:off x="1695234" y="4861116"/>
            <a:ext cx="1819275" cy="607695"/>
          </a:xfrm>
          <a:prstGeom prst="rect">
            <a:avLst/>
          </a:prstGeom>
          <a:noFill/>
        </p:spPr>
        <p:txBody>
          <a:bodyPr wrap="none" rtlCol="0">
            <a:spAutoFit/>
          </a:bodyPr>
          <a:lstStyle/>
          <a:p>
            <a:pPr algn="l"/>
            <a:r>
              <a:rPr lang="en-US" altLang="zh-CN" sz="3360" b="1" i="1">
                <a:solidFill>
                  <a:srgbClr val="FF0000"/>
                </a:solidFill>
                <a:latin typeface="Arial Black" panose="020B0A04020102020204" charset="0"/>
                <a:ea typeface="微软雅黑" panose="020B0503020204020204" pitchFamily="34" charset="-122"/>
                <a:cs typeface="黑体" panose="02010609060101010101" pitchFamily="49" charset="-122"/>
                <a:sym typeface="+mn-ea"/>
              </a:rPr>
              <a:t>K</a:t>
            </a:r>
            <a:r>
              <a:rPr lang="zh-CN" altLang="en-US" sz="3360" b="1">
                <a:solidFill>
                  <a:srgbClr val="FF0000"/>
                </a:solidFill>
                <a:latin typeface="Arial Black" panose="020B0A04020102020204" charset="0"/>
                <a:ea typeface="微软雅黑" panose="020B0503020204020204" pitchFamily="34" charset="-122"/>
                <a:cs typeface="黑体" panose="02010609060101010101" pitchFamily="49" charset="-122"/>
                <a:sym typeface="+mn-ea"/>
              </a:rPr>
              <a:t>值附近</a:t>
            </a:r>
            <a:endParaRPr lang="zh-CN" altLang="en-US" sz="3360" b="1">
              <a:solidFill>
                <a:srgbClr val="FF0000"/>
              </a:solidFill>
              <a:latin typeface="Arial Black" panose="020B0A04020102020204" charset="0"/>
              <a:ea typeface="微软雅黑" panose="020B0503020204020204" pitchFamily="34" charset="-122"/>
              <a:cs typeface="黑体" panose="02010609060101010101" pitchFamily="49" charset="-122"/>
              <a:sym typeface="+mn-ea"/>
            </a:endParaRPr>
          </a:p>
        </p:txBody>
      </p:sp>
      <p:grpSp>
        <p:nvGrpSpPr>
          <p:cNvPr id="14" name="组合 13"/>
          <p:cNvGrpSpPr/>
          <p:nvPr>
            <p:custDataLst>
              <p:tags r:id="rId9"/>
            </p:custDataLst>
          </p:nvPr>
        </p:nvGrpSpPr>
        <p:grpSpPr>
          <a:xfrm>
            <a:off x="87630" y="-33020"/>
            <a:ext cx="12017375" cy="6858000"/>
            <a:chOff x="220717" y="178677"/>
            <a:chExt cx="11666483" cy="6568965"/>
          </a:xfrm>
        </p:grpSpPr>
        <p:sp>
          <p:nvSpPr>
            <p:cNvPr id="15" name="矩形 14"/>
            <p:cNvSpPr/>
            <p:nvPr>
              <p:custDataLst>
                <p:tags r:id="rId10"/>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11"/>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2"/>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3"/>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0150"/>
                                        </p:tgtEl>
                                        <p:attrNameLst>
                                          <p:attrName>style.visibility</p:attrName>
                                        </p:attrNameLst>
                                      </p:cBhvr>
                                      <p:to>
                                        <p:strVal val="visible"/>
                                      </p:to>
                                    </p:set>
                                    <p:animEffect transition="in" filter="blinds(horizontal)">
                                      <p:cBhvr>
                                        <p:cTn id="7" dur="500"/>
                                        <p:tgtEl>
                                          <p:spTgt spid="10301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30151"/>
                                        </p:tgtEl>
                                        <p:attrNameLst>
                                          <p:attrName>style.visibility</p:attrName>
                                        </p:attrNameLst>
                                      </p:cBhvr>
                                      <p:to>
                                        <p:strVal val="visible"/>
                                      </p:to>
                                    </p:set>
                                    <p:animEffect transition="in" filter="blinds(horizontal)">
                                      <p:cBhvr>
                                        <p:cTn id="12" dur="500"/>
                                        <p:tgtEl>
                                          <p:spTgt spid="10301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blinds(horizontal)">
                                      <p:cBhvr>
                                        <p:cTn id="17" dur="50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30149"/>
                                        </p:tgtEl>
                                        <p:attrNameLst>
                                          <p:attrName>style.visibility</p:attrName>
                                        </p:attrNameLst>
                                      </p:cBhvr>
                                      <p:to>
                                        <p:strVal val="visible"/>
                                      </p:to>
                                    </p:set>
                                    <p:animEffect transition="in" filter="blinds(horizontal)">
                                      <p:cBhvr>
                                        <p:cTn id="27" dur="500"/>
                                        <p:tgtEl>
                                          <p:spTgt spid="1030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30149" grpId="0"/>
      <p:bldP spid="1030150" grpId="0"/>
      <p:bldP spid="1030151"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23001" y="175299"/>
            <a:ext cx="10145999" cy="2571115"/>
          </a:xfrm>
          <a:prstGeom prst="rect">
            <a:avLst/>
          </a:prstGeom>
          <a:noFill/>
          <a:ln w="9525">
            <a:noFill/>
          </a:ln>
        </p:spPr>
        <p:txBody>
          <a:bodyPr wrap="square" anchor="t">
            <a:spAutoFit/>
          </a:bodyPr>
          <a:lstStyle/>
          <a:p>
            <a:pPr>
              <a:lnSpc>
                <a:spcPct val="120000"/>
              </a:lnSpc>
            </a:pPr>
            <a:r>
              <a:rPr lang="zh-CN" altLang="en-US" sz="3360" b="1">
                <a:solidFill>
                  <a:srgbClr val="FF0000"/>
                </a:solidFill>
                <a:latin typeface="Arial Black" panose="020B0A04020102020204" charset="0"/>
                <a:ea typeface="微软雅黑" panose="020B0503020204020204" pitchFamily="34" charset="-122"/>
              </a:rPr>
              <a:t>(</a:t>
            </a:r>
            <a:r>
              <a:rPr lang="en-US" altLang="zh-CN" sz="3360" b="1">
                <a:solidFill>
                  <a:srgbClr val="FF0000"/>
                </a:solidFill>
                <a:latin typeface="Arial Black" panose="020B0A04020102020204" charset="0"/>
                <a:ea typeface="微软雅黑" panose="020B0503020204020204" pitchFamily="34" charset="-122"/>
              </a:rPr>
              <a:t>6</a:t>
            </a:r>
            <a:r>
              <a:rPr lang="zh-CN" altLang="en-US" sz="3360" b="1">
                <a:solidFill>
                  <a:srgbClr val="FF0000"/>
                </a:solidFill>
                <a:latin typeface="Arial Black" panose="020B0A04020102020204" charset="0"/>
                <a:ea typeface="微软雅黑" panose="020B0503020204020204" pitchFamily="34" charset="-122"/>
              </a:rPr>
              <a:t>)K值并不是种群数量的最大值:</a:t>
            </a:r>
            <a:endParaRPr lang="zh-CN" altLang="en-US" sz="3360" b="1">
              <a:solidFill>
                <a:srgbClr val="FF0000"/>
              </a:solidFill>
              <a:latin typeface="Arial Black" panose="020B0A04020102020204" charset="0"/>
              <a:ea typeface="微软雅黑" panose="020B0503020204020204" pitchFamily="34" charset="-122"/>
            </a:endParaRPr>
          </a:p>
          <a:p>
            <a:pPr>
              <a:lnSpc>
                <a:spcPct val="120000"/>
              </a:lnSpc>
            </a:pPr>
            <a:r>
              <a:rPr lang="zh-CN" altLang="en-US" sz="3360" b="1">
                <a:latin typeface="Arial Black" panose="020B0A04020102020204" charset="0"/>
                <a:ea typeface="微软雅黑" panose="020B0503020204020204" pitchFamily="34" charset="-122"/>
              </a:rPr>
              <a:t>      K值是</a:t>
            </a:r>
            <a:r>
              <a:rPr lang="zh-CN" altLang="en-US" sz="3360" b="1">
                <a:solidFill>
                  <a:srgbClr val="FF0000"/>
                </a:solidFill>
                <a:latin typeface="Arial Black" panose="020B0A04020102020204" charset="0"/>
                <a:ea typeface="微软雅黑" panose="020B0503020204020204" pitchFamily="34" charset="-122"/>
              </a:rPr>
              <a:t>环境容纳量</a:t>
            </a:r>
            <a:r>
              <a:rPr lang="zh-CN" altLang="en-US" sz="3360" b="1">
                <a:latin typeface="Arial Black" panose="020B0A04020102020204" charset="0"/>
                <a:ea typeface="微软雅黑" panose="020B0503020204020204" pitchFamily="34" charset="-122"/>
              </a:rPr>
              <a:t>,即在保证环境</a:t>
            </a:r>
            <a:r>
              <a:rPr lang="zh-CN" altLang="en-US" sz="3360" b="1">
                <a:solidFill>
                  <a:srgbClr val="FF0000"/>
                </a:solidFill>
                <a:latin typeface="Arial Black" panose="020B0A04020102020204" charset="0"/>
                <a:ea typeface="微软雅黑" panose="020B0503020204020204" pitchFamily="34" charset="-122"/>
              </a:rPr>
              <a:t>不被破坏</a:t>
            </a:r>
            <a:r>
              <a:rPr lang="zh-CN" altLang="en-US" sz="3360" b="1">
                <a:latin typeface="Arial Black" panose="020B0A04020102020204" charset="0"/>
                <a:ea typeface="微软雅黑" panose="020B0503020204020204" pitchFamily="34" charset="-122"/>
              </a:rPr>
              <a:t>的前提下所能容纳的最大值;种群所达到的最大值会</a:t>
            </a:r>
            <a:r>
              <a:rPr lang="zh-CN" altLang="en-US" sz="3360" b="1">
                <a:solidFill>
                  <a:srgbClr val="FF0000"/>
                </a:solidFill>
                <a:latin typeface="Arial Black" panose="020B0A04020102020204" charset="0"/>
                <a:ea typeface="微软雅黑" panose="020B0503020204020204" pitchFamily="34" charset="-122"/>
              </a:rPr>
              <a:t>超过K值</a:t>
            </a:r>
            <a:r>
              <a:rPr lang="zh-CN" altLang="en-US" sz="3360" b="1">
                <a:latin typeface="Arial Black" panose="020B0A04020102020204" charset="0"/>
                <a:ea typeface="微软雅黑" panose="020B0503020204020204" pitchFamily="34" charset="-122"/>
              </a:rPr>
              <a:t>,但这个值存在的时间很短,因为环境已遭到破坏。</a:t>
            </a:r>
            <a:endParaRPr lang="zh-CN" altLang="en-US" sz="3360" b="1">
              <a:latin typeface="Arial Black" panose="020B0A04020102020204" charset="0"/>
              <a:ea typeface="微软雅黑" panose="020B0503020204020204" pitchFamily="34" charset="-122"/>
            </a:endParaRPr>
          </a:p>
        </p:txBody>
      </p:sp>
      <p:pic>
        <p:nvPicPr>
          <p:cNvPr id="74754" name="Image0261.jpeg"/>
          <p:cNvPicPr>
            <a:picLocks noChangeAspect="1"/>
          </p:cNvPicPr>
          <p:nvPr>
            <p:custDataLst>
              <p:tags r:id="rId2"/>
            </p:custDataLst>
          </p:nvPr>
        </p:nvPicPr>
        <p:blipFill>
          <a:blip r:embed="rId3"/>
          <a:stretch>
            <a:fillRect/>
          </a:stretch>
        </p:blipFill>
        <p:spPr>
          <a:xfrm>
            <a:off x="2533620" y="2832221"/>
            <a:ext cx="5834407" cy="3766641"/>
          </a:xfrm>
          <a:prstGeom prst="rect">
            <a:avLst/>
          </a:prstGeom>
          <a:noFill/>
          <a:ln w="9525">
            <a:noFill/>
          </a:ln>
        </p:spPr>
      </p:pic>
      <p:grpSp>
        <p:nvGrpSpPr>
          <p:cNvPr id="14" name="组合 13"/>
          <p:cNvGrpSpPr/>
          <p:nvPr>
            <p:custDataLst>
              <p:tags r:id="rId4"/>
            </p:custDataLst>
          </p:nvPr>
        </p:nvGrpSpPr>
        <p:grpSpPr>
          <a:xfrm>
            <a:off x="87630" y="-33020"/>
            <a:ext cx="12017375" cy="6858000"/>
            <a:chOff x="220717" y="178677"/>
            <a:chExt cx="11666483" cy="6568965"/>
          </a:xfrm>
        </p:grpSpPr>
        <p:sp>
          <p:nvSpPr>
            <p:cNvPr id="15" name="矩形 14"/>
            <p:cNvSpPr/>
            <p:nvPr>
              <p:custDataLst>
                <p:tags r:id="rId5"/>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6"/>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7"/>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8"/>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charRg st="18" end="90"/>
                                            </p:txEl>
                                          </p:spTgt>
                                        </p:tgtEl>
                                        <p:attrNameLst>
                                          <p:attrName>style.visibility</p:attrName>
                                        </p:attrNameLst>
                                      </p:cBhvr>
                                      <p:to>
                                        <p:strVal val="visible"/>
                                      </p:to>
                                    </p:set>
                                    <p:anim calcmode="lin" valueType="num">
                                      <p:cBhvr additive="base">
                                        <p:cTn id="7" dur="500" fill="hold"/>
                                        <p:tgtEl>
                                          <p:spTgt spid="2">
                                            <p:txEl>
                                              <p:charRg st="18" end="9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charRg st="18" end="9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23763" y="186774"/>
            <a:ext cx="6137910" cy="607695"/>
          </a:xfrm>
          <a:prstGeom prst="rect">
            <a:avLst/>
          </a:prstGeom>
          <a:noFill/>
        </p:spPr>
        <p:txBody>
          <a:bodyPr wrap="none" rtlCol="0" anchor="t">
            <a:spAutoFit/>
          </a:bodyPr>
          <a:lstStyle/>
          <a:p>
            <a:r>
              <a:rPr lang="en-US" altLang="zh-CN" sz="3360" b="1">
                <a:solidFill>
                  <a:srgbClr val="0000FF"/>
                </a:solidFill>
                <a:latin typeface="Arial Black" panose="020B0A04020102020204" charset="0"/>
                <a:ea typeface="微软雅黑" panose="020B0503020204020204" pitchFamily="34" charset="-122"/>
                <a:cs typeface="Arial Black" panose="020B0A04020102020204" charset="0"/>
                <a:sym typeface="+mn-ea"/>
              </a:rPr>
              <a:t>6.K</a:t>
            </a:r>
            <a:r>
              <a:rPr lang="zh-CN" altLang="en-US" sz="3360" b="1">
                <a:solidFill>
                  <a:srgbClr val="0000FF"/>
                </a:solidFill>
                <a:latin typeface="Arial Black" panose="020B0A04020102020204" charset="0"/>
                <a:ea typeface="微软雅黑" panose="020B0503020204020204" pitchFamily="34" charset="-122"/>
                <a:cs typeface="Arial Black" panose="020B0A04020102020204" charset="0"/>
                <a:sym typeface="+mn-ea"/>
              </a:rPr>
              <a:t>值与</a:t>
            </a:r>
            <a:r>
              <a:rPr lang="en-US" altLang="zh-CN" sz="3360" b="1">
                <a:solidFill>
                  <a:srgbClr val="0000FF"/>
                </a:solidFill>
                <a:latin typeface="Arial Black" panose="020B0A04020102020204" charset="0"/>
                <a:ea typeface="微软雅黑" panose="020B0503020204020204" pitchFamily="34" charset="-122"/>
                <a:cs typeface="Arial Black" panose="020B0A04020102020204" charset="0"/>
                <a:sym typeface="+mn-ea"/>
              </a:rPr>
              <a:t>K/2</a:t>
            </a:r>
            <a:r>
              <a:rPr lang="zh-CN" altLang="en-US" sz="3360" b="1">
                <a:solidFill>
                  <a:srgbClr val="0000FF"/>
                </a:solidFill>
                <a:latin typeface="Arial Black" panose="020B0A04020102020204" charset="0"/>
                <a:ea typeface="微软雅黑" panose="020B0503020204020204" pitchFamily="34" charset="-122"/>
                <a:cs typeface="Arial Black" panose="020B0A04020102020204" charset="0"/>
                <a:sym typeface="+mn-ea"/>
              </a:rPr>
              <a:t>值在实践中的应用</a:t>
            </a:r>
            <a:r>
              <a:rPr lang="en-US" altLang="zh-CN" sz="3360" b="1">
                <a:solidFill>
                  <a:srgbClr val="0000FF"/>
                </a:solidFill>
                <a:latin typeface="Arial Black" panose="020B0A04020102020204" charset="0"/>
                <a:ea typeface="微软雅黑" panose="020B0503020204020204" pitchFamily="34" charset="-122"/>
                <a:cs typeface="Arial Black" panose="020B0A04020102020204" charset="0"/>
                <a:sym typeface="+mn-ea"/>
              </a:rPr>
              <a:t>:</a:t>
            </a:r>
            <a:endParaRPr lang="zh-CN" altLang="en-US" sz="3360" b="1">
              <a:latin typeface="Arial Black" panose="020B0A04020102020204" charset="0"/>
              <a:cs typeface="Arial Black" panose="020B0A04020102020204" charset="0"/>
            </a:endParaRPr>
          </a:p>
        </p:txBody>
      </p:sp>
      <p:pic>
        <p:nvPicPr>
          <p:cNvPr id="71684" name="Image0257.jpeg"/>
          <p:cNvPicPr>
            <a:picLocks noChangeAspect="1"/>
          </p:cNvPicPr>
          <p:nvPr>
            <p:custDataLst>
              <p:tags r:id="rId2"/>
            </p:custDataLst>
          </p:nvPr>
        </p:nvPicPr>
        <p:blipFill>
          <a:blip r:embed="rId3"/>
          <a:stretch>
            <a:fillRect/>
          </a:stretch>
        </p:blipFill>
        <p:spPr>
          <a:xfrm>
            <a:off x="8150046" y="1039641"/>
            <a:ext cx="3244555" cy="3483114"/>
          </a:xfrm>
          <a:prstGeom prst="rect">
            <a:avLst/>
          </a:prstGeom>
          <a:noFill/>
          <a:ln w="9525">
            <a:noFill/>
          </a:ln>
        </p:spPr>
      </p:pic>
      <p:sp>
        <p:nvSpPr>
          <p:cNvPr id="3" name="文本框 2"/>
          <p:cNvSpPr txBox="1"/>
          <p:nvPr>
            <p:custDataLst>
              <p:tags r:id="rId4"/>
            </p:custDataLst>
          </p:nvPr>
        </p:nvSpPr>
        <p:spPr>
          <a:xfrm>
            <a:off x="1023763" y="922267"/>
            <a:ext cx="6821170" cy="583565"/>
          </a:xfrm>
          <a:prstGeom prst="rect">
            <a:avLst/>
          </a:prstGeom>
          <a:noFill/>
        </p:spPr>
        <p:txBody>
          <a:bodyPr wrap="none" rtlCol="0">
            <a:spAutoFit/>
          </a:bodyPr>
          <a:lstStyle/>
          <a:p>
            <a:pPr algn="l"/>
            <a:r>
              <a:rPr lang="zh-CN" altLang="en-US" sz="3200" b="1">
                <a:solidFill>
                  <a:srgbClr val="0000FF"/>
                </a:solidFill>
                <a:latin typeface="Calibri" panose="020F0502020204030204"/>
                <a:ea typeface="微软雅黑" panose="020B0503020204020204" pitchFamily="34" charset="-122"/>
                <a:sym typeface="+mn-ea"/>
              </a:rPr>
              <a:t>①</a:t>
            </a:r>
            <a:r>
              <a:rPr lang="zh-CN" altLang="en-US" sz="3200" b="1">
                <a:solidFill>
                  <a:srgbClr val="0000FF"/>
                </a:solidFill>
                <a:latin typeface="Arial Black" panose="020B0A04020102020204" charset="0"/>
                <a:ea typeface="微软雅黑" panose="020B0503020204020204" pitchFamily="34" charset="-122"/>
                <a:sym typeface="+mn-ea"/>
              </a:rPr>
              <a:t>对野生生物资源和濒危物种的保护</a:t>
            </a:r>
            <a:r>
              <a:rPr lang="en-US" altLang="zh-CN" sz="3200" b="1">
                <a:solidFill>
                  <a:srgbClr val="0000FF"/>
                </a:solidFill>
                <a:latin typeface="Arial Black" panose="020B0A04020102020204" charset="0"/>
                <a:ea typeface="微软雅黑" panose="020B0503020204020204" pitchFamily="34" charset="-122"/>
                <a:sym typeface="+mn-ea"/>
              </a:rPr>
              <a:t>:</a:t>
            </a:r>
            <a:endParaRPr lang="en-US" altLang="zh-CN" sz="3200" b="1">
              <a:solidFill>
                <a:srgbClr val="0000FF"/>
              </a:solidFill>
              <a:latin typeface="Arial Black" panose="020B0A04020102020204" charset="0"/>
              <a:ea typeface="微软雅黑" panose="020B0503020204020204" pitchFamily="34" charset="-122"/>
              <a:sym typeface="+mn-ea"/>
            </a:endParaRPr>
          </a:p>
        </p:txBody>
      </p:sp>
      <p:sp>
        <p:nvSpPr>
          <p:cNvPr id="4" name="文本框 3"/>
          <p:cNvSpPr txBox="1"/>
          <p:nvPr>
            <p:custDataLst>
              <p:tags r:id="rId5"/>
            </p:custDataLst>
          </p:nvPr>
        </p:nvSpPr>
        <p:spPr>
          <a:xfrm>
            <a:off x="1229549" y="1524381"/>
            <a:ext cx="3336925" cy="583565"/>
          </a:xfrm>
          <a:prstGeom prst="rect">
            <a:avLst/>
          </a:prstGeom>
          <a:noFill/>
        </p:spPr>
        <p:txBody>
          <a:bodyPr wrap="none" rtlCol="0">
            <a:spAutoFit/>
          </a:bodyPr>
          <a:lstStyle/>
          <a:p>
            <a:pPr algn="l"/>
            <a:r>
              <a:rPr lang="en-US" altLang="zh-CN" sz="3200" b="1">
                <a:solidFill>
                  <a:schemeClr val="tx1"/>
                </a:solidFill>
                <a:latin typeface="Calibri" panose="020F0502020204030204"/>
                <a:ea typeface="微软雅黑" panose="020B0503020204020204" pitchFamily="34" charset="-122"/>
                <a:sym typeface="+mn-ea"/>
              </a:rPr>
              <a:t>a.</a:t>
            </a:r>
            <a:r>
              <a:rPr lang="zh-CN" altLang="en-US" sz="3200" b="1">
                <a:solidFill>
                  <a:schemeClr val="tx1"/>
                </a:solidFill>
                <a:latin typeface="Calibri" panose="020F0502020204030204"/>
                <a:ea typeface="微软雅黑" panose="020B0503020204020204" pitchFamily="34" charset="-122"/>
                <a:sym typeface="+mn-ea"/>
              </a:rPr>
              <a:t>建立自</a:t>
            </a:r>
            <a:r>
              <a:rPr lang="zh-CN" altLang="en-US" sz="3195" b="1">
                <a:solidFill>
                  <a:schemeClr val="tx1"/>
                </a:solidFill>
                <a:latin typeface="Calibri" panose="020F0502020204030204"/>
                <a:ea typeface="微软雅黑" panose="020B0503020204020204" pitchFamily="34" charset="-122"/>
                <a:sym typeface="+mn-ea"/>
              </a:rPr>
              <a:t>然保护区</a:t>
            </a:r>
            <a:endParaRPr lang="zh-CN" altLang="en-US" sz="3195" b="1">
              <a:solidFill>
                <a:schemeClr val="tx1"/>
              </a:solidFill>
              <a:latin typeface="Calibri" panose="020F0502020204030204"/>
              <a:ea typeface="微软雅黑" panose="020B0503020204020204" pitchFamily="34" charset="-122"/>
              <a:sym typeface="+mn-ea"/>
            </a:endParaRPr>
          </a:p>
        </p:txBody>
      </p:sp>
      <p:sp>
        <p:nvSpPr>
          <p:cNvPr id="5" name="文本框 4"/>
          <p:cNvSpPr txBox="1"/>
          <p:nvPr>
            <p:custDataLst>
              <p:tags r:id="rId6"/>
            </p:custDataLst>
          </p:nvPr>
        </p:nvSpPr>
        <p:spPr>
          <a:xfrm>
            <a:off x="1229549" y="2126495"/>
            <a:ext cx="3354070" cy="583565"/>
          </a:xfrm>
          <a:prstGeom prst="rect">
            <a:avLst/>
          </a:prstGeom>
          <a:noFill/>
        </p:spPr>
        <p:txBody>
          <a:bodyPr wrap="none" rtlCol="0">
            <a:spAutoFit/>
          </a:bodyPr>
          <a:lstStyle/>
          <a:p>
            <a:pPr algn="l"/>
            <a:r>
              <a:rPr lang="en-US" altLang="zh-CN" sz="3200" b="1">
                <a:solidFill>
                  <a:schemeClr val="tx1"/>
                </a:solidFill>
                <a:latin typeface="Calibri" panose="020F0502020204030204"/>
                <a:ea typeface="微软雅黑" panose="020B0503020204020204" pitchFamily="34" charset="-122"/>
                <a:sym typeface="+mn-ea"/>
              </a:rPr>
              <a:t>b.</a:t>
            </a:r>
            <a:r>
              <a:rPr lang="zh-CN" altLang="en-US" sz="3200" b="1">
                <a:solidFill>
                  <a:schemeClr val="tx1"/>
                </a:solidFill>
                <a:latin typeface="Calibri" panose="020F0502020204030204"/>
                <a:ea typeface="微软雅黑" panose="020B0503020204020204" pitchFamily="34" charset="-122"/>
                <a:sym typeface="+mn-ea"/>
              </a:rPr>
              <a:t>提高环境容纳量</a:t>
            </a:r>
            <a:endParaRPr lang="zh-CN" altLang="en-US" sz="3200" b="1">
              <a:solidFill>
                <a:schemeClr val="tx1"/>
              </a:solidFill>
              <a:latin typeface="Calibri" panose="020F0502020204030204"/>
              <a:ea typeface="微软雅黑" panose="020B0503020204020204" pitchFamily="34" charset="-122"/>
              <a:sym typeface="+mn-ea"/>
            </a:endParaRPr>
          </a:p>
        </p:txBody>
      </p:sp>
      <p:sp>
        <p:nvSpPr>
          <p:cNvPr id="6" name="文本框 5"/>
          <p:cNvSpPr txBox="1"/>
          <p:nvPr>
            <p:custDataLst>
              <p:tags r:id="rId7"/>
            </p:custDataLst>
          </p:nvPr>
        </p:nvSpPr>
        <p:spPr>
          <a:xfrm>
            <a:off x="1023763" y="2728609"/>
            <a:ext cx="4789170" cy="583565"/>
          </a:xfrm>
          <a:prstGeom prst="rect">
            <a:avLst/>
          </a:prstGeom>
          <a:noFill/>
        </p:spPr>
        <p:txBody>
          <a:bodyPr wrap="none" rtlCol="0">
            <a:spAutoFit/>
          </a:bodyPr>
          <a:lstStyle/>
          <a:p>
            <a:pPr algn="l"/>
            <a:r>
              <a:rPr lang="zh-CN" altLang="en-US" sz="3200" b="1">
                <a:solidFill>
                  <a:srgbClr val="0000FF"/>
                </a:solidFill>
                <a:latin typeface="Calibri" panose="020F0502020204030204"/>
                <a:ea typeface="微软雅黑" panose="020B0503020204020204" pitchFamily="34" charset="-122"/>
                <a:sym typeface="+mn-ea"/>
              </a:rPr>
              <a:t>②</a:t>
            </a:r>
            <a:r>
              <a:rPr lang="zh-CN" altLang="en-US" sz="3200" b="1">
                <a:solidFill>
                  <a:srgbClr val="0000FF"/>
                </a:solidFill>
                <a:latin typeface="Arial Black" panose="020B0A04020102020204" charset="0"/>
                <a:ea typeface="微软雅黑" panose="020B0503020204020204" pitchFamily="34" charset="-122"/>
                <a:sym typeface="+mn-ea"/>
              </a:rPr>
              <a:t>对野生生物资源的利用</a:t>
            </a:r>
            <a:r>
              <a:rPr lang="en-US" altLang="zh-CN" sz="3200" b="1">
                <a:solidFill>
                  <a:srgbClr val="0000FF"/>
                </a:solidFill>
                <a:latin typeface="Arial Black" panose="020B0A04020102020204" charset="0"/>
                <a:ea typeface="微软雅黑" panose="020B0503020204020204" pitchFamily="34" charset="-122"/>
                <a:sym typeface="+mn-ea"/>
              </a:rPr>
              <a:t>:</a:t>
            </a:r>
            <a:endParaRPr lang="en-US" altLang="zh-CN" sz="3200" b="1">
              <a:solidFill>
                <a:srgbClr val="0000FF"/>
              </a:solidFill>
              <a:latin typeface="Arial Black" panose="020B0A04020102020204" charset="0"/>
              <a:ea typeface="微软雅黑" panose="020B0503020204020204" pitchFamily="34" charset="-122"/>
              <a:sym typeface="+mn-ea"/>
            </a:endParaRPr>
          </a:p>
        </p:txBody>
      </p:sp>
      <p:sp>
        <p:nvSpPr>
          <p:cNvPr id="7" name="文本框 6"/>
          <p:cNvSpPr txBox="1"/>
          <p:nvPr>
            <p:custDataLst>
              <p:tags r:id="rId8"/>
            </p:custDataLst>
          </p:nvPr>
        </p:nvSpPr>
        <p:spPr>
          <a:xfrm>
            <a:off x="1229549" y="3330722"/>
            <a:ext cx="4700270" cy="583565"/>
          </a:xfrm>
          <a:prstGeom prst="rect">
            <a:avLst/>
          </a:prstGeom>
          <a:noFill/>
        </p:spPr>
        <p:txBody>
          <a:bodyPr wrap="none" rtlCol="0">
            <a:spAutoFit/>
          </a:bodyPr>
          <a:lstStyle/>
          <a:p>
            <a:pPr algn="l"/>
            <a:r>
              <a:rPr lang="en-US" altLang="zh-CN" sz="3200" b="1">
                <a:solidFill>
                  <a:schemeClr val="tx1"/>
                </a:solidFill>
                <a:latin typeface="Calibri" panose="020F0502020204030204"/>
                <a:ea typeface="微软雅黑" panose="020B0503020204020204" pitchFamily="34" charset="-122"/>
                <a:sym typeface="+mn-ea"/>
              </a:rPr>
              <a:t>a.</a:t>
            </a:r>
            <a:r>
              <a:rPr lang="zh-CN" altLang="en-US" sz="3200" b="1">
                <a:solidFill>
                  <a:schemeClr val="tx1"/>
                </a:solidFill>
                <a:latin typeface="Calibri" panose="020F0502020204030204"/>
                <a:ea typeface="微软雅黑" panose="020B0503020204020204" pitchFamily="34" charset="-122"/>
                <a:sym typeface="+mn-ea"/>
              </a:rPr>
              <a:t>渔业捕捞应在</a:t>
            </a:r>
            <a:r>
              <a:rPr lang="zh-CN" altLang="en-US" sz="3200" b="1" u="sng">
                <a:solidFill>
                  <a:schemeClr val="tx1"/>
                </a:solidFill>
                <a:latin typeface="Calibri" panose="020F0502020204030204"/>
                <a:ea typeface="微软雅黑" panose="020B0503020204020204" pitchFamily="34" charset="-122"/>
                <a:sym typeface="+mn-ea"/>
              </a:rPr>
              <a:t>                  </a:t>
            </a:r>
            <a:r>
              <a:rPr lang="en-US" altLang="zh-CN" sz="3200" b="1">
                <a:solidFill>
                  <a:schemeClr val="tx1"/>
                </a:solidFill>
                <a:latin typeface="Calibri" panose="020F0502020204030204"/>
                <a:ea typeface="微软雅黑" panose="020B0503020204020204" pitchFamily="34" charset="-122"/>
                <a:sym typeface="+mn-ea"/>
              </a:rPr>
              <a:t>;</a:t>
            </a:r>
            <a:endParaRPr lang="en-US" altLang="zh-CN" sz="3200" b="1">
              <a:solidFill>
                <a:schemeClr val="tx1"/>
              </a:solidFill>
              <a:latin typeface="Calibri" panose="020F0502020204030204"/>
              <a:ea typeface="微软雅黑" panose="020B0503020204020204" pitchFamily="34" charset="-122"/>
              <a:sym typeface="+mn-ea"/>
            </a:endParaRPr>
          </a:p>
        </p:txBody>
      </p:sp>
      <p:sp>
        <p:nvSpPr>
          <p:cNvPr id="8" name="文本框 7"/>
          <p:cNvSpPr txBox="1"/>
          <p:nvPr>
            <p:custDataLst>
              <p:tags r:id="rId9"/>
            </p:custDataLst>
          </p:nvPr>
        </p:nvSpPr>
        <p:spPr>
          <a:xfrm>
            <a:off x="1229549" y="3932836"/>
            <a:ext cx="6897370" cy="583565"/>
          </a:xfrm>
          <a:prstGeom prst="rect">
            <a:avLst/>
          </a:prstGeom>
          <a:noFill/>
        </p:spPr>
        <p:txBody>
          <a:bodyPr wrap="none" rtlCol="0">
            <a:spAutoFit/>
          </a:bodyPr>
          <a:lstStyle/>
          <a:p>
            <a:pPr algn="l"/>
            <a:r>
              <a:rPr lang="en-US" altLang="zh-CN" sz="3200" b="1">
                <a:solidFill>
                  <a:schemeClr val="tx1"/>
                </a:solidFill>
                <a:latin typeface="Calibri" panose="020F0502020204030204"/>
                <a:ea typeface="微软雅黑" panose="020B0503020204020204" pitchFamily="34" charset="-122"/>
                <a:sym typeface="+mn-ea"/>
              </a:rPr>
              <a:t>b.</a:t>
            </a:r>
            <a:r>
              <a:rPr lang="zh-CN" altLang="en-US" sz="3195" b="1">
                <a:latin typeface="Calibri" panose="020F0502020204030204"/>
                <a:ea typeface="微软雅黑" panose="020B0503020204020204" pitchFamily="34" charset="-122"/>
                <a:sym typeface="+mn-ea"/>
              </a:rPr>
              <a:t>捕捞后鱼的种群数量维持在</a:t>
            </a:r>
            <a:r>
              <a:rPr lang="zh-CN" altLang="en-US" sz="3195" b="1" u="sng">
                <a:latin typeface="Calibri" panose="020F0502020204030204"/>
                <a:ea typeface="微软雅黑" panose="020B0503020204020204" pitchFamily="34" charset="-122"/>
                <a:sym typeface="+mn-ea"/>
              </a:rPr>
              <a:t>            </a:t>
            </a:r>
            <a:r>
              <a:rPr lang="zh-CN" altLang="en-US" sz="3195" b="1">
                <a:latin typeface="Calibri" panose="020F0502020204030204"/>
                <a:ea typeface="微软雅黑" panose="020B0503020204020204" pitchFamily="34" charset="-122"/>
                <a:sym typeface="+mn-ea"/>
              </a:rPr>
              <a:t>。</a:t>
            </a:r>
            <a:endParaRPr lang="zh-CN" altLang="en-US" sz="3200" b="1">
              <a:solidFill>
                <a:schemeClr val="tx1"/>
              </a:solidFill>
              <a:latin typeface="Calibri" panose="020F0502020204030204"/>
              <a:ea typeface="微软雅黑" panose="020B0503020204020204" pitchFamily="34" charset="-122"/>
              <a:sym typeface="+mn-ea"/>
            </a:endParaRPr>
          </a:p>
        </p:txBody>
      </p:sp>
      <p:sp>
        <p:nvSpPr>
          <p:cNvPr id="9" name="文本框 8"/>
          <p:cNvSpPr txBox="1"/>
          <p:nvPr>
            <p:custDataLst>
              <p:tags r:id="rId10"/>
            </p:custDataLst>
          </p:nvPr>
        </p:nvSpPr>
        <p:spPr>
          <a:xfrm>
            <a:off x="1564903" y="4550193"/>
            <a:ext cx="9277888" cy="1951355"/>
          </a:xfrm>
          <a:prstGeom prst="rect">
            <a:avLst/>
          </a:prstGeom>
          <a:noFill/>
        </p:spPr>
        <p:txBody>
          <a:bodyPr wrap="square" rtlCol="0" anchor="t">
            <a:spAutoFit/>
          </a:bodyPr>
          <a:lstStyle/>
          <a:p>
            <a:pPr>
              <a:lnSpc>
                <a:spcPct val="120000"/>
              </a:lnSpc>
            </a:pPr>
            <a:r>
              <a:rPr lang="zh-CN" altLang="en-US" sz="3360" b="1">
                <a:solidFill>
                  <a:srgbClr val="FF0000"/>
                </a:solidFill>
                <a:latin typeface="Arial Black" panose="020B0A04020102020204" charset="0"/>
                <a:ea typeface="微软雅黑" panose="020B0503020204020204" pitchFamily="34" charset="-122"/>
                <a:cs typeface="Arial Black" panose="020B0A04020102020204" charset="0"/>
                <a:sym typeface="+mn-ea"/>
              </a:rPr>
              <a:t>因为捕鱼后保留在</a:t>
            </a:r>
            <a:r>
              <a:rPr lang="en-US" altLang="zh-CN" sz="3360" b="1">
                <a:solidFill>
                  <a:srgbClr val="FF0000"/>
                </a:solidFill>
                <a:latin typeface="Arial Black" panose="020B0A04020102020204" charset="0"/>
                <a:ea typeface="微软雅黑" panose="020B0503020204020204" pitchFamily="34" charset="-122"/>
                <a:cs typeface="Arial Black" panose="020B0A04020102020204" charset="0"/>
                <a:sym typeface="+mn-ea"/>
              </a:rPr>
              <a:t>K/2</a:t>
            </a:r>
            <a:r>
              <a:rPr lang="zh-CN" altLang="en-US" sz="3360" b="1">
                <a:solidFill>
                  <a:srgbClr val="FF0000"/>
                </a:solidFill>
                <a:latin typeface="Arial Black" panose="020B0A04020102020204" charset="0"/>
                <a:ea typeface="微软雅黑" panose="020B0503020204020204" pitchFamily="34" charset="-122"/>
                <a:cs typeface="Arial Black" panose="020B0A04020102020204" charset="0"/>
                <a:sym typeface="+mn-ea"/>
              </a:rPr>
              <a:t>值处，种群增长速率最大</a:t>
            </a:r>
            <a:r>
              <a:rPr lang="zh-CN" altLang="en-US" sz="3360" b="1">
                <a:latin typeface="Arial Black" panose="020B0A04020102020204" charset="0"/>
                <a:ea typeface="微软雅黑" panose="020B0503020204020204" pitchFamily="34" charset="-122"/>
                <a:cs typeface="Arial Black" panose="020B0A04020102020204" charset="0"/>
                <a:sym typeface="+mn-ea"/>
              </a:rPr>
              <a:t>，可实现“既有较大收获量又可保持种群高速增长”，符合可持续发展的原则。</a:t>
            </a:r>
            <a:endParaRPr lang="zh-CN" altLang="en-US" sz="3360" b="1">
              <a:latin typeface="Arial Black" panose="020B0A04020102020204" charset="0"/>
              <a:cs typeface="Arial Black" panose="020B0A04020102020204" charset="0"/>
            </a:endParaRPr>
          </a:p>
        </p:txBody>
      </p:sp>
      <p:sp>
        <p:nvSpPr>
          <p:cNvPr id="1022980" name="文本框 1022979"/>
          <p:cNvSpPr txBox="1"/>
          <p:nvPr>
            <p:custDataLst>
              <p:tags r:id="rId11"/>
            </p:custDataLst>
          </p:nvPr>
        </p:nvSpPr>
        <p:spPr>
          <a:xfrm>
            <a:off x="3980218" y="3352579"/>
            <a:ext cx="1855882" cy="607695"/>
          </a:xfrm>
          <a:prstGeom prst="rect">
            <a:avLst/>
          </a:prstGeom>
          <a:noFill/>
          <a:ln w="9525">
            <a:noFill/>
          </a:ln>
        </p:spPr>
        <p:txBody>
          <a:bodyPr wrap="square" anchor="b" anchorCtr="1">
            <a:spAutoFit/>
          </a:bodyPr>
          <a:lstStyle/>
          <a:p>
            <a:r>
              <a:rPr lang="en-US" altLang="zh-CN" sz="3360" b="1">
                <a:solidFill>
                  <a:srgbClr val="FF0000"/>
                </a:solidFill>
                <a:latin typeface="Arial Black" panose="020B0A04020102020204" charset="0"/>
                <a:ea typeface="微软雅黑" panose="020B0503020204020204" pitchFamily="34" charset="-122"/>
              </a:rPr>
              <a:t>K/2</a:t>
            </a:r>
            <a:r>
              <a:rPr lang="zh-CN" altLang="en-US" sz="3360" b="1">
                <a:solidFill>
                  <a:srgbClr val="FF0000"/>
                </a:solidFill>
                <a:latin typeface="Arial Black" panose="020B0A04020102020204" charset="0"/>
                <a:ea typeface="微软雅黑" panose="020B0503020204020204" pitchFamily="34" charset="-122"/>
              </a:rPr>
              <a:t>以后</a:t>
            </a:r>
            <a:endParaRPr lang="zh-CN" altLang="en-US" sz="3360" b="1">
              <a:solidFill>
                <a:srgbClr val="FF0000"/>
              </a:solidFill>
              <a:latin typeface="Arial Black" panose="020B0A04020102020204" charset="0"/>
              <a:ea typeface="微软雅黑" panose="020B0503020204020204" pitchFamily="34" charset="-122"/>
            </a:endParaRPr>
          </a:p>
        </p:txBody>
      </p:sp>
      <p:sp>
        <p:nvSpPr>
          <p:cNvPr id="10" name="文本框 9"/>
          <p:cNvSpPr txBox="1"/>
          <p:nvPr>
            <p:custDataLst>
              <p:tags r:id="rId12"/>
            </p:custDataLst>
          </p:nvPr>
        </p:nvSpPr>
        <p:spPr>
          <a:xfrm>
            <a:off x="6207277" y="3983656"/>
            <a:ext cx="1855882" cy="607695"/>
          </a:xfrm>
          <a:prstGeom prst="rect">
            <a:avLst/>
          </a:prstGeom>
          <a:noFill/>
          <a:ln w="9525">
            <a:noFill/>
          </a:ln>
        </p:spPr>
        <p:txBody>
          <a:bodyPr wrap="square" anchor="b" anchorCtr="1">
            <a:spAutoFit/>
          </a:bodyPr>
          <a:lstStyle/>
          <a:p>
            <a:r>
              <a:rPr lang="en-US" altLang="zh-CN" sz="3360" b="1">
                <a:solidFill>
                  <a:srgbClr val="FF0000"/>
                </a:solidFill>
                <a:latin typeface="Arial Black" panose="020B0A04020102020204" charset="0"/>
                <a:ea typeface="微软雅黑" panose="020B0503020204020204" pitchFamily="34" charset="-122"/>
              </a:rPr>
              <a:t>K/2</a:t>
            </a:r>
            <a:endParaRPr lang="en-US" altLang="zh-CN" sz="3360" b="1">
              <a:solidFill>
                <a:srgbClr val="FF0000"/>
              </a:solidFill>
              <a:latin typeface="Arial Black" panose="020B0A04020102020204" charset="0"/>
              <a:ea typeface="微软雅黑" panose="020B0503020204020204" pitchFamily="34" charset="-122"/>
            </a:endParaRPr>
          </a:p>
        </p:txBody>
      </p:sp>
      <p:grpSp>
        <p:nvGrpSpPr>
          <p:cNvPr id="14" name="组合 13"/>
          <p:cNvGrpSpPr/>
          <p:nvPr>
            <p:custDataLst>
              <p:tags r:id="rId13"/>
            </p:custDataLst>
          </p:nvPr>
        </p:nvGrpSpPr>
        <p:grpSpPr>
          <a:xfrm>
            <a:off x="87630" y="-33020"/>
            <a:ext cx="12017375" cy="6858000"/>
            <a:chOff x="220717" y="178677"/>
            <a:chExt cx="11666483" cy="6568965"/>
          </a:xfrm>
        </p:grpSpPr>
        <p:sp>
          <p:nvSpPr>
            <p:cNvPr id="15" name="矩形 14"/>
            <p:cNvSpPr/>
            <p:nvPr>
              <p:custDataLst>
                <p:tags r:id="rId14"/>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15"/>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6"/>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7"/>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22980"/>
                                        </p:tgtEl>
                                        <p:attrNameLst>
                                          <p:attrName>style.visibility</p:attrName>
                                        </p:attrNameLst>
                                      </p:cBhvr>
                                      <p:to>
                                        <p:strVal val="visible"/>
                                      </p:to>
                                    </p:set>
                                    <p:animEffect transition="in" filter="blinds(horizontal)">
                                      <p:cBhvr>
                                        <p:cTn id="37" dur="500"/>
                                        <p:tgtEl>
                                          <p:spTgt spid="102298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22980"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661294" y="320111"/>
            <a:ext cx="3739515" cy="607695"/>
          </a:xfrm>
          <a:prstGeom prst="rect">
            <a:avLst/>
          </a:prstGeom>
          <a:noFill/>
        </p:spPr>
        <p:txBody>
          <a:bodyPr wrap="none" rtlCol="0" anchor="t">
            <a:spAutoFit/>
          </a:bodyPr>
          <a:lstStyle/>
          <a:p>
            <a:r>
              <a:rPr lang="zh-CN" altLang="en-US" sz="3360" b="1">
                <a:solidFill>
                  <a:srgbClr val="0000FF"/>
                </a:solidFill>
                <a:latin typeface="Arial Black" panose="020B0A04020102020204" charset="0"/>
                <a:ea typeface="微软雅黑" panose="020B0503020204020204" pitchFamily="34" charset="-122"/>
                <a:sym typeface="+mn-ea"/>
              </a:rPr>
              <a:t>③对有害生物防治</a:t>
            </a:r>
            <a:r>
              <a:rPr lang="en-US" altLang="zh-CN" sz="3360" b="1">
                <a:solidFill>
                  <a:srgbClr val="0000FF"/>
                </a:solidFill>
                <a:latin typeface="Arial Black" panose="020B0A04020102020204" charset="0"/>
                <a:ea typeface="微软雅黑" panose="020B0503020204020204" pitchFamily="34" charset="-122"/>
                <a:sym typeface="+mn-ea"/>
              </a:rPr>
              <a:t>:</a:t>
            </a:r>
            <a:endParaRPr lang="en-US" altLang="zh-CN" sz="3360" b="1">
              <a:solidFill>
                <a:srgbClr val="0000FF"/>
              </a:solidFill>
              <a:latin typeface="Arial Black" panose="020B0A04020102020204" charset="0"/>
              <a:ea typeface="微软雅黑" panose="020B0503020204020204" pitchFamily="34" charset="-122"/>
              <a:sym typeface="+mn-ea"/>
            </a:endParaRPr>
          </a:p>
        </p:txBody>
      </p:sp>
      <p:sp>
        <p:nvSpPr>
          <p:cNvPr id="5" name="文本框 4"/>
          <p:cNvSpPr txBox="1"/>
          <p:nvPr>
            <p:custDataLst>
              <p:tags r:id="rId2"/>
            </p:custDataLst>
          </p:nvPr>
        </p:nvSpPr>
        <p:spPr>
          <a:xfrm>
            <a:off x="5437843" y="908506"/>
            <a:ext cx="3608070" cy="583565"/>
          </a:xfrm>
          <a:prstGeom prst="rect">
            <a:avLst/>
          </a:prstGeom>
          <a:noFill/>
        </p:spPr>
        <p:txBody>
          <a:bodyPr wrap="none" rtlCol="0">
            <a:spAutoFit/>
          </a:bodyPr>
          <a:lstStyle/>
          <a:p>
            <a:pPr algn="l"/>
            <a:r>
              <a:rPr lang="en-US" altLang="zh-CN" sz="3200" b="1">
                <a:solidFill>
                  <a:schemeClr val="tx1"/>
                </a:solidFill>
                <a:latin typeface="Calibri" panose="020F0502020204030204"/>
                <a:ea typeface="微软雅黑" panose="020B0503020204020204" pitchFamily="34" charset="-122"/>
                <a:sym typeface="+mn-ea"/>
              </a:rPr>
              <a:t>b.</a:t>
            </a:r>
            <a:r>
              <a:rPr lang="zh-CN" altLang="en-US" sz="3200" b="1">
                <a:solidFill>
                  <a:schemeClr val="tx1"/>
                </a:solidFill>
                <a:latin typeface="Calibri" panose="020F0502020204030204"/>
                <a:ea typeface="微软雅黑" panose="020B0503020204020204" pitchFamily="34" charset="-122"/>
                <a:sym typeface="+mn-ea"/>
              </a:rPr>
              <a:t>在</a:t>
            </a:r>
            <a:r>
              <a:rPr lang="zh-CN" altLang="en-US" sz="3200" b="1" u="sng">
                <a:solidFill>
                  <a:schemeClr val="tx1"/>
                </a:solidFill>
                <a:latin typeface="Calibri" panose="020F0502020204030204"/>
                <a:ea typeface="微软雅黑" panose="020B0503020204020204" pitchFamily="34" charset="-122"/>
                <a:sym typeface="+mn-ea"/>
              </a:rPr>
              <a:t>                </a:t>
            </a:r>
            <a:r>
              <a:rPr lang="zh-CN" altLang="en-US" sz="3195" b="1">
                <a:latin typeface="Calibri" panose="020F0502020204030204"/>
                <a:ea typeface="微软雅黑" panose="020B0503020204020204" pitchFamily="34" charset="-122"/>
                <a:sym typeface="+mn-ea"/>
              </a:rPr>
              <a:t>捕杀。</a:t>
            </a:r>
            <a:endParaRPr lang="zh-CN" altLang="en-US" sz="3200" b="1">
              <a:solidFill>
                <a:schemeClr val="tx1"/>
              </a:solidFill>
              <a:latin typeface="Calibri" panose="020F0502020204030204"/>
              <a:ea typeface="微软雅黑" panose="020B0503020204020204" pitchFamily="34" charset="-122"/>
              <a:sym typeface="+mn-ea"/>
            </a:endParaRPr>
          </a:p>
        </p:txBody>
      </p:sp>
      <p:sp>
        <p:nvSpPr>
          <p:cNvPr id="4" name="文本框 3"/>
          <p:cNvSpPr txBox="1"/>
          <p:nvPr>
            <p:custDataLst>
              <p:tags r:id="rId3"/>
            </p:custDataLst>
          </p:nvPr>
        </p:nvSpPr>
        <p:spPr>
          <a:xfrm>
            <a:off x="1661294" y="908506"/>
            <a:ext cx="3449320" cy="583565"/>
          </a:xfrm>
          <a:prstGeom prst="rect">
            <a:avLst/>
          </a:prstGeom>
          <a:noFill/>
        </p:spPr>
        <p:txBody>
          <a:bodyPr wrap="none" rtlCol="0">
            <a:spAutoFit/>
          </a:bodyPr>
          <a:lstStyle/>
          <a:p>
            <a:pPr algn="l"/>
            <a:r>
              <a:rPr lang="en-US" altLang="zh-CN" sz="3200" b="1">
                <a:solidFill>
                  <a:schemeClr val="tx1"/>
                </a:solidFill>
                <a:latin typeface="Calibri" panose="020F0502020204030204"/>
                <a:ea typeface="微软雅黑" panose="020B0503020204020204" pitchFamily="34" charset="-122"/>
                <a:sym typeface="+mn-ea"/>
              </a:rPr>
              <a:t>a.</a:t>
            </a:r>
            <a:r>
              <a:rPr lang="zh-CN" altLang="en-US" sz="3200" b="1">
                <a:solidFill>
                  <a:schemeClr val="tx1"/>
                </a:solidFill>
                <a:latin typeface="Calibri" panose="020F0502020204030204"/>
                <a:ea typeface="微软雅黑" panose="020B0503020204020204" pitchFamily="34" charset="-122"/>
                <a:sym typeface="+mn-ea"/>
              </a:rPr>
              <a:t>降低</a:t>
            </a:r>
            <a:r>
              <a:rPr lang="zh-CN" altLang="en-US" sz="3195" b="1">
                <a:latin typeface="Calibri" panose="020F0502020204030204"/>
                <a:ea typeface="微软雅黑" panose="020B0503020204020204" pitchFamily="34" charset="-122"/>
                <a:sym typeface="+mn-ea"/>
              </a:rPr>
              <a:t>环境容纳量</a:t>
            </a:r>
            <a:r>
              <a:rPr lang="en-US" altLang="zh-CN" sz="3195" b="1">
                <a:latin typeface="Calibri" panose="020F0502020204030204"/>
                <a:ea typeface="微软雅黑" panose="020B0503020204020204" pitchFamily="34" charset="-122"/>
                <a:sym typeface="+mn-ea"/>
              </a:rPr>
              <a:t>;</a:t>
            </a:r>
            <a:endParaRPr lang="en-US" altLang="zh-CN" sz="3195" b="1">
              <a:solidFill>
                <a:schemeClr val="tx1"/>
              </a:solidFill>
              <a:latin typeface="Calibri" panose="020F0502020204030204"/>
              <a:ea typeface="微软雅黑" panose="020B0503020204020204" pitchFamily="34" charset="-122"/>
              <a:sym typeface="+mn-ea"/>
            </a:endParaRPr>
          </a:p>
        </p:txBody>
      </p:sp>
      <p:sp>
        <p:nvSpPr>
          <p:cNvPr id="3" name="文本框 2"/>
          <p:cNvSpPr txBox="1"/>
          <p:nvPr>
            <p:custDataLst>
              <p:tags r:id="rId4"/>
            </p:custDataLst>
          </p:nvPr>
        </p:nvSpPr>
        <p:spPr>
          <a:xfrm>
            <a:off x="6328819" y="908506"/>
            <a:ext cx="1370330" cy="607695"/>
          </a:xfrm>
          <a:prstGeom prst="rect">
            <a:avLst/>
          </a:prstGeom>
          <a:noFill/>
        </p:spPr>
        <p:txBody>
          <a:bodyPr wrap="none" rtlCol="0" anchor="t">
            <a:spAutoFit/>
          </a:bodyPr>
          <a:lstStyle/>
          <a:p>
            <a:pPr algn="l"/>
            <a:r>
              <a:rPr lang="en-US" altLang="zh-CN" sz="3360" b="1">
                <a:solidFill>
                  <a:srgbClr val="FF0000"/>
                </a:solidFill>
                <a:latin typeface="Arial Black" panose="020B0A04020102020204" charset="0"/>
                <a:ea typeface="微软雅黑" panose="020B0503020204020204" pitchFamily="34" charset="-122"/>
                <a:cs typeface="Arial Black" panose="020B0A04020102020204" charset="0"/>
                <a:sym typeface="+mn-ea"/>
              </a:rPr>
              <a:t>K/2</a:t>
            </a:r>
            <a:r>
              <a:rPr lang="zh-CN" altLang="en-US" sz="3360" b="1">
                <a:solidFill>
                  <a:srgbClr val="FF0000"/>
                </a:solidFill>
                <a:latin typeface="Arial Black" panose="020B0A04020102020204" charset="0"/>
                <a:ea typeface="微软雅黑" panose="020B0503020204020204" pitchFamily="34" charset="-122"/>
                <a:cs typeface="Arial Black" panose="020B0A04020102020204" charset="0"/>
                <a:sym typeface="+mn-ea"/>
              </a:rPr>
              <a:t>前</a:t>
            </a:r>
            <a:endParaRPr lang="zh-CN" altLang="en-US" sz="3360" b="1">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69633" name="文本框 1022977"/>
          <p:cNvSpPr txBox="1"/>
          <p:nvPr>
            <p:custDataLst>
              <p:tags r:id="rId5"/>
            </p:custDataLst>
          </p:nvPr>
        </p:nvSpPr>
        <p:spPr>
          <a:xfrm>
            <a:off x="1661337" y="1487813"/>
            <a:ext cx="8516938" cy="1173480"/>
          </a:xfrm>
          <a:prstGeom prst="rect">
            <a:avLst/>
          </a:prstGeom>
          <a:noFill/>
          <a:ln w="9525">
            <a:noFill/>
          </a:ln>
        </p:spPr>
        <p:txBody>
          <a:bodyPr wrap="square" anchor="t">
            <a:spAutoFit/>
          </a:bodyPr>
          <a:lstStyle/>
          <a:p>
            <a:pPr>
              <a:lnSpc>
                <a:spcPct val="110000"/>
              </a:lnSpc>
            </a:pPr>
            <a:r>
              <a:rPr lang="zh-CN" altLang="en-US" sz="3200" b="1">
                <a:latin typeface="Arial Black" panose="020B0A04020102020204" charset="0"/>
                <a:ea typeface="微软雅黑" panose="020B0503020204020204" pitchFamily="34" charset="-122"/>
              </a:rPr>
              <a:t>如灭鼠时及时控制种群数量，严防达到</a:t>
            </a:r>
            <a:r>
              <a:rPr lang="en-US" altLang="zh-CN" sz="3200" b="1">
                <a:latin typeface="Arial Black" panose="020B0A04020102020204" charset="0"/>
                <a:ea typeface="微软雅黑" panose="020B0503020204020204" pitchFamily="34" charset="-122"/>
              </a:rPr>
              <a:t>____</a:t>
            </a:r>
            <a:r>
              <a:rPr lang="zh-CN" altLang="en-US" sz="3200" b="1">
                <a:latin typeface="Arial Black" panose="020B0A04020102020204" charset="0"/>
                <a:ea typeface="微软雅黑" panose="020B0503020204020204" pitchFamily="34" charset="-122"/>
              </a:rPr>
              <a:t>值，若达到该值，会导致该有害生物成灾。</a:t>
            </a:r>
            <a:endParaRPr lang="zh-CN" altLang="en-US" sz="3200" b="1">
              <a:latin typeface="Arial Black" panose="020B0A04020102020204" charset="0"/>
              <a:ea typeface="微软雅黑" panose="020B0503020204020204" pitchFamily="34" charset="-122"/>
            </a:endParaRPr>
          </a:p>
        </p:txBody>
      </p:sp>
      <p:sp>
        <p:nvSpPr>
          <p:cNvPr id="1022979" name="文本框 1022978"/>
          <p:cNvSpPr txBox="1"/>
          <p:nvPr>
            <p:custDataLst>
              <p:tags r:id="rId6"/>
            </p:custDataLst>
          </p:nvPr>
        </p:nvSpPr>
        <p:spPr>
          <a:xfrm>
            <a:off x="8401158" y="1569563"/>
            <a:ext cx="1447360" cy="583565"/>
          </a:xfrm>
          <a:prstGeom prst="rect">
            <a:avLst/>
          </a:prstGeom>
          <a:noFill/>
          <a:ln w="9525">
            <a:noFill/>
          </a:ln>
        </p:spPr>
        <p:txBody>
          <a:bodyPr wrap="square" anchor="b" anchorCtr="1">
            <a:spAutoFit/>
          </a:bodyPr>
          <a:lstStyle/>
          <a:p>
            <a:r>
              <a:rPr lang="en-US" altLang="zh-CN" sz="3200" b="1">
                <a:solidFill>
                  <a:srgbClr val="FF0000"/>
                </a:solidFill>
                <a:latin typeface="Arial Black" panose="020B0A04020102020204" charset="0"/>
                <a:ea typeface="微软雅黑" panose="020B0503020204020204" pitchFamily="34" charset="-122"/>
              </a:rPr>
              <a:t>K/2</a:t>
            </a:r>
            <a:endParaRPr lang="en-US" altLang="zh-CN" sz="3200" b="1">
              <a:solidFill>
                <a:srgbClr val="FF0000"/>
              </a:solidFill>
              <a:latin typeface="Arial Black" panose="020B0A04020102020204" charset="0"/>
              <a:ea typeface="微软雅黑" panose="020B0503020204020204" pitchFamily="34" charset="-122"/>
            </a:endParaRPr>
          </a:p>
        </p:txBody>
      </p:sp>
      <p:grpSp>
        <p:nvGrpSpPr>
          <p:cNvPr id="126979" name="组合 126978"/>
          <p:cNvGrpSpPr/>
          <p:nvPr>
            <p:custDataLst>
              <p:tags r:id="rId7"/>
            </p:custDataLst>
          </p:nvPr>
        </p:nvGrpSpPr>
        <p:grpSpPr>
          <a:xfrm>
            <a:off x="1659615" y="3542106"/>
            <a:ext cx="4505325" cy="2920836"/>
            <a:chOff x="240" y="960"/>
            <a:chExt cx="2838" cy="1600"/>
          </a:xfrm>
        </p:grpSpPr>
        <p:grpSp>
          <p:nvGrpSpPr>
            <p:cNvPr id="126980" name="组合 126979"/>
            <p:cNvGrpSpPr/>
            <p:nvPr>
              <p:custDataLst>
                <p:tags r:id="rId8"/>
              </p:custDataLst>
            </p:nvPr>
          </p:nvGrpSpPr>
          <p:grpSpPr>
            <a:xfrm>
              <a:off x="240" y="960"/>
              <a:ext cx="2838" cy="1600"/>
              <a:chOff x="745" y="336"/>
              <a:chExt cx="2838" cy="1940"/>
            </a:xfrm>
          </p:grpSpPr>
          <p:sp>
            <p:nvSpPr>
              <p:cNvPr id="126981" name="文本框 126980"/>
              <p:cNvSpPr txBox="1"/>
              <p:nvPr>
                <p:custDataLst>
                  <p:tags r:id="rId9"/>
                </p:custDataLst>
              </p:nvPr>
            </p:nvSpPr>
            <p:spPr>
              <a:xfrm>
                <a:off x="745" y="1191"/>
                <a:ext cx="409" cy="286"/>
              </a:xfrm>
              <a:prstGeom prst="rect">
                <a:avLst/>
              </a:prstGeom>
              <a:noFill/>
              <a:ln w="28575">
                <a:noFill/>
              </a:ln>
            </p:spPr>
            <p:txBody>
              <a:bodyPr>
                <a:spAutoFit/>
              </a:bodyPr>
              <a:lstStyle/>
              <a:p>
                <a:pPr>
                  <a:spcBef>
                    <a:spcPct val="50000"/>
                  </a:spcBef>
                </a:pPr>
                <a:r>
                  <a:rPr lang="en-US" altLang="zh-CN" sz="2200" b="1">
                    <a:latin typeface="Arial" panose="020B0604020202020204" pitchFamily="34" charset="0"/>
                    <a:ea typeface="宋体" panose="02010600030101010101" pitchFamily="2" charset="-122"/>
                  </a:rPr>
                  <a:t>K/2</a:t>
                </a:r>
                <a:endParaRPr lang="en-US" altLang="zh-CN" sz="2200" b="1">
                  <a:latin typeface="Arial" panose="020B0604020202020204" pitchFamily="34" charset="0"/>
                  <a:ea typeface="宋体" panose="02010600030101010101" pitchFamily="2" charset="-122"/>
                </a:endParaRPr>
              </a:p>
            </p:txBody>
          </p:sp>
          <p:grpSp>
            <p:nvGrpSpPr>
              <p:cNvPr id="126982" name="组合 126981"/>
              <p:cNvGrpSpPr/>
              <p:nvPr>
                <p:custDataLst>
                  <p:tags r:id="rId10"/>
                </p:custDataLst>
              </p:nvPr>
            </p:nvGrpSpPr>
            <p:grpSpPr>
              <a:xfrm>
                <a:off x="816" y="336"/>
                <a:ext cx="2767" cy="1940"/>
                <a:chOff x="249" y="1525"/>
                <a:chExt cx="2767" cy="1940"/>
              </a:xfrm>
            </p:grpSpPr>
            <p:sp>
              <p:nvSpPr>
                <p:cNvPr id="126983" name="直接连接符 126982"/>
                <p:cNvSpPr/>
                <p:nvPr>
                  <p:custDataLst>
                    <p:tags r:id="rId11"/>
                  </p:custDataLst>
                </p:nvPr>
              </p:nvSpPr>
              <p:spPr>
                <a:xfrm flipH="1" flipV="1">
                  <a:off x="476" y="1525"/>
                  <a:ext cx="0" cy="1633"/>
                </a:xfrm>
                <a:prstGeom prst="line">
                  <a:avLst/>
                </a:prstGeom>
                <a:ln w="28575" cap="flat" cmpd="sng">
                  <a:solidFill>
                    <a:schemeClr val="tx1"/>
                  </a:solidFill>
                  <a:prstDash val="solid"/>
                  <a:headEnd type="none" w="med" len="med"/>
                  <a:tailEnd type="triangle" w="med" len="med"/>
                </a:ln>
              </p:spPr>
              <p:txBody>
                <a:bodyPr/>
                <a:lstStyle/>
                <a:p/>
              </p:txBody>
            </p:sp>
            <p:sp>
              <p:nvSpPr>
                <p:cNvPr id="126984" name="直接连接符 126983"/>
                <p:cNvSpPr/>
                <p:nvPr>
                  <p:custDataLst>
                    <p:tags r:id="rId12"/>
                  </p:custDataLst>
                </p:nvPr>
              </p:nvSpPr>
              <p:spPr>
                <a:xfrm>
                  <a:off x="476" y="3158"/>
                  <a:ext cx="1905" cy="0"/>
                </a:xfrm>
                <a:prstGeom prst="line">
                  <a:avLst/>
                </a:prstGeom>
                <a:ln w="28575" cap="flat" cmpd="sng">
                  <a:solidFill>
                    <a:schemeClr val="tx1"/>
                  </a:solidFill>
                  <a:prstDash val="solid"/>
                  <a:headEnd type="none" w="med" len="med"/>
                  <a:tailEnd type="triangle" w="med" len="med"/>
                </a:ln>
              </p:spPr>
              <p:txBody>
                <a:bodyPr/>
                <a:lstStyle/>
                <a:p/>
              </p:txBody>
            </p:sp>
            <p:sp>
              <p:nvSpPr>
                <p:cNvPr id="126985" name="任意多边形 126984"/>
                <p:cNvSpPr/>
                <p:nvPr>
                  <p:custDataLst>
                    <p:tags r:id="rId13"/>
                  </p:custDataLst>
                </p:nvPr>
              </p:nvSpPr>
              <p:spPr>
                <a:xfrm>
                  <a:off x="476" y="1797"/>
                  <a:ext cx="1633" cy="1278"/>
                </a:xfrm>
                <a:custGeom>
                  <a:avLst/>
                  <a:gdLst/>
                  <a:ahLst/>
                  <a:cxnLst/>
                  <a:rect l="0" t="0" r="0" b="0"/>
                  <a:pathLst>
                    <a:path w="1632" h="1096">
                      <a:moveTo>
                        <a:pt x="0" y="1088"/>
                      </a:moveTo>
                      <a:cubicBezTo>
                        <a:pt x="143" y="1092"/>
                        <a:pt x="287" y="1096"/>
                        <a:pt x="408" y="1043"/>
                      </a:cubicBezTo>
                      <a:cubicBezTo>
                        <a:pt x="529" y="990"/>
                        <a:pt x="598" y="922"/>
                        <a:pt x="726" y="771"/>
                      </a:cubicBezTo>
                      <a:cubicBezTo>
                        <a:pt x="854" y="620"/>
                        <a:pt x="1028" y="264"/>
                        <a:pt x="1179" y="136"/>
                      </a:cubicBezTo>
                      <a:cubicBezTo>
                        <a:pt x="1330" y="8"/>
                        <a:pt x="1481" y="4"/>
                        <a:pt x="1633" y="0"/>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sz="2200" b="1"/>
                </a:p>
              </p:txBody>
            </p:sp>
            <p:sp>
              <p:nvSpPr>
                <p:cNvPr id="126986" name="直接连接符 126985"/>
                <p:cNvSpPr/>
                <p:nvPr>
                  <p:custDataLst>
                    <p:tags r:id="rId14"/>
                  </p:custDataLst>
                </p:nvPr>
              </p:nvSpPr>
              <p:spPr>
                <a:xfrm flipH="1">
                  <a:off x="2064" y="1797"/>
                  <a:ext cx="0" cy="1361"/>
                </a:xfrm>
                <a:prstGeom prst="line">
                  <a:avLst/>
                </a:prstGeom>
                <a:ln w="12700" cap="flat" cmpd="sng">
                  <a:solidFill>
                    <a:schemeClr val="tx1"/>
                  </a:solidFill>
                  <a:prstDash val="dash"/>
                  <a:headEnd type="none" w="med" len="med"/>
                  <a:tailEnd type="none" w="med" len="med"/>
                </a:ln>
              </p:spPr>
              <p:txBody>
                <a:bodyPr/>
                <a:lstStyle/>
                <a:p/>
              </p:txBody>
            </p:sp>
            <p:sp>
              <p:nvSpPr>
                <p:cNvPr id="126987" name="直接连接符 126986"/>
                <p:cNvSpPr/>
                <p:nvPr>
                  <p:custDataLst>
                    <p:tags r:id="rId15"/>
                  </p:custDataLst>
                </p:nvPr>
              </p:nvSpPr>
              <p:spPr>
                <a:xfrm flipH="1">
                  <a:off x="1338" y="2478"/>
                  <a:ext cx="0" cy="680"/>
                </a:xfrm>
                <a:prstGeom prst="line">
                  <a:avLst/>
                </a:prstGeom>
                <a:ln w="12700" cap="flat" cmpd="sng">
                  <a:solidFill>
                    <a:schemeClr val="tx1"/>
                  </a:solidFill>
                  <a:prstDash val="dash"/>
                  <a:headEnd type="none" w="med" len="med"/>
                  <a:tailEnd type="none" w="med" len="med"/>
                </a:ln>
              </p:spPr>
              <p:txBody>
                <a:bodyPr/>
                <a:lstStyle/>
                <a:p/>
              </p:txBody>
            </p:sp>
            <p:sp>
              <p:nvSpPr>
                <p:cNvPr id="126988" name="文本框 126987"/>
                <p:cNvSpPr txBox="1"/>
                <p:nvPr>
                  <p:custDataLst>
                    <p:tags r:id="rId16"/>
                  </p:custDataLst>
                </p:nvPr>
              </p:nvSpPr>
              <p:spPr>
                <a:xfrm>
                  <a:off x="340" y="3159"/>
                  <a:ext cx="2676" cy="306"/>
                </a:xfrm>
                <a:prstGeom prst="rect">
                  <a:avLst/>
                </a:prstGeom>
                <a:noFill/>
                <a:ln w="28575">
                  <a:noFill/>
                </a:ln>
              </p:spPr>
              <p:txBody>
                <a:bodyPr>
                  <a:spAutoFit/>
                </a:bodyPr>
                <a:lstStyle/>
                <a:p>
                  <a:pPr>
                    <a:spcBef>
                      <a:spcPct val="50000"/>
                    </a:spcBef>
                  </a:pPr>
                  <a:r>
                    <a:rPr lang="en-US" altLang="zh-CN" sz="2200" b="1">
                      <a:latin typeface="Arial" panose="020B0604020202020204" pitchFamily="34" charset="0"/>
                      <a:ea typeface="宋体" panose="02010600030101010101" pitchFamily="2" charset="-122"/>
                    </a:rPr>
                    <a:t> </a:t>
                  </a:r>
                  <a:r>
                    <a:rPr lang="en-US" altLang="zh-CN" sz="2400" b="1">
                      <a:latin typeface="黑体" panose="02010609060101010101" pitchFamily="49" charset="-122"/>
                      <a:ea typeface="黑体" panose="02010609060101010101" pitchFamily="49" charset="-122"/>
                    </a:rPr>
                    <a:t>t</a:t>
                  </a:r>
                  <a:r>
                    <a:rPr lang="en-US" altLang="zh-CN" sz="2400" b="1" baseline="-25000">
                      <a:latin typeface="黑体" panose="02010609060101010101" pitchFamily="49" charset="-122"/>
                      <a:ea typeface="黑体" panose="02010609060101010101" pitchFamily="49" charset="-122"/>
                    </a:rPr>
                    <a:t>0</a:t>
                  </a:r>
                  <a:r>
                    <a:rPr lang="en-US" altLang="zh-CN" sz="2400" b="1">
                      <a:latin typeface="黑体" panose="02010609060101010101" pitchFamily="49" charset="-122"/>
                      <a:ea typeface="黑体" panose="02010609060101010101" pitchFamily="49" charset="-122"/>
                    </a:rPr>
                    <a:t>       t</a:t>
                  </a:r>
                  <a:r>
                    <a:rPr lang="en-US" altLang="zh-CN" sz="2400" b="1" baseline="-25000">
                      <a:latin typeface="黑体" panose="02010609060101010101" pitchFamily="49" charset="-122"/>
                      <a:ea typeface="黑体" panose="02010609060101010101" pitchFamily="49" charset="-122"/>
                    </a:rPr>
                    <a:t>1</a:t>
                  </a:r>
                  <a:r>
                    <a:rPr lang="en-US" altLang="zh-CN" sz="2400" b="1">
                      <a:latin typeface="黑体" panose="02010609060101010101" pitchFamily="49" charset="-122"/>
                      <a:ea typeface="黑体" panose="02010609060101010101" pitchFamily="49" charset="-122"/>
                    </a:rPr>
                    <a:t>      t</a:t>
                  </a:r>
                  <a:r>
                    <a:rPr lang="en-US" altLang="zh-CN" sz="2400" b="1" baseline="-25000">
                      <a:latin typeface="黑体" panose="02010609060101010101" pitchFamily="49" charset="-122"/>
                      <a:ea typeface="黑体" panose="02010609060101010101" pitchFamily="49" charset="-122"/>
                    </a:rPr>
                    <a:t>2</a:t>
                  </a:r>
                  <a:r>
                    <a:rPr lang="en-US" altLang="zh-CN" sz="2400" b="1">
                      <a:latin typeface="黑体" panose="02010609060101010101" pitchFamily="49" charset="-122"/>
                      <a:ea typeface="黑体" panose="02010609060101010101" pitchFamily="49" charset="-122"/>
                    </a:rPr>
                    <a:t> </a:t>
                  </a:r>
                  <a:r>
                    <a:rPr lang="zh-CN" altLang="en-US" sz="2400" b="1">
                      <a:latin typeface="黑体" panose="02010609060101010101" pitchFamily="49" charset="-122"/>
                      <a:ea typeface="黑体" panose="02010609060101010101" pitchFamily="49" charset="-122"/>
                    </a:rPr>
                    <a:t>时间</a:t>
                  </a:r>
                  <a:endParaRPr lang="zh-CN" altLang="en-US" sz="2400" b="1">
                    <a:latin typeface="黑体" panose="02010609060101010101" pitchFamily="49" charset="-122"/>
                    <a:ea typeface="黑体" panose="02010609060101010101" pitchFamily="49" charset="-122"/>
                  </a:endParaRPr>
                </a:p>
              </p:txBody>
            </p:sp>
            <p:sp>
              <p:nvSpPr>
                <p:cNvPr id="126989" name="直接连接符 126988"/>
                <p:cNvSpPr/>
                <p:nvPr>
                  <p:custDataLst>
                    <p:tags r:id="rId17"/>
                  </p:custDataLst>
                </p:nvPr>
              </p:nvSpPr>
              <p:spPr>
                <a:xfrm>
                  <a:off x="476" y="1797"/>
                  <a:ext cx="1542" cy="0"/>
                </a:xfrm>
                <a:prstGeom prst="line">
                  <a:avLst/>
                </a:prstGeom>
                <a:ln w="15875" cap="flat" cmpd="sng">
                  <a:solidFill>
                    <a:schemeClr val="tx1"/>
                  </a:solidFill>
                  <a:prstDash val="dash"/>
                  <a:headEnd type="none" w="med" len="med"/>
                  <a:tailEnd type="none" w="med" len="med"/>
                </a:ln>
              </p:spPr>
              <p:txBody>
                <a:bodyPr/>
                <a:lstStyle/>
                <a:p/>
              </p:txBody>
            </p:sp>
            <p:sp>
              <p:nvSpPr>
                <p:cNvPr id="126990" name="文本框 126989"/>
                <p:cNvSpPr txBox="1"/>
                <p:nvPr>
                  <p:custDataLst>
                    <p:tags r:id="rId18"/>
                  </p:custDataLst>
                </p:nvPr>
              </p:nvSpPr>
              <p:spPr>
                <a:xfrm>
                  <a:off x="521" y="1525"/>
                  <a:ext cx="998" cy="306"/>
                </a:xfrm>
                <a:prstGeom prst="rect">
                  <a:avLst/>
                </a:prstGeom>
                <a:noFill/>
                <a:ln w="28575">
                  <a:noFill/>
                </a:ln>
              </p:spPr>
              <p:txBody>
                <a:bodyPr>
                  <a:spAutoFit/>
                </a:bodyPr>
                <a:lstStyle/>
                <a:p>
                  <a:pPr>
                    <a:spcBef>
                      <a:spcPct val="50000"/>
                    </a:spcBef>
                  </a:pPr>
                  <a:r>
                    <a:rPr lang="zh-CN" altLang="en-US" sz="2400" b="1">
                      <a:latin typeface="Arial" panose="020B0604020202020204" pitchFamily="34" charset="0"/>
                      <a:ea typeface="黑体" panose="02010609060101010101" pitchFamily="49" charset="-122"/>
                    </a:rPr>
                    <a:t>种群数量</a:t>
                  </a:r>
                  <a:endParaRPr lang="zh-CN" altLang="en-US" sz="2400" b="1">
                    <a:latin typeface="Arial" panose="020B0604020202020204" pitchFamily="34" charset="0"/>
                    <a:ea typeface="黑体" panose="02010609060101010101" pitchFamily="49" charset="-122"/>
                  </a:endParaRPr>
                </a:p>
              </p:txBody>
            </p:sp>
            <p:sp>
              <p:nvSpPr>
                <p:cNvPr id="126991" name="文本框 126990"/>
                <p:cNvSpPr txBox="1"/>
                <p:nvPr>
                  <p:custDataLst>
                    <p:tags r:id="rId19"/>
                  </p:custDataLst>
                </p:nvPr>
              </p:nvSpPr>
              <p:spPr>
                <a:xfrm>
                  <a:off x="249" y="1702"/>
                  <a:ext cx="318" cy="286"/>
                </a:xfrm>
                <a:prstGeom prst="rect">
                  <a:avLst/>
                </a:prstGeom>
                <a:noFill/>
                <a:ln w="28575">
                  <a:noFill/>
                </a:ln>
              </p:spPr>
              <p:txBody>
                <a:bodyPr>
                  <a:spAutoFit/>
                </a:bodyPr>
                <a:lstStyle/>
                <a:p>
                  <a:pPr>
                    <a:spcBef>
                      <a:spcPct val="50000"/>
                    </a:spcBef>
                  </a:pPr>
                  <a:r>
                    <a:rPr lang="en-US" altLang="zh-CN" sz="2200" b="1">
                      <a:latin typeface="Arial" panose="020B0604020202020204" pitchFamily="34" charset="0"/>
                      <a:ea typeface="宋体" panose="02010600030101010101" pitchFamily="2" charset="-122"/>
                    </a:rPr>
                    <a:t>K</a:t>
                  </a:r>
                  <a:endParaRPr lang="en-US" altLang="zh-CN" sz="2200" b="1">
                    <a:latin typeface="Arial" panose="020B0604020202020204" pitchFamily="34" charset="0"/>
                    <a:ea typeface="宋体" panose="02010600030101010101" pitchFamily="2" charset="-122"/>
                  </a:endParaRPr>
                </a:p>
              </p:txBody>
            </p:sp>
            <p:sp>
              <p:nvSpPr>
                <p:cNvPr id="126992" name="直接连接符 126991"/>
                <p:cNvSpPr/>
                <p:nvPr>
                  <p:custDataLst>
                    <p:tags r:id="rId20"/>
                  </p:custDataLst>
                </p:nvPr>
              </p:nvSpPr>
              <p:spPr>
                <a:xfrm>
                  <a:off x="476" y="2478"/>
                  <a:ext cx="862" cy="0"/>
                </a:xfrm>
                <a:prstGeom prst="line">
                  <a:avLst/>
                </a:prstGeom>
                <a:ln w="15875" cap="flat" cmpd="sng">
                  <a:solidFill>
                    <a:schemeClr val="tx1"/>
                  </a:solidFill>
                  <a:prstDash val="dash"/>
                  <a:headEnd type="none" w="med" len="med"/>
                  <a:tailEnd type="none" w="med" len="med"/>
                </a:ln>
              </p:spPr>
              <p:txBody>
                <a:bodyPr/>
                <a:lstStyle/>
                <a:p/>
              </p:txBody>
            </p:sp>
          </p:grpSp>
        </p:grpSp>
        <p:sp>
          <p:nvSpPr>
            <p:cNvPr id="126993" name="矩形 126992"/>
            <p:cNvSpPr/>
            <p:nvPr>
              <p:custDataLst>
                <p:tags r:id="rId21"/>
              </p:custDataLst>
            </p:nvPr>
          </p:nvSpPr>
          <p:spPr>
            <a:xfrm>
              <a:off x="288" y="2066"/>
              <a:ext cx="244" cy="252"/>
            </a:xfrm>
            <a:prstGeom prst="rect">
              <a:avLst/>
            </a:prstGeom>
            <a:noFill/>
            <a:ln w="9525">
              <a:noFill/>
            </a:ln>
          </p:spPr>
          <p:txBody>
            <a:bodyPr wrap="none" anchor="t">
              <a:spAutoFit/>
            </a:bodyPr>
            <a:lstStyle/>
            <a:p>
              <a:r>
                <a:rPr lang="en-US" altLang="zh-CN" sz="2400" b="1">
                  <a:latin typeface="Arial Black" panose="020B0A04020102020204" charset="0"/>
                  <a:ea typeface="宋体" panose="02010600030101010101" pitchFamily="2" charset="-122"/>
                </a:rPr>
                <a:t>a</a:t>
              </a:r>
              <a:endParaRPr lang="en-US" altLang="zh-CN" sz="2400" b="1">
                <a:latin typeface="Arial Black" panose="020B0A04020102020204" charset="0"/>
                <a:ea typeface="宋体" panose="02010600030101010101" pitchFamily="2" charset="-122"/>
              </a:endParaRPr>
            </a:p>
          </p:txBody>
        </p:sp>
        <p:sp>
          <p:nvSpPr>
            <p:cNvPr id="126994" name="矩形 126993"/>
            <p:cNvSpPr/>
            <p:nvPr>
              <p:custDataLst>
                <p:tags r:id="rId22"/>
              </p:custDataLst>
            </p:nvPr>
          </p:nvSpPr>
          <p:spPr>
            <a:xfrm>
              <a:off x="912" y="1872"/>
              <a:ext cx="244" cy="252"/>
            </a:xfrm>
            <a:prstGeom prst="rect">
              <a:avLst/>
            </a:prstGeom>
            <a:noFill/>
            <a:ln w="9525">
              <a:noFill/>
            </a:ln>
          </p:spPr>
          <p:txBody>
            <a:bodyPr wrap="none" anchor="t">
              <a:spAutoFit/>
            </a:bodyPr>
            <a:lstStyle/>
            <a:p>
              <a:r>
                <a:rPr lang="en-US" altLang="zh-CN" sz="2400" b="1">
                  <a:latin typeface="Arial Black" panose="020B0A04020102020204" charset="0"/>
                  <a:ea typeface="宋体" panose="02010600030101010101" pitchFamily="2" charset="-122"/>
                </a:rPr>
                <a:t>b</a:t>
              </a:r>
              <a:endParaRPr lang="en-US" altLang="zh-CN" sz="2400" b="1">
                <a:latin typeface="Arial Black" panose="020B0A04020102020204" charset="0"/>
                <a:ea typeface="宋体" panose="02010600030101010101" pitchFamily="2" charset="-122"/>
              </a:endParaRPr>
            </a:p>
          </p:txBody>
        </p:sp>
        <p:sp>
          <p:nvSpPr>
            <p:cNvPr id="126995" name="矩形 126994"/>
            <p:cNvSpPr/>
            <p:nvPr>
              <p:custDataLst>
                <p:tags r:id="rId23"/>
              </p:custDataLst>
            </p:nvPr>
          </p:nvSpPr>
          <p:spPr>
            <a:xfrm>
              <a:off x="1440" y="1632"/>
              <a:ext cx="244" cy="252"/>
            </a:xfrm>
            <a:prstGeom prst="rect">
              <a:avLst/>
            </a:prstGeom>
            <a:noFill/>
            <a:ln w="9525">
              <a:noFill/>
            </a:ln>
          </p:spPr>
          <p:txBody>
            <a:bodyPr wrap="none" anchor="t">
              <a:spAutoFit/>
            </a:bodyPr>
            <a:lstStyle/>
            <a:p>
              <a:r>
                <a:rPr lang="en-US" altLang="zh-CN" sz="2400" b="1">
                  <a:latin typeface="Arial Black" panose="020B0A04020102020204" charset="0"/>
                  <a:ea typeface="宋体" panose="02010600030101010101" pitchFamily="2" charset="-122"/>
                </a:rPr>
                <a:t>c</a:t>
              </a:r>
              <a:endParaRPr lang="en-US" altLang="zh-CN" sz="2400" b="1">
                <a:latin typeface="Arial Black" panose="020B0A04020102020204" charset="0"/>
                <a:ea typeface="宋体" panose="02010600030101010101" pitchFamily="2" charset="-122"/>
              </a:endParaRPr>
            </a:p>
          </p:txBody>
        </p:sp>
        <p:sp>
          <p:nvSpPr>
            <p:cNvPr id="126996" name="矩形 126995"/>
            <p:cNvSpPr/>
            <p:nvPr>
              <p:custDataLst>
                <p:tags r:id="rId24"/>
              </p:custDataLst>
            </p:nvPr>
          </p:nvSpPr>
          <p:spPr>
            <a:xfrm>
              <a:off x="1776" y="960"/>
              <a:ext cx="244" cy="252"/>
            </a:xfrm>
            <a:prstGeom prst="rect">
              <a:avLst/>
            </a:prstGeom>
            <a:noFill/>
            <a:ln w="9525">
              <a:noFill/>
            </a:ln>
          </p:spPr>
          <p:txBody>
            <a:bodyPr wrap="none" anchor="t">
              <a:spAutoFit/>
            </a:bodyPr>
            <a:lstStyle/>
            <a:p>
              <a:r>
                <a:rPr lang="en-US" altLang="zh-CN" sz="2400" b="1">
                  <a:latin typeface="Arial Black" panose="020B0A04020102020204" charset="0"/>
                  <a:ea typeface="宋体" panose="02010600030101010101" pitchFamily="2" charset="-122"/>
                </a:rPr>
                <a:t>d</a:t>
              </a:r>
              <a:endParaRPr lang="en-US" altLang="zh-CN" sz="2400" b="1">
                <a:latin typeface="Arial Black" panose="020B0A04020102020204" charset="0"/>
                <a:ea typeface="宋体" panose="02010600030101010101" pitchFamily="2" charset="-122"/>
              </a:endParaRPr>
            </a:p>
          </p:txBody>
        </p:sp>
        <p:sp>
          <p:nvSpPr>
            <p:cNvPr id="126997" name="矩形 126996"/>
            <p:cNvSpPr/>
            <p:nvPr>
              <p:custDataLst>
                <p:tags r:id="rId25"/>
              </p:custDataLst>
            </p:nvPr>
          </p:nvSpPr>
          <p:spPr>
            <a:xfrm>
              <a:off x="2112" y="960"/>
              <a:ext cx="244" cy="252"/>
            </a:xfrm>
            <a:prstGeom prst="rect">
              <a:avLst/>
            </a:prstGeom>
            <a:noFill/>
            <a:ln w="9525">
              <a:noFill/>
            </a:ln>
          </p:spPr>
          <p:txBody>
            <a:bodyPr wrap="none" anchor="t">
              <a:spAutoFit/>
            </a:bodyPr>
            <a:lstStyle/>
            <a:p>
              <a:r>
                <a:rPr lang="en-US" altLang="zh-CN" sz="2400" b="1">
                  <a:latin typeface="Arial Black" panose="020B0A04020102020204" charset="0"/>
                  <a:ea typeface="宋体" panose="02010600030101010101" pitchFamily="2" charset="-122"/>
                </a:rPr>
                <a:t>e</a:t>
              </a:r>
              <a:endParaRPr lang="en-US" altLang="zh-CN" sz="2400" b="1">
                <a:latin typeface="Arial Black" panose="020B0A04020102020204" charset="0"/>
                <a:ea typeface="宋体" panose="02010600030101010101" pitchFamily="2" charset="-122"/>
              </a:endParaRPr>
            </a:p>
          </p:txBody>
        </p:sp>
      </p:grpSp>
      <p:sp>
        <p:nvSpPr>
          <p:cNvPr id="126999" name="矩形 126998"/>
          <p:cNvSpPr/>
          <p:nvPr>
            <p:custDataLst>
              <p:tags r:id="rId26"/>
            </p:custDataLst>
          </p:nvPr>
        </p:nvSpPr>
        <p:spPr>
          <a:xfrm>
            <a:off x="1569104" y="2786043"/>
            <a:ext cx="3079115" cy="645160"/>
          </a:xfrm>
          <a:prstGeom prst="rect">
            <a:avLst/>
          </a:prstGeom>
          <a:noFill/>
          <a:ln w="9525">
            <a:noFill/>
          </a:ln>
        </p:spPr>
        <p:txBody>
          <a:bodyPr wrap="none" anchor="ctr">
            <a:spAutoFit/>
          </a:bodyPr>
          <a:lstStyle/>
          <a:p>
            <a:r>
              <a:rPr lang="zh-CN" altLang="en-US" sz="3600" b="1">
                <a:solidFill>
                  <a:srgbClr val="0000FF"/>
                </a:solidFill>
                <a:latin typeface="Arial Black" panose="020B0A04020102020204" charset="0"/>
                <a:ea typeface="微软雅黑" panose="020B0503020204020204" pitchFamily="34" charset="-122"/>
              </a:rPr>
              <a:t>【易错易混】 </a:t>
            </a:r>
            <a:endParaRPr lang="zh-CN" altLang="en-US" sz="3600" b="1">
              <a:solidFill>
                <a:srgbClr val="0000FF"/>
              </a:solidFill>
              <a:latin typeface="Arial Black" panose="020B0A04020102020204" charset="0"/>
              <a:ea typeface="微软雅黑" panose="020B0503020204020204" pitchFamily="34" charset="-122"/>
            </a:endParaRPr>
          </a:p>
        </p:txBody>
      </p:sp>
      <p:sp>
        <p:nvSpPr>
          <p:cNvPr id="127000" name="矩形 126999"/>
          <p:cNvSpPr/>
          <p:nvPr>
            <p:custDataLst>
              <p:tags r:id="rId27"/>
            </p:custDataLst>
          </p:nvPr>
        </p:nvSpPr>
        <p:spPr>
          <a:xfrm>
            <a:off x="4367976" y="2786117"/>
            <a:ext cx="5667375" cy="645160"/>
          </a:xfrm>
          <a:prstGeom prst="rect">
            <a:avLst/>
          </a:prstGeom>
          <a:noFill/>
          <a:ln w="9525">
            <a:noFill/>
          </a:ln>
        </p:spPr>
        <p:txBody>
          <a:bodyPr wrap="none" anchor="ctr">
            <a:spAutoFit/>
          </a:bodyPr>
          <a:lstStyle/>
          <a:p>
            <a:r>
              <a:rPr lang="zh-CN" altLang="en-US" sz="3600" b="1">
                <a:solidFill>
                  <a:srgbClr val="FF0000"/>
                </a:solidFill>
                <a:latin typeface="Arial Black" panose="020B0A04020102020204" charset="0"/>
                <a:ea typeface="微软雅黑" panose="020B0503020204020204" pitchFamily="34" charset="-122"/>
              </a:rPr>
              <a:t>最大捕捞量</a:t>
            </a:r>
            <a:r>
              <a:rPr lang="en-US" altLang="zh-CN" sz="3600" b="1">
                <a:solidFill>
                  <a:srgbClr val="FF0000"/>
                </a:solidFill>
                <a:latin typeface="Arial Black" panose="020B0A04020102020204" charset="0"/>
                <a:ea typeface="微软雅黑" panose="020B0503020204020204" pitchFamily="34" charset="-122"/>
              </a:rPr>
              <a:t>≠</a:t>
            </a:r>
            <a:r>
              <a:rPr lang="zh-CN" altLang="en-US" sz="3600" b="1">
                <a:solidFill>
                  <a:srgbClr val="FF0000"/>
                </a:solidFill>
                <a:latin typeface="Arial Black" panose="020B0A04020102020204" charset="0"/>
                <a:ea typeface="微软雅黑" panose="020B0503020204020204" pitchFamily="34" charset="-122"/>
              </a:rPr>
              <a:t>最大日捕获量 </a:t>
            </a:r>
            <a:endParaRPr lang="zh-CN" altLang="en-US" sz="3600" b="1">
              <a:solidFill>
                <a:srgbClr val="FF0000"/>
              </a:solidFill>
              <a:latin typeface="Arial Black" panose="020B0A04020102020204" charset="0"/>
              <a:ea typeface="微软雅黑" panose="020B0503020204020204" pitchFamily="34" charset="-122"/>
            </a:endParaRPr>
          </a:p>
        </p:txBody>
      </p:sp>
      <p:sp>
        <p:nvSpPr>
          <p:cNvPr id="127002" name="矩形 127001"/>
          <p:cNvSpPr/>
          <p:nvPr>
            <p:custDataLst>
              <p:tags r:id="rId28"/>
            </p:custDataLst>
          </p:nvPr>
        </p:nvSpPr>
        <p:spPr>
          <a:xfrm>
            <a:off x="5597626" y="3541765"/>
            <a:ext cx="4789170" cy="583565"/>
          </a:xfrm>
          <a:prstGeom prst="rect">
            <a:avLst/>
          </a:prstGeom>
          <a:noFill/>
          <a:ln w="9525">
            <a:noFill/>
          </a:ln>
        </p:spPr>
        <p:txBody>
          <a:bodyPr wrap="none" anchor="t">
            <a:spAutoFit/>
          </a:bodyPr>
          <a:lstStyle/>
          <a:p>
            <a:r>
              <a:rPr lang="zh-CN" altLang="en-US" sz="3200" b="1">
                <a:solidFill>
                  <a:srgbClr val="0000FF"/>
                </a:solidFill>
                <a:latin typeface="Calibri" panose="020F0502020204030204"/>
                <a:ea typeface="微软雅黑" panose="020B0503020204020204" pitchFamily="34" charset="-122"/>
              </a:rPr>
              <a:t>①</a:t>
            </a:r>
            <a:r>
              <a:rPr lang="zh-CN" altLang="en-US" sz="3200" b="1">
                <a:solidFill>
                  <a:srgbClr val="0000FF"/>
                </a:solidFill>
                <a:latin typeface="Arial Black" panose="020B0A04020102020204" charset="0"/>
                <a:ea typeface="微软雅黑" panose="020B0503020204020204" pitchFamily="34" charset="-122"/>
              </a:rPr>
              <a:t>要持续获得最大捕捞量</a:t>
            </a:r>
            <a:r>
              <a:rPr lang="en-US" altLang="zh-CN" sz="3200" b="1">
                <a:solidFill>
                  <a:srgbClr val="0000FF"/>
                </a:solidFill>
                <a:latin typeface="Arial Black" panose="020B0A04020102020204" charset="0"/>
                <a:ea typeface="微软雅黑" panose="020B0503020204020204" pitchFamily="34" charset="-122"/>
              </a:rPr>
              <a:t>:</a:t>
            </a:r>
            <a:endParaRPr lang="en-US" altLang="zh-CN" sz="3200" b="1">
              <a:solidFill>
                <a:srgbClr val="0000FF"/>
              </a:solidFill>
              <a:latin typeface="Arial Black" panose="020B0A04020102020204" charset="0"/>
              <a:ea typeface="微软雅黑" panose="020B0503020204020204" pitchFamily="34" charset="-122"/>
            </a:endParaRPr>
          </a:p>
        </p:txBody>
      </p:sp>
      <p:sp>
        <p:nvSpPr>
          <p:cNvPr id="127003" name="矩形 127002"/>
          <p:cNvSpPr/>
          <p:nvPr>
            <p:custDataLst>
              <p:tags r:id="rId29"/>
            </p:custDataLst>
          </p:nvPr>
        </p:nvSpPr>
        <p:spPr>
          <a:xfrm>
            <a:off x="7024966" y="4166575"/>
            <a:ext cx="2533015" cy="583565"/>
          </a:xfrm>
          <a:prstGeom prst="rect">
            <a:avLst/>
          </a:prstGeom>
          <a:noFill/>
          <a:ln w="9525">
            <a:noFill/>
          </a:ln>
        </p:spPr>
        <p:txBody>
          <a:bodyPr wrap="none" anchor="t">
            <a:spAutoFit/>
          </a:bodyPr>
          <a:lstStyle/>
          <a:p>
            <a:r>
              <a:rPr lang="en-US" altLang="zh-CN" sz="3200" b="1" i="1">
                <a:solidFill>
                  <a:srgbClr val="FF0000"/>
                </a:solidFill>
                <a:latin typeface="Arial Black" panose="020B0A04020102020204" charset="0"/>
                <a:ea typeface="微软雅黑" panose="020B0503020204020204" pitchFamily="34" charset="-122"/>
              </a:rPr>
              <a:t>K</a:t>
            </a:r>
            <a:r>
              <a:rPr lang="en-US" altLang="zh-CN" sz="3200" b="1">
                <a:solidFill>
                  <a:srgbClr val="FF0000"/>
                </a:solidFill>
                <a:latin typeface="Arial Black" panose="020B0A04020102020204" charset="0"/>
                <a:ea typeface="微软雅黑" panose="020B0503020204020204" pitchFamily="34" charset="-122"/>
              </a:rPr>
              <a:t>/2</a:t>
            </a:r>
            <a:r>
              <a:rPr lang="zh-CN" altLang="en-US" sz="3200" b="1">
                <a:solidFill>
                  <a:srgbClr val="FF0000"/>
                </a:solidFill>
                <a:latin typeface="Arial Black" panose="020B0A04020102020204" charset="0"/>
                <a:ea typeface="微软雅黑" panose="020B0503020204020204" pitchFamily="34" charset="-122"/>
              </a:rPr>
              <a:t>之后捕捞</a:t>
            </a:r>
            <a:endParaRPr lang="zh-CN" altLang="en-US" sz="3200" b="1">
              <a:solidFill>
                <a:srgbClr val="FF0000"/>
              </a:solidFill>
              <a:latin typeface="Arial Black" panose="020B0A04020102020204" charset="0"/>
              <a:ea typeface="微软雅黑" panose="020B0503020204020204" pitchFamily="34" charset="-122"/>
            </a:endParaRPr>
          </a:p>
        </p:txBody>
      </p:sp>
      <p:sp>
        <p:nvSpPr>
          <p:cNvPr id="127004" name="矩形 127003"/>
          <p:cNvSpPr/>
          <p:nvPr>
            <p:custDataLst>
              <p:tags r:id="rId30"/>
            </p:custDataLst>
          </p:nvPr>
        </p:nvSpPr>
        <p:spPr>
          <a:xfrm>
            <a:off x="5689849" y="4798210"/>
            <a:ext cx="3569970" cy="583565"/>
          </a:xfrm>
          <a:prstGeom prst="rect">
            <a:avLst/>
          </a:prstGeom>
          <a:noFill/>
          <a:ln w="9525">
            <a:noFill/>
          </a:ln>
        </p:spPr>
        <p:txBody>
          <a:bodyPr wrap="none" anchor="t">
            <a:spAutoFit/>
          </a:bodyPr>
          <a:lstStyle/>
          <a:p>
            <a:r>
              <a:rPr lang="zh-CN" altLang="en-US" sz="3200" b="1">
                <a:solidFill>
                  <a:srgbClr val="0000FF"/>
                </a:solidFill>
                <a:latin typeface="Calibri" panose="020F0502020204030204"/>
                <a:ea typeface="微软雅黑" panose="020B0503020204020204" pitchFamily="34" charset="-122"/>
              </a:rPr>
              <a:t>②</a:t>
            </a:r>
            <a:r>
              <a:rPr lang="zh-CN" altLang="en-US" sz="3200" b="1">
                <a:solidFill>
                  <a:srgbClr val="0000FF"/>
                </a:solidFill>
                <a:latin typeface="Arial Black" panose="020B0A04020102020204" charset="0"/>
                <a:ea typeface="微软雅黑" panose="020B0503020204020204" pitchFamily="34" charset="-122"/>
              </a:rPr>
              <a:t>要获得日捕获量</a:t>
            </a:r>
            <a:r>
              <a:rPr lang="en-US" altLang="zh-CN" sz="3200" b="1">
                <a:solidFill>
                  <a:srgbClr val="0000FF"/>
                </a:solidFill>
                <a:latin typeface="Arial Black" panose="020B0A04020102020204" charset="0"/>
                <a:ea typeface="微软雅黑" panose="020B0503020204020204" pitchFamily="34" charset="-122"/>
              </a:rPr>
              <a:t>:</a:t>
            </a:r>
            <a:endParaRPr lang="en-US" altLang="zh-CN" sz="3200" b="1">
              <a:solidFill>
                <a:srgbClr val="0000FF"/>
              </a:solidFill>
              <a:latin typeface="Arial Black" panose="020B0A04020102020204" charset="0"/>
              <a:ea typeface="微软雅黑" panose="020B0503020204020204" pitchFamily="34" charset="-122"/>
            </a:endParaRPr>
          </a:p>
        </p:txBody>
      </p:sp>
      <p:sp>
        <p:nvSpPr>
          <p:cNvPr id="127005" name="矩形 127004"/>
          <p:cNvSpPr/>
          <p:nvPr>
            <p:custDataLst>
              <p:tags r:id="rId31"/>
            </p:custDataLst>
          </p:nvPr>
        </p:nvSpPr>
        <p:spPr>
          <a:xfrm>
            <a:off x="6406203" y="5413435"/>
            <a:ext cx="4121149" cy="1076325"/>
          </a:xfrm>
          <a:prstGeom prst="rect">
            <a:avLst/>
          </a:prstGeom>
          <a:noFill/>
          <a:ln w="9525">
            <a:noFill/>
          </a:ln>
        </p:spPr>
        <p:txBody>
          <a:bodyPr>
            <a:spAutoFit/>
          </a:bodyPr>
          <a:lstStyle/>
          <a:p>
            <a:r>
              <a:rPr lang="zh-CN" altLang="en-US" sz="3200" b="1">
                <a:solidFill>
                  <a:srgbClr val="FF0000"/>
                </a:solidFill>
                <a:latin typeface="Arial Black" panose="020B0A04020102020204" charset="0"/>
                <a:ea typeface="微软雅黑" panose="020B0503020204020204" pitchFamily="34" charset="-122"/>
              </a:rPr>
              <a:t>应在种群密度最大时捕捞</a:t>
            </a:r>
            <a:r>
              <a:rPr lang="en-US" altLang="zh-CN" sz="3200" b="1">
                <a:solidFill>
                  <a:srgbClr val="FF0000"/>
                </a:solidFill>
                <a:latin typeface="Arial Black" panose="020B0A04020102020204" charset="0"/>
                <a:ea typeface="微软雅黑" panose="020B0503020204020204" pitchFamily="34" charset="-122"/>
              </a:rPr>
              <a:t>(de</a:t>
            </a:r>
            <a:r>
              <a:rPr lang="zh-CN" altLang="en-US" sz="3200" b="1">
                <a:solidFill>
                  <a:srgbClr val="FF0000"/>
                </a:solidFill>
                <a:latin typeface="Arial Black" panose="020B0A04020102020204" charset="0"/>
                <a:ea typeface="微软雅黑" panose="020B0503020204020204" pitchFamily="34" charset="-122"/>
              </a:rPr>
              <a:t>期即</a:t>
            </a:r>
            <a:r>
              <a:rPr lang="en-US" altLang="zh-CN" sz="3200" b="1">
                <a:solidFill>
                  <a:srgbClr val="FF0000"/>
                </a:solidFill>
                <a:latin typeface="Arial Black" panose="020B0A04020102020204" charset="0"/>
                <a:ea typeface="微软雅黑" panose="020B0503020204020204" pitchFamily="34" charset="-122"/>
              </a:rPr>
              <a:t>K</a:t>
            </a:r>
            <a:r>
              <a:rPr lang="zh-CN" altLang="en-US" sz="3200" b="1">
                <a:solidFill>
                  <a:srgbClr val="FF0000"/>
                </a:solidFill>
                <a:latin typeface="Arial Black" panose="020B0A04020102020204" charset="0"/>
                <a:ea typeface="微软雅黑" panose="020B0503020204020204" pitchFamily="34" charset="-122"/>
              </a:rPr>
              <a:t>值时</a:t>
            </a:r>
            <a:r>
              <a:rPr lang="en-US" altLang="zh-CN" sz="3200" b="1">
                <a:solidFill>
                  <a:srgbClr val="FF0000"/>
                </a:solidFill>
                <a:latin typeface="Arial Black" panose="020B0A04020102020204" charset="0"/>
                <a:ea typeface="微软雅黑" panose="020B0503020204020204" pitchFamily="34" charset="-122"/>
              </a:rPr>
              <a:t>)</a:t>
            </a:r>
            <a:endParaRPr lang="en-US" altLang="zh-CN" sz="3200" b="1">
              <a:solidFill>
                <a:srgbClr val="FF0000"/>
              </a:solidFill>
              <a:latin typeface="Arial Black" panose="020B0A04020102020204" charset="0"/>
              <a:ea typeface="微软雅黑" panose="020B0503020204020204" pitchFamily="34" charset="-122"/>
            </a:endParaRPr>
          </a:p>
        </p:txBody>
      </p:sp>
      <p:grpSp>
        <p:nvGrpSpPr>
          <p:cNvPr id="14" name="组合 13"/>
          <p:cNvGrpSpPr/>
          <p:nvPr>
            <p:custDataLst>
              <p:tags r:id="rId32"/>
            </p:custDataLst>
          </p:nvPr>
        </p:nvGrpSpPr>
        <p:grpSpPr>
          <a:xfrm>
            <a:off x="87630" y="-33020"/>
            <a:ext cx="12017375" cy="6858000"/>
            <a:chOff x="220717" y="178677"/>
            <a:chExt cx="11666483" cy="6568965"/>
          </a:xfrm>
        </p:grpSpPr>
        <p:sp>
          <p:nvSpPr>
            <p:cNvPr id="15" name="矩形 14"/>
            <p:cNvSpPr/>
            <p:nvPr>
              <p:custDataLst>
                <p:tags r:id="rId33"/>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34"/>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35"/>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36"/>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
        <p:nvSpPr>
          <p:cNvPr id="6153" name="动作按钮: 前进或下一项 6152">
            <a:hlinkClick r:id="rId37" action="ppaction://hlinksldjump"/>
          </p:cNvPr>
          <p:cNvSpPr/>
          <p:nvPr>
            <p:custDataLst>
              <p:tags r:id="rId38"/>
            </p:custDataLst>
          </p:nvPr>
        </p:nvSpPr>
        <p:spPr>
          <a:xfrm rot="10800000">
            <a:off x="5018723" y="1134110"/>
            <a:ext cx="423862" cy="228600"/>
          </a:xfrm>
          <a:prstGeom prst="actionButtonForwardNext">
            <a:avLst/>
          </a:prstGeom>
          <a:solidFill>
            <a:srgbClr val="FF0000"/>
          </a:solidFill>
          <a:ln w="9525">
            <a:noFill/>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633"/>
                                        </p:tgtEl>
                                        <p:attrNameLst>
                                          <p:attrName>style.visibility</p:attrName>
                                        </p:attrNameLst>
                                      </p:cBhvr>
                                      <p:to>
                                        <p:strVal val="visible"/>
                                      </p:to>
                                    </p:set>
                                    <p:animEffect transition="in" filter="blinds(horizontal)">
                                      <p:cBhvr>
                                        <p:cTn id="22" dur="500"/>
                                        <p:tgtEl>
                                          <p:spTgt spid="6963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2979"/>
                                        </p:tgtEl>
                                        <p:attrNameLst>
                                          <p:attrName>style.visibility</p:attrName>
                                        </p:attrNameLst>
                                      </p:cBhvr>
                                      <p:to>
                                        <p:strVal val="visible"/>
                                      </p:to>
                                    </p:set>
                                    <p:animEffect transition="in" filter="blinds(horizontal)">
                                      <p:cBhvr>
                                        <p:cTn id="27" dur="500"/>
                                        <p:tgtEl>
                                          <p:spTgt spid="102297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6999"/>
                                        </p:tgtEl>
                                        <p:attrNameLst>
                                          <p:attrName>style.visibility</p:attrName>
                                        </p:attrNameLst>
                                      </p:cBhvr>
                                      <p:to>
                                        <p:strVal val="visible"/>
                                      </p:to>
                                    </p:set>
                                    <p:animEffect transition="in" filter="blinds(horizontal)">
                                      <p:cBhvr>
                                        <p:cTn id="32" dur="500"/>
                                        <p:tgtEl>
                                          <p:spTgt spid="12699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7000"/>
                                        </p:tgtEl>
                                        <p:attrNameLst>
                                          <p:attrName>style.visibility</p:attrName>
                                        </p:attrNameLst>
                                      </p:cBhvr>
                                      <p:to>
                                        <p:strVal val="visible"/>
                                      </p:to>
                                    </p:set>
                                    <p:animEffect transition="in" filter="blinds(horizontal)">
                                      <p:cBhvr>
                                        <p:cTn id="37" dur="500"/>
                                        <p:tgtEl>
                                          <p:spTgt spid="12700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26979"/>
                                        </p:tgtEl>
                                        <p:attrNameLst>
                                          <p:attrName>style.visibility</p:attrName>
                                        </p:attrNameLst>
                                      </p:cBhvr>
                                      <p:to>
                                        <p:strVal val="visible"/>
                                      </p:to>
                                    </p:set>
                                    <p:animEffect transition="in" filter="blinds(horizontal)">
                                      <p:cBhvr>
                                        <p:cTn id="42" dur="500"/>
                                        <p:tgtEl>
                                          <p:spTgt spid="12697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7002"/>
                                        </p:tgtEl>
                                        <p:attrNameLst>
                                          <p:attrName>style.visibility</p:attrName>
                                        </p:attrNameLst>
                                      </p:cBhvr>
                                      <p:to>
                                        <p:strVal val="visible"/>
                                      </p:to>
                                    </p:set>
                                    <p:animEffect transition="in" filter="blinds(horizontal)">
                                      <p:cBhvr>
                                        <p:cTn id="47" dur="500"/>
                                        <p:tgtEl>
                                          <p:spTgt spid="12700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7003"/>
                                        </p:tgtEl>
                                        <p:attrNameLst>
                                          <p:attrName>style.visibility</p:attrName>
                                        </p:attrNameLst>
                                      </p:cBhvr>
                                      <p:to>
                                        <p:strVal val="visible"/>
                                      </p:to>
                                    </p:set>
                                    <p:animEffect transition="in" filter="blinds(horizontal)">
                                      <p:cBhvr>
                                        <p:cTn id="52" dur="500"/>
                                        <p:tgtEl>
                                          <p:spTgt spid="12700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27004"/>
                                        </p:tgtEl>
                                        <p:attrNameLst>
                                          <p:attrName>style.visibility</p:attrName>
                                        </p:attrNameLst>
                                      </p:cBhvr>
                                      <p:to>
                                        <p:strVal val="visible"/>
                                      </p:to>
                                    </p:set>
                                    <p:animEffect transition="in" filter="blinds(horizontal)">
                                      <p:cBhvr>
                                        <p:cTn id="57" dur="500"/>
                                        <p:tgtEl>
                                          <p:spTgt spid="12700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27005"/>
                                        </p:tgtEl>
                                        <p:attrNameLst>
                                          <p:attrName>style.visibility</p:attrName>
                                        </p:attrNameLst>
                                      </p:cBhvr>
                                      <p:to>
                                        <p:strVal val="visible"/>
                                      </p:to>
                                    </p:set>
                                    <p:animEffect transition="in" filter="blinds(horizontal)">
                                      <p:cBhvr>
                                        <p:cTn id="62" dur="500"/>
                                        <p:tgtEl>
                                          <p:spTgt spid="12700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153"/>
                                        </p:tgtEl>
                                        <p:attrNameLst>
                                          <p:attrName>style.visibility</p:attrName>
                                        </p:attrNameLst>
                                      </p:cBhvr>
                                      <p:to>
                                        <p:strVal val="visible"/>
                                      </p:to>
                                    </p:set>
                                    <p:animEffect transition="in" filter="blinds(horizontal)">
                                      <p:cBhvr>
                                        <p:cTn id="67" dur="500"/>
                                        <p:tgtEl>
                                          <p:spTgt spid="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3" grpId="0"/>
      <p:bldP spid="69633" grpId="0"/>
      <p:bldP spid="1022979" grpId="0"/>
      <p:bldP spid="126999" grpId="0"/>
      <p:bldP spid="127000" grpId="0"/>
      <p:bldP spid="127002" grpId="0"/>
      <p:bldP spid="127003" grpId="0"/>
      <p:bldP spid="127004" grpId="0"/>
      <p:bldP spid="127005" grpId="0"/>
      <p:bldP spid="6153"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474345" y="214630"/>
            <a:ext cx="7381240" cy="6078220"/>
          </a:xfrm>
          <a:prstGeom prst="rect">
            <a:avLst/>
          </a:prstGeom>
        </p:spPr>
      </p:pic>
      <p:grpSp>
        <p:nvGrpSpPr>
          <p:cNvPr id="14" name="组合 13"/>
          <p:cNvGrpSpPr/>
          <p:nvPr>
            <p:custDataLst>
              <p:tags r:id="rId3"/>
            </p:custDataLst>
          </p:nvPr>
        </p:nvGrpSpPr>
        <p:grpSpPr>
          <a:xfrm>
            <a:off x="87630" y="-33020"/>
            <a:ext cx="12017375" cy="6858000"/>
            <a:chOff x="220717" y="178677"/>
            <a:chExt cx="11666483" cy="6568965"/>
          </a:xfrm>
        </p:grpSpPr>
        <p:sp>
          <p:nvSpPr>
            <p:cNvPr id="15" name="矩形 14"/>
            <p:cNvSpPr/>
            <p:nvPr>
              <p:custDataLst>
                <p:tags r:id="rId4"/>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5"/>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6"/>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7"/>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
        <p:nvSpPr>
          <p:cNvPr id="6153" name="动作按钮: 前进或下一项 6152">
            <a:hlinkClick r:id="rId8" action="ppaction://hlinksldjump"/>
          </p:cNvPr>
          <p:cNvSpPr/>
          <p:nvPr>
            <p:custDataLst>
              <p:tags r:id="rId9"/>
            </p:custDataLst>
          </p:nvPr>
        </p:nvSpPr>
        <p:spPr>
          <a:xfrm rot="10800000">
            <a:off x="11451908" y="6391910"/>
            <a:ext cx="423862" cy="228600"/>
          </a:xfrm>
          <a:prstGeom prst="actionButtonForwardNext">
            <a:avLst/>
          </a:prstGeom>
          <a:solidFill>
            <a:srgbClr val="FF0000"/>
          </a:solidFill>
          <a:ln w="9525">
            <a:noFill/>
          </a:ln>
        </p:spPr>
        <p:txBody>
          <a:bodyPr/>
          <a:lstStyle/>
          <a:p>
            <a:endParaRPr lang="zh-CN" altLang="en-US"/>
          </a:p>
        </p:txBody>
      </p:sp>
      <p:sp>
        <p:nvSpPr>
          <p:cNvPr id="5" name="矩形 4"/>
          <p:cNvSpPr/>
          <p:nvPr>
            <p:custDataLst>
              <p:tags r:id="rId10"/>
            </p:custDataLst>
          </p:nvPr>
        </p:nvSpPr>
        <p:spPr>
          <a:xfrm>
            <a:off x="8200390" y="3677920"/>
            <a:ext cx="3404870" cy="2030095"/>
          </a:xfrm>
          <a:prstGeom prst="rect">
            <a:avLst/>
          </a:prstGeom>
        </p:spPr>
        <p:txBody>
          <a:bodyPr wrap="square">
            <a:spAutoFit/>
          </a:bodyPr>
          <a:lstStyle/>
          <a:p>
            <a:pPr indent="713105">
              <a:lnSpc>
                <a:spcPct val="150000"/>
              </a:lnSpc>
            </a:pPr>
            <a:r>
              <a:rPr lang="zh-CN" altLang="en-US" sz="2800" b="1">
                <a:solidFill>
                  <a:srgbClr val="FF0000"/>
                </a:solidFill>
                <a:latin typeface="Arial Black" panose="020B0A04020102020204" charset="0"/>
                <a:ea typeface="微软雅黑" panose="020B0503020204020204" pitchFamily="34" charset="-122"/>
              </a:rPr>
              <a:t>降低有害生物环境容纳量是防治有害生物的根本措施。</a:t>
            </a:r>
            <a:endParaRPr lang="zh-CN" altLang="en-US" sz="2800" b="1">
              <a:solidFill>
                <a:srgbClr val="FF0000"/>
              </a:solidFill>
              <a:latin typeface="Arial Black" panose="020B0A04020102020204" charset="0"/>
              <a:ea typeface="微软雅黑" panose="020B0503020204020204" pitchFamily="34" charset="-122"/>
            </a:endParaRPr>
          </a:p>
        </p:txBody>
      </p:sp>
      <p:pic>
        <p:nvPicPr>
          <p:cNvPr id="2" name="图片 1"/>
          <p:cNvPicPr>
            <a:picLocks noChangeAspect="1"/>
          </p:cNvPicPr>
          <p:nvPr>
            <p:custDataLst>
              <p:tags r:id="rId11"/>
            </p:custDataLst>
          </p:nvPr>
        </p:nvPicPr>
        <p:blipFill>
          <a:blip r:embed="rId12"/>
          <a:stretch>
            <a:fillRect/>
          </a:stretch>
        </p:blipFill>
        <p:spPr>
          <a:xfrm>
            <a:off x="8200390" y="372110"/>
            <a:ext cx="3675380" cy="334581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153"/>
                                        </p:tgtEl>
                                        <p:attrNameLst>
                                          <p:attrName>style.visibility</p:attrName>
                                        </p:attrNameLst>
                                      </p:cBhvr>
                                      <p:to>
                                        <p:strVal val="visible"/>
                                      </p:to>
                                    </p:set>
                                    <p:animEffect transition="in" filter="blinds(horizontal)">
                                      <p:cBhvr>
                                        <p:cTn id="11" dur="500"/>
                                        <p:tgtEl>
                                          <p:spTgt spid="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p:nvPr>
            <p:custDataLst>
              <p:tags r:id="rId1"/>
            </p:custDataLst>
          </p:nvPr>
        </p:nvSpPr>
        <p:spPr>
          <a:xfrm>
            <a:off x="491490" y="1294342"/>
            <a:ext cx="11447780" cy="1038860"/>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10000"/>
              </a:lnSpc>
              <a:spcBef>
                <a:spcPct val="50000"/>
              </a:spcBef>
              <a:buNone/>
            </a:pPr>
            <a:r>
              <a:rPr lang="zh-CN" altLang="en-US" sz="2800" b="1">
                <a:solidFill>
                  <a:srgbClr val="000000"/>
                </a:solidFill>
                <a:latin typeface="Calibri" panose="020F0502020204030204"/>
                <a:ea typeface="微软雅黑" panose="020B0503020204020204" pitchFamily="34" charset="-122"/>
              </a:rPr>
              <a:t>②</a:t>
            </a:r>
            <a:r>
              <a:rPr lang="zh-CN" altLang="en-US" sz="2800" b="1">
                <a:solidFill>
                  <a:srgbClr val="000000"/>
                </a:solidFill>
                <a:latin typeface="Arial Black" panose="020B0A04020102020204" charset="0"/>
                <a:ea typeface="微软雅黑" panose="020B0503020204020204" pitchFamily="34" charset="-122"/>
              </a:rPr>
              <a:t>但</a:t>
            </a:r>
            <a:r>
              <a:rPr lang="zh-CN" altLang="en-US" sz="2800" b="1">
                <a:solidFill>
                  <a:srgbClr val="FF0000"/>
                </a:solidFill>
                <a:latin typeface="Arial Black" panose="020B0A04020102020204" charset="0"/>
                <a:ea typeface="微软雅黑" panose="020B0503020204020204" pitchFamily="34" charset="-122"/>
              </a:rPr>
              <a:t>大多数生物的种群来</a:t>
            </a:r>
            <a:r>
              <a:rPr lang="zh-CN" altLang="en-US" sz="2800" b="1">
                <a:solidFill>
                  <a:srgbClr val="000000"/>
                </a:solidFill>
                <a:latin typeface="Arial Black" panose="020B0A04020102020204" charset="0"/>
                <a:ea typeface="微软雅黑" panose="020B0503020204020204" pitchFamily="34" charset="-122"/>
              </a:rPr>
              <a:t>说，</a:t>
            </a:r>
            <a:r>
              <a:rPr lang="zh-CN" altLang="en-US" sz="2800" b="1">
                <a:solidFill>
                  <a:srgbClr val="FF0000"/>
                </a:solidFill>
                <a:latin typeface="Arial Black" panose="020B0A04020102020204" charset="0"/>
                <a:ea typeface="微软雅黑" panose="020B0503020204020204" pitchFamily="34" charset="-122"/>
              </a:rPr>
              <a:t>种群数量总是在波动中</a:t>
            </a:r>
            <a:r>
              <a:rPr lang="zh-CN" altLang="en-US" sz="2800" b="1">
                <a:solidFill>
                  <a:srgbClr val="000000"/>
                </a:solidFill>
                <a:latin typeface="Arial Black" panose="020B0A04020102020204" charset="0"/>
                <a:ea typeface="微软雅黑" panose="020B0503020204020204" pitchFamily="34" charset="-122"/>
              </a:rPr>
              <a:t>。处在波动状态的种群，</a:t>
            </a:r>
            <a:r>
              <a:rPr lang="zh-CN" altLang="en-US" sz="2800" b="1">
                <a:solidFill>
                  <a:srgbClr val="FF0000"/>
                </a:solidFill>
                <a:latin typeface="Arial Black" panose="020B0A04020102020204" charset="0"/>
                <a:ea typeface="微软雅黑" panose="020B0503020204020204" pitchFamily="34" charset="-122"/>
              </a:rPr>
              <a:t>在特定条件下可能出现种群爆发</a:t>
            </a:r>
            <a:r>
              <a:rPr lang="zh-CN" altLang="en-US" sz="2800" b="1">
                <a:solidFill>
                  <a:srgbClr val="000000"/>
                </a:solidFill>
                <a:latin typeface="Arial Black" panose="020B0A04020102020204" charset="0"/>
                <a:ea typeface="微软雅黑" panose="020B0503020204020204" pitchFamily="34" charset="-122"/>
              </a:rPr>
              <a:t>。如蝗灾、赤潮等。</a:t>
            </a:r>
            <a:endParaRPr lang="zh-CN" altLang="en-US" sz="2800" b="1">
              <a:solidFill>
                <a:srgbClr val="000000"/>
              </a:solidFill>
              <a:latin typeface="Arial Black" panose="020B0A04020102020204" charset="0"/>
              <a:ea typeface="微软雅黑" panose="020B0503020204020204" pitchFamily="34" charset="-122"/>
            </a:endParaRPr>
          </a:p>
        </p:txBody>
      </p:sp>
      <p:sp>
        <p:nvSpPr>
          <p:cNvPr id="15363" name="Text Box 3"/>
          <p:cNvSpPr txBox="1"/>
          <p:nvPr>
            <p:custDataLst>
              <p:tags r:id="rId2"/>
            </p:custDataLst>
          </p:nvPr>
        </p:nvSpPr>
        <p:spPr>
          <a:xfrm>
            <a:off x="492125" y="4359699"/>
            <a:ext cx="11377084"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a:solidFill>
                  <a:srgbClr val="000000"/>
                </a:solidFill>
                <a:latin typeface="Arial Black" panose="020B0A04020102020204" charset="0"/>
                <a:ea typeface="微软雅黑" panose="020B0503020204020204" pitchFamily="34" charset="-122"/>
                <a:cs typeface="Arial Black" panose="020B0A04020102020204" charset="0"/>
              </a:rPr>
              <a:t> </a:t>
            </a:r>
            <a:endParaRPr lang="zh-CN" altLang="en-US" sz="2800" b="1">
              <a:solidFill>
                <a:srgbClr val="000000"/>
              </a:solidFill>
              <a:latin typeface="Arial Black" panose="020B0A04020102020204" charset="0"/>
              <a:ea typeface="微软雅黑" panose="020B0503020204020204" pitchFamily="34" charset="-122"/>
              <a:cs typeface="Arial Black" panose="020B0A04020102020204" charset="0"/>
            </a:endParaRPr>
          </a:p>
        </p:txBody>
      </p:sp>
      <p:sp>
        <p:nvSpPr>
          <p:cNvPr id="15364" name="Text Box 4"/>
          <p:cNvSpPr txBox="1"/>
          <p:nvPr>
            <p:custDataLst>
              <p:tags r:id="rId3"/>
            </p:custDataLst>
          </p:nvPr>
        </p:nvSpPr>
        <p:spPr>
          <a:xfrm>
            <a:off x="875242" y="4935432"/>
            <a:ext cx="10945283"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a:latin typeface="Arial Black" panose="020B0A04020102020204" charset="0"/>
                <a:ea typeface="微软雅黑" panose="020B0503020204020204" pitchFamily="34" charset="-122"/>
                <a:cs typeface="Arial Black" panose="020B0A04020102020204" charset="0"/>
              </a:rPr>
              <a:t> </a:t>
            </a:r>
            <a:endParaRPr lang="zh-CN" altLang="en-US" sz="2800" b="1">
              <a:latin typeface="Arial Black" panose="020B0A04020102020204" charset="0"/>
              <a:ea typeface="微软雅黑" panose="020B0503020204020204" pitchFamily="34" charset="-122"/>
              <a:cs typeface="Arial Black" panose="020B0A04020102020204" charset="0"/>
            </a:endParaRPr>
          </a:p>
        </p:txBody>
      </p:sp>
      <p:grpSp>
        <p:nvGrpSpPr>
          <p:cNvPr id="15365" name="Group 5"/>
          <p:cNvGrpSpPr/>
          <p:nvPr>
            <p:custDataLst>
              <p:tags r:id="rId4"/>
            </p:custDataLst>
          </p:nvPr>
        </p:nvGrpSpPr>
        <p:grpSpPr>
          <a:xfrm>
            <a:off x="372745" y="2687955"/>
            <a:ext cx="11328400" cy="2451100"/>
            <a:chOff x="1020" y="663"/>
            <a:chExt cx="5352" cy="1245"/>
          </a:xfrm>
        </p:grpSpPr>
        <p:pic>
          <p:nvPicPr>
            <p:cNvPr id="15368" name="Picture 6" descr="pic_287773">
              <a:hlinkClick r:id="" action="ppaction://hlinkshowjump?jump=nextslide"/>
            </p:cNvPr>
            <p:cNvPicPr>
              <a:picLocks noChangeAspect="1"/>
            </p:cNvPicPr>
            <p:nvPr>
              <p:custDataLst>
                <p:tags r:id="rId5"/>
              </p:custDataLst>
            </p:nvPr>
          </p:nvPicPr>
          <p:blipFill>
            <a:blip r:embed="rId6">
              <a:lum bright="-12000" contrast="6000"/>
            </a:blip>
            <a:stretch>
              <a:fillRect/>
            </a:stretch>
          </p:blipFill>
          <p:spPr>
            <a:xfrm>
              <a:off x="1020" y="663"/>
              <a:ext cx="5352" cy="1245"/>
            </a:xfrm>
            <a:prstGeom prst="rect">
              <a:avLst/>
            </a:prstGeom>
            <a:noFill/>
            <a:ln w="9525">
              <a:noFill/>
            </a:ln>
          </p:spPr>
        </p:pic>
        <p:sp>
          <p:nvSpPr>
            <p:cNvPr id="15369" name="Text Box 7"/>
            <p:cNvSpPr txBox="1"/>
            <p:nvPr>
              <p:custDataLst>
                <p:tags r:id="rId7"/>
              </p:custDataLst>
            </p:nvPr>
          </p:nvSpPr>
          <p:spPr>
            <a:xfrm>
              <a:off x="3352" y="663"/>
              <a:ext cx="2042" cy="23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a:latin typeface="Arial Black" panose="020B0A04020102020204" charset="0"/>
                  <a:ea typeface="微软雅黑" panose="020B0503020204020204" pitchFamily="34" charset="-122"/>
                </a:rPr>
                <a:t>东亚飞蝗种群数量的波动</a:t>
              </a:r>
              <a:endParaRPr lang="zh-CN" altLang="en-US" sz="2400" b="1">
                <a:latin typeface="Arial Black" panose="020B0A04020102020204" charset="0"/>
                <a:ea typeface="微软雅黑" panose="020B0503020204020204" pitchFamily="34" charset="-122"/>
              </a:endParaRPr>
            </a:p>
          </p:txBody>
        </p:sp>
      </p:grpSp>
      <p:sp>
        <p:nvSpPr>
          <p:cNvPr id="14343" name="Text Box 10"/>
          <p:cNvSpPr txBox="1"/>
          <p:nvPr>
            <p:custDataLst>
              <p:tags r:id="rId8"/>
            </p:custDataLst>
          </p:nvPr>
        </p:nvSpPr>
        <p:spPr>
          <a:xfrm>
            <a:off x="491490" y="5277485"/>
            <a:ext cx="10868025"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latinLnBrk="1" hangingPunct="1">
              <a:spcBef>
                <a:spcPct val="50000"/>
              </a:spcBef>
              <a:buNone/>
            </a:pPr>
            <a:r>
              <a:rPr lang="zh-CN" altLang="en-US" sz="2800" b="1">
                <a:solidFill>
                  <a:schemeClr val="tx1"/>
                </a:solidFill>
                <a:effectLst>
                  <a:outerShdw blurRad="38100" dist="19050" dir="2700000" algn="tl" rotWithShape="0">
                    <a:schemeClr val="dk1">
                      <a:alpha val="40000"/>
                    </a:schemeClr>
                  </a:outerShdw>
                </a:effectLst>
                <a:latin typeface="Calibri" panose="020F0502020204030204"/>
                <a:ea typeface="微软雅黑" panose="020B0503020204020204" pitchFamily="34" charset="-122"/>
              </a:rPr>
              <a:t>③</a:t>
            </a:r>
            <a:r>
              <a:rPr lang="zh-CN" altLang="en-US" sz="2800" b="1">
                <a:solidFill>
                  <a:schemeClr val="tx1"/>
                </a:solidFill>
                <a:effectLst>
                  <a:outerShdw blurRad="38100" dist="19050" dir="2700000" algn="tl" rotWithShape="0">
                    <a:schemeClr val="dk1">
                      <a:alpha val="40000"/>
                    </a:schemeClr>
                  </a:outerShdw>
                </a:effectLst>
                <a:latin typeface="Arial Black" panose="020B0A04020102020204" charset="0"/>
                <a:ea typeface="微软雅黑" panose="020B0503020204020204" pitchFamily="34" charset="-122"/>
              </a:rPr>
              <a:t>当种群</a:t>
            </a:r>
            <a:r>
              <a:rPr lang="zh-CN" altLang="en-US" sz="2800" b="1">
                <a:solidFill>
                  <a:srgbClr val="FF0000"/>
                </a:solidFill>
                <a:effectLst>
                  <a:outerShdw blurRad="38100" dist="19050" dir="2700000" algn="tl" rotWithShape="0">
                    <a:schemeClr val="dk1">
                      <a:alpha val="40000"/>
                    </a:schemeClr>
                  </a:outerShdw>
                </a:effectLst>
                <a:latin typeface="Arial Black" panose="020B0A04020102020204" charset="0"/>
                <a:ea typeface="微软雅黑" panose="020B0503020204020204" pitchFamily="34" charset="-122"/>
              </a:rPr>
              <a:t>长</a:t>
            </a:r>
            <a:r>
              <a:rPr lang="zh-CN" altLang="en-US" sz="2800" b="1">
                <a:solidFill>
                  <a:srgbClr val="FF0000"/>
                </a:solidFill>
                <a:latin typeface="Arial Black" panose="020B0A04020102020204" charset="0"/>
                <a:ea typeface="微软雅黑" panose="020B0503020204020204" pitchFamily="34" charset="-122"/>
              </a:rPr>
              <a:t>久处于不利</a:t>
            </a:r>
            <a:r>
              <a:rPr lang="zh-CN" altLang="en-US" sz="2800" b="1">
                <a:solidFill>
                  <a:srgbClr val="FF0000"/>
                </a:solidFill>
                <a:effectLst>
                  <a:outerShdw blurRad="38100" dist="19050" dir="2700000" algn="tl" rotWithShape="0">
                    <a:schemeClr val="dk1">
                      <a:alpha val="40000"/>
                    </a:schemeClr>
                  </a:outerShdw>
                </a:effectLst>
                <a:latin typeface="Arial Black" panose="020B0A04020102020204" charset="0"/>
                <a:ea typeface="微软雅黑" panose="020B0503020204020204" pitchFamily="34" charset="-122"/>
              </a:rPr>
              <a:t>条件下</a:t>
            </a:r>
            <a:r>
              <a:rPr lang="zh-CN" altLang="en-US" sz="2800" b="1">
                <a:latin typeface="Arial Black" panose="020B0A04020102020204" charset="0"/>
                <a:ea typeface="微软雅黑" panose="020B0503020204020204" pitchFamily="34" charset="-122"/>
              </a:rPr>
              <a:t>，</a:t>
            </a:r>
            <a:r>
              <a:rPr lang="zh-CN" altLang="en-US" sz="2800" b="1">
                <a:solidFill>
                  <a:srgbClr val="FF0000"/>
                </a:solidFill>
                <a:latin typeface="Arial Black" panose="020B0A04020102020204" charset="0"/>
                <a:ea typeface="微软雅黑" panose="020B0503020204020204" pitchFamily="34" charset="-122"/>
              </a:rPr>
              <a:t>种群数量会持续性的或急剧的下降</a:t>
            </a:r>
            <a:r>
              <a:rPr lang="zh-CN" altLang="en-US" sz="2800" b="1">
                <a:latin typeface="Arial Black" panose="020B0A04020102020204" charset="0"/>
                <a:ea typeface="微软雅黑" panose="020B0503020204020204" pitchFamily="34" charset="-122"/>
              </a:rPr>
              <a:t>。</a:t>
            </a:r>
            <a:endParaRPr lang="zh-CN" altLang="en-US" sz="2800" b="1">
              <a:latin typeface="Arial Black" panose="020B0A04020102020204" charset="0"/>
              <a:ea typeface="微软雅黑" panose="020B0503020204020204" pitchFamily="34" charset="-122"/>
            </a:endParaRPr>
          </a:p>
        </p:txBody>
      </p:sp>
      <p:sp>
        <p:nvSpPr>
          <p:cNvPr id="73731" name="文本框 1029121"/>
          <p:cNvSpPr txBox="1"/>
          <p:nvPr>
            <p:custDataLst>
              <p:tags r:id="rId9"/>
            </p:custDataLst>
          </p:nvPr>
        </p:nvSpPr>
        <p:spPr>
          <a:xfrm>
            <a:off x="1206500" y="184785"/>
            <a:ext cx="4759960" cy="583565"/>
          </a:xfrm>
          <a:prstGeom prst="rect">
            <a:avLst/>
          </a:prstGeom>
          <a:noFill/>
          <a:ln w="9525">
            <a:noFill/>
          </a:ln>
        </p:spPr>
        <p:txBody>
          <a:bodyPr wrap="square" anchor="t">
            <a:spAutoFit/>
          </a:bodyPr>
          <a:lstStyle/>
          <a:p>
            <a:r>
              <a:rPr lang="zh-CN" altLang="en-US" sz="3200" b="1">
                <a:solidFill>
                  <a:srgbClr val="0000FF"/>
                </a:solidFill>
                <a:latin typeface="Arial Black" panose="020B0A04020102020204" charset="0"/>
                <a:ea typeface="微软雅黑" panose="020B0503020204020204" pitchFamily="34" charset="-122"/>
                <a:sym typeface="+mn-ea"/>
              </a:rPr>
              <a:t>四</a:t>
            </a:r>
            <a:r>
              <a:rPr lang="en-US" altLang="zh-CN" sz="3200" b="1">
                <a:solidFill>
                  <a:srgbClr val="0000FF"/>
                </a:solidFill>
                <a:latin typeface="Arial Black" panose="020B0A04020102020204" charset="0"/>
                <a:ea typeface="微软雅黑" panose="020B0503020204020204" pitchFamily="34" charset="-122"/>
                <a:sym typeface="+mn-ea"/>
              </a:rPr>
              <a:t>.</a:t>
            </a:r>
            <a:r>
              <a:rPr lang="zh-CN" altLang="en-US" sz="3200" b="1">
                <a:solidFill>
                  <a:srgbClr val="0000FF"/>
                </a:solidFill>
                <a:latin typeface="Arial Black" panose="020B0A04020102020204" charset="0"/>
                <a:ea typeface="微软雅黑" panose="020B0503020204020204" pitchFamily="34" charset="-122"/>
                <a:sym typeface="+mn-ea"/>
              </a:rPr>
              <a:t>种群数量的波动</a:t>
            </a:r>
            <a:endParaRPr lang="zh-CN" altLang="en-US" sz="3200" b="1">
              <a:solidFill>
                <a:srgbClr val="0000FF"/>
              </a:solidFill>
              <a:latin typeface="Arial Black" panose="020B0A04020102020204" charset="0"/>
              <a:ea typeface="微软雅黑" panose="020B0503020204020204" pitchFamily="34" charset="-122"/>
              <a:sym typeface="+mn-ea"/>
            </a:endParaRPr>
          </a:p>
        </p:txBody>
      </p:sp>
      <p:grpSp>
        <p:nvGrpSpPr>
          <p:cNvPr id="14" name="组合 13"/>
          <p:cNvGrpSpPr/>
          <p:nvPr>
            <p:custDataLst>
              <p:tags r:id="rId10"/>
            </p:custDataLst>
          </p:nvPr>
        </p:nvGrpSpPr>
        <p:grpSpPr>
          <a:xfrm>
            <a:off x="87630" y="-33020"/>
            <a:ext cx="12017375" cy="6858000"/>
            <a:chOff x="220717" y="178677"/>
            <a:chExt cx="11666483" cy="6568965"/>
          </a:xfrm>
        </p:grpSpPr>
        <p:sp>
          <p:nvSpPr>
            <p:cNvPr id="15" name="矩形 14"/>
            <p:cNvSpPr/>
            <p:nvPr>
              <p:custDataLst>
                <p:tags r:id="rId11"/>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12"/>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3"/>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4"/>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15"/>
            </p:custDataLst>
          </p:nvPr>
        </p:nvSpPr>
        <p:spPr>
          <a:xfrm>
            <a:off x="492125" y="768350"/>
            <a:ext cx="10139680" cy="521970"/>
          </a:xfrm>
          <a:prstGeom prst="rect">
            <a:avLst/>
          </a:prstGeom>
          <a:noFill/>
        </p:spPr>
        <p:txBody>
          <a:bodyPr wrap="none" rtlCol="0">
            <a:spAutoFit/>
          </a:bodyPr>
          <a:lstStyle/>
          <a:p>
            <a:pPr algn="l"/>
            <a:r>
              <a:rPr lang="zh-CN" altLang="en-US" sz="2800" b="1">
                <a:solidFill>
                  <a:srgbClr val="000000"/>
                </a:solidFill>
                <a:latin typeface="Calibri" panose="020F0502020204030204"/>
                <a:ea typeface="微软雅黑" panose="020B0503020204020204" pitchFamily="34" charset="-122"/>
                <a:sym typeface="+mn-ea"/>
              </a:rPr>
              <a:t>①</a:t>
            </a:r>
            <a:r>
              <a:rPr lang="zh-CN" altLang="en-US" sz="2800" b="1">
                <a:solidFill>
                  <a:srgbClr val="000000"/>
                </a:solidFill>
                <a:latin typeface="Arial Black" panose="020B0A04020102020204" charset="0"/>
                <a:ea typeface="微软雅黑" panose="020B0503020204020204" pitchFamily="34" charset="-122"/>
                <a:sym typeface="+mn-ea"/>
              </a:rPr>
              <a:t>在自然界，</a:t>
            </a:r>
            <a:r>
              <a:rPr lang="zh-CN" altLang="en-US" sz="2800" b="1">
                <a:solidFill>
                  <a:srgbClr val="FF0000"/>
                </a:solidFill>
                <a:latin typeface="Arial Black" panose="020B0A04020102020204" charset="0"/>
                <a:ea typeface="微软雅黑" panose="020B0503020204020204" pitchFamily="34" charset="-122"/>
                <a:sym typeface="+mn-ea"/>
              </a:rPr>
              <a:t>有的种群</a:t>
            </a:r>
            <a:r>
              <a:rPr lang="zh-CN" altLang="en-US" sz="2800" b="1">
                <a:solidFill>
                  <a:srgbClr val="000000"/>
                </a:solidFill>
                <a:latin typeface="Arial Black" panose="020B0A04020102020204" charset="0"/>
                <a:ea typeface="微软雅黑" panose="020B0503020204020204" pitchFamily="34" charset="-122"/>
                <a:sym typeface="+mn-ea"/>
              </a:rPr>
              <a:t>能够在一段时间内</a:t>
            </a:r>
            <a:r>
              <a:rPr lang="zh-CN" altLang="en-US" sz="2800" b="1">
                <a:solidFill>
                  <a:srgbClr val="FF0000"/>
                </a:solidFill>
                <a:latin typeface="Arial Black" panose="020B0A04020102020204" charset="0"/>
                <a:ea typeface="微软雅黑" panose="020B0503020204020204" pitchFamily="34" charset="-122"/>
                <a:sym typeface="+mn-ea"/>
              </a:rPr>
              <a:t>维持数量的相对稳定</a:t>
            </a:r>
            <a:r>
              <a:rPr lang="zh-CN" altLang="en-US" sz="2800" b="1">
                <a:solidFill>
                  <a:srgbClr val="000000"/>
                </a:solidFill>
                <a:latin typeface="Arial Black" panose="020B0A04020102020204" charset="0"/>
                <a:ea typeface="微软雅黑" panose="020B0503020204020204" pitchFamily="34" charset="-122"/>
                <a:sym typeface="+mn-ea"/>
              </a:rPr>
              <a:t>。</a:t>
            </a:r>
            <a:endParaRPr lang="zh-CN" altLang="en-US" sz="2800" b="1">
              <a:solidFill>
                <a:srgbClr val="000000"/>
              </a:solidFill>
              <a:latin typeface="Arial Black" panose="020B0A04020102020204" charset="0"/>
              <a:ea typeface="微软雅黑" panose="020B0503020204020204" pitchFamily="34" charset="-122"/>
            </a:endParaRPr>
          </a:p>
        </p:txBody>
      </p:sp>
      <p:sp>
        <p:nvSpPr>
          <p:cNvPr id="4" name="文本框 3"/>
          <p:cNvSpPr txBox="1"/>
          <p:nvPr>
            <p:custDataLst>
              <p:tags r:id="rId16"/>
            </p:custDataLst>
          </p:nvPr>
        </p:nvSpPr>
        <p:spPr>
          <a:xfrm>
            <a:off x="492125" y="5833110"/>
            <a:ext cx="11471275" cy="521970"/>
          </a:xfrm>
          <a:prstGeom prst="rect">
            <a:avLst/>
          </a:prstGeom>
          <a:noFill/>
        </p:spPr>
        <p:txBody>
          <a:bodyPr wrap="square" rtlCol="0">
            <a:spAutoFit/>
          </a:bodyPr>
          <a:lstStyle/>
          <a:p>
            <a:pPr marL="0" lvl="0" indent="0" algn="l" eaLnBrk="1" latinLnBrk="1" hangingPunct="1">
              <a:spcBef>
                <a:spcPct val="50000"/>
              </a:spcBef>
              <a:buNone/>
            </a:pPr>
            <a:r>
              <a:rPr lang="zh-CN" altLang="en-US" sz="2800" b="1">
                <a:latin typeface="微软雅黑" panose="020B0503020204020204" pitchFamily="34" charset="-122"/>
                <a:ea typeface="微软雅黑" panose="020B0503020204020204" pitchFamily="34" charset="-122"/>
                <a:sym typeface="+mn-ea"/>
              </a:rPr>
              <a:t>④</a:t>
            </a:r>
            <a:r>
              <a:rPr lang="zh-CN" altLang="en-US" sz="2800" b="1">
                <a:latin typeface="Arial Black" panose="020B0A04020102020204" charset="0"/>
                <a:ea typeface="微软雅黑" panose="020B0503020204020204" pitchFamily="34" charset="-122"/>
                <a:sym typeface="+mn-ea"/>
              </a:rPr>
              <a:t>当一个</a:t>
            </a:r>
            <a:r>
              <a:rPr lang="zh-CN" altLang="en-US" sz="2800" b="1">
                <a:solidFill>
                  <a:srgbClr val="FF0000"/>
                </a:solidFill>
                <a:latin typeface="Arial Black" panose="020B0A04020102020204" charset="0"/>
                <a:ea typeface="微软雅黑" panose="020B0503020204020204" pitchFamily="34" charset="-122"/>
                <a:sym typeface="+mn-ea"/>
              </a:rPr>
              <a:t>种群数量过少</a:t>
            </a:r>
            <a:r>
              <a:rPr lang="zh-CN" altLang="en-US" sz="2800" b="1">
                <a:latin typeface="Arial Black" panose="020B0A04020102020204" charset="0"/>
                <a:ea typeface="微软雅黑" panose="020B0503020204020204" pitchFamily="34" charset="-122"/>
                <a:sym typeface="+mn-ea"/>
              </a:rPr>
              <a:t>，</a:t>
            </a:r>
            <a:r>
              <a:rPr lang="zh-CN" altLang="en-US" sz="2800" b="1">
                <a:solidFill>
                  <a:srgbClr val="FF0000"/>
                </a:solidFill>
                <a:latin typeface="Arial Black" panose="020B0A04020102020204" charset="0"/>
                <a:ea typeface="微软雅黑" panose="020B0503020204020204" pitchFamily="34" charset="-122"/>
                <a:sym typeface="+mn-ea"/>
              </a:rPr>
              <a:t>种群可能会</a:t>
            </a:r>
            <a:r>
              <a:rPr lang="zh-CN" altLang="en-US" sz="2800" b="1">
                <a:latin typeface="Arial Black" panose="020B0A04020102020204" charset="0"/>
                <a:ea typeface="微软雅黑" panose="020B0503020204020204" pitchFamily="34" charset="-122"/>
                <a:sym typeface="+mn-ea"/>
              </a:rPr>
              <a:t>由于近亲繁殖等原因而</a:t>
            </a:r>
            <a:r>
              <a:rPr lang="zh-CN" altLang="en-US" sz="2800" b="1">
                <a:solidFill>
                  <a:srgbClr val="FF0000"/>
                </a:solidFill>
                <a:latin typeface="Arial Black" panose="020B0A04020102020204" charset="0"/>
                <a:ea typeface="微软雅黑" panose="020B0503020204020204" pitchFamily="34" charset="-122"/>
                <a:sym typeface="+mn-ea"/>
              </a:rPr>
              <a:t>衰退、消亡</a:t>
            </a:r>
            <a:r>
              <a:rPr lang="zh-CN" altLang="en-US" sz="2800" b="1">
                <a:latin typeface="Arial Black" panose="020B0A04020102020204" charset="0"/>
                <a:ea typeface="微软雅黑" panose="020B0503020204020204" pitchFamily="34" charset="-122"/>
                <a:sym typeface="+mn-ea"/>
              </a:rPr>
              <a:t>。</a:t>
            </a:r>
            <a:endParaRPr lang="zh-CN" altLang="en-US" sz="2800" b="1">
              <a:latin typeface="Arial Black" panose="020B0A04020102020204" charset="0"/>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ppt_x"/>
                                          </p:val>
                                        </p:tav>
                                        <p:tav tm="100000">
                                          <p:val>
                                            <p:strVal val="#ppt_x"/>
                                          </p:val>
                                        </p:tav>
                                      </p:tavLst>
                                    </p:anim>
                                    <p:anim calcmode="lin" valueType="num">
                                      <p:cBhvr additive="base">
                                        <p:cTn id="8"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5365"/>
                                        </p:tgtEl>
                                        <p:attrNameLst>
                                          <p:attrName>style.visibility</p:attrName>
                                        </p:attrNameLst>
                                      </p:cBhvr>
                                      <p:to>
                                        <p:strVal val="visible"/>
                                      </p:to>
                                    </p:set>
                                    <p:animEffect transition="in" filter="blinds(horizontal)">
                                      <p:cBhvr>
                                        <p:cTn id="13" dur="500"/>
                                        <p:tgtEl>
                                          <p:spTgt spid="1536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1" nodeType="clickEffect">
                                  <p:stCondLst>
                                    <p:cond delay="0"/>
                                  </p:stCondLst>
                                  <p:childTnLst>
                                    <p:set>
                                      <p:cBhvr>
                                        <p:cTn id="17" dur="1" fill="hold">
                                          <p:stCondLst>
                                            <p:cond delay="0"/>
                                          </p:stCondLst>
                                        </p:cTn>
                                        <p:tgtEl>
                                          <p:spTgt spid="14343"/>
                                        </p:tgtEl>
                                        <p:attrNameLst>
                                          <p:attrName>style.visibility</p:attrName>
                                        </p:attrNameLst>
                                      </p:cBhvr>
                                      <p:to>
                                        <p:strVal val="visible"/>
                                      </p:to>
                                    </p:set>
                                    <p:anim calcmode="lin" valueType="num">
                                      <p:cBhvr additive="base">
                                        <p:cTn id="18" dur="500" fill="hold"/>
                                        <p:tgtEl>
                                          <p:spTgt spid="14343"/>
                                        </p:tgtEl>
                                        <p:attrNameLst>
                                          <p:attrName>ppt_x</p:attrName>
                                        </p:attrNameLst>
                                      </p:cBhvr>
                                      <p:tavLst>
                                        <p:tav tm="0">
                                          <p:val>
                                            <p:strVal val="#ppt_x"/>
                                          </p:val>
                                        </p:tav>
                                        <p:tav tm="100000">
                                          <p:val>
                                            <p:strVal val="#ppt_x"/>
                                          </p:val>
                                        </p:tav>
                                      </p:tavLst>
                                    </p:anim>
                                    <p:anim calcmode="lin" valueType="num">
                                      <p:cBhvr additive="base">
                                        <p:cTn id="19" dur="500" fill="hold"/>
                                        <p:tgtEl>
                                          <p:spTgt spid="143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4343"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文本框 102"/>
          <p:cNvSpPr txBox="1"/>
          <p:nvPr>
            <p:custDataLst>
              <p:tags r:id="rId1"/>
            </p:custDataLst>
          </p:nvPr>
        </p:nvSpPr>
        <p:spPr>
          <a:xfrm>
            <a:off x="2011452" y="138592"/>
            <a:ext cx="7508875" cy="607695"/>
          </a:xfrm>
          <a:prstGeom prst="rect">
            <a:avLst/>
          </a:prstGeom>
          <a:noFill/>
          <a:ln w="9525">
            <a:noFill/>
          </a:ln>
        </p:spPr>
        <p:txBody>
          <a:bodyPr wrap="square" anchor="t">
            <a:spAutoFit/>
          </a:bodyPr>
          <a:lstStyle/>
          <a:p>
            <a:r>
              <a:rPr lang="zh-CN" altLang="en-US" sz="3360" b="1">
                <a:solidFill>
                  <a:srgbClr val="FF0000"/>
                </a:solidFill>
                <a:latin typeface="Arial Black" panose="020B0A04020102020204" charset="0"/>
                <a:ea typeface="微软雅黑" panose="020B0503020204020204" pitchFamily="34" charset="-122"/>
              </a:rPr>
              <a:t>【方法规律】</a:t>
            </a:r>
            <a:r>
              <a:rPr lang="en-US" altLang="zh-CN" sz="3360" b="1" i="1">
                <a:solidFill>
                  <a:srgbClr val="FF0000"/>
                </a:solidFill>
                <a:latin typeface="Arial Black" panose="020B0A04020102020204" charset="0"/>
                <a:ea typeface="微软雅黑" panose="020B0503020204020204" pitchFamily="34" charset="-122"/>
              </a:rPr>
              <a:t>K</a:t>
            </a:r>
            <a:r>
              <a:rPr lang="zh-CN" altLang="en-US" sz="3360" b="1">
                <a:solidFill>
                  <a:srgbClr val="FF0000"/>
                </a:solidFill>
                <a:latin typeface="Arial Black" panose="020B0A04020102020204" charset="0"/>
                <a:ea typeface="微软雅黑" panose="020B0503020204020204" pitchFamily="34" charset="-122"/>
              </a:rPr>
              <a:t>值的四种表示方法</a:t>
            </a:r>
            <a:endParaRPr lang="en-US" altLang="zh-CN" sz="3360" b="1">
              <a:solidFill>
                <a:srgbClr val="0000FF"/>
              </a:solidFill>
              <a:latin typeface="Arial Black" panose="020B0A04020102020204" charset="0"/>
              <a:ea typeface="微软雅黑" panose="020B0503020204020204" pitchFamily="34" charset="-122"/>
            </a:endParaRPr>
          </a:p>
        </p:txBody>
      </p:sp>
      <p:pic>
        <p:nvPicPr>
          <p:cNvPr id="79874" name="图片 1"/>
          <p:cNvPicPr/>
          <p:nvPr>
            <p:custDataLst>
              <p:tags r:id="rId2"/>
            </p:custDataLst>
          </p:nvPr>
        </p:nvPicPr>
        <p:blipFill>
          <a:blip r:embed="rId3"/>
          <a:stretch>
            <a:fillRect/>
          </a:stretch>
        </p:blipFill>
        <p:spPr>
          <a:xfrm>
            <a:off x="6689725" y="1031875"/>
            <a:ext cx="3595688" cy="2654300"/>
          </a:xfrm>
          <a:prstGeom prst="rect">
            <a:avLst/>
          </a:prstGeom>
          <a:noFill/>
          <a:ln w="9525">
            <a:noFill/>
          </a:ln>
        </p:spPr>
      </p:pic>
      <p:pic>
        <p:nvPicPr>
          <p:cNvPr id="68611" name="图片 2"/>
          <p:cNvPicPr/>
          <p:nvPr>
            <p:custDataLst>
              <p:tags r:id="rId4"/>
            </p:custDataLst>
          </p:nvPr>
        </p:nvPicPr>
        <p:blipFill>
          <a:blip r:embed="rId5"/>
          <a:stretch>
            <a:fillRect/>
          </a:stretch>
        </p:blipFill>
        <p:spPr>
          <a:xfrm>
            <a:off x="6689730" y="4184310"/>
            <a:ext cx="3798652" cy="2115782"/>
          </a:xfrm>
          <a:prstGeom prst="rect">
            <a:avLst/>
          </a:prstGeom>
          <a:noFill/>
          <a:ln w="9525">
            <a:noFill/>
          </a:ln>
        </p:spPr>
      </p:pic>
      <p:sp>
        <p:nvSpPr>
          <p:cNvPr id="68613" name="文本框 4"/>
          <p:cNvSpPr txBox="1"/>
          <p:nvPr>
            <p:custDataLst>
              <p:tags r:id="rId6"/>
            </p:custDataLst>
          </p:nvPr>
        </p:nvSpPr>
        <p:spPr>
          <a:xfrm>
            <a:off x="1500881" y="1475560"/>
            <a:ext cx="5383202" cy="2158365"/>
          </a:xfrm>
          <a:prstGeom prst="rect">
            <a:avLst/>
          </a:prstGeom>
          <a:noFill/>
          <a:ln w="9525">
            <a:noFill/>
          </a:ln>
        </p:spPr>
        <p:txBody>
          <a:bodyPr wrap="square" anchor="t">
            <a:spAutoFit/>
          </a:bodyPr>
          <a:lstStyle/>
          <a:p>
            <a:r>
              <a:rPr lang="zh-CN" altLang="en-US" sz="3360" b="1">
                <a:solidFill>
                  <a:schemeClr val="tx1"/>
                </a:solidFill>
                <a:latin typeface="Arial Black" panose="020B0A04020102020204" charset="0"/>
                <a:ea typeface="微软雅黑" panose="020B0503020204020204" pitchFamily="34" charset="-122"/>
              </a:rPr>
              <a:t>①</a:t>
            </a:r>
            <a:r>
              <a:rPr lang="zh-CN" altLang="en-US" sz="3360" b="1" u="sng">
                <a:solidFill>
                  <a:schemeClr val="tx1"/>
                </a:solidFill>
                <a:latin typeface="Arial Black" panose="020B0A04020102020204" charset="0"/>
                <a:ea typeface="微软雅黑" panose="020B0503020204020204" pitchFamily="34" charset="-122"/>
              </a:rPr>
              <a:t>       </a:t>
            </a:r>
            <a:r>
              <a:rPr lang="zh-CN" altLang="en-US" sz="3360" b="1">
                <a:latin typeface="Arial Black" panose="020B0A04020102020204" charset="0"/>
                <a:ea typeface="微软雅黑" panose="020B0503020204020204" pitchFamily="34" charset="-122"/>
              </a:rPr>
              <a:t>对应的种群增长速率为0,数量最大,</a:t>
            </a:r>
            <a:r>
              <a:rPr lang="zh-CN" altLang="en-US" sz="3360" b="1">
                <a:solidFill>
                  <a:srgbClr val="FF0000"/>
                </a:solidFill>
                <a:latin typeface="Arial Black" panose="020B0A04020102020204" charset="0"/>
                <a:ea typeface="微软雅黑" panose="020B0503020204020204" pitchFamily="34" charset="-122"/>
              </a:rPr>
              <a:t>为K值</a:t>
            </a:r>
            <a:r>
              <a:rPr lang="zh-CN" altLang="en-US" sz="3360" b="1">
                <a:latin typeface="Arial Black" panose="020B0A04020102020204" charset="0"/>
                <a:ea typeface="微软雅黑" panose="020B0503020204020204" pitchFamily="34" charset="-122"/>
              </a:rPr>
              <a:t>。</a:t>
            </a:r>
            <a:endParaRPr lang="zh-CN" altLang="en-US" sz="3360" b="1">
              <a:latin typeface="Arial Black" panose="020B0A04020102020204" charset="0"/>
              <a:ea typeface="微软雅黑" panose="020B0503020204020204" pitchFamily="34" charset="-122"/>
            </a:endParaRPr>
          </a:p>
          <a:p>
            <a:r>
              <a:rPr lang="zh-CN" altLang="en-US" sz="3360" b="1">
                <a:solidFill>
                  <a:schemeClr val="tx1"/>
                </a:solidFill>
                <a:latin typeface="Arial Black" panose="020B0A04020102020204" charset="0"/>
                <a:ea typeface="微软雅黑" panose="020B0503020204020204" pitchFamily="34" charset="-122"/>
              </a:rPr>
              <a:t>②</a:t>
            </a:r>
            <a:r>
              <a:rPr lang="zh-CN" altLang="en-US" sz="3360" b="1" u="sng">
                <a:solidFill>
                  <a:schemeClr val="tx1"/>
                </a:solidFill>
                <a:latin typeface="Arial Black" panose="020B0A04020102020204" charset="0"/>
                <a:ea typeface="微软雅黑" panose="020B0503020204020204" pitchFamily="34" charset="-122"/>
              </a:rPr>
              <a:t>       </a:t>
            </a:r>
            <a:r>
              <a:rPr lang="zh-CN" altLang="en-US" sz="3360" b="1">
                <a:latin typeface="Arial Black" panose="020B0A04020102020204" charset="0"/>
                <a:ea typeface="微软雅黑" panose="020B0503020204020204" pitchFamily="34" charset="-122"/>
              </a:rPr>
              <a:t>对应的种群增长速率最大,</a:t>
            </a:r>
            <a:r>
              <a:rPr lang="zh-CN" altLang="en-US" sz="3360" b="1">
                <a:solidFill>
                  <a:srgbClr val="FF0000"/>
                </a:solidFill>
                <a:latin typeface="Arial Black" panose="020B0A04020102020204" charset="0"/>
                <a:ea typeface="微软雅黑" panose="020B0503020204020204" pitchFamily="34" charset="-122"/>
              </a:rPr>
              <a:t>为K/2值</a:t>
            </a:r>
            <a:r>
              <a:rPr lang="zh-CN" altLang="en-US" sz="3360" b="1">
                <a:latin typeface="Arial Black" panose="020B0A04020102020204" charset="0"/>
                <a:ea typeface="微软雅黑" panose="020B0503020204020204" pitchFamily="34" charset="-122"/>
              </a:rPr>
              <a:t>。</a:t>
            </a:r>
            <a:endParaRPr lang="zh-CN" altLang="en-US" sz="3360" b="1">
              <a:latin typeface="Arial Black" panose="020B0A04020102020204" charset="0"/>
              <a:ea typeface="微软雅黑" panose="020B0503020204020204" pitchFamily="34" charset="-122"/>
            </a:endParaRPr>
          </a:p>
        </p:txBody>
      </p:sp>
      <p:sp>
        <p:nvSpPr>
          <p:cNvPr id="68615" name="文本框 7"/>
          <p:cNvSpPr txBox="1"/>
          <p:nvPr>
            <p:custDataLst>
              <p:tags r:id="rId7"/>
            </p:custDataLst>
          </p:nvPr>
        </p:nvSpPr>
        <p:spPr>
          <a:xfrm>
            <a:off x="1336252" y="4015870"/>
            <a:ext cx="4732310" cy="1641475"/>
          </a:xfrm>
          <a:prstGeom prst="rect">
            <a:avLst/>
          </a:prstGeom>
          <a:noFill/>
          <a:ln w="9525">
            <a:noFill/>
          </a:ln>
        </p:spPr>
        <p:txBody>
          <a:bodyPr wrap="square" anchor="t">
            <a:spAutoFit/>
          </a:bodyPr>
          <a:lstStyle/>
          <a:p>
            <a:r>
              <a:rPr lang="en-US" altLang="zh-CN" sz="3360" b="1">
                <a:latin typeface="Arial Black" panose="020B0A04020102020204" charset="0"/>
                <a:ea typeface="微软雅黑" panose="020B0503020204020204" pitchFamily="34" charset="-122"/>
              </a:rPr>
              <a:t> </a:t>
            </a:r>
            <a:r>
              <a:rPr lang="zh-CN" altLang="en-US" sz="3360" b="1">
                <a:solidFill>
                  <a:srgbClr val="0000FF"/>
                </a:solidFill>
                <a:latin typeface="Arial Black" panose="020B0A04020102020204" charset="0"/>
                <a:ea typeface="微软雅黑" panose="020B0503020204020204" pitchFamily="34" charset="-122"/>
                <a:sym typeface="+mn-ea"/>
              </a:rPr>
              <a:t>(2)</a:t>
            </a:r>
            <a:r>
              <a:rPr lang="zh-CN" altLang="en-US" sz="3360" b="1">
                <a:solidFill>
                  <a:srgbClr val="FF0000"/>
                </a:solidFill>
                <a:latin typeface="Arial Black" panose="020B0A04020102020204" charset="0"/>
                <a:ea typeface="微软雅黑" panose="020B0503020204020204" pitchFamily="34" charset="-122"/>
              </a:rPr>
              <a:t>B点</a:t>
            </a:r>
            <a:r>
              <a:rPr lang="zh-CN" altLang="en-US" sz="3360" b="1">
                <a:latin typeface="Arial Black" panose="020B0A04020102020204" charset="0"/>
                <a:ea typeface="微软雅黑" panose="020B0503020204020204" pitchFamily="34" charset="-122"/>
              </a:rPr>
              <a:t>对应的种群出生率与死亡率相等,种群数量达到最大,</a:t>
            </a:r>
            <a:r>
              <a:rPr lang="zh-CN" altLang="en-US" sz="3360" b="1">
                <a:solidFill>
                  <a:schemeClr val="tx1"/>
                </a:solidFill>
                <a:latin typeface="Arial Black" panose="020B0A04020102020204" charset="0"/>
                <a:ea typeface="微软雅黑" panose="020B0503020204020204" pitchFamily="34" charset="-122"/>
              </a:rPr>
              <a:t>为</a:t>
            </a:r>
            <a:r>
              <a:rPr lang="zh-CN" altLang="en-US" sz="3360" b="1" u="sng">
                <a:solidFill>
                  <a:schemeClr val="tx1"/>
                </a:solidFill>
                <a:latin typeface="Arial Black" panose="020B0A04020102020204" charset="0"/>
                <a:ea typeface="微软雅黑" panose="020B0503020204020204" pitchFamily="34" charset="-122"/>
              </a:rPr>
              <a:t>           </a:t>
            </a:r>
            <a:r>
              <a:rPr lang="zh-CN" altLang="en-US" sz="3360" b="1">
                <a:solidFill>
                  <a:schemeClr val="tx1"/>
                </a:solidFill>
                <a:latin typeface="Arial Black" panose="020B0A04020102020204" charset="0"/>
                <a:ea typeface="微软雅黑" panose="020B0503020204020204" pitchFamily="34" charset="-122"/>
              </a:rPr>
              <a:t>。</a:t>
            </a:r>
            <a:endParaRPr lang="zh-CN" altLang="en-US" sz="3360" b="1">
              <a:solidFill>
                <a:schemeClr val="tx1"/>
              </a:solidFill>
              <a:latin typeface="Arial Black" panose="020B0A04020102020204" charset="0"/>
              <a:ea typeface="微软雅黑" panose="020B0503020204020204" pitchFamily="34" charset="-122"/>
            </a:endParaRPr>
          </a:p>
        </p:txBody>
      </p:sp>
      <p:sp>
        <p:nvSpPr>
          <p:cNvPr id="79880" name="文本框 1"/>
          <p:cNvSpPr txBox="1"/>
          <p:nvPr>
            <p:custDataLst>
              <p:tags r:id="rId8"/>
            </p:custDataLst>
          </p:nvPr>
        </p:nvSpPr>
        <p:spPr>
          <a:xfrm>
            <a:off x="1418395" y="862506"/>
            <a:ext cx="802005" cy="607695"/>
          </a:xfrm>
          <a:prstGeom prst="rect">
            <a:avLst/>
          </a:prstGeom>
          <a:noFill/>
          <a:ln w="9525">
            <a:noFill/>
          </a:ln>
        </p:spPr>
        <p:txBody>
          <a:bodyPr wrap="none" anchor="t">
            <a:spAutoFit/>
          </a:bodyPr>
          <a:lstStyle/>
          <a:p>
            <a:r>
              <a:rPr lang="en-US" altLang="zh-CN" sz="3360" b="1">
                <a:solidFill>
                  <a:srgbClr val="0000FF"/>
                </a:solidFill>
                <a:latin typeface="Arial Black" panose="020B0A04020102020204" charset="0"/>
                <a:ea typeface="微软雅黑" panose="020B0503020204020204" pitchFamily="34" charset="-122"/>
              </a:rPr>
              <a:t>(1)</a:t>
            </a:r>
            <a:endParaRPr lang="en-US" altLang="zh-CN" sz="3360" b="1">
              <a:solidFill>
                <a:srgbClr val="0000FF"/>
              </a:solidFill>
              <a:latin typeface="Arial Black" panose="020B0A04020102020204" charset="0"/>
              <a:ea typeface="微软雅黑" panose="020B0503020204020204" pitchFamily="34" charset="-122"/>
            </a:endParaRPr>
          </a:p>
        </p:txBody>
      </p:sp>
      <p:sp>
        <p:nvSpPr>
          <p:cNvPr id="2" name="文本框 1"/>
          <p:cNvSpPr txBox="1"/>
          <p:nvPr>
            <p:custDataLst>
              <p:tags r:id="rId9"/>
            </p:custDataLst>
          </p:nvPr>
        </p:nvSpPr>
        <p:spPr>
          <a:xfrm>
            <a:off x="2018394" y="1475560"/>
            <a:ext cx="942340" cy="607695"/>
          </a:xfrm>
          <a:prstGeom prst="rect">
            <a:avLst/>
          </a:prstGeom>
          <a:noFill/>
        </p:spPr>
        <p:txBody>
          <a:bodyPr wrap="none" rtlCol="0">
            <a:spAutoFit/>
          </a:bodyPr>
          <a:lstStyle/>
          <a:p>
            <a:pPr algn="l"/>
            <a:r>
              <a:rPr lang="zh-CN" altLang="en-US" sz="3360" b="1">
                <a:solidFill>
                  <a:srgbClr val="FF0000"/>
                </a:solidFill>
                <a:latin typeface="Arial Black" panose="020B0A04020102020204" charset="0"/>
                <a:ea typeface="微软雅黑" panose="020B0503020204020204" pitchFamily="34" charset="-122"/>
                <a:sym typeface="+mn-ea"/>
              </a:rPr>
              <a:t>A点</a:t>
            </a:r>
            <a:endParaRPr lang="zh-CN" altLang="en-US" sz="3360" b="1">
              <a:solidFill>
                <a:srgbClr val="FF0000"/>
              </a:solidFill>
              <a:latin typeface="Arial Black" panose="020B0A04020102020204" charset="0"/>
              <a:ea typeface="微软雅黑" panose="020B0503020204020204" pitchFamily="34" charset="-122"/>
              <a:sym typeface="+mn-ea"/>
            </a:endParaRPr>
          </a:p>
        </p:txBody>
      </p:sp>
      <p:sp>
        <p:nvSpPr>
          <p:cNvPr id="3" name="文本框 2"/>
          <p:cNvSpPr txBox="1"/>
          <p:nvPr>
            <p:custDataLst>
              <p:tags r:id="rId10"/>
            </p:custDataLst>
          </p:nvPr>
        </p:nvSpPr>
        <p:spPr>
          <a:xfrm>
            <a:off x="1958182" y="2512872"/>
            <a:ext cx="1061720" cy="607695"/>
          </a:xfrm>
          <a:prstGeom prst="rect">
            <a:avLst/>
          </a:prstGeom>
          <a:noFill/>
        </p:spPr>
        <p:txBody>
          <a:bodyPr wrap="none" rtlCol="0">
            <a:spAutoFit/>
          </a:bodyPr>
          <a:lstStyle/>
          <a:p>
            <a:pPr algn="l"/>
            <a:r>
              <a:rPr lang="zh-CN" altLang="en-US" sz="3360" b="1">
                <a:solidFill>
                  <a:srgbClr val="FF0000"/>
                </a:solidFill>
                <a:latin typeface="Arial Black" panose="020B0A04020102020204" charset="0"/>
                <a:ea typeface="微软雅黑" panose="020B0503020204020204" pitchFamily="34" charset="-122"/>
                <a:sym typeface="+mn-ea"/>
              </a:rPr>
              <a:t>A'点</a:t>
            </a:r>
            <a:endParaRPr lang="zh-CN" altLang="en-US" sz="3360" b="1">
              <a:solidFill>
                <a:srgbClr val="FF0000"/>
              </a:solidFill>
              <a:latin typeface="Arial Black" panose="020B0A04020102020204" charset="0"/>
              <a:ea typeface="微软雅黑" panose="020B0503020204020204" pitchFamily="34" charset="-122"/>
              <a:sym typeface="+mn-ea"/>
            </a:endParaRPr>
          </a:p>
        </p:txBody>
      </p:sp>
      <p:sp>
        <p:nvSpPr>
          <p:cNvPr id="4" name="文本框 3"/>
          <p:cNvSpPr txBox="1"/>
          <p:nvPr>
            <p:custDataLst>
              <p:tags r:id="rId11"/>
            </p:custDataLst>
          </p:nvPr>
        </p:nvSpPr>
        <p:spPr>
          <a:xfrm>
            <a:off x="4396362" y="5050134"/>
            <a:ext cx="965835" cy="607695"/>
          </a:xfrm>
          <a:prstGeom prst="rect">
            <a:avLst/>
          </a:prstGeom>
          <a:noFill/>
        </p:spPr>
        <p:txBody>
          <a:bodyPr wrap="none" rtlCol="0">
            <a:spAutoFit/>
          </a:bodyPr>
          <a:lstStyle/>
          <a:p>
            <a:pPr algn="l"/>
            <a:r>
              <a:rPr lang="zh-CN" altLang="en-US" sz="3360" b="1">
                <a:solidFill>
                  <a:srgbClr val="FF0000"/>
                </a:solidFill>
                <a:latin typeface="Arial Black" panose="020B0A04020102020204" charset="0"/>
                <a:ea typeface="微软雅黑" panose="020B0503020204020204" pitchFamily="34" charset="-122"/>
                <a:sym typeface="+mn-ea"/>
              </a:rPr>
              <a:t>K值</a:t>
            </a:r>
            <a:endParaRPr lang="zh-CN" altLang="en-US" sz="3360" b="1">
              <a:solidFill>
                <a:srgbClr val="FF0000"/>
              </a:solidFill>
              <a:latin typeface="Arial Black" panose="020B0A04020102020204" charset="0"/>
              <a:ea typeface="微软雅黑" panose="020B0503020204020204" pitchFamily="34" charset="-122"/>
              <a:sym typeface="+mn-ea"/>
            </a:endParaRPr>
          </a:p>
        </p:txBody>
      </p:sp>
      <p:grpSp>
        <p:nvGrpSpPr>
          <p:cNvPr id="14" name="组合 13"/>
          <p:cNvGrpSpPr/>
          <p:nvPr>
            <p:custDataLst>
              <p:tags r:id="rId12"/>
            </p:custDataLst>
          </p:nvPr>
        </p:nvGrpSpPr>
        <p:grpSpPr>
          <a:xfrm>
            <a:off x="87630" y="-33020"/>
            <a:ext cx="12017375" cy="6858000"/>
            <a:chOff x="220717" y="178677"/>
            <a:chExt cx="11666483" cy="6568965"/>
          </a:xfrm>
        </p:grpSpPr>
        <p:sp>
          <p:nvSpPr>
            <p:cNvPr id="15" name="矩形 14"/>
            <p:cNvSpPr/>
            <p:nvPr>
              <p:custDataLst>
                <p:tags r:id="rId13"/>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14"/>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5"/>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6"/>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613"/>
                                        </p:tgtEl>
                                        <p:attrNameLst>
                                          <p:attrName>style.visibility</p:attrName>
                                        </p:attrNameLst>
                                      </p:cBhvr>
                                      <p:to>
                                        <p:strVal val="visible"/>
                                      </p:to>
                                    </p:set>
                                    <p:anim calcmode="lin" valueType="num">
                                      <p:cBhvr additive="base">
                                        <p:cTn id="7" dur="500" fill="hold"/>
                                        <p:tgtEl>
                                          <p:spTgt spid="68613"/>
                                        </p:tgtEl>
                                        <p:attrNameLst>
                                          <p:attrName>ppt_x</p:attrName>
                                        </p:attrNameLst>
                                      </p:cBhvr>
                                      <p:tavLst>
                                        <p:tav tm="0">
                                          <p:val>
                                            <p:strVal val="#ppt_x"/>
                                          </p:val>
                                        </p:tav>
                                        <p:tav tm="100000">
                                          <p:val>
                                            <p:strVal val="#ppt_x"/>
                                          </p:val>
                                        </p:tav>
                                      </p:tavLst>
                                    </p:anim>
                                    <p:anim calcmode="lin" valueType="num">
                                      <p:cBhvr additive="base">
                                        <p:cTn id="8" dur="500" fill="hold"/>
                                        <p:tgtEl>
                                          <p:spTgt spid="686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68611"/>
                                        </p:tgtEl>
                                        <p:attrNameLst>
                                          <p:attrName>style.visibility</p:attrName>
                                        </p:attrNameLst>
                                      </p:cBhvr>
                                      <p:to>
                                        <p:strVal val="visible"/>
                                      </p:to>
                                    </p:set>
                                    <p:anim calcmode="lin" valueType="num">
                                      <p:cBhvr additive="base">
                                        <p:cTn id="22" dur="500" fill="hold"/>
                                        <p:tgtEl>
                                          <p:spTgt spid="68611"/>
                                        </p:tgtEl>
                                        <p:attrNameLst>
                                          <p:attrName>ppt_x</p:attrName>
                                        </p:attrNameLst>
                                      </p:cBhvr>
                                      <p:tavLst>
                                        <p:tav tm="0">
                                          <p:val>
                                            <p:strVal val="#ppt_x"/>
                                          </p:val>
                                        </p:tav>
                                        <p:tav tm="100000">
                                          <p:val>
                                            <p:strVal val="#ppt_x"/>
                                          </p:val>
                                        </p:tav>
                                      </p:tavLst>
                                    </p:anim>
                                    <p:anim calcmode="lin" valueType="num">
                                      <p:cBhvr additive="base">
                                        <p:cTn id="23" dur="500" fill="hold"/>
                                        <p:tgtEl>
                                          <p:spTgt spid="686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8615"/>
                                        </p:tgtEl>
                                        <p:attrNameLst>
                                          <p:attrName>style.visibility</p:attrName>
                                        </p:attrNameLst>
                                      </p:cBhvr>
                                      <p:to>
                                        <p:strVal val="visible"/>
                                      </p:to>
                                    </p:set>
                                    <p:anim calcmode="lin" valueType="num">
                                      <p:cBhvr additive="base">
                                        <p:cTn id="28" dur="500" fill="hold"/>
                                        <p:tgtEl>
                                          <p:spTgt spid="68615"/>
                                        </p:tgtEl>
                                        <p:attrNameLst>
                                          <p:attrName>ppt_x</p:attrName>
                                        </p:attrNameLst>
                                      </p:cBhvr>
                                      <p:tavLst>
                                        <p:tav tm="0">
                                          <p:val>
                                            <p:strVal val="#ppt_x"/>
                                          </p:val>
                                        </p:tav>
                                        <p:tav tm="100000">
                                          <p:val>
                                            <p:strVal val="#ppt_x"/>
                                          </p:val>
                                        </p:tav>
                                      </p:tavLst>
                                    </p:anim>
                                    <p:anim calcmode="lin" valueType="num">
                                      <p:cBhvr additive="base">
                                        <p:cTn id="29" dur="500" fill="hold"/>
                                        <p:tgtEl>
                                          <p:spTgt spid="6861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linds(horizontal)">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p:bldP spid="68615" grpId="0"/>
      <p:bldP spid="2" grpId="0"/>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7" name="图片 1"/>
          <p:cNvPicPr/>
          <p:nvPr>
            <p:custDataLst>
              <p:tags r:id="rId1"/>
            </p:custDataLst>
          </p:nvPr>
        </p:nvPicPr>
        <p:blipFill>
          <a:blip r:embed="rId2"/>
          <a:stretch>
            <a:fillRect/>
          </a:stretch>
        </p:blipFill>
        <p:spPr>
          <a:xfrm>
            <a:off x="6383338" y="725488"/>
            <a:ext cx="3487737" cy="2633662"/>
          </a:xfrm>
          <a:prstGeom prst="rect">
            <a:avLst/>
          </a:prstGeom>
          <a:noFill/>
          <a:ln w="9525">
            <a:noFill/>
          </a:ln>
        </p:spPr>
      </p:pic>
      <p:sp>
        <p:nvSpPr>
          <p:cNvPr id="80898" name="文本框 105"/>
          <p:cNvSpPr txBox="1"/>
          <p:nvPr>
            <p:custDataLst>
              <p:tags r:id="rId3"/>
            </p:custDataLst>
          </p:nvPr>
        </p:nvSpPr>
        <p:spPr>
          <a:xfrm>
            <a:off x="3556000" y="4037013"/>
            <a:ext cx="5080000" cy="1106805"/>
          </a:xfrm>
          <a:prstGeom prst="rect">
            <a:avLst/>
          </a:prstGeom>
          <a:noFill/>
          <a:ln w="9525">
            <a:noFill/>
          </a:ln>
        </p:spPr>
        <p:txBody>
          <a:bodyPr anchor="t">
            <a:spAutoFit/>
          </a:bodyPr>
          <a:lstStyle/>
          <a:p>
            <a:pPr indent="558800" algn="ctr"/>
            <a:endParaRPr lang="en-US" altLang="zh-CN" sz="2200">
              <a:solidFill>
                <a:srgbClr val="000000"/>
              </a:solidFill>
              <a:latin typeface="黑体" panose="02010609060101010101" pitchFamily="49" charset="-122"/>
              <a:ea typeface="黑体" panose="02010609060101010101" pitchFamily="49" charset="-122"/>
            </a:endParaRPr>
          </a:p>
          <a:p>
            <a:pPr indent="558800" algn="ctr"/>
            <a:r>
              <a:rPr lang="en-US" altLang="zh-CN" sz="2200">
                <a:solidFill>
                  <a:srgbClr val="000000"/>
                </a:solidFill>
                <a:latin typeface="黑体" panose="02010609060101010101" pitchFamily="49" charset="-122"/>
                <a:ea typeface="黑体" panose="02010609060101010101" pitchFamily="49" charset="-122"/>
              </a:rPr>
              <a:t> </a:t>
            </a:r>
            <a:endParaRPr lang="en-US" altLang="zh-CN" sz="2200">
              <a:solidFill>
                <a:srgbClr val="000000"/>
              </a:solidFill>
              <a:latin typeface="黑体" panose="02010609060101010101" pitchFamily="49" charset="-122"/>
              <a:ea typeface="黑体" panose="02010609060101010101" pitchFamily="49" charset="-122"/>
            </a:endParaRPr>
          </a:p>
          <a:p>
            <a:pPr indent="558800" algn="ctr"/>
            <a:endParaRPr lang="zh-CN" altLang="en-US" sz="2200">
              <a:latin typeface="Arial" panose="020B0604020202020204" pitchFamily="34" charset="0"/>
              <a:ea typeface="宋体" panose="02010600030101010101" pitchFamily="2" charset="-122"/>
            </a:endParaRPr>
          </a:p>
        </p:txBody>
      </p:sp>
      <p:sp>
        <p:nvSpPr>
          <p:cNvPr id="80899" name="文本框 2"/>
          <p:cNvSpPr txBox="1"/>
          <p:nvPr>
            <p:custDataLst>
              <p:tags r:id="rId4"/>
            </p:custDataLst>
          </p:nvPr>
        </p:nvSpPr>
        <p:spPr>
          <a:xfrm>
            <a:off x="1914525" y="222250"/>
            <a:ext cx="1577975" cy="607695"/>
          </a:xfrm>
          <a:prstGeom prst="rect">
            <a:avLst/>
          </a:prstGeom>
          <a:noFill/>
          <a:ln w="9525">
            <a:noFill/>
          </a:ln>
        </p:spPr>
        <p:txBody>
          <a:bodyPr wrap="square" anchor="t">
            <a:spAutoFit/>
          </a:bodyPr>
          <a:lstStyle/>
          <a:p>
            <a:r>
              <a:rPr lang="zh-CN" altLang="en-US" sz="3360" b="1">
                <a:solidFill>
                  <a:srgbClr val="0000FF"/>
                </a:solidFill>
                <a:latin typeface="Arial Black" panose="020B0A04020102020204" charset="0"/>
                <a:ea typeface="微软雅黑" panose="020B0503020204020204" pitchFamily="34" charset="-122"/>
              </a:rPr>
              <a:t>(3)</a:t>
            </a:r>
            <a:endParaRPr lang="zh-CN" altLang="en-US" sz="3360" b="1">
              <a:solidFill>
                <a:srgbClr val="0000FF"/>
              </a:solidFill>
              <a:latin typeface="Arial Black" panose="020B0A04020102020204" charset="0"/>
              <a:ea typeface="微软雅黑" panose="020B0503020204020204" pitchFamily="34" charset="-122"/>
            </a:endParaRPr>
          </a:p>
        </p:txBody>
      </p:sp>
      <p:sp>
        <p:nvSpPr>
          <p:cNvPr id="69636" name="文本框 3"/>
          <p:cNvSpPr txBox="1"/>
          <p:nvPr>
            <p:custDataLst>
              <p:tags r:id="rId5"/>
            </p:custDataLst>
          </p:nvPr>
        </p:nvSpPr>
        <p:spPr>
          <a:xfrm>
            <a:off x="2047875" y="806450"/>
            <a:ext cx="3902076" cy="2675255"/>
          </a:xfrm>
          <a:prstGeom prst="rect">
            <a:avLst/>
          </a:prstGeom>
          <a:noFill/>
          <a:ln w="9525">
            <a:noFill/>
          </a:ln>
        </p:spPr>
        <p:txBody>
          <a:bodyPr wrap="square" anchor="t">
            <a:spAutoFit/>
          </a:bodyPr>
          <a:lstStyle/>
          <a:p>
            <a:r>
              <a:rPr lang="zh-CN" altLang="en-US" sz="3360" b="1">
                <a:solidFill>
                  <a:schemeClr val="tx1"/>
                </a:solidFill>
                <a:latin typeface="Arial Black" panose="020B0A04020102020204" charset="0"/>
                <a:ea typeface="微软雅黑" panose="020B0503020204020204" pitchFamily="34" charset="-122"/>
              </a:rPr>
              <a:t>①</a:t>
            </a:r>
            <a:r>
              <a:rPr lang="zh-CN" altLang="en-US" sz="3360" b="1" u="sng">
                <a:solidFill>
                  <a:schemeClr val="tx1"/>
                </a:solidFill>
                <a:latin typeface="Arial Black" panose="020B0A04020102020204" charset="0"/>
                <a:ea typeface="微软雅黑" panose="020B0503020204020204" pitchFamily="34" charset="-122"/>
              </a:rPr>
              <a:t>       </a:t>
            </a:r>
            <a:r>
              <a:rPr lang="zh-CN" altLang="en-US" sz="3360" b="1">
                <a:latin typeface="Arial Black" panose="020B0A04020102020204" charset="0"/>
                <a:ea typeface="微软雅黑" panose="020B0503020204020204" pitchFamily="34" charset="-122"/>
              </a:rPr>
              <a:t>对应的种群数量</a:t>
            </a:r>
            <a:r>
              <a:rPr lang="zh-CN" altLang="en-US" sz="3360" b="1">
                <a:solidFill>
                  <a:srgbClr val="FF0000"/>
                </a:solidFill>
                <a:latin typeface="Arial Black" panose="020B0A04020102020204" charset="0"/>
                <a:ea typeface="微软雅黑" panose="020B0503020204020204" pitchFamily="34" charset="-122"/>
              </a:rPr>
              <a:t>为K值</a:t>
            </a:r>
            <a:r>
              <a:rPr lang="zh-CN" altLang="en-US" sz="3360" b="1">
                <a:latin typeface="Arial Black" panose="020B0A04020102020204" charset="0"/>
                <a:ea typeface="微软雅黑" panose="020B0503020204020204" pitchFamily="34" charset="-122"/>
              </a:rPr>
              <a:t>。</a:t>
            </a:r>
            <a:endParaRPr lang="zh-CN" altLang="en-US" sz="3360" b="1">
              <a:latin typeface="Arial Black" panose="020B0A04020102020204" charset="0"/>
              <a:ea typeface="微软雅黑" panose="020B0503020204020204" pitchFamily="34" charset="-122"/>
            </a:endParaRPr>
          </a:p>
          <a:p>
            <a:r>
              <a:rPr lang="zh-CN" altLang="en-US" sz="3360" b="1">
                <a:solidFill>
                  <a:schemeClr val="tx1"/>
                </a:solidFill>
                <a:latin typeface="Arial Black" panose="020B0A04020102020204" charset="0"/>
                <a:ea typeface="微软雅黑" panose="020B0503020204020204" pitchFamily="34" charset="-122"/>
              </a:rPr>
              <a:t>②</a:t>
            </a:r>
            <a:r>
              <a:rPr lang="zh-CN" altLang="en-US" sz="3360" b="1" u="sng">
                <a:solidFill>
                  <a:schemeClr val="tx1"/>
                </a:solidFill>
                <a:latin typeface="Arial Black" panose="020B0A04020102020204" charset="0"/>
                <a:ea typeface="微软雅黑" panose="020B0503020204020204" pitchFamily="34" charset="-122"/>
              </a:rPr>
              <a:t>       </a:t>
            </a:r>
            <a:r>
              <a:rPr lang="zh-CN" altLang="en-US" sz="3360" b="1">
                <a:latin typeface="Arial Black" panose="020B0A04020102020204" charset="0"/>
                <a:ea typeface="微软雅黑" panose="020B0503020204020204" pitchFamily="34" charset="-122"/>
              </a:rPr>
              <a:t>对应的种群出生率与死亡率差值最大，为</a:t>
            </a:r>
            <a:r>
              <a:rPr lang="zh-CN" altLang="en-US" sz="3360" b="1">
                <a:solidFill>
                  <a:srgbClr val="FF0000"/>
                </a:solidFill>
                <a:latin typeface="Arial Black" panose="020B0A04020102020204" charset="0"/>
                <a:ea typeface="微软雅黑" panose="020B0503020204020204" pitchFamily="34" charset="-122"/>
              </a:rPr>
              <a:t>K/2值</a:t>
            </a:r>
            <a:r>
              <a:rPr lang="zh-CN" altLang="en-US" sz="3360" b="1">
                <a:latin typeface="Arial Black" panose="020B0A04020102020204" charset="0"/>
                <a:ea typeface="微软雅黑" panose="020B0503020204020204" pitchFamily="34" charset="-122"/>
              </a:rPr>
              <a:t>。</a:t>
            </a:r>
            <a:endParaRPr lang="zh-CN" altLang="en-US" sz="3360" b="1">
              <a:latin typeface="Arial Black" panose="020B0A04020102020204" charset="0"/>
              <a:ea typeface="微软雅黑" panose="020B0503020204020204" pitchFamily="34" charset="-122"/>
            </a:endParaRPr>
          </a:p>
        </p:txBody>
      </p:sp>
      <p:pic>
        <p:nvPicPr>
          <p:cNvPr id="69637" name="图片 1"/>
          <p:cNvPicPr/>
          <p:nvPr>
            <p:custDataLst>
              <p:tags r:id="rId6"/>
            </p:custDataLst>
          </p:nvPr>
        </p:nvPicPr>
        <p:blipFill>
          <a:blip r:embed="rId7"/>
          <a:stretch>
            <a:fillRect/>
          </a:stretch>
        </p:blipFill>
        <p:spPr>
          <a:xfrm>
            <a:off x="6505575" y="3702050"/>
            <a:ext cx="3365500" cy="2489200"/>
          </a:xfrm>
          <a:prstGeom prst="rect">
            <a:avLst/>
          </a:prstGeom>
          <a:noFill/>
          <a:ln w="9525">
            <a:noFill/>
          </a:ln>
        </p:spPr>
      </p:pic>
      <p:sp>
        <p:nvSpPr>
          <p:cNvPr id="80902" name="文本框 106"/>
          <p:cNvSpPr txBox="1"/>
          <p:nvPr>
            <p:custDataLst>
              <p:tags r:id="rId8"/>
            </p:custDataLst>
          </p:nvPr>
        </p:nvSpPr>
        <p:spPr>
          <a:xfrm>
            <a:off x="1978025" y="5146675"/>
            <a:ext cx="5080000" cy="1641475"/>
          </a:xfrm>
          <a:prstGeom prst="rect">
            <a:avLst/>
          </a:prstGeom>
          <a:noFill/>
          <a:ln w="9525">
            <a:noFill/>
          </a:ln>
        </p:spPr>
        <p:txBody>
          <a:bodyPr anchor="t">
            <a:spAutoFit/>
          </a:bodyPr>
          <a:lstStyle/>
          <a:p>
            <a:pPr indent="558800" algn="ctr"/>
            <a:endParaRPr lang="en-US" altLang="zh-CN" sz="3360">
              <a:solidFill>
                <a:srgbClr val="000000"/>
              </a:solidFill>
              <a:latin typeface="Arial Black" panose="020B0A04020102020204" charset="0"/>
              <a:ea typeface="微软雅黑" panose="020B0503020204020204" pitchFamily="34" charset="-122"/>
            </a:endParaRPr>
          </a:p>
          <a:p>
            <a:pPr indent="558800" algn="ctr"/>
            <a:r>
              <a:rPr lang="en-US" altLang="zh-CN" sz="3360">
                <a:solidFill>
                  <a:srgbClr val="000000"/>
                </a:solidFill>
                <a:latin typeface="Arial Black" panose="020B0A04020102020204" charset="0"/>
                <a:ea typeface="微软雅黑" panose="020B0503020204020204" pitchFamily="34" charset="-122"/>
              </a:rPr>
              <a:t> </a:t>
            </a:r>
            <a:endParaRPr lang="en-US" altLang="zh-CN" sz="3360">
              <a:solidFill>
                <a:srgbClr val="000000"/>
              </a:solidFill>
              <a:latin typeface="Arial Black" panose="020B0A04020102020204" charset="0"/>
              <a:ea typeface="微软雅黑" panose="020B0503020204020204" pitchFamily="34" charset="-122"/>
            </a:endParaRPr>
          </a:p>
          <a:p>
            <a:pPr indent="558800" algn="ctr"/>
            <a:endParaRPr lang="zh-CN" altLang="en-US" sz="3360">
              <a:latin typeface="Arial Black" panose="020B0A04020102020204" charset="0"/>
              <a:ea typeface="微软雅黑" panose="020B0503020204020204" pitchFamily="34" charset="-122"/>
            </a:endParaRPr>
          </a:p>
        </p:txBody>
      </p:sp>
      <p:sp>
        <p:nvSpPr>
          <p:cNvPr id="69639" name="文本框 2"/>
          <p:cNvSpPr txBox="1"/>
          <p:nvPr>
            <p:custDataLst>
              <p:tags r:id="rId9"/>
            </p:custDataLst>
          </p:nvPr>
        </p:nvSpPr>
        <p:spPr>
          <a:xfrm>
            <a:off x="2020437" y="3592707"/>
            <a:ext cx="1223964" cy="607695"/>
          </a:xfrm>
          <a:prstGeom prst="rect">
            <a:avLst/>
          </a:prstGeom>
          <a:noFill/>
          <a:ln w="9525">
            <a:noFill/>
          </a:ln>
        </p:spPr>
        <p:txBody>
          <a:bodyPr wrap="square" anchor="t">
            <a:spAutoFit/>
          </a:bodyPr>
          <a:lstStyle/>
          <a:p>
            <a:r>
              <a:rPr lang="zh-CN" altLang="en-US" sz="3360" b="1">
                <a:solidFill>
                  <a:srgbClr val="0000FF"/>
                </a:solidFill>
                <a:latin typeface="Arial Black" panose="020B0A04020102020204" charset="0"/>
                <a:ea typeface="微软雅黑" panose="020B0503020204020204" pitchFamily="34" charset="-122"/>
              </a:rPr>
              <a:t>(4)</a:t>
            </a:r>
            <a:endParaRPr lang="zh-CN" altLang="en-US" sz="3360" b="1">
              <a:solidFill>
                <a:srgbClr val="0000FF"/>
              </a:solidFill>
              <a:latin typeface="Arial Black" panose="020B0A04020102020204" charset="0"/>
              <a:ea typeface="微软雅黑" panose="020B0503020204020204" pitchFamily="34" charset="-122"/>
            </a:endParaRPr>
          </a:p>
        </p:txBody>
      </p:sp>
      <p:sp>
        <p:nvSpPr>
          <p:cNvPr id="69640" name="文本框 1"/>
          <p:cNvSpPr txBox="1"/>
          <p:nvPr>
            <p:custDataLst>
              <p:tags r:id="rId10"/>
            </p:custDataLst>
          </p:nvPr>
        </p:nvSpPr>
        <p:spPr>
          <a:xfrm>
            <a:off x="1952085" y="4242235"/>
            <a:ext cx="3844382" cy="2158365"/>
          </a:xfrm>
          <a:prstGeom prst="rect">
            <a:avLst/>
          </a:prstGeom>
          <a:noFill/>
          <a:ln w="9525">
            <a:noFill/>
          </a:ln>
        </p:spPr>
        <p:txBody>
          <a:bodyPr wrap="square" anchor="t">
            <a:spAutoFit/>
          </a:bodyPr>
          <a:lstStyle/>
          <a:p>
            <a:r>
              <a:rPr lang="zh-CN" altLang="en-US" sz="3360" b="1">
                <a:solidFill>
                  <a:schemeClr val="tx1"/>
                </a:solidFill>
                <a:latin typeface="Arial Black" panose="020B0A04020102020204" charset="0"/>
                <a:ea typeface="微软雅黑" panose="020B0503020204020204" pitchFamily="34" charset="-122"/>
              </a:rPr>
              <a:t>①</a:t>
            </a:r>
            <a:r>
              <a:rPr lang="zh-CN" altLang="en-US" sz="3360" b="1" u="sng">
                <a:solidFill>
                  <a:schemeClr val="tx1"/>
                </a:solidFill>
                <a:latin typeface="Arial Black" panose="020B0A04020102020204" charset="0"/>
                <a:ea typeface="微软雅黑" panose="020B0503020204020204" pitchFamily="34" charset="-122"/>
              </a:rPr>
              <a:t>       </a:t>
            </a:r>
            <a:r>
              <a:rPr lang="zh-CN" altLang="en-US" sz="3360" b="1">
                <a:latin typeface="Arial Black" panose="020B0A04020102020204" charset="0"/>
                <a:ea typeface="微软雅黑" panose="020B0503020204020204" pitchFamily="34" charset="-122"/>
              </a:rPr>
              <a:t>对应的种群个体数最多,</a:t>
            </a:r>
            <a:r>
              <a:rPr lang="zh-CN" altLang="en-US" sz="3360" b="1">
                <a:solidFill>
                  <a:srgbClr val="FF0000"/>
                </a:solidFill>
                <a:latin typeface="Arial Black" panose="020B0A04020102020204" charset="0"/>
                <a:ea typeface="微软雅黑" panose="020B0503020204020204" pitchFamily="34" charset="-122"/>
              </a:rPr>
              <a:t>即K值。</a:t>
            </a:r>
            <a:endParaRPr lang="zh-CN" altLang="en-US" sz="3360" b="1">
              <a:solidFill>
                <a:srgbClr val="FF0000"/>
              </a:solidFill>
              <a:latin typeface="Arial Black" panose="020B0A04020102020204" charset="0"/>
              <a:ea typeface="微软雅黑" panose="020B0503020204020204" pitchFamily="34" charset="-122"/>
            </a:endParaRPr>
          </a:p>
          <a:p>
            <a:r>
              <a:rPr lang="zh-CN" altLang="en-US" sz="3360" b="1">
                <a:solidFill>
                  <a:schemeClr val="tx1"/>
                </a:solidFill>
                <a:latin typeface="Arial Black" panose="020B0A04020102020204" charset="0"/>
                <a:ea typeface="微软雅黑" panose="020B0503020204020204" pitchFamily="34" charset="-122"/>
              </a:rPr>
              <a:t>②</a:t>
            </a:r>
            <a:r>
              <a:rPr lang="zh-CN" altLang="en-US" sz="3360" b="1" u="sng">
                <a:solidFill>
                  <a:schemeClr val="tx1"/>
                </a:solidFill>
                <a:latin typeface="Arial Black" panose="020B0A04020102020204" charset="0"/>
                <a:ea typeface="微软雅黑" panose="020B0503020204020204" pitchFamily="34" charset="-122"/>
              </a:rPr>
              <a:t>       </a:t>
            </a:r>
            <a:r>
              <a:rPr lang="zh-CN" altLang="en-US" sz="3360" b="1">
                <a:latin typeface="Arial Black" panose="020B0A04020102020204" charset="0"/>
                <a:ea typeface="微软雅黑" panose="020B0503020204020204" pitchFamily="34" charset="-122"/>
              </a:rPr>
              <a:t>对应的种群个体数</a:t>
            </a:r>
            <a:r>
              <a:rPr lang="zh-CN" altLang="en-US" sz="3360" b="1">
                <a:solidFill>
                  <a:srgbClr val="FF0000"/>
                </a:solidFill>
                <a:latin typeface="Arial Black" panose="020B0A04020102020204" charset="0"/>
                <a:ea typeface="微软雅黑" panose="020B0503020204020204" pitchFamily="34" charset="-122"/>
              </a:rPr>
              <a:t>为K/2值。</a:t>
            </a:r>
            <a:endParaRPr lang="zh-CN" altLang="en-US" sz="3360" b="1">
              <a:solidFill>
                <a:srgbClr val="FF0000"/>
              </a:solidFill>
              <a:latin typeface="Arial Black" panose="020B0A04020102020204" charset="0"/>
              <a:ea typeface="微软雅黑" panose="020B0503020204020204" pitchFamily="34" charset="-122"/>
            </a:endParaRPr>
          </a:p>
        </p:txBody>
      </p:sp>
      <p:sp>
        <p:nvSpPr>
          <p:cNvPr id="2" name="文本框 1"/>
          <p:cNvSpPr txBox="1"/>
          <p:nvPr>
            <p:custDataLst>
              <p:tags r:id="rId11"/>
            </p:custDataLst>
          </p:nvPr>
        </p:nvSpPr>
        <p:spPr>
          <a:xfrm>
            <a:off x="2576302" y="794180"/>
            <a:ext cx="942340" cy="607695"/>
          </a:xfrm>
          <a:prstGeom prst="rect">
            <a:avLst/>
          </a:prstGeom>
          <a:noFill/>
        </p:spPr>
        <p:txBody>
          <a:bodyPr wrap="none" rtlCol="0">
            <a:spAutoFit/>
          </a:bodyPr>
          <a:lstStyle/>
          <a:p>
            <a:pPr algn="l"/>
            <a:r>
              <a:rPr lang="zh-CN" altLang="en-US" sz="3360" b="1">
                <a:solidFill>
                  <a:srgbClr val="FF0000"/>
                </a:solidFill>
                <a:latin typeface="Arial Black" panose="020B0A04020102020204" charset="0"/>
                <a:ea typeface="微软雅黑" panose="020B0503020204020204" pitchFamily="34" charset="-122"/>
                <a:sym typeface="+mn-ea"/>
              </a:rPr>
              <a:t>C点</a:t>
            </a:r>
            <a:endParaRPr lang="zh-CN" altLang="en-US" sz="3360" b="1">
              <a:solidFill>
                <a:srgbClr val="FF0000"/>
              </a:solidFill>
              <a:latin typeface="Arial Black" panose="020B0A04020102020204" charset="0"/>
              <a:ea typeface="微软雅黑" panose="020B0503020204020204" pitchFamily="34" charset="-122"/>
              <a:sym typeface="+mn-ea"/>
            </a:endParaRPr>
          </a:p>
        </p:txBody>
      </p:sp>
      <p:sp>
        <p:nvSpPr>
          <p:cNvPr id="3" name="文本框 2"/>
          <p:cNvSpPr txBox="1"/>
          <p:nvPr>
            <p:custDataLst>
              <p:tags r:id="rId12"/>
            </p:custDataLst>
          </p:nvPr>
        </p:nvSpPr>
        <p:spPr>
          <a:xfrm>
            <a:off x="2510755" y="1840639"/>
            <a:ext cx="1061720" cy="607695"/>
          </a:xfrm>
          <a:prstGeom prst="rect">
            <a:avLst/>
          </a:prstGeom>
          <a:noFill/>
        </p:spPr>
        <p:txBody>
          <a:bodyPr wrap="none" rtlCol="0">
            <a:spAutoFit/>
          </a:bodyPr>
          <a:lstStyle/>
          <a:p>
            <a:pPr algn="l"/>
            <a:r>
              <a:rPr lang="zh-CN" altLang="en-US" sz="3360" b="1">
                <a:solidFill>
                  <a:srgbClr val="FF0000"/>
                </a:solidFill>
                <a:latin typeface="Arial Black" panose="020B0A04020102020204" charset="0"/>
                <a:ea typeface="微软雅黑" panose="020B0503020204020204" pitchFamily="34" charset="-122"/>
                <a:sym typeface="+mn-ea"/>
              </a:rPr>
              <a:t>C'点</a:t>
            </a:r>
            <a:endParaRPr lang="zh-CN" altLang="en-US" sz="3360" b="1">
              <a:solidFill>
                <a:srgbClr val="FF0000"/>
              </a:solidFill>
              <a:latin typeface="Arial Black" panose="020B0A04020102020204" charset="0"/>
              <a:ea typeface="微软雅黑" panose="020B0503020204020204" pitchFamily="34" charset="-122"/>
              <a:sym typeface="+mn-ea"/>
            </a:endParaRPr>
          </a:p>
        </p:txBody>
      </p:sp>
      <p:sp>
        <p:nvSpPr>
          <p:cNvPr id="4" name="文本框 3"/>
          <p:cNvSpPr txBox="1"/>
          <p:nvPr>
            <p:custDataLst>
              <p:tags r:id="rId13"/>
            </p:custDataLst>
          </p:nvPr>
        </p:nvSpPr>
        <p:spPr>
          <a:xfrm>
            <a:off x="2457403" y="4233089"/>
            <a:ext cx="942340" cy="607695"/>
          </a:xfrm>
          <a:prstGeom prst="rect">
            <a:avLst/>
          </a:prstGeom>
          <a:noFill/>
        </p:spPr>
        <p:txBody>
          <a:bodyPr wrap="none" rtlCol="0">
            <a:spAutoFit/>
          </a:bodyPr>
          <a:lstStyle/>
          <a:p>
            <a:pPr algn="l"/>
            <a:r>
              <a:rPr lang="zh-CN" altLang="en-US" sz="3360" b="1">
                <a:solidFill>
                  <a:srgbClr val="FF0000"/>
                </a:solidFill>
                <a:latin typeface="Arial Black" panose="020B0A04020102020204" charset="0"/>
                <a:ea typeface="微软雅黑" panose="020B0503020204020204" pitchFamily="34" charset="-122"/>
                <a:sym typeface="+mn-ea"/>
              </a:rPr>
              <a:t>D点</a:t>
            </a:r>
            <a:endParaRPr lang="zh-CN" altLang="en-US" sz="3360" b="1">
              <a:solidFill>
                <a:srgbClr val="FF0000"/>
              </a:solidFill>
              <a:latin typeface="Arial Black" panose="020B0A04020102020204" charset="0"/>
              <a:ea typeface="微软雅黑" panose="020B0503020204020204" pitchFamily="34" charset="-122"/>
              <a:sym typeface="+mn-ea"/>
            </a:endParaRPr>
          </a:p>
        </p:txBody>
      </p:sp>
      <p:sp>
        <p:nvSpPr>
          <p:cNvPr id="5" name="文本框 4"/>
          <p:cNvSpPr txBox="1"/>
          <p:nvPr>
            <p:custDataLst>
              <p:tags r:id="rId14"/>
            </p:custDataLst>
          </p:nvPr>
        </p:nvSpPr>
        <p:spPr>
          <a:xfrm>
            <a:off x="2392619" y="5271163"/>
            <a:ext cx="1061720" cy="607695"/>
          </a:xfrm>
          <a:prstGeom prst="rect">
            <a:avLst/>
          </a:prstGeom>
          <a:noFill/>
        </p:spPr>
        <p:txBody>
          <a:bodyPr wrap="none" rtlCol="0">
            <a:spAutoFit/>
          </a:bodyPr>
          <a:lstStyle/>
          <a:p>
            <a:pPr algn="l"/>
            <a:r>
              <a:rPr lang="zh-CN" altLang="en-US" sz="3360" b="1">
                <a:solidFill>
                  <a:srgbClr val="FF0000"/>
                </a:solidFill>
                <a:latin typeface="Arial Black" panose="020B0A04020102020204" charset="0"/>
                <a:ea typeface="微软雅黑" panose="020B0503020204020204" pitchFamily="34" charset="-122"/>
                <a:sym typeface="+mn-ea"/>
              </a:rPr>
              <a:t>D'点</a:t>
            </a:r>
            <a:endParaRPr lang="zh-CN" altLang="en-US" sz="3360" b="1">
              <a:solidFill>
                <a:srgbClr val="FF0000"/>
              </a:solidFill>
              <a:latin typeface="Arial Black" panose="020B0A04020102020204" charset="0"/>
              <a:ea typeface="微软雅黑" panose="020B0503020204020204" pitchFamily="34" charset="-122"/>
              <a:sym typeface="+mn-ea"/>
            </a:endParaRPr>
          </a:p>
        </p:txBody>
      </p:sp>
      <p:grpSp>
        <p:nvGrpSpPr>
          <p:cNvPr id="14" name="组合 13"/>
          <p:cNvGrpSpPr/>
          <p:nvPr>
            <p:custDataLst>
              <p:tags r:id="rId15"/>
            </p:custDataLst>
          </p:nvPr>
        </p:nvGrpSpPr>
        <p:grpSpPr>
          <a:xfrm>
            <a:off x="87630" y="-33020"/>
            <a:ext cx="12017375" cy="6858000"/>
            <a:chOff x="220717" y="178677"/>
            <a:chExt cx="11666483" cy="6568965"/>
          </a:xfrm>
        </p:grpSpPr>
        <p:sp>
          <p:nvSpPr>
            <p:cNvPr id="15" name="矩形 14"/>
            <p:cNvSpPr/>
            <p:nvPr>
              <p:custDataLst>
                <p:tags r:id="rId16"/>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17"/>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8"/>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9"/>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 calcmode="lin" valueType="num">
                                      <p:cBhvr additive="base">
                                        <p:cTn id="7" dur="500" fill="hold"/>
                                        <p:tgtEl>
                                          <p:spTgt spid="69636"/>
                                        </p:tgtEl>
                                        <p:attrNameLst>
                                          <p:attrName>ppt_x</p:attrName>
                                        </p:attrNameLst>
                                      </p:cBhvr>
                                      <p:tavLst>
                                        <p:tav tm="0">
                                          <p:val>
                                            <p:strVal val="#ppt_x"/>
                                          </p:val>
                                        </p:tav>
                                        <p:tav tm="100000">
                                          <p:val>
                                            <p:strVal val="#ppt_x"/>
                                          </p:val>
                                        </p:tav>
                                      </p:tavLst>
                                    </p:anim>
                                    <p:anim calcmode="lin" valueType="num">
                                      <p:cBhvr additive="base">
                                        <p:cTn id="8" dur="500" fill="hold"/>
                                        <p:tgtEl>
                                          <p:spTgt spid="696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9639"/>
                                        </p:tgtEl>
                                        <p:attrNameLst>
                                          <p:attrName>style.visibility</p:attrName>
                                        </p:attrNameLst>
                                      </p:cBhvr>
                                      <p:to>
                                        <p:strVal val="visible"/>
                                      </p:to>
                                    </p:set>
                                    <p:anim calcmode="lin" valueType="num">
                                      <p:cBhvr additive="base">
                                        <p:cTn id="23" dur="500" fill="hold"/>
                                        <p:tgtEl>
                                          <p:spTgt spid="69639"/>
                                        </p:tgtEl>
                                        <p:attrNameLst>
                                          <p:attrName>ppt_x</p:attrName>
                                        </p:attrNameLst>
                                      </p:cBhvr>
                                      <p:tavLst>
                                        <p:tav tm="0">
                                          <p:val>
                                            <p:strVal val="#ppt_x"/>
                                          </p:val>
                                        </p:tav>
                                        <p:tav tm="100000">
                                          <p:val>
                                            <p:strVal val="#ppt_x"/>
                                          </p:val>
                                        </p:tav>
                                      </p:tavLst>
                                    </p:anim>
                                    <p:anim calcmode="lin" valueType="num">
                                      <p:cBhvr additive="base">
                                        <p:cTn id="24" dur="500" fill="hold"/>
                                        <p:tgtEl>
                                          <p:spTgt spid="69639"/>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69637"/>
                                        </p:tgtEl>
                                        <p:attrNameLst>
                                          <p:attrName>style.visibility</p:attrName>
                                        </p:attrNameLst>
                                      </p:cBhvr>
                                      <p:to>
                                        <p:strVal val="visible"/>
                                      </p:to>
                                    </p:set>
                                    <p:anim calcmode="lin" valueType="num">
                                      <p:cBhvr additive="base">
                                        <p:cTn id="28" dur="500" fill="hold"/>
                                        <p:tgtEl>
                                          <p:spTgt spid="69637"/>
                                        </p:tgtEl>
                                        <p:attrNameLst>
                                          <p:attrName>ppt_x</p:attrName>
                                        </p:attrNameLst>
                                      </p:cBhvr>
                                      <p:tavLst>
                                        <p:tav tm="0">
                                          <p:val>
                                            <p:strVal val="#ppt_x"/>
                                          </p:val>
                                        </p:tav>
                                        <p:tav tm="100000">
                                          <p:val>
                                            <p:strVal val="#ppt_x"/>
                                          </p:val>
                                        </p:tav>
                                      </p:tavLst>
                                    </p:anim>
                                    <p:anim calcmode="lin" valueType="num">
                                      <p:cBhvr additive="base">
                                        <p:cTn id="29" dur="500" fill="hold"/>
                                        <p:tgtEl>
                                          <p:spTgt spid="6963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69640"/>
                                        </p:tgtEl>
                                        <p:attrNameLst>
                                          <p:attrName>style.visibility</p:attrName>
                                        </p:attrNameLst>
                                      </p:cBhvr>
                                      <p:to>
                                        <p:strVal val="visible"/>
                                      </p:to>
                                    </p:set>
                                    <p:anim calcmode="lin" valueType="num">
                                      <p:cBhvr additive="base">
                                        <p:cTn id="34" dur="500" fill="hold"/>
                                        <p:tgtEl>
                                          <p:spTgt spid="69640"/>
                                        </p:tgtEl>
                                        <p:attrNameLst>
                                          <p:attrName>ppt_x</p:attrName>
                                        </p:attrNameLst>
                                      </p:cBhvr>
                                      <p:tavLst>
                                        <p:tav tm="0">
                                          <p:val>
                                            <p:strVal val="#ppt_x"/>
                                          </p:val>
                                        </p:tav>
                                        <p:tav tm="100000">
                                          <p:val>
                                            <p:strVal val="#ppt_x"/>
                                          </p:val>
                                        </p:tav>
                                      </p:tavLst>
                                    </p:anim>
                                    <p:anim calcmode="lin" valueType="num">
                                      <p:cBhvr additive="base">
                                        <p:cTn id="35" dur="500" fill="hold"/>
                                        <p:tgtEl>
                                          <p:spTgt spid="6964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linds(horizontal)">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p:bldP spid="69639" grpId="0"/>
      <p:bldP spid="69640" grpId="0"/>
      <p:bldP spid="2" grpId="0"/>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316230" y="361950"/>
            <a:ext cx="11559540" cy="1038860"/>
          </a:xfrm>
          <a:prstGeom prst="rect">
            <a:avLst/>
          </a:prstGeom>
          <a:noFill/>
        </p:spPr>
        <p:txBody>
          <a:bodyPr wrap="square" rtlCol="0">
            <a:spAutoFit/>
          </a:bodyPr>
          <a:lstStyle/>
          <a:p>
            <a:pPr algn="l">
              <a:lnSpc>
                <a:spcPct val="110000"/>
              </a:lnSpc>
            </a:pP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如果资源和生存空间没有限制，那么</a:t>
            </a:r>
            <a:r>
              <a:rPr lang="en-US" altLang="zh-CN"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1</a:t>
            </a:r>
            <a:r>
              <a:rPr lang="zh-CN" altLang="en-US"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个细菌繁殖</a:t>
            </a:r>
            <a:r>
              <a:rPr lang="en-US" altLang="zh-CN"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n</a:t>
            </a:r>
            <a:r>
              <a:rPr lang="zh-CN" altLang="en-US"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代之后的数量是多少</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a:p>
            <a:pPr algn="l">
              <a:lnSpc>
                <a:spcPct val="110000"/>
              </a:lnSpc>
            </a:pPr>
            <a:r>
              <a:rPr lang="en-US" altLang="zh-CN" sz="2800" b="1" smtClean="0">
                <a:ln>
                  <a:noFill/>
                </a:ln>
                <a:solidFill>
                  <a:srgbClr val="000000"/>
                </a:solidFill>
                <a:effectLst/>
                <a:latin typeface="Arial Black" panose="020B0A04020102020204" charset="0"/>
                <a:cs typeface="Arial Black" panose="020B0A04020102020204" charset="0"/>
                <a:sym typeface="+mn-ea"/>
              </a:rPr>
              <a:t>(</a:t>
            </a:r>
            <a:r>
              <a:rPr lang="zh-CN" sz="2800" b="1" smtClean="0">
                <a:ln>
                  <a:noFill/>
                </a:ln>
                <a:solidFill>
                  <a:srgbClr val="000000"/>
                </a:solidFill>
                <a:effectLst/>
                <a:latin typeface="Arial Black" panose="020B0A04020102020204" charset="0"/>
                <a:cs typeface="Arial Black" panose="020B0A04020102020204" charset="0"/>
                <a:sym typeface="+mn-ea"/>
              </a:rPr>
              <a:t>细菌每20min就通过分裂繁殖一次</a:t>
            </a:r>
            <a:r>
              <a:rPr lang="en-US" altLang="zh-CN" sz="2800" b="1" smtClean="0">
                <a:ln>
                  <a:noFill/>
                </a:ln>
                <a:solidFill>
                  <a:srgbClr val="000000"/>
                </a:solidFill>
                <a:effectLst/>
                <a:latin typeface="Arial Black" panose="020B0A04020102020204" charset="0"/>
                <a:cs typeface="Arial Black" panose="020B0A04020102020204" charset="0"/>
                <a:sym typeface="+mn-ea"/>
              </a:rPr>
              <a:t>)</a:t>
            </a:r>
            <a:endParaRPr lang="en-US" altLang="zh-CN" sz="2800" b="1" smtClean="0">
              <a:ln>
                <a:noFill/>
              </a:ln>
              <a:solidFill>
                <a:srgbClr val="000000"/>
              </a:solidFill>
              <a:effectLst/>
              <a:latin typeface="Arial Black" panose="020B0A04020102020204" charset="0"/>
              <a:ea typeface="微软雅黑" panose="020B0503020204020204" pitchFamily="34" charset="-122"/>
              <a:cs typeface="Arial Black" panose="020B0A04020102020204" charset="0"/>
              <a:sym typeface="+mn-ea"/>
            </a:endParaRPr>
          </a:p>
        </p:txBody>
      </p:sp>
      <p:graphicFrame>
        <p:nvGraphicFramePr>
          <p:cNvPr id="21" name="表格 20"/>
          <p:cNvGraphicFramePr>
            <a:graphicFrameLocks noGrp="1"/>
          </p:cNvGraphicFramePr>
          <p:nvPr>
            <p:custDataLst>
              <p:tags r:id="rId2"/>
            </p:custDataLst>
          </p:nvPr>
        </p:nvGraphicFramePr>
        <p:xfrm>
          <a:off x="660400" y="1483360"/>
          <a:ext cx="10535920" cy="1828800"/>
        </p:xfrm>
        <a:graphic>
          <a:graphicData uri="http://schemas.openxmlformats.org/drawingml/2006/table">
            <a:tbl>
              <a:tblPr firstRow="1" bandRow="1">
                <a:tableStyleId>{5C22544A-7EE6-4342-B048-85BDC9FD1C3A}</a:tableStyleId>
              </a:tblPr>
              <a:tblGrid>
                <a:gridCol w="2151380"/>
                <a:gridCol w="931545"/>
                <a:gridCol w="932180"/>
                <a:gridCol w="931545"/>
                <a:gridCol w="931545"/>
                <a:gridCol w="931545"/>
                <a:gridCol w="931545"/>
                <a:gridCol w="931545"/>
                <a:gridCol w="931545"/>
                <a:gridCol w="931545"/>
              </a:tblGrid>
              <a:tr h="433070">
                <a:tc>
                  <a:txBody>
                    <a:bodyPr wrap="square"/>
                    <a:lstStyle/>
                    <a:p>
                      <a:pPr algn="ctr">
                        <a:buNone/>
                      </a:pPr>
                      <a:r>
                        <a:rPr lang="zh-CN" altLang="en-US" sz="2400">
                          <a:solidFill>
                            <a:srgbClr val="000000"/>
                          </a:solidFill>
                          <a:latin typeface="Arial Black" panose="020B0A04020102020204" charset="0"/>
                          <a:ea typeface="微软雅黑" panose="020B0503020204020204" pitchFamily="34" charset="-122"/>
                          <a:cs typeface="Arial Black" panose="020B0A04020102020204" charset="0"/>
                          <a:sym typeface="+mn-ea"/>
                        </a:rPr>
                        <a:t>时间（min)</a:t>
                      </a:r>
                      <a:endParaRPr lang="zh-CN" altLang="en-US" sz="2400" b="1">
                        <a:solidFill>
                          <a:srgbClr val="000000"/>
                        </a:solidFill>
                        <a:latin typeface="Arial Black" panose="020B0A04020102020204" charset="0"/>
                        <a:ea typeface="微软雅黑" panose="020B0503020204020204" pitchFamily="34" charset="-122"/>
                        <a:cs typeface="Arial Black" panose="020B0A04020102020204" charset="0"/>
                        <a:sym typeface="+mn-ea"/>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20</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40</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60</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80</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100</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120</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140</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160</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180</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57200">
                <a:tc>
                  <a:txBody>
                    <a:bodyPr wrap="square"/>
                    <a:lstStyle/>
                    <a:p>
                      <a:pPr algn="ctr">
                        <a:buNone/>
                      </a:pPr>
                      <a:r>
                        <a:rPr lang="zh-CN" altLang="en-US" sz="2400" b="1">
                          <a:solidFill>
                            <a:schemeClr val="tx1"/>
                          </a:solidFill>
                          <a:latin typeface="Arial Black" panose="020B0A04020102020204" charset="0"/>
                          <a:ea typeface="微软雅黑" panose="020B0503020204020204" pitchFamily="34" charset="-122"/>
                        </a:rPr>
                        <a:t>分裂次数</a:t>
                      </a:r>
                      <a:endParaRPr lang="zh-CN" altLang="en-US" sz="2400" b="1">
                        <a:solidFill>
                          <a:schemeClr val="tx1"/>
                        </a:solidFill>
                        <a:latin typeface="Arial Black" panose="020B0A04020102020204" charset="0"/>
                        <a:ea typeface="微软雅黑" panose="020B0503020204020204" pitchFamily="34"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1</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2</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3</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4</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5</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6</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7</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8</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9</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20675">
                <a:tc>
                  <a:txBody>
                    <a:bodyPr wrap="square"/>
                    <a:lstStyle/>
                    <a:p>
                      <a:pPr algn="ctr">
                        <a:buNone/>
                      </a:pPr>
                      <a:r>
                        <a:rPr lang="zh-CN" altLang="en-US" sz="2400" b="1">
                          <a:solidFill>
                            <a:schemeClr val="tx1"/>
                          </a:solidFill>
                          <a:latin typeface="Arial Black" panose="020B0A04020102020204" charset="0"/>
                          <a:ea typeface="微软雅黑" panose="020B0503020204020204" pitchFamily="34" charset="-122"/>
                        </a:rPr>
                        <a:t>数量（个）</a:t>
                      </a:r>
                      <a:endParaRPr lang="zh-CN" altLang="en-US" sz="2400" b="1">
                        <a:solidFill>
                          <a:schemeClr val="tx1"/>
                        </a:solidFill>
                        <a:latin typeface="Arial Black" panose="020B0A04020102020204" charset="0"/>
                        <a:ea typeface="微软雅黑" panose="020B0503020204020204" pitchFamily="34"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2</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4</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8</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16</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32</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64</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128</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216</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512</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57200">
                <a:tc>
                  <a:txBody>
                    <a:bodyPr wrap="square"/>
                    <a:lstStyle/>
                    <a:p>
                      <a:pPr algn="ctr">
                        <a:buNone/>
                      </a:pPr>
                      <a:r>
                        <a:rPr lang="zh-CN" altLang="en-US" sz="2400" b="1">
                          <a:solidFill>
                            <a:schemeClr val="tx1"/>
                          </a:solidFill>
                          <a:latin typeface="Arial Black" panose="020B0A04020102020204" charset="0"/>
                          <a:ea typeface="微软雅黑" panose="020B0503020204020204" pitchFamily="34" charset="-122"/>
                        </a:rPr>
                        <a:t>指数形式</a:t>
                      </a:r>
                      <a:endParaRPr lang="zh-CN" altLang="en-US" sz="2400" b="1">
                        <a:solidFill>
                          <a:schemeClr val="tx1"/>
                        </a:solidFill>
                        <a:latin typeface="Arial Black" panose="020B0A04020102020204" charset="0"/>
                        <a:ea typeface="微软雅黑" panose="020B0503020204020204" pitchFamily="34"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2" name="文本框 21"/>
          <p:cNvSpPr txBox="1"/>
          <p:nvPr>
            <p:custDataLst>
              <p:tags r:id="rId3"/>
            </p:custDataLst>
          </p:nvPr>
        </p:nvSpPr>
        <p:spPr>
          <a:xfrm>
            <a:off x="3065145" y="2839720"/>
            <a:ext cx="621030" cy="521970"/>
          </a:xfrm>
          <a:prstGeom prst="rect">
            <a:avLst/>
          </a:prstGeom>
          <a:noFill/>
        </p:spPr>
        <p:txBody>
          <a:bodyPr wrap="square" rtlCol="0">
            <a:spAutoFit/>
          </a:bodyPr>
          <a:lstStyle/>
          <a:p>
            <a:pPr algn="l">
              <a:lnSpc>
                <a:spcPct val="100000"/>
              </a:lnSpc>
              <a:buClrTx/>
              <a:buSzTx/>
              <a:buFontTx/>
            </a:pP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rPr>
              <a:t>1</a:t>
            </a:r>
            <a:endPar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23" name="文本框 22"/>
          <p:cNvSpPr txBox="1"/>
          <p:nvPr>
            <p:custDataLst>
              <p:tags r:id="rId4"/>
            </p:custDataLst>
          </p:nvPr>
        </p:nvSpPr>
        <p:spPr>
          <a:xfrm>
            <a:off x="3986530" y="2839720"/>
            <a:ext cx="621030" cy="521970"/>
          </a:xfrm>
          <a:prstGeom prst="rect">
            <a:avLst/>
          </a:prstGeom>
          <a:noFill/>
        </p:spPr>
        <p:txBody>
          <a:bodyPr wrap="square" rtlCol="0">
            <a:spAutoFit/>
          </a:bodyPr>
          <a:lstStyle/>
          <a:p>
            <a:pPr algn="l">
              <a:lnSpc>
                <a:spcPct val="100000"/>
              </a:lnSpc>
              <a:buClrTx/>
              <a:buSzTx/>
              <a:buFontTx/>
            </a:pP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rPr>
              <a:t>2</a:t>
            </a:r>
            <a:endPar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24" name="文本框 23"/>
          <p:cNvSpPr txBox="1"/>
          <p:nvPr>
            <p:custDataLst>
              <p:tags r:id="rId5"/>
            </p:custDataLst>
          </p:nvPr>
        </p:nvSpPr>
        <p:spPr>
          <a:xfrm>
            <a:off x="4836795" y="2832735"/>
            <a:ext cx="621030" cy="521970"/>
          </a:xfrm>
          <a:prstGeom prst="rect">
            <a:avLst/>
          </a:prstGeom>
          <a:noFill/>
        </p:spPr>
        <p:txBody>
          <a:bodyPr wrap="square" rtlCol="0">
            <a:spAutoFit/>
          </a:bodyPr>
          <a:lstStyle/>
          <a:p>
            <a:pPr algn="l">
              <a:lnSpc>
                <a:spcPct val="100000"/>
              </a:lnSpc>
              <a:buClrTx/>
              <a:buSzTx/>
              <a:buFontTx/>
            </a:pP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rPr>
              <a:t>3</a:t>
            </a:r>
            <a:endPar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25" name="文本框 24"/>
          <p:cNvSpPr txBox="1"/>
          <p:nvPr>
            <p:custDataLst>
              <p:tags r:id="rId6"/>
            </p:custDataLst>
          </p:nvPr>
        </p:nvSpPr>
        <p:spPr>
          <a:xfrm>
            <a:off x="5777865" y="2832735"/>
            <a:ext cx="621030" cy="521970"/>
          </a:xfrm>
          <a:prstGeom prst="rect">
            <a:avLst/>
          </a:prstGeom>
          <a:noFill/>
        </p:spPr>
        <p:txBody>
          <a:bodyPr wrap="square" rtlCol="0">
            <a:spAutoFit/>
          </a:bodyPr>
          <a:lstStyle/>
          <a:p>
            <a:pPr algn="l">
              <a:lnSpc>
                <a:spcPct val="100000"/>
              </a:lnSpc>
              <a:buClrTx/>
              <a:buSzTx/>
              <a:buFontTx/>
            </a:pP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rPr>
              <a:t>4</a:t>
            </a:r>
            <a:endPar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26" name="文本框 25"/>
          <p:cNvSpPr txBox="1"/>
          <p:nvPr>
            <p:custDataLst>
              <p:tags r:id="rId7"/>
            </p:custDataLst>
          </p:nvPr>
        </p:nvSpPr>
        <p:spPr>
          <a:xfrm>
            <a:off x="6718935" y="2832735"/>
            <a:ext cx="621030" cy="521970"/>
          </a:xfrm>
          <a:prstGeom prst="rect">
            <a:avLst/>
          </a:prstGeom>
          <a:noFill/>
        </p:spPr>
        <p:txBody>
          <a:bodyPr wrap="square" rtlCol="0">
            <a:spAutoFit/>
          </a:bodyPr>
          <a:lstStyle/>
          <a:p>
            <a:pPr algn="l">
              <a:lnSpc>
                <a:spcPct val="100000"/>
              </a:lnSpc>
              <a:buClrTx/>
              <a:buSzTx/>
              <a:buFontTx/>
            </a:pP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rPr>
              <a:t>5</a:t>
            </a:r>
            <a:endPar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27" name="文本框 26"/>
          <p:cNvSpPr txBox="1"/>
          <p:nvPr>
            <p:custDataLst>
              <p:tags r:id="rId8"/>
            </p:custDataLst>
          </p:nvPr>
        </p:nvSpPr>
        <p:spPr>
          <a:xfrm>
            <a:off x="7647940" y="2832735"/>
            <a:ext cx="621030" cy="521970"/>
          </a:xfrm>
          <a:prstGeom prst="rect">
            <a:avLst/>
          </a:prstGeom>
          <a:noFill/>
        </p:spPr>
        <p:txBody>
          <a:bodyPr wrap="square" rtlCol="0">
            <a:spAutoFit/>
          </a:bodyPr>
          <a:lstStyle/>
          <a:p>
            <a:pPr algn="l">
              <a:lnSpc>
                <a:spcPct val="100000"/>
              </a:lnSpc>
              <a:buClrTx/>
              <a:buSzTx/>
              <a:buFontTx/>
            </a:pP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rPr>
              <a:t>6</a:t>
            </a:r>
            <a:endPar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28" name="文本框 27"/>
          <p:cNvSpPr txBox="1"/>
          <p:nvPr>
            <p:custDataLst>
              <p:tags r:id="rId9"/>
            </p:custDataLst>
          </p:nvPr>
        </p:nvSpPr>
        <p:spPr>
          <a:xfrm>
            <a:off x="8626475" y="2832735"/>
            <a:ext cx="621030" cy="521970"/>
          </a:xfrm>
          <a:prstGeom prst="rect">
            <a:avLst/>
          </a:prstGeom>
          <a:noFill/>
        </p:spPr>
        <p:txBody>
          <a:bodyPr wrap="square" rtlCol="0">
            <a:spAutoFit/>
          </a:bodyPr>
          <a:lstStyle/>
          <a:p>
            <a:pPr algn="l">
              <a:lnSpc>
                <a:spcPct val="100000"/>
              </a:lnSpc>
              <a:buClrTx/>
              <a:buSzTx/>
              <a:buFontTx/>
            </a:pP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rPr>
              <a:t>7</a:t>
            </a:r>
            <a:endPar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29" name="文本框 28"/>
          <p:cNvSpPr txBox="1"/>
          <p:nvPr>
            <p:custDataLst>
              <p:tags r:id="rId10"/>
            </p:custDataLst>
          </p:nvPr>
        </p:nvSpPr>
        <p:spPr>
          <a:xfrm>
            <a:off x="9527540" y="2851785"/>
            <a:ext cx="621030" cy="521970"/>
          </a:xfrm>
          <a:prstGeom prst="rect">
            <a:avLst/>
          </a:prstGeom>
          <a:noFill/>
        </p:spPr>
        <p:txBody>
          <a:bodyPr wrap="square" rtlCol="0">
            <a:spAutoFit/>
          </a:bodyPr>
          <a:lstStyle/>
          <a:p>
            <a:pPr algn="l">
              <a:lnSpc>
                <a:spcPct val="100000"/>
              </a:lnSpc>
              <a:buClrTx/>
              <a:buSzTx/>
              <a:buFontTx/>
            </a:pP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rPr>
              <a:t>8</a:t>
            </a:r>
            <a:endPar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30" name="文本框 29"/>
          <p:cNvSpPr txBox="1"/>
          <p:nvPr>
            <p:custDataLst>
              <p:tags r:id="rId11"/>
            </p:custDataLst>
          </p:nvPr>
        </p:nvSpPr>
        <p:spPr>
          <a:xfrm>
            <a:off x="10428605" y="2832735"/>
            <a:ext cx="621030" cy="521970"/>
          </a:xfrm>
          <a:prstGeom prst="rect">
            <a:avLst/>
          </a:prstGeom>
          <a:noFill/>
        </p:spPr>
        <p:txBody>
          <a:bodyPr wrap="square" rtlCol="0">
            <a:spAutoFit/>
          </a:bodyPr>
          <a:lstStyle/>
          <a:p>
            <a:pPr algn="l">
              <a:lnSpc>
                <a:spcPct val="100000"/>
              </a:lnSpc>
              <a:buClrTx/>
              <a:buSzTx/>
              <a:buFontTx/>
            </a:pP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rPr>
              <a:t>9</a:t>
            </a:r>
            <a:endPar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grpSp>
        <p:nvGrpSpPr>
          <p:cNvPr id="2" name="组合 1"/>
          <p:cNvGrpSpPr/>
          <p:nvPr>
            <p:custDataLst>
              <p:tags r:id="rId12"/>
            </p:custDataLst>
          </p:nvPr>
        </p:nvGrpSpPr>
        <p:grpSpPr>
          <a:xfrm>
            <a:off x="80010" y="-20320"/>
            <a:ext cx="12017375" cy="6858000"/>
            <a:chOff x="220717" y="178677"/>
            <a:chExt cx="11666483" cy="6568965"/>
          </a:xfrm>
        </p:grpSpPr>
        <p:sp>
          <p:nvSpPr>
            <p:cNvPr id="3" name="矩形 2"/>
            <p:cNvSpPr/>
            <p:nvPr>
              <p:custDataLst>
                <p:tags r:id="rId13"/>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3" idx="0"/>
            </p:cNvCxnSpPr>
            <p:nvPr>
              <p:custDataLst>
                <p:tags r:id="rId14"/>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15"/>
              </p:custDataLst>
            </p:nvPr>
          </p:nvCxnSpPr>
          <p:spPr>
            <a:xfrm>
              <a:off x="6053959" y="6700345"/>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16"/>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custDataLst>
              <p:tags r:id="rId17"/>
            </p:custDataLst>
          </p:nvPr>
        </p:nvSpPr>
        <p:spPr>
          <a:xfrm>
            <a:off x="537845" y="3456305"/>
            <a:ext cx="7920355" cy="521970"/>
          </a:xfrm>
          <a:prstGeom prst="rect">
            <a:avLst/>
          </a:prstGeom>
          <a:noFill/>
        </p:spPr>
        <p:txBody>
          <a:bodyPr wrap="square" rtlCol="0">
            <a:spAutoFit/>
          </a:bodyPr>
          <a:lstStyle/>
          <a:p>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rPr>
              <a:t>①</a:t>
            </a:r>
            <a:r>
              <a:rPr lang="en-US" altLang="zh-CN"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1</a:t>
            </a:r>
            <a:r>
              <a:rPr lang="zh-CN" altLang="en-US"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个细菌</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rPr>
              <a:t>第</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rPr>
              <a:t>n</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rPr>
              <a:t>代细菌数量</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rPr>
              <a:t>(</a:t>
            </a:r>
            <a:r>
              <a:rPr lang="en-US" sz="2800" b="1" smtClean="0">
                <a:latin typeface="Arial Black" panose="020B0A04020102020204" charset="0"/>
                <a:ea typeface="微软雅黑" panose="020B0503020204020204" pitchFamily="34" charset="-122"/>
                <a:cs typeface="Arial Black" panose="020B0A04020102020204" charset="0"/>
                <a:sym typeface="+mn-ea"/>
              </a:rPr>
              <a:t>N</a:t>
            </a:r>
            <a:r>
              <a:rPr lang="en-US" sz="2800" b="1" baseline="-25000" smtClean="0">
                <a:latin typeface="Arial Black" panose="020B0A04020102020204" charset="0"/>
                <a:ea typeface="微软雅黑" panose="020B0503020204020204" pitchFamily="34" charset="-122"/>
                <a:cs typeface="Arial Black" panose="020B0A04020102020204" charset="0"/>
                <a:sym typeface="+mn-ea"/>
              </a:rPr>
              <a:t>n</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rPr>
              <a:t>)</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rPr>
              <a:t>的计算公式是什么？</a:t>
            </a: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endParaRPr>
          </a:p>
        </p:txBody>
      </p:sp>
      <p:sp>
        <p:nvSpPr>
          <p:cNvPr id="8" name="文本框 7"/>
          <p:cNvSpPr txBox="1"/>
          <p:nvPr>
            <p:custDataLst>
              <p:tags r:id="rId18"/>
            </p:custDataLst>
          </p:nvPr>
        </p:nvSpPr>
        <p:spPr>
          <a:xfrm>
            <a:off x="2672080" y="4072890"/>
            <a:ext cx="1771650" cy="521970"/>
          </a:xfrm>
          <a:prstGeom prst="rect">
            <a:avLst/>
          </a:prstGeom>
          <a:noFill/>
        </p:spPr>
        <p:txBody>
          <a:bodyPr wrap="none" rtlCol="0" anchor="t">
            <a:spAutoFit/>
          </a:bodyPr>
          <a:lstStyle/>
          <a:p>
            <a:r>
              <a:rPr lang="zh-CN" sz="2800" b="1">
                <a:solidFill>
                  <a:srgbClr val="FF0000"/>
                </a:solidFill>
                <a:latin typeface="Arial Black" panose="020B0A04020102020204" charset="0"/>
                <a:ea typeface="微软雅黑" panose="020B0503020204020204" pitchFamily="34" charset="-122"/>
                <a:cs typeface="Arial Black" panose="020B0A04020102020204" charset="0"/>
                <a:sym typeface="+mn-ea"/>
              </a:rPr>
              <a:t>N</a:t>
            </a:r>
            <a:r>
              <a:rPr lang="en-US" altLang="zh-CN" sz="2800" b="1" baseline="-25000">
                <a:solidFill>
                  <a:srgbClr val="FF0000"/>
                </a:solidFill>
                <a:latin typeface="Arial Black" panose="020B0A04020102020204" charset="0"/>
                <a:ea typeface="微软雅黑" panose="020B0503020204020204" pitchFamily="34" charset="-122"/>
                <a:cs typeface="Arial Black" panose="020B0A04020102020204" charset="0"/>
                <a:sym typeface="+mn-ea"/>
              </a:rPr>
              <a:t>n</a:t>
            </a:r>
            <a:r>
              <a:rPr lang="en-US" altLang="zh-CN" sz="2800" b="1">
                <a:solidFill>
                  <a:srgbClr val="FF0000"/>
                </a:solidFill>
                <a:latin typeface="Arial Black" panose="020B0A04020102020204" charset="0"/>
                <a:ea typeface="微软雅黑" panose="020B0503020204020204" pitchFamily="34" charset="-122"/>
                <a:cs typeface="Arial Black" panose="020B0A04020102020204" charset="0"/>
                <a:sym typeface="+mn-ea"/>
              </a:rPr>
              <a:t>=1</a:t>
            </a:r>
            <a:r>
              <a:rPr lang="zh-CN" sz="2800" b="1">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zh-CN" sz="2800" b="1" baseline="30000">
                <a:solidFill>
                  <a:srgbClr val="FF0000"/>
                </a:solidFill>
                <a:latin typeface="Arial Black" panose="020B0A04020102020204" charset="0"/>
                <a:ea typeface="微软雅黑" panose="020B0503020204020204" pitchFamily="34" charset="-122"/>
                <a:cs typeface="Arial Black" panose="020B0A04020102020204" charset="0"/>
                <a:sym typeface="+mn-ea"/>
              </a:rPr>
              <a:t>n</a:t>
            </a:r>
            <a:endParaRPr lang="zh-CN" altLang="en-US" sz="2800">
              <a:latin typeface="Arial Black" panose="020B0A04020102020204" charset="0"/>
              <a:ea typeface="微软雅黑" panose="020B0503020204020204" pitchFamily="34" charset="-122"/>
              <a:cs typeface="Arial Black" panose="020B0A04020102020204" charset="0"/>
            </a:endParaRPr>
          </a:p>
        </p:txBody>
      </p:sp>
      <p:sp>
        <p:nvSpPr>
          <p:cNvPr id="9" name="TextBox 11"/>
          <p:cNvSpPr txBox="1"/>
          <p:nvPr>
            <p:custDataLst>
              <p:tags r:id="rId19"/>
            </p:custDataLst>
          </p:nvPr>
        </p:nvSpPr>
        <p:spPr>
          <a:xfrm>
            <a:off x="537845" y="4688840"/>
            <a:ext cx="7920355" cy="953135"/>
          </a:xfrm>
          <a:prstGeom prst="rect">
            <a:avLst/>
          </a:prstGeom>
          <a:noFill/>
        </p:spPr>
        <p:txBody>
          <a:bodyPr wrap="square" rtlCol="0">
            <a:spAutoFit/>
          </a:bodyPr>
          <a:lstStyle/>
          <a:p>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rPr>
              <a:t>②</a:t>
            </a:r>
            <a:r>
              <a:rPr lang="zh-CN" sz="2800" b="1">
                <a:latin typeface="Arial Black" panose="020B0A04020102020204" charset="0"/>
                <a:ea typeface="微软雅黑" panose="020B0503020204020204" pitchFamily="34" charset="-122"/>
                <a:cs typeface="Arial Black" panose="020B0A04020102020204" charset="0"/>
                <a:sym typeface="+mn-ea"/>
              </a:rPr>
              <a:t>初始数量为</a:t>
            </a:r>
            <a:r>
              <a:rPr lang="zh-CN" sz="2800" b="1">
                <a:solidFill>
                  <a:srgbClr val="3C17F9"/>
                </a:solidFill>
                <a:latin typeface="Arial Black" panose="020B0A04020102020204" charset="0"/>
                <a:ea typeface="微软雅黑" panose="020B0503020204020204" pitchFamily="34" charset="-122"/>
                <a:cs typeface="Arial Black" panose="020B0A04020102020204" charset="0"/>
                <a:sym typeface="+mn-ea"/>
              </a:rPr>
              <a:t>N</a:t>
            </a:r>
            <a:r>
              <a:rPr lang="zh-CN" sz="2800" b="1" baseline="-25000">
                <a:solidFill>
                  <a:srgbClr val="3C17F9"/>
                </a:solidFill>
                <a:latin typeface="Arial Black" panose="020B0A04020102020204" charset="0"/>
                <a:ea typeface="微软雅黑" panose="020B0503020204020204" pitchFamily="34" charset="-122"/>
                <a:cs typeface="Arial Black" panose="020B0A04020102020204" charset="0"/>
                <a:sym typeface="+mn-ea"/>
              </a:rPr>
              <a:t>0</a:t>
            </a:r>
            <a:r>
              <a:rPr lang="zh-CN" altLang="en-US"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个细菌</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rPr>
              <a:t>第</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rPr>
              <a:t>n</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rPr>
              <a:t>代细菌数量</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rPr>
              <a:t>(</a:t>
            </a:r>
            <a:r>
              <a:rPr lang="en-US" sz="2800" b="1" smtClean="0">
                <a:latin typeface="Arial Black" panose="020B0A04020102020204" charset="0"/>
                <a:ea typeface="微软雅黑" panose="020B0503020204020204" pitchFamily="34" charset="-122"/>
                <a:cs typeface="Arial Black" panose="020B0A04020102020204" charset="0"/>
                <a:sym typeface="+mn-ea"/>
              </a:rPr>
              <a:t>N</a:t>
            </a:r>
            <a:r>
              <a:rPr lang="en-US" sz="2800" b="1" baseline="-25000" smtClean="0">
                <a:latin typeface="Arial Black" panose="020B0A04020102020204" charset="0"/>
                <a:ea typeface="微软雅黑" panose="020B0503020204020204" pitchFamily="34" charset="-122"/>
                <a:cs typeface="Arial Black" panose="020B0A04020102020204" charset="0"/>
                <a:sym typeface="+mn-ea"/>
              </a:rPr>
              <a:t>n</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rPr>
              <a:t>)</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rPr>
              <a:t>的计算公式是什么？</a:t>
            </a: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endParaRPr>
          </a:p>
        </p:txBody>
      </p:sp>
      <p:sp>
        <p:nvSpPr>
          <p:cNvPr id="10" name="文本框 9"/>
          <p:cNvSpPr txBox="1"/>
          <p:nvPr>
            <p:custDataLst>
              <p:tags r:id="rId20"/>
            </p:custDataLst>
          </p:nvPr>
        </p:nvSpPr>
        <p:spPr>
          <a:xfrm>
            <a:off x="2672080" y="5735955"/>
            <a:ext cx="1985010" cy="521970"/>
          </a:xfrm>
          <a:prstGeom prst="rect">
            <a:avLst/>
          </a:prstGeom>
          <a:noFill/>
        </p:spPr>
        <p:txBody>
          <a:bodyPr wrap="none" rtlCol="0" anchor="t">
            <a:spAutoFit/>
          </a:bodyPr>
          <a:lstStyle/>
          <a:p>
            <a:r>
              <a:rPr lang="zh-CN" sz="2800" b="1">
                <a:solidFill>
                  <a:srgbClr val="FF0000"/>
                </a:solidFill>
                <a:latin typeface="Arial Black" panose="020B0A04020102020204" charset="0"/>
                <a:ea typeface="微软雅黑" panose="020B0503020204020204" pitchFamily="34" charset="-122"/>
                <a:cs typeface="Arial Black" panose="020B0A04020102020204" charset="0"/>
                <a:sym typeface="+mn-ea"/>
              </a:rPr>
              <a:t>N</a:t>
            </a:r>
            <a:r>
              <a:rPr lang="en-US" altLang="zh-CN" sz="2800" b="1" baseline="-25000">
                <a:solidFill>
                  <a:srgbClr val="FF0000"/>
                </a:solidFill>
                <a:latin typeface="Arial Black" panose="020B0A04020102020204" charset="0"/>
                <a:ea typeface="微软雅黑" panose="020B0503020204020204" pitchFamily="34" charset="-122"/>
                <a:cs typeface="Arial Black" panose="020B0A04020102020204" charset="0"/>
                <a:sym typeface="+mn-ea"/>
              </a:rPr>
              <a:t>n</a:t>
            </a:r>
            <a:r>
              <a:rPr lang="en-US" altLang="zh-CN" sz="2800" b="1">
                <a:solidFill>
                  <a:srgbClr val="FF0000"/>
                </a:solidFill>
                <a:latin typeface="Arial Black" panose="020B0A04020102020204" charset="0"/>
                <a:ea typeface="微软雅黑" panose="020B0503020204020204" pitchFamily="34" charset="-122"/>
                <a:cs typeface="Arial Black" panose="020B0A04020102020204" charset="0"/>
                <a:sym typeface="+mn-ea"/>
              </a:rPr>
              <a:t>=</a:t>
            </a:r>
            <a:r>
              <a:rPr lang="zh-CN" sz="2800" b="1">
                <a:solidFill>
                  <a:srgbClr val="FF0000"/>
                </a:solidFill>
                <a:latin typeface="Arial Black" panose="020B0A04020102020204" charset="0"/>
                <a:ea typeface="微软雅黑" panose="020B0503020204020204" pitchFamily="34" charset="-122"/>
                <a:cs typeface="Arial Black" panose="020B0A04020102020204" charset="0"/>
                <a:sym typeface="+mn-ea"/>
              </a:rPr>
              <a:t>N</a:t>
            </a:r>
            <a:r>
              <a:rPr lang="zh-CN" sz="2800" b="1" baseline="-25000">
                <a:solidFill>
                  <a:srgbClr val="FF0000"/>
                </a:solidFill>
                <a:latin typeface="Arial Black" panose="020B0A04020102020204" charset="0"/>
                <a:ea typeface="微软雅黑" panose="020B0503020204020204" pitchFamily="34" charset="-122"/>
                <a:cs typeface="Arial Black" panose="020B0A04020102020204" charset="0"/>
                <a:sym typeface="+mn-ea"/>
              </a:rPr>
              <a:t>0</a:t>
            </a:r>
            <a:r>
              <a:rPr lang="zh-CN" sz="2800" b="1">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zh-CN" sz="2800" b="1" baseline="30000">
                <a:solidFill>
                  <a:srgbClr val="FF0000"/>
                </a:solidFill>
                <a:latin typeface="Arial Black" panose="020B0A04020102020204" charset="0"/>
                <a:ea typeface="微软雅黑" panose="020B0503020204020204" pitchFamily="34" charset="-122"/>
                <a:cs typeface="Arial Black" panose="020B0A04020102020204" charset="0"/>
                <a:sym typeface="+mn-ea"/>
              </a:rPr>
              <a:t>n</a:t>
            </a:r>
            <a:endParaRPr lang="zh-CN" altLang="en-US" sz="2800">
              <a:latin typeface="Arial Black" panose="020B0A04020102020204" charset="0"/>
              <a:ea typeface="微软雅黑" panose="020B0503020204020204" pitchFamily="34" charset="-122"/>
              <a:cs typeface="Arial Black" panose="020B0A04020102020204" charset="0"/>
            </a:endParaRPr>
          </a:p>
        </p:txBody>
      </p:sp>
      <p:sp>
        <p:nvSpPr>
          <p:cNvPr id="6153" name="动作按钮: 前进或下一项 6152">
            <a:hlinkClick r:id="rId21" action="ppaction://hlinksldjump"/>
          </p:cNvPr>
          <p:cNvSpPr/>
          <p:nvPr>
            <p:custDataLst>
              <p:tags r:id="rId22"/>
            </p:custDataLst>
          </p:nvPr>
        </p:nvSpPr>
        <p:spPr>
          <a:xfrm rot="10800000">
            <a:off x="11451908" y="6381750"/>
            <a:ext cx="423862" cy="228600"/>
          </a:xfrm>
          <a:prstGeom prst="actionButtonForwardNext">
            <a:avLst/>
          </a:prstGeom>
          <a:solidFill>
            <a:srgbClr val="FF0000"/>
          </a:solidFill>
          <a:ln w="9525">
            <a:noFill/>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5"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7" nodeType="afterEffect">
                                  <p:stCondLst>
                                    <p:cond delay="0"/>
                                  </p:stCondLst>
                                  <p:childTnLst>
                                    <p:set>
                                      <p:cBhvr>
                                        <p:cTn id="9" dur="1" fill="hold">
                                          <p:stCondLst>
                                            <p:cond delay="0"/>
                                          </p:stCondLst>
                                        </p:cTn>
                                        <p:tgtEl>
                                          <p:spTgt spid="2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9" nodeType="after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11" nodeType="after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13" nodeType="after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15" nodeType="afterEffect">
                                  <p:stCondLst>
                                    <p:cond delay="0"/>
                                  </p:stCondLst>
                                  <p:childTnLst>
                                    <p:set>
                                      <p:cBhvr>
                                        <p:cTn id="21" dur="1" fill="hold">
                                          <p:stCondLst>
                                            <p:cond delay="0"/>
                                          </p:stCondLst>
                                        </p:cTn>
                                        <p:tgtEl>
                                          <p:spTgt spid="27"/>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17" nodeType="after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19" nodeType="after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21" nodeType="after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linds(horizontal)">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additive="base">
                                        <p:cTn id="46" dur="500" fill="hold"/>
                                        <p:tgtEl>
                                          <p:spTgt spid="9"/>
                                        </p:tgtEl>
                                        <p:attrNameLst>
                                          <p:attrName>ppt_x</p:attrName>
                                        </p:attrNameLst>
                                      </p:cBhvr>
                                      <p:tavLst>
                                        <p:tav tm="0">
                                          <p:val>
                                            <p:strVal val="#ppt_x"/>
                                          </p:val>
                                        </p:tav>
                                        <p:tav tm="100000">
                                          <p:val>
                                            <p:strVal val="#ppt_x"/>
                                          </p:val>
                                        </p:tav>
                                      </p:tavLst>
                                    </p:anim>
                                    <p:anim calcmode="lin" valueType="num">
                                      <p:cBhvr additive="base">
                                        <p:cTn id="4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linds(horizontal)">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153"/>
                                        </p:tgtEl>
                                        <p:attrNameLst>
                                          <p:attrName>style.visibility</p:attrName>
                                        </p:attrNameLst>
                                      </p:cBhvr>
                                      <p:to>
                                        <p:strVal val="visible"/>
                                      </p:to>
                                    </p:set>
                                    <p:animEffect transition="in" filter="blinds(horizontal)">
                                      <p:cBhvr>
                                        <p:cTn id="57" dur="500"/>
                                        <p:tgtEl>
                                          <p:spTgt spid="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5"/>
      <p:bldP spid="23" grpId="7"/>
      <p:bldP spid="24" grpId="9"/>
      <p:bldP spid="25" grpId="11"/>
      <p:bldP spid="26" grpId="13"/>
      <p:bldP spid="27" grpId="15"/>
      <p:bldP spid="28" grpId="17"/>
      <p:bldP spid="29" grpId="19"/>
      <p:bldP spid="30" grpId="21"/>
      <p:bldP spid="12" grpId="0"/>
      <p:bldP spid="8" grpId="0"/>
      <p:bldP spid="9" grpId="0"/>
      <p:bldP spid="10" grpId="0"/>
      <p:bldP spid="615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占位符 36865"/>
          <p:cNvSpPr>
            <a:spLocks noGrp="1"/>
          </p:cNvSpPr>
          <p:nvPr>
            <p:ph type="body" idx="1"/>
            <p:custDataLst>
              <p:tags r:id="rId1"/>
            </p:custDataLst>
          </p:nvPr>
        </p:nvSpPr>
        <p:spPr>
          <a:xfrm>
            <a:off x="705938" y="123471"/>
            <a:ext cx="10735156" cy="1854358"/>
          </a:xfrm>
          <a:noFill/>
          <a:ln>
            <a:noFill/>
          </a:ln>
        </p:spPr>
        <p:txBody>
          <a:bodyPr vert="horz" wrap="square" anchor="t">
            <a:normAutofit fontScale="90000"/>
          </a:bodyPr>
          <a:lstStyle/>
          <a:p>
            <a:pPr>
              <a:lnSpc>
                <a:spcPct val="110000"/>
              </a:lnSpc>
              <a:buNone/>
            </a:pPr>
            <a:r>
              <a:rPr lang="en-US" altLang="zh-CN" sz="3360" b="1">
                <a:solidFill>
                  <a:srgbClr val="FF0000"/>
                </a:solidFill>
                <a:latin typeface="Arial Black" panose="020B0A04020102020204" charset="0"/>
                <a:ea typeface="微软雅黑" panose="020B0503020204020204" pitchFamily="34" charset="-122"/>
                <a:cs typeface="Arial Black" panose="020B0A04020102020204" charset="0"/>
              </a:rPr>
              <a:t>  </a:t>
            </a:r>
            <a:r>
              <a:rPr lang="zh-CN" altLang="en-US" sz="3360" b="1">
                <a:solidFill>
                  <a:srgbClr val="FF0000"/>
                </a:solidFill>
                <a:latin typeface="Arial Black" panose="020B0A04020102020204" charset="0"/>
                <a:ea typeface="微软雅黑" panose="020B0503020204020204" pitchFamily="34" charset="-122"/>
                <a:cs typeface="Arial Black" panose="020B0A04020102020204" charset="0"/>
              </a:rPr>
              <a:t>【检测】</a:t>
            </a:r>
            <a:r>
              <a:rPr lang="zh-CN" altLang="en-US" sz="3360" b="1">
                <a:solidFill>
                  <a:schemeClr val="tx1"/>
                </a:solidFill>
                <a:latin typeface="Arial Black" panose="020B0A04020102020204" charset="0"/>
                <a:ea typeface="微软雅黑" panose="020B0503020204020204" pitchFamily="34" charset="-122"/>
                <a:cs typeface="Arial Black" panose="020B0A04020102020204" charset="0"/>
              </a:rPr>
              <a:t>如图所示为种群在理想环境中呈“J”型增长，在有环境阻力条件下，呈“S”型增长。下列关于种群在某环境中数量增长曲线的叙述，正确的是(　　)</a:t>
            </a:r>
            <a:endParaRPr lang="zh-CN" altLang="en-US" sz="3360" b="1">
              <a:solidFill>
                <a:schemeClr val="tx1"/>
              </a:solidFill>
              <a:latin typeface="Arial Black" panose="020B0A04020102020204" charset="0"/>
              <a:ea typeface="微软雅黑" panose="020B0503020204020204" pitchFamily="34" charset="-122"/>
              <a:cs typeface="Arial Black" panose="020B0A04020102020204" charset="0"/>
            </a:endParaRPr>
          </a:p>
        </p:txBody>
      </p:sp>
      <p:pic>
        <p:nvPicPr>
          <p:cNvPr id="36867" name="图片 36866" descr="//杨营/本地磁盘 (f)/杂项/2013/生物/人教版/895.TIF"/>
          <p:cNvPicPr>
            <a:picLocks noChangeAspect="1"/>
          </p:cNvPicPr>
          <p:nvPr>
            <p:custDataLst>
              <p:tags r:id="rId2"/>
            </p:custDataLst>
          </p:nvPr>
        </p:nvPicPr>
        <p:blipFill>
          <a:blip r:embed="rId3" r:link="rId4">
            <a:lum bright="-27994" contrast="62000"/>
          </a:blip>
          <a:stretch>
            <a:fillRect/>
          </a:stretch>
        </p:blipFill>
        <p:spPr>
          <a:xfrm>
            <a:off x="6440882" y="2019368"/>
            <a:ext cx="4999831" cy="3456438"/>
          </a:xfrm>
          <a:prstGeom prst="rect">
            <a:avLst/>
          </a:prstGeom>
          <a:noFill/>
          <a:ln w="9525">
            <a:noFill/>
          </a:ln>
        </p:spPr>
      </p:pic>
      <p:sp>
        <p:nvSpPr>
          <p:cNvPr id="36868" name="文本框 36867"/>
          <p:cNvSpPr txBox="1"/>
          <p:nvPr>
            <p:custDataLst>
              <p:tags r:id="rId5"/>
            </p:custDataLst>
          </p:nvPr>
        </p:nvSpPr>
        <p:spPr>
          <a:xfrm>
            <a:off x="1061109" y="1911521"/>
            <a:ext cx="5535256" cy="2366010"/>
          </a:xfrm>
          <a:prstGeom prst="rect">
            <a:avLst/>
          </a:prstGeom>
          <a:noFill/>
          <a:ln w="9525">
            <a:noFill/>
          </a:ln>
        </p:spPr>
        <p:txBody>
          <a:bodyPr wrap="square">
            <a:spAutoFit/>
          </a:bodyPr>
          <a:lstStyle/>
          <a:p>
            <a:pPr>
              <a:lnSpc>
                <a:spcPct val="110000"/>
              </a:lnSpc>
            </a:pPr>
            <a:r>
              <a:rPr lang="en-US" altLang="zh-CN" sz="3360" b="1">
                <a:latin typeface="Arial Black" panose="020B0A04020102020204" charset="0"/>
                <a:ea typeface="微软雅黑" panose="020B0503020204020204" pitchFamily="34" charset="-122"/>
                <a:cs typeface="Arial Black" panose="020B0A04020102020204" charset="0"/>
              </a:rPr>
              <a:t>A. </a:t>
            </a:r>
            <a:r>
              <a:rPr lang="zh-CN" altLang="en-US" sz="3360" b="1">
                <a:latin typeface="Arial Black" panose="020B0A04020102020204" charset="0"/>
                <a:ea typeface="微软雅黑" panose="020B0503020204020204" pitchFamily="34" charset="-122"/>
                <a:cs typeface="Arial Black" panose="020B0A04020102020204" charset="0"/>
              </a:rPr>
              <a:t>当种群数量达到</a:t>
            </a:r>
            <a:r>
              <a:rPr lang="en-US" altLang="zh-CN" sz="3360" b="1">
                <a:latin typeface="Arial Black" panose="020B0A04020102020204" charset="0"/>
                <a:ea typeface="微软雅黑" panose="020B0503020204020204" pitchFamily="34" charset="-122"/>
                <a:cs typeface="Arial Black" panose="020B0A04020102020204" charset="0"/>
              </a:rPr>
              <a:t>e</a:t>
            </a:r>
            <a:r>
              <a:rPr lang="zh-CN" altLang="en-US" sz="3360" b="1">
                <a:latin typeface="Arial Black" panose="020B0A04020102020204" charset="0"/>
                <a:ea typeface="微软雅黑" panose="020B0503020204020204" pitchFamily="34" charset="-122"/>
                <a:cs typeface="Arial Black" panose="020B0A04020102020204" charset="0"/>
              </a:rPr>
              <a:t>点后，种群数量增长速率为</a:t>
            </a:r>
            <a:r>
              <a:rPr lang="en-US" altLang="zh-CN" sz="3360" b="1">
                <a:latin typeface="Arial Black" panose="020B0A04020102020204" charset="0"/>
                <a:ea typeface="微软雅黑" panose="020B0503020204020204" pitchFamily="34" charset="-122"/>
                <a:cs typeface="Arial Black" panose="020B0A04020102020204" charset="0"/>
              </a:rPr>
              <a:t>0</a:t>
            </a:r>
            <a:endParaRPr lang="en-US" altLang="zh-CN" sz="3360" b="1">
              <a:latin typeface="Arial Black" panose="020B0A04020102020204" charset="0"/>
              <a:ea typeface="微软雅黑" panose="020B0503020204020204" pitchFamily="34" charset="-122"/>
              <a:cs typeface="Arial Black" panose="020B0A04020102020204" charset="0"/>
            </a:endParaRPr>
          </a:p>
          <a:p>
            <a:pPr>
              <a:lnSpc>
                <a:spcPct val="110000"/>
              </a:lnSpc>
            </a:pPr>
            <a:r>
              <a:rPr lang="en-US" altLang="zh-CN" sz="3360" b="1">
                <a:latin typeface="Arial Black" panose="020B0A04020102020204" charset="0"/>
                <a:ea typeface="微软雅黑" panose="020B0503020204020204" pitchFamily="34" charset="-122"/>
                <a:cs typeface="Arial Black" panose="020B0A04020102020204" charset="0"/>
              </a:rPr>
              <a:t>B. </a:t>
            </a:r>
            <a:r>
              <a:rPr lang="zh-CN" altLang="en-US" sz="3360" b="1">
                <a:latin typeface="Arial Black" panose="020B0A04020102020204" charset="0"/>
                <a:ea typeface="微软雅黑" panose="020B0503020204020204" pitchFamily="34" charset="-122"/>
                <a:cs typeface="Arial Black" panose="020B0A04020102020204" charset="0"/>
              </a:rPr>
              <a:t>种群增长过程中出现环境阻力是在</a:t>
            </a:r>
            <a:r>
              <a:rPr lang="en-US" altLang="zh-CN" sz="3360" b="1">
                <a:latin typeface="Arial Black" panose="020B0A04020102020204" charset="0"/>
                <a:ea typeface="微软雅黑" panose="020B0503020204020204" pitchFamily="34" charset="-122"/>
                <a:cs typeface="Arial Black" panose="020B0A04020102020204" charset="0"/>
              </a:rPr>
              <a:t>d</a:t>
            </a:r>
            <a:r>
              <a:rPr lang="zh-CN" altLang="en-US" sz="3360" b="1">
                <a:latin typeface="Arial Black" panose="020B0A04020102020204" charset="0"/>
                <a:ea typeface="微软雅黑" panose="020B0503020204020204" pitchFamily="34" charset="-122"/>
                <a:cs typeface="Arial Black" panose="020B0A04020102020204" charset="0"/>
              </a:rPr>
              <a:t>点之后</a:t>
            </a:r>
            <a:endParaRPr lang="zh-CN" altLang="en-US" sz="3360" b="1">
              <a:latin typeface="Arial Black" panose="020B0A04020102020204" charset="0"/>
              <a:ea typeface="微软雅黑" panose="020B0503020204020204" pitchFamily="34" charset="-122"/>
              <a:cs typeface="Arial Black" panose="020B0A04020102020204" charset="0"/>
            </a:endParaRPr>
          </a:p>
        </p:txBody>
      </p:sp>
      <p:sp>
        <p:nvSpPr>
          <p:cNvPr id="36869" name="文本框 36868"/>
          <p:cNvSpPr txBox="1"/>
          <p:nvPr>
            <p:custDataLst>
              <p:tags r:id="rId6"/>
            </p:custDataLst>
          </p:nvPr>
        </p:nvSpPr>
        <p:spPr>
          <a:xfrm>
            <a:off x="1021476" y="5421311"/>
            <a:ext cx="9812168" cy="1228725"/>
          </a:xfrm>
          <a:prstGeom prst="rect">
            <a:avLst/>
          </a:prstGeom>
          <a:noFill/>
          <a:ln w="9525">
            <a:noFill/>
          </a:ln>
        </p:spPr>
        <p:txBody>
          <a:bodyPr wrap="square">
            <a:spAutoFit/>
          </a:bodyPr>
          <a:lstStyle/>
          <a:p>
            <a:pPr>
              <a:lnSpc>
                <a:spcPct val="110000"/>
              </a:lnSpc>
            </a:pPr>
            <a:r>
              <a:rPr lang="zh-CN" altLang="en-US" sz="3360" b="1">
                <a:latin typeface="Arial Black" panose="020B0A04020102020204" charset="0"/>
                <a:ea typeface="微软雅黑" panose="020B0503020204020204" pitchFamily="34" charset="-122"/>
                <a:cs typeface="Arial Black" panose="020B0A04020102020204" charset="0"/>
              </a:rPr>
              <a:t>D</a:t>
            </a:r>
            <a:r>
              <a:rPr lang="en-US" altLang="zh-CN" sz="3360" b="1">
                <a:latin typeface="Arial Black" panose="020B0A04020102020204" charset="0"/>
                <a:ea typeface="微软雅黑" panose="020B0503020204020204" pitchFamily="34" charset="-122"/>
                <a:cs typeface="Arial Black" panose="020B0A04020102020204" charset="0"/>
              </a:rPr>
              <a:t>. </a:t>
            </a:r>
            <a:r>
              <a:rPr lang="zh-CN" altLang="en-US" sz="3360" b="1">
                <a:latin typeface="Arial Black" panose="020B0A04020102020204" charset="0"/>
                <a:ea typeface="微软雅黑" panose="020B0503020204020204" pitchFamily="34" charset="-122"/>
                <a:cs typeface="Arial Black" panose="020B0A04020102020204" charset="0"/>
              </a:rPr>
              <a:t>若该图表示海洋中某种鱼的增长曲线，则最佳捕捞时间在e点</a:t>
            </a:r>
            <a:endParaRPr lang="zh-CN" altLang="en-US" sz="3360" b="1">
              <a:latin typeface="Arial Black" panose="020B0A04020102020204" charset="0"/>
              <a:ea typeface="微软雅黑" panose="020B0503020204020204" pitchFamily="34" charset="-122"/>
              <a:cs typeface="Arial Black" panose="020B0A04020102020204" charset="0"/>
            </a:endParaRPr>
          </a:p>
        </p:txBody>
      </p:sp>
      <p:sp>
        <p:nvSpPr>
          <p:cNvPr id="36870" name="文本框 36869"/>
          <p:cNvSpPr txBox="1"/>
          <p:nvPr>
            <p:custDataLst>
              <p:tags r:id="rId7"/>
            </p:custDataLst>
          </p:nvPr>
        </p:nvSpPr>
        <p:spPr>
          <a:xfrm>
            <a:off x="7997404" y="1062489"/>
            <a:ext cx="819332" cy="768350"/>
          </a:xfrm>
          <a:prstGeom prst="rect">
            <a:avLst/>
          </a:prstGeom>
          <a:noFill/>
          <a:ln w="9525">
            <a:noFill/>
          </a:ln>
        </p:spPr>
        <p:txBody>
          <a:bodyPr wrap="square">
            <a:spAutoFit/>
          </a:bodyPr>
          <a:lstStyle/>
          <a:p>
            <a:pPr>
              <a:spcBef>
                <a:spcPct val="50000"/>
              </a:spcBef>
            </a:pPr>
            <a:r>
              <a:rPr lang="en-US" altLang="zh-CN" sz="4400" b="1">
                <a:solidFill>
                  <a:srgbClr val="FF0000"/>
                </a:solidFill>
                <a:latin typeface="Arial Black" panose="020B0A04020102020204" charset="0"/>
                <a:ea typeface="微软雅黑" panose="020B0503020204020204" pitchFamily="34" charset="-122"/>
                <a:cs typeface="Arial Black" panose="020B0A04020102020204" charset="0"/>
              </a:rPr>
              <a:t>A</a:t>
            </a:r>
            <a:endParaRPr lang="en-US" altLang="zh-CN" sz="4400" b="1">
              <a:solidFill>
                <a:srgbClr val="FF0000"/>
              </a:solidFill>
              <a:latin typeface="Arial Black" panose="020B0A04020102020204" charset="0"/>
              <a:ea typeface="微软雅黑" panose="020B0503020204020204" pitchFamily="34" charset="-122"/>
              <a:cs typeface="Arial Black" panose="020B0A04020102020204" charset="0"/>
            </a:endParaRPr>
          </a:p>
        </p:txBody>
      </p:sp>
      <p:sp>
        <p:nvSpPr>
          <p:cNvPr id="36871" name="文本框 36870"/>
          <p:cNvSpPr txBox="1"/>
          <p:nvPr>
            <p:custDataLst>
              <p:tags r:id="rId8"/>
            </p:custDataLst>
          </p:nvPr>
        </p:nvSpPr>
        <p:spPr>
          <a:xfrm>
            <a:off x="1021096" y="4215559"/>
            <a:ext cx="5929678" cy="1228725"/>
          </a:xfrm>
          <a:prstGeom prst="rect">
            <a:avLst/>
          </a:prstGeom>
          <a:noFill/>
          <a:ln w="9525">
            <a:noFill/>
          </a:ln>
        </p:spPr>
        <p:txBody>
          <a:bodyPr wrap="square">
            <a:spAutoFit/>
          </a:bodyPr>
          <a:lstStyle/>
          <a:p>
            <a:pPr>
              <a:lnSpc>
                <a:spcPct val="110000"/>
              </a:lnSpc>
            </a:pPr>
            <a:r>
              <a:rPr lang="zh-CN" altLang="en-US" sz="3360" b="1">
                <a:latin typeface="Arial Black" panose="020B0A04020102020204" charset="0"/>
                <a:ea typeface="微软雅黑" panose="020B0503020204020204" pitchFamily="34" charset="-122"/>
                <a:cs typeface="Arial Black" panose="020B0A04020102020204" charset="0"/>
              </a:rPr>
              <a:t>C</a:t>
            </a:r>
            <a:r>
              <a:rPr lang="en-US" altLang="zh-CN" sz="3360" b="1">
                <a:latin typeface="Arial Black" panose="020B0A04020102020204" charset="0"/>
                <a:ea typeface="微软雅黑" panose="020B0503020204020204" pitchFamily="34" charset="-122"/>
                <a:cs typeface="Arial Black" panose="020B0A04020102020204" charset="0"/>
              </a:rPr>
              <a:t>. </a:t>
            </a:r>
            <a:r>
              <a:rPr lang="zh-CN" altLang="en-US" sz="3360" b="1">
                <a:latin typeface="Arial Black" panose="020B0A04020102020204" charset="0"/>
                <a:ea typeface="微软雅黑" panose="020B0503020204020204" pitchFamily="34" charset="-122"/>
                <a:cs typeface="Arial Black" panose="020B0A04020102020204" charset="0"/>
              </a:rPr>
              <a:t>若该图表示蝗虫种群增长曲线，则虫害防治必须在C点</a:t>
            </a:r>
            <a:endParaRPr lang="zh-CN" altLang="en-US" sz="3360" b="1">
              <a:latin typeface="Arial Black" panose="020B0A04020102020204" charset="0"/>
              <a:ea typeface="微软雅黑" panose="020B0503020204020204" pitchFamily="34" charset="-122"/>
              <a:cs typeface="Arial Black" panose="020B0A04020102020204" charset="0"/>
            </a:endParaRPr>
          </a:p>
        </p:txBody>
      </p:sp>
      <p:grpSp>
        <p:nvGrpSpPr>
          <p:cNvPr id="14" name="组合 13"/>
          <p:cNvGrpSpPr/>
          <p:nvPr>
            <p:custDataLst>
              <p:tags r:id="rId9"/>
            </p:custDataLst>
          </p:nvPr>
        </p:nvGrpSpPr>
        <p:grpSpPr>
          <a:xfrm>
            <a:off x="87630" y="-33020"/>
            <a:ext cx="12017375" cy="6858000"/>
            <a:chOff x="220717" y="178677"/>
            <a:chExt cx="11666483" cy="6568965"/>
          </a:xfrm>
        </p:grpSpPr>
        <p:sp>
          <p:nvSpPr>
            <p:cNvPr id="15" name="矩形 14"/>
            <p:cNvSpPr/>
            <p:nvPr>
              <p:custDataLst>
                <p:tags r:id="rId10"/>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11"/>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2"/>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3"/>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70"/>
                                        </p:tgtEl>
                                        <p:attrNameLst>
                                          <p:attrName>style.visibility</p:attrName>
                                        </p:attrNameLst>
                                      </p:cBhvr>
                                      <p:to>
                                        <p:strVal val="visible"/>
                                      </p:to>
                                    </p:set>
                                    <p:anim calcmode="lin" valueType="num">
                                      <p:cBhvr additive="base">
                                        <p:cTn id="7" dur="500" fill="hold"/>
                                        <p:tgtEl>
                                          <p:spTgt spid="36870"/>
                                        </p:tgtEl>
                                        <p:attrNameLst>
                                          <p:attrName>ppt_x</p:attrName>
                                        </p:attrNameLst>
                                      </p:cBhvr>
                                      <p:tavLst>
                                        <p:tav tm="0">
                                          <p:val>
                                            <p:strVal val="#ppt_x"/>
                                          </p:val>
                                        </p:tav>
                                        <p:tav tm="100000">
                                          <p:val>
                                            <p:strVal val="#ppt_x"/>
                                          </p:val>
                                        </p:tav>
                                      </p:tavLst>
                                    </p:anim>
                                    <p:anim calcmode="lin" valueType="num">
                                      <p:cBhvr additive="base">
                                        <p:cTn id="8" dur="500" fill="hold"/>
                                        <p:tgtEl>
                                          <p:spTgt spid="368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custDataLst>
              <p:tags r:id="rId1"/>
            </p:custDataLst>
          </p:nvPr>
        </p:nvGrpSpPr>
        <p:grpSpPr>
          <a:xfrm>
            <a:off x="87630" y="-33020"/>
            <a:ext cx="12017375" cy="6858000"/>
            <a:chOff x="220717" y="178677"/>
            <a:chExt cx="11666483" cy="6568965"/>
          </a:xfrm>
        </p:grpSpPr>
        <p:sp>
          <p:nvSpPr>
            <p:cNvPr id="15" name="矩形 14"/>
            <p:cNvSpPr/>
            <p:nvPr>
              <p:custDataLst>
                <p:tags r:id="rId2"/>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3"/>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4"/>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5"/>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custDataLst>
              <p:tags r:id="rId6"/>
            </p:custDataLst>
          </p:nvPr>
        </p:nvSpPr>
        <p:spPr>
          <a:xfrm>
            <a:off x="875030" y="253365"/>
            <a:ext cx="10460990" cy="1986280"/>
          </a:xfrm>
          <a:prstGeom prst="rect">
            <a:avLst/>
          </a:prstGeom>
          <a:noFill/>
        </p:spPr>
        <p:txBody>
          <a:bodyPr wrap="square" rtlCol="0" anchor="t">
            <a:spAutoFit/>
          </a:bodyPr>
          <a:lstStyle/>
          <a:p>
            <a:pPr>
              <a:lnSpc>
                <a:spcPct val="110000"/>
              </a:lnSpc>
            </a:pPr>
            <a:r>
              <a:rPr lang="zh-CN" altLang="en-US" sz="2800" b="1">
                <a:solidFill>
                  <a:srgbClr val="FF0000"/>
                </a:solidFill>
                <a:latin typeface="Arial Black" panose="020B0A04020102020204" charset="0"/>
                <a:ea typeface="微软雅黑" panose="020B0503020204020204" pitchFamily="34" charset="-122"/>
                <a:cs typeface="Arial Black" panose="020B0A04020102020204" charset="0"/>
                <a:sym typeface="+mn-ea"/>
              </a:rPr>
              <a:t>【检测】</a:t>
            </a:r>
            <a:r>
              <a:rPr lang="zh-CN" altLang="en-US" sz="2800" b="1">
                <a:latin typeface="Arial Black" panose="020B0A04020102020204" charset="0"/>
                <a:ea typeface="微软雅黑" panose="020B0503020204020204" pitchFamily="34" charset="-122"/>
                <a:cs typeface="Arial Black" panose="020B0A04020102020204" charset="0"/>
              </a:rPr>
              <a:t>科研小组对某地甲、乙两个种群的数量进行了多年的跟踪调查，并研究N</a:t>
            </a:r>
            <a:r>
              <a:rPr lang="zh-CN" altLang="en-US" sz="2800" b="1" baseline="-25000">
                <a:solidFill>
                  <a:schemeClr val="tx1"/>
                </a:solidFill>
                <a:uFillTx/>
                <a:latin typeface="Arial Black" panose="020B0A04020102020204" charset="0"/>
                <a:ea typeface="微软雅黑" panose="020B0503020204020204" pitchFamily="34" charset="-122"/>
                <a:cs typeface="Arial Black" panose="020B0A04020102020204" charset="0"/>
                <a:sym typeface="+mn-ea"/>
              </a:rPr>
              <a:t>t＋1</a:t>
            </a:r>
            <a:r>
              <a:rPr lang="zh-CN" altLang="en-US" sz="2800" b="1">
                <a:latin typeface="Arial Black" panose="020B0A04020102020204" charset="0"/>
                <a:ea typeface="微软雅黑" panose="020B0503020204020204" pitchFamily="34" charset="-122"/>
                <a:cs typeface="Arial Black" panose="020B0A04020102020204" charset="0"/>
              </a:rPr>
              <a:t>/N</a:t>
            </a:r>
            <a:r>
              <a:rPr lang="en-US" altLang="zh-CN" sz="2800" b="1" baseline="-25000">
                <a:solidFill>
                  <a:schemeClr val="tx1"/>
                </a:solidFill>
                <a:uFillTx/>
                <a:latin typeface="Arial Black" panose="020B0A04020102020204" charset="0"/>
                <a:ea typeface="微软雅黑" panose="020B0503020204020204" pitchFamily="34" charset="-122"/>
                <a:cs typeface="Arial Black" panose="020B0A04020102020204" charset="0"/>
              </a:rPr>
              <a:t>t </a:t>
            </a:r>
            <a:r>
              <a:rPr lang="zh-CN" altLang="en-US" sz="2800" b="1">
                <a:latin typeface="Arial Black" panose="020B0A04020102020204" charset="0"/>
                <a:ea typeface="微软雅黑" panose="020B0503020204020204" pitchFamily="34" charset="-122"/>
                <a:cs typeface="Arial Black" panose="020B0A04020102020204" charset="0"/>
              </a:rPr>
              <a:t>,随时间的变化趋势，结果如图所示(图中N</a:t>
            </a:r>
            <a:r>
              <a:rPr lang="en-US" altLang="zh-CN" sz="2800" b="1" baseline="-25000">
                <a:uFillTx/>
                <a:latin typeface="Arial Black" panose="020B0A04020102020204" charset="0"/>
                <a:ea typeface="微软雅黑" panose="020B0503020204020204" pitchFamily="34" charset="-122"/>
                <a:cs typeface="Arial Black" panose="020B0A04020102020204" charset="0"/>
                <a:sym typeface="+mn-ea"/>
              </a:rPr>
              <a:t>t </a:t>
            </a:r>
            <a:r>
              <a:rPr lang="zh-CN" altLang="en-US" sz="2800" b="1">
                <a:latin typeface="Arial Black" panose="020B0A04020102020204" charset="0"/>
                <a:ea typeface="微软雅黑" panose="020B0503020204020204" pitchFamily="34" charset="-122"/>
                <a:cs typeface="Arial Black" panose="020B0A04020102020204" charset="0"/>
              </a:rPr>
              <a:t>,表示第</a:t>
            </a:r>
            <a:r>
              <a:rPr lang="en-US" altLang="zh-CN" sz="2800" b="1">
                <a:latin typeface="Arial Black" panose="020B0A04020102020204" charset="0"/>
                <a:ea typeface="微软雅黑" panose="020B0503020204020204" pitchFamily="34" charset="-122"/>
                <a:cs typeface="Arial Black" panose="020B0A04020102020204" charset="0"/>
              </a:rPr>
              <a:t> </a:t>
            </a:r>
            <a:r>
              <a:rPr lang="zh-CN" altLang="en-US" sz="2800" b="1">
                <a:latin typeface="Arial Black" panose="020B0A04020102020204" charset="0"/>
                <a:ea typeface="微软雅黑" panose="020B0503020204020204" pitchFamily="34" charset="-122"/>
                <a:cs typeface="Arial Black" panose="020B0A04020102020204" charset="0"/>
              </a:rPr>
              <a:t>t</a:t>
            </a:r>
            <a:r>
              <a:rPr lang="en-US" altLang="zh-CN" sz="2800" b="1">
                <a:latin typeface="Arial Black" panose="020B0A04020102020204" charset="0"/>
                <a:ea typeface="微软雅黑" panose="020B0503020204020204" pitchFamily="34" charset="-122"/>
                <a:cs typeface="Arial Black" panose="020B0A04020102020204" charset="0"/>
              </a:rPr>
              <a:t> </a:t>
            </a:r>
            <a:r>
              <a:rPr lang="zh-CN" altLang="en-US" sz="2800" b="1">
                <a:latin typeface="Arial Black" panose="020B0A04020102020204" charset="0"/>
                <a:ea typeface="微软雅黑" panose="020B0503020204020204" pitchFamily="34" charset="-122"/>
                <a:cs typeface="Arial Black" panose="020B0A04020102020204" charset="0"/>
              </a:rPr>
              <a:t>年的种群数量，N</a:t>
            </a:r>
            <a:r>
              <a:rPr lang="zh-CN" altLang="en-US" sz="2800" b="1" baseline="-25000">
                <a:uFillTx/>
                <a:latin typeface="Arial Black" panose="020B0A04020102020204" charset="0"/>
                <a:ea typeface="微软雅黑" panose="020B0503020204020204" pitchFamily="34" charset="-122"/>
                <a:cs typeface="Arial Black" panose="020B0A04020102020204" charset="0"/>
                <a:sym typeface="+mn-ea"/>
              </a:rPr>
              <a:t>t＋1</a:t>
            </a:r>
            <a:r>
              <a:rPr lang="zh-CN" altLang="en-US" sz="2800" b="1">
                <a:latin typeface="Arial Black" panose="020B0A04020102020204" charset="0"/>
                <a:ea typeface="微软雅黑" panose="020B0503020204020204" pitchFamily="34" charset="-122"/>
                <a:cs typeface="Arial Black" panose="020B0A04020102020204" charset="0"/>
              </a:rPr>
              <a:t>表示第t＋1年的种群数量)。下列分析正确的是(</a:t>
            </a:r>
            <a:r>
              <a:rPr lang="en-US" altLang="zh-CN" sz="2800" b="1">
                <a:latin typeface="Arial Black" panose="020B0A04020102020204" charset="0"/>
                <a:ea typeface="微软雅黑" panose="020B0503020204020204" pitchFamily="34" charset="-122"/>
                <a:cs typeface="Arial Black" panose="020B0A04020102020204" charset="0"/>
              </a:rPr>
              <a:t>     </a:t>
            </a:r>
            <a:r>
              <a:rPr lang="zh-CN" altLang="en-US" sz="2800" b="1">
                <a:latin typeface="Arial Black" panose="020B0A04020102020204" charset="0"/>
                <a:ea typeface="微软雅黑" panose="020B0503020204020204" pitchFamily="34" charset="-122"/>
                <a:cs typeface="Arial Black" panose="020B0A04020102020204" charset="0"/>
              </a:rPr>
              <a:t>)</a:t>
            </a:r>
            <a:endParaRPr lang="zh-CN" altLang="en-US" sz="2800" b="1">
              <a:latin typeface="Arial Black" panose="020B0A04020102020204" charset="0"/>
              <a:ea typeface="微软雅黑" panose="020B0503020204020204" pitchFamily="34" charset="-122"/>
              <a:cs typeface="Arial Black" panose="020B0A04020102020204" charset="0"/>
            </a:endParaRPr>
          </a:p>
        </p:txBody>
      </p:sp>
      <p:pic>
        <p:nvPicPr>
          <p:cNvPr id="5" name="图片 4"/>
          <p:cNvPicPr>
            <a:picLocks noChangeAspect="1"/>
          </p:cNvPicPr>
          <p:nvPr>
            <p:custDataLst>
              <p:tags r:id="rId7"/>
            </p:custDataLst>
          </p:nvPr>
        </p:nvPicPr>
        <p:blipFill>
          <a:blip r:embed="rId8"/>
          <a:stretch>
            <a:fillRect/>
          </a:stretch>
        </p:blipFill>
        <p:spPr>
          <a:xfrm>
            <a:off x="5143500" y="1828165"/>
            <a:ext cx="5235575" cy="2692400"/>
          </a:xfrm>
          <a:prstGeom prst="rect">
            <a:avLst/>
          </a:prstGeom>
        </p:spPr>
      </p:pic>
      <p:sp>
        <p:nvSpPr>
          <p:cNvPr id="7" name="文本框 6"/>
          <p:cNvSpPr txBox="1"/>
          <p:nvPr>
            <p:custDataLst>
              <p:tags r:id="rId9"/>
            </p:custDataLst>
          </p:nvPr>
        </p:nvSpPr>
        <p:spPr>
          <a:xfrm>
            <a:off x="1047750" y="4520565"/>
            <a:ext cx="9700895" cy="1986280"/>
          </a:xfrm>
          <a:prstGeom prst="rect">
            <a:avLst/>
          </a:prstGeom>
          <a:noFill/>
        </p:spPr>
        <p:txBody>
          <a:bodyPr wrap="square" rtlCol="0" anchor="t">
            <a:spAutoFit/>
          </a:bodyPr>
          <a:lstStyle/>
          <a:p>
            <a:pPr>
              <a:lnSpc>
                <a:spcPct val="110000"/>
              </a:lnSpc>
            </a:pPr>
            <a:r>
              <a:rPr lang="zh-CN" altLang="en-US" sz="2800" b="1">
                <a:latin typeface="Arial Black" panose="020B0A04020102020204" charset="0"/>
                <a:ea typeface="微软雅黑" panose="020B0503020204020204" pitchFamily="34" charset="-122"/>
                <a:cs typeface="Arial Black" panose="020B0A04020102020204" charset="0"/>
              </a:rPr>
              <a:t>A</a:t>
            </a:r>
            <a:r>
              <a:rPr lang="en-US" altLang="zh-CN" sz="2800" b="1">
                <a:latin typeface="Arial Black" panose="020B0A04020102020204" charset="0"/>
                <a:ea typeface="微软雅黑" panose="020B0503020204020204" pitchFamily="34" charset="-122"/>
                <a:cs typeface="Arial Black" panose="020B0A04020102020204" charset="0"/>
              </a:rPr>
              <a:t>. </a:t>
            </a:r>
            <a:r>
              <a:rPr lang="zh-CN" altLang="en-US" sz="2800" b="1">
                <a:latin typeface="Arial Black" panose="020B0A04020102020204" charset="0"/>
                <a:ea typeface="微软雅黑" panose="020B0503020204020204" pitchFamily="34" charset="-122"/>
                <a:cs typeface="Arial Black" panose="020B0A04020102020204" charset="0"/>
              </a:rPr>
              <a:t>甲种群在0</a:t>
            </a:r>
            <a:r>
              <a:rPr lang="zh-CN" altLang="en-US" sz="2800" b="1">
                <a:latin typeface="微软雅黑" panose="020B0503020204020204" pitchFamily="34" charset="-122"/>
                <a:ea typeface="微软雅黑" panose="020B0503020204020204" pitchFamily="34" charset="-122"/>
                <a:cs typeface="Arial Black" panose="020B0A04020102020204" charset="0"/>
              </a:rPr>
              <a:t>~</a:t>
            </a:r>
            <a:r>
              <a:rPr lang="zh-CN" altLang="en-US" sz="2800" b="1">
                <a:latin typeface="Arial Black" panose="020B0A04020102020204" charset="0"/>
                <a:ea typeface="微软雅黑" panose="020B0503020204020204" pitchFamily="34" charset="-122"/>
                <a:cs typeface="Arial Black" panose="020B0A04020102020204" charset="0"/>
              </a:rPr>
              <a:t>t</a:t>
            </a:r>
            <a:r>
              <a:rPr lang="en-US" altLang="zh-CN" sz="2800" b="1" baseline="-25000">
                <a:solidFill>
                  <a:schemeClr val="tx1"/>
                </a:solidFill>
                <a:uFillTx/>
                <a:latin typeface="Arial Black" panose="020B0A04020102020204" charset="0"/>
                <a:ea typeface="微软雅黑" panose="020B0503020204020204" pitchFamily="34" charset="-122"/>
                <a:cs typeface="Arial Black" panose="020B0A04020102020204" charset="0"/>
              </a:rPr>
              <a:t>3 </a:t>
            </a:r>
            <a:r>
              <a:rPr lang="zh-CN" altLang="en-US" sz="2800" b="1">
                <a:latin typeface="Arial Black" panose="020B0A04020102020204" charset="0"/>
                <a:ea typeface="微软雅黑" panose="020B0503020204020204" pitchFamily="34" charset="-122"/>
                <a:cs typeface="Arial Black" panose="020B0A04020102020204" charset="0"/>
              </a:rPr>
              <a:t>段的年龄结构为增长型</a:t>
            </a:r>
            <a:endParaRPr lang="zh-CN" altLang="en-US" sz="2800" b="1">
              <a:latin typeface="Arial Black" panose="020B0A04020102020204" charset="0"/>
              <a:ea typeface="微软雅黑" panose="020B0503020204020204" pitchFamily="34" charset="-122"/>
              <a:cs typeface="Arial Black" panose="020B0A04020102020204" charset="0"/>
            </a:endParaRPr>
          </a:p>
          <a:p>
            <a:pPr>
              <a:lnSpc>
                <a:spcPct val="110000"/>
              </a:lnSpc>
            </a:pPr>
            <a:r>
              <a:rPr lang="zh-CN" altLang="en-US" sz="2800" b="1">
                <a:latin typeface="Arial Black" panose="020B0A04020102020204" charset="0"/>
                <a:ea typeface="微软雅黑" panose="020B0503020204020204" pitchFamily="34" charset="-122"/>
                <a:cs typeface="Arial Black" panose="020B0A04020102020204" charset="0"/>
              </a:rPr>
              <a:t>B</a:t>
            </a:r>
            <a:r>
              <a:rPr lang="en-US" altLang="zh-CN" sz="2800" b="1">
                <a:latin typeface="Arial Black" panose="020B0A04020102020204" charset="0"/>
                <a:ea typeface="微软雅黑" panose="020B0503020204020204" pitchFamily="34" charset="-122"/>
                <a:cs typeface="Arial Black" panose="020B0A04020102020204" charset="0"/>
              </a:rPr>
              <a:t>. </a:t>
            </a:r>
            <a:r>
              <a:rPr lang="zh-CN" altLang="en-US" sz="2800" b="1">
                <a:latin typeface="Arial Black" panose="020B0A04020102020204" charset="0"/>
                <a:ea typeface="微软雅黑" panose="020B0503020204020204" pitchFamily="34" charset="-122"/>
                <a:cs typeface="Arial Black" panose="020B0A04020102020204" charset="0"/>
              </a:rPr>
              <a:t>乙种群在0～t</a:t>
            </a:r>
            <a:r>
              <a:rPr lang="en-US" altLang="zh-CN" sz="2800" b="1" baseline="-25000">
                <a:solidFill>
                  <a:schemeClr val="tx1"/>
                </a:solidFill>
                <a:uFillTx/>
                <a:latin typeface="Arial Black" panose="020B0A04020102020204" charset="0"/>
                <a:ea typeface="微软雅黑" panose="020B0503020204020204" pitchFamily="34" charset="-122"/>
                <a:cs typeface="Arial Black" panose="020B0A04020102020204" charset="0"/>
              </a:rPr>
              <a:t>1 </a:t>
            </a:r>
            <a:r>
              <a:rPr lang="zh-CN" altLang="en-US" sz="2800" b="1">
                <a:latin typeface="Arial Black" panose="020B0A04020102020204" charset="0"/>
                <a:ea typeface="微软雅黑" panose="020B0503020204020204" pitchFamily="34" charset="-122"/>
                <a:cs typeface="Arial Black" panose="020B0A04020102020204" charset="0"/>
              </a:rPr>
              <a:t>段的种群数量呈“J”形增长</a:t>
            </a:r>
            <a:endParaRPr lang="zh-CN" altLang="en-US" sz="2800" b="1">
              <a:latin typeface="Arial Black" panose="020B0A04020102020204" charset="0"/>
              <a:ea typeface="微软雅黑" panose="020B0503020204020204" pitchFamily="34" charset="-122"/>
              <a:cs typeface="Arial Black" panose="020B0A04020102020204" charset="0"/>
            </a:endParaRPr>
          </a:p>
          <a:p>
            <a:pPr>
              <a:lnSpc>
                <a:spcPct val="110000"/>
              </a:lnSpc>
            </a:pPr>
            <a:r>
              <a:rPr lang="zh-CN" altLang="en-US" sz="2800" b="1">
                <a:latin typeface="Arial Black" panose="020B0A04020102020204" charset="0"/>
                <a:ea typeface="微软雅黑" panose="020B0503020204020204" pitchFamily="34" charset="-122"/>
                <a:cs typeface="Arial Black" panose="020B0A04020102020204" charset="0"/>
              </a:rPr>
              <a:t>C.</a:t>
            </a:r>
            <a:r>
              <a:rPr lang="en-US" altLang="zh-CN" sz="2800" b="1">
                <a:latin typeface="Arial Black" panose="020B0A04020102020204" charset="0"/>
                <a:ea typeface="微软雅黑" panose="020B0503020204020204" pitchFamily="34" charset="-122"/>
                <a:cs typeface="Arial Black" panose="020B0A04020102020204" charset="0"/>
              </a:rPr>
              <a:t> </a:t>
            </a:r>
            <a:r>
              <a:rPr lang="zh-CN" altLang="en-US" sz="2800" b="1">
                <a:latin typeface="Arial Black" panose="020B0A04020102020204" charset="0"/>
                <a:ea typeface="微软雅黑" panose="020B0503020204020204" pitchFamily="34" charset="-122"/>
                <a:cs typeface="Arial Black" panose="020B0A04020102020204" charset="0"/>
              </a:rPr>
              <a:t>乙种群在t</a:t>
            </a:r>
            <a:r>
              <a:rPr lang="en-US" altLang="zh-CN" sz="2800" b="1" baseline="-25000">
                <a:solidFill>
                  <a:schemeClr val="tx1"/>
                </a:solidFill>
                <a:uFillTx/>
                <a:latin typeface="Arial Black" panose="020B0A04020102020204" charset="0"/>
                <a:ea typeface="微软雅黑" panose="020B0503020204020204" pitchFamily="34" charset="-122"/>
                <a:cs typeface="Arial Black" panose="020B0A04020102020204" charset="0"/>
              </a:rPr>
              <a:t>2 </a:t>
            </a:r>
            <a:r>
              <a:rPr lang="zh-CN" altLang="en-US" sz="2800" b="1">
                <a:latin typeface="Arial Black" panose="020B0A04020102020204" charset="0"/>
                <a:ea typeface="微软雅黑" panose="020B0503020204020204" pitchFamily="34" charset="-122"/>
                <a:cs typeface="Arial Black" panose="020B0A04020102020204" charset="0"/>
              </a:rPr>
              <a:t>时数量最少</a:t>
            </a:r>
            <a:endParaRPr lang="zh-CN" altLang="en-US" sz="2800" b="1">
              <a:latin typeface="Arial Black" panose="020B0A04020102020204" charset="0"/>
              <a:ea typeface="微软雅黑" panose="020B0503020204020204" pitchFamily="34" charset="-122"/>
              <a:cs typeface="Arial Black" panose="020B0A04020102020204" charset="0"/>
            </a:endParaRPr>
          </a:p>
          <a:p>
            <a:pPr>
              <a:lnSpc>
                <a:spcPct val="110000"/>
              </a:lnSpc>
            </a:pPr>
            <a:r>
              <a:rPr lang="zh-CN" altLang="en-US" sz="2800" b="1">
                <a:latin typeface="Arial Black" panose="020B0A04020102020204" charset="0"/>
                <a:ea typeface="微软雅黑" panose="020B0503020204020204" pitchFamily="34" charset="-122"/>
                <a:cs typeface="Arial Black" panose="020B0A04020102020204" charset="0"/>
              </a:rPr>
              <a:t>D.</a:t>
            </a:r>
            <a:r>
              <a:rPr lang="en-US" altLang="zh-CN" sz="2800" b="1">
                <a:latin typeface="Arial Black" panose="020B0A04020102020204" charset="0"/>
                <a:ea typeface="微软雅黑" panose="020B0503020204020204" pitchFamily="34" charset="-122"/>
                <a:cs typeface="Arial Black" panose="020B0A04020102020204" charset="0"/>
              </a:rPr>
              <a:t> </a:t>
            </a:r>
            <a:r>
              <a:rPr lang="zh-CN" altLang="en-US" sz="2800" b="1">
                <a:latin typeface="Arial Black" panose="020B0A04020102020204" charset="0"/>
                <a:ea typeface="微软雅黑" panose="020B0503020204020204" pitchFamily="34" charset="-122"/>
                <a:cs typeface="Arial Black" panose="020B0A04020102020204" charset="0"/>
              </a:rPr>
              <a:t>甲种群在t</a:t>
            </a:r>
            <a:r>
              <a:rPr lang="zh-CN" altLang="en-US" sz="2800" b="1" baseline="-25000">
                <a:solidFill>
                  <a:schemeClr val="tx1"/>
                </a:solidFill>
                <a:uFillTx/>
                <a:latin typeface="Arial Black" panose="020B0A04020102020204" charset="0"/>
                <a:ea typeface="微软雅黑" panose="020B0503020204020204" pitchFamily="34" charset="-122"/>
                <a:cs typeface="Arial Black" panose="020B0A04020102020204" charset="0"/>
              </a:rPr>
              <a:t>3</a:t>
            </a:r>
            <a:r>
              <a:rPr lang="en-US" altLang="zh-CN" sz="2800" b="1" baseline="-25000">
                <a:solidFill>
                  <a:schemeClr val="tx1"/>
                </a:solidFill>
                <a:uFillTx/>
                <a:latin typeface="Arial Black" panose="020B0A04020102020204" charset="0"/>
                <a:ea typeface="微软雅黑" panose="020B0503020204020204" pitchFamily="34" charset="-122"/>
                <a:cs typeface="Arial Black" panose="020B0A04020102020204" charset="0"/>
              </a:rPr>
              <a:t> </a:t>
            </a:r>
            <a:r>
              <a:rPr lang="zh-CN" altLang="en-US" sz="2800" b="1">
                <a:latin typeface="Arial Black" panose="020B0A04020102020204" charset="0"/>
                <a:ea typeface="微软雅黑" panose="020B0503020204020204" pitchFamily="34" charset="-122"/>
                <a:cs typeface="Arial Black" panose="020B0A04020102020204" charset="0"/>
              </a:rPr>
              <a:t>后数量相对稳定可能是生存条件得到了改善</a:t>
            </a:r>
            <a:endParaRPr lang="zh-CN" altLang="en-US" sz="2800" b="1">
              <a:latin typeface="Arial Black" panose="020B0A04020102020204" charset="0"/>
              <a:ea typeface="微软雅黑" panose="020B0503020204020204" pitchFamily="34" charset="-122"/>
              <a:cs typeface="Arial Black" panose="020B0A04020102020204" charset="0"/>
            </a:endParaRPr>
          </a:p>
        </p:txBody>
      </p:sp>
      <p:sp>
        <p:nvSpPr>
          <p:cNvPr id="36870" name="文本框 36869"/>
          <p:cNvSpPr txBox="1"/>
          <p:nvPr>
            <p:custDataLst>
              <p:tags r:id="rId10"/>
            </p:custDataLst>
          </p:nvPr>
        </p:nvSpPr>
        <p:spPr>
          <a:xfrm>
            <a:off x="3617809" y="1576204"/>
            <a:ext cx="819332" cy="768350"/>
          </a:xfrm>
          <a:prstGeom prst="rect">
            <a:avLst/>
          </a:prstGeom>
          <a:noFill/>
          <a:ln w="9525">
            <a:noFill/>
          </a:ln>
        </p:spPr>
        <p:txBody>
          <a:bodyPr wrap="square">
            <a:spAutoFit/>
          </a:bodyPr>
          <a:lstStyle/>
          <a:p>
            <a:pPr>
              <a:spcBef>
                <a:spcPct val="50000"/>
              </a:spcBef>
            </a:pPr>
            <a:r>
              <a:rPr lang="en-US" altLang="zh-CN" sz="4400" b="1">
                <a:solidFill>
                  <a:srgbClr val="FF0000"/>
                </a:solidFill>
                <a:latin typeface="Arial Black" panose="020B0A04020102020204" charset="0"/>
                <a:ea typeface="微软雅黑" panose="020B0503020204020204" pitchFamily="34" charset="-122"/>
                <a:cs typeface="Arial Black" panose="020B0A04020102020204" charset="0"/>
              </a:rPr>
              <a:t>B</a:t>
            </a:r>
            <a:endParaRPr lang="en-US" altLang="zh-CN" sz="4400" b="1">
              <a:solidFill>
                <a:srgbClr val="FF0000"/>
              </a:solidFill>
              <a:latin typeface="Arial Black" panose="020B0A04020102020204" charset="0"/>
              <a:ea typeface="微软雅黑" panose="020B0503020204020204" pitchFamily="34" charset="-122"/>
              <a:cs typeface="Arial Black" panose="020B0A040201020202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70"/>
                                        </p:tgtEl>
                                        <p:attrNameLst>
                                          <p:attrName>style.visibility</p:attrName>
                                        </p:attrNameLst>
                                      </p:cBhvr>
                                      <p:to>
                                        <p:strVal val="visible"/>
                                      </p:to>
                                    </p:set>
                                    <p:anim calcmode="lin" valueType="num">
                                      <p:cBhvr additive="base">
                                        <p:cTn id="7" dur="500" fill="hold"/>
                                        <p:tgtEl>
                                          <p:spTgt spid="36870"/>
                                        </p:tgtEl>
                                        <p:attrNameLst>
                                          <p:attrName>ppt_x</p:attrName>
                                        </p:attrNameLst>
                                      </p:cBhvr>
                                      <p:tavLst>
                                        <p:tav tm="0">
                                          <p:val>
                                            <p:strVal val="#ppt_x"/>
                                          </p:val>
                                        </p:tav>
                                        <p:tav tm="100000">
                                          <p:val>
                                            <p:strVal val="#ppt_x"/>
                                          </p:val>
                                        </p:tav>
                                      </p:tavLst>
                                    </p:anim>
                                    <p:anim calcmode="lin" valueType="num">
                                      <p:cBhvr additive="base">
                                        <p:cTn id="8" dur="500" fill="hold"/>
                                        <p:tgtEl>
                                          <p:spTgt spid="368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2225" name="对象 54273"/>
          <p:cNvGraphicFramePr>
            <a:graphicFrameLocks noChangeAspect="1"/>
          </p:cNvGraphicFramePr>
          <p:nvPr>
            <p:custDataLst>
              <p:tags r:id="rId1"/>
            </p:custDataLst>
          </p:nvPr>
        </p:nvGraphicFramePr>
        <p:xfrm>
          <a:off x="1067029" y="773688"/>
          <a:ext cx="10067470" cy="4870804"/>
        </p:xfrm>
        <a:graphic>
          <a:graphicData uri="http://schemas.openxmlformats.org/presentationml/2006/ole">
            <mc:AlternateContent xmlns:mc="http://schemas.openxmlformats.org/markup-compatibility/2006">
              <mc:Choice xmlns:v="urn:schemas-microsoft-com:vml" Requires="v">
                <p:oleObj spid="_x0000_s1038" name="" r:id="rId2" imgW="8424545" imgH="4077970" progId="Word.Document.8">
                  <p:embed/>
                </p:oleObj>
              </mc:Choice>
              <mc:Fallback>
                <p:oleObj name="" r:id="rId2" imgW="8424545" imgH="4077970" progId="Word.Document.8">
                  <p:embed/>
                  <p:pic>
                    <p:nvPicPr>
                      <p:cNvPr id="0" name="OLE substitute image"/>
                      <p:cNvPicPr/>
                      <p:nvPr/>
                    </p:nvPicPr>
                    <p:blipFill>
                      <a:blip r:embed="rId3"/>
                      <a:stretch>
                        <a:fillRect/>
                      </a:stretch>
                    </p:blipFill>
                    <p:spPr>
                      <a:xfrm>
                        <a:off x="1067029" y="773688"/>
                        <a:ext cx="10067470" cy="4870804"/>
                      </a:xfrm>
                      <a:prstGeom prst="rect">
                        <a:avLst/>
                      </a:prstGeom>
                      <a:noFill/>
                      <a:ln w="38100">
                        <a:noFill/>
                        <a:miter lim="800000"/>
                        <a:headEnd/>
                        <a:tailEnd/>
                      </a:ln>
                    </p:spPr>
                  </p:pic>
                </p:oleObj>
              </mc:Fallback>
            </mc:AlternateContent>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20110623100416953_5817"/>
          <p:cNvPicPr>
            <a:picLocks noChangeAspect="1"/>
          </p:cNvPicPr>
          <p:nvPr>
            <p:custDataLst>
              <p:tags r:id="rId1"/>
            </p:custDataLst>
          </p:nvPr>
        </p:nvPicPr>
        <p:blipFill>
          <a:blip r:embed="rId2"/>
          <a:stretch>
            <a:fillRect/>
          </a:stretch>
        </p:blipFill>
        <p:spPr>
          <a:xfrm>
            <a:off x="386080" y="2564765"/>
            <a:ext cx="11471275" cy="3236595"/>
          </a:xfrm>
          <a:prstGeom prst="rect">
            <a:avLst/>
          </a:prstGeom>
        </p:spPr>
      </p:pic>
      <p:grpSp>
        <p:nvGrpSpPr>
          <p:cNvPr id="14" name="组合 13"/>
          <p:cNvGrpSpPr/>
          <p:nvPr>
            <p:custDataLst>
              <p:tags r:id="rId3"/>
            </p:custDataLst>
          </p:nvPr>
        </p:nvGrpSpPr>
        <p:grpSpPr>
          <a:xfrm>
            <a:off x="87630" y="-33020"/>
            <a:ext cx="12017375" cy="6858000"/>
            <a:chOff x="220717" y="178677"/>
            <a:chExt cx="11666483" cy="6568965"/>
          </a:xfrm>
        </p:grpSpPr>
        <p:sp>
          <p:nvSpPr>
            <p:cNvPr id="15" name="矩形 14"/>
            <p:cNvSpPr/>
            <p:nvPr>
              <p:custDataLst>
                <p:tags r:id="rId4"/>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5"/>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6"/>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7"/>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custDataLst>
              <p:tags r:id="rId8"/>
            </p:custDataLst>
          </p:nvPr>
        </p:nvSpPr>
        <p:spPr>
          <a:xfrm>
            <a:off x="2285365" y="898525"/>
            <a:ext cx="8006080" cy="768350"/>
          </a:xfrm>
          <a:prstGeom prst="rect">
            <a:avLst/>
          </a:prstGeom>
          <a:noFill/>
        </p:spPr>
        <p:txBody>
          <a:bodyPr wrap="none" rtlCol="0" anchor="t">
            <a:spAutoFit/>
          </a:bodyPr>
          <a:lstStyle/>
          <a:p>
            <a:r>
              <a:rPr lang="zh-CN" altLang="en-US" sz="4400" b="1">
                <a:solidFill>
                  <a:srgbClr val="3C17F9"/>
                </a:solidFill>
                <a:latin typeface="Arial Black" panose="020B0A04020102020204" charset="0"/>
                <a:ea typeface="微软雅黑" panose="020B0503020204020204" pitchFamily="34" charset="-122"/>
                <a:sym typeface="+mn-ea"/>
              </a:rPr>
              <a:t>培养液中酵母菌种群数量的变化</a:t>
            </a:r>
            <a:endParaRPr lang="zh-CN" altLang="en-US" sz="4400" b="1">
              <a:solidFill>
                <a:srgbClr val="3C17F9"/>
              </a:solidFill>
              <a:latin typeface="Arial Black" panose="020B0A04020102020204" charset="0"/>
              <a:ea typeface="微软雅黑" panose="020B0503020204020204" pitchFamily="34" charset="-122"/>
              <a:sym typeface="+mn-ea"/>
            </a:endParaRPr>
          </a:p>
        </p:txBody>
      </p:sp>
    </p:spTree>
    <p:custDataLst>
      <p:tags r:id="rId9"/>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35841"/>
          <p:cNvSpPr txBox="1"/>
          <p:nvPr>
            <p:custDataLst>
              <p:tags r:id="rId1"/>
            </p:custDataLst>
          </p:nvPr>
        </p:nvSpPr>
        <p:spPr>
          <a:xfrm>
            <a:off x="1676400" y="304800"/>
            <a:ext cx="8915400" cy="645160"/>
          </a:xfrm>
          <a:prstGeom prst="rect">
            <a:avLst/>
          </a:prstGeom>
          <a:noFill/>
          <a:ln w="9525">
            <a:noFill/>
          </a:ln>
        </p:spPr>
        <p:txBody>
          <a:bodyPr>
            <a:spAutoFit/>
          </a:bodyPr>
          <a:lstStyle/>
          <a:p>
            <a:pPr algn="ctr">
              <a:spcBef>
                <a:spcPct val="50000"/>
              </a:spcBef>
            </a:pPr>
            <a:r>
              <a:rPr lang="zh-CN" altLang="x-none" sz="3600" b="1">
                <a:solidFill>
                  <a:srgbClr val="FF0000"/>
                </a:solidFill>
                <a:latin typeface="Arial Black" panose="020B0A04020102020204" charset="0"/>
                <a:ea typeface="微软雅黑" panose="020B0503020204020204" pitchFamily="34" charset="-122"/>
              </a:rPr>
              <a:t>实验</a:t>
            </a:r>
            <a:r>
              <a:rPr lang="en-US" altLang="zh-CN" sz="3600" b="1">
                <a:solidFill>
                  <a:srgbClr val="FF0000"/>
                </a:solidFill>
                <a:latin typeface="Arial Black" panose="020B0A04020102020204" charset="0"/>
                <a:ea typeface="微软雅黑" panose="020B0503020204020204" pitchFamily="34" charset="-122"/>
              </a:rPr>
              <a:t>:</a:t>
            </a:r>
            <a:r>
              <a:rPr lang="zh-CN" altLang="x-none" sz="3600" b="1">
                <a:latin typeface="Arial Black" panose="020B0A04020102020204" charset="0"/>
                <a:ea typeface="微软雅黑" panose="020B0503020204020204" pitchFamily="34" charset="-122"/>
              </a:rPr>
              <a:t>  探究培养液中酵母菌</a:t>
            </a:r>
            <a:r>
              <a:rPr lang="zh-CN" altLang="en-US" sz="3600" b="1">
                <a:latin typeface="Arial Black" panose="020B0A04020102020204" charset="0"/>
                <a:ea typeface="微软雅黑" panose="020B0503020204020204" pitchFamily="34" charset="-122"/>
              </a:rPr>
              <a:t>种群</a:t>
            </a:r>
            <a:r>
              <a:rPr lang="zh-CN" altLang="x-none" sz="3600" b="1">
                <a:latin typeface="Arial Black" panose="020B0A04020102020204" charset="0"/>
                <a:ea typeface="微软雅黑" panose="020B0503020204020204" pitchFamily="34" charset="-122"/>
              </a:rPr>
              <a:t>数量的变化</a:t>
            </a:r>
            <a:endParaRPr lang="zh-CN" altLang="x-none" sz="3600" b="1">
              <a:latin typeface="Arial Black" panose="020B0A04020102020204" charset="0"/>
              <a:ea typeface="微软雅黑" panose="020B0503020204020204" pitchFamily="34" charset="-122"/>
            </a:endParaRPr>
          </a:p>
        </p:txBody>
      </p:sp>
      <p:sp>
        <p:nvSpPr>
          <p:cNvPr id="35843" name="文本框 35842"/>
          <p:cNvSpPr txBox="1"/>
          <p:nvPr>
            <p:custDataLst>
              <p:tags r:id="rId2"/>
            </p:custDataLst>
          </p:nvPr>
        </p:nvSpPr>
        <p:spPr>
          <a:xfrm>
            <a:off x="1916113" y="1096963"/>
            <a:ext cx="3265487" cy="521970"/>
          </a:xfrm>
          <a:prstGeom prst="rect">
            <a:avLst/>
          </a:prstGeom>
          <a:noFill/>
          <a:ln w="9525">
            <a:noFill/>
          </a:ln>
        </p:spPr>
        <p:txBody>
          <a:bodyPr>
            <a:spAutoFit/>
          </a:bodyPr>
          <a:lstStyle/>
          <a:p>
            <a:pPr>
              <a:spcBef>
                <a:spcPct val="50000"/>
              </a:spcBef>
            </a:pPr>
            <a:r>
              <a:rPr lang="zh-CN" altLang="x-none" sz="2800" b="1">
                <a:solidFill>
                  <a:srgbClr val="0000FF"/>
                </a:solidFill>
                <a:latin typeface="Arial Black" panose="020B0A04020102020204" charset="0"/>
                <a:ea typeface="微软雅黑" panose="020B0503020204020204" pitchFamily="34" charset="-122"/>
              </a:rPr>
              <a:t>一</a:t>
            </a:r>
            <a:r>
              <a:rPr lang="en-US" altLang="zh-CN" sz="2800" b="1">
                <a:solidFill>
                  <a:srgbClr val="0000FF"/>
                </a:solidFill>
                <a:latin typeface="Arial Black" panose="020B0A04020102020204" charset="0"/>
                <a:ea typeface="微软雅黑" panose="020B0503020204020204" pitchFamily="34" charset="-122"/>
              </a:rPr>
              <a:t>.</a:t>
            </a:r>
            <a:r>
              <a:rPr lang="zh-CN" altLang="x-none" sz="2800" b="1">
                <a:solidFill>
                  <a:srgbClr val="0000FF"/>
                </a:solidFill>
                <a:latin typeface="Arial Black" panose="020B0A04020102020204" charset="0"/>
                <a:ea typeface="微软雅黑" panose="020B0503020204020204" pitchFamily="34" charset="-122"/>
              </a:rPr>
              <a:t>实验原理</a:t>
            </a:r>
            <a:r>
              <a:rPr lang="en-US" altLang="zh-CN" sz="2800" b="1">
                <a:solidFill>
                  <a:srgbClr val="0000FF"/>
                </a:solidFill>
                <a:latin typeface="Arial Black" panose="020B0A04020102020204" charset="0"/>
                <a:ea typeface="微软雅黑" panose="020B0503020204020204" pitchFamily="34" charset="-122"/>
              </a:rPr>
              <a:t>:</a:t>
            </a:r>
            <a:endParaRPr lang="zh-CN" altLang="zh-CN" sz="2800" b="1">
              <a:solidFill>
                <a:srgbClr val="0000FF"/>
              </a:solidFill>
              <a:latin typeface="Arial Black" panose="020B0A04020102020204" charset="0"/>
              <a:ea typeface="微软雅黑" panose="020B0503020204020204" pitchFamily="34" charset="-122"/>
            </a:endParaRPr>
          </a:p>
        </p:txBody>
      </p:sp>
      <p:sp>
        <p:nvSpPr>
          <p:cNvPr id="35845" name="文本框 35844"/>
          <p:cNvSpPr txBox="1"/>
          <p:nvPr>
            <p:custDataLst>
              <p:tags r:id="rId3"/>
            </p:custDataLst>
          </p:nvPr>
        </p:nvSpPr>
        <p:spPr>
          <a:xfrm>
            <a:off x="1916430" y="3812223"/>
            <a:ext cx="4114800" cy="521970"/>
          </a:xfrm>
          <a:prstGeom prst="rect">
            <a:avLst/>
          </a:prstGeom>
          <a:noFill/>
          <a:ln w="9525">
            <a:noFill/>
          </a:ln>
        </p:spPr>
        <p:txBody>
          <a:bodyPr>
            <a:spAutoFit/>
          </a:bodyPr>
          <a:lstStyle/>
          <a:p>
            <a:pPr>
              <a:spcBef>
                <a:spcPct val="50000"/>
              </a:spcBef>
            </a:pPr>
            <a:r>
              <a:rPr lang="zh-CN" altLang="x-none" sz="2800" b="1">
                <a:solidFill>
                  <a:srgbClr val="0000FF"/>
                </a:solidFill>
                <a:latin typeface="Arial Black" panose="020B0A04020102020204" charset="0"/>
                <a:ea typeface="微软雅黑" panose="020B0503020204020204" pitchFamily="34" charset="-122"/>
              </a:rPr>
              <a:t>二</a:t>
            </a:r>
            <a:r>
              <a:rPr lang="en-US" altLang="zh-CN" sz="2800" b="1">
                <a:solidFill>
                  <a:srgbClr val="0000FF"/>
                </a:solidFill>
                <a:latin typeface="Arial Black" panose="020B0A04020102020204" charset="0"/>
                <a:ea typeface="微软雅黑" panose="020B0503020204020204" pitchFamily="34" charset="-122"/>
              </a:rPr>
              <a:t>.</a:t>
            </a:r>
            <a:r>
              <a:rPr lang="zh-CN" altLang="x-none" sz="2800" b="1">
                <a:solidFill>
                  <a:srgbClr val="0000FF"/>
                </a:solidFill>
                <a:latin typeface="Arial Black" panose="020B0A04020102020204" charset="0"/>
                <a:ea typeface="微软雅黑" panose="020B0503020204020204" pitchFamily="34" charset="-122"/>
              </a:rPr>
              <a:t>提出问题</a:t>
            </a:r>
            <a:r>
              <a:rPr lang="en-US" altLang="zh-CN" sz="2800" b="1">
                <a:solidFill>
                  <a:srgbClr val="0000FF"/>
                </a:solidFill>
                <a:latin typeface="Arial Black" panose="020B0A04020102020204" charset="0"/>
                <a:ea typeface="微软雅黑" panose="020B0503020204020204" pitchFamily="34" charset="-122"/>
              </a:rPr>
              <a:t>:</a:t>
            </a:r>
            <a:endParaRPr lang="zh-CN" altLang="zh-CN" sz="2800" b="1">
              <a:solidFill>
                <a:srgbClr val="0000FF"/>
              </a:solidFill>
              <a:latin typeface="Arial Black" panose="020B0A04020102020204" charset="0"/>
              <a:ea typeface="微软雅黑" panose="020B0503020204020204" pitchFamily="34" charset="-122"/>
            </a:endParaRPr>
          </a:p>
        </p:txBody>
      </p:sp>
      <p:sp>
        <p:nvSpPr>
          <p:cNvPr id="35846" name="文本框 35845"/>
          <p:cNvSpPr txBox="1"/>
          <p:nvPr>
            <p:custDataLst>
              <p:tags r:id="rId4"/>
            </p:custDataLst>
          </p:nvPr>
        </p:nvSpPr>
        <p:spPr>
          <a:xfrm>
            <a:off x="2214880" y="4320223"/>
            <a:ext cx="8305800" cy="521970"/>
          </a:xfrm>
          <a:prstGeom prst="rect">
            <a:avLst/>
          </a:prstGeom>
          <a:noFill/>
          <a:ln w="9525">
            <a:noFill/>
          </a:ln>
        </p:spPr>
        <p:txBody>
          <a:bodyPr>
            <a:spAutoFit/>
          </a:bodyPr>
          <a:lstStyle/>
          <a:p>
            <a:pPr>
              <a:spcBef>
                <a:spcPct val="50000"/>
              </a:spcBef>
            </a:pPr>
            <a:r>
              <a:rPr lang="zh-CN" altLang="x-none" sz="2800" b="1">
                <a:solidFill>
                  <a:srgbClr val="FF0000"/>
                </a:solidFill>
                <a:latin typeface="Arial Black" panose="020B0A04020102020204" charset="0"/>
                <a:ea typeface="微软雅黑" panose="020B0503020204020204" pitchFamily="34" charset="-122"/>
              </a:rPr>
              <a:t>培养液中酵母菌的数量是怎样随时间变化的</a:t>
            </a:r>
            <a:r>
              <a:rPr lang="en-US" altLang="zh-CN" sz="2800" b="1">
                <a:solidFill>
                  <a:srgbClr val="FF0000"/>
                </a:solidFill>
                <a:latin typeface="Arial Black" panose="020B0A04020102020204" charset="0"/>
                <a:ea typeface="微软雅黑" panose="020B0503020204020204" pitchFamily="34" charset="-122"/>
              </a:rPr>
              <a:t>?</a:t>
            </a:r>
            <a:endParaRPr lang="en-US" altLang="zh-CN" sz="2800" b="1">
              <a:solidFill>
                <a:srgbClr val="FF0000"/>
              </a:solidFill>
              <a:latin typeface="Arial Black" panose="020B0A04020102020204" charset="0"/>
              <a:ea typeface="微软雅黑" panose="020B0503020204020204" pitchFamily="34" charset="-122"/>
            </a:endParaRPr>
          </a:p>
        </p:txBody>
      </p:sp>
      <p:sp>
        <p:nvSpPr>
          <p:cNvPr id="35852" name="文本框 35851"/>
          <p:cNvSpPr txBox="1"/>
          <p:nvPr>
            <p:custDataLst>
              <p:tags r:id="rId5"/>
            </p:custDataLst>
          </p:nvPr>
        </p:nvSpPr>
        <p:spPr>
          <a:xfrm>
            <a:off x="1916430" y="4906328"/>
            <a:ext cx="2971800" cy="521970"/>
          </a:xfrm>
          <a:prstGeom prst="rect">
            <a:avLst/>
          </a:prstGeom>
          <a:noFill/>
          <a:ln w="9525">
            <a:noFill/>
          </a:ln>
        </p:spPr>
        <p:txBody>
          <a:bodyPr>
            <a:spAutoFit/>
          </a:bodyPr>
          <a:lstStyle/>
          <a:p>
            <a:pPr>
              <a:spcBef>
                <a:spcPct val="50000"/>
              </a:spcBef>
            </a:pPr>
            <a:r>
              <a:rPr lang="zh-CN" altLang="x-none" sz="2800" b="1">
                <a:solidFill>
                  <a:srgbClr val="0000FF"/>
                </a:solidFill>
                <a:latin typeface="Arial Black" panose="020B0A04020102020204" charset="0"/>
                <a:ea typeface="微软雅黑" panose="020B0503020204020204" pitchFamily="34" charset="-122"/>
              </a:rPr>
              <a:t>三</a:t>
            </a:r>
            <a:r>
              <a:rPr lang="en-US" altLang="zh-CN" sz="2800" b="1">
                <a:solidFill>
                  <a:srgbClr val="0000FF"/>
                </a:solidFill>
                <a:latin typeface="Arial Black" panose="020B0A04020102020204" charset="0"/>
                <a:ea typeface="微软雅黑" panose="020B0503020204020204" pitchFamily="34" charset="-122"/>
              </a:rPr>
              <a:t>.</a:t>
            </a:r>
            <a:r>
              <a:rPr lang="zh-CN" altLang="x-none" sz="2800" b="1">
                <a:solidFill>
                  <a:srgbClr val="0000FF"/>
                </a:solidFill>
                <a:latin typeface="Arial Black" panose="020B0A04020102020204" charset="0"/>
                <a:ea typeface="微软雅黑" panose="020B0503020204020204" pitchFamily="34" charset="-122"/>
              </a:rPr>
              <a:t>作出假设</a:t>
            </a:r>
            <a:r>
              <a:rPr lang="en-US" altLang="zh-CN" sz="2800" b="1">
                <a:solidFill>
                  <a:srgbClr val="0000FF"/>
                </a:solidFill>
                <a:latin typeface="Arial Black" panose="020B0A04020102020204" charset="0"/>
                <a:ea typeface="微软雅黑" panose="020B0503020204020204" pitchFamily="34" charset="-122"/>
              </a:rPr>
              <a:t>:</a:t>
            </a:r>
            <a:endParaRPr lang="zh-CN" altLang="zh-CN" sz="2800" b="1">
              <a:solidFill>
                <a:srgbClr val="0000FF"/>
              </a:solidFill>
              <a:latin typeface="Arial Black" panose="020B0A04020102020204" charset="0"/>
              <a:ea typeface="微软雅黑" panose="020B0503020204020204" pitchFamily="34" charset="-122"/>
            </a:endParaRPr>
          </a:p>
        </p:txBody>
      </p:sp>
      <p:sp>
        <p:nvSpPr>
          <p:cNvPr id="35853" name="文本框 35852"/>
          <p:cNvSpPr txBox="1"/>
          <p:nvPr>
            <p:custDataLst>
              <p:tags r:id="rId6"/>
            </p:custDataLst>
          </p:nvPr>
        </p:nvSpPr>
        <p:spPr>
          <a:xfrm>
            <a:off x="1996440" y="5413375"/>
            <a:ext cx="9390380" cy="1038860"/>
          </a:xfrm>
          <a:prstGeom prst="rect">
            <a:avLst/>
          </a:prstGeom>
          <a:noFill/>
          <a:ln w="9525">
            <a:noFill/>
          </a:ln>
        </p:spPr>
        <p:txBody>
          <a:bodyPr wrap="square">
            <a:spAutoFit/>
          </a:bodyPr>
          <a:lstStyle/>
          <a:p>
            <a:pPr>
              <a:lnSpc>
                <a:spcPct val="110000"/>
              </a:lnSpc>
              <a:spcBef>
                <a:spcPct val="50000"/>
              </a:spcBef>
            </a:pPr>
            <a:r>
              <a:rPr lang="en-US" altLang="zh-CN" sz="2800" b="1">
                <a:latin typeface="Arial Black" panose="020B0A04020102020204" charset="0"/>
                <a:ea typeface="微软雅黑" panose="020B0503020204020204" pitchFamily="34" charset="-122"/>
              </a:rPr>
              <a:t>      </a:t>
            </a:r>
            <a:r>
              <a:rPr lang="zh-CN" altLang="x-none" sz="2800" b="1">
                <a:solidFill>
                  <a:srgbClr val="FF0000"/>
                </a:solidFill>
                <a:latin typeface="Arial Black" panose="020B0A04020102020204" charset="0"/>
                <a:ea typeface="微软雅黑" panose="020B0503020204020204" pitchFamily="34" charset="-122"/>
              </a:rPr>
              <a:t>在环境资源有限的条件下</a:t>
            </a:r>
            <a:r>
              <a:rPr lang="en-US" altLang="zh-CN" sz="2800" b="1">
                <a:latin typeface="Arial Black" panose="020B0A04020102020204" charset="0"/>
                <a:ea typeface="微软雅黑" panose="020B0503020204020204" pitchFamily="34" charset="-122"/>
              </a:rPr>
              <a:t>,</a:t>
            </a:r>
            <a:r>
              <a:rPr lang="zh-CN" altLang="x-none" sz="2800" b="1">
                <a:latin typeface="Arial Black" panose="020B0A04020102020204" charset="0"/>
                <a:ea typeface="微软雅黑" panose="020B0503020204020204" pitchFamily="34" charset="-122"/>
              </a:rPr>
              <a:t>酵母菌的数量变化随时间</a:t>
            </a:r>
            <a:r>
              <a:rPr lang="zh-CN" altLang="x-none" sz="2800" b="1">
                <a:solidFill>
                  <a:srgbClr val="FF0000"/>
                </a:solidFill>
                <a:latin typeface="Arial Black" panose="020B0A04020102020204" charset="0"/>
                <a:ea typeface="微软雅黑" panose="020B0503020204020204" pitchFamily="34" charset="-122"/>
              </a:rPr>
              <a:t>呈“</a:t>
            </a:r>
            <a:r>
              <a:rPr lang="en-US" altLang="zh-CN" sz="2800" b="1">
                <a:solidFill>
                  <a:srgbClr val="FF0000"/>
                </a:solidFill>
                <a:latin typeface="Arial Black" panose="020B0A04020102020204" charset="0"/>
                <a:ea typeface="微软雅黑" panose="020B0503020204020204" pitchFamily="34" charset="-122"/>
              </a:rPr>
              <a:t>S”</a:t>
            </a:r>
            <a:r>
              <a:rPr lang="zh-CN" altLang="x-none" sz="2800" b="1">
                <a:solidFill>
                  <a:srgbClr val="FF0000"/>
                </a:solidFill>
                <a:latin typeface="Arial Black" panose="020B0A04020102020204" charset="0"/>
                <a:ea typeface="微软雅黑" panose="020B0503020204020204" pitchFamily="34" charset="-122"/>
              </a:rPr>
              <a:t>形增长曲线</a:t>
            </a:r>
            <a:endParaRPr lang="zh-CN" altLang="x-none" sz="2800" b="1">
              <a:solidFill>
                <a:srgbClr val="FF0000"/>
              </a:solidFill>
              <a:latin typeface="Arial Black" panose="020B0A04020102020204" charset="0"/>
              <a:ea typeface="微软雅黑" panose="020B0503020204020204" pitchFamily="34" charset="-122"/>
            </a:endParaRPr>
          </a:p>
        </p:txBody>
      </p:sp>
      <p:sp>
        <p:nvSpPr>
          <p:cNvPr id="35854" name="矩形 35853"/>
          <p:cNvSpPr/>
          <p:nvPr>
            <p:custDataLst>
              <p:tags r:id="rId7"/>
            </p:custDataLst>
          </p:nvPr>
        </p:nvSpPr>
        <p:spPr>
          <a:xfrm>
            <a:off x="804545" y="1577340"/>
            <a:ext cx="10582275" cy="1038860"/>
          </a:xfrm>
          <a:prstGeom prst="rect">
            <a:avLst/>
          </a:prstGeom>
          <a:noFill/>
          <a:ln w="9525">
            <a:noFill/>
          </a:ln>
        </p:spPr>
        <p:txBody>
          <a:bodyPr wrap="square">
            <a:spAutoFit/>
          </a:bodyPr>
          <a:lstStyle/>
          <a:p>
            <a:pPr>
              <a:lnSpc>
                <a:spcPct val="110000"/>
              </a:lnSpc>
            </a:pPr>
            <a:r>
              <a:rPr lang="zh-CN" altLang="x-none" sz="2800" b="1">
                <a:solidFill>
                  <a:srgbClr val="FF0000"/>
                </a:solidFill>
                <a:latin typeface="Arial Black" panose="020B0A04020102020204" charset="0"/>
                <a:ea typeface="微软雅黑" panose="020B0503020204020204" pitchFamily="34" charset="-122"/>
              </a:rPr>
              <a:t>在理想的条件下</a:t>
            </a:r>
            <a:r>
              <a:rPr lang="en-US" altLang="zh-CN" sz="2800" b="1">
                <a:latin typeface="Arial Black" panose="020B0A04020102020204" charset="0"/>
                <a:ea typeface="微软雅黑" panose="020B0503020204020204" pitchFamily="34" charset="-122"/>
              </a:rPr>
              <a:t>,</a:t>
            </a:r>
            <a:r>
              <a:rPr lang="zh-CN" altLang="x-none" sz="2800" b="1">
                <a:latin typeface="Arial Black" panose="020B0A04020102020204" charset="0"/>
                <a:ea typeface="微软雅黑" panose="020B0503020204020204" pitchFamily="34" charset="-122"/>
              </a:rPr>
              <a:t>酵母菌</a:t>
            </a:r>
            <a:r>
              <a:rPr lang="zh-CN" altLang="x-none" sz="2800" b="1">
                <a:solidFill>
                  <a:srgbClr val="FF0000"/>
                </a:solidFill>
                <a:latin typeface="Arial Black" panose="020B0A04020102020204" charset="0"/>
                <a:ea typeface="微软雅黑" panose="020B0503020204020204" pitchFamily="34" charset="-122"/>
              </a:rPr>
              <a:t>种群的增长呈“</a:t>
            </a:r>
            <a:r>
              <a:rPr lang="en-US" altLang="zh-CN" sz="2800" b="1">
                <a:solidFill>
                  <a:srgbClr val="FF0000"/>
                </a:solidFill>
                <a:latin typeface="Arial Black" panose="020B0A04020102020204" charset="0"/>
                <a:ea typeface="微软雅黑" panose="020B0503020204020204" pitchFamily="34" charset="-122"/>
              </a:rPr>
              <a:t>J”</a:t>
            </a:r>
            <a:r>
              <a:rPr lang="zh-CN" altLang="x-none" sz="2800" b="1">
                <a:solidFill>
                  <a:srgbClr val="FF0000"/>
                </a:solidFill>
                <a:latin typeface="Arial Black" panose="020B0A04020102020204" charset="0"/>
                <a:ea typeface="微软雅黑" panose="020B0503020204020204" pitchFamily="34" charset="-122"/>
              </a:rPr>
              <a:t>形</a:t>
            </a:r>
            <a:r>
              <a:rPr lang="zh-CN" altLang="x-none" sz="2800" b="1">
                <a:latin typeface="Arial Black" panose="020B0A04020102020204" charset="0"/>
                <a:ea typeface="微软雅黑" panose="020B0503020204020204" pitchFamily="34" charset="-122"/>
              </a:rPr>
              <a:t>曲线；</a:t>
            </a:r>
            <a:r>
              <a:rPr lang="zh-CN" altLang="x-none" sz="2800" b="1">
                <a:solidFill>
                  <a:srgbClr val="FF0000"/>
                </a:solidFill>
                <a:latin typeface="Arial Black" panose="020B0A04020102020204" charset="0"/>
                <a:ea typeface="微软雅黑" panose="020B0503020204020204" pitchFamily="34" charset="-122"/>
              </a:rPr>
              <a:t>在各种资源有限或者存在环境阻力的情况下</a:t>
            </a:r>
            <a:r>
              <a:rPr lang="zh-CN" altLang="x-none" sz="2800" b="1">
                <a:latin typeface="Arial Black" panose="020B0A04020102020204" charset="0"/>
                <a:ea typeface="微软雅黑" panose="020B0503020204020204" pitchFamily="34" charset="-122"/>
              </a:rPr>
              <a:t>，酵母菌</a:t>
            </a:r>
            <a:r>
              <a:rPr lang="zh-CN" altLang="x-none" sz="2800" b="1">
                <a:solidFill>
                  <a:srgbClr val="FF0000"/>
                </a:solidFill>
                <a:latin typeface="Arial Black" panose="020B0A04020102020204" charset="0"/>
                <a:ea typeface="微软雅黑" panose="020B0503020204020204" pitchFamily="34" charset="-122"/>
              </a:rPr>
              <a:t>种群增长呈</a:t>
            </a:r>
            <a:r>
              <a:rPr lang="en-US" altLang="zh-CN" sz="2800" b="1">
                <a:solidFill>
                  <a:srgbClr val="FF0000"/>
                </a:solidFill>
                <a:latin typeface="Arial Black" panose="020B0A04020102020204" charset="0"/>
                <a:ea typeface="微软雅黑" panose="020B0503020204020204" pitchFamily="34" charset="-122"/>
              </a:rPr>
              <a:t>“S”</a:t>
            </a:r>
            <a:r>
              <a:rPr lang="zh-CN" altLang="x-none" sz="2800" b="1">
                <a:solidFill>
                  <a:srgbClr val="FF0000"/>
                </a:solidFill>
                <a:latin typeface="Arial Black" panose="020B0A04020102020204" charset="0"/>
                <a:ea typeface="微软雅黑" panose="020B0503020204020204" pitchFamily="34" charset="-122"/>
              </a:rPr>
              <a:t>形</a:t>
            </a:r>
            <a:r>
              <a:rPr lang="zh-CN" altLang="x-none" sz="2800" b="1">
                <a:latin typeface="Arial Black" panose="020B0A04020102020204" charset="0"/>
                <a:ea typeface="微软雅黑" panose="020B0503020204020204" pitchFamily="34" charset="-122"/>
              </a:rPr>
              <a:t>曲线。</a:t>
            </a:r>
            <a:endParaRPr lang="zh-CN" altLang="x-none" sz="2800" b="1">
              <a:latin typeface="Arial Black" panose="020B0A04020102020204" charset="0"/>
              <a:ea typeface="微软雅黑" panose="020B0503020204020204" pitchFamily="34" charset="-122"/>
            </a:endParaRPr>
          </a:p>
        </p:txBody>
      </p:sp>
      <p:grpSp>
        <p:nvGrpSpPr>
          <p:cNvPr id="14" name="组合 13"/>
          <p:cNvGrpSpPr/>
          <p:nvPr>
            <p:custDataLst>
              <p:tags r:id="rId8"/>
            </p:custDataLst>
          </p:nvPr>
        </p:nvGrpSpPr>
        <p:grpSpPr>
          <a:xfrm>
            <a:off x="87630" y="-33020"/>
            <a:ext cx="12017375" cy="6858000"/>
            <a:chOff x="220717" y="178677"/>
            <a:chExt cx="11666483" cy="6568965"/>
          </a:xfrm>
        </p:grpSpPr>
        <p:sp>
          <p:nvSpPr>
            <p:cNvPr id="15" name="矩形 14"/>
            <p:cNvSpPr/>
            <p:nvPr>
              <p:custDataLst>
                <p:tags r:id="rId9"/>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10"/>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1"/>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2"/>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custDataLst>
              <p:tags r:id="rId13"/>
            </p:custDataLst>
          </p:nvPr>
        </p:nvSpPr>
        <p:spPr>
          <a:xfrm>
            <a:off x="804545" y="2630170"/>
            <a:ext cx="10260965" cy="1124585"/>
          </a:xfrm>
          <a:prstGeom prst="rect">
            <a:avLst/>
          </a:prstGeom>
        </p:spPr>
        <p:txBody>
          <a:bodyPr wrap="square">
            <a:spAutoFit/>
          </a:bodyPr>
          <a:lstStyle/>
          <a:p>
            <a:pPr>
              <a:lnSpc>
                <a:spcPct val="120000"/>
              </a:lnSpc>
            </a:pPr>
            <a:r>
              <a:rPr lang="zh-CN" altLang="en-US" sz="2800" b="1">
                <a:solidFill>
                  <a:prstClr val="black"/>
                </a:solidFill>
                <a:latin typeface="Arial Black" panose="020B0A04020102020204" charset="0"/>
                <a:ea typeface="微软雅黑" panose="020B0503020204020204" pitchFamily="34" charset="-122"/>
                <a:cs typeface="Arial Black" panose="020B0A04020102020204" charset="0"/>
              </a:rPr>
              <a:t>随着时间推移，由于营养物质的</a:t>
            </a:r>
            <a:r>
              <a:rPr lang="en-US" altLang="zh-CN" sz="2800" b="1">
                <a:solidFill>
                  <a:prstClr val="black"/>
                </a:solidFill>
                <a:latin typeface="Arial Black" panose="020B0A04020102020204" charset="0"/>
                <a:ea typeface="微软雅黑" panose="020B0503020204020204" pitchFamily="34" charset="-122"/>
                <a:cs typeface="Arial Black" panose="020B0A04020102020204" charset="0"/>
              </a:rPr>
              <a:t>______</a:t>
            </a:r>
            <a:r>
              <a:rPr lang="zh-CN" altLang="en-US" sz="2800" b="1">
                <a:solidFill>
                  <a:prstClr val="black"/>
                </a:solidFill>
                <a:latin typeface="Arial Black" panose="020B0A04020102020204" charset="0"/>
                <a:ea typeface="微软雅黑" panose="020B0503020204020204" pitchFamily="34" charset="-122"/>
                <a:cs typeface="Arial Black" panose="020B0A04020102020204" charset="0"/>
              </a:rPr>
              <a:t>、有害代谢产物的</a:t>
            </a:r>
            <a:r>
              <a:rPr lang="en-US" altLang="zh-CN" sz="2800" b="1">
                <a:solidFill>
                  <a:prstClr val="black"/>
                </a:solidFill>
                <a:latin typeface="Arial Black" panose="020B0A04020102020204" charset="0"/>
                <a:ea typeface="微软雅黑" panose="020B0503020204020204" pitchFamily="34" charset="-122"/>
                <a:cs typeface="Arial Black" panose="020B0A04020102020204" charset="0"/>
              </a:rPr>
              <a:t>______</a:t>
            </a:r>
            <a:r>
              <a:rPr lang="zh-CN" altLang="en-US" sz="2800" b="1">
                <a:solidFill>
                  <a:prstClr val="black"/>
                </a:solidFill>
                <a:latin typeface="Arial Black" panose="020B0A04020102020204" charset="0"/>
                <a:ea typeface="微软雅黑" panose="020B0503020204020204" pitchFamily="34" charset="-122"/>
                <a:cs typeface="Arial Black" panose="020B0A04020102020204" charset="0"/>
              </a:rPr>
              <a:t>、</a:t>
            </a:r>
            <a:r>
              <a:rPr lang="en-US" altLang="zh-CN" sz="2800" b="1">
                <a:solidFill>
                  <a:prstClr val="black"/>
                </a:solidFill>
                <a:latin typeface="Arial Black" panose="020B0A04020102020204" charset="0"/>
                <a:ea typeface="微软雅黑" panose="020B0503020204020204" pitchFamily="34" charset="-122"/>
                <a:cs typeface="Arial Black" panose="020B0A04020102020204" charset="0"/>
              </a:rPr>
              <a:t>pH</a:t>
            </a:r>
            <a:r>
              <a:rPr lang="zh-CN" altLang="en-US" sz="2800" b="1">
                <a:solidFill>
                  <a:prstClr val="black"/>
                </a:solidFill>
                <a:latin typeface="Arial Black" panose="020B0A04020102020204" charset="0"/>
                <a:ea typeface="微软雅黑" panose="020B0503020204020204" pitchFamily="34" charset="-122"/>
                <a:cs typeface="Arial Black" panose="020B0A04020102020204" charset="0"/>
              </a:rPr>
              <a:t>的</a:t>
            </a:r>
            <a:r>
              <a:rPr lang="en-US" altLang="zh-CN" sz="2800" b="1">
                <a:solidFill>
                  <a:prstClr val="black"/>
                </a:solidFill>
                <a:latin typeface="Arial Black" panose="020B0A04020102020204" charset="0"/>
                <a:ea typeface="微软雅黑" panose="020B0503020204020204" pitchFamily="34" charset="-122"/>
                <a:cs typeface="Arial Black" panose="020B0A04020102020204" charset="0"/>
              </a:rPr>
              <a:t>_________</a:t>
            </a:r>
            <a:r>
              <a:rPr lang="zh-CN" altLang="en-US" sz="2800" b="1">
                <a:solidFill>
                  <a:prstClr val="black"/>
                </a:solidFill>
                <a:latin typeface="Arial Black" panose="020B0A04020102020204" charset="0"/>
                <a:ea typeface="微软雅黑" panose="020B0503020204020204" pitchFamily="34" charset="-122"/>
                <a:cs typeface="Arial Black" panose="020B0A04020102020204" charset="0"/>
              </a:rPr>
              <a:t>，酵母菌数量呈</a:t>
            </a:r>
            <a:r>
              <a:rPr lang="en-US" altLang="zh-CN" sz="2800" b="1">
                <a:solidFill>
                  <a:prstClr val="black"/>
                </a:solidFill>
                <a:latin typeface="Arial Black" panose="020B0A04020102020204" charset="0"/>
                <a:ea typeface="微软雅黑" panose="020B0503020204020204" pitchFamily="34" charset="-122"/>
                <a:cs typeface="Arial Black" panose="020B0A04020102020204" charset="0"/>
              </a:rPr>
              <a:t>_________</a:t>
            </a:r>
            <a:r>
              <a:rPr lang="zh-CN" altLang="en-US" sz="2800" b="1">
                <a:solidFill>
                  <a:prstClr val="black"/>
                </a:solidFill>
                <a:latin typeface="Arial Black" panose="020B0A04020102020204" charset="0"/>
                <a:ea typeface="微软雅黑" panose="020B0503020204020204" pitchFamily="34" charset="-122"/>
                <a:cs typeface="Arial Black" panose="020B0A04020102020204" charset="0"/>
              </a:rPr>
              <a:t>形增长。</a:t>
            </a:r>
            <a:endParaRPr lang="zh-CN" altLang="en-US" sz="2800" b="1">
              <a:solidFill>
                <a:prstClr val="black"/>
              </a:solidFill>
              <a:latin typeface="Arial Black" panose="020B0A04020102020204" charset="0"/>
              <a:ea typeface="微软雅黑" panose="020B0503020204020204" pitchFamily="34" charset="-122"/>
              <a:cs typeface="Arial Black" panose="020B0A04020102020204" charset="0"/>
            </a:endParaRPr>
          </a:p>
        </p:txBody>
      </p:sp>
      <p:sp>
        <p:nvSpPr>
          <p:cNvPr id="3" name="文本框 2"/>
          <p:cNvSpPr txBox="1"/>
          <p:nvPr>
            <p:custDataLst>
              <p:tags r:id="rId14"/>
            </p:custDataLst>
          </p:nvPr>
        </p:nvSpPr>
        <p:spPr>
          <a:xfrm>
            <a:off x="5923451" y="2677409"/>
            <a:ext cx="894080" cy="521970"/>
          </a:xfrm>
          <a:prstGeom prst="rect">
            <a:avLst/>
          </a:prstGeom>
          <a:noFill/>
        </p:spPr>
        <p:txBody>
          <a:bodyPr wrap="none" rtlCol="0">
            <a:spAutoFit/>
          </a:bodyPr>
          <a:lstStyle/>
          <a:p>
            <a:r>
              <a:rPr lang="zh-CN" altLang="en-US" sz="2800" b="1">
                <a:solidFill>
                  <a:srgbClr val="FF0000"/>
                </a:solidFill>
                <a:latin typeface="Arial Black" panose="020B0A04020102020204" charset="0"/>
                <a:ea typeface="微软雅黑" panose="020B0503020204020204" pitchFamily="34" charset="-122"/>
              </a:rPr>
              <a:t>消耗</a:t>
            </a:r>
            <a:endParaRPr lang="zh-CN" altLang="en-US" sz="2800" b="1">
              <a:solidFill>
                <a:srgbClr val="FF0000"/>
              </a:solidFill>
              <a:latin typeface="Arial Black" panose="020B0A04020102020204" charset="0"/>
              <a:ea typeface="微软雅黑" panose="020B0503020204020204" pitchFamily="34" charset="-122"/>
            </a:endParaRPr>
          </a:p>
        </p:txBody>
      </p:sp>
      <p:sp>
        <p:nvSpPr>
          <p:cNvPr id="4" name="文本框 3"/>
          <p:cNvSpPr txBox="1"/>
          <p:nvPr>
            <p:custDataLst>
              <p:tags r:id="rId15"/>
            </p:custDataLst>
          </p:nvPr>
        </p:nvSpPr>
        <p:spPr>
          <a:xfrm>
            <a:off x="9880031" y="2629989"/>
            <a:ext cx="894080" cy="521970"/>
          </a:xfrm>
          <a:prstGeom prst="rect">
            <a:avLst/>
          </a:prstGeom>
          <a:noFill/>
        </p:spPr>
        <p:txBody>
          <a:bodyPr wrap="none" rtlCol="0">
            <a:spAutoFit/>
          </a:bodyPr>
          <a:lstStyle/>
          <a:p>
            <a:r>
              <a:rPr lang="zh-CN" altLang="en-US" sz="2800" b="1">
                <a:solidFill>
                  <a:srgbClr val="FF0000"/>
                </a:solidFill>
                <a:latin typeface="Arial Black" panose="020B0A04020102020204" charset="0"/>
                <a:ea typeface="微软雅黑" panose="020B0503020204020204" pitchFamily="34" charset="-122"/>
                <a:cs typeface="Arial Black" panose="020B0A04020102020204" charset="0"/>
              </a:rPr>
              <a:t>积累</a:t>
            </a:r>
            <a:endParaRPr lang="zh-CN" altLang="en-US" sz="2800" b="1">
              <a:solidFill>
                <a:srgbClr val="FF0000"/>
              </a:solidFill>
              <a:latin typeface="Arial Black" panose="020B0A04020102020204" charset="0"/>
              <a:ea typeface="微软雅黑" panose="020B0503020204020204" pitchFamily="34" charset="-122"/>
              <a:cs typeface="Arial Black" panose="020B0A04020102020204" charset="0"/>
            </a:endParaRPr>
          </a:p>
        </p:txBody>
      </p:sp>
      <p:sp>
        <p:nvSpPr>
          <p:cNvPr id="5" name="文本框 4"/>
          <p:cNvSpPr txBox="1"/>
          <p:nvPr>
            <p:custDataLst>
              <p:tags r:id="rId16"/>
            </p:custDataLst>
          </p:nvPr>
        </p:nvSpPr>
        <p:spPr>
          <a:xfrm>
            <a:off x="1988412" y="3232945"/>
            <a:ext cx="894080" cy="521970"/>
          </a:xfrm>
          <a:prstGeom prst="rect">
            <a:avLst/>
          </a:prstGeom>
          <a:noFill/>
        </p:spPr>
        <p:txBody>
          <a:bodyPr wrap="none" rtlCol="0">
            <a:spAutoFit/>
          </a:bodyPr>
          <a:lstStyle/>
          <a:p>
            <a:r>
              <a:rPr lang="zh-CN" altLang="en-US" sz="2800" b="1">
                <a:solidFill>
                  <a:srgbClr val="FF0000"/>
                </a:solidFill>
                <a:latin typeface="Arial Black" panose="020B0A04020102020204" charset="0"/>
                <a:ea typeface="微软雅黑" panose="020B0503020204020204" pitchFamily="34" charset="-122"/>
                <a:cs typeface="Arial Black" panose="020B0A04020102020204" charset="0"/>
              </a:rPr>
              <a:t>改变</a:t>
            </a:r>
            <a:endParaRPr lang="zh-CN" altLang="en-US" sz="2800" b="1">
              <a:solidFill>
                <a:srgbClr val="FF0000"/>
              </a:solidFill>
              <a:latin typeface="Arial Black" panose="020B0A04020102020204" charset="0"/>
              <a:ea typeface="微软雅黑" panose="020B0503020204020204" pitchFamily="34" charset="-122"/>
              <a:cs typeface="Arial Black" panose="020B0A04020102020204" charset="0"/>
            </a:endParaRPr>
          </a:p>
        </p:txBody>
      </p:sp>
      <p:sp>
        <p:nvSpPr>
          <p:cNvPr id="6" name="文本框 5"/>
          <p:cNvSpPr txBox="1"/>
          <p:nvPr>
            <p:custDataLst>
              <p:tags r:id="rId17"/>
            </p:custDataLst>
          </p:nvPr>
        </p:nvSpPr>
        <p:spPr>
          <a:xfrm>
            <a:off x="6226297" y="3185068"/>
            <a:ext cx="476885" cy="583565"/>
          </a:xfrm>
          <a:prstGeom prst="rect">
            <a:avLst/>
          </a:prstGeom>
          <a:noFill/>
        </p:spPr>
        <p:txBody>
          <a:bodyPr wrap="none" rtlCol="0">
            <a:spAutoFit/>
          </a:bodyPr>
          <a:lstStyle/>
          <a:p>
            <a:r>
              <a:rPr lang="en-US" altLang="zh-CN" sz="3200" b="1">
                <a:solidFill>
                  <a:srgbClr val="FF0000"/>
                </a:solidFill>
                <a:latin typeface="Arial Black" panose="020B0A04020102020204" charset="0"/>
                <a:ea typeface="微软雅黑" panose="020B0503020204020204" pitchFamily="34" charset="-122"/>
                <a:cs typeface="Arial Black" panose="020B0A04020102020204" charset="0"/>
              </a:rPr>
              <a:t>S</a:t>
            </a:r>
            <a:endParaRPr lang="en-US" altLang="zh-CN" sz="3200" b="1">
              <a:solidFill>
                <a:srgbClr val="FF0000"/>
              </a:solidFill>
              <a:latin typeface="Arial Black" panose="020B0A04020102020204" charset="0"/>
              <a:ea typeface="微软雅黑" panose="020B0503020204020204" pitchFamily="34" charset="-122"/>
              <a:cs typeface="Arial Black" panose="020B0A040201020202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54"/>
                                        </p:tgtEl>
                                        <p:attrNameLst>
                                          <p:attrName>style.visibility</p:attrName>
                                        </p:attrNameLst>
                                      </p:cBhvr>
                                      <p:to>
                                        <p:strVal val="visible"/>
                                      </p:to>
                                    </p:set>
                                    <p:animEffect transition="in" filter="blinds(horizontal)">
                                      <p:cBhvr>
                                        <p:cTn id="7" dur="500"/>
                                        <p:tgtEl>
                                          <p:spTgt spid="358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8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8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58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p:bldP spid="35846" grpId="0"/>
      <p:bldP spid="35852" grpId="0"/>
      <p:bldP spid="35853" grpId="0"/>
      <p:bldP spid="35854" grpId="0"/>
      <p:bldP spid="2" grpId="0"/>
      <p:bldP spid="3" grpId="0"/>
      <p:bldP spid="4" grpId="0"/>
      <p:bldP spid="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文本框 126979"/>
          <p:cNvSpPr txBox="1"/>
          <p:nvPr>
            <p:custDataLst>
              <p:tags r:id="rId1"/>
            </p:custDataLst>
          </p:nvPr>
        </p:nvSpPr>
        <p:spPr>
          <a:xfrm>
            <a:off x="1905000" y="381000"/>
            <a:ext cx="3124200" cy="583565"/>
          </a:xfrm>
          <a:prstGeom prst="rect">
            <a:avLst/>
          </a:prstGeom>
          <a:noFill/>
          <a:ln w="9525">
            <a:noFill/>
          </a:ln>
        </p:spPr>
        <p:txBody>
          <a:bodyPr>
            <a:spAutoFit/>
          </a:bodyPr>
          <a:lstStyle/>
          <a:p>
            <a:pPr>
              <a:spcBef>
                <a:spcPct val="50000"/>
              </a:spcBef>
            </a:pPr>
            <a:r>
              <a:rPr lang="zh-CN" altLang="en-US" sz="3200" b="1">
                <a:solidFill>
                  <a:srgbClr val="0000FF"/>
                </a:solidFill>
                <a:latin typeface="Arial Black" panose="020B0A04020102020204" charset="0"/>
                <a:ea typeface="微软雅黑" panose="020B0503020204020204" pitchFamily="34" charset="-122"/>
              </a:rPr>
              <a:t>四</a:t>
            </a:r>
            <a:r>
              <a:rPr lang="en-US" altLang="zh-CN" sz="3200" b="1">
                <a:solidFill>
                  <a:srgbClr val="0000FF"/>
                </a:solidFill>
                <a:latin typeface="Arial Black" panose="020B0A04020102020204" charset="0"/>
                <a:ea typeface="微软雅黑" panose="020B0503020204020204" pitchFamily="34" charset="-122"/>
              </a:rPr>
              <a:t>. </a:t>
            </a:r>
            <a:r>
              <a:rPr lang="zh-CN" altLang="x-none" sz="3200" b="1">
                <a:solidFill>
                  <a:srgbClr val="0000FF"/>
                </a:solidFill>
                <a:latin typeface="Arial Black" panose="020B0A04020102020204" charset="0"/>
                <a:ea typeface="微软雅黑" panose="020B0503020204020204" pitchFamily="34" charset="-122"/>
              </a:rPr>
              <a:t>材料用具</a:t>
            </a:r>
            <a:r>
              <a:rPr lang="en-US" altLang="zh-CN" sz="3200" b="1">
                <a:solidFill>
                  <a:srgbClr val="0000FF"/>
                </a:solidFill>
                <a:latin typeface="Arial Black" panose="020B0A04020102020204" charset="0"/>
                <a:ea typeface="微软雅黑" panose="020B0503020204020204" pitchFamily="34" charset="-122"/>
              </a:rPr>
              <a:t>:</a:t>
            </a:r>
            <a:endParaRPr lang="zh-CN" altLang="zh-CN" sz="3200" b="1">
              <a:solidFill>
                <a:srgbClr val="0000FF"/>
              </a:solidFill>
              <a:latin typeface="Arial Black" panose="020B0A04020102020204" charset="0"/>
              <a:ea typeface="微软雅黑" panose="020B0503020204020204" pitchFamily="34" charset="-122"/>
            </a:endParaRPr>
          </a:p>
        </p:txBody>
      </p:sp>
      <p:sp>
        <p:nvSpPr>
          <p:cNvPr id="126981" name="文本框 126980"/>
          <p:cNvSpPr txBox="1"/>
          <p:nvPr>
            <p:custDataLst>
              <p:tags r:id="rId2"/>
            </p:custDataLst>
          </p:nvPr>
        </p:nvSpPr>
        <p:spPr>
          <a:xfrm>
            <a:off x="1905000" y="1219200"/>
            <a:ext cx="8382000" cy="1076325"/>
          </a:xfrm>
          <a:prstGeom prst="rect">
            <a:avLst/>
          </a:prstGeom>
          <a:noFill/>
          <a:ln w="9525">
            <a:noFill/>
          </a:ln>
        </p:spPr>
        <p:txBody>
          <a:bodyPr>
            <a:spAutoFit/>
          </a:bodyPr>
          <a:lstStyle/>
          <a:p>
            <a:pPr>
              <a:spcBef>
                <a:spcPct val="50000"/>
              </a:spcBef>
            </a:pPr>
            <a:r>
              <a:rPr lang="en-US" altLang="zh-CN" sz="3200" b="1">
                <a:latin typeface="Arial Black" panose="020B0A04020102020204" charset="0"/>
                <a:ea typeface="微软雅黑" panose="020B0503020204020204" pitchFamily="34" charset="-122"/>
              </a:rPr>
              <a:t>       </a:t>
            </a:r>
            <a:r>
              <a:rPr lang="zh-CN" altLang="x-none" sz="3200" b="1">
                <a:latin typeface="Arial Black" panose="020B0A04020102020204" charset="0"/>
                <a:ea typeface="微软雅黑" panose="020B0503020204020204" pitchFamily="34" charset="-122"/>
              </a:rPr>
              <a:t>酵母菌菌种</a:t>
            </a:r>
            <a:r>
              <a:rPr lang="en-US" altLang="zh-CN" sz="3200" b="1">
                <a:latin typeface="Arial Black" panose="020B0A04020102020204" charset="0"/>
                <a:ea typeface="微软雅黑" panose="020B0503020204020204" pitchFamily="34" charset="-122"/>
              </a:rPr>
              <a:t>,</a:t>
            </a:r>
            <a:r>
              <a:rPr lang="zh-CN" altLang="x-none" sz="3200" b="1">
                <a:latin typeface="Arial Black" panose="020B0A04020102020204" charset="0"/>
                <a:ea typeface="微软雅黑" panose="020B0503020204020204" pitchFamily="34" charset="-122"/>
              </a:rPr>
              <a:t>无菌马铃薯培养液或者肉汤培养液，</a:t>
            </a:r>
            <a:r>
              <a:rPr lang="zh-CN" altLang="x-none" sz="3200" b="1">
                <a:solidFill>
                  <a:srgbClr val="FF0000"/>
                </a:solidFill>
                <a:latin typeface="Arial Black" panose="020B0A04020102020204" charset="0"/>
                <a:ea typeface="微软雅黑" panose="020B0503020204020204" pitchFamily="34" charset="-122"/>
              </a:rPr>
              <a:t>血</a:t>
            </a:r>
            <a:r>
              <a:rPr lang="zh-CN" altLang="en-US" sz="3200" b="1">
                <a:solidFill>
                  <a:srgbClr val="FF0000"/>
                </a:solidFill>
                <a:latin typeface="Arial Black" panose="020B0A04020102020204" charset="0"/>
                <a:ea typeface="微软雅黑" panose="020B0503020204020204" pitchFamily="34" charset="-122"/>
              </a:rPr>
              <a:t>细胞</a:t>
            </a:r>
            <a:r>
              <a:rPr lang="zh-CN" altLang="x-none" sz="3200" b="1">
                <a:solidFill>
                  <a:srgbClr val="FF0000"/>
                </a:solidFill>
                <a:latin typeface="Arial Black" panose="020B0A04020102020204" charset="0"/>
                <a:ea typeface="微软雅黑" panose="020B0503020204020204" pitchFamily="34" charset="-122"/>
              </a:rPr>
              <a:t>计数板</a:t>
            </a:r>
            <a:r>
              <a:rPr lang="zh-CN" altLang="x-none" sz="3200" b="1">
                <a:latin typeface="Arial Black" panose="020B0A04020102020204" charset="0"/>
                <a:ea typeface="微软雅黑" panose="020B0503020204020204" pitchFamily="34" charset="-122"/>
              </a:rPr>
              <a:t>，显微镜等</a:t>
            </a:r>
            <a:r>
              <a:rPr lang="zh-CN" altLang="en-US" sz="3200" b="1">
                <a:latin typeface="Arial Black" panose="020B0A04020102020204" charset="0"/>
                <a:ea typeface="微软雅黑" panose="020B0503020204020204" pitchFamily="34" charset="-122"/>
              </a:rPr>
              <a:t>。</a:t>
            </a:r>
            <a:endParaRPr lang="zh-CN" altLang="en-US" sz="3200" b="1">
              <a:latin typeface="Arial Black" panose="020B0A04020102020204" charset="0"/>
              <a:ea typeface="微软雅黑" panose="020B0503020204020204" pitchFamily="34" charset="-122"/>
            </a:endParaRPr>
          </a:p>
        </p:txBody>
      </p:sp>
      <p:sp>
        <p:nvSpPr>
          <p:cNvPr id="127007" name="Line 8"/>
          <p:cNvSpPr/>
          <p:nvPr>
            <p:custDataLst>
              <p:tags r:id="rId3"/>
            </p:custDataLst>
          </p:nvPr>
        </p:nvSpPr>
        <p:spPr>
          <a:xfrm flipV="1">
            <a:off x="8077200" y="4038600"/>
            <a:ext cx="925513" cy="0"/>
          </a:xfrm>
          <a:prstGeom prst="line">
            <a:avLst/>
          </a:prstGeom>
          <a:ln w="57150" cap="flat" cmpd="sng">
            <a:solidFill>
              <a:srgbClr val="0000FF"/>
            </a:solidFill>
            <a:prstDash val="solid"/>
            <a:headEnd type="none" w="med" len="med"/>
            <a:tailEnd type="triangle" w="med" len="med"/>
          </a:ln>
        </p:spPr>
        <p:txBody>
          <a:bodyPr/>
          <a:lstStyle/>
          <a:p/>
        </p:txBody>
      </p:sp>
      <p:sp>
        <p:nvSpPr>
          <p:cNvPr id="2056" name="Text Box 9"/>
          <p:cNvSpPr txBox="1">
            <a:spLocks noChangeArrowheads="1"/>
          </p:cNvSpPr>
          <p:nvPr>
            <p:custDataLst>
              <p:tags r:id="rId4"/>
            </p:custDataLst>
          </p:nvPr>
        </p:nvSpPr>
        <p:spPr bwMode="auto">
          <a:xfrm>
            <a:off x="8991600" y="3748088"/>
            <a:ext cx="868680" cy="368300"/>
          </a:xfrm>
          <a:prstGeom prst="rect">
            <a:avLst/>
          </a:prstGeom>
          <a:noFill/>
          <a:ln w="9525">
            <a:noFill/>
            <a:miter lim="800000"/>
          </a:ln>
        </p:spPr>
        <p:txBody>
          <a:bodyPr wrap="none">
            <a:spAutoFit/>
          </a:bodyPr>
          <a:lstStyle/>
          <a:p>
            <a:r>
              <a:rPr lang="zh-CN" altLang="en-US" b="1">
                <a:solidFill>
                  <a:srgbClr val="FF0000"/>
                </a:solidFill>
                <a:effectLst>
                  <a:outerShdw blurRad="38100" dist="38100" dir="2700000">
                    <a:srgbClr val="C0C0C0"/>
                  </a:outerShdw>
                </a:effectLst>
                <a:latin typeface="Arial Black" panose="020B0A04020102020204" charset="0"/>
                <a:ea typeface="微软雅黑" panose="020B0503020204020204" pitchFamily="34" charset="-122"/>
              </a:rPr>
              <a:t>正面图</a:t>
            </a:r>
            <a:endParaRPr lang="zh-CN" altLang="en-US" b="1">
              <a:solidFill>
                <a:srgbClr val="FF0000"/>
              </a:solidFill>
              <a:effectLst>
                <a:outerShdw blurRad="38100" dist="38100" dir="2700000">
                  <a:srgbClr val="C0C0C0"/>
                </a:outerShdw>
              </a:effectLst>
              <a:latin typeface="Arial Black" panose="020B0A04020102020204" charset="0"/>
              <a:ea typeface="微软雅黑" panose="020B0503020204020204" pitchFamily="34" charset="-122"/>
            </a:endParaRPr>
          </a:p>
        </p:txBody>
      </p:sp>
      <p:sp>
        <p:nvSpPr>
          <p:cNvPr id="2058" name="Text Box 11"/>
          <p:cNvSpPr txBox="1">
            <a:spLocks noChangeArrowheads="1"/>
          </p:cNvSpPr>
          <p:nvPr>
            <p:custDataLst>
              <p:tags r:id="rId5"/>
            </p:custDataLst>
          </p:nvPr>
        </p:nvSpPr>
        <p:spPr bwMode="auto">
          <a:xfrm>
            <a:off x="8991600" y="5348288"/>
            <a:ext cx="868680" cy="368300"/>
          </a:xfrm>
          <a:prstGeom prst="rect">
            <a:avLst/>
          </a:prstGeom>
          <a:noFill/>
          <a:ln w="9525">
            <a:noFill/>
            <a:miter lim="800000"/>
          </a:ln>
        </p:spPr>
        <p:txBody>
          <a:bodyPr wrap="none">
            <a:spAutoFit/>
          </a:bodyPr>
          <a:lstStyle/>
          <a:p>
            <a:r>
              <a:rPr lang="zh-CN" altLang="en-US" b="1">
                <a:solidFill>
                  <a:srgbClr val="FF0000"/>
                </a:solidFill>
                <a:effectLst>
                  <a:outerShdw blurRad="38100" dist="38100" dir="2700000">
                    <a:srgbClr val="C0C0C0"/>
                  </a:outerShdw>
                </a:effectLst>
                <a:latin typeface="Arial Black" panose="020B0A04020102020204" charset="0"/>
                <a:ea typeface="微软雅黑" panose="020B0503020204020204" pitchFamily="34" charset="-122"/>
              </a:rPr>
              <a:t>侧面图</a:t>
            </a:r>
            <a:endParaRPr lang="zh-CN" altLang="en-US" b="1">
              <a:solidFill>
                <a:srgbClr val="FF0000"/>
              </a:solidFill>
              <a:effectLst>
                <a:outerShdw blurRad="38100" dist="38100" dir="2700000">
                  <a:srgbClr val="C0C0C0"/>
                </a:outerShdw>
              </a:effectLst>
              <a:latin typeface="Arial Black" panose="020B0A04020102020204" charset="0"/>
              <a:ea typeface="微软雅黑" panose="020B0503020204020204" pitchFamily="34" charset="-122"/>
            </a:endParaRPr>
          </a:p>
        </p:txBody>
      </p:sp>
      <p:pic>
        <p:nvPicPr>
          <p:cNvPr id="127011" name="Picture 5" descr="血计"/>
          <p:cNvPicPr>
            <a:picLocks noChangeAspect="1"/>
          </p:cNvPicPr>
          <p:nvPr>
            <p:custDataLst>
              <p:tags r:id="rId6"/>
            </p:custDataLst>
          </p:nvPr>
        </p:nvPicPr>
        <p:blipFill>
          <a:blip r:embed="rId7"/>
          <a:srcRect l="2547" t="5586" r="63089" b="60815"/>
          <a:stretch>
            <a:fillRect/>
          </a:stretch>
        </p:blipFill>
        <p:spPr>
          <a:xfrm>
            <a:off x="3048000" y="3048000"/>
            <a:ext cx="5143500" cy="3090863"/>
          </a:xfrm>
          <a:prstGeom prst="rect">
            <a:avLst/>
          </a:prstGeom>
          <a:noFill/>
          <a:ln w="9525" cap="flat" cmpd="sng">
            <a:solidFill>
              <a:schemeClr val="tx1"/>
            </a:solidFill>
            <a:prstDash val="solid"/>
            <a:miter/>
            <a:headEnd type="none" w="med" len="med"/>
            <a:tailEnd type="none" w="med" len="med"/>
          </a:ln>
        </p:spPr>
      </p:pic>
      <p:sp>
        <p:nvSpPr>
          <p:cNvPr id="2059" name="Line 12"/>
          <p:cNvSpPr/>
          <p:nvPr>
            <p:custDataLst>
              <p:tags r:id="rId8"/>
            </p:custDataLst>
          </p:nvPr>
        </p:nvSpPr>
        <p:spPr>
          <a:xfrm flipH="1">
            <a:off x="2743200" y="3852863"/>
            <a:ext cx="2895600" cy="152400"/>
          </a:xfrm>
          <a:prstGeom prst="line">
            <a:avLst/>
          </a:prstGeom>
          <a:ln w="38100" cap="flat" cmpd="sng">
            <a:solidFill>
              <a:srgbClr val="FF0000"/>
            </a:solidFill>
            <a:prstDash val="solid"/>
            <a:headEnd type="none" w="med" len="med"/>
            <a:tailEnd type="triangle" w="med" len="med"/>
          </a:ln>
        </p:spPr>
        <p:txBody>
          <a:bodyPr/>
          <a:lstStyle/>
          <a:p/>
        </p:txBody>
      </p:sp>
      <p:sp>
        <p:nvSpPr>
          <p:cNvPr id="2060" name="Text Box 13"/>
          <p:cNvSpPr txBox="1">
            <a:spLocks noChangeArrowheads="1"/>
          </p:cNvSpPr>
          <p:nvPr>
            <p:custDataLst>
              <p:tags r:id="rId9"/>
            </p:custDataLst>
          </p:nvPr>
        </p:nvSpPr>
        <p:spPr bwMode="auto">
          <a:xfrm>
            <a:off x="1524000" y="3776663"/>
            <a:ext cx="868680" cy="368300"/>
          </a:xfrm>
          <a:prstGeom prst="rect">
            <a:avLst/>
          </a:prstGeom>
          <a:noFill/>
          <a:ln w="9525">
            <a:noFill/>
            <a:miter lim="800000"/>
          </a:ln>
        </p:spPr>
        <p:txBody>
          <a:bodyPr wrap="none">
            <a:spAutoFit/>
          </a:bodyPr>
          <a:lstStyle/>
          <a:p>
            <a:r>
              <a:rPr lang="zh-CN" altLang="en-US" b="1">
                <a:solidFill>
                  <a:srgbClr val="0000FF"/>
                </a:solidFill>
                <a:effectLst>
                  <a:outerShdw blurRad="38100" dist="38100" dir="2700000">
                    <a:srgbClr val="C0C0C0"/>
                  </a:outerShdw>
                </a:effectLst>
                <a:latin typeface="Arial Black" panose="020B0A04020102020204" charset="0"/>
                <a:ea typeface="微软雅黑" panose="020B0503020204020204" pitchFamily="34" charset="-122"/>
              </a:rPr>
              <a:t>计数室</a:t>
            </a:r>
            <a:endParaRPr lang="zh-CN" altLang="en-US" b="1">
              <a:solidFill>
                <a:srgbClr val="0000FF"/>
              </a:solidFill>
              <a:effectLst>
                <a:outerShdw blurRad="38100" dist="38100" dir="2700000">
                  <a:srgbClr val="C0C0C0"/>
                </a:outerShdw>
              </a:effectLst>
              <a:latin typeface="Arial Black" panose="020B0A04020102020204" charset="0"/>
              <a:ea typeface="微软雅黑" panose="020B0503020204020204" pitchFamily="34" charset="-122"/>
            </a:endParaRPr>
          </a:p>
        </p:txBody>
      </p:sp>
      <p:sp>
        <p:nvSpPr>
          <p:cNvPr id="2061" name="Line 14"/>
          <p:cNvSpPr/>
          <p:nvPr>
            <p:custDataLst>
              <p:tags r:id="rId10"/>
            </p:custDataLst>
          </p:nvPr>
        </p:nvSpPr>
        <p:spPr>
          <a:xfrm flipH="1" flipV="1">
            <a:off x="2743200" y="4081463"/>
            <a:ext cx="2895600" cy="304800"/>
          </a:xfrm>
          <a:prstGeom prst="line">
            <a:avLst/>
          </a:prstGeom>
          <a:ln w="38100" cap="flat" cmpd="sng">
            <a:solidFill>
              <a:srgbClr val="FF0000"/>
            </a:solidFill>
            <a:prstDash val="solid"/>
            <a:headEnd type="none" w="med" len="med"/>
            <a:tailEnd type="triangle" w="med" len="med"/>
          </a:ln>
        </p:spPr>
        <p:txBody>
          <a:bodyPr/>
          <a:lstStyle/>
          <a:p/>
        </p:txBody>
      </p:sp>
      <p:sp>
        <p:nvSpPr>
          <p:cNvPr id="2063" name="Line 16"/>
          <p:cNvSpPr/>
          <p:nvPr>
            <p:custDataLst>
              <p:tags r:id="rId11"/>
            </p:custDataLst>
          </p:nvPr>
        </p:nvSpPr>
        <p:spPr>
          <a:xfrm flipH="1" flipV="1">
            <a:off x="2743200" y="5224463"/>
            <a:ext cx="2185988" cy="352425"/>
          </a:xfrm>
          <a:prstGeom prst="line">
            <a:avLst/>
          </a:prstGeom>
          <a:ln w="38100" cap="flat" cmpd="sng">
            <a:solidFill>
              <a:srgbClr val="FF0000"/>
            </a:solidFill>
            <a:prstDash val="solid"/>
            <a:headEnd type="none" w="med" len="med"/>
            <a:tailEnd type="triangle" w="med" len="med"/>
          </a:ln>
        </p:spPr>
        <p:txBody>
          <a:bodyPr/>
          <a:lstStyle/>
          <a:p/>
        </p:txBody>
      </p:sp>
      <p:sp>
        <p:nvSpPr>
          <p:cNvPr id="2064" name="Text Box 17"/>
          <p:cNvSpPr txBox="1">
            <a:spLocks noChangeArrowheads="1"/>
          </p:cNvSpPr>
          <p:nvPr>
            <p:custDataLst>
              <p:tags r:id="rId12"/>
            </p:custDataLst>
          </p:nvPr>
        </p:nvSpPr>
        <p:spPr bwMode="auto">
          <a:xfrm>
            <a:off x="1524000" y="4919663"/>
            <a:ext cx="868680" cy="368300"/>
          </a:xfrm>
          <a:prstGeom prst="rect">
            <a:avLst/>
          </a:prstGeom>
          <a:noFill/>
          <a:ln w="9525">
            <a:noFill/>
            <a:miter lim="800000"/>
          </a:ln>
        </p:spPr>
        <p:txBody>
          <a:bodyPr wrap="none">
            <a:spAutoFit/>
          </a:bodyPr>
          <a:lstStyle/>
          <a:p>
            <a:r>
              <a:rPr lang="zh-CN" altLang="en-US" b="1">
                <a:solidFill>
                  <a:srgbClr val="0000FF"/>
                </a:solidFill>
                <a:effectLst>
                  <a:outerShdw blurRad="38100" dist="38100" dir="2700000">
                    <a:srgbClr val="C0C0C0"/>
                  </a:outerShdw>
                </a:effectLst>
                <a:latin typeface="Arial Black" panose="020B0A04020102020204" charset="0"/>
                <a:ea typeface="微软雅黑" panose="020B0503020204020204" pitchFamily="34" charset="-122"/>
              </a:rPr>
              <a:t>滴液处</a:t>
            </a:r>
            <a:endParaRPr lang="zh-CN" altLang="en-US" b="1">
              <a:solidFill>
                <a:srgbClr val="0000FF"/>
              </a:solidFill>
              <a:effectLst>
                <a:outerShdw blurRad="38100" dist="38100" dir="2700000">
                  <a:srgbClr val="C0C0C0"/>
                </a:outerShdw>
              </a:effectLst>
              <a:latin typeface="Arial Black" panose="020B0A04020102020204" charset="0"/>
              <a:ea typeface="微软雅黑" panose="020B0503020204020204" pitchFamily="34" charset="-122"/>
            </a:endParaRPr>
          </a:p>
        </p:txBody>
      </p:sp>
      <p:sp>
        <p:nvSpPr>
          <p:cNvPr id="127017" name="矩形 127016"/>
          <p:cNvSpPr/>
          <p:nvPr>
            <p:custDataLst>
              <p:tags r:id="rId13"/>
            </p:custDataLst>
          </p:nvPr>
        </p:nvSpPr>
        <p:spPr>
          <a:xfrm>
            <a:off x="5638800" y="3700463"/>
            <a:ext cx="304800" cy="304800"/>
          </a:xfrm>
          <a:prstGeom prst="rect">
            <a:avLst/>
          </a:prstGeom>
          <a:noFill/>
          <a:ln w="28575" cap="flat" cmpd="sng">
            <a:solidFill>
              <a:srgbClr val="FF0000"/>
            </a:solidFill>
            <a:prstDash val="solid"/>
            <a:miter/>
            <a:headEnd type="none" w="med" len="med"/>
            <a:tailEnd type="none" w="med" len="med"/>
          </a:ln>
        </p:spPr>
        <p:txBody>
          <a:bodyPr/>
          <a:lstStyle/>
          <a:p>
            <a:endParaRPr lang="zh-CN" altLang="en-US"/>
          </a:p>
        </p:txBody>
      </p:sp>
      <p:sp>
        <p:nvSpPr>
          <p:cNvPr id="127018" name="矩形 127017"/>
          <p:cNvSpPr/>
          <p:nvPr>
            <p:custDataLst>
              <p:tags r:id="rId14"/>
            </p:custDataLst>
          </p:nvPr>
        </p:nvSpPr>
        <p:spPr>
          <a:xfrm>
            <a:off x="5638800" y="4233863"/>
            <a:ext cx="304800" cy="304800"/>
          </a:xfrm>
          <a:prstGeom prst="rect">
            <a:avLst/>
          </a:prstGeom>
          <a:noFill/>
          <a:ln w="28575" cap="flat" cmpd="sng">
            <a:solidFill>
              <a:srgbClr val="FF0000"/>
            </a:solidFill>
            <a:prstDash val="solid"/>
            <a:miter/>
            <a:headEnd type="none" w="med" len="med"/>
            <a:tailEnd type="none" w="med" len="med"/>
          </a:ln>
        </p:spPr>
        <p:txBody>
          <a:bodyPr/>
          <a:lstStyle/>
          <a:p>
            <a:endParaRPr lang="zh-CN" altLang="en-US"/>
          </a:p>
        </p:txBody>
      </p:sp>
      <p:sp>
        <p:nvSpPr>
          <p:cNvPr id="127009" name="Line 10"/>
          <p:cNvSpPr/>
          <p:nvPr>
            <p:custDataLst>
              <p:tags r:id="rId15"/>
            </p:custDataLst>
          </p:nvPr>
        </p:nvSpPr>
        <p:spPr>
          <a:xfrm>
            <a:off x="7467600" y="5638800"/>
            <a:ext cx="1524000" cy="0"/>
          </a:xfrm>
          <a:prstGeom prst="line">
            <a:avLst/>
          </a:prstGeom>
          <a:ln w="57150" cap="flat" cmpd="sng">
            <a:solidFill>
              <a:srgbClr val="0000FF"/>
            </a:solidFill>
            <a:prstDash val="solid"/>
            <a:headEnd type="none" w="med" len="med"/>
            <a:tailEnd type="triangle" w="med" len="med"/>
          </a:ln>
        </p:spPr>
        <p:txBody>
          <a:bodyPr/>
          <a:lstStyle/>
          <a:p/>
        </p:txBody>
      </p:sp>
      <p:grpSp>
        <p:nvGrpSpPr>
          <p:cNvPr id="14" name="组合 13"/>
          <p:cNvGrpSpPr/>
          <p:nvPr>
            <p:custDataLst>
              <p:tags r:id="rId16"/>
            </p:custDataLst>
          </p:nvPr>
        </p:nvGrpSpPr>
        <p:grpSpPr>
          <a:xfrm>
            <a:off x="87630" y="-33020"/>
            <a:ext cx="12017375" cy="6858000"/>
            <a:chOff x="220717" y="178677"/>
            <a:chExt cx="11666483" cy="6568965"/>
          </a:xfrm>
        </p:grpSpPr>
        <p:sp>
          <p:nvSpPr>
            <p:cNvPr id="15" name="矩形 14"/>
            <p:cNvSpPr/>
            <p:nvPr>
              <p:custDataLst>
                <p:tags r:id="rId17"/>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18"/>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9"/>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20"/>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27011"/>
                                        </p:tgtEl>
                                        <p:attrNameLst>
                                          <p:attrName>style.visibility</p:attrName>
                                        </p:attrNameLst>
                                      </p:cBhvr>
                                      <p:to>
                                        <p:strVal val="visible"/>
                                      </p:to>
                                    </p:set>
                                    <p:animEffect transition="in" filter="blinds(horizontal)">
                                      <p:cBhvr>
                                        <p:cTn id="11" dur="500"/>
                                        <p:tgtEl>
                                          <p:spTgt spid="12701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27007"/>
                                        </p:tgtEl>
                                        <p:attrNameLst>
                                          <p:attrName>style.visibility</p:attrName>
                                        </p:attrNameLst>
                                      </p:cBhvr>
                                      <p:to>
                                        <p:strVal val="visible"/>
                                      </p:to>
                                    </p:set>
                                    <p:animEffect transition="in" filter="blinds(horizontal)">
                                      <p:cBhvr>
                                        <p:cTn id="16" dur="500"/>
                                        <p:tgtEl>
                                          <p:spTgt spid="12700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056"/>
                                        </p:tgtEl>
                                        <p:attrNameLst>
                                          <p:attrName>style.visibility</p:attrName>
                                        </p:attrNameLst>
                                      </p:cBhvr>
                                      <p:to>
                                        <p:strVal val="visible"/>
                                      </p:to>
                                    </p:set>
                                    <p:animEffect transition="in" filter="blinds(horizontal)">
                                      <p:cBhvr>
                                        <p:cTn id="19" dur="500"/>
                                        <p:tgtEl>
                                          <p:spTgt spid="205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27009"/>
                                        </p:tgtEl>
                                        <p:attrNameLst>
                                          <p:attrName>style.visibility</p:attrName>
                                        </p:attrNameLst>
                                      </p:cBhvr>
                                      <p:to>
                                        <p:strVal val="visible"/>
                                      </p:to>
                                    </p:set>
                                    <p:animEffect transition="in" filter="blinds(horizontal)">
                                      <p:cBhvr>
                                        <p:cTn id="24" dur="500"/>
                                        <p:tgtEl>
                                          <p:spTgt spid="12700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058"/>
                                        </p:tgtEl>
                                        <p:attrNameLst>
                                          <p:attrName>style.visibility</p:attrName>
                                        </p:attrNameLst>
                                      </p:cBhvr>
                                      <p:to>
                                        <p:strVal val="visible"/>
                                      </p:to>
                                    </p:set>
                                    <p:animEffect transition="in" filter="blinds(horizontal)">
                                      <p:cBhvr>
                                        <p:cTn id="27" dur="500"/>
                                        <p:tgtEl>
                                          <p:spTgt spid="205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59"/>
                                        </p:tgtEl>
                                        <p:attrNameLst>
                                          <p:attrName>style.visibility</p:attrName>
                                        </p:attrNameLst>
                                      </p:cBhvr>
                                      <p:to>
                                        <p:strVal val="visible"/>
                                      </p:to>
                                    </p:set>
                                    <p:animEffect transition="in" filter="blinds(horizontal)">
                                      <p:cBhvr>
                                        <p:cTn id="32" dur="500"/>
                                        <p:tgtEl>
                                          <p:spTgt spid="205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060"/>
                                        </p:tgtEl>
                                        <p:attrNameLst>
                                          <p:attrName>style.visibility</p:attrName>
                                        </p:attrNameLst>
                                      </p:cBhvr>
                                      <p:to>
                                        <p:strVal val="visible"/>
                                      </p:to>
                                    </p:set>
                                    <p:animEffect transition="in" filter="blinds(horizontal)">
                                      <p:cBhvr>
                                        <p:cTn id="35" dur="500"/>
                                        <p:tgtEl>
                                          <p:spTgt spid="2060"/>
                                        </p:tgtEl>
                                      </p:cBhvr>
                                    </p:animEffect>
                                  </p:childTnLst>
                                </p:cTn>
                              </p:par>
                              <p:par>
                                <p:cTn id="36" presetID="3" presetClass="entr" presetSubtype="10" fill="hold" nodeType="withEffect">
                                  <p:stCondLst>
                                    <p:cond delay="0"/>
                                  </p:stCondLst>
                                  <p:childTnLst>
                                    <p:set>
                                      <p:cBhvr>
                                        <p:cTn id="37" dur="1" fill="hold">
                                          <p:stCondLst>
                                            <p:cond delay="0"/>
                                          </p:stCondLst>
                                        </p:cTn>
                                        <p:tgtEl>
                                          <p:spTgt spid="2061"/>
                                        </p:tgtEl>
                                        <p:attrNameLst>
                                          <p:attrName>style.visibility</p:attrName>
                                        </p:attrNameLst>
                                      </p:cBhvr>
                                      <p:to>
                                        <p:strVal val="visible"/>
                                      </p:to>
                                    </p:set>
                                    <p:animEffect transition="in" filter="blinds(horizontal)">
                                      <p:cBhvr>
                                        <p:cTn id="38" dur="500"/>
                                        <p:tgtEl>
                                          <p:spTgt spid="2061"/>
                                        </p:tgtEl>
                                      </p:cBhvr>
                                    </p:animEffect>
                                  </p:childTnLst>
                                </p:cTn>
                              </p:par>
                              <p:par>
                                <p:cTn id="39" presetID="3" presetClass="entr" presetSubtype="10" fill="hold" nodeType="withEffect">
                                  <p:stCondLst>
                                    <p:cond delay="0"/>
                                  </p:stCondLst>
                                  <p:childTnLst>
                                    <p:set>
                                      <p:cBhvr>
                                        <p:cTn id="40" dur="1" fill="hold">
                                          <p:stCondLst>
                                            <p:cond delay="0"/>
                                          </p:stCondLst>
                                        </p:cTn>
                                        <p:tgtEl>
                                          <p:spTgt spid="127017"/>
                                        </p:tgtEl>
                                        <p:attrNameLst>
                                          <p:attrName>style.visibility</p:attrName>
                                        </p:attrNameLst>
                                      </p:cBhvr>
                                      <p:to>
                                        <p:strVal val="visible"/>
                                      </p:to>
                                    </p:set>
                                    <p:animEffect transition="in" filter="blinds(horizontal)">
                                      <p:cBhvr>
                                        <p:cTn id="41" dur="500"/>
                                        <p:tgtEl>
                                          <p:spTgt spid="127017"/>
                                        </p:tgtEl>
                                      </p:cBhvr>
                                    </p:animEffect>
                                  </p:childTnLst>
                                </p:cTn>
                              </p:par>
                              <p:par>
                                <p:cTn id="42" presetID="3" presetClass="entr" presetSubtype="10" fill="hold" nodeType="withEffect">
                                  <p:stCondLst>
                                    <p:cond delay="0"/>
                                  </p:stCondLst>
                                  <p:childTnLst>
                                    <p:set>
                                      <p:cBhvr>
                                        <p:cTn id="43" dur="1" fill="hold">
                                          <p:stCondLst>
                                            <p:cond delay="0"/>
                                          </p:stCondLst>
                                        </p:cTn>
                                        <p:tgtEl>
                                          <p:spTgt spid="127018"/>
                                        </p:tgtEl>
                                        <p:attrNameLst>
                                          <p:attrName>style.visibility</p:attrName>
                                        </p:attrNameLst>
                                      </p:cBhvr>
                                      <p:to>
                                        <p:strVal val="visible"/>
                                      </p:to>
                                    </p:set>
                                    <p:animEffect transition="in" filter="blinds(horizontal)">
                                      <p:cBhvr>
                                        <p:cTn id="44" dur="500"/>
                                        <p:tgtEl>
                                          <p:spTgt spid="127018"/>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2063"/>
                                        </p:tgtEl>
                                        <p:attrNameLst>
                                          <p:attrName>style.visibility</p:attrName>
                                        </p:attrNameLst>
                                      </p:cBhvr>
                                      <p:to>
                                        <p:strVal val="visible"/>
                                      </p:to>
                                    </p:set>
                                    <p:animEffect transition="in" filter="blinds(horizontal)">
                                      <p:cBhvr>
                                        <p:cTn id="49" dur="500"/>
                                        <p:tgtEl>
                                          <p:spTgt spid="2063"/>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064"/>
                                        </p:tgtEl>
                                        <p:attrNameLst>
                                          <p:attrName>style.visibility</p:attrName>
                                        </p:attrNameLst>
                                      </p:cBhvr>
                                      <p:to>
                                        <p:strVal val="visible"/>
                                      </p:to>
                                    </p:set>
                                    <p:animEffect transition="in" filter="blinds(horizontal)">
                                      <p:cBhvr>
                                        <p:cTn id="52" dur="5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p:bldP spid="2056" grpId="0"/>
      <p:bldP spid="2058" grpId="0"/>
      <p:bldP spid="2060" grpId="0"/>
      <p:bldP spid="206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8" name="图片 130057" descr="27645794350816624"/>
          <p:cNvPicPr>
            <a:picLocks noChangeAspect="1"/>
          </p:cNvPicPr>
          <p:nvPr>
            <p:custDataLst>
              <p:tags r:id="rId1"/>
            </p:custDataLst>
          </p:nvPr>
        </p:nvPicPr>
        <p:blipFill>
          <a:blip r:embed="rId2"/>
          <a:stretch>
            <a:fillRect/>
          </a:stretch>
        </p:blipFill>
        <p:spPr>
          <a:xfrm>
            <a:off x="1257300" y="2638425"/>
            <a:ext cx="7772400" cy="3609975"/>
          </a:xfrm>
          <a:prstGeom prst="rect">
            <a:avLst/>
          </a:prstGeom>
          <a:noFill/>
          <a:ln w="9525">
            <a:noFill/>
          </a:ln>
        </p:spPr>
      </p:pic>
      <p:sp>
        <p:nvSpPr>
          <p:cNvPr id="130051" name="文本框 130050"/>
          <p:cNvSpPr txBox="1"/>
          <p:nvPr>
            <p:custDataLst>
              <p:tags r:id="rId3"/>
            </p:custDataLst>
          </p:nvPr>
        </p:nvSpPr>
        <p:spPr>
          <a:xfrm>
            <a:off x="1028700" y="1295400"/>
            <a:ext cx="4724400" cy="583565"/>
          </a:xfrm>
          <a:prstGeom prst="rect">
            <a:avLst/>
          </a:prstGeom>
          <a:noFill/>
          <a:ln w="38100">
            <a:noFill/>
          </a:ln>
        </p:spPr>
        <p:txBody>
          <a:bodyPr>
            <a:spAutoFit/>
          </a:bodyPr>
          <a:lstStyle/>
          <a:p>
            <a:pPr>
              <a:spcBef>
                <a:spcPct val="50000"/>
              </a:spcBef>
            </a:pPr>
            <a:r>
              <a:rPr lang="zh-CN" altLang="en-US" sz="3200" b="1">
                <a:solidFill>
                  <a:srgbClr val="0000CC"/>
                </a:solidFill>
                <a:latin typeface="Arial Black" panose="020B0A04020102020204" charset="0"/>
                <a:ea typeface="微软雅黑" panose="020B0503020204020204" pitchFamily="34" charset="-122"/>
              </a:rPr>
              <a:t>五</a:t>
            </a:r>
            <a:r>
              <a:rPr lang="en-US" altLang="zh-CN" sz="3200" b="1">
                <a:solidFill>
                  <a:srgbClr val="0000CC"/>
                </a:solidFill>
                <a:latin typeface="Arial Black" panose="020B0A04020102020204" charset="0"/>
                <a:ea typeface="微软雅黑" panose="020B0503020204020204" pitchFamily="34" charset="-122"/>
              </a:rPr>
              <a:t>. </a:t>
            </a:r>
            <a:r>
              <a:rPr lang="zh-CN" altLang="en-US" sz="3200" b="1">
                <a:solidFill>
                  <a:srgbClr val="0000CC"/>
                </a:solidFill>
                <a:latin typeface="Arial Black" panose="020B0A04020102020204" charset="0"/>
                <a:ea typeface="微软雅黑" panose="020B0503020204020204" pitchFamily="34" charset="-122"/>
              </a:rPr>
              <a:t>显微镜计数操作步骤</a:t>
            </a:r>
            <a:r>
              <a:rPr lang="en-US" altLang="zh-CN" sz="3200" b="1">
                <a:solidFill>
                  <a:srgbClr val="0000CC"/>
                </a:solidFill>
                <a:latin typeface="Arial Black" panose="020B0A04020102020204" charset="0"/>
                <a:ea typeface="微软雅黑" panose="020B0503020204020204" pitchFamily="34" charset="-122"/>
              </a:rPr>
              <a:t>:</a:t>
            </a:r>
            <a:endParaRPr lang="en-US" altLang="zh-CN" sz="3200" b="1">
              <a:solidFill>
                <a:srgbClr val="0000CC"/>
              </a:solidFill>
              <a:latin typeface="Arial Black" panose="020B0A04020102020204" charset="0"/>
              <a:ea typeface="微软雅黑" panose="020B0503020204020204" pitchFamily="34" charset="-122"/>
            </a:endParaRPr>
          </a:p>
        </p:txBody>
      </p:sp>
      <p:sp>
        <p:nvSpPr>
          <p:cNvPr id="130052" name="矩形 130051"/>
          <p:cNvSpPr/>
          <p:nvPr>
            <p:custDataLst>
              <p:tags r:id="rId4"/>
            </p:custDataLst>
          </p:nvPr>
        </p:nvSpPr>
        <p:spPr>
          <a:xfrm>
            <a:off x="1181100" y="2057400"/>
            <a:ext cx="7905750" cy="583565"/>
          </a:xfrm>
          <a:prstGeom prst="rect">
            <a:avLst/>
          </a:prstGeom>
          <a:noFill/>
          <a:ln w="38100">
            <a:noFill/>
          </a:ln>
        </p:spPr>
        <p:txBody>
          <a:bodyPr wrap="none" anchor="t" anchorCtr="0">
            <a:spAutoFit/>
          </a:bodyPr>
          <a:lstStyle/>
          <a:p>
            <a:pPr algn="l"/>
            <a:r>
              <a:rPr lang="en-US" altLang="zh-CN" sz="3200" b="1">
                <a:latin typeface="Arial Black" panose="020B0A04020102020204" charset="0"/>
                <a:ea typeface="微软雅黑" panose="020B0503020204020204" pitchFamily="34" charset="-122"/>
              </a:rPr>
              <a:t>1.</a:t>
            </a:r>
            <a:r>
              <a:rPr lang="zh-CN" altLang="x-none" sz="3200" b="1">
                <a:latin typeface="Arial Black" panose="020B0A04020102020204" charset="0"/>
                <a:ea typeface="微软雅黑" panose="020B0503020204020204" pitchFamily="34" charset="-122"/>
              </a:rPr>
              <a:t>将盖玻片放在</a:t>
            </a:r>
            <a:r>
              <a:rPr lang="zh-CN" altLang="x-none" sz="3200" b="1">
                <a:solidFill>
                  <a:srgbClr val="FF0000"/>
                </a:solidFill>
                <a:latin typeface="Arial Black" panose="020B0A04020102020204" charset="0"/>
                <a:ea typeface="微软雅黑" panose="020B0503020204020204" pitchFamily="34" charset="-122"/>
                <a:sym typeface="+mn-ea"/>
              </a:rPr>
              <a:t>血</a:t>
            </a:r>
            <a:r>
              <a:rPr lang="zh-CN" altLang="en-US" sz="3200" b="1">
                <a:solidFill>
                  <a:srgbClr val="FF0000"/>
                </a:solidFill>
                <a:latin typeface="Arial Black" panose="020B0A04020102020204" charset="0"/>
                <a:ea typeface="微软雅黑" panose="020B0503020204020204" pitchFamily="34" charset="-122"/>
                <a:sym typeface="+mn-ea"/>
              </a:rPr>
              <a:t>细胞</a:t>
            </a:r>
            <a:r>
              <a:rPr lang="zh-CN" altLang="x-none" sz="3200" b="1">
                <a:solidFill>
                  <a:srgbClr val="FF0000"/>
                </a:solidFill>
                <a:latin typeface="Arial Black" panose="020B0A04020102020204" charset="0"/>
                <a:ea typeface="微软雅黑" panose="020B0503020204020204" pitchFamily="34" charset="-122"/>
                <a:sym typeface="+mn-ea"/>
              </a:rPr>
              <a:t>计数板</a:t>
            </a:r>
            <a:r>
              <a:rPr lang="zh-CN" altLang="x-none" sz="3200" b="1">
                <a:solidFill>
                  <a:schemeClr val="tx1"/>
                </a:solidFill>
                <a:latin typeface="Arial Black" panose="020B0A04020102020204" charset="0"/>
                <a:ea typeface="微软雅黑" panose="020B0503020204020204" pitchFamily="34" charset="-122"/>
                <a:sym typeface="+mn-ea"/>
              </a:rPr>
              <a:t>的</a:t>
            </a:r>
            <a:r>
              <a:rPr lang="zh-CN" altLang="x-none" sz="3200" b="1">
                <a:latin typeface="Arial Black" panose="020B0A04020102020204" charset="0"/>
                <a:ea typeface="微软雅黑" panose="020B0503020204020204" pitchFamily="34" charset="-122"/>
              </a:rPr>
              <a:t>计数室上</a:t>
            </a:r>
            <a:r>
              <a:rPr lang="zh-CN" altLang="en-US" sz="3200" b="1">
                <a:latin typeface="Arial Black" panose="020B0A04020102020204" charset="0"/>
                <a:ea typeface="微软雅黑" panose="020B0503020204020204" pitchFamily="34" charset="-122"/>
              </a:rPr>
              <a:t>；</a:t>
            </a:r>
            <a:endParaRPr lang="zh-CN" altLang="en-US" sz="3200" b="1">
              <a:latin typeface="Arial Black" panose="020B0A04020102020204" charset="0"/>
              <a:ea typeface="微软雅黑" panose="020B0503020204020204" pitchFamily="34" charset="-122"/>
            </a:endParaRPr>
          </a:p>
        </p:txBody>
      </p:sp>
      <p:sp>
        <p:nvSpPr>
          <p:cNvPr id="130053" name="矩形 130052"/>
          <p:cNvSpPr/>
          <p:nvPr>
            <p:custDataLst>
              <p:tags r:id="rId5"/>
            </p:custDataLst>
          </p:nvPr>
        </p:nvSpPr>
        <p:spPr>
          <a:xfrm>
            <a:off x="1181100" y="2743200"/>
            <a:ext cx="8013700" cy="1076325"/>
          </a:xfrm>
          <a:prstGeom prst="rect">
            <a:avLst/>
          </a:prstGeom>
          <a:noFill/>
          <a:ln w="38100">
            <a:noFill/>
          </a:ln>
        </p:spPr>
        <p:txBody>
          <a:bodyPr>
            <a:spAutoFit/>
          </a:bodyPr>
          <a:lstStyle/>
          <a:p>
            <a:r>
              <a:rPr lang="en-US" altLang="zh-CN" sz="3200" b="1">
                <a:latin typeface="Arial Black" panose="020B0A04020102020204" charset="0"/>
                <a:ea typeface="微软雅黑" panose="020B0503020204020204" pitchFamily="34" charset="-122"/>
              </a:rPr>
              <a:t>2.</a:t>
            </a:r>
            <a:r>
              <a:rPr lang="zh-CN" altLang="x-none" sz="3200" b="1">
                <a:latin typeface="Arial Black" panose="020B0A04020102020204" charset="0"/>
                <a:ea typeface="微软雅黑" panose="020B0503020204020204" pitchFamily="34" charset="-122"/>
              </a:rPr>
              <a:t>用吸管吸取培养液，</a:t>
            </a:r>
            <a:r>
              <a:rPr lang="zh-CN" altLang="x-none" sz="3200" b="1">
                <a:solidFill>
                  <a:srgbClr val="FF0000"/>
                </a:solidFill>
                <a:latin typeface="Arial Black" panose="020B0A04020102020204" charset="0"/>
                <a:ea typeface="微软雅黑" panose="020B0503020204020204" pitchFamily="34" charset="-122"/>
              </a:rPr>
              <a:t>滴于盖玻片边缘</a:t>
            </a:r>
            <a:r>
              <a:rPr lang="zh-CN" altLang="x-none" sz="3200" b="1">
                <a:latin typeface="Arial Black" panose="020B0A04020102020204" charset="0"/>
                <a:ea typeface="微软雅黑" panose="020B0503020204020204" pitchFamily="34" charset="-122"/>
              </a:rPr>
              <a:t>，让培养液自行渗入到计数室内</a:t>
            </a:r>
            <a:r>
              <a:rPr lang="zh-CN" altLang="en-US" sz="3200" b="1">
                <a:latin typeface="Arial Black" panose="020B0A04020102020204" charset="0"/>
                <a:ea typeface="微软雅黑" panose="020B0503020204020204" pitchFamily="34" charset="-122"/>
              </a:rPr>
              <a:t>；</a:t>
            </a:r>
            <a:endParaRPr lang="zh-CN" altLang="en-US" sz="3200" b="1">
              <a:latin typeface="Arial Black" panose="020B0A04020102020204" charset="0"/>
              <a:ea typeface="微软雅黑" panose="020B0503020204020204" pitchFamily="34" charset="-122"/>
            </a:endParaRPr>
          </a:p>
        </p:txBody>
      </p:sp>
      <p:sp>
        <p:nvSpPr>
          <p:cNvPr id="130054" name="矩形 130053"/>
          <p:cNvSpPr/>
          <p:nvPr>
            <p:custDataLst>
              <p:tags r:id="rId6"/>
            </p:custDataLst>
          </p:nvPr>
        </p:nvSpPr>
        <p:spPr>
          <a:xfrm>
            <a:off x="1181100" y="3962400"/>
            <a:ext cx="8134350" cy="1076325"/>
          </a:xfrm>
          <a:prstGeom prst="rect">
            <a:avLst/>
          </a:prstGeom>
          <a:noFill/>
          <a:ln w="38100">
            <a:noFill/>
          </a:ln>
        </p:spPr>
        <p:txBody>
          <a:bodyPr>
            <a:spAutoFit/>
          </a:bodyPr>
          <a:lstStyle/>
          <a:p>
            <a:r>
              <a:rPr lang="en-US" altLang="zh-CN" sz="3200" b="1">
                <a:latin typeface="Arial Black" panose="020B0A04020102020204" charset="0"/>
                <a:ea typeface="微软雅黑" panose="020B0503020204020204" pitchFamily="34" charset="-122"/>
              </a:rPr>
              <a:t>3.</a:t>
            </a:r>
            <a:r>
              <a:rPr lang="zh-CN" altLang="x-none" sz="3200" b="1">
                <a:latin typeface="Arial Black" panose="020B0A04020102020204" charset="0"/>
                <a:ea typeface="微软雅黑" panose="020B0503020204020204" pitchFamily="34" charset="-122"/>
              </a:rPr>
              <a:t>待酵母菌细胞全部沉降到计数室底部，将计数板放在在载物台中央</a:t>
            </a:r>
            <a:endParaRPr lang="en-US" altLang="zh-CN" sz="3200" b="1">
              <a:latin typeface="Arial Black" panose="020B0A04020102020204" charset="0"/>
              <a:ea typeface="微软雅黑" panose="020B0503020204020204" pitchFamily="34" charset="-122"/>
            </a:endParaRPr>
          </a:p>
        </p:txBody>
      </p:sp>
      <p:sp>
        <p:nvSpPr>
          <p:cNvPr id="130055" name="矩形 130054"/>
          <p:cNvSpPr/>
          <p:nvPr>
            <p:custDataLst>
              <p:tags r:id="rId7"/>
            </p:custDataLst>
          </p:nvPr>
        </p:nvSpPr>
        <p:spPr>
          <a:xfrm>
            <a:off x="1181100" y="5181600"/>
            <a:ext cx="7848600" cy="1076325"/>
          </a:xfrm>
          <a:prstGeom prst="rect">
            <a:avLst/>
          </a:prstGeom>
          <a:noFill/>
          <a:ln w="38100">
            <a:noFill/>
          </a:ln>
        </p:spPr>
        <p:txBody>
          <a:bodyPr>
            <a:spAutoFit/>
          </a:bodyPr>
          <a:lstStyle/>
          <a:p>
            <a:r>
              <a:rPr lang="en-US" altLang="zh-CN" sz="3200" b="1">
                <a:solidFill>
                  <a:srgbClr val="FF0000"/>
                </a:solidFill>
                <a:latin typeface="Arial Black" panose="020B0A04020102020204" charset="0"/>
                <a:ea typeface="微软雅黑" panose="020B0503020204020204" pitchFamily="34" charset="-122"/>
              </a:rPr>
              <a:t>4.</a:t>
            </a:r>
            <a:r>
              <a:rPr lang="zh-CN" altLang="x-none" sz="3200" b="1">
                <a:solidFill>
                  <a:srgbClr val="FF0000"/>
                </a:solidFill>
                <a:latin typeface="Arial Black" panose="020B0A04020102020204" charset="0"/>
                <a:ea typeface="微软雅黑" panose="020B0503020204020204" pitchFamily="34" charset="-122"/>
              </a:rPr>
              <a:t>计数一个小方格内酵母菌数量</a:t>
            </a:r>
            <a:r>
              <a:rPr lang="zh-CN" altLang="x-none" sz="3200" b="1">
                <a:latin typeface="Arial Black" panose="020B0A04020102020204" charset="0"/>
                <a:ea typeface="微软雅黑" panose="020B0503020204020204" pitchFamily="34" charset="-122"/>
              </a:rPr>
              <a:t>，再以此为依据</a:t>
            </a:r>
            <a:r>
              <a:rPr lang="zh-CN" altLang="x-none" sz="3200" b="1">
                <a:solidFill>
                  <a:srgbClr val="FF0000"/>
                </a:solidFill>
                <a:latin typeface="Arial Black" panose="020B0A04020102020204" charset="0"/>
                <a:ea typeface="微软雅黑" panose="020B0503020204020204" pitchFamily="34" charset="-122"/>
              </a:rPr>
              <a:t>估计试管中酵母菌总数</a:t>
            </a:r>
            <a:r>
              <a:rPr lang="zh-CN" altLang="x-none" sz="3200" b="1">
                <a:latin typeface="Arial Black" panose="020B0A04020102020204" charset="0"/>
                <a:ea typeface="微软雅黑" panose="020B0503020204020204" pitchFamily="34" charset="-122"/>
              </a:rPr>
              <a:t>。</a:t>
            </a:r>
            <a:endParaRPr lang="en-US" altLang="zh-CN" sz="3200" b="1">
              <a:latin typeface="Arial Black" panose="020B0A04020102020204" charset="0"/>
              <a:ea typeface="微软雅黑" panose="020B0503020204020204" pitchFamily="34" charset="-122"/>
            </a:endParaRPr>
          </a:p>
        </p:txBody>
      </p:sp>
      <p:sp>
        <p:nvSpPr>
          <p:cNvPr id="130056" name="文本框 130055"/>
          <p:cNvSpPr txBox="1"/>
          <p:nvPr>
            <p:custDataLst>
              <p:tags r:id="rId8"/>
            </p:custDataLst>
          </p:nvPr>
        </p:nvSpPr>
        <p:spPr>
          <a:xfrm>
            <a:off x="1333500" y="411163"/>
            <a:ext cx="3705860" cy="583565"/>
          </a:xfrm>
          <a:prstGeom prst="rect">
            <a:avLst/>
          </a:prstGeom>
          <a:noFill/>
          <a:ln w="9525">
            <a:noFill/>
          </a:ln>
        </p:spPr>
        <p:txBody>
          <a:bodyPr wrap="none" anchor="t" anchorCtr="0">
            <a:spAutoFit/>
          </a:bodyPr>
          <a:lstStyle/>
          <a:p>
            <a:r>
              <a:rPr lang="en-US" altLang="zh-CN" sz="3200" b="1">
                <a:solidFill>
                  <a:srgbClr val="FF0000"/>
                </a:solidFill>
                <a:latin typeface="Arial Black" panose="020B0A04020102020204" charset="0"/>
                <a:ea typeface="微软雅黑" panose="020B0503020204020204" pitchFamily="34" charset="-122"/>
              </a:rPr>
              <a:t> </a:t>
            </a:r>
            <a:r>
              <a:rPr lang="zh-CN" altLang="en-US" sz="3200" b="1">
                <a:solidFill>
                  <a:srgbClr val="0000FF"/>
                </a:solidFill>
                <a:latin typeface="Arial Black" panose="020B0A04020102020204" charset="0"/>
                <a:ea typeface="微软雅黑" panose="020B0503020204020204" pitchFamily="34" charset="-122"/>
              </a:rPr>
              <a:t>酵母菌的计数方法</a:t>
            </a:r>
            <a:r>
              <a:rPr lang="en-US" altLang="zh-CN" sz="3200" b="1">
                <a:solidFill>
                  <a:srgbClr val="0000FF"/>
                </a:solidFill>
                <a:latin typeface="Arial Black" panose="020B0A04020102020204" charset="0"/>
                <a:ea typeface="微软雅黑" panose="020B0503020204020204" pitchFamily="34" charset="-122"/>
              </a:rPr>
              <a:t>:</a:t>
            </a:r>
            <a:endParaRPr lang="en-US" altLang="zh-CN" sz="3200" b="1">
              <a:solidFill>
                <a:srgbClr val="0000FF"/>
              </a:solidFill>
              <a:latin typeface="Arial Black" panose="020B0A04020102020204" charset="0"/>
              <a:ea typeface="微软雅黑" panose="020B0503020204020204" pitchFamily="34" charset="-122"/>
            </a:endParaRPr>
          </a:p>
        </p:txBody>
      </p:sp>
      <p:sp>
        <p:nvSpPr>
          <p:cNvPr id="130057" name="矩形 130056"/>
          <p:cNvSpPr/>
          <p:nvPr>
            <p:custDataLst>
              <p:tags r:id="rId9"/>
            </p:custDataLst>
          </p:nvPr>
        </p:nvSpPr>
        <p:spPr>
          <a:xfrm>
            <a:off x="5448300" y="381000"/>
            <a:ext cx="2214880" cy="583565"/>
          </a:xfrm>
          <a:prstGeom prst="rect">
            <a:avLst/>
          </a:prstGeom>
          <a:noFill/>
          <a:ln w="38100">
            <a:noFill/>
          </a:ln>
        </p:spPr>
        <p:txBody>
          <a:bodyPr wrap="none" anchor="t" anchorCtr="0">
            <a:spAutoFit/>
          </a:bodyPr>
          <a:lstStyle/>
          <a:p>
            <a:r>
              <a:rPr lang="zh-CN" altLang="en-US" sz="3200" b="1">
                <a:solidFill>
                  <a:srgbClr val="FF0000"/>
                </a:solidFill>
                <a:latin typeface="Arial Black" panose="020B0A04020102020204" charset="0"/>
                <a:ea typeface="微软雅黑" panose="020B0503020204020204" pitchFamily="34" charset="-122"/>
              </a:rPr>
              <a:t>抽样检测法</a:t>
            </a:r>
            <a:endParaRPr lang="zh-CN" altLang="en-US" sz="3200" b="1">
              <a:solidFill>
                <a:srgbClr val="FF0000"/>
              </a:solidFill>
              <a:latin typeface="Arial Black" panose="020B0A04020102020204" charset="0"/>
              <a:ea typeface="微软雅黑" panose="020B0503020204020204" pitchFamily="34" charset="-122"/>
            </a:endParaRPr>
          </a:p>
        </p:txBody>
      </p:sp>
      <p:pic>
        <p:nvPicPr>
          <p:cNvPr id="130059" name="图片 130058"/>
          <p:cNvPicPr>
            <a:picLocks noChangeAspect="1"/>
          </p:cNvPicPr>
          <p:nvPr>
            <p:custDataLst>
              <p:tags r:id="rId10"/>
            </p:custDataLst>
          </p:nvPr>
        </p:nvPicPr>
        <p:blipFill>
          <a:blip r:embed="rId11"/>
          <a:stretch>
            <a:fillRect/>
          </a:stretch>
        </p:blipFill>
        <p:spPr>
          <a:xfrm>
            <a:off x="2628900" y="4135438"/>
            <a:ext cx="5867400" cy="969962"/>
          </a:xfrm>
          <a:prstGeom prst="rect">
            <a:avLst/>
          </a:prstGeom>
          <a:noFill/>
          <a:ln w="38100">
            <a:noFill/>
          </a:ln>
        </p:spPr>
      </p:pic>
      <p:sp>
        <p:nvSpPr>
          <p:cNvPr id="2063" name="Line 16"/>
          <p:cNvSpPr/>
          <p:nvPr>
            <p:custDataLst>
              <p:tags r:id="rId12"/>
            </p:custDataLst>
          </p:nvPr>
        </p:nvSpPr>
        <p:spPr>
          <a:xfrm flipH="1" flipV="1">
            <a:off x="2500313" y="4059238"/>
            <a:ext cx="2185987" cy="352425"/>
          </a:xfrm>
          <a:prstGeom prst="line">
            <a:avLst/>
          </a:prstGeom>
          <a:ln w="38100" cap="flat" cmpd="sng">
            <a:solidFill>
              <a:srgbClr val="FF0000"/>
            </a:solidFill>
            <a:prstDash val="solid"/>
            <a:headEnd type="none" w="med" len="med"/>
            <a:tailEnd type="triangle" w="med" len="med"/>
          </a:ln>
        </p:spPr>
        <p:txBody>
          <a:bodyPr/>
          <a:lstStyle/>
          <a:p/>
        </p:txBody>
      </p:sp>
      <p:sp>
        <p:nvSpPr>
          <p:cNvPr id="2064" name="Text Box 17"/>
          <p:cNvSpPr txBox="1">
            <a:spLocks noChangeArrowheads="1"/>
          </p:cNvSpPr>
          <p:nvPr>
            <p:custDataLst>
              <p:tags r:id="rId13"/>
            </p:custDataLst>
          </p:nvPr>
        </p:nvSpPr>
        <p:spPr bwMode="auto">
          <a:xfrm>
            <a:off x="1281113" y="3754438"/>
            <a:ext cx="868680" cy="368300"/>
          </a:xfrm>
          <a:prstGeom prst="rect">
            <a:avLst/>
          </a:prstGeom>
          <a:noFill/>
          <a:ln w="9525">
            <a:noFill/>
            <a:miter lim="800000"/>
          </a:ln>
        </p:spPr>
        <p:txBody>
          <a:bodyPr wrap="none">
            <a:spAutoFit/>
          </a:bodyPr>
          <a:lstStyle/>
          <a:p>
            <a:r>
              <a:rPr lang="zh-CN" altLang="en-US" b="1">
                <a:solidFill>
                  <a:srgbClr val="0000FF"/>
                </a:solidFill>
                <a:effectLst>
                  <a:outerShdw blurRad="38100" dist="38100" dir="2700000">
                    <a:srgbClr val="C0C0C0"/>
                  </a:outerShdw>
                </a:effectLst>
                <a:latin typeface="Arial Black" panose="020B0A04020102020204" charset="0"/>
                <a:ea typeface="微软雅黑" panose="020B0503020204020204" pitchFamily="34" charset="-122"/>
              </a:rPr>
              <a:t>滴液处</a:t>
            </a:r>
            <a:endParaRPr lang="zh-CN" altLang="en-US" b="1">
              <a:solidFill>
                <a:srgbClr val="0000FF"/>
              </a:solidFill>
              <a:effectLst>
                <a:outerShdw blurRad="38100" dist="38100" dir="2700000">
                  <a:srgbClr val="C0C0C0"/>
                </a:outerShdw>
              </a:effectLst>
              <a:latin typeface="Arial Black" panose="020B0A04020102020204" charset="0"/>
              <a:ea typeface="微软雅黑" panose="020B0503020204020204" pitchFamily="34" charset="-122"/>
            </a:endParaRPr>
          </a:p>
        </p:txBody>
      </p:sp>
      <p:grpSp>
        <p:nvGrpSpPr>
          <p:cNvPr id="14" name="组合 13"/>
          <p:cNvGrpSpPr/>
          <p:nvPr>
            <p:custDataLst>
              <p:tags r:id="rId14"/>
            </p:custDataLst>
          </p:nvPr>
        </p:nvGrpSpPr>
        <p:grpSpPr>
          <a:xfrm>
            <a:off x="87630" y="-33020"/>
            <a:ext cx="12017375" cy="6858000"/>
            <a:chOff x="220717" y="178677"/>
            <a:chExt cx="11666483" cy="6568965"/>
          </a:xfrm>
        </p:grpSpPr>
        <p:sp>
          <p:nvSpPr>
            <p:cNvPr id="15" name="矩形 14"/>
            <p:cNvSpPr/>
            <p:nvPr>
              <p:custDataLst>
                <p:tags r:id="rId15"/>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16"/>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7"/>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8"/>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custDataLst>
              <p:tags r:id="rId19"/>
            </p:custDataLst>
          </p:nvPr>
        </p:nvSpPr>
        <p:spPr>
          <a:xfrm>
            <a:off x="9260205" y="213995"/>
            <a:ext cx="2670810" cy="3046095"/>
          </a:xfrm>
          <a:prstGeom prst="rect">
            <a:avLst/>
          </a:prstGeom>
          <a:noFill/>
          <a:ln>
            <a:solidFill>
              <a:srgbClr val="3C17F9"/>
            </a:solidFill>
          </a:ln>
        </p:spPr>
        <p:txBody>
          <a:bodyPr wrap="square" rtlCol="0" anchor="t">
            <a:spAutoFit/>
          </a:bodyPr>
          <a:lstStyle/>
          <a:p>
            <a:r>
              <a:rPr lang="zh-CN" altLang="en-US" sz="2400" b="1">
                <a:latin typeface="Arial Black" panose="020B0A04020102020204" charset="0"/>
                <a:ea typeface="微软雅黑" panose="020B0503020204020204" pitchFamily="34" charset="-122"/>
              </a:rPr>
              <a:t>如果先加培养液再盖盖玻片，那么盖玻片</a:t>
            </a:r>
            <a:r>
              <a:rPr lang="zh-CN" altLang="en-US" sz="2400" b="1">
                <a:solidFill>
                  <a:srgbClr val="FF0000"/>
                </a:solidFill>
                <a:latin typeface="Arial Black" panose="020B0A04020102020204" charset="0"/>
                <a:ea typeface="微软雅黑" panose="020B0503020204020204" pitchFamily="34" charset="-122"/>
              </a:rPr>
              <a:t>可能由于已加入液滴的表面张力而不能严密地盖到计数板表面，使计数室内部液体增多，导致计数结果偏高。</a:t>
            </a:r>
            <a:endParaRPr lang="zh-CN" altLang="en-US" sz="2400" b="1">
              <a:solidFill>
                <a:srgbClr val="FF0000"/>
              </a:solidFill>
              <a:latin typeface="Arial Black" panose="020B0A0402010202020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7"/>
                                        </p:tgtEl>
                                        <p:attrNameLst>
                                          <p:attrName>style.visibility</p:attrName>
                                        </p:attrNameLst>
                                      </p:cBhvr>
                                      <p:to>
                                        <p:strVal val="visible"/>
                                      </p:to>
                                    </p:set>
                                    <p:animEffect transition="in" filter="blinds(horizontal)">
                                      <p:cBhvr>
                                        <p:cTn id="7" dur="500"/>
                                        <p:tgtEl>
                                          <p:spTgt spid="1300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0051"/>
                                        </p:tgtEl>
                                        <p:attrNameLst>
                                          <p:attrName>style.visibility</p:attrName>
                                        </p:attrNameLst>
                                      </p:cBhvr>
                                      <p:to>
                                        <p:strVal val="visible"/>
                                      </p:to>
                                    </p:set>
                                    <p:animEffect transition="in" filter="blinds(horizontal)">
                                      <p:cBhvr>
                                        <p:cTn id="12" dur="500"/>
                                        <p:tgtEl>
                                          <p:spTgt spid="1300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0052"/>
                                        </p:tgtEl>
                                        <p:attrNameLst>
                                          <p:attrName>style.visibility</p:attrName>
                                        </p:attrNameLst>
                                      </p:cBhvr>
                                      <p:to>
                                        <p:strVal val="visible"/>
                                      </p:to>
                                    </p:set>
                                    <p:animEffect transition="in" filter="blinds(horizontal)">
                                      <p:cBhvr>
                                        <p:cTn id="17" dur="500"/>
                                        <p:tgtEl>
                                          <p:spTgt spid="1300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0058"/>
                                        </p:tgtEl>
                                        <p:attrNameLst>
                                          <p:attrName>style.visibility</p:attrName>
                                        </p:attrNameLst>
                                      </p:cBhvr>
                                      <p:to>
                                        <p:strVal val="visible"/>
                                      </p:to>
                                    </p:set>
                                    <p:animEffect transition="in" filter="blinds(horizontal)">
                                      <p:cBhvr>
                                        <p:cTn id="22" dur="500"/>
                                        <p:tgtEl>
                                          <p:spTgt spid="130058"/>
                                        </p:tgtEl>
                                      </p:cBhvr>
                                    </p:animEffect>
                                  </p:childTnLst>
                                  <p:subTnLst>
                                    <p:set>
                                      <p:cBhvr override="childStyle">
                                        <p:cTn dur="1" fill="hold" display="0" masterRel="nextClick" afterEffect="1"/>
                                        <p:tgtEl>
                                          <p:spTgt spid="13005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0053"/>
                                        </p:tgtEl>
                                        <p:attrNameLst>
                                          <p:attrName>style.visibility</p:attrName>
                                        </p:attrNameLst>
                                      </p:cBhvr>
                                      <p:to>
                                        <p:strVal val="visible"/>
                                      </p:to>
                                    </p:set>
                                    <p:animEffect transition="in" filter="blinds(horizontal)">
                                      <p:cBhvr>
                                        <p:cTn id="27" dur="500"/>
                                        <p:tgtEl>
                                          <p:spTgt spid="13005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63"/>
                                        </p:tgtEl>
                                        <p:attrNameLst>
                                          <p:attrName>style.visibility</p:attrName>
                                        </p:attrNameLst>
                                      </p:cBhvr>
                                      <p:to>
                                        <p:strVal val="visible"/>
                                      </p:to>
                                    </p:set>
                                    <p:animEffect transition="in" filter="blinds(horizontal)">
                                      <p:cBhvr>
                                        <p:cTn id="37" dur="500"/>
                                        <p:tgtEl>
                                          <p:spTgt spid="2063"/>
                                        </p:tgtEl>
                                      </p:cBhvr>
                                    </p:animEffect>
                                  </p:childTnLst>
                                  <p:subTnLst>
                                    <p:set>
                                      <p:cBhvr override="childStyle">
                                        <p:cTn dur="1" fill="hold" display="0" masterRel="nextClick" afterEffect="1"/>
                                        <p:tgtEl>
                                          <p:spTgt spid="2063"/>
                                        </p:tgtEl>
                                        <p:attrNameLst>
                                          <p:attrName>style.visibility</p:attrName>
                                        </p:attrNameLst>
                                      </p:cBhvr>
                                      <p:to>
                                        <p:strVal val="hidden"/>
                                      </p:to>
                                    </p:set>
                                  </p:subTnLst>
                                </p:cTn>
                              </p:par>
                              <p:par>
                                <p:cTn id="38" presetID="3" presetClass="entr" presetSubtype="10" fill="hold" grpId="0" nodeType="withEffect">
                                  <p:stCondLst>
                                    <p:cond delay="0"/>
                                  </p:stCondLst>
                                  <p:childTnLst>
                                    <p:set>
                                      <p:cBhvr>
                                        <p:cTn id="39" dur="1" fill="hold">
                                          <p:stCondLst>
                                            <p:cond delay="0"/>
                                          </p:stCondLst>
                                        </p:cTn>
                                        <p:tgtEl>
                                          <p:spTgt spid="2064"/>
                                        </p:tgtEl>
                                        <p:attrNameLst>
                                          <p:attrName>style.visibility</p:attrName>
                                        </p:attrNameLst>
                                      </p:cBhvr>
                                      <p:to>
                                        <p:strVal val="visible"/>
                                      </p:to>
                                    </p:set>
                                    <p:animEffect transition="in" filter="blinds(horizontal)">
                                      <p:cBhvr>
                                        <p:cTn id="40" dur="500"/>
                                        <p:tgtEl>
                                          <p:spTgt spid="2064"/>
                                        </p:tgtEl>
                                      </p:cBhvr>
                                    </p:animEffect>
                                  </p:childTnLst>
                                  <p:subTnLst>
                                    <p:set>
                                      <p:cBhvr override="childStyle">
                                        <p:cTn dur="1" fill="hold" display="0" masterRel="nextClick" afterEffect="1"/>
                                        <p:tgtEl>
                                          <p:spTgt spid="2064"/>
                                        </p:tgtEl>
                                        <p:attrNameLst>
                                          <p:attrName>style.visibility</p:attrName>
                                        </p:attrNameLst>
                                      </p:cBhvr>
                                      <p:to>
                                        <p:strVal val="hidden"/>
                                      </p:to>
                                    </p:set>
                                  </p:subTnLst>
                                </p:cTn>
                              </p:par>
                              <p:par>
                                <p:cTn id="41" presetID="3" presetClass="entr" presetSubtype="10" fill="hold" nodeType="withEffect">
                                  <p:stCondLst>
                                    <p:cond delay="0"/>
                                  </p:stCondLst>
                                  <p:childTnLst>
                                    <p:set>
                                      <p:cBhvr>
                                        <p:cTn id="42" dur="1" fill="hold">
                                          <p:stCondLst>
                                            <p:cond delay="0"/>
                                          </p:stCondLst>
                                        </p:cTn>
                                        <p:tgtEl>
                                          <p:spTgt spid="130059"/>
                                        </p:tgtEl>
                                        <p:attrNameLst>
                                          <p:attrName>style.visibility</p:attrName>
                                        </p:attrNameLst>
                                      </p:cBhvr>
                                      <p:to>
                                        <p:strVal val="visible"/>
                                      </p:to>
                                    </p:set>
                                    <p:animEffect transition="in" filter="blinds(horizontal)">
                                      <p:cBhvr>
                                        <p:cTn id="43" dur="500"/>
                                        <p:tgtEl>
                                          <p:spTgt spid="130059"/>
                                        </p:tgtEl>
                                      </p:cBhvr>
                                    </p:animEffect>
                                  </p:childTnLst>
                                  <p:subTnLst>
                                    <p:set>
                                      <p:cBhvr override="childStyle">
                                        <p:cTn dur="1" fill="hold" display="0" masterRel="nextClick" afterEffect="1"/>
                                        <p:tgtEl>
                                          <p:spTgt spid="130059"/>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30054"/>
                                        </p:tgtEl>
                                        <p:attrNameLst>
                                          <p:attrName>style.visibility</p:attrName>
                                        </p:attrNameLst>
                                      </p:cBhvr>
                                      <p:to>
                                        <p:strVal val="visible"/>
                                      </p:to>
                                    </p:set>
                                    <p:animEffect transition="in" filter="blinds(horizontal)">
                                      <p:cBhvr>
                                        <p:cTn id="48" dur="500"/>
                                        <p:tgtEl>
                                          <p:spTgt spid="13005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30055"/>
                                        </p:tgtEl>
                                        <p:attrNameLst>
                                          <p:attrName>style.visibility</p:attrName>
                                        </p:attrNameLst>
                                      </p:cBhvr>
                                      <p:to>
                                        <p:strVal val="visible"/>
                                      </p:to>
                                    </p:set>
                                    <p:animEffect transition="in" filter="blinds(horizontal)">
                                      <p:cBhvr>
                                        <p:cTn id="53" dur="500"/>
                                        <p:tgtEl>
                                          <p:spTgt spid="130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p:bldP spid="130052" grpId="0"/>
      <p:bldP spid="130053" grpId="0"/>
      <p:bldP spid="130054" grpId="0"/>
      <p:bldP spid="130055" grpId="0"/>
      <p:bldP spid="130057" grpId="0"/>
      <p:bldP spid="2064"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custDataLst>
              <p:tags r:id="rId1"/>
            </p:custDataLst>
          </p:nvPr>
        </p:nvPicPr>
        <p:blipFill>
          <a:blip r:embed="rId2"/>
          <a:stretch>
            <a:fillRect/>
          </a:stretch>
        </p:blipFill>
        <p:spPr bwMode="auto">
          <a:xfrm>
            <a:off x="2127191" y="72390"/>
            <a:ext cx="6858000" cy="6713537"/>
          </a:xfrm>
          <a:prstGeom prst="rect">
            <a:avLst/>
          </a:prstGeom>
          <a:noFill/>
          <a:ln w="28575">
            <a:solidFill>
              <a:srgbClr val="000000"/>
            </a:solidFill>
            <a:miter lim="800000"/>
            <a:headEnd/>
            <a:tailEnd/>
          </a:ln>
        </p:spPr>
      </p:pic>
      <p:sp>
        <p:nvSpPr>
          <p:cNvPr id="3" name="Line 4"/>
          <p:cNvSpPr>
            <a:spLocks noChangeShapeType="1"/>
          </p:cNvSpPr>
          <p:nvPr>
            <p:custDataLst>
              <p:tags r:id="rId3"/>
            </p:custDataLst>
          </p:nvPr>
        </p:nvSpPr>
        <p:spPr bwMode="auto">
          <a:xfrm flipV="1">
            <a:off x="2074761" y="2429695"/>
            <a:ext cx="6887361" cy="5593"/>
          </a:xfrm>
          <a:prstGeom prst="line">
            <a:avLst/>
          </a:prstGeom>
          <a:noFill/>
          <a:ln w="76200">
            <a:solidFill>
              <a:srgbClr val="FF3300"/>
            </a:solidFill>
            <a:round/>
          </a:ln>
        </p:spPr>
        <p:txBody>
          <a:bodyPr/>
          <a:lstStyle/>
          <a:p>
            <a:endParaRPr lang="zh-CN" altLang="en-US"/>
          </a:p>
        </p:txBody>
      </p:sp>
      <p:sp>
        <p:nvSpPr>
          <p:cNvPr id="4" name="Line 5"/>
          <p:cNvSpPr>
            <a:spLocks noChangeShapeType="1"/>
          </p:cNvSpPr>
          <p:nvPr>
            <p:custDataLst>
              <p:tags r:id="rId4"/>
            </p:custDataLst>
          </p:nvPr>
        </p:nvSpPr>
        <p:spPr bwMode="auto">
          <a:xfrm>
            <a:off x="2125095" y="4399011"/>
            <a:ext cx="6862194" cy="18875"/>
          </a:xfrm>
          <a:prstGeom prst="line">
            <a:avLst/>
          </a:prstGeom>
          <a:noFill/>
          <a:ln w="76200">
            <a:solidFill>
              <a:srgbClr val="FF3300"/>
            </a:solidFill>
            <a:round/>
          </a:ln>
        </p:spPr>
        <p:txBody>
          <a:bodyPr/>
          <a:lstStyle/>
          <a:p>
            <a:endParaRPr lang="zh-CN" altLang="en-US"/>
          </a:p>
        </p:txBody>
      </p:sp>
      <p:sp>
        <p:nvSpPr>
          <p:cNvPr id="5" name="Text Box 8"/>
          <p:cNvSpPr txBox="1">
            <a:spLocks noChangeArrowheads="1"/>
          </p:cNvSpPr>
          <p:nvPr>
            <p:custDataLst>
              <p:tags r:id="rId5"/>
            </p:custDataLst>
          </p:nvPr>
        </p:nvSpPr>
        <p:spPr bwMode="auto">
          <a:xfrm>
            <a:off x="2473936" y="868645"/>
            <a:ext cx="1981200" cy="641350"/>
          </a:xfrm>
          <a:prstGeom prst="rect">
            <a:avLst/>
          </a:prstGeom>
          <a:noFill/>
          <a:ln w="9525">
            <a:noFill/>
            <a:miter lim="800000"/>
          </a:ln>
        </p:spPr>
        <p:txBody>
          <a:bodyPr>
            <a:spAutoFit/>
          </a:bodyPr>
          <a:lstStyle/>
          <a:p>
            <a:pPr>
              <a:spcBef>
                <a:spcPct val="50000"/>
              </a:spcBef>
            </a:pPr>
            <a:r>
              <a:rPr lang="zh-CN" altLang="en-US" sz="3600">
                <a:solidFill>
                  <a:srgbClr val="FF3300"/>
                </a:solidFill>
                <a:ea typeface="华文琥珀" panose="02010800040101010101" charset="-122"/>
              </a:rPr>
              <a:t>大方格</a:t>
            </a:r>
            <a:endParaRPr lang="zh-CN" altLang="en-US" sz="3600">
              <a:solidFill>
                <a:srgbClr val="FF3300"/>
              </a:solidFill>
              <a:ea typeface="华文琥珀" panose="02010800040101010101" charset="-122"/>
            </a:endParaRPr>
          </a:p>
        </p:txBody>
      </p:sp>
      <p:sp>
        <p:nvSpPr>
          <p:cNvPr id="6" name="Line 9"/>
          <p:cNvSpPr>
            <a:spLocks noChangeShapeType="1"/>
          </p:cNvSpPr>
          <p:nvPr>
            <p:custDataLst>
              <p:tags r:id="rId6"/>
            </p:custDataLst>
          </p:nvPr>
        </p:nvSpPr>
        <p:spPr bwMode="auto">
          <a:xfrm>
            <a:off x="4633402" y="2951212"/>
            <a:ext cx="1905000" cy="0"/>
          </a:xfrm>
          <a:prstGeom prst="line">
            <a:avLst/>
          </a:prstGeom>
          <a:noFill/>
          <a:ln w="38100">
            <a:solidFill>
              <a:srgbClr val="FFFF00"/>
            </a:solidFill>
            <a:round/>
          </a:ln>
        </p:spPr>
        <p:txBody>
          <a:bodyPr/>
          <a:lstStyle/>
          <a:p>
            <a:endParaRPr lang="zh-CN" altLang="en-US"/>
          </a:p>
        </p:txBody>
      </p:sp>
      <p:sp>
        <p:nvSpPr>
          <p:cNvPr id="7" name="Line 10"/>
          <p:cNvSpPr>
            <a:spLocks noChangeShapeType="1"/>
          </p:cNvSpPr>
          <p:nvPr>
            <p:custDataLst>
              <p:tags r:id="rId7"/>
            </p:custDataLst>
          </p:nvPr>
        </p:nvSpPr>
        <p:spPr bwMode="auto">
          <a:xfrm>
            <a:off x="4641093" y="3417500"/>
            <a:ext cx="1981200" cy="0"/>
          </a:xfrm>
          <a:prstGeom prst="line">
            <a:avLst/>
          </a:prstGeom>
          <a:noFill/>
          <a:ln w="38100">
            <a:solidFill>
              <a:srgbClr val="FFFF00"/>
            </a:solidFill>
            <a:round/>
          </a:ln>
        </p:spPr>
        <p:txBody>
          <a:bodyPr/>
          <a:lstStyle/>
          <a:p>
            <a:endParaRPr lang="zh-CN" altLang="en-US"/>
          </a:p>
        </p:txBody>
      </p:sp>
      <p:sp>
        <p:nvSpPr>
          <p:cNvPr id="8" name="Line 11"/>
          <p:cNvSpPr>
            <a:spLocks noChangeShapeType="1"/>
          </p:cNvSpPr>
          <p:nvPr>
            <p:custDataLst>
              <p:tags r:id="rId8"/>
            </p:custDataLst>
          </p:nvPr>
        </p:nvSpPr>
        <p:spPr bwMode="auto">
          <a:xfrm>
            <a:off x="4633403" y="3883089"/>
            <a:ext cx="1905000" cy="0"/>
          </a:xfrm>
          <a:prstGeom prst="line">
            <a:avLst/>
          </a:prstGeom>
          <a:noFill/>
          <a:ln w="38100">
            <a:solidFill>
              <a:srgbClr val="FFFF00"/>
            </a:solidFill>
            <a:round/>
          </a:ln>
        </p:spPr>
        <p:txBody>
          <a:bodyPr/>
          <a:lstStyle/>
          <a:p>
            <a:endParaRPr lang="zh-CN" altLang="en-US"/>
          </a:p>
        </p:txBody>
      </p:sp>
      <p:sp>
        <p:nvSpPr>
          <p:cNvPr id="9" name="Line 12"/>
          <p:cNvSpPr>
            <a:spLocks noChangeShapeType="1"/>
          </p:cNvSpPr>
          <p:nvPr>
            <p:custDataLst>
              <p:tags r:id="rId9"/>
            </p:custDataLst>
          </p:nvPr>
        </p:nvSpPr>
        <p:spPr bwMode="auto">
          <a:xfrm flipH="1" flipV="1">
            <a:off x="5082214" y="2460456"/>
            <a:ext cx="0" cy="1905000"/>
          </a:xfrm>
          <a:prstGeom prst="line">
            <a:avLst/>
          </a:prstGeom>
          <a:noFill/>
          <a:ln w="38100">
            <a:solidFill>
              <a:srgbClr val="FFFF00"/>
            </a:solidFill>
            <a:round/>
          </a:ln>
        </p:spPr>
        <p:txBody>
          <a:bodyPr/>
          <a:lstStyle/>
          <a:p>
            <a:endParaRPr lang="zh-CN" altLang="en-US"/>
          </a:p>
        </p:txBody>
      </p:sp>
      <p:sp>
        <p:nvSpPr>
          <p:cNvPr id="10" name="Line 13"/>
          <p:cNvSpPr>
            <a:spLocks noChangeShapeType="1"/>
          </p:cNvSpPr>
          <p:nvPr>
            <p:custDataLst>
              <p:tags r:id="rId10"/>
            </p:custDataLst>
          </p:nvPr>
        </p:nvSpPr>
        <p:spPr bwMode="auto">
          <a:xfrm flipH="1" flipV="1">
            <a:off x="5598137" y="2452067"/>
            <a:ext cx="0" cy="1905000"/>
          </a:xfrm>
          <a:prstGeom prst="line">
            <a:avLst/>
          </a:prstGeom>
          <a:noFill/>
          <a:ln w="38100">
            <a:solidFill>
              <a:srgbClr val="FFFF00"/>
            </a:solidFill>
            <a:round/>
          </a:ln>
        </p:spPr>
        <p:txBody>
          <a:bodyPr/>
          <a:lstStyle/>
          <a:p>
            <a:endParaRPr lang="zh-CN" altLang="en-US"/>
          </a:p>
        </p:txBody>
      </p:sp>
      <p:sp>
        <p:nvSpPr>
          <p:cNvPr id="11" name="Line 14"/>
          <p:cNvSpPr>
            <a:spLocks noChangeShapeType="1"/>
          </p:cNvSpPr>
          <p:nvPr>
            <p:custDataLst>
              <p:tags r:id="rId11"/>
            </p:custDataLst>
          </p:nvPr>
        </p:nvSpPr>
        <p:spPr bwMode="auto">
          <a:xfrm flipH="1" flipV="1">
            <a:off x="6064425" y="2452067"/>
            <a:ext cx="0" cy="1905000"/>
          </a:xfrm>
          <a:prstGeom prst="line">
            <a:avLst/>
          </a:prstGeom>
          <a:noFill/>
          <a:ln w="38100">
            <a:solidFill>
              <a:srgbClr val="FFFF00"/>
            </a:solidFill>
            <a:round/>
          </a:ln>
        </p:spPr>
        <p:txBody>
          <a:bodyPr/>
          <a:lstStyle/>
          <a:p>
            <a:endParaRPr lang="zh-CN" altLang="en-US"/>
          </a:p>
        </p:txBody>
      </p:sp>
      <p:sp>
        <p:nvSpPr>
          <p:cNvPr id="12" name="Line 16"/>
          <p:cNvSpPr>
            <a:spLocks noChangeShapeType="1"/>
          </p:cNvSpPr>
          <p:nvPr>
            <p:custDataLst>
              <p:tags r:id="rId12"/>
            </p:custDataLst>
          </p:nvPr>
        </p:nvSpPr>
        <p:spPr bwMode="auto">
          <a:xfrm flipH="1">
            <a:off x="6081203" y="1431406"/>
            <a:ext cx="1362512" cy="1529592"/>
          </a:xfrm>
          <a:prstGeom prst="line">
            <a:avLst/>
          </a:prstGeom>
          <a:noFill/>
          <a:ln w="38100">
            <a:solidFill>
              <a:srgbClr val="FFFF00"/>
            </a:solidFill>
            <a:round/>
            <a:tailEnd type="triangle" w="med" len="med"/>
          </a:ln>
        </p:spPr>
        <p:txBody>
          <a:bodyPr/>
          <a:lstStyle/>
          <a:p>
            <a:endParaRPr lang="zh-CN" altLang="en-US"/>
          </a:p>
        </p:txBody>
      </p:sp>
      <p:sp>
        <p:nvSpPr>
          <p:cNvPr id="13" name="Rectangle 18"/>
          <p:cNvSpPr>
            <a:spLocks noChangeArrowheads="1"/>
          </p:cNvSpPr>
          <p:nvPr>
            <p:custDataLst>
              <p:tags r:id="rId13"/>
            </p:custDataLst>
          </p:nvPr>
        </p:nvSpPr>
        <p:spPr bwMode="auto">
          <a:xfrm>
            <a:off x="5572969" y="2909267"/>
            <a:ext cx="533400" cy="533400"/>
          </a:xfrm>
          <a:prstGeom prst="rect">
            <a:avLst/>
          </a:prstGeom>
          <a:solidFill>
            <a:srgbClr val="FFFF00"/>
          </a:solidFill>
          <a:ln w="9525">
            <a:solidFill>
              <a:srgbClr val="FFFF00"/>
            </a:solidFill>
            <a:miter lim="800000"/>
          </a:ln>
        </p:spPr>
        <p:txBody>
          <a:bodyPr wrap="none" anchor="ctr"/>
          <a:lstStyle/>
          <a:p>
            <a:endParaRPr lang="zh-CN" altLang="en-US"/>
          </a:p>
        </p:txBody>
      </p:sp>
      <p:sp>
        <p:nvSpPr>
          <p:cNvPr id="14" name="Rectangle 19"/>
          <p:cNvSpPr>
            <a:spLocks noChangeArrowheads="1"/>
          </p:cNvSpPr>
          <p:nvPr>
            <p:custDataLst>
              <p:tags r:id="rId14"/>
            </p:custDataLst>
          </p:nvPr>
        </p:nvSpPr>
        <p:spPr bwMode="auto">
          <a:xfrm>
            <a:off x="5826736" y="3188201"/>
            <a:ext cx="76200" cy="76200"/>
          </a:xfrm>
          <a:prstGeom prst="rect">
            <a:avLst/>
          </a:prstGeom>
          <a:solidFill>
            <a:srgbClr val="0000FF"/>
          </a:solidFill>
          <a:ln w="9525">
            <a:solidFill>
              <a:schemeClr val="tx1"/>
            </a:solidFill>
            <a:miter lim="800000"/>
          </a:ln>
        </p:spPr>
        <p:txBody>
          <a:bodyPr wrap="none" anchor="ctr"/>
          <a:lstStyle/>
          <a:p>
            <a:endParaRPr lang="zh-CN" altLang="en-US"/>
          </a:p>
        </p:txBody>
      </p:sp>
      <p:sp>
        <p:nvSpPr>
          <p:cNvPr id="15" name="Line 20"/>
          <p:cNvSpPr>
            <a:spLocks noChangeShapeType="1"/>
          </p:cNvSpPr>
          <p:nvPr>
            <p:custDataLst>
              <p:tags r:id="rId15"/>
            </p:custDataLst>
          </p:nvPr>
        </p:nvSpPr>
        <p:spPr bwMode="auto">
          <a:xfrm flipH="1" flipV="1">
            <a:off x="5877769" y="3230845"/>
            <a:ext cx="1582723" cy="1589714"/>
          </a:xfrm>
          <a:prstGeom prst="line">
            <a:avLst/>
          </a:prstGeom>
          <a:noFill/>
          <a:ln w="38100">
            <a:solidFill>
              <a:srgbClr val="0000FF"/>
            </a:solidFill>
            <a:round/>
            <a:tailEnd type="triangle" w="med" len="med"/>
          </a:ln>
        </p:spPr>
        <p:txBody>
          <a:bodyPr/>
          <a:lstStyle/>
          <a:p>
            <a:endParaRPr lang="zh-CN" altLang="en-US"/>
          </a:p>
        </p:txBody>
      </p:sp>
      <p:sp>
        <p:nvSpPr>
          <p:cNvPr id="17" name="Text Box 15"/>
          <p:cNvSpPr txBox="1"/>
          <p:nvPr>
            <p:custDataLst>
              <p:tags r:id="rId16"/>
            </p:custDataLst>
          </p:nvPr>
        </p:nvSpPr>
        <p:spPr>
          <a:xfrm>
            <a:off x="7393380" y="624665"/>
            <a:ext cx="849386" cy="1739900"/>
          </a:xfrm>
          <a:prstGeom prst="rect">
            <a:avLst/>
          </a:prstGeom>
          <a:noFill/>
          <a:ln w="9525">
            <a:noFill/>
          </a:ln>
        </p:spPr>
        <p:txBody>
          <a:bodyPr wrap="square">
            <a:spAutoFit/>
          </a:bodyPr>
          <a:lstStyle/>
          <a:p>
            <a:pPr>
              <a:spcBef>
                <a:spcPct val="50000"/>
              </a:spcBef>
            </a:pPr>
            <a:r>
              <a:rPr lang="zh-CN" altLang="en-US" sz="3600" noProof="1">
                <a:effectLst>
                  <a:outerShdw blurRad="38100" dist="19050" dir="2700000" algn="tl" rotWithShape="0">
                    <a:schemeClr val="dk1">
                      <a:alpha val="40000"/>
                    </a:schemeClr>
                  </a:outerShdw>
                </a:effectLst>
                <a:ea typeface="华文琥珀" panose="02010800040101010101" charset="-122"/>
              </a:rPr>
              <a:t>中方格</a:t>
            </a:r>
            <a:endParaRPr lang="zh-CN" altLang="en-US" sz="3600" noProof="1">
              <a:effectLst>
                <a:outerShdw blurRad="38100" dist="19050" dir="2700000" algn="tl" rotWithShape="0">
                  <a:schemeClr val="dk1">
                    <a:alpha val="40000"/>
                  </a:schemeClr>
                </a:outerShdw>
              </a:effectLst>
              <a:ea typeface="华文琥珀" panose="02010800040101010101" charset="-122"/>
            </a:endParaRPr>
          </a:p>
        </p:txBody>
      </p:sp>
      <p:sp>
        <p:nvSpPr>
          <p:cNvPr id="18" name="Text Box 17"/>
          <p:cNvSpPr txBox="1">
            <a:spLocks noChangeArrowheads="1"/>
          </p:cNvSpPr>
          <p:nvPr>
            <p:custDataLst>
              <p:tags r:id="rId17"/>
            </p:custDataLst>
          </p:nvPr>
        </p:nvSpPr>
        <p:spPr bwMode="auto">
          <a:xfrm>
            <a:off x="7350737" y="4355670"/>
            <a:ext cx="990600" cy="1739900"/>
          </a:xfrm>
          <a:prstGeom prst="rect">
            <a:avLst/>
          </a:prstGeom>
          <a:noFill/>
          <a:ln w="9525">
            <a:noFill/>
            <a:miter lim="800000"/>
          </a:ln>
        </p:spPr>
        <p:txBody>
          <a:bodyPr>
            <a:spAutoFit/>
          </a:bodyPr>
          <a:lstStyle/>
          <a:p>
            <a:pPr>
              <a:spcBef>
                <a:spcPct val="50000"/>
              </a:spcBef>
            </a:pPr>
            <a:r>
              <a:rPr lang="zh-CN" altLang="en-US" sz="3600">
                <a:solidFill>
                  <a:srgbClr val="0000FF"/>
                </a:solidFill>
                <a:ea typeface="华文琥珀" panose="02010800040101010101" charset="-122"/>
              </a:rPr>
              <a:t>小方格</a:t>
            </a:r>
            <a:endParaRPr lang="zh-CN" altLang="en-US" sz="3600">
              <a:solidFill>
                <a:srgbClr val="0000FF"/>
              </a:solidFill>
              <a:ea typeface="华文琥珀" panose="0201080004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par>
                                <p:cTn id="8" presetID="22" presetClass="entr" presetSubtype="8" fill="hold" grpId="1"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2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2"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3"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par>
                                <p:cTn id="21" presetID="22" presetClass="entr" presetSubtype="8" fill="hold" grpId="4"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par>
                                <p:cTn id="24" presetID="22" presetClass="entr" presetSubtype="8" fill="hold" grpId="5"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500"/>
                            </p:stCondLst>
                            <p:childTnLst>
                              <p:par>
                                <p:cTn id="28" presetID="22" presetClass="entr" presetSubtype="1" fill="hold" grpId="6" nodeType="afterEffect">
                                  <p:stCondLst>
                                    <p:cond delay="50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par>
                                <p:cTn id="31" presetID="22" presetClass="entr" presetSubtype="1" fill="hold" grpId="7" nodeType="withEffect">
                                  <p:stCondLst>
                                    <p:cond delay="50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par>
                                <p:cTn id="34" presetID="22" presetClass="entr" presetSubtype="1" fill="hold" grpId="8" nodeType="withEffect">
                                  <p:stCondLst>
                                    <p:cond delay="500"/>
                                  </p:stCondLst>
                                  <p:childTnLst>
                                    <p:set>
                                      <p:cBhvr>
                                        <p:cTn id="35" dur="1" fill="hold">
                                          <p:stCondLst>
                                            <p:cond delay="0"/>
                                          </p:stCondLst>
                                        </p:cTn>
                                        <p:tgtEl>
                                          <p:spTgt spid="11"/>
                                        </p:tgtEl>
                                        <p:attrNameLst>
                                          <p:attrName>style.visibility</p:attrName>
                                        </p:attrNameLst>
                                      </p:cBhvr>
                                      <p:to>
                                        <p:strVal val="visible"/>
                                      </p:to>
                                    </p:set>
                                    <p:animEffect transition="in" filter="wipe(up)">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1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linds(horizontal)">
                                      <p:cBhvr>
                                        <p:cTn id="41" dur="500"/>
                                        <p:tgtEl>
                                          <p:spTgt spid="13"/>
                                        </p:tgtEl>
                                      </p:cBhvr>
                                    </p:animEffect>
                                  </p:childTnLst>
                                </p:cTn>
                              </p:par>
                            </p:childTnLst>
                          </p:cTn>
                        </p:par>
                        <p:par>
                          <p:cTn id="42" fill="hold">
                            <p:stCondLst>
                              <p:cond delay="500"/>
                            </p:stCondLst>
                            <p:childTnLst>
                              <p:par>
                                <p:cTn id="43" presetID="22" presetClass="entr" presetSubtype="4" fill="hold" grpId="9" nodeType="afterEffect">
                                  <p:stCondLst>
                                    <p:cond delay="500"/>
                                  </p:stCondLst>
                                  <p:childTnLst>
                                    <p:set>
                                      <p:cBhvr>
                                        <p:cTn id="44" dur="1" fill="hold">
                                          <p:stCondLst>
                                            <p:cond delay="0"/>
                                          </p:stCondLst>
                                        </p:cTn>
                                        <p:tgtEl>
                                          <p:spTgt spid="12"/>
                                        </p:tgtEl>
                                        <p:attrNameLst>
                                          <p:attrName>style.visibility</p:attrName>
                                        </p:attrNameLst>
                                      </p:cBhvr>
                                      <p:to>
                                        <p:strVal val="visible"/>
                                      </p:to>
                                    </p:set>
                                    <p:animEffect transition="in" filter="wipe(down)">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1"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blinds(horizontal)">
                                      <p:cBhvr>
                                        <p:cTn id="50" dur="500"/>
                                        <p:tgtEl>
                                          <p:spTgt spid="14"/>
                                        </p:tgtEl>
                                      </p:cBhvr>
                                    </p:animEffect>
                                  </p:childTnLst>
                                </p:cTn>
                              </p:par>
                            </p:childTnLst>
                          </p:cTn>
                        </p:par>
                        <p:par>
                          <p:cTn id="51" fill="hold">
                            <p:stCondLst>
                              <p:cond delay="500"/>
                            </p:stCondLst>
                            <p:childTnLst>
                              <p:par>
                                <p:cTn id="52" presetID="22" presetClass="entr" presetSubtype="4" fill="hold" grpId="12" nodeType="afterEffect">
                                  <p:stCondLst>
                                    <p:cond delay="500"/>
                                  </p:stCondLst>
                                  <p:childTnLst>
                                    <p:set>
                                      <p:cBhvr>
                                        <p:cTn id="53" dur="1" fill="hold">
                                          <p:stCondLst>
                                            <p:cond delay="0"/>
                                          </p:stCondLst>
                                        </p:cTn>
                                        <p:tgtEl>
                                          <p:spTgt spid="15"/>
                                        </p:tgtEl>
                                        <p:attrNameLst>
                                          <p:attrName>style.visibility</p:attrName>
                                        </p:attrNameLst>
                                      </p:cBhvr>
                                      <p:to>
                                        <p:strVal val="visible"/>
                                      </p:to>
                                    </p:set>
                                    <p:animEffect transition="in" filter="wipe(down)">
                                      <p:cBhvr>
                                        <p:cTn id="54" dur="500"/>
                                        <p:tgtEl>
                                          <p:spTgt spid="15"/>
                                        </p:tgtEl>
                                      </p:cBhvr>
                                    </p:animEffect>
                                  </p:childTnLst>
                                </p:cTn>
                              </p:par>
                            </p:childTnLst>
                          </p:cTn>
                        </p:par>
                        <p:par>
                          <p:cTn id="55" fill="hold">
                            <p:stCondLst>
                              <p:cond delay="1500"/>
                            </p:stCondLst>
                            <p:childTnLst>
                              <p:par>
                                <p:cTn id="56" presetID="3" presetClass="entr" presetSubtype="10" fill="hold" grpId="13" nodeType="afterEffect">
                                  <p:stCondLst>
                                    <p:cond delay="1000"/>
                                  </p:stCondLst>
                                  <p:childTnLst>
                                    <p:set>
                                      <p:cBhvr>
                                        <p:cTn id="57" dur="1" fill="hold">
                                          <p:stCondLst>
                                            <p:cond delay="0"/>
                                          </p:stCondLst>
                                        </p:cTn>
                                        <p:tgtEl>
                                          <p:spTgt spid="17"/>
                                        </p:tgtEl>
                                        <p:attrNameLst>
                                          <p:attrName>style.visibility</p:attrName>
                                        </p:attrNameLst>
                                      </p:cBhvr>
                                      <p:to>
                                        <p:strVal val="visible"/>
                                      </p:to>
                                    </p:set>
                                    <p:animEffect transition="in" filter="blinds(horizontal)">
                                      <p:cBhvr>
                                        <p:cTn id="58" dur="500"/>
                                        <p:tgtEl>
                                          <p:spTgt spid="17"/>
                                        </p:tgtEl>
                                      </p:cBhvr>
                                    </p:animEffect>
                                  </p:childTnLst>
                                </p:cTn>
                              </p:par>
                            </p:childTnLst>
                          </p:cTn>
                        </p:par>
                        <p:par>
                          <p:cTn id="59" fill="hold">
                            <p:stCondLst>
                              <p:cond delay="3000"/>
                            </p:stCondLst>
                            <p:childTnLst>
                              <p:par>
                                <p:cTn id="60" presetID="3" presetClass="entr" presetSubtype="10" fill="hold" grpId="14" nodeType="afterEffect">
                                  <p:stCondLst>
                                    <p:cond delay="1500"/>
                                  </p:stCondLst>
                                  <p:childTnLst>
                                    <p:set>
                                      <p:cBhvr>
                                        <p:cTn id="61" dur="1" fill="hold">
                                          <p:stCondLst>
                                            <p:cond delay="0"/>
                                          </p:stCondLst>
                                        </p:cTn>
                                        <p:tgtEl>
                                          <p:spTgt spid="18"/>
                                        </p:tgtEl>
                                        <p:attrNameLst>
                                          <p:attrName>style.visibility</p:attrName>
                                        </p:attrNameLst>
                                      </p:cBhvr>
                                      <p:to>
                                        <p:strVal val="visible"/>
                                      </p:to>
                                    </p:set>
                                    <p:animEffect transition="in" filter="blinds(horizontal)">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1"/>
      <p:bldP spid="5" grpId="2"/>
      <p:bldP spid="6" grpId="3"/>
      <p:bldP spid="7" grpId="4"/>
      <p:bldP spid="8" grpId="5"/>
      <p:bldP spid="9" grpId="6"/>
      <p:bldP spid="10" grpId="7"/>
      <p:bldP spid="11" grpId="8"/>
      <p:bldP spid="12" grpId="9"/>
      <p:bldP spid="13" grpId="10"/>
      <p:bldP spid="14" grpId="11"/>
      <p:bldP spid="15" grpId="12"/>
      <p:bldP spid="17" grpId="13"/>
      <p:bldP spid="18" grpId="14"/>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614" name="组合 108613"/>
          <p:cNvGrpSpPr/>
          <p:nvPr>
            <p:custDataLst>
              <p:tags r:id="rId1"/>
            </p:custDataLst>
          </p:nvPr>
        </p:nvGrpSpPr>
        <p:grpSpPr>
          <a:xfrm>
            <a:off x="1524000" y="1143000"/>
            <a:ext cx="6553200" cy="4975225"/>
            <a:chOff x="0" y="720"/>
            <a:chExt cx="4128" cy="3134"/>
          </a:xfrm>
        </p:grpSpPr>
        <p:grpSp>
          <p:nvGrpSpPr>
            <p:cNvPr id="108608" name="组合 108607"/>
            <p:cNvGrpSpPr/>
            <p:nvPr>
              <p:custDataLst>
                <p:tags r:id="rId2"/>
              </p:custDataLst>
            </p:nvPr>
          </p:nvGrpSpPr>
          <p:grpSpPr>
            <a:xfrm>
              <a:off x="0" y="720"/>
              <a:ext cx="4128" cy="3134"/>
              <a:chOff x="0" y="720"/>
              <a:chExt cx="4128" cy="3134"/>
            </a:xfrm>
          </p:grpSpPr>
          <p:pic>
            <p:nvPicPr>
              <p:cNvPr id="108579" name="图片 108578" descr="H:/人教必修3/17B34-32.TIF"/>
              <p:cNvPicPr>
                <a:picLocks noChangeAspect="1"/>
              </p:cNvPicPr>
              <p:nvPr>
                <p:custDataLst>
                  <p:tags r:id="rId3"/>
                </p:custDataLst>
              </p:nvPr>
            </p:nvPicPr>
            <p:blipFill>
              <a:blip r:embed="rId4" r:link="rId5"/>
              <a:stretch>
                <a:fillRect/>
              </a:stretch>
            </p:blipFill>
            <p:spPr>
              <a:xfrm>
                <a:off x="0" y="864"/>
                <a:ext cx="4128" cy="2990"/>
              </a:xfrm>
              <a:prstGeom prst="rect">
                <a:avLst/>
              </a:prstGeom>
              <a:noFill/>
              <a:ln w="9525">
                <a:noFill/>
              </a:ln>
            </p:spPr>
          </p:pic>
          <p:pic>
            <p:nvPicPr>
              <p:cNvPr id="108597" name="图片 108596" descr="无标题"/>
              <p:cNvPicPr>
                <a:picLocks noChangeAspect="1"/>
              </p:cNvPicPr>
              <p:nvPr>
                <p:custDataLst>
                  <p:tags r:id="rId6"/>
                </p:custDataLst>
              </p:nvPr>
            </p:nvPicPr>
            <p:blipFill>
              <a:blip r:embed="rId7"/>
              <a:stretch>
                <a:fillRect/>
              </a:stretch>
            </p:blipFill>
            <p:spPr>
              <a:xfrm>
                <a:off x="48" y="720"/>
                <a:ext cx="3312" cy="1115"/>
              </a:xfrm>
              <a:prstGeom prst="rect">
                <a:avLst/>
              </a:prstGeom>
              <a:noFill/>
              <a:ln w="9525">
                <a:noFill/>
              </a:ln>
            </p:spPr>
          </p:pic>
          <p:sp>
            <p:nvSpPr>
              <p:cNvPr id="108602" name="矩形 108601"/>
              <p:cNvSpPr/>
              <p:nvPr>
                <p:custDataLst>
                  <p:tags r:id="rId8"/>
                </p:custDataLst>
              </p:nvPr>
            </p:nvSpPr>
            <p:spPr>
              <a:xfrm>
                <a:off x="3312" y="864"/>
                <a:ext cx="432" cy="480"/>
              </a:xfrm>
              <a:prstGeom prst="rect">
                <a:avLst/>
              </a:prstGeom>
              <a:solidFill>
                <a:schemeClr val="bg1"/>
              </a:solidFill>
              <a:ln w="38100">
                <a:noFill/>
              </a:ln>
            </p:spPr>
            <p:txBody>
              <a:bodyPr/>
              <a:lstStyle/>
              <a:p>
                <a:endParaRPr lang="zh-CN" altLang="en-US"/>
              </a:p>
            </p:txBody>
          </p:sp>
        </p:grpSp>
        <p:sp>
          <p:nvSpPr>
            <p:cNvPr id="108601" name="右弧形箭头 108600"/>
            <p:cNvSpPr/>
            <p:nvPr>
              <p:custDataLst>
                <p:tags r:id="rId9"/>
              </p:custDataLst>
            </p:nvPr>
          </p:nvSpPr>
          <p:spPr>
            <a:xfrm>
              <a:off x="1632" y="1392"/>
              <a:ext cx="192" cy="672"/>
            </a:xfrm>
            <a:prstGeom prst="curvedLeftArrow">
              <a:avLst>
                <a:gd name="adj1" fmla="val 70000"/>
                <a:gd name="adj2" fmla="val 140000"/>
                <a:gd name="adj3" fmla="val 33333"/>
              </a:avLst>
            </a:prstGeom>
            <a:solidFill>
              <a:schemeClr val="accent1"/>
            </a:solidFill>
            <a:ln w="38100" cap="flat" cmpd="sng">
              <a:solidFill>
                <a:srgbClr val="FF0000"/>
              </a:solidFill>
              <a:prstDash val="solid"/>
              <a:miter/>
              <a:headEnd type="none" w="med" len="med"/>
              <a:tailEnd type="none" w="med" len="med"/>
            </a:ln>
          </p:spPr>
          <p:txBody>
            <a:bodyPr/>
            <a:lstStyle/>
            <a:p>
              <a:endParaRPr lang="zh-CN" altLang="en-US"/>
            </a:p>
          </p:txBody>
        </p:sp>
      </p:grpSp>
      <p:sp>
        <p:nvSpPr>
          <p:cNvPr id="108567" name="文本框 108566"/>
          <p:cNvSpPr txBox="1"/>
          <p:nvPr>
            <p:custDataLst>
              <p:tags r:id="rId10"/>
            </p:custDataLst>
          </p:nvPr>
        </p:nvSpPr>
        <p:spPr>
          <a:xfrm>
            <a:off x="1981200" y="381000"/>
            <a:ext cx="7093585" cy="583565"/>
          </a:xfrm>
          <a:prstGeom prst="rect">
            <a:avLst/>
          </a:prstGeom>
          <a:noFill/>
          <a:ln w="38100">
            <a:noFill/>
          </a:ln>
        </p:spPr>
        <p:txBody>
          <a:bodyPr wrap="none" anchor="t" anchorCtr="0">
            <a:spAutoFit/>
          </a:bodyPr>
          <a:lstStyle/>
          <a:p>
            <a:r>
              <a:rPr lang="zh-CN" altLang="en-US" sz="3200" b="1">
                <a:solidFill>
                  <a:srgbClr val="0000CC"/>
                </a:solidFill>
                <a:effectLst>
                  <a:outerShdw blurRad="38100" dist="38100" dir="2700000">
                    <a:srgbClr val="C0C0C0"/>
                  </a:outerShdw>
                </a:effectLst>
                <a:latin typeface="Arial Black" panose="020B0A04020102020204" charset="0"/>
                <a:ea typeface="微软雅黑" panose="020B0503020204020204" pitchFamily="34" charset="-122"/>
              </a:rPr>
              <a:t>六</a:t>
            </a:r>
            <a:r>
              <a:rPr lang="en-US" altLang="zh-CN" sz="3200" b="1">
                <a:solidFill>
                  <a:srgbClr val="0000CC"/>
                </a:solidFill>
                <a:effectLst>
                  <a:outerShdw blurRad="38100" dist="38100" dir="2700000">
                    <a:srgbClr val="C0C0C0"/>
                  </a:outerShdw>
                </a:effectLst>
                <a:latin typeface="Arial Black" panose="020B0A04020102020204" charset="0"/>
                <a:ea typeface="微软雅黑" panose="020B0503020204020204" pitchFamily="34" charset="-122"/>
              </a:rPr>
              <a:t>. </a:t>
            </a:r>
            <a:r>
              <a:rPr lang="zh-CN" altLang="en-US" sz="3200" b="1">
                <a:solidFill>
                  <a:srgbClr val="0000CC"/>
                </a:solidFill>
                <a:effectLst>
                  <a:outerShdw blurRad="38100" dist="38100" dir="2700000">
                    <a:srgbClr val="C0C0C0"/>
                  </a:outerShdw>
                </a:effectLst>
                <a:latin typeface="Arial Black" panose="020B0A04020102020204" charset="0"/>
                <a:ea typeface="微软雅黑" panose="020B0503020204020204" pitchFamily="34" charset="-122"/>
              </a:rPr>
              <a:t>计数工具</a:t>
            </a:r>
            <a:r>
              <a:rPr lang="en-US" altLang="zh-CN" sz="3200" b="1">
                <a:solidFill>
                  <a:srgbClr val="0000CC"/>
                </a:solidFill>
                <a:effectLst>
                  <a:outerShdw blurRad="38100" dist="38100" dir="2700000">
                    <a:srgbClr val="C0C0C0"/>
                  </a:outerShdw>
                </a:effectLst>
                <a:latin typeface="Arial Black" panose="020B0A04020102020204" charset="0"/>
                <a:ea typeface="微软雅黑" panose="020B0503020204020204" pitchFamily="34" charset="-122"/>
              </a:rPr>
              <a:t>——</a:t>
            </a:r>
            <a:r>
              <a:rPr lang="zh-CN" altLang="en-US" sz="3200" b="1">
                <a:solidFill>
                  <a:srgbClr val="0000CC"/>
                </a:solidFill>
                <a:effectLst>
                  <a:outerShdw blurRad="38100" dist="38100" dir="2700000">
                    <a:srgbClr val="C0C0C0"/>
                  </a:outerShdw>
                </a:effectLst>
                <a:latin typeface="Arial Black" panose="020B0A04020102020204" charset="0"/>
                <a:ea typeface="微软雅黑" panose="020B0503020204020204" pitchFamily="34" charset="-122"/>
              </a:rPr>
              <a:t>血细胞计数板及计算</a:t>
            </a:r>
            <a:r>
              <a:rPr lang="zh-CN" altLang="en-US" sz="3200">
                <a:solidFill>
                  <a:srgbClr val="0000CC"/>
                </a:solidFill>
                <a:latin typeface="Arial Black" panose="020B0A04020102020204" charset="0"/>
                <a:ea typeface="微软雅黑" panose="020B0503020204020204" pitchFamily="34" charset="-122"/>
              </a:rPr>
              <a:t> </a:t>
            </a:r>
            <a:endParaRPr lang="zh-CN" altLang="en-US" sz="3200">
              <a:solidFill>
                <a:srgbClr val="0000CC"/>
              </a:solidFill>
              <a:latin typeface="Arial Black" panose="020B0A04020102020204" charset="0"/>
              <a:ea typeface="微软雅黑" panose="020B0503020204020204" pitchFamily="34" charset="-122"/>
            </a:endParaRPr>
          </a:p>
        </p:txBody>
      </p:sp>
      <p:sp>
        <p:nvSpPr>
          <p:cNvPr id="108580" name="直接连接符 108579"/>
          <p:cNvSpPr/>
          <p:nvPr>
            <p:custDataLst>
              <p:tags r:id="rId11"/>
            </p:custDataLst>
          </p:nvPr>
        </p:nvSpPr>
        <p:spPr>
          <a:xfrm flipH="1">
            <a:off x="4608513" y="2922588"/>
            <a:ext cx="0" cy="228600"/>
          </a:xfrm>
          <a:prstGeom prst="line">
            <a:avLst/>
          </a:prstGeom>
          <a:ln w="38100" cap="flat" cmpd="sng">
            <a:solidFill>
              <a:srgbClr val="FF0000"/>
            </a:solidFill>
            <a:prstDash val="solid"/>
            <a:headEnd type="none" w="med" len="med"/>
            <a:tailEnd type="none" w="med" len="med"/>
          </a:ln>
        </p:spPr>
        <p:txBody>
          <a:bodyPr/>
          <a:lstStyle/>
          <a:p/>
        </p:txBody>
      </p:sp>
      <p:sp>
        <p:nvSpPr>
          <p:cNvPr id="108581" name="直接连接符 108580"/>
          <p:cNvSpPr/>
          <p:nvPr>
            <p:custDataLst>
              <p:tags r:id="rId12"/>
            </p:custDataLst>
          </p:nvPr>
        </p:nvSpPr>
        <p:spPr>
          <a:xfrm flipH="1">
            <a:off x="6976110" y="2933700"/>
            <a:ext cx="0" cy="228600"/>
          </a:xfrm>
          <a:prstGeom prst="line">
            <a:avLst/>
          </a:prstGeom>
          <a:ln w="38100" cap="flat" cmpd="sng">
            <a:solidFill>
              <a:srgbClr val="FF0000"/>
            </a:solidFill>
            <a:prstDash val="solid"/>
            <a:headEnd type="none" w="med" len="med"/>
            <a:tailEnd type="none" w="med" len="med"/>
          </a:ln>
        </p:spPr>
        <p:txBody>
          <a:bodyPr/>
          <a:lstStyle/>
          <a:p/>
        </p:txBody>
      </p:sp>
      <p:sp>
        <p:nvSpPr>
          <p:cNvPr id="108582" name="直接连接符 108581"/>
          <p:cNvSpPr/>
          <p:nvPr>
            <p:custDataLst>
              <p:tags r:id="rId13"/>
            </p:custDataLst>
          </p:nvPr>
        </p:nvSpPr>
        <p:spPr>
          <a:xfrm>
            <a:off x="6208713" y="3048000"/>
            <a:ext cx="685800" cy="0"/>
          </a:xfrm>
          <a:prstGeom prst="line">
            <a:avLst/>
          </a:prstGeom>
          <a:ln w="38100" cap="flat" cmpd="sng">
            <a:solidFill>
              <a:srgbClr val="FF0000"/>
            </a:solidFill>
            <a:prstDash val="solid"/>
            <a:headEnd type="none" w="med" len="med"/>
            <a:tailEnd type="triangle" w="med" len="med"/>
          </a:ln>
        </p:spPr>
        <p:txBody>
          <a:bodyPr/>
          <a:lstStyle/>
          <a:p/>
        </p:txBody>
      </p:sp>
      <p:sp>
        <p:nvSpPr>
          <p:cNvPr id="108583" name="直接连接符 108582"/>
          <p:cNvSpPr/>
          <p:nvPr>
            <p:custDataLst>
              <p:tags r:id="rId14"/>
            </p:custDataLst>
          </p:nvPr>
        </p:nvSpPr>
        <p:spPr>
          <a:xfrm flipH="1">
            <a:off x="4608513" y="3048000"/>
            <a:ext cx="838200" cy="0"/>
          </a:xfrm>
          <a:prstGeom prst="line">
            <a:avLst/>
          </a:prstGeom>
          <a:ln w="38100" cap="flat" cmpd="sng">
            <a:solidFill>
              <a:srgbClr val="FF0000"/>
            </a:solidFill>
            <a:prstDash val="solid"/>
            <a:headEnd type="none" w="med" len="med"/>
            <a:tailEnd type="triangle" w="med" len="med"/>
          </a:ln>
        </p:spPr>
        <p:txBody>
          <a:bodyPr/>
          <a:lstStyle/>
          <a:p/>
        </p:txBody>
      </p:sp>
      <p:sp>
        <p:nvSpPr>
          <p:cNvPr id="108584" name="文本框 108583"/>
          <p:cNvSpPr txBox="1"/>
          <p:nvPr>
            <p:custDataLst>
              <p:tags r:id="rId15"/>
            </p:custDataLst>
          </p:nvPr>
        </p:nvSpPr>
        <p:spPr>
          <a:xfrm>
            <a:off x="5294313" y="2771775"/>
            <a:ext cx="995680" cy="460375"/>
          </a:xfrm>
          <a:prstGeom prst="rect">
            <a:avLst/>
          </a:prstGeom>
          <a:noFill/>
          <a:ln w="38100">
            <a:noFill/>
          </a:ln>
        </p:spPr>
        <p:txBody>
          <a:bodyPr wrap="none" anchor="t" anchorCtr="0">
            <a:spAutoFit/>
          </a:bodyPr>
          <a:lstStyle/>
          <a:p>
            <a:r>
              <a:rPr lang="en-US" altLang="zh-CN" sz="2400">
                <a:solidFill>
                  <a:srgbClr val="0000FF"/>
                </a:solidFill>
                <a:latin typeface="Arial Black" panose="020B0A04020102020204" charset="0"/>
              </a:rPr>
              <a:t>1mm</a:t>
            </a:r>
            <a:endParaRPr lang="en-US" altLang="zh-CN" sz="2400">
              <a:solidFill>
                <a:srgbClr val="0000FF"/>
              </a:solidFill>
              <a:latin typeface="Arial Black" panose="020B0A04020102020204" charset="0"/>
            </a:endParaRPr>
          </a:p>
        </p:txBody>
      </p:sp>
      <p:sp>
        <p:nvSpPr>
          <p:cNvPr id="108585" name="椭圆 108584"/>
          <p:cNvSpPr/>
          <p:nvPr>
            <p:custDataLst>
              <p:tags r:id="rId16"/>
            </p:custDataLst>
          </p:nvPr>
        </p:nvSpPr>
        <p:spPr>
          <a:xfrm>
            <a:off x="2590800" y="3733800"/>
            <a:ext cx="1219200" cy="1219200"/>
          </a:xfrm>
          <a:prstGeom prst="ellipse">
            <a:avLst/>
          </a:prstGeom>
          <a:noFill/>
          <a:ln w="38100" cap="flat" cmpd="sng">
            <a:solidFill>
              <a:srgbClr val="FF0000"/>
            </a:solidFill>
            <a:prstDash val="solid"/>
            <a:headEnd type="none" w="med" len="med"/>
            <a:tailEnd type="none" w="med" len="med"/>
          </a:ln>
        </p:spPr>
        <p:txBody>
          <a:bodyPr/>
          <a:lstStyle/>
          <a:p>
            <a:endParaRPr lang="zh-CN" altLang="en-US"/>
          </a:p>
        </p:txBody>
      </p:sp>
      <p:sp>
        <p:nvSpPr>
          <p:cNvPr id="108586" name="直接连接符 108585"/>
          <p:cNvSpPr/>
          <p:nvPr>
            <p:custDataLst>
              <p:tags r:id="rId17"/>
            </p:custDataLst>
          </p:nvPr>
        </p:nvSpPr>
        <p:spPr>
          <a:xfrm>
            <a:off x="3810000" y="4343400"/>
            <a:ext cx="914400" cy="0"/>
          </a:xfrm>
          <a:prstGeom prst="line">
            <a:avLst/>
          </a:prstGeom>
          <a:ln w="38100" cap="flat" cmpd="sng">
            <a:solidFill>
              <a:srgbClr val="FF0000"/>
            </a:solidFill>
            <a:prstDash val="solid"/>
            <a:headEnd type="none" w="med" len="med"/>
            <a:tailEnd type="triangle" w="med" len="med"/>
          </a:ln>
        </p:spPr>
        <p:txBody>
          <a:bodyPr/>
          <a:lstStyle/>
          <a:p/>
        </p:txBody>
      </p:sp>
      <p:sp>
        <p:nvSpPr>
          <p:cNvPr id="108589" name="矩形 108588"/>
          <p:cNvSpPr/>
          <p:nvPr>
            <p:custDataLst>
              <p:tags r:id="rId18"/>
            </p:custDataLst>
          </p:nvPr>
        </p:nvSpPr>
        <p:spPr>
          <a:xfrm>
            <a:off x="7762875" y="1600200"/>
            <a:ext cx="3048000" cy="1076325"/>
          </a:xfrm>
          <a:prstGeom prst="rect">
            <a:avLst/>
          </a:prstGeom>
          <a:noFill/>
          <a:ln w="38100">
            <a:noFill/>
          </a:ln>
        </p:spPr>
        <p:txBody>
          <a:bodyPr>
            <a:spAutoFit/>
          </a:bodyPr>
          <a:lstStyle/>
          <a:p>
            <a:r>
              <a:rPr lang="en-US" altLang="zh-CN" sz="3200" b="1">
                <a:solidFill>
                  <a:srgbClr val="0000CC"/>
                </a:solidFill>
                <a:latin typeface="Arial Black" panose="020B0A04020102020204" charset="0"/>
                <a:ea typeface="微软雅黑" panose="020B0503020204020204" pitchFamily="34" charset="-122"/>
              </a:rPr>
              <a:t>1.</a:t>
            </a:r>
            <a:r>
              <a:rPr lang="zh-CN" altLang="en-US" sz="3200" b="1">
                <a:solidFill>
                  <a:srgbClr val="0000CC"/>
                </a:solidFill>
                <a:latin typeface="Arial Black" panose="020B0A04020102020204" charset="0"/>
                <a:ea typeface="微软雅黑" panose="020B0503020204020204" pitchFamily="34" charset="-122"/>
              </a:rPr>
              <a:t>每个大方格的面积为</a:t>
            </a:r>
            <a:r>
              <a:rPr lang="en-US" altLang="zh-CN" sz="3200" b="1">
                <a:solidFill>
                  <a:srgbClr val="0000CC"/>
                </a:solidFill>
                <a:latin typeface="Arial Black" panose="020B0A04020102020204" charset="0"/>
                <a:ea typeface="微软雅黑" panose="020B0503020204020204" pitchFamily="34" charset="-122"/>
              </a:rPr>
              <a:t>:</a:t>
            </a:r>
            <a:endParaRPr lang="en-US" altLang="zh-CN" sz="3200" b="1">
              <a:solidFill>
                <a:srgbClr val="0000CC"/>
              </a:solidFill>
              <a:latin typeface="Arial Black" panose="020B0A04020102020204" charset="0"/>
              <a:ea typeface="微软雅黑" panose="020B0503020204020204" pitchFamily="34" charset="-122"/>
            </a:endParaRPr>
          </a:p>
        </p:txBody>
      </p:sp>
      <p:sp>
        <p:nvSpPr>
          <p:cNvPr id="108590" name="矩形 108589"/>
          <p:cNvSpPr/>
          <p:nvPr>
            <p:custDataLst>
              <p:tags r:id="rId19"/>
            </p:custDataLst>
          </p:nvPr>
        </p:nvSpPr>
        <p:spPr>
          <a:xfrm>
            <a:off x="8220075" y="2590800"/>
            <a:ext cx="1581150" cy="583565"/>
          </a:xfrm>
          <a:prstGeom prst="rect">
            <a:avLst/>
          </a:prstGeom>
          <a:noFill/>
          <a:ln w="38100">
            <a:noFill/>
          </a:ln>
        </p:spPr>
        <p:txBody>
          <a:bodyPr wrap="none" anchor="t" anchorCtr="0">
            <a:spAutoFit/>
          </a:bodyPr>
          <a:lstStyle/>
          <a:p>
            <a:r>
              <a:rPr lang="en-US" altLang="zh-CN" sz="3200" b="1">
                <a:solidFill>
                  <a:srgbClr val="FF0000"/>
                </a:solidFill>
                <a:latin typeface="Arial Black" panose="020B0A04020102020204" charset="0"/>
                <a:ea typeface="微软雅黑" panose="020B0503020204020204" pitchFamily="34" charset="-122"/>
              </a:rPr>
              <a:t>1 mm</a:t>
            </a:r>
            <a:r>
              <a:rPr lang="en-US" altLang="zh-CN" sz="3200" b="1" baseline="30000">
                <a:solidFill>
                  <a:srgbClr val="FF0000"/>
                </a:solidFill>
                <a:latin typeface="Arial Black" panose="020B0A04020102020204" charset="0"/>
                <a:ea typeface="微软雅黑" panose="020B0503020204020204" pitchFamily="34" charset="-122"/>
              </a:rPr>
              <a:t>2</a:t>
            </a:r>
            <a:endParaRPr lang="en-US" altLang="zh-CN" sz="3200" b="1" baseline="30000">
              <a:solidFill>
                <a:srgbClr val="FF0000"/>
              </a:solidFill>
              <a:latin typeface="Arial Black" panose="020B0A04020102020204" charset="0"/>
              <a:ea typeface="微软雅黑" panose="020B0503020204020204" pitchFamily="34" charset="-122"/>
            </a:endParaRPr>
          </a:p>
        </p:txBody>
      </p:sp>
      <p:sp>
        <p:nvSpPr>
          <p:cNvPr id="108591" name="矩形 108590"/>
          <p:cNvSpPr/>
          <p:nvPr>
            <p:custDataLst>
              <p:tags r:id="rId20"/>
            </p:custDataLst>
          </p:nvPr>
        </p:nvSpPr>
        <p:spPr>
          <a:xfrm>
            <a:off x="7534275" y="3124200"/>
            <a:ext cx="3657600" cy="1076325"/>
          </a:xfrm>
          <a:prstGeom prst="rect">
            <a:avLst/>
          </a:prstGeom>
          <a:noFill/>
          <a:ln w="38100">
            <a:noFill/>
          </a:ln>
        </p:spPr>
        <p:txBody>
          <a:bodyPr>
            <a:spAutoFit/>
          </a:bodyPr>
          <a:lstStyle/>
          <a:p>
            <a:r>
              <a:rPr lang="zh-CN" altLang="en-US" sz="3200" b="1">
                <a:latin typeface="Arial Black" panose="020B0A04020102020204" charset="0"/>
                <a:ea typeface="微软雅黑" panose="020B0503020204020204" pitchFamily="34" charset="-122"/>
              </a:rPr>
              <a:t>已知加盖玻片后的深度为</a:t>
            </a:r>
            <a:r>
              <a:rPr lang="en-US" altLang="zh-CN" sz="3200" b="1">
                <a:latin typeface="Arial Black" panose="020B0A04020102020204" charset="0"/>
                <a:ea typeface="微软雅黑" panose="020B0503020204020204" pitchFamily="34" charset="-122"/>
              </a:rPr>
              <a:t>0.1 mm;</a:t>
            </a:r>
            <a:endParaRPr lang="en-US" altLang="zh-CN" sz="3200" b="1">
              <a:latin typeface="Arial Black" panose="020B0A04020102020204" charset="0"/>
              <a:ea typeface="微软雅黑" panose="020B0503020204020204" pitchFamily="34" charset="-122"/>
            </a:endParaRPr>
          </a:p>
        </p:txBody>
      </p:sp>
      <p:sp>
        <p:nvSpPr>
          <p:cNvPr id="108592" name="矩形 108591"/>
          <p:cNvSpPr/>
          <p:nvPr>
            <p:custDataLst>
              <p:tags r:id="rId21"/>
            </p:custDataLst>
          </p:nvPr>
        </p:nvSpPr>
        <p:spPr>
          <a:xfrm>
            <a:off x="7762875" y="4267200"/>
            <a:ext cx="3124200" cy="1076325"/>
          </a:xfrm>
          <a:prstGeom prst="rect">
            <a:avLst/>
          </a:prstGeom>
          <a:noFill/>
          <a:ln w="38100">
            <a:noFill/>
          </a:ln>
        </p:spPr>
        <p:txBody>
          <a:bodyPr>
            <a:spAutoFit/>
          </a:bodyPr>
          <a:lstStyle/>
          <a:p>
            <a:r>
              <a:rPr lang="en-US" altLang="zh-CN" sz="3200" b="1">
                <a:solidFill>
                  <a:srgbClr val="0000CC"/>
                </a:solidFill>
                <a:latin typeface="Arial Black" panose="020B0A04020102020204" charset="0"/>
                <a:ea typeface="微软雅黑" panose="020B0503020204020204" pitchFamily="34" charset="-122"/>
              </a:rPr>
              <a:t>2.</a:t>
            </a:r>
            <a:r>
              <a:rPr lang="zh-CN" altLang="en-US" sz="3200" b="1">
                <a:solidFill>
                  <a:srgbClr val="0000CC"/>
                </a:solidFill>
                <a:latin typeface="Arial Black" panose="020B0A04020102020204" charset="0"/>
                <a:ea typeface="微软雅黑" panose="020B0503020204020204" pitchFamily="34" charset="-122"/>
              </a:rPr>
              <a:t>每个大方格的容积为</a:t>
            </a:r>
            <a:r>
              <a:rPr lang="en-US" altLang="zh-CN" sz="3200" b="1">
                <a:solidFill>
                  <a:srgbClr val="0000CC"/>
                </a:solidFill>
                <a:latin typeface="Arial Black" panose="020B0A04020102020204" charset="0"/>
                <a:ea typeface="微软雅黑" panose="020B0503020204020204" pitchFamily="34" charset="-122"/>
              </a:rPr>
              <a:t>:</a:t>
            </a:r>
            <a:endParaRPr lang="en-US" altLang="zh-CN" sz="3200" b="1">
              <a:solidFill>
                <a:srgbClr val="0000CC"/>
              </a:solidFill>
              <a:latin typeface="Arial Black" panose="020B0A04020102020204" charset="0"/>
              <a:ea typeface="微软雅黑" panose="020B0503020204020204" pitchFamily="34" charset="-122"/>
            </a:endParaRPr>
          </a:p>
        </p:txBody>
      </p:sp>
      <p:sp>
        <p:nvSpPr>
          <p:cNvPr id="108593" name="矩形 108592"/>
          <p:cNvSpPr/>
          <p:nvPr>
            <p:custDataLst>
              <p:tags r:id="rId22"/>
            </p:custDataLst>
          </p:nvPr>
        </p:nvSpPr>
        <p:spPr>
          <a:xfrm>
            <a:off x="8524875" y="5287963"/>
            <a:ext cx="1988820" cy="583565"/>
          </a:xfrm>
          <a:prstGeom prst="rect">
            <a:avLst/>
          </a:prstGeom>
          <a:noFill/>
          <a:ln w="38100">
            <a:noFill/>
          </a:ln>
        </p:spPr>
        <p:txBody>
          <a:bodyPr wrap="none" anchor="t" anchorCtr="0">
            <a:spAutoFit/>
          </a:bodyPr>
          <a:lstStyle/>
          <a:p>
            <a:r>
              <a:rPr lang="en-US" altLang="zh-CN" sz="3200" b="1">
                <a:solidFill>
                  <a:srgbClr val="FF0000"/>
                </a:solidFill>
                <a:latin typeface="Arial Black" panose="020B0A04020102020204" charset="0"/>
                <a:ea typeface="微软雅黑" panose="020B0503020204020204" pitchFamily="34" charset="-122"/>
              </a:rPr>
              <a:t>0.1 mm</a:t>
            </a:r>
            <a:r>
              <a:rPr lang="en-US" altLang="zh-CN" sz="3200" b="1" baseline="30000">
                <a:solidFill>
                  <a:srgbClr val="FF0000"/>
                </a:solidFill>
                <a:latin typeface="Arial Black" panose="020B0A04020102020204" charset="0"/>
                <a:ea typeface="微软雅黑" panose="020B0503020204020204" pitchFamily="34" charset="-122"/>
              </a:rPr>
              <a:t>3</a:t>
            </a:r>
            <a:endParaRPr lang="en-US" altLang="zh-CN" sz="3200" b="1" baseline="30000">
              <a:solidFill>
                <a:srgbClr val="FF0000"/>
              </a:solidFill>
              <a:latin typeface="Arial Black" panose="020B0A04020102020204" charset="0"/>
              <a:ea typeface="微软雅黑" panose="020B0503020204020204" pitchFamily="34" charset="-122"/>
            </a:endParaRPr>
          </a:p>
        </p:txBody>
      </p:sp>
      <p:sp>
        <p:nvSpPr>
          <p:cNvPr id="108594" name="文本框 108593"/>
          <p:cNvSpPr txBox="1"/>
          <p:nvPr>
            <p:custDataLst>
              <p:tags r:id="rId23"/>
            </p:custDataLst>
          </p:nvPr>
        </p:nvSpPr>
        <p:spPr>
          <a:xfrm>
            <a:off x="7762875" y="1066800"/>
            <a:ext cx="1131570" cy="583565"/>
          </a:xfrm>
          <a:prstGeom prst="rect">
            <a:avLst/>
          </a:prstGeom>
          <a:noFill/>
          <a:ln w="38100">
            <a:noFill/>
          </a:ln>
        </p:spPr>
        <p:txBody>
          <a:bodyPr wrap="none" anchor="t" anchorCtr="0">
            <a:spAutoFit/>
          </a:bodyPr>
          <a:lstStyle/>
          <a:p>
            <a:r>
              <a:rPr lang="zh-CN" altLang="en-US" sz="3200" b="1">
                <a:solidFill>
                  <a:srgbClr val="0000CC"/>
                </a:solidFill>
                <a:latin typeface="Arial Black" panose="020B0A04020102020204" charset="0"/>
                <a:ea typeface="微软雅黑" panose="020B0503020204020204" pitchFamily="34" charset="-122"/>
              </a:rPr>
              <a:t>思考</a:t>
            </a:r>
            <a:r>
              <a:rPr lang="en-US" altLang="zh-CN" sz="3200" b="1">
                <a:solidFill>
                  <a:srgbClr val="0000CC"/>
                </a:solidFill>
                <a:latin typeface="Arial Black" panose="020B0A04020102020204" charset="0"/>
                <a:ea typeface="微软雅黑" panose="020B0503020204020204" pitchFamily="34" charset="-122"/>
              </a:rPr>
              <a:t>:</a:t>
            </a:r>
            <a:endParaRPr lang="en-US" altLang="zh-CN" sz="3200" b="1">
              <a:solidFill>
                <a:srgbClr val="0000CC"/>
              </a:solidFill>
              <a:latin typeface="Arial Black" panose="020B0A04020102020204" charset="0"/>
              <a:ea typeface="微软雅黑" panose="020B0503020204020204" pitchFamily="34" charset="-122"/>
            </a:endParaRPr>
          </a:p>
        </p:txBody>
      </p:sp>
      <p:sp>
        <p:nvSpPr>
          <p:cNvPr id="108595" name="矩形 108594"/>
          <p:cNvSpPr/>
          <p:nvPr>
            <p:custDataLst>
              <p:tags r:id="rId24"/>
            </p:custDataLst>
          </p:nvPr>
        </p:nvSpPr>
        <p:spPr>
          <a:xfrm>
            <a:off x="8448675" y="5715000"/>
            <a:ext cx="1988185" cy="583565"/>
          </a:xfrm>
          <a:prstGeom prst="rect">
            <a:avLst/>
          </a:prstGeom>
          <a:noFill/>
          <a:ln w="38100">
            <a:noFill/>
          </a:ln>
        </p:spPr>
        <p:txBody>
          <a:bodyPr wrap="none" anchor="t" anchorCtr="0">
            <a:spAutoFit/>
          </a:bodyPr>
          <a:lstStyle/>
          <a:p>
            <a:r>
              <a:rPr lang="en-US" altLang="zh-CN" sz="3200" b="1">
                <a:solidFill>
                  <a:srgbClr val="0000CC"/>
                </a:solidFill>
                <a:latin typeface="Arial Black" panose="020B0A04020102020204" charset="0"/>
                <a:ea typeface="微软雅黑" panose="020B0503020204020204" pitchFamily="34" charset="-122"/>
              </a:rPr>
              <a:t>(10</a:t>
            </a:r>
            <a:r>
              <a:rPr lang="en-US" altLang="zh-CN" sz="3200" b="1" baseline="30000">
                <a:solidFill>
                  <a:srgbClr val="0000CC"/>
                </a:solidFill>
                <a:latin typeface="Arial Black" panose="020B0A04020102020204" charset="0"/>
                <a:ea typeface="微软雅黑" panose="020B0503020204020204" pitchFamily="34" charset="-122"/>
              </a:rPr>
              <a:t>-4</a:t>
            </a:r>
            <a:r>
              <a:rPr lang="en-US" altLang="zh-CN" sz="3200" b="1">
                <a:solidFill>
                  <a:srgbClr val="0000CC"/>
                </a:solidFill>
                <a:latin typeface="Arial Black" panose="020B0A04020102020204" charset="0"/>
                <a:ea typeface="微软雅黑" panose="020B0503020204020204" pitchFamily="34" charset="-122"/>
              </a:rPr>
              <a:t>mL)</a:t>
            </a:r>
            <a:endParaRPr lang="en-US" altLang="zh-CN" sz="3200" b="1">
              <a:solidFill>
                <a:srgbClr val="0000CC"/>
              </a:solidFill>
              <a:latin typeface="Arial Black" panose="020B0A04020102020204" charset="0"/>
              <a:ea typeface="微软雅黑" panose="020B0503020204020204" pitchFamily="34" charset="-122"/>
            </a:endParaRPr>
          </a:p>
        </p:txBody>
      </p:sp>
      <p:sp>
        <p:nvSpPr>
          <p:cNvPr id="108596" name="椭圆 108595"/>
          <p:cNvSpPr/>
          <p:nvPr>
            <p:custDataLst>
              <p:tags r:id="rId25"/>
            </p:custDataLst>
          </p:nvPr>
        </p:nvSpPr>
        <p:spPr>
          <a:xfrm>
            <a:off x="5257800" y="3810000"/>
            <a:ext cx="990600" cy="990600"/>
          </a:xfrm>
          <a:prstGeom prst="ellipse">
            <a:avLst/>
          </a:prstGeom>
          <a:noFill/>
          <a:ln w="38100" cap="flat" cmpd="sng">
            <a:solidFill>
              <a:srgbClr val="FF0000"/>
            </a:solidFill>
            <a:prstDash val="solid"/>
            <a:headEnd type="none" w="med" len="med"/>
            <a:tailEnd type="none" w="med" len="med"/>
          </a:ln>
        </p:spPr>
        <p:txBody>
          <a:bodyPr/>
          <a:lstStyle/>
          <a:p>
            <a:endParaRPr lang="zh-CN" altLang="en-US"/>
          </a:p>
        </p:txBody>
      </p:sp>
      <p:sp>
        <p:nvSpPr>
          <p:cNvPr id="108616" name="矩形 108615"/>
          <p:cNvSpPr/>
          <p:nvPr>
            <p:custDataLst>
              <p:tags r:id="rId26"/>
            </p:custDataLst>
          </p:nvPr>
        </p:nvSpPr>
        <p:spPr>
          <a:xfrm>
            <a:off x="1981200" y="1371600"/>
            <a:ext cx="1066800" cy="990600"/>
          </a:xfrm>
          <a:prstGeom prst="rect">
            <a:avLst/>
          </a:prstGeom>
          <a:noFill/>
          <a:ln w="38100" cap="flat" cmpd="sng">
            <a:solidFill>
              <a:srgbClr val="0000CC"/>
            </a:solidFill>
            <a:prstDash val="solid"/>
            <a:miter/>
            <a:headEnd type="none" w="med" len="med"/>
            <a:tailEnd type="none" w="med" len="med"/>
          </a:ln>
        </p:spPr>
        <p:txBody>
          <a:bodyPr/>
          <a:lstStyle/>
          <a:p>
            <a:endParaRPr lang="zh-CN" altLang="en-US"/>
          </a:p>
        </p:txBody>
      </p:sp>
      <p:grpSp>
        <p:nvGrpSpPr>
          <p:cNvPr id="14" name="组合 13"/>
          <p:cNvGrpSpPr/>
          <p:nvPr>
            <p:custDataLst>
              <p:tags r:id="rId27"/>
            </p:custDataLst>
          </p:nvPr>
        </p:nvGrpSpPr>
        <p:grpSpPr>
          <a:xfrm>
            <a:off x="87630" y="-33020"/>
            <a:ext cx="12017375" cy="6858000"/>
            <a:chOff x="220717" y="178677"/>
            <a:chExt cx="11666483" cy="6568965"/>
          </a:xfrm>
        </p:grpSpPr>
        <p:sp>
          <p:nvSpPr>
            <p:cNvPr id="15" name="矩形 14"/>
            <p:cNvSpPr/>
            <p:nvPr>
              <p:custDataLst>
                <p:tags r:id="rId28"/>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29"/>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30"/>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31"/>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8614"/>
                                        </p:tgtEl>
                                        <p:attrNameLst>
                                          <p:attrName>style.visibility</p:attrName>
                                        </p:attrNameLst>
                                      </p:cBhvr>
                                      <p:to>
                                        <p:strVal val="visible"/>
                                      </p:to>
                                    </p:set>
                                    <p:animEffect transition="in" filter="blinds(horizontal)">
                                      <p:cBhvr>
                                        <p:cTn id="7" dur="500"/>
                                        <p:tgtEl>
                                          <p:spTgt spid="1086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8616"/>
                                        </p:tgtEl>
                                        <p:attrNameLst>
                                          <p:attrName>style.visibility</p:attrName>
                                        </p:attrNameLst>
                                      </p:cBhvr>
                                      <p:to>
                                        <p:strVal val="visible"/>
                                      </p:to>
                                    </p:set>
                                    <p:animEffect transition="in" filter="blinds(horizontal)">
                                      <p:cBhvr>
                                        <p:cTn id="12" dur="500"/>
                                        <p:tgtEl>
                                          <p:spTgt spid="1086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8585"/>
                                        </p:tgtEl>
                                        <p:attrNameLst>
                                          <p:attrName>style.visibility</p:attrName>
                                        </p:attrNameLst>
                                      </p:cBhvr>
                                      <p:to>
                                        <p:strVal val="visible"/>
                                      </p:to>
                                    </p:set>
                                    <p:animEffect transition="in" filter="blinds(horizontal)">
                                      <p:cBhvr>
                                        <p:cTn id="17" dur="500"/>
                                        <p:tgtEl>
                                          <p:spTgt spid="108585"/>
                                        </p:tgtEl>
                                      </p:cBhvr>
                                    </p:animEffect>
                                  </p:childTnLst>
                                </p:cTn>
                              </p:par>
                              <p:par>
                                <p:cTn id="18" presetID="3" presetClass="entr" presetSubtype="10" fill="hold" nodeType="withEffect">
                                  <p:stCondLst>
                                    <p:cond delay="0"/>
                                  </p:stCondLst>
                                  <p:childTnLst>
                                    <p:set>
                                      <p:cBhvr>
                                        <p:cTn id="19" dur="1" fill="hold">
                                          <p:stCondLst>
                                            <p:cond delay="0"/>
                                          </p:stCondLst>
                                        </p:cTn>
                                        <p:tgtEl>
                                          <p:spTgt spid="108586"/>
                                        </p:tgtEl>
                                        <p:attrNameLst>
                                          <p:attrName>style.visibility</p:attrName>
                                        </p:attrNameLst>
                                      </p:cBhvr>
                                      <p:to>
                                        <p:strVal val="visible"/>
                                      </p:to>
                                    </p:set>
                                    <p:animEffect transition="in" filter="blinds(horizontal)">
                                      <p:cBhvr>
                                        <p:cTn id="20" dur="500"/>
                                        <p:tgtEl>
                                          <p:spTgt spid="10858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8580"/>
                                        </p:tgtEl>
                                        <p:attrNameLst>
                                          <p:attrName>style.visibility</p:attrName>
                                        </p:attrNameLst>
                                      </p:cBhvr>
                                      <p:to>
                                        <p:strVal val="visible"/>
                                      </p:to>
                                    </p:set>
                                    <p:animEffect transition="in" filter="blinds(horizontal)">
                                      <p:cBhvr>
                                        <p:cTn id="25" dur="500"/>
                                        <p:tgtEl>
                                          <p:spTgt spid="108580"/>
                                        </p:tgtEl>
                                      </p:cBhvr>
                                    </p:animEffect>
                                  </p:childTnLst>
                                </p:cTn>
                              </p:par>
                              <p:par>
                                <p:cTn id="26" presetID="3" presetClass="entr" presetSubtype="10" fill="hold" nodeType="withEffect">
                                  <p:stCondLst>
                                    <p:cond delay="0"/>
                                  </p:stCondLst>
                                  <p:childTnLst>
                                    <p:set>
                                      <p:cBhvr>
                                        <p:cTn id="27" dur="1" fill="hold">
                                          <p:stCondLst>
                                            <p:cond delay="0"/>
                                          </p:stCondLst>
                                        </p:cTn>
                                        <p:tgtEl>
                                          <p:spTgt spid="108581"/>
                                        </p:tgtEl>
                                        <p:attrNameLst>
                                          <p:attrName>style.visibility</p:attrName>
                                        </p:attrNameLst>
                                      </p:cBhvr>
                                      <p:to>
                                        <p:strVal val="visible"/>
                                      </p:to>
                                    </p:set>
                                    <p:animEffect transition="in" filter="blinds(horizontal)">
                                      <p:cBhvr>
                                        <p:cTn id="28" dur="500"/>
                                        <p:tgtEl>
                                          <p:spTgt spid="108581"/>
                                        </p:tgtEl>
                                      </p:cBhvr>
                                    </p:animEffect>
                                  </p:childTnLst>
                                </p:cTn>
                              </p:par>
                              <p:par>
                                <p:cTn id="29" presetID="3" presetClass="entr" presetSubtype="10" fill="hold" nodeType="withEffect">
                                  <p:stCondLst>
                                    <p:cond delay="0"/>
                                  </p:stCondLst>
                                  <p:childTnLst>
                                    <p:set>
                                      <p:cBhvr>
                                        <p:cTn id="30" dur="1" fill="hold">
                                          <p:stCondLst>
                                            <p:cond delay="0"/>
                                          </p:stCondLst>
                                        </p:cTn>
                                        <p:tgtEl>
                                          <p:spTgt spid="108582"/>
                                        </p:tgtEl>
                                        <p:attrNameLst>
                                          <p:attrName>style.visibility</p:attrName>
                                        </p:attrNameLst>
                                      </p:cBhvr>
                                      <p:to>
                                        <p:strVal val="visible"/>
                                      </p:to>
                                    </p:set>
                                    <p:animEffect transition="in" filter="blinds(horizontal)">
                                      <p:cBhvr>
                                        <p:cTn id="31" dur="500"/>
                                        <p:tgtEl>
                                          <p:spTgt spid="108582"/>
                                        </p:tgtEl>
                                      </p:cBhvr>
                                    </p:animEffect>
                                  </p:childTnLst>
                                </p:cTn>
                              </p:par>
                              <p:par>
                                <p:cTn id="32" presetID="3" presetClass="entr" presetSubtype="10" fill="hold" nodeType="withEffect">
                                  <p:stCondLst>
                                    <p:cond delay="0"/>
                                  </p:stCondLst>
                                  <p:childTnLst>
                                    <p:set>
                                      <p:cBhvr>
                                        <p:cTn id="33" dur="1" fill="hold">
                                          <p:stCondLst>
                                            <p:cond delay="0"/>
                                          </p:stCondLst>
                                        </p:cTn>
                                        <p:tgtEl>
                                          <p:spTgt spid="108583"/>
                                        </p:tgtEl>
                                        <p:attrNameLst>
                                          <p:attrName>style.visibility</p:attrName>
                                        </p:attrNameLst>
                                      </p:cBhvr>
                                      <p:to>
                                        <p:strVal val="visible"/>
                                      </p:to>
                                    </p:set>
                                    <p:animEffect transition="in" filter="blinds(horizontal)">
                                      <p:cBhvr>
                                        <p:cTn id="34" dur="500"/>
                                        <p:tgtEl>
                                          <p:spTgt spid="10858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08584"/>
                                        </p:tgtEl>
                                        <p:attrNameLst>
                                          <p:attrName>style.visibility</p:attrName>
                                        </p:attrNameLst>
                                      </p:cBhvr>
                                      <p:to>
                                        <p:strVal val="visible"/>
                                      </p:to>
                                    </p:set>
                                    <p:animEffect transition="in" filter="blinds(horizontal)">
                                      <p:cBhvr>
                                        <p:cTn id="37" dur="500"/>
                                        <p:tgtEl>
                                          <p:spTgt spid="10858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8589"/>
                                        </p:tgtEl>
                                        <p:attrNameLst>
                                          <p:attrName>style.visibility</p:attrName>
                                        </p:attrNameLst>
                                      </p:cBhvr>
                                      <p:to>
                                        <p:strVal val="visible"/>
                                      </p:to>
                                    </p:set>
                                    <p:animEffect transition="in" filter="blinds(horizontal)">
                                      <p:cBhvr>
                                        <p:cTn id="42" dur="500"/>
                                        <p:tgtEl>
                                          <p:spTgt spid="10858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8594"/>
                                        </p:tgtEl>
                                        <p:attrNameLst>
                                          <p:attrName>style.visibility</p:attrName>
                                        </p:attrNameLst>
                                      </p:cBhvr>
                                      <p:to>
                                        <p:strVal val="visible"/>
                                      </p:to>
                                    </p:set>
                                    <p:animEffect transition="in" filter="blinds(horizontal)">
                                      <p:cBhvr>
                                        <p:cTn id="45" dur="500"/>
                                        <p:tgtEl>
                                          <p:spTgt spid="10859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08590"/>
                                        </p:tgtEl>
                                        <p:attrNameLst>
                                          <p:attrName>style.visibility</p:attrName>
                                        </p:attrNameLst>
                                      </p:cBhvr>
                                      <p:to>
                                        <p:strVal val="visible"/>
                                      </p:to>
                                    </p:set>
                                    <p:animEffect transition="in" filter="blinds(horizontal)">
                                      <p:cBhvr>
                                        <p:cTn id="50" dur="500"/>
                                        <p:tgtEl>
                                          <p:spTgt spid="10859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08591"/>
                                        </p:tgtEl>
                                        <p:attrNameLst>
                                          <p:attrName>style.visibility</p:attrName>
                                        </p:attrNameLst>
                                      </p:cBhvr>
                                      <p:to>
                                        <p:strVal val="visible"/>
                                      </p:to>
                                    </p:set>
                                    <p:animEffect transition="in" filter="blinds(horizontal)">
                                      <p:cBhvr>
                                        <p:cTn id="55" dur="500"/>
                                        <p:tgtEl>
                                          <p:spTgt spid="108591"/>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08592"/>
                                        </p:tgtEl>
                                        <p:attrNameLst>
                                          <p:attrName>style.visibility</p:attrName>
                                        </p:attrNameLst>
                                      </p:cBhvr>
                                      <p:to>
                                        <p:strVal val="visible"/>
                                      </p:to>
                                    </p:set>
                                    <p:animEffect transition="in" filter="blinds(horizontal)">
                                      <p:cBhvr>
                                        <p:cTn id="60" dur="500"/>
                                        <p:tgtEl>
                                          <p:spTgt spid="108592"/>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08593"/>
                                        </p:tgtEl>
                                        <p:attrNameLst>
                                          <p:attrName>style.visibility</p:attrName>
                                        </p:attrNameLst>
                                      </p:cBhvr>
                                      <p:to>
                                        <p:strVal val="visible"/>
                                      </p:to>
                                    </p:set>
                                    <p:animEffect transition="in" filter="blinds(horizontal)">
                                      <p:cBhvr>
                                        <p:cTn id="65" dur="500"/>
                                        <p:tgtEl>
                                          <p:spTgt spid="108593"/>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08595"/>
                                        </p:tgtEl>
                                        <p:attrNameLst>
                                          <p:attrName>style.visibility</p:attrName>
                                        </p:attrNameLst>
                                      </p:cBhvr>
                                      <p:to>
                                        <p:strVal val="visible"/>
                                      </p:to>
                                    </p:set>
                                    <p:animEffect transition="in" filter="blinds(horizontal)">
                                      <p:cBhvr>
                                        <p:cTn id="70" dur="500"/>
                                        <p:tgtEl>
                                          <p:spTgt spid="108595"/>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108596"/>
                                        </p:tgtEl>
                                        <p:attrNameLst>
                                          <p:attrName>style.visibility</p:attrName>
                                        </p:attrNameLst>
                                      </p:cBhvr>
                                      <p:to>
                                        <p:strVal val="visible"/>
                                      </p:to>
                                    </p:set>
                                    <p:animEffect transition="in" filter="blinds(horizontal)">
                                      <p:cBhvr>
                                        <p:cTn id="75" dur="500"/>
                                        <p:tgtEl>
                                          <p:spTgt spid="108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84" grpId="0"/>
      <p:bldP spid="108589" grpId="0"/>
      <p:bldP spid="108590" grpId="0"/>
      <p:bldP spid="108591" grpId="0"/>
      <p:bldP spid="108592" grpId="0"/>
      <p:bldP spid="108593" grpId="0"/>
      <p:bldP spid="108594" grpId="0"/>
      <p:bldP spid="10859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7" name="图片 125956" descr="163D9C7F8D6AE1D95497AB1CD75A1741"/>
          <p:cNvPicPr>
            <a:picLocks noChangeAspect="1"/>
          </p:cNvPicPr>
          <p:nvPr>
            <p:custDataLst>
              <p:tags r:id="rId1"/>
            </p:custDataLst>
          </p:nvPr>
        </p:nvPicPr>
        <p:blipFill>
          <a:blip r:embed="rId2"/>
          <a:stretch>
            <a:fillRect/>
          </a:stretch>
        </p:blipFill>
        <p:spPr>
          <a:xfrm>
            <a:off x="5410200" y="381000"/>
            <a:ext cx="5257800" cy="2895600"/>
          </a:xfrm>
          <a:prstGeom prst="rect">
            <a:avLst/>
          </a:prstGeom>
          <a:noFill/>
          <a:ln w="9525">
            <a:noFill/>
          </a:ln>
        </p:spPr>
      </p:pic>
      <p:sp>
        <p:nvSpPr>
          <p:cNvPr id="125958" name="矩形 125957"/>
          <p:cNvSpPr/>
          <p:nvPr>
            <p:custDataLst>
              <p:tags r:id="rId3"/>
            </p:custDataLst>
          </p:nvPr>
        </p:nvSpPr>
        <p:spPr>
          <a:xfrm>
            <a:off x="2057400" y="3802063"/>
            <a:ext cx="7848600" cy="1076325"/>
          </a:xfrm>
          <a:prstGeom prst="rect">
            <a:avLst/>
          </a:prstGeom>
          <a:noFill/>
          <a:ln w="38100">
            <a:noFill/>
          </a:ln>
        </p:spPr>
        <p:txBody>
          <a:bodyPr>
            <a:spAutoFit/>
          </a:bodyPr>
          <a:lstStyle/>
          <a:p>
            <a:r>
              <a:rPr lang="en-US" altLang="zh-CN" sz="3200" b="1">
                <a:solidFill>
                  <a:srgbClr val="0000CC"/>
                </a:solidFill>
                <a:latin typeface="Arial Black" panose="020B0A04020102020204" charset="0"/>
                <a:ea typeface="微软雅黑" panose="020B0503020204020204" pitchFamily="34" charset="-122"/>
              </a:rPr>
              <a:t>4.</a:t>
            </a:r>
            <a:r>
              <a:rPr lang="zh-CN" altLang="x-none" sz="3200" b="1">
                <a:solidFill>
                  <a:srgbClr val="0000CC"/>
                </a:solidFill>
                <a:latin typeface="Arial Black" panose="020B0A04020102020204" charset="0"/>
                <a:ea typeface="微软雅黑" panose="020B0503020204020204" pitchFamily="34" charset="-122"/>
              </a:rPr>
              <a:t>计数一个小方格内酵母菌数量，再以此为依据估计培养液中酵母菌总数。</a:t>
            </a:r>
            <a:endParaRPr lang="en-US" altLang="zh-CN" sz="3200" b="1">
              <a:solidFill>
                <a:srgbClr val="0000CC"/>
              </a:solidFill>
              <a:latin typeface="Arial Black" panose="020B0A04020102020204" charset="0"/>
              <a:ea typeface="微软雅黑" panose="020B0503020204020204" pitchFamily="34" charset="-122"/>
            </a:endParaRPr>
          </a:p>
        </p:txBody>
      </p:sp>
      <p:sp>
        <p:nvSpPr>
          <p:cNvPr id="125959" name="矩形 125958"/>
          <p:cNvSpPr/>
          <p:nvPr>
            <p:custDataLst>
              <p:tags r:id="rId4"/>
            </p:custDataLst>
          </p:nvPr>
        </p:nvSpPr>
        <p:spPr>
          <a:xfrm>
            <a:off x="1905000" y="4868863"/>
            <a:ext cx="6324600" cy="603885"/>
          </a:xfrm>
          <a:prstGeom prst="rect">
            <a:avLst/>
          </a:prstGeom>
          <a:noFill/>
          <a:ln w="38100">
            <a:noFill/>
          </a:ln>
        </p:spPr>
        <p:txBody>
          <a:bodyPr>
            <a:spAutoFit/>
          </a:bodyPr>
          <a:lstStyle/>
          <a:p>
            <a:pPr hangingPunct="0">
              <a:lnSpc>
                <a:spcPts val="4000"/>
              </a:lnSpc>
            </a:pPr>
            <a:r>
              <a:rPr lang="en-US" altLang="zh-CN" sz="3200" b="1">
                <a:solidFill>
                  <a:srgbClr val="FF0066"/>
                </a:solidFill>
                <a:latin typeface="Arial Black" panose="020B0A04020102020204" charset="0"/>
                <a:ea typeface="微软雅黑" panose="020B0503020204020204" pitchFamily="34" charset="-122"/>
              </a:rPr>
              <a:t>1mL</a:t>
            </a:r>
            <a:r>
              <a:rPr lang="zh-CN" altLang="zh-CN" sz="3200" b="1">
                <a:solidFill>
                  <a:srgbClr val="FF0066"/>
                </a:solidFill>
                <a:latin typeface="Arial Black" panose="020B0A04020102020204" charset="0"/>
                <a:ea typeface="微软雅黑" panose="020B0503020204020204" pitchFamily="34" charset="-122"/>
              </a:rPr>
              <a:t>培养液中细胞个数＝</a:t>
            </a:r>
            <a:endParaRPr lang="zh-CN" altLang="zh-CN" sz="3200" b="1">
              <a:solidFill>
                <a:srgbClr val="FF0066"/>
              </a:solidFill>
              <a:latin typeface="Arial Black" panose="020B0A04020102020204" charset="0"/>
              <a:ea typeface="微软雅黑" panose="020B0503020204020204" pitchFamily="34" charset="-122"/>
            </a:endParaRPr>
          </a:p>
        </p:txBody>
      </p:sp>
      <p:sp>
        <p:nvSpPr>
          <p:cNvPr id="125960" name="矩形 125959"/>
          <p:cNvSpPr/>
          <p:nvPr>
            <p:custDataLst>
              <p:tags r:id="rId5"/>
            </p:custDataLst>
          </p:nvPr>
        </p:nvSpPr>
        <p:spPr>
          <a:xfrm>
            <a:off x="8458200" y="457200"/>
            <a:ext cx="2209800" cy="533400"/>
          </a:xfrm>
          <a:prstGeom prst="rect">
            <a:avLst/>
          </a:prstGeom>
          <a:solidFill>
            <a:schemeClr val="bg1"/>
          </a:solidFill>
          <a:ln w="38100">
            <a:noFill/>
          </a:ln>
        </p:spPr>
        <p:txBody>
          <a:bodyPr/>
          <a:lstStyle/>
          <a:p>
            <a:endParaRPr lang="zh-CN" altLang="en-US"/>
          </a:p>
        </p:txBody>
      </p:sp>
      <p:grpSp>
        <p:nvGrpSpPr>
          <p:cNvPr id="125972" name="组合 125971"/>
          <p:cNvGrpSpPr/>
          <p:nvPr>
            <p:custDataLst>
              <p:tags r:id="rId6"/>
            </p:custDataLst>
          </p:nvPr>
        </p:nvGrpSpPr>
        <p:grpSpPr>
          <a:xfrm>
            <a:off x="2895600" y="5478463"/>
            <a:ext cx="6248400" cy="1231899"/>
            <a:chOff x="912" y="2256"/>
            <a:chExt cx="3936" cy="776"/>
          </a:xfrm>
        </p:grpSpPr>
        <p:sp>
          <p:nvSpPr>
            <p:cNvPr id="125973" name="文本框 125972"/>
            <p:cNvSpPr txBox="1"/>
            <p:nvPr>
              <p:custDataLst>
                <p:tags r:id="rId7"/>
              </p:custDataLst>
            </p:nvPr>
          </p:nvSpPr>
          <p:spPr>
            <a:xfrm>
              <a:off x="1152" y="2280"/>
              <a:ext cx="314" cy="368"/>
            </a:xfrm>
            <a:prstGeom prst="rect">
              <a:avLst/>
            </a:prstGeom>
            <a:noFill/>
            <a:ln w="38100">
              <a:noFill/>
            </a:ln>
          </p:spPr>
          <p:txBody>
            <a:bodyPr wrap="none" anchor="t" anchorCtr="0">
              <a:spAutoFit/>
            </a:bodyPr>
            <a:lstStyle/>
            <a:p>
              <a:r>
                <a:rPr lang="en-US" altLang="zh-CN" sz="3200">
                  <a:solidFill>
                    <a:srgbClr val="FF0000"/>
                  </a:solidFill>
                  <a:latin typeface="Arial Black" panose="020B0A04020102020204" charset="0"/>
                </a:rPr>
                <a:t>X</a:t>
              </a:r>
              <a:endParaRPr lang="en-US" altLang="zh-CN" sz="3200">
                <a:solidFill>
                  <a:srgbClr val="FF0000"/>
                </a:solidFill>
                <a:latin typeface="Arial Black" panose="020B0A04020102020204" charset="0"/>
              </a:endParaRPr>
            </a:p>
          </p:txBody>
        </p:sp>
        <p:sp>
          <p:nvSpPr>
            <p:cNvPr id="125974" name="直接连接符 125973"/>
            <p:cNvSpPr/>
            <p:nvPr>
              <p:custDataLst>
                <p:tags r:id="rId8"/>
              </p:custDataLst>
            </p:nvPr>
          </p:nvSpPr>
          <p:spPr>
            <a:xfrm>
              <a:off x="912" y="2578"/>
              <a:ext cx="672" cy="0"/>
            </a:xfrm>
            <a:prstGeom prst="line">
              <a:avLst/>
            </a:prstGeom>
            <a:ln w="38100" cap="flat" cmpd="sng">
              <a:solidFill>
                <a:srgbClr val="FF0000"/>
              </a:solidFill>
              <a:prstDash val="solid"/>
              <a:headEnd type="none" w="med" len="med"/>
              <a:tailEnd type="none" w="med" len="med"/>
            </a:ln>
          </p:spPr>
          <p:txBody>
            <a:bodyPr/>
            <a:lstStyle/>
            <a:p/>
          </p:txBody>
        </p:sp>
        <p:sp>
          <p:nvSpPr>
            <p:cNvPr id="125975" name="文本框 125974"/>
            <p:cNvSpPr txBox="1"/>
            <p:nvPr>
              <p:custDataLst>
                <p:tags r:id="rId9"/>
              </p:custDataLst>
            </p:nvPr>
          </p:nvSpPr>
          <p:spPr>
            <a:xfrm>
              <a:off x="912" y="2568"/>
              <a:ext cx="713" cy="368"/>
            </a:xfrm>
            <a:prstGeom prst="rect">
              <a:avLst/>
            </a:prstGeom>
            <a:noFill/>
            <a:ln w="38100">
              <a:noFill/>
            </a:ln>
          </p:spPr>
          <p:txBody>
            <a:bodyPr wrap="none" anchor="t" anchorCtr="0">
              <a:spAutoFit/>
            </a:bodyPr>
            <a:lstStyle/>
            <a:p>
              <a:r>
                <a:rPr lang="en-US" altLang="zh-CN" sz="3200">
                  <a:solidFill>
                    <a:srgbClr val="FF0000"/>
                  </a:solidFill>
                  <a:latin typeface="Arial Black" panose="020B0A04020102020204" charset="0"/>
                </a:rPr>
                <a:t>1mL</a:t>
              </a:r>
              <a:endParaRPr lang="en-US" altLang="zh-CN" sz="3200">
                <a:solidFill>
                  <a:srgbClr val="FF0000"/>
                </a:solidFill>
                <a:latin typeface="Arial Black" panose="020B0A04020102020204" charset="0"/>
              </a:endParaRPr>
            </a:p>
          </p:txBody>
        </p:sp>
        <p:sp>
          <p:nvSpPr>
            <p:cNvPr id="125976" name="文本框 125975"/>
            <p:cNvSpPr txBox="1"/>
            <p:nvPr>
              <p:custDataLst>
                <p:tags r:id="rId10"/>
              </p:custDataLst>
            </p:nvPr>
          </p:nvSpPr>
          <p:spPr>
            <a:xfrm>
              <a:off x="1574" y="2424"/>
              <a:ext cx="284" cy="368"/>
            </a:xfrm>
            <a:prstGeom prst="rect">
              <a:avLst/>
            </a:prstGeom>
            <a:noFill/>
            <a:ln w="38100">
              <a:noFill/>
            </a:ln>
          </p:spPr>
          <p:txBody>
            <a:bodyPr wrap="none" anchor="t" anchorCtr="0">
              <a:spAutoFit/>
            </a:bodyPr>
            <a:lstStyle/>
            <a:p>
              <a:r>
                <a:rPr lang="en-US" altLang="zh-CN" sz="3200">
                  <a:solidFill>
                    <a:srgbClr val="FF0000"/>
                  </a:solidFill>
                  <a:latin typeface="Arial Black" panose="020B0A04020102020204" charset="0"/>
                </a:rPr>
                <a:t>=</a:t>
              </a:r>
              <a:endParaRPr lang="en-US" altLang="zh-CN" sz="3200">
                <a:solidFill>
                  <a:srgbClr val="FF0000"/>
                </a:solidFill>
                <a:latin typeface="Arial Black" panose="020B0A04020102020204" charset="0"/>
              </a:endParaRPr>
            </a:p>
          </p:txBody>
        </p:sp>
        <p:sp>
          <p:nvSpPr>
            <p:cNvPr id="125977" name="文本框 125976"/>
            <p:cNvSpPr txBox="1"/>
            <p:nvPr>
              <p:custDataLst>
                <p:tags r:id="rId11"/>
              </p:custDataLst>
            </p:nvPr>
          </p:nvSpPr>
          <p:spPr>
            <a:xfrm>
              <a:off x="2304" y="2256"/>
              <a:ext cx="195" cy="368"/>
            </a:xfrm>
            <a:prstGeom prst="rect">
              <a:avLst/>
            </a:prstGeom>
            <a:noFill/>
            <a:ln w="38100">
              <a:noFill/>
            </a:ln>
          </p:spPr>
          <p:txBody>
            <a:bodyPr wrap="none" anchor="t" anchorCtr="0">
              <a:spAutoFit/>
            </a:bodyPr>
            <a:lstStyle/>
            <a:p>
              <a:endParaRPr sz="3200">
                <a:solidFill>
                  <a:srgbClr val="FF0000"/>
                </a:solidFill>
                <a:latin typeface="Arial Black" panose="020B0A04020102020204" charset="0"/>
              </a:endParaRPr>
            </a:p>
          </p:txBody>
        </p:sp>
        <p:sp>
          <p:nvSpPr>
            <p:cNvPr id="125978" name="直接连接符 125977"/>
            <p:cNvSpPr/>
            <p:nvPr>
              <p:custDataLst>
                <p:tags r:id="rId12"/>
              </p:custDataLst>
            </p:nvPr>
          </p:nvSpPr>
          <p:spPr>
            <a:xfrm>
              <a:off x="1824" y="2616"/>
              <a:ext cx="3024" cy="0"/>
            </a:xfrm>
            <a:prstGeom prst="line">
              <a:avLst/>
            </a:prstGeom>
            <a:ln w="38100" cap="flat" cmpd="sng">
              <a:solidFill>
                <a:srgbClr val="FF0000"/>
              </a:solidFill>
              <a:prstDash val="solid"/>
              <a:headEnd type="none" w="med" len="med"/>
              <a:tailEnd type="none" w="med" len="med"/>
            </a:ln>
          </p:spPr>
          <p:txBody>
            <a:bodyPr/>
            <a:lstStyle/>
            <a:p/>
          </p:txBody>
        </p:sp>
        <p:sp>
          <p:nvSpPr>
            <p:cNvPr id="125979" name="文本框 125978"/>
            <p:cNvSpPr txBox="1"/>
            <p:nvPr>
              <p:custDataLst>
                <p:tags r:id="rId13"/>
              </p:custDataLst>
            </p:nvPr>
          </p:nvSpPr>
          <p:spPr>
            <a:xfrm>
              <a:off x="2256" y="2664"/>
              <a:ext cx="2304" cy="368"/>
            </a:xfrm>
            <a:prstGeom prst="rect">
              <a:avLst/>
            </a:prstGeom>
            <a:noFill/>
            <a:ln w="38100">
              <a:noFill/>
            </a:ln>
          </p:spPr>
          <p:txBody>
            <a:bodyPr wrap="none" anchor="t" anchorCtr="0">
              <a:spAutoFit/>
            </a:bodyPr>
            <a:lstStyle/>
            <a:p>
              <a:pPr algn="l"/>
              <a:r>
                <a:rPr lang="en-US" altLang="zh-CN" sz="3200" b="1">
                  <a:solidFill>
                    <a:srgbClr val="FF0000"/>
                  </a:solidFill>
                  <a:latin typeface="Arial Black" panose="020B0A04020102020204" charset="0"/>
                </a:rPr>
                <a:t>0.1mm</a:t>
              </a:r>
              <a:r>
                <a:rPr lang="en-US" altLang="zh-CN" sz="3200" b="1" baseline="30000">
                  <a:solidFill>
                    <a:srgbClr val="FF0000"/>
                  </a:solidFill>
                  <a:latin typeface="Arial Black" panose="020B0A04020102020204" charset="0"/>
                </a:rPr>
                <a:t>3</a:t>
              </a:r>
              <a:r>
                <a:rPr lang="en-US" altLang="zh-CN" sz="3200" b="1">
                  <a:solidFill>
                    <a:srgbClr val="FF0000"/>
                  </a:solidFill>
                  <a:latin typeface="Arial Black" panose="020B0A04020102020204" charset="0"/>
                </a:rPr>
                <a:t>(10</a:t>
              </a:r>
              <a:r>
                <a:rPr lang="en-US" altLang="zh-CN" sz="3200" b="1" baseline="30000">
                  <a:solidFill>
                    <a:srgbClr val="FF0000"/>
                  </a:solidFill>
                  <a:latin typeface="Arial Black" panose="020B0A04020102020204" charset="0"/>
                </a:rPr>
                <a:t>-4</a:t>
              </a:r>
              <a:r>
                <a:rPr lang="en-US" altLang="zh-CN" sz="3200">
                  <a:solidFill>
                    <a:srgbClr val="FF0000"/>
                  </a:solidFill>
                  <a:latin typeface="Arial Black" panose="020B0A04020102020204" charset="0"/>
                  <a:sym typeface="+mn-ea"/>
                </a:rPr>
                <a:t>mL</a:t>
              </a:r>
              <a:r>
                <a:rPr lang="en-US" altLang="zh-CN" sz="3200" b="1">
                  <a:solidFill>
                    <a:srgbClr val="FF0000"/>
                  </a:solidFill>
                  <a:latin typeface="Arial Black" panose="020B0A04020102020204" charset="0"/>
                </a:rPr>
                <a:t>)</a:t>
              </a:r>
              <a:endParaRPr lang="en-US" altLang="zh-CN" sz="3200" b="1">
                <a:solidFill>
                  <a:srgbClr val="FF0000"/>
                </a:solidFill>
                <a:latin typeface="Arial Black" panose="020B0A04020102020204" charset="0"/>
              </a:endParaRPr>
            </a:p>
          </p:txBody>
        </p:sp>
        <p:sp>
          <p:nvSpPr>
            <p:cNvPr id="125980" name="矩形 125979"/>
            <p:cNvSpPr/>
            <p:nvPr>
              <p:custDataLst>
                <p:tags r:id="rId14"/>
              </p:custDataLst>
            </p:nvPr>
          </p:nvSpPr>
          <p:spPr>
            <a:xfrm>
              <a:off x="1824" y="2289"/>
              <a:ext cx="2976" cy="329"/>
            </a:xfrm>
            <a:prstGeom prst="rect">
              <a:avLst/>
            </a:prstGeom>
            <a:noFill/>
            <a:ln w="38100">
              <a:noFill/>
            </a:ln>
          </p:spPr>
          <p:txBody>
            <a:bodyPr wrap="none" anchor="t" anchorCtr="0">
              <a:spAutoFit/>
            </a:bodyPr>
            <a:lstStyle/>
            <a:p>
              <a:r>
                <a:rPr lang="zh-CN" altLang="en-US" sz="2800" b="1">
                  <a:solidFill>
                    <a:srgbClr val="FF0000"/>
                  </a:solidFill>
                  <a:latin typeface="Arial Black" panose="020B0A04020102020204" charset="0"/>
                  <a:ea typeface="微软雅黑" panose="020B0503020204020204" pitchFamily="34" charset="-122"/>
                  <a:cs typeface="Arial Black" panose="020B0A04020102020204" charset="0"/>
                </a:rPr>
                <a:t>每</a:t>
              </a:r>
              <a:r>
                <a:rPr lang="zh-CN" altLang="zh-CN" sz="2800" b="1">
                  <a:solidFill>
                    <a:srgbClr val="FF0000"/>
                  </a:solidFill>
                  <a:latin typeface="Arial Black" panose="020B0A04020102020204" charset="0"/>
                  <a:ea typeface="微软雅黑" panose="020B0503020204020204" pitchFamily="34" charset="-122"/>
                  <a:cs typeface="Arial Black" panose="020B0A04020102020204" charset="0"/>
                </a:rPr>
                <a:t>小方格</a:t>
              </a:r>
              <a:r>
                <a:rPr lang="zh-CN" altLang="en-US" sz="2800" b="1">
                  <a:solidFill>
                    <a:srgbClr val="FF0000"/>
                  </a:solidFill>
                  <a:latin typeface="Arial Black" panose="020B0A04020102020204" charset="0"/>
                  <a:ea typeface="微软雅黑" panose="020B0503020204020204" pitchFamily="34" charset="-122"/>
                  <a:cs typeface="Arial Black" panose="020B0A04020102020204" charset="0"/>
                </a:rPr>
                <a:t>中细胞的</a:t>
              </a:r>
              <a:r>
                <a:rPr lang="zh-CN" altLang="zh-CN" sz="2800" b="1">
                  <a:solidFill>
                    <a:srgbClr val="FF0000"/>
                  </a:solidFill>
                  <a:latin typeface="Arial Black" panose="020B0A04020102020204" charset="0"/>
                  <a:ea typeface="微软雅黑" panose="020B0503020204020204" pitchFamily="34" charset="-122"/>
                  <a:cs typeface="Arial Black" panose="020B0A04020102020204" charset="0"/>
                </a:rPr>
                <a:t>个数</a:t>
              </a:r>
              <a:r>
                <a:rPr lang="en-US" altLang="zh-CN" sz="2800" b="1">
                  <a:solidFill>
                    <a:srgbClr val="FF0000"/>
                  </a:solidFill>
                  <a:latin typeface="Arial Black" panose="020B0A04020102020204" charset="0"/>
                  <a:ea typeface="微软雅黑" panose="020B0503020204020204" pitchFamily="34" charset="-122"/>
                  <a:cs typeface="Arial Black" panose="020B0A04020102020204" charset="0"/>
                </a:rPr>
                <a:t>×400</a:t>
              </a:r>
              <a:endParaRPr lang="en-US" altLang="zh-CN" sz="2800" b="1">
                <a:solidFill>
                  <a:srgbClr val="FF0000"/>
                </a:solidFill>
                <a:latin typeface="Arial Black" panose="020B0A04020102020204" charset="0"/>
                <a:ea typeface="微软雅黑" panose="020B0503020204020204" pitchFamily="34" charset="-122"/>
                <a:cs typeface="Arial Black" panose="020B0A04020102020204" charset="0"/>
              </a:endParaRPr>
            </a:p>
          </p:txBody>
        </p:sp>
      </p:grpSp>
      <p:sp>
        <p:nvSpPr>
          <p:cNvPr id="125983" name="矩形 125982"/>
          <p:cNvSpPr/>
          <p:nvPr>
            <p:custDataLst>
              <p:tags r:id="rId15"/>
            </p:custDataLst>
          </p:nvPr>
        </p:nvSpPr>
        <p:spPr>
          <a:xfrm>
            <a:off x="1676400" y="619125"/>
            <a:ext cx="3048000" cy="2743200"/>
          </a:xfrm>
          <a:prstGeom prst="rect">
            <a:avLst/>
          </a:prstGeom>
          <a:solidFill>
            <a:schemeClr val="bg1"/>
          </a:solidFill>
          <a:ln w="9525">
            <a:noFill/>
          </a:ln>
        </p:spPr>
        <p:txBody>
          <a:bodyPr/>
          <a:lstStyle/>
          <a:p>
            <a:endParaRPr lang="zh-CN" altLang="en-US"/>
          </a:p>
        </p:txBody>
      </p:sp>
      <p:sp>
        <p:nvSpPr>
          <p:cNvPr id="125984" name="矩形 125983"/>
          <p:cNvSpPr/>
          <p:nvPr>
            <p:custDataLst>
              <p:tags r:id="rId16"/>
            </p:custDataLst>
          </p:nvPr>
        </p:nvSpPr>
        <p:spPr>
          <a:xfrm>
            <a:off x="1649413" y="2979738"/>
            <a:ext cx="720725" cy="720725"/>
          </a:xfrm>
          <a:prstGeom prst="rect">
            <a:avLst/>
          </a:prstGeom>
          <a:pattFill prst="lgConfetti">
            <a:fgClr>
              <a:srgbClr val="000000"/>
            </a:fgClr>
            <a:bgClr>
              <a:srgbClr val="FFFFFF"/>
            </a:bgClr>
          </a:pattFill>
          <a:ln w="38100">
            <a:noFill/>
          </a:ln>
        </p:spPr>
        <p:txBody>
          <a:bodyPr/>
          <a:lstStyle/>
          <a:p>
            <a:endParaRPr lang="zh-CN" altLang="en-US"/>
          </a:p>
        </p:txBody>
      </p:sp>
      <p:sp>
        <p:nvSpPr>
          <p:cNvPr id="125985" name="矩形 125984"/>
          <p:cNvSpPr/>
          <p:nvPr>
            <p:custDataLst>
              <p:tags r:id="rId17"/>
            </p:custDataLst>
          </p:nvPr>
        </p:nvSpPr>
        <p:spPr>
          <a:xfrm>
            <a:off x="4586288" y="3022600"/>
            <a:ext cx="720725" cy="720725"/>
          </a:xfrm>
          <a:prstGeom prst="rect">
            <a:avLst/>
          </a:prstGeom>
          <a:pattFill prst="lgConfetti">
            <a:fgClr>
              <a:srgbClr val="000000"/>
            </a:fgClr>
            <a:bgClr>
              <a:srgbClr val="FFFFFF"/>
            </a:bgClr>
          </a:pattFill>
          <a:ln w="38100">
            <a:noFill/>
          </a:ln>
        </p:spPr>
        <p:txBody>
          <a:bodyPr/>
          <a:lstStyle/>
          <a:p>
            <a:endParaRPr lang="zh-CN" altLang="en-US"/>
          </a:p>
        </p:txBody>
      </p:sp>
      <p:sp>
        <p:nvSpPr>
          <p:cNvPr id="125986" name="矩形 125985"/>
          <p:cNvSpPr/>
          <p:nvPr>
            <p:custDataLst>
              <p:tags r:id="rId18"/>
            </p:custDataLst>
          </p:nvPr>
        </p:nvSpPr>
        <p:spPr>
          <a:xfrm>
            <a:off x="4587875" y="242888"/>
            <a:ext cx="720725" cy="720725"/>
          </a:xfrm>
          <a:prstGeom prst="rect">
            <a:avLst/>
          </a:prstGeom>
          <a:pattFill prst="lgConfetti">
            <a:fgClr>
              <a:srgbClr val="000000"/>
            </a:fgClr>
            <a:bgClr>
              <a:srgbClr val="FFFFFF"/>
            </a:bgClr>
          </a:pattFill>
          <a:ln w="38100">
            <a:noFill/>
          </a:ln>
        </p:spPr>
        <p:txBody>
          <a:bodyPr/>
          <a:lstStyle/>
          <a:p>
            <a:endParaRPr lang="zh-CN" altLang="en-US"/>
          </a:p>
        </p:txBody>
      </p:sp>
      <p:sp>
        <p:nvSpPr>
          <p:cNvPr id="125987" name="矩形 125986"/>
          <p:cNvSpPr/>
          <p:nvPr>
            <p:custDataLst>
              <p:tags r:id="rId19"/>
            </p:custDataLst>
          </p:nvPr>
        </p:nvSpPr>
        <p:spPr>
          <a:xfrm>
            <a:off x="1649413" y="244475"/>
            <a:ext cx="720725" cy="720725"/>
          </a:xfrm>
          <a:prstGeom prst="rect">
            <a:avLst/>
          </a:prstGeom>
          <a:pattFill prst="lgConfetti">
            <a:fgClr>
              <a:srgbClr val="000000"/>
            </a:fgClr>
            <a:bgClr>
              <a:srgbClr val="FFFFFF"/>
            </a:bgClr>
          </a:pattFill>
          <a:ln w="38100">
            <a:noFill/>
          </a:ln>
        </p:spPr>
        <p:txBody>
          <a:bodyPr/>
          <a:lstStyle/>
          <a:p>
            <a:endParaRPr lang="zh-CN" altLang="en-US"/>
          </a:p>
        </p:txBody>
      </p:sp>
      <p:sp>
        <p:nvSpPr>
          <p:cNvPr id="125988" name="矩形 125987"/>
          <p:cNvSpPr/>
          <p:nvPr>
            <p:custDataLst>
              <p:tags r:id="rId20"/>
            </p:custDataLst>
          </p:nvPr>
        </p:nvSpPr>
        <p:spPr>
          <a:xfrm>
            <a:off x="3089275" y="1611313"/>
            <a:ext cx="720725" cy="720725"/>
          </a:xfrm>
          <a:prstGeom prst="rect">
            <a:avLst/>
          </a:prstGeom>
          <a:pattFill prst="lgConfetti">
            <a:fgClr>
              <a:srgbClr val="000000"/>
            </a:fgClr>
            <a:bgClr>
              <a:srgbClr val="FFFFFF"/>
            </a:bgClr>
          </a:pattFill>
          <a:ln w="38100">
            <a:noFill/>
          </a:ln>
        </p:spPr>
        <p:txBody>
          <a:bodyPr/>
          <a:lstStyle/>
          <a:p>
            <a:endParaRPr lang="zh-CN" altLang="en-US"/>
          </a:p>
        </p:txBody>
      </p:sp>
      <p:graphicFrame>
        <p:nvGraphicFramePr>
          <p:cNvPr id="125989" name="表格 125988"/>
          <p:cNvGraphicFramePr>
            <a:graphicFrameLocks noGrp="1"/>
          </p:cNvGraphicFramePr>
          <p:nvPr>
            <p:custDataLst>
              <p:tags r:id="rId21"/>
            </p:custDataLst>
          </p:nvPr>
        </p:nvGraphicFramePr>
        <p:xfrm>
          <a:off x="1649413" y="244475"/>
          <a:ext cx="4165600" cy="3498850"/>
        </p:xfrm>
        <a:graphic>
          <a:graphicData uri="http://schemas.openxmlformats.org/drawingml/2006/table">
            <a:tbl>
              <a:tblPr/>
              <a:tblGrid>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173038">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7">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8">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7">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8">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1450">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7">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8">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7">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8">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4312">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8">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7">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8">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1450">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7">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8">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7">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8">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7">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26432" name="直接连接符 126431"/>
          <p:cNvSpPr/>
          <p:nvPr>
            <p:custDataLst>
              <p:tags r:id="rId22"/>
            </p:custDataLst>
          </p:nvPr>
        </p:nvSpPr>
        <p:spPr>
          <a:xfrm>
            <a:off x="1649413" y="3008313"/>
            <a:ext cx="3671887" cy="0"/>
          </a:xfrm>
          <a:prstGeom prst="line">
            <a:avLst/>
          </a:prstGeom>
          <a:ln w="38100" cap="flat" cmpd="sng">
            <a:solidFill>
              <a:schemeClr val="accent2"/>
            </a:solidFill>
            <a:prstDash val="solid"/>
            <a:headEnd type="none" w="med" len="med"/>
            <a:tailEnd type="none" w="med" len="med"/>
          </a:ln>
        </p:spPr>
        <p:txBody>
          <a:bodyPr/>
          <a:lstStyle/>
          <a:p/>
        </p:txBody>
      </p:sp>
      <p:sp>
        <p:nvSpPr>
          <p:cNvPr id="126433" name="直接连接符 126432"/>
          <p:cNvSpPr/>
          <p:nvPr>
            <p:custDataLst>
              <p:tags r:id="rId23"/>
            </p:custDataLst>
          </p:nvPr>
        </p:nvSpPr>
        <p:spPr>
          <a:xfrm>
            <a:off x="1662113" y="2339975"/>
            <a:ext cx="3671887" cy="0"/>
          </a:xfrm>
          <a:prstGeom prst="line">
            <a:avLst/>
          </a:prstGeom>
          <a:ln w="38100" cap="flat" cmpd="sng">
            <a:solidFill>
              <a:schemeClr val="accent2"/>
            </a:solidFill>
            <a:prstDash val="solid"/>
            <a:headEnd type="none" w="med" len="med"/>
            <a:tailEnd type="none" w="med" len="med"/>
          </a:ln>
        </p:spPr>
        <p:txBody>
          <a:bodyPr/>
          <a:lstStyle/>
          <a:p/>
        </p:txBody>
      </p:sp>
      <p:sp>
        <p:nvSpPr>
          <p:cNvPr id="126434" name="直接连接符 126433"/>
          <p:cNvSpPr/>
          <p:nvPr>
            <p:custDataLst>
              <p:tags r:id="rId24"/>
            </p:custDataLst>
          </p:nvPr>
        </p:nvSpPr>
        <p:spPr>
          <a:xfrm>
            <a:off x="1649413" y="1612900"/>
            <a:ext cx="3671887" cy="0"/>
          </a:xfrm>
          <a:prstGeom prst="line">
            <a:avLst/>
          </a:prstGeom>
          <a:ln w="38100" cap="flat" cmpd="sng">
            <a:solidFill>
              <a:schemeClr val="accent2"/>
            </a:solidFill>
            <a:prstDash val="solid"/>
            <a:headEnd type="none" w="med" len="med"/>
            <a:tailEnd type="none" w="med" len="med"/>
          </a:ln>
        </p:spPr>
        <p:txBody>
          <a:bodyPr/>
          <a:lstStyle/>
          <a:p/>
        </p:txBody>
      </p:sp>
      <p:sp>
        <p:nvSpPr>
          <p:cNvPr id="126435" name="直接连接符 126434"/>
          <p:cNvSpPr/>
          <p:nvPr>
            <p:custDataLst>
              <p:tags r:id="rId25"/>
            </p:custDataLst>
          </p:nvPr>
        </p:nvSpPr>
        <p:spPr>
          <a:xfrm>
            <a:off x="1649413" y="963613"/>
            <a:ext cx="3671887" cy="0"/>
          </a:xfrm>
          <a:prstGeom prst="line">
            <a:avLst/>
          </a:prstGeom>
          <a:ln w="38100" cap="flat" cmpd="sng">
            <a:solidFill>
              <a:schemeClr val="accent2"/>
            </a:solidFill>
            <a:prstDash val="solid"/>
            <a:headEnd type="none" w="med" len="med"/>
            <a:tailEnd type="none" w="med" len="med"/>
          </a:ln>
        </p:spPr>
        <p:txBody>
          <a:bodyPr/>
          <a:lstStyle/>
          <a:p/>
        </p:txBody>
      </p:sp>
      <p:sp>
        <p:nvSpPr>
          <p:cNvPr id="126436" name="直接连接符 126435"/>
          <p:cNvSpPr/>
          <p:nvPr>
            <p:custDataLst>
              <p:tags r:id="rId26"/>
            </p:custDataLst>
          </p:nvPr>
        </p:nvSpPr>
        <p:spPr>
          <a:xfrm flipH="1">
            <a:off x="2362200" y="228600"/>
            <a:ext cx="0" cy="3455988"/>
          </a:xfrm>
          <a:prstGeom prst="line">
            <a:avLst/>
          </a:prstGeom>
          <a:ln w="38100" cap="flat" cmpd="sng">
            <a:solidFill>
              <a:schemeClr val="accent2"/>
            </a:solidFill>
            <a:prstDash val="solid"/>
            <a:headEnd type="none" w="med" len="med"/>
            <a:tailEnd type="none" w="med" len="med"/>
          </a:ln>
        </p:spPr>
        <p:txBody>
          <a:bodyPr/>
          <a:lstStyle/>
          <a:p/>
        </p:txBody>
      </p:sp>
      <p:sp>
        <p:nvSpPr>
          <p:cNvPr id="126437" name="直接连接符 126436"/>
          <p:cNvSpPr/>
          <p:nvPr>
            <p:custDataLst>
              <p:tags r:id="rId27"/>
            </p:custDataLst>
          </p:nvPr>
        </p:nvSpPr>
        <p:spPr>
          <a:xfrm flipH="1">
            <a:off x="3089275" y="244475"/>
            <a:ext cx="0" cy="3455988"/>
          </a:xfrm>
          <a:prstGeom prst="line">
            <a:avLst/>
          </a:prstGeom>
          <a:ln w="38100" cap="flat" cmpd="sng">
            <a:solidFill>
              <a:schemeClr val="accent2"/>
            </a:solidFill>
            <a:prstDash val="solid"/>
            <a:headEnd type="none" w="med" len="med"/>
            <a:tailEnd type="none" w="med" len="med"/>
          </a:ln>
        </p:spPr>
        <p:txBody>
          <a:bodyPr/>
          <a:lstStyle/>
          <a:p/>
        </p:txBody>
      </p:sp>
      <p:sp>
        <p:nvSpPr>
          <p:cNvPr id="126438" name="直接连接符 126437"/>
          <p:cNvSpPr/>
          <p:nvPr>
            <p:custDataLst>
              <p:tags r:id="rId28"/>
            </p:custDataLst>
          </p:nvPr>
        </p:nvSpPr>
        <p:spPr>
          <a:xfrm flipH="1">
            <a:off x="3810000" y="244475"/>
            <a:ext cx="0" cy="3455988"/>
          </a:xfrm>
          <a:prstGeom prst="line">
            <a:avLst/>
          </a:prstGeom>
          <a:ln w="38100" cap="flat" cmpd="sng">
            <a:solidFill>
              <a:schemeClr val="accent2"/>
            </a:solidFill>
            <a:prstDash val="solid"/>
            <a:headEnd type="none" w="med" len="med"/>
            <a:tailEnd type="none" w="med" len="med"/>
          </a:ln>
        </p:spPr>
        <p:txBody>
          <a:bodyPr/>
          <a:lstStyle/>
          <a:p/>
        </p:txBody>
      </p:sp>
      <p:sp>
        <p:nvSpPr>
          <p:cNvPr id="126439" name="直接连接符 126438"/>
          <p:cNvSpPr/>
          <p:nvPr>
            <p:custDataLst>
              <p:tags r:id="rId29"/>
            </p:custDataLst>
          </p:nvPr>
        </p:nvSpPr>
        <p:spPr>
          <a:xfrm flipH="1">
            <a:off x="4587875" y="228600"/>
            <a:ext cx="0" cy="3455988"/>
          </a:xfrm>
          <a:prstGeom prst="line">
            <a:avLst/>
          </a:prstGeom>
          <a:ln w="38100" cap="flat" cmpd="sng">
            <a:solidFill>
              <a:schemeClr val="accent2"/>
            </a:solidFill>
            <a:prstDash val="solid"/>
            <a:headEnd type="none" w="med" len="med"/>
            <a:tailEnd type="none" w="med" len="med"/>
          </a:ln>
        </p:spPr>
        <p:txBody>
          <a:bodyPr/>
          <a:lstStyle/>
          <a:p/>
        </p:txBody>
      </p:sp>
      <p:sp>
        <p:nvSpPr>
          <p:cNvPr id="126440" name="椭圆 126439"/>
          <p:cNvSpPr/>
          <p:nvPr>
            <p:custDataLst>
              <p:tags r:id="rId30"/>
            </p:custDataLst>
          </p:nvPr>
        </p:nvSpPr>
        <p:spPr>
          <a:xfrm>
            <a:off x="2971800" y="1447800"/>
            <a:ext cx="990600" cy="990600"/>
          </a:xfrm>
          <a:prstGeom prst="ellipse">
            <a:avLst/>
          </a:prstGeom>
          <a:noFill/>
          <a:ln w="38100" cap="flat" cmpd="sng">
            <a:solidFill>
              <a:srgbClr val="FF0000"/>
            </a:solidFill>
            <a:prstDash val="solid"/>
            <a:headEnd type="none" w="med" len="med"/>
            <a:tailEnd type="none" w="med" len="med"/>
          </a:ln>
        </p:spPr>
        <p:txBody>
          <a:bodyPr/>
          <a:lstStyle/>
          <a:p>
            <a:endParaRPr lang="zh-CN" altLang="en-US"/>
          </a:p>
        </p:txBody>
      </p:sp>
      <p:grpSp>
        <p:nvGrpSpPr>
          <p:cNvPr id="14" name="组合 13"/>
          <p:cNvGrpSpPr/>
          <p:nvPr>
            <p:custDataLst>
              <p:tags r:id="rId31"/>
            </p:custDataLst>
          </p:nvPr>
        </p:nvGrpSpPr>
        <p:grpSpPr>
          <a:xfrm>
            <a:off x="87630" y="-23495"/>
            <a:ext cx="12017375" cy="6858000"/>
            <a:chOff x="220717" y="178677"/>
            <a:chExt cx="11666483" cy="6568965"/>
          </a:xfrm>
        </p:grpSpPr>
        <p:sp>
          <p:nvSpPr>
            <p:cNvPr id="15" name="矩形 14"/>
            <p:cNvSpPr/>
            <p:nvPr>
              <p:custDataLst>
                <p:tags r:id="rId32"/>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33"/>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34"/>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35"/>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6440"/>
                                        </p:tgtEl>
                                        <p:attrNameLst>
                                          <p:attrName>style.visibility</p:attrName>
                                        </p:attrNameLst>
                                      </p:cBhvr>
                                      <p:to>
                                        <p:strVal val="visible"/>
                                      </p:to>
                                    </p:set>
                                    <p:animEffect transition="in" filter="blinds(horizontal)">
                                      <p:cBhvr>
                                        <p:cTn id="7" dur="500"/>
                                        <p:tgtEl>
                                          <p:spTgt spid="1264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5957"/>
                                        </p:tgtEl>
                                        <p:attrNameLst>
                                          <p:attrName>style.visibility</p:attrName>
                                        </p:attrNameLst>
                                      </p:cBhvr>
                                      <p:to>
                                        <p:strVal val="visible"/>
                                      </p:to>
                                    </p:set>
                                    <p:animEffect transition="in" filter="blinds(horizontal)">
                                      <p:cBhvr>
                                        <p:cTn id="12" dur="500"/>
                                        <p:tgtEl>
                                          <p:spTgt spid="1259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5958"/>
                                        </p:tgtEl>
                                        <p:attrNameLst>
                                          <p:attrName>style.visibility</p:attrName>
                                        </p:attrNameLst>
                                      </p:cBhvr>
                                      <p:to>
                                        <p:strVal val="visible"/>
                                      </p:to>
                                    </p:set>
                                    <p:animEffect transition="in" filter="blinds(horizontal)">
                                      <p:cBhvr>
                                        <p:cTn id="17" dur="500"/>
                                        <p:tgtEl>
                                          <p:spTgt spid="1259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5959"/>
                                        </p:tgtEl>
                                        <p:attrNameLst>
                                          <p:attrName>style.visibility</p:attrName>
                                        </p:attrNameLst>
                                      </p:cBhvr>
                                      <p:to>
                                        <p:strVal val="visible"/>
                                      </p:to>
                                    </p:set>
                                    <p:animEffect transition="in" filter="blinds(horizontal)">
                                      <p:cBhvr>
                                        <p:cTn id="22" dur="500"/>
                                        <p:tgtEl>
                                          <p:spTgt spid="12595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5972"/>
                                        </p:tgtEl>
                                        <p:attrNameLst>
                                          <p:attrName>style.visibility</p:attrName>
                                        </p:attrNameLst>
                                      </p:cBhvr>
                                      <p:to>
                                        <p:strVal val="visible"/>
                                      </p:to>
                                    </p:set>
                                    <p:animEffect transition="in" filter="blinds(horizontal)">
                                      <p:cBhvr>
                                        <p:cTn id="27" dur="500"/>
                                        <p:tgtEl>
                                          <p:spTgt spid="125972"/>
                                        </p:tgtEl>
                                      </p:cBhvr>
                                    </p:animEffect>
                                  </p:childTnLst>
                                  <p:subTnLst>
                                    <p:set>
                                      <p:cBhvr override="childStyle">
                                        <p:cTn dur="1" fill="hold" display="0" masterRel="nextClick" afterEffect="1"/>
                                        <p:tgtEl>
                                          <p:spTgt spid="12597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p:bldP spid="1259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txBox="1">
            <a:spLocks noGrp="1"/>
          </p:cNvSpPr>
          <p:nvPr>
            <p:custDataLst>
              <p:tags r:id="rId1"/>
            </p:custDataLst>
          </p:nvPr>
        </p:nvSpPr>
        <p:spPr>
          <a:xfrm>
            <a:off x="8737600" y="6246284"/>
            <a:ext cx="2844800" cy="476249"/>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865"/>
            </a:fld>
            <a:endParaRPr lang="en-US" altLang="zh-CN" sz="1865"/>
          </a:p>
        </p:txBody>
      </p:sp>
      <p:sp>
        <p:nvSpPr>
          <p:cNvPr id="6147" name="Text Box 5"/>
          <p:cNvSpPr txBox="1"/>
          <p:nvPr>
            <p:custDataLst>
              <p:tags r:id="rId2"/>
            </p:custDataLst>
          </p:nvPr>
        </p:nvSpPr>
        <p:spPr>
          <a:xfrm>
            <a:off x="664210" y="2049145"/>
            <a:ext cx="10863580"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800" b="1">
                <a:latin typeface="Arial Black" panose="020B0A04020102020204" charset="0"/>
                <a:ea typeface="微软雅黑" panose="020B0503020204020204" pitchFamily="34" charset="-122"/>
                <a:cs typeface="Arial Black" panose="020B0A04020102020204" charset="0"/>
              </a:rPr>
              <a:t>以时间为横坐标，细菌数量为纵坐标，画出细菌的数量增长曲线。</a:t>
            </a:r>
            <a:endParaRPr lang="zh-CN" altLang="zh-CN" sz="2800" b="1">
              <a:latin typeface="Arial Black" panose="020B0A04020102020204" charset="0"/>
              <a:ea typeface="微软雅黑" panose="020B0503020204020204" pitchFamily="34" charset="-122"/>
              <a:cs typeface="Arial Black" panose="020B0A04020102020204" charset="0"/>
            </a:endParaRPr>
          </a:p>
        </p:txBody>
      </p:sp>
      <p:sp>
        <p:nvSpPr>
          <p:cNvPr id="6154" name="Rectangle 10"/>
          <p:cNvSpPr/>
          <p:nvPr>
            <p:custDataLst>
              <p:tags r:id="rId3"/>
            </p:custDataLst>
          </p:nvPr>
        </p:nvSpPr>
        <p:spPr>
          <a:xfrm>
            <a:off x="4955798" y="2709823"/>
            <a:ext cx="5376596" cy="9531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a:solidFill>
                  <a:srgbClr val="FF0000"/>
                </a:solidFill>
                <a:latin typeface="Arial Black" panose="020B0A04020102020204" charset="0"/>
                <a:ea typeface="微软雅黑" panose="020B0503020204020204" pitchFamily="34" charset="-122"/>
                <a:sym typeface="+mn-ea"/>
              </a:rPr>
              <a:t>【</a:t>
            </a:r>
            <a:r>
              <a:rPr lang="zh-CN" altLang="en-US" sz="2800" b="1">
                <a:solidFill>
                  <a:srgbClr val="FF0000"/>
                </a:solidFill>
                <a:latin typeface="Arial Black" panose="020B0A04020102020204" charset="0"/>
                <a:ea typeface="微软雅黑" panose="020B0503020204020204" pitchFamily="34" charset="-122"/>
                <a:sym typeface="+mn-ea"/>
              </a:rPr>
              <a:t>思考</a:t>
            </a:r>
            <a:r>
              <a:rPr lang="en-US" altLang="zh-CN" sz="2800" b="1">
                <a:solidFill>
                  <a:srgbClr val="FF0000"/>
                </a:solidFill>
                <a:latin typeface="Arial Black" panose="020B0A04020102020204" charset="0"/>
                <a:ea typeface="微软雅黑" panose="020B0503020204020204" pitchFamily="34" charset="-122"/>
                <a:sym typeface="+mn-ea"/>
              </a:rPr>
              <a:t>】</a:t>
            </a:r>
            <a:r>
              <a:rPr lang="zh-CN" altLang="zh-CN" sz="2800" b="1">
                <a:solidFill>
                  <a:schemeClr val="tx1"/>
                </a:solidFill>
                <a:latin typeface="Arial Black" panose="020B0A04020102020204" charset="0"/>
                <a:ea typeface="微软雅黑" panose="020B0503020204020204" pitchFamily="34" charset="-122"/>
              </a:rPr>
              <a:t>曲线图与数学方程式比较，有哪些优缺点？</a:t>
            </a:r>
            <a:endParaRPr lang="zh-CN" altLang="zh-CN" sz="2800" b="1">
              <a:solidFill>
                <a:schemeClr val="tx1"/>
              </a:solidFill>
              <a:latin typeface="Arial Black" panose="020B0A04020102020204" charset="0"/>
              <a:ea typeface="微软雅黑" panose="020B0503020204020204" pitchFamily="34" charset="-122"/>
            </a:endParaRPr>
          </a:p>
        </p:txBody>
      </p:sp>
      <p:sp>
        <p:nvSpPr>
          <p:cNvPr id="6155" name="Text Box 11"/>
          <p:cNvSpPr txBox="1"/>
          <p:nvPr>
            <p:custDataLst>
              <p:tags r:id="rId4"/>
            </p:custDataLst>
          </p:nvPr>
        </p:nvSpPr>
        <p:spPr>
          <a:xfrm>
            <a:off x="4955540" y="3693795"/>
            <a:ext cx="5450205" cy="110299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10000"/>
              </a:lnSpc>
              <a:spcBef>
                <a:spcPct val="15000"/>
              </a:spcBef>
              <a:buNone/>
            </a:pPr>
            <a:r>
              <a:rPr lang="zh-CN" altLang="zh-CN" sz="2800" b="1">
                <a:solidFill>
                  <a:srgbClr val="3C17F9"/>
                </a:solidFill>
                <a:latin typeface="Arial Black" panose="020B0A04020102020204" charset="0"/>
                <a:ea typeface="微软雅黑" panose="020B0503020204020204" pitchFamily="34" charset="-122"/>
              </a:rPr>
              <a:t>曲线图</a:t>
            </a:r>
            <a:r>
              <a:rPr lang="en-US" altLang="zh-CN" sz="2800" b="1">
                <a:solidFill>
                  <a:srgbClr val="3C17F9"/>
                </a:solidFill>
                <a:latin typeface="Arial Black" panose="020B0A04020102020204" charset="0"/>
                <a:ea typeface="微软雅黑" panose="020B0503020204020204" pitchFamily="34" charset="-122"/>
              </a:rPr>
              <a:t>: </a:t>
            </a:r>
            <a:r>
              <a:rPr lang="zh-CN" altLang="zh-CN" sz="2800" b="1" smtClean="0">
                <a:solidFill>
                  <a:srgbClr val="FF0000"/>
                </a:solidFill>
                <a:latin typeface="Arial Black" panose="020B0A04020102020204" charset="0"/>
                <a:ea typeface="微软雅黑" panose="020B0503020204020204" pitchFamily="34" charset="-122"/>
              </a:rPr>
              <a:t>直观</a:t>
            </a:r>
            <a:r>
              <a:rPr lang="zh-CN" altLang="zh-CN" sz="2800" b="1">
                <a:solidFill>
                  <a:srgbClr val="FF0000"/>
                </a:solidFill>
                <a:latin typeface="Arial Black" panose="020B0A04020102020204" charset="0"/>
                <a:ea typeface="微软雅黑" panose="020B0503020204020204" pitchFamily="34" charset="-122"/>
              </a:rPr>
              <a:t>，但不够精确。</a:t>
            </a:r>
            <a:endParaRPr lang="zh-CN" altLang="zh-CN" sz="2800" b="1">
              <a:solidFill>
                <a:srgbClr val="FF0000"/>
              </a:solidFill>
              <a:latin typeface="Arial Black" panose="020B0A04020102020204" charset="0"/>
              <a:ea typeface="微软雅黑" panose="020B0503020204020204" pitchFamily="34" charset="-122"/>
            </a:endParaRPr>
          </a:p>
          <a:p>
            <a:pPr marL="0" lvl="0" indent="0" eaLnBrk="1" hangingPunct="1">
              <a:lnSpc>
                <a:spcPct val="110000"/>
              </a:lnSpc>
              <a:spcBef>
                <a:spcPct val="15000"/>
              </a:spcBef>
              <a:buNone/>
            </a:pPr>
            <a:r>
              <a:rPr lang="zh-CN" altLang="zh-CN" sz="2800" b="1">
                <a:solidFill>
                  <a:srgbClr val="3C17F9"/>
                </a:solidFill>
                <a:latin typeface="Arial Black" panose="020B0A04020102020204" charset="0"/>
                <a:ea typeface="微软雅黑" panose="020B0503020204020204" pitchFamily="34" charset="-122"/>
              </a:rPr>
              <a:t>数学方程式</a:t>
            </a:r>
            <a:r>
              <a:rPr lang="en-US" altLang="zh-CN" sz="2800" b="1" smtClean="0">
                <a:solidFill>
                  <a:srgbClr val="3C17F9"/>
                </a:solidFill>
                <a:latin typeface="Arial Black" panose="020B0A04020102020204" charset="0"/>
                <a:ea typeface="微软雅黑" panose="020B0503020204020204" pitchFamily="34" charset="-122"/>
              </a:rPr>
              <a:t>: </a:t>
            </a:r>
            <a:r>
              <a:rPr lang="zh-CN" altLang="zh-CN" sz="2800" b="1" smtClean="0">
                <a:solidFill>
                  <a:srgbClr val="FF0000"/>
                </a:solidFill>
                <a:latin typeface="Arial Black" panose="020B0A04020102020204" charset="0"/>
                <a:ea typeface="微软雅黑" panose="020B0503020204020204" pitchFamily="34" charset="-122"/>
              </a:rPr>
              <a:t>精确</a:t>
            </a:r>
            <a:r>
              <a:rPr lang="zh-CN" altLang="zh-CN" sz="2800" b="1">
                <a:solidFill>
                  <a:srgbClr val="FF0000"/>
                </a:solidFill>
                <a:latin typeface="Arial Black" panose="020B0A04020102020204" charset="0"/>
                <a:ea typeface="微软雅黑" panose="020B0503020204020204" pitchFamily="34" charset="-122"/>
              </a:rPr>
              <a:t>，但不够直观。</a:t>
            </a:r>
            <a:endParaRPr lang="zh-CN" altLang="zh-CN" sz="2800" b="1">
              <a:solidFill>
                <a:srgbClr val="FF0000"/>
              </a:solidFill>
              <a:latin typeface="Arial Black" panose="020B0A04020102020204" charset="0"/>
              <a:ea typeface="微软雅黑" panose="020B0503020204020204" pitchFamily="34" charset="-122"/>
            </a:endParaRPr>
          </a:p>
        </p:txBody>
      </p:sp>
      <p:sp>
        <p:nvSpPr>
          <p:cNvPr id="6150" name="Rectangle 23"/>
          <p:cNvSpPr/>
          <p:nvPr>
            <p:custDataLst>
              <p:tags r:id="rId5"/>
            </p:custDataLst>
          </p:nvPr>
        </p:nvSpPr>
        <p:spPr>
          <a:xfrm>
            <a:off x="1716617" y="3168121"/>
            <a:ext cx="309880" cy="460375"/>
          </a:xfrm>
          <a:prstGeom prst="rect">
            <a:avLst/>
          </a:prstGeom>
          <a:noFill/>
          <a:ln w="9525">
            <a:noFill/>
          </a:ln>
        </p:spPr>
        <p:txBody>
          <a:bodyPr wrap="none" anchor="ctr">
            <a:spAutoFit/>
          </a:bodyPr>
          <a:lstStyle/>
          <a:p>
            <a:pPr eaLnBrk="1" hangingPunct="1"/>
            <a:endParaRPr lang="zh-CN" altLang="en-US" sz="2400">
              <a:latin typeface="Arial" panose="020B0604020202020204" pitchFamily="34" charset="0"/>
            </a:endParaRPr>
          </a:p>
        </p:txBody>
      </p:sp>
      <p:pic>
        <p:nvPicPr>
          <p:cNvPr id="4097" name="Picture 2" descr="16-18"/>
          <p:cNvPicPr>
            <a:picLocks noChangeAspect="1"/>
          </p:cNvPicPr>
          <p:nvPr>
            <p:custDataLst>
              <p:tags r:id="rId6"/>
            </p:custDataLst>
          </p:nvPr>
        </p:nvPicPr>
        <p:blipFill>
          <a:blip r:embed="rId7"/>
          <a:srcRect r="5298" b="51723"/>
          <a:stretch>
            <a:fillRect/>
          </a:stretch>
        </p:blipFill>
        <p:spPr>
          <a:xfrm>
            <a:off x="660400" y="2666365"/>
            <a:ext cx="3678555" cy="3459480"/>
          </a:xfrm>
          <a:prstGeom prst="rect">
            <a:avLst/>
          </a:prstGeom>
          <a:noFill/>
          <a:ln w="9525">
            <a:noFill/>
          </a:ln>
        </p:spPr>
      </p:pic>
      <p:sp>
        <p:nvSpPr>
          <p:cNvPr id="28" name="Rectangle 70"/>
          <p:cNvSpPr>
            <a:spLocks noRot="1" noChangeArrowheads="1"/>
          </p:cNvSpPr>
          <p:nvPr>
            <p:custDataLst>
              <p:tags r:id="rId8"/>
            </p:custDataLst>
          </p:nvPr>
        </p:nvSpPr>
        <p:spPr bwMode="auto">
          <a:xfrm>
            <a:off x="4955540" y="5156835"/>
            <a:ext cx="6435090" cy="527685"/>
          </a:xfrm>
          <a:prstGeom prst="rect">
            <a:avLst/>
          </a:prstGeom>
          <a:noFill/>
          <a:ln w="9525">
            <a:noFill/>
            <a:miter lim="800000"/>
          </a:ln>
          <a:effectLst/>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800" b="1" i="0" u="none" strike="noStrike" kern="1200" cap="none" spc="0" normalizeH="0" baseline="0" noProof="0" smtClean="0">
                <a:ln>
                  <a:noFill/>
                </a:ln>
                <a:solidFill>
                  <a:srgbClr val="F00AE2"/>
                </a:solidFill>
                <a:effectLst/>
                <a:uLnTx/>
                <a:uFillTx/>
                <a:latin typeface="Arial Black" panose="020B0A04020102020204" charset="0"/>
                <a:ea typeface="微软雅黑" panose="020B0503020204020204" pitchFamily="34" charset="-122"/>
                <a:cs typeface="Arial Black" panose="020B0A04020102020204" charset="0"/>
              </a:rPr>
              <a:t>【阅读】</a:t>
            </a:r>
            <a:r>
              <a:rPr kumimoji="0" lang="en-US" altLang="zh-CN" sz="2800" b="1" i="0" u="none" strike="noStrike" kern="1200" cap="none" spc="0" normalizeH="0" baseline="0" noProof="0" smtClean="0">
                <a:ln>
                  <a:noFill/>
                </a:ln>
                <a:effectLst/>
                <a:uLnTx/>
                <a:uFillTx/>
                <a:latin typeface="Arial Black" panose="020B0A04020102020204" charset="0"/>
                <a:ea typeface="微软雅黑" panose="020B0503020204020204" pitchFamily="34" charset="-122"/>
                <a:cs typeface="Arial Black" panose="020B0A04020102020204" charset="0"/>
              </a:rPr>
              <a:t>P</a:t>
            </a:r>
            <a:r>
              <a:rPr kumimoji="0" lang="en-US" altLang="zh-CN" sz="2800" b="1" i="0" baseline="-25000" noProof="0" smtClean="0">
                <a:ln>
                  <a:noFill/>
                </a:ln>
                <a:solidFill>
                  <a:schemeClr val="tx1"/>
                </a:solidFill>
                <a:effectLst/>
                <a:uLnTx/>
                <a:uFillTx/>
                <a:latin typeface="Arial Black" panose="020B0A04020102020204" charset="0"/>
                <a:ea typeface="微软雅黑" panose="020B0503020204020204" pitchFamily="34" charset="-122"/>
                <a:cs typeface="Arial Black" panose="020B0A04020102020204" charset="0"/>
              </a:rPr>
              <a:t>7</a:t>
            </a:r>
            <a:r>
              <a:rPr lang="zh-CN" altLang="en-US" sz="2800" b="1" smtClean="0">
                <a:latin typeface="Arial Black" panose="020B0A04020102020204" charset="0"/>
                <a:ea typeface="微软雅黑" panose="020B0503020204020204" pitchFamily="34" charset="-122"/>
                <a:cs typeface="Arial Black" panose="020B0A04020102020204" charset="0"/>
                <a:sym typeface="+mn-ea"/>
              </a:rPr>
              <a:t>“</a:t>
            </a:r>
            <a:r>
              <a:rPr lang="zh-CN" altLang="en-US" sz="2800" b="1" smtClean="0">
                <a:latin typeface="Arial Black" panose="020B0A04020102020204" charset="0"/>
                <a:ea typeface="微软雅黑" panose="020B0503020204020204" pitchFamily="34" charset="-122"/>
                <a:cs typeface="Arial Black" panose="020B0A04020102020204" charset="0"/>
              </a:rPr>
              <a:t>建立数学模型</a:t>
            </a:r>
            <a:r>
              <a:rPr kumimoji="0" lang="zh-CN" altLang="en-US" sz="2800" b="1" i="0" u="none" strike="noStrike" kern="1200" cap="none" spc="0" normalizeH="0" baseline="0" noProof="0" smtClean="0">
                <a:ln>
                  <a:noFill/>
                </a:ln>
                <a:effectLst/>
                <a:uLnTx/>
                <a:uFillTx/>
                <a:latin typeface="Arial Black" panose="020B0A04020102020204" charset="0"/>
                <a:ea typeface="微软雅黑" panose="020B0503020204020204" pitchFamily="34" charset="-122"/>
                <a:cs typeface="Arial Black" panose="020B0A04020102020204" charset="0"/>
              </a:rPr>
              <a:t>”的四步</a:t>
            </a:r>
            <a:endParaRPr kumimoji="0" lang="en-US" sz="2800" b="1" i="0" u="none" strike="noStrike" kern="1200" cap="none" spc="0" normalizeH="0" baseline="0" noProof="0">
              <a:ln>
                <a:noFill/>
              </a:ln>
              <a:effectLst/>
              <a:uLnTx/>
              <a:uFillTx/>
              <a:latin typeface="Arial Black" panose="020B0A04020102020204" charset="0"/>
              <a:ea typeface="微软雅黑" panose="020B0503020204020204" pitchFamily="34" charset="-122"/>
              <a:cs typeface="Arial Black" panose="020B0A04020102020204" charset="0"/>
            </a:endParaRPr>
          </a:p>
        </p:txBody>
      </p:sp>
      <p:grpSp>
        <p:nvGrpSpPr>
          <p:cNvPr id="2" name="组合 1"/>
          <p:cNvGrpSpPr/>
          <p:nvPr>
            <p:custDataLst>
              <p:tags r:id="rId9"/>
            </p:custDataLst>
          </p:nvPr>
        </p:nvGrpSpPr>
        <p:grpSpPr>
          <a:xfrm>
            <a:off x="80010" y="-20320"/>
            <a:ext cx="12017375" cy="6858000"/>
            <a:chOff x="220717" y="178677"/>
            <a:chExt cx="11666483" cy="6568965"/>
          </a:xfrm>
        </p:grpSpPr>
        <p:sp>
          <p:nvSpPr>
            <p:cNvPr id="3" name="矩形 2"/>
            <p:cNvSpPr/>
            <p:nvPr>
              <p:custDataLst>
                <p:tags r:id="rId10"/>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3" idx="0"/>
            </p:cNvCxnSpPr>
            <p:nvPr>
              <p:custDataLst>
                <p:tags r:id="rId11"/>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12"/>
              </p:custDataLst>
            </p:nvPr>
          </p:nvCxnSpPr>
          <p:spPr>
            <a:xfrm>
              <a:off x="6053959" y="6700345"/>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13"/>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graphicFrame>
        <p:nvGraphicFramePr>
          <p:cNvPr id="21" name="表格 20"/>
          <p:cNvGraphicFramePr>
            <a:graphicFrameLocks noGrp="1"/>
          </p:cNvGraphicFramePr>
          <p:nvPr>
            <p:custDataLst>
              <p:tags r:id="rId14"/>
            </p:custDataLst>
          </p:nvPr>
        </p:nvGraphicFramePr>
        <p:xfrm>
          <a:off x="660400" y="144145"/>
          <a:ext cx="10535920" cy="1828800"/>
        </p:xfrm>
        <a:graphic>
          <a:graphicData uri="http://schemas.openxmlformats.org/drawingml/2006/table">
            <a:tbl>
              <a:tblPr firstRow="1" bandRow="1">
                <a:tableStyleId>{5C22544A-7EE6-4342-B048-85BDC9FD1C3A}</a:tableStyleId>
              </a:tblPr>
              <a:tblGrid>
                <a:gridCol w="2151380"/>
                <a:gridCol w="931545"/>
                <a:gridCol w="932180"/>
                <a:gridCol w="931545"/>
                <a:gridCol w="931545"/>
                <a:gridCol w="931545"/>
                <a:gridCol w="931545"/>
                <a:gridCol w="931545"/>
                <a:gridCol w="931545"/>
                <a:gridCol w="931545"/>
              </a:tblGrid>
              <a:tr h="433070">
                <a:tc>
                  <a:txBody>
                    <a:bodyPr wrap="square"/>
                    <a:lstStyle/>
                    <a:p>
                      <a:pPr algn="ctr">
                        <a:buNone/>
                      </a:pPr>
                      <a:r>
                        <a:rPr lang="zh-CN" altLang="en-US" sz="2400">
                          <a:solidFill>
                            <a:srgbClr val="000000"/>
                          </a:solidFill>
                          <a:latin typeface="Arial Black" panose="020B0A04020102020204" charset="0"/>
                          <a:ea typeface="微软雅黑" panose="020B0503020204020204" pitchFamily="34" charset="-122"/>
                          <a:cs typeface="Arial Black" panose="020B0A04020102020204" charset="0"/>
                          <a:sym typeface="+mn-ea"/>
                        </a:rPr>
                        <a:t>时间（min)</a:t>
                      </a:r>
                      <a:endParaRPr lang="zh-CN" altLang="en-US" sz="2400" b="1">
                        <a:solidFill>
                          <a:srgbClr val="000000"/>
                        </a:solidFill>
                        <a:latin typeface="Arial Black" panose="020B0A04020102020204" charset="0"/>
                        <a:ea typeface="微软雅黑" panose="020B0503020204020204" pitchFamily="34" charset="-122"/>
                        <a:cs typeface="Arial Black" panose="020B0A04020102020204" charset="0"/>
                        <a:sym typeface="+mn-ea"/>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20</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40</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60</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80</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100</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120</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140</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160</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180</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57200">
                <a:tc>
                  <a:txBody>
                    <a:bodyPr wrap="square"/>
                    <a:lstStyle/>
                    <a:p>
                      <a:pPr algn="ctr">
                        <a:buNone/>
                      </a:pPr>
                      <a:r>
                        <a:rPr lang="zh-CN" altLang="en-US" sz="2400" b="1">
                          <a:solidFill>
                            <a:schemeClr val="tx1"/>
                          </a:solidFill>
                          <a:latin typeface="Arial Black" panose="020B0A04020102020204" charset="0"/>
                          <a:ea typeface="微软雅黑" panose="020B0503020204020204" pitchFamily="34" charset="-122"/>
                        </a:rPr>
                        <a:t>分裂次数</a:t>
                      </a:r>
                      <a:endParaRPr lang="zh-CN" altLang="en-US" sz="2400" b="1">
                        <a:solidFill>
                          <a:schemeClr val="tx1"/>
                        </a:solidFill>
                        <a:latin typeface="Arial Black" panose="020B0A04020102020204" charset="0"/>
                        <a:ea typeface="微软雅黑" panose="020B0503020204020204" pitchFamily="34"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1</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2</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3</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4</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5</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6</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7</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8</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9</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20675">
                <a:tc>
                  <a:txBody>
                    <a:bodyPr wrap="square"/>
                    <a:lstStyle/>
                    <a:p>
                      <a:pPr algn="ctr">
                        <a:buNone/>
                      </a:pPr>
                      <a:r>
                        <a:rPr lang="zh-CN" altLang="en-US" sz="2400" b="1">
                          <a:solidFill>
                            <a:schemeClr val="tx1"/>
                          </a:solidFill>
                          <a:latin typeface="Arial Black" panose="020B0A04020102020204" charset="0"/>
                          <a:ea typeface="微软雅黑" panose="020B0503020204020204" pitchFamily="34" charset="-122"/>
                        </a:rPr>
                        <a:t>数量（个）</a:t>
                      </a:r>
                      <a:endParaRPr lang="zh-CN" altLang="en-US" sz="2400" b="1">
                        <a:solidFill>
                          <a:schemeClr val="tx1"/>
                        </a:solidFill>
                        <a:latin typeface="Arial Black" panose="020B0A04020102020204" charset="0"/>
                        <a:ea typeface="微软雅黑" panose="020B0503020204020204" pitchFamily="34"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2</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4</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8</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16</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32</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64</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128</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216</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en-US" altLang="zh-CN" sz="2400" b="1">
                          <a:solidFill>
                            <a:schemeClr val="tx1"/>
                          </a:solidFill>
                          <a:latin typeface="Arial Black" panose="020B0A04020102020204" charset="0"/>
                          <a:ea typeface="微软雅黑" panose="020B0503020204020204" pitchFamily="34" charset="-122"/>
                          <a:cs typeface="Arial Black" panose="020B0A04020102020204" charset="0"/>
                        </a:rPr>
                        <a:t>512</a:t>
                      </a:r>
                      <a:endParaRPr lang="en-US" altLang="zh-CN"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57200">
                <a:tc>
                  <a:txBody>
                    <a:bodyPr wrap="square"/>
                    <a:lstStyle/>
                    <a:p>
                      <a:pPr algn="ctr">
                        <a:buNone/>
                      </a:pPr>
                      <a:r>
                        <a:rPr lang="zh-CN" altLang="en-US" sz="2400" b="1">
                          <a:solidFill>
                            <a:schemeClr val="tx1"/>
                          </a:solidFill>
                          <a:latin typeface="Arial Black" panose="020B0A04020102020204" charset="0"/>
                          <a:ea typeface="微软雅黑" panose="020B0503020204020204" pitchFamily="34" charset="-122"/>
                        </a:rPr>
                        <a:t>指数形式</a:t>
                      </a:r>
                      <a:endParaRPr lang="zh-CN" altLang="en-US" sz="2400" b="1">
                        <a:solidFill>
                          <a:schemeClr val="tx1"/>
                        </a:solidFill>
                        <a:latin typeface="Arial Black" panose="020B0A04020102020204" charset="0"/>
                        <a:ea typeface="微软雅黑" panose="020B0503020204020204" pitchFamily="34"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endParaRPr lang="zh-CN" altLang="en-US" sz="2400" b="1">
                        <a:solidFill>
                          <a:schemeClr val="tx1"/>
                        </a:solidFill>
                        <a:latin typeface="Arial Black" panose="020B0A04020102020204" charset="0"/>
                        <a:ea typeface="微软雅黑" panose="020B0503020204020204" pitchFamily="34" charset="-122"/>
                        <a:cs typeface="Arial Black" panose="020B0A04020102020204" charset="0"/>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2" name="文本框 21"/>
          <p:cNvSpPr txBox="1"/>
          <p:nvPr>
            <p:custDataLst>
              <p:tags r:id="rId15"/>
            </p:custDataLst>
          </p:nvPr>
        </p:nvSpPr>
        <p:spPr>
          <a:xfrm>
            <a:off x="3065145" y="1500505"/>
            <a:ext cx="621030" cy="521970"/>
          </a:xfrm>
          <a:prstGeom prst="rect">
            <a:avLst/>
          </a:prstGeom>
          <a:noFill/>
        </p:spPr>
        <p:txBody>
          <a:bodyPr wrap="square" rtlCol="0">
            <a:spAutoFit/>
          </a:bodyPr>
          <a:lstStyle/>
          <a:p>
            <a:pPr algn="l">
              <a:lnSpc>
                <a:spcPct val="100000"/>
              </a:lnSpc>
              <a:buClrTx/>
              <a:buSzTx/>
              <a:buFontTx/>
            </a:pP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rPr>
              <a:t>1</a:t>
            </a:r>
            <a:endPar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23" name="文本框 22"/>
          <p:cNvSpPr txBox="1"/>
          <p:nvPr>
            <p:custDataLst>
              <p:tags r:id="rId16"/>
            </p:custDataLst>
          </p:nvPr>
        </p:nvSpPr>
        <p:spPr>
          <a:xfrm>
            <a:off x="3986530" y="1500505"/>
            <a:ext cx="621030" cy="521970"/>
          </a:xfrm>
          <a:prstGeom prst="rect">
            <a:avLst/>
          </a:prstGeom>
          <a:noFill/>
        </p:spPr>
        <p:txBody>
          <a:bodyPr wrap="square" rtlCol="0">
            <a:spAutoFit/>
          </a:bodyPr>
          <a:lstStyle/>
          <a:p>
            <a:pPr algn="l">
              <a:lnSpc>
                <a:spcPct val="100000"/>
              </a:lnSpc>
              <a:buClrTx/>
              <a:buSzTx/>
              <a:buFontTx/>
            </a:pP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rPr>
              <a:t>2</a:t>
            </a:r>
            <a:endPar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24" name="文本框 23"/>
          <p:cNvSpPr txBox="1"/>
          <p:nvPr>
            <p:custDataLst>
              <p:tags r:id="rId17"/>
            </p:custDataLst>
          </p:nvPr>
        </p:nvSpPr>
        <p:spPr>
          <a:xfrm>
            <a:off x="4836795" y="1493520"/>
            <a:ext cx="621030" cy="521970"/>
          </a:xfrm>
          <a:prstGeom prst="rect">
            <a:avLst/>
          </a:prstGeom>
          <a:noFill/>
        </p:spPr>
        <p:txBody>
          <a:bodyPr wrap="square" rtlCol="0">
            <a:spAutoFit/>
          </a:bodyPr>
          <a:lstStyle/>
          <a:p>
            <a:pPr algn="l">
              <a:lnSpc>
                <a:spcPct val="100000"/>
              </a:lnSpc>
              <a:buClrTx/>
              <a:buSzTx/>
              <a:buFontTx/>
            </a:pP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rPr>
              <a:t>3</a:t>
            </a:r>
            <a:endPar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25" name="文本框 24"/>
          <p:cNvSpPr txBox="1"/>
          <p:nvPr>
            <p:custDataLst>
              <p:tags r:id="rId18"/>
            </p:custDataLst>
          </p:nvPr>
        </p:nvSpPr>
        <p:spPr>
          <a:xfrm>
            <a:off x="5777865" y="1493520"/>
            <a:ext cx="621030" cy="521970"/>
          </a:xfrm>
          <a:prstGeom prst="rect">
            <a:avLst/>
          </a:prstGeom>
          <a:noFill/>
        </p:spPr>
        <p:txBody>
          <a:bodyPr wrap="square" rtlCol="0">
            <a:spAutoFit/>
          </a:bodyPr>
          <a:lstStyle/>
          <a:p>
            <a:pPr algn="l">
              <a:lnSpc>
                <a:spcPct val="100000"/>
              </a:lnSpc>
              <a:buClrTx/>
              <a:buSzTx/>
              <a:buFontTx/>
            </a:pP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rPr>
              <a:t>4</a:t>
            </a:r>
            <a:endPar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26" name="文本框 25"/>
          <p:cNvSpPr txBox="1"/>
          <p:nvPr>
            <p:custDataLst>
              <p:tags r:id="rId19"/>
            </p:custDataLst>
          </p:nvPr>
        </p:nvSpPr>
        <p:spPr>
          <a:xfrm>
            <a:off x="6718935" y="1493520"/>
            <a:ext cx="621030" cy="521970"/>
          </a:xfrm>
          <a:prstGeom prst="rect">
            <a:avLst/>
          </a:prstGeom>
          <a:noFill/>
        </p:spPr>
        <p:txBody>
          <a:bodyPr wrap="square" rtlCol="0">
            <a:spAutoFit/>
          </a:bodyPr>
          <a:lstStyle/>
          <a:p>
            <a:pPr algn="l">
              <a:lnSpc>
                <a:spcPct val="100000"/>
              </a:lnSpc>
              <a:buClrTx/>
              <a:buSzTx/>
              <a:buFontTx/>
            </a:pP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rPr>
              <a:t>5</a:t>
            </a:r>
            <a:endPar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27" name="文本框 26"/>
          <p:cNvSpPr txBox="1"/>
          <p:nvPr>
            <p:custDataLst>
              <p:tags r:id="rId20"/>
            </p:custDataLst>
          </p:nvPr>
        </p:nvSpPr>
        <p:spPr>
          <a:xfrm>
            <a:off x="7647940" y="1493520"/>
            <a:ext cx="621030" cy="521970"/>
          </a:xfrm>
          <a:prstGeom prst="rect">
            <a:avLst/>
          </a:prstGeom>
          <a:noFill/>
        </p:spPr>
        <p:txBody>
          <a:bodyPr wrap="square" rtlCol="0">
            <a:spAutoFit/>
          </a:bodyPr>
          <a:lstStyle/>
          <a:p>
            <a:pPr algn="l">
              <a:lnSpc>
                <a:spcPct val="100000"/>
              </a:lnSpc>
              <a:buClrTx/>
              <a:buSzTx/>
              <a:buFontTx/>
            </a:pP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rPr>
              <a:t>6</a:t>
            </a:r>
            <a:endPar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5" name="文本框 4"/>
          <p:cNvSpPr txBox="1"/>
          <p:nvPr>
            <p:custDataLst>
              <p:tags r:id="rId21"/>
            </p:custDataLst>
          </p:nvPr>
        </p:nvSpPr>
        <p:spPr>
          <a:xfrm>
            <a:off x="8626475" y="1493520"/>
            <a:ext cx="621030" cy="521970"/>
          </a:xfrm>
          <a:prstGeom prst="rect">
            <a:avLst/>
          </a:prstGeom>
          <a:noFill/>
        </p:spPr>
        <p:txBody>
          <a:bodyPr wrap="square" rtlCol="0">
            <a:spAutoFit/>
          </a:bodyPr>
          <a:lstStyle/>
          <a:p>
            <a:pPr algn="l">
              <a:lnSpc>
                <a:spcPct val="100000"/>
              </a:lnSpc>
              <a:buClrTx/>
              <a:buSzTx/>
              <a:buFontTx/>
            </a:pP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rPr>
              <a:t>7</a:t>
            </a:r>
            <a:endPar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29" name="文本框 28"/>
          <p:cNvSpPr txBox="1"/>
          <p:nvPr>
            <p:custDataLst>
              <p:tags r:id="rId22"/>
            </p:custDataLst>
          </p:nvPr>
        </p:nvSpPr>
        <p:spPr>
          <a:xfrm>
            <a:off x="9527540" y="1512570"/>
            <a:ext cx="621030" cy="521970"/>
          </a:xfrm>
          <a:prstGeom prst="rect">
            <a:avLst/>
          </a:prstGeom>
          <a:noFill/>
        </p:spPr>
        <p:txBody>
          <a:bodyPr wrap="square" rtlCol="0">
            <a:spAutoFit/>
          </a:bodyPr>
          <a:lstStyle/>
          <a:p>
            <a:pPr algn="l">
              <a:lnSpc>
                <a:spcPct val="100000"/>
              </a:lnSpc>
              <a:buClrTx/>
              <a:buSzTx/>
              <a:buFontTx/>
            </a:pP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rPr>
              <a:t>8</a:t>
            </a:r>
            <a:endPar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30" name="文本框 29"/>
          <p:cNvSpPr txBox="1"/>
          <p:nvPr>
            <p:custDataLst>
              <p:tags r:id="rId23"/>
            </p:custDataLst>
          </p:nvPr>
        </p:nvSpPr>
        <p:spPr>
          <a:xfrm>
            <a:off x="10428605" y="1493520"/>
            <a:ext cx="621030" cy="521970"/>
          </a:xfrm>
          <a:prstGeom prst="rect">
            <a:avLst/>
          </a:prstGeom>
          <a:noFill/>
        </p:spPr>
        <p:txBody>
          <a:bodyPr wrap="square" rtlCol="0">
            <a:spAutoFit/>
          </a:bodyPr>
          <a:lstStyle/>
          <a:p>
            <a:pPr algn="l">
              <a:lnSpc>
                <a:spcPct val="100000"/>
              </a:lnSpc>
              <a:buClrTx/>
              <a:buSzTx/>
              <a:buFontTx/>
            </a:pP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rPr>
              <a:t>9</a:t>
            </a:r>
            <a:endParaRPr lang="en-US" altLang="zh-CN" sz="2800" b="1" baseline="30000"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10" name="文本框 9"/>
          <p:cNvSpPr txBox="1"/>
          <p:nvPr>
            <p:custDataLst>
              <p:tags r:id="rId24"/>
            </p:custDataLst>
          </p:nvPr>
        </p:nvSpPr>
        <p:spPr>
          <a:xfrm>
            <a:off x="1140460" y="6003925"/>
            <a:ext cx="1985010" cy="521970"/>
          </a:xfrm>
          <a:prstGeom prst="rect">
            <a:avLst/>
          </a:prstGeom>
          <a:noFill/>
        </p:spPr>
        <p:txBody>
          <a:bodyPr wrap="none" rtlCol="0" anchor="t">
            <a:spAutoFit/>
          </a:bodyPr>
          <a:lstStyle/>
          <a:p>
            <a:r>
              <a:rPr lang="zh-CN" sz="2800" b="1">
                <a:solidFill>
                  <a:srgbClr val="FF0000"/>
                </a:solidFill>
                <a:latin typeface="Arial Black" panose="020B0A04020102020204" charset="0"/>
                <a:ea typeface="微软雅黑" panose="020B0503020204020204" pitchFamily="34" charset="-122"/>
                <a:cs typeface="Arial Black" panose="020B0A04020102020204" charset="0"/>
                <a:sym typeface="+mn-ea"/>
              </a:rPr>
              <a:t>N</a:t>
            </a:r>
            <a:r>
              <a:rPr lang="en-US" altLang="zh-CN" sz="2800" b="1" baseline="-25000">
                <a:solidFill>
                  <a:srgbClr val="FF0000"/>
                </a:solidFill>
                <a:latin typeface="Arial Black" panose="020B0A04020102020204" charset="0"/>
                <a:ea typeface="微软雅黑" panose="020B0503020204020204" pitchFamily="34" charset="-122"/>
                <a:cs typeface="Arial Black" panose="020B0A04020102020204" charset="0"/>
                <a:sym typeface="+mn-ea"/>
              </a:rPr>
              <a:t>n</a:t>
            </a:r>
            <a:r>
              <a:rPr lang="en-US" altLang="zh-CN" sz="2800" b="1">
                <a:solidFill>
                  <a:srgbClr val="FF0000"/>
                </a:solidFill>
                <a:latin typeface="Arial Black" panose="020B0A04020102020204" charset="0"/>
                <a:ea typeface="微软雅黑" panose="020B0503020204020204" pitchFamily="34" charset="-122"/>
                <a:cs typeface="Arial Black" panose="020B0A04020102020204" charset="0"/>
                <a:sym typeface="+mn-ea"/>
              </a:rPr>
              <a:t>=</a:t>
            </a:r>
            <a:r>
              <a:rPr lang="zh-CN" sz="2800" b="1">
                <a:solidFill>
                  <a:srgbClr val="FF0000"/>
                </a:solidFill>
                <a:latin typeface="Arial Black" panose="020B0A04020102020204" charset="0"/>
                <a:ea typeface="微软雅黑" panose="020B0503020204020204" pitchFamily="34" charset="-122"/>
                <a:cs typeface="Arial Black" panose="020B0A04020102020204" charset="0"/>
                <a:sym typeface="+mn-ea"/>
              </a:rPr>
              <a:t>N</a:t>
            </a:r>
            <a:r>
              <a:rPr lang="zh-CN" sz="2800" b="1" baseline="-25000">
                <a:solidFill>
                  <a:srgbClr val="FF0000"/>
                </a:solidFill>
                <a:latin typeface="Arial Black" panose="020B0A04020102020204" charset="0"/>
                <a:ea typeface="微软雅黑" panose="020B0503020204020204" pitchFamily="34" charset="-122"/>
                <a:cs typeface="Arial Black" panose="020B0A04020102020204" charset="0"/>
                <a:sym typeface="+mn-ea"/>
              </a:rPr>
              <a:t>0</a:t>
            </a:r>
            <a:r>
              <a:rPr lang="zh-CN" sz="2800" b="1">
                <a:solidFill>
                  <a:srgbClr val="FF0000"/>
                </a:solidFill>
                <a:latin typeface="Arial Black" panose="020B0A04020102020204" charset="0"/>
                <a:ea typeface="微软雅黑" panose="020B0503020204020204" pitchFamily="34" charset="-122"/>
                <a:cs typeface="Arial Black" panose="020B0A04020102020204" charset="0"/>
                <a:sym typeface="+mn-ea"/>
              </a:rPr>
              <a:t>×2</a:t>
            </a:r>
            <a:r>
              <a:rPr lang="zh-CN" sz="2800" b="1" baseline="30000">
                <a:solidFill>
                  <a:srgbClr val="FF0000"/>
                </a:solidFill>
                <a:latin typeface="Arial Black" panose="020B0A04020102020204" charset="0"/>
                <a:ea typeface="微软雅黑" panose="020B0503020204020204" pitchFamily="34" charset="-122"/>
                <a:cs typeface="Arial Black" panose="020B0A04020102020204" charset="0"/>
                <a:sym typeface="+mn-ea"/>
              </a:rPr>
              <a:t>n</a:t>
            </a:r>
            <a:endParaRPr lang="zh-CN" altLang="en-US" sz="2800">
              <a:latin typeface="Arial Black" panose="020B0A04020102020204" charset="0"/>
              <a:ea typeface="微软雅黑" panose="020B0503020204020204" pitchFamily="34" charset="-122"/>
              <a:cs typeface="Arial Black" panose="020B0A0402010202020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7"/>
                                        </p:tgtEl>
                                        <p:attrNameLst>
                                          <p:attrName>style.visibility</p:attrName>
                                        </p:attrNameLst>
                                      </p:cBhvr>
                                      <p:to>
                                        <p:strVal val="visible"/>
                                      </p:to>
                                    </p:set>
                                    <p:animEffect transition="in" filter="blinds(horizontal)">
                                      <p:cBhvr>
                                        <p:cTn id="7" dur="500"/>
                                        <p:tgtEl>
                                          <p:spTgt spid="40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54"/>
                                        </p:tgtEl>
                                        <p:attrNameLst>
                                          <p:attrName>style.visibility</p:attrName>
                                        </p:attrNameLst>
                                      </p:cBhvr>
                                      <p:to>
                                        <p:strVal val="visible"/>
                                      </p:to>
                                    </p:set>
                                    <p:animEffect transition="in" filter="wipe(left)">
                                      <p:cBhvr>
                                        <p:cTn id="17" dur="500"/>
                                        <p:tgtEl>
                                          <p:spTgt spid="61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1" nodeType="clickEffect">
                                  <p:stCondLst>
                                    <p:cond delay="0"/>
                                  </p:stCondLst>
                                  <p:childTnLst>
                                    <p:set>
                                      <p:cBhvr>
                                        <p:cTn id="21" dur="1" fill="hold">
                                          <p:stCondLst>
                                            <p:cond delay="0"/>
                                          </p:stCondLst>
                                        </p:cTn>
                                        <p:tgtEl>
                                          <p:spTgt spid="6155"/>
                                        </p:tgtEl>
                                        <p:attrNameLst>
                                          <p:attrName>style.visibility</p:attrName>
                                        </p:attrNameLst>
                                      </p:cBhvr>
                                      <p:to>
                                        <p:strVal val="visible"/>
                                      </p:to>
                                    </p:set>
                                    <p:animEffect transition="in" filter="wipe(left)">
                                      <p:cBhvr>
                                        <p:cTn id="22" dur="500"/>
                                        <p:tgtEl>
                                          <p:spTgt spid="615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2"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 grpId="0"/>
      <p:bldP spid="6155" grpId="1"/>
      <p:bldP spid="28" grpId="2"/>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7" name="图片 125956" descr="163D9C7F8D6AE1D95497AB1CD75A1741"/>
          <p:cNvPicPr>
            <a:picLocks noChangeAspect="1"/>
          </p:cNvPicPr>
          <p:nvPr>
            <p:custDataLst>
              <p:tags r:id="rId1"/>
            </p:custDataLst>
          </p:nvPr>
        </p:nvPicPr>
        <p:blipFill>
          <a:blip r:embed="rId2"/>
          <a:stretch>
            <a:fillRect/>
          </a:stretch>
        </p:blipFill>
        <p:spPr>
          <a:xfrm>
            <a:off x="5410200" y="381000"/>
            <a:ext cx="5257800" cy="2895600"/>
          </a:xfrm>
          <a:prstGeom prst="rect">
            <a:avLst/>
          </a:prstGeom>
          <a:noFill/>
          <a:ln w="9525">
            <a:noFill/>
          </a:ln>
        </p:spPr>
      </p:pic>
      <p:sp>
        <p:nvSpPr>
          <p:cNvPr id="125958" name="矩形 125957"/>
          <p:cNvSpPr/>
          <p:nvPr>
            <p:custDataLst>
              <p:tags r:id="rId3"/>
            </p:custDataLst>
          </p:nvPr>
        </p:nvSpPr>
        <p:spPr>
          <a:xfrm>
            <a:off x="2057400" y="3802063"/>
            <a:ext cx="7848600" cy="1076325"/>
          </a:xfrm>
          <a:prstGeom prst="rect">
            <a:avLst/>
          </a:prstGeom>
          <a:noFill/>
          <a:ln w="38100">
            <a:noFill/>
          </a:ln>
        </p:spPr>
        <p:txBody>
          <a:bodyPr>
            <a:spAutoFit/>
          </a:bodyPr>
          <a:lstStyle/>
          <a:p>
            <a:r>
              <a:rPr lang="en-US" altLang="zh-CN" sz="3200" b="1">
                <a:solidFill>
                  <a:srgbClr val="0000CC"/>
                </a:solidFill>
                <a:latin typeface="Arial Black" panose="020B0A04020102020204" charset="0"/>
                <a:ea typeface="微软雅黑" panose="020B0503020204020204" pitchFamily="34" charset="-122"/>
              </a:rPr>
              <a:t>4.</a:t>
            </a:r>
            <a:r>
              <a:rPr lang="zh-CN" altLang="x-none" sz="3200" b="1">
                <a:solidFill>
                  <a:srgbClr val="0000CC"/>
                </a:solidFill>
                <a:latin typeface="Arial Black" panose="020B0A04020102020204" charset="0"/>
                <a:ea typeface="微软雅黑" panose="020B0503020204020204" pitchFamily="34" charset="-122"/>
              </a:rPr>
              <a:t>计数一个小方格内酵母菌数量，再以此为依据估计培养液中酵母菌总数。</a:t>
            </a:r>
            <a:endParaRPr lang="en-US" altLang="zh-CN" sz="3200" b="1">
              <a:solidFill>
                <a:srgbClr val="0000CC"/>
              </a:solidFill>
              <a:latin typeface="Arial Black" panose="020B0A04020102020204" charset="0"/>
              <a:ea typeface="微软雅黑" panose="020B0503020204020204" pitchFamily="34" charset="-122"/>
            </a:endParaRPr>
          </a:p>
        </p:txBody>
      </p:sp>
      <p:sp>
        <p:nvSpPr>
          <p:cNvPr id="125959" name="矩形 125958"/>
          <p:cNvSpPr/>
          <p:nvPr>
            <p:custDataLst>
              <p:tags r:id="rId4"/>
            </p:custDataLst>
          </p:nvPr>
        </p:nvSpPr>
        <p:spPr>
          <a:xfrm>
            <a:off x="1905000" y="4868863"/>
            <a:ext cx="6324600" cy="603885"/>
          </a:xfrm>
          <a:prstGeom prst="rect">
            <a:avLst/>
          </a:prstGeom>
          <a:noFill/>
          <a:ln w="38100">
            <a:noFill/>
          </a:ln>
        </p:spPr>
        <p:txBody>
          <a:bodyPr>
            <a:spAutoFit/>
          </a:bodyPr>
          <a:lstStyle/>
          <a:p>
            <a:pPr hangingPunct="0">
              <a:lnSpc>
                <a:spcPts val="4000"/>
              </a:lnSpc>
            </a:pPr>
            <a:r>
              <a:rPr lang="en-US" altLang="zh-CN" sz="3200" b="1">
                <a:solidFill>
                  <a:srgbClr val="FF0066"/>
                </a:solidFill>
                <a:latin typeface="Arial Black" panose="020B0A04020102020204" charset="0"/>
                <a:ea typeface="微软雅黑" panose="020B0503020204020204" pitchFamily="34" charset="-122"/>
              </a:rPr>
              <a:t>1mL</a:t>
            </a:r>
            <a:r>
              <a:rPr lang="zh-CN" altLang="zh-CN" sz="3200" b="1">
                <a:solidFill>
                  <a:srgbClr val="FF0066"/>
                </a:solidFill>
                <a:latin typeface="Arial Black" panose="020B0A04020102020204" charset="0"/>
                <a:ea typeface="微软雅黑" panose="020B0503020204020204" pitchFamily="34" charset="-122"/>
              </a:rPr>
              <a:t>培养液中细胞个数＝</a:t>
            </a:r>
            <a:endParaRPr lang="zh-CN" altLang="zh-CN" sz="3200" b="1">
              <a:solidFill>
                <a:srgbClr val="FF0066"/>
              </a:solidFill>
              <a:latin typeface="Arial Black" panose="020B0A04020102020204" charset="0"/>
              <a:ea typeface="微软雅黑" panose="020B0503020204020204" pitchFamily="34" charset="-122"/>
            </a:endParaRPr>
          </a:p>
        </p:txBody>
      </p:sp>
      <p:sp>
        <p:nvSpPr>
          <p:cNvPr id="125960" name="矩形 125959"/>
          <p:cNvSpPr/>
          <p:nvPr>
            <p:custDataLst>
              <p:tags r:id="rId5"/>
            </p:custDataLst>
          </p:nvPr>
        </p:nvSpPr>
        <p:spPr>
          <a:xfrm>
            <a:off x="8458200" y="457200"/>
            <a:ext cx="2209800" cy="533400"/>
          </a:xfrm>
          <a:prstGeom prst="rect">
            <a:avLst/>
          </a:prstGeom>
          <a:solidFill>
            <a:schemeClr val="bg1"/>
          </a:solidFill>
          <a:ln w="38100">
            <a:noFill/>
          </a:ln>
        </p:spPr>
        <p:txBody>
          <a:bodyPr/>
          <a:lstStyle/>
          <a:p>
            <a:endParaRPr lang="zh-CN" altLang="en-US"/>
          </a:p>
        </p:txBody>
      </p:sp>
      <p:sp>
        <p:nvSpPr>
          <p:cNvPr id="125962" name="矩形 125961"/>
          <p:cNvSpPr/>
          <p:nvPr>
            <p:custDataLst>
              <p:tags r:id="rId6"/>
            </p:custDataLst>
          </p:nvPr>
        </p:nvSpPr>
        <p:spPr>
          <a:xfrm>
            <a:off x="1905000" y="5716588"/>
            <a:ext cx="8610600" cy="603885"/>
          </a:xfrm>
          <a:prstGeom prst="rect">
            <a:avLst/>
          </a:prstGeom>
          <a:noFill/>
          <a:ln w="38100">
            <a:noFill/>
          </a:ln>
        </p:spPr>
        <p:txBody>
          <a:bodyPr>
            <a:spAutoFit/>
          </a:bodyPr>
          <a:lstStyle/>
          <a:p>
            <a:pPr hangingPunct="0">
              <a:lnSpc>
                <a:spcPts val="4000"/>
              </a:lnSpc>
            </a:pPr>
            <a:r>
              <a:rPr lang="zh-CN" altLang="en-US" sz="3200" b="1">
                <a:solidFill>
                  <a:schemeClr val="tx1"/>
                </a:solidFill>
                <a:latin typeface="Arial Black" panose="020B0A04020102020204" charset="0"/>
                <a:ea typeface="微软雅黑" panose="020B0503020204020204" pitchFamily="34" charset="-122"/>
              </a:rPr>
              <a:t>每</a:t>
            </a:r>
            <a:r>
              <a:rPr lang="zh-CN" altLang="zh-CN" sz="3200" b="1">
                <a:solidFill>
                  <a:schemeClr val="tx1"/>
                </a:solidFill>
                <a:latin typeface="Arial Black" panose="020B0A04020102020204" charset="0"/>
                <a:ea typeface="微软雅黑" panose="020B0503020204020204" pitchFamily="34" charset="-122"/>
              </a:rPr>
              <a:t>小方格</a:t>
            </a:r>
            <a:r>
              <a:rPr lang="zh-CN" altLang="en-US" sz="3200" b="1">
                <a:solidFill>
                  <a:schemeClr val="tx1"/>
                </a:solidFill>
                <a:latin typeface="Arial Black" panose="020B0A04020102020204" charset="0"/>
                <a:ea typeface="微软雅黑" panose="020B0503020204020204" pitchFamily="34" charset="-122"/>
              </a:rPr>
              <a:t>中细胞的</a:t>
            </a:r>
            <a:r>
              <a:rPr lang="zh-CN" altLang="zh-CN" sz="3200" b="1">
                <a:solidFill>
                  <a:schemeClr val="tx1"/>
                </a:solidFill>
                <a:latin typeface="Arial Black" panose="020B0A04020102020204" charset="0"/>
                <a:ea typeface="微软雅黑" panose="020B0503020204020204" pitchFamily="34" charset="-122"/>
              </a:rPr>
              <a:t>个数</a:t>
            </a:r>
            <a:r>
              <a:rPr lang="en-US" altLang="zh-CN" sz="3200" b="1">
                <a:solidFill>
                  <a:srgbClr val="FF0000"/>
                </a:solidFill>
                <a:latin typeface="Arial Black" panose="020B0A04020102020204" charset="0"/>
                <a:ea typeface="微软雅黑" panose="020B0503020204020204" pitchFamily="34" charset="-122"/>
              </a:rPr>
              <a:t>×400 </a:t>
            </a:r>
            <a:r>
              <a:rPr lang="en-US" altLang="zh-CN" sz="3200" b="1">
                <a:solidFill>
                  <a:srgbClr val="0000CC"/>
                </a:solidFill>
                <a:latin typeface="Arial Black" panose="020B0A04020102020204" charset="0"/>
                <a:ea typeface="微软雅黑" panose="020B0503020204020204" pitchFamily="34" charset="-122"/>
              </a:rPr>
              <a:t>×10</a:t>
            </a:r>
            <a:r>
              <a:rPr lang="en-US" altLang="zh-CN" sz="3200" b="1" baseline="30000">
                <a:solidFill>
                  <a:srgbClr val="0000CC"/>
                </a:solidFill>
                <a:latin typeface="Arial Black" panose="020B0A04020102020204" charset="0"/>
                <a:ea typeface="微软雅黑" panose="020B0503020204020204" pitchFamily="34" charset="-122"/>
              </a:rPr>
              <a:t>4</a:t>
            </a:r>
            <a:r>
              <a:rPr lang="zh-CN" altLang="zh-CN" sz="3200" b="1">
                <a:solidFill>
                  <a:srgbClr val="0000CC"/>
                </a:solidFill>
                <a:latin typeface="Arial Black" panose="020B0A04020102020204" charset="0"/>
                <a:ea typeface="微软雅黑" panose="020B0503020204020204" pitchFamily="34" charset="-122"/>
              </a:rPr>
              <a:t>×稀释倍数</a:t>
            </a:r>
            <a:endParaRPr lang="zh-CN" altLang="zh-CN" sz="3200" b="1">
              <a:solidFill>
                <a:srgbClr val="FF0000"/>
              </a:solidFill>
              <a:latin typeface="Arial Black" panose="020B0A04020102020204" charset="0"/>
              <a:ea typeface="微软雅黑" panose="020B0503020204020204" pitchFamily="34" charset="-122"/>
            </a:endParaRPr>
          </a:p>
        </p:txBody>
      </p:sp>
      <p:sp>
        <p:nvSpPr>
          <p:cNvPr id="125983" name="矩形 125982"/>
          <p:cNvSpPr/>
          <p:nvPr>
            <p:custDataLst>
              <p:tags r:id="rId7"/>
            </p:custDataLst>
          </p:nvPr>
        </p:nvSpPr>
        <p:spPr>
          <a:xfrm>
            <a:off x="1676400" y="619125"/>
            <a:ext cx="3048000" cy="2743200"/>
          </a:xfrm>
          <a:prstGeom prst="rect">
            <a:avLst/>
          </a:prstGeom>
          <a:solidFill>
            <a:schemeClr val="bg1"/>
          </a:solidFill>
          <a:ln w="9525">
            <a:noFill/>
          </a:ln>
        </p:spPr>
        <p:txBody>
          <a:bodyPr/>
          <a:lstStyle/>
          <a:p>
            <a:endParaRPr lang="zh-CN" altLang="en-US"/>
          </a:p>
        </p:txBody>
      </p:sp>
      <p:sp>
        <p:nvSpPr>
          <p:cNvPr id="125984" name="矩形 125983"/>
          <p:cNvSpPr/>
          <p:nvPr>
            <p:custDataLst>
              <p:tags r:id="rId8"/>
            </p:custDataLst>
          </p:nvPr>
        </p:nvSpPr>
        <p:spPr>
          <a:xfrm>
            <a:off x="1649413" y="2979738"/>
            <a:ext cx="720725" cy="720725"/>
          </a:xfrm>
          <a:prstGeom prst="rect">
            <a:avLst/>
          </a:prstGeom>
          <a:pattFill prst="lgConfetti">
            <a:fgClr>
              <a:srgbClr val="000000"/>
            </a:fgClr>
            <a:bgClr>
              <a:srgbClr val="FFFFFF"/>
            </a:bgClr>
          </a:pattFill>
          <a:ln w="38100">
            <a:noFill/>
          </a:ln>
        </p:spPr>
        <p:txBody>
          <a:bodyPr/>
          <a:lstStyle/>
          <a:p>
            <a:endParaRPr lang="zh-CN" altLang="en-US"/>
          </a:p>
        </p:txBody>
      </p:sp>
      <p:sp>
        <p:nvSpPr>
          <p:cNvPr id="125985" name="矩形 125984"/>
          <p:cNvSpPr/>
          <p:nvPr>
            <p:custDataLst>
              <p:tags r:id="rId9"/>
            </p:custDataLst>
          </p:nvPr>
        </p:nvSpPr>
        <p:spPr>
          <a:xfrm>
            <a:off x="4586288" y="3022600"/>
            <a:ext cx="720725" cy="720725"/>
          </a:xfrm>
          <a:prstGeom prst="rect">
            <a:avLst/>
          </a:prstGeom>
          <a:pattFill prst="lgConfetti">
            <a:fgClr>
              <a:srgbClr val="000000"/>
            </a:fgClr>
            <a:bgClr>
              <a:srgbClr val="FFFFFF"/>
            </a:bgClr>
          </a:pattFill>
          <a:ln w="38100">
            <a:noFill/>
          </a:ln>
        </p:spPr>
        <p:txBody>
          <a:bodyPr/>
          <a:lstStyle/>
          <a:p>
            <a:endParaRPr lang="zh-CN" altLang="en-US"/>
          </a:p>
        </p:txBody>
      </p:sp>
      <p:sp>
        <p:nvSpPr>
          <p:cNvPr id="125986" name="矩形 125985"/>
          <p:cNvSpPr/>
          <p:nvPr>
            <p:custDataLst>
              <p:tags r:id="rId10"/>
            </p:custDataLst>
          </p:nvPr>
        </p:nvSpPr>
        <p:spPr>
          <a:xfrm>
            <a:off x="4587875" y="242888"/>
            <a:ext cx="720725" cy="720725"/>
          </a:xfrm>
          <a:prstGeom prst="rect">
            <a:avLst/>
          </a:prstGeom>
          <a:pattFill prst="lgConfetti">
            <a:fgClr>
              <a:srgbClr val="000000"/>
            </a:fgClr>
            <a:bgClr>
              <a:srgbClr val="FFFFFF"/>
            </a:bgClr>
          </a:pattFill>
          <a:ln w="38100">
            <a:noFill/>
          </a:ln>
        </p:spPr>
        <p:txBody>
          <a:bodyPr/>
          <a:lstStyle/>
          <a:p>
            <a:endParaRPr lang="zh-CN" altLang="en-US"/>
          </a:p>
        </p:txBody>
      </p:sp>
      <p:sp>
        <p:nvSpPr>
          <p:cNvPr id="125987" name="矩形 125986"/>
          <p:cNvSpPr/>
          <p:nvPr>
            <p:custDataLst>
              <p:tags r:id="rId11"/>
            </p:custDataLst>
          </p:nvPr>
        </p:nvSpPr>
        <p:spPr>
          <a:xfrm>
            <a:off x="1649413" y="244475"/>
            <a:ext cx="720725" cy="720725"/>
          </a:xfrm>
          <a:prstGeom prst="rect">
            <a:avLst/>
          </a:prstGeom>
          <a:pattFill prst="lgConfetti">
            <a:fgClr>
              <a:srgbClr val="000000"/>
            </a:fgClr>
            <a:bgClr>
              <a:srgbClr val="FFFFFF"/>
            </a:bgClr>
          </a:pattFill>
          <a:ln w="38100">
            <a:noFill/>
          </a:ln>
        </p:spPr>
        <p:txBody>
          <a:bodyPr/>
          <a:lstStyle/>
          <a:p>
            <a:endParaRPr lang="zh-CN" altLang="en-US"/>
          </a:p>
        </p:txBody>
      </p:sp>
      <p:sp>
        <p:nvSpPr>
          <p:cNvPr id="125988" name="矩形 125987"/>
          <p:cNvSpPr/>
          <p:nvPr>
            <p:custDataLst>
              <p:tags r:id="rId12"/>
            </p:custDataLst>
          </p:nvPr>
        </p:nvSpPr>
        <p:spPr>
          <a:xfrm>
            <a:off x="3089275" y="1611313"/>
            <a:ext cx="720725" cy="720725"/>
          </a:xfrm>
          <a:prstGeom prst="rect">
            <a:avLst/>
          </a:prstGeom>
          <a:pattFill prst="lgConfetti">
            <a:fgClr>
              <a:srgbClr val="000000"/>
            </a:fgClr>
            <a:bgClr>
              <a:srgbClr val="FFFFFF"/>
            </a:bgClr>
          </a:pattFill>
          <a:ln w="38100">
            <a:noFill/>
          </a:ln>
        </p:spPr>
        <p:txBody>
          <a:bodyPr/>
          <a:lstStyle/>
          <a:p>
            <a:endParaRPr lang="zh-CN" altLang="en-US"/>
          </a:p>
        </p:txBody>
      </p:sp>
      <p:graphicFrame>
        <p:nvGraphicFramePr>
          <p:cNvPr id="125989" name="表格 125988"/>
          <p:cNvGraphicFramePr>
            <a:graphicFrameLocks noGrp="1"/>
          </p:cNvGraphicFramePr>
          <p:nvPr>
            <p:custDataLst>
              <p:tags r:id="rId13"/>
            </p:custDataLst>
          </p:nvPr>
        </p:nvGraphicFramePr>
        <p:xfrm>
          <a:off x="1649413" y="244475"/>
          <a:ext cx="4165600" cy="3498850"/>
        </p:xfrm>
        <a:graphic>
          <a:graphicData uri="http://schemas.openxmlformats.org/drawingml/2006/table">
            <a:tbl>
              <a:tblPr/>
              <a:tblGrid>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173038">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7">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8">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7">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8">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1450">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7">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8">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7">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8">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4312">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8">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7">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8">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1450">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7">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8">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7">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8">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7">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00"/>
                    </a:p>
                  </a:txBody>
                  <a:tcPr vert="horz">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26432" name="直接连接符 126431"/>
          <p:cNvSpPr/>
          <p:nvPr>
            <p:custDataLst>
              <p:tags r:id="rId14"/>
            </p:custDataLst>
          </p:nvPr>
        </p:nvSpPr>
        <p:spPr>
          <a:xfrm>
            <a:off x="1649413" y="3008313"/>
            <a:ext cx="3671887" cy="0"/>
          </a:xfrm>
          <a:prstGeom prst="line">
            <a:avLst/>
          </a:prstGeom>
          <a:ln w="38100" cap="flat" cmpd="sng">
            <a:solidFill>
              <a:schemeClr val="accent2"/>
            </a:solidFill>
            <a:prstDash val="solid"/>
            <a:headEnd type="none" w="med" len="med"/>
            <a:tailEnd type="none" w="med" len="med"/>
          </a:ln>
        </p:spPr>
        <p:txBody>
          <a:bodyPr/>
          <a:lstStyle/>
          <a:p/>
        </p:txBody>
      </p:sp>
      <p:sp>
        <p:nvSpPr>
          <p:cNvPr id="126433" name="直接连接符 126432"/>
          <p:cNvSpPr/>
          <p:nvPr>
            <p:custDataLst>
              <p:tags r:id="rId15"/>
            </p:custDataLst>
          </p:nvPr>
        </p:nvSpPr>
        <p:spPr>
          <a:xfrm>
            <a:off x="1662113" y="2339975"/>
            <a:ext cx="3671887" cy="0"/>
          </a:xfrm>
          <a:prstGeom prst="line">
            <a:avLst/>
          </a:prstGeom>
          <a:ln w="38100" cap="flat" cmpd="sng">
            <a:solidFill>
              <a:schemeClr val="accent2"/>
            </a:solidFill>
            <a:prstDash val="solid"/>
            <a:headEnd type="none" w="med" len="med"/>
            <a:tailEnd type="none" w="med" len="med"/>
          </a:ln>
        </p:spPr>
        <p:txBody>
          <a:bodyPr/>
          <a:lstStyle/>
          <a:p/>
        </p:txBody>
      </p:sp>
      <p:sp>
        <p:nvSpPr>
          <p:cNvPr id="126434" name="直接连接符 126433"/>
          <p:cNvSpPr/>
          <p:nvPr>
            <p:custDataLst>
              <p:tags r:id="rId16"/>
            </p:custDataLst>
          </p:nvPr>
        </p:nvSpPr>
        <p:spPr>
          <a:xfrm>
            <a:off x="1649413" y="1612900"/>
            <a:ext cx="3671887" cy="0"/>
          </a:xfrm>
          <a:prstGeom prst="line">
            <a:avLst/>
          </a:prstGeom>
          <a:ln w="38100" cap="flat" cmpd="sng">
            <a:solidFill>
              <a:schemeClr val="accent2"/>
            </a:solidFill>
            <a:prstDash val="solid"/>
            <a:headEnd type="none" w="med" len="med"/>
            <a:tailEnd type="none" w="med" len="med"/>
          </a:ln>
        </p:spPr>
        <p:txBody>
          <a:bodyPr/>
          <a:lstStyle/>
          <a:p/>
        </p:txBody>
      </p:sp>
      <p:sp>
        <p:nvSpPr>
          <p:cNvPr id="126435" name="直接连接符 126434"/>
          <p:cNvSpPr/>
          <p:nvPr>
            <p:custDataLst>
              <p:tags r:id="rId17"/>
            </p:custDataLst>
          </p:nvPr>
        </p:nvSpPr>
        <p:spPr>
          <a:xfrm>
            <a:off x="1649413" y="963613"/>
            <a:ext cx="3671887" cy="0"/>
          </a:xfrm>
          <a:prstGeom prst="line">
            <a:avLst/>
          </a:prstGeom>
          <a:ln w="38100" cap="flat" cmpd="sng">
            <a:solidFill>
              <a:schemeClr val="accent2"/>
            </a:solidFill>
            <a:prstDash val="solid"/>
            <a:headEnd type="none" w="med" len="med"/>
            <a:tailEnd type="none" w="med" len="med"/>
          </a:ln>
        </p:spPr>
        <p:txBody>
          <a:bodyPr/>
          <a:lstStyle/>
          <a:p/>
        </p:txBody>
      </p:sp>
      <p:sp>
        <p:nvSpPr>
          <p:cNvPr id="126436" name="直接连接符 126435"/>
          <p:cNvSpPr/>
          <p:nvPr>
            <p:custDataLst>
              <p:tags r:id="rId18"/>
            </p:custDataLst>
          </p:nvPr>
        </p:nvSpPr>
        <p:spPr>
          <a:xfrm flipH="1">
            <a:off x="2362200" y="228600"/>
            <a:ext cx="0" cy="3455988"/>
          </a:xfrm>
          <a:prstGeom prst="line">
            <a:avLst/>
          </a:prstGeom>
          <a:ln w="38100" cap="flat" cmpd="sng">
            <a:solidFill>
              <a:schemeClr val="accent2"/>
            </a:solidFill>
            <a:prstDash val="solid"/>
            <a:headEnd type="none" w="med" len="med"/>
            <a:tailEnd type="none" w="med" len="med"/>
          </a:ln>
        </p:spPr>
        <p:txBody>
          <a:bodyPr/>
          <a:lstStyle/>
          <a:p/>
        </p:txBody>
      </p:sp>
      <p:sp>
        <p:nvSpPr>
          <p:cNvPr id="126437" name="直接连接符 126436"/>
          <p:cNvSpPr/>
          <p:nvPr>
            <p:custDataLst>
              <p:tags r:id="rId19"/>
            </p:custDataLst>
          </p:nvPr>
        </p:nvSpPr>
        <p:spPr>
          <a:xfrm flipH="1">
            <a:off x="3089275" y="244475"/>
            <a:ext cx="0" cy="3455988"/>
          </a:xfrm>
          <a:prstGeom prst="line">
            <a:avLst/>
          </a:prstGeom>
          <a:ln w="38100" cap="flat" cmpd="sng">
            <a:solidFill>
              <a:schemeClr val="accent2"/>
            </a:solidFill>
            <a:prstDash val="solid"/>
            <a:headEnd type="none" w="med" len="med"/>
            <a:tailEnd type="none" w="med" len="med"/>
          </a:ln>
        </p:spPr>
        <p:txBody>
          <a:bodyPr/>
          <a:lstStyle/>
          <a:p/>
        </p:txBody>
      </p:sp>
      <p:sp>
        <p:nvSpPr>
          <p:cNvPr id="126438" name="直接连接符 126437"/>
          <p:cNvSpPr/>
          <p:nvPr>
            <p:custDataLst>
              <p:tags r:id="rId20"/>
            </p:custDataLst>
          </p:nvPr>
        </p:nvSpPr>
        <p:spPr>
          <a:xfrm flipH="1">
            <a:off x="3810000" y="244475"/>
            <a:ext cx="0" cy="3455988"/>
          </a:xfrm>
          <a:prstGeom prst="line">
            <a:avLst/>
          </a:prstGeom>
          <a:ln w="38100" cap="flat" cmpd="sng">
            <a:solidFill>
              <a:schemeClr val="accent2"/>
            </a:solidFill>
            <a:prstDash val="solid"/>
            <a:headEnd type="none" w="med" len="med"/>
            <a:tailEnd type="none" w="med" len="med"/>
          </a:ln>
        </p:spPr>
        <p:txBody>
          <a:bodyPr/>
          <a:lstStyle/>
          <a:p/>
        </p:txBody>
      </p:sp>
      <p:sp>
        <p:nvSpPr>
          <p:cNvPr id="126439" name="直接连接符 126438"/>
          <p:cNvSpPr/>
          <p:nvPr>
            <p:custDataLst>
              <p:tags r:id="rId21"/>
            </p:custDataLst>
          </p:nvPr>
        </p:nvSpPr>
        <p:spPr>
          <a:xfrm flipH="1">
            <a:off x="4587875" y="228600"/>
            <a:ext cx="0" cy="3455988"/>
          </a:xfrm>
          <a:prstGeom prst="line">
            <a:avLst/>
          </a:prstGeom>
          <a:ln w="38100" cap="flat" cmpd="sng">
            <a:solidFill>
              <a:schemeClr val="accent2"/>
            </a:solidFill>
            <a:prstDash val="solid"/>
            <a:headEnd type="none" w="med" len="med"/>
            <a:tailEnd type="none" w="med" len="med"/>
          </a:ln>
        </p:spPr>
        <p:txBody>
          <a:bodyPr/>
          <a:lstStyle/>
          <a:p/>
        </p:txBody>
      </p:sp>
      <p:sp>
        <p:nvSpPr>
          <p:cNvPr id="126440" name="椭圆 126439"/>
          <p:cNvSpPr/>
          <p:nvPr>
            <p:custDataLst>
              <p:tags r:id="rId22"/>
            </p:custDataLst>
          </p:nvPr>
        </p:nvSpPr>
        <p:spPr>
          <a:xfrm>
            <a:off x="2971800" y="1447800"/>
            <a:ext cx="990600" cy="990600"/>
          </a:xfrm>
          <a:prstGeom prst="ellipse">
            <a:avLst/>
          </a:prstGeom>
          <a:noFill/>
          <a:ln w="38100" cap="flat" cmpd="sng">
            <a:solidFill>
              <a:srgbClr val="FF0000"/>
            </a:solidFill>
            <a:prstDash val="solid"/>
            <a:headEnd type="none" w="med" len="med"/>
            <a:tailEnd type="none" w="med" len="med"/>
          </a:ln>
        </p:spPr>
        <p:txBody>
          <a:bodyPr/>
          <a:lstStyle/>
          <a:p>
            <a:endParaRPr lang="zh-CN" altLang="en-US"/>
          </a:p>
        </p:txBody>
      </p:sp>
      <p:grpSp>
        <p:nvGrpSpPr>
          <p:cNvPr id="14" name="组合 13"/>
          <p:cNvGrpSpPr/>
          <p:nvPr>
            <p:custDataLst>
              <p:tags r:id="rId23"/>
            </p:custDataLst>
          </p:nvPr>
        </p:nvGrpSpPr>
        <p:grpSpPr>
          <a:xfrm>
            <a:off x="87630" y="-33020"/>
            <a:ext cx="12017375" cy="6858000"/>
            <a:chOff x="220717" y="178677"/>
            <a:chExt cx="11666483" cy="6568965"/>
          </a:xfrm>
        </p:grpSpPr>
        <p:sp>
          <p:nvSpPr>
            <p:cNvPr id="15" name="矩形 14"/>
            <p:cNvSpPr/>
            <p:nvPr>
              <p:custDataLst>
                <p:tags r:id="rId24"/>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25"/>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26"/>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27"/>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6440"/>
                                        </p:tgtEl>
                                        <p:attrNameLst>
                                          <p:attrName>style.visibility</p:attrName>
                                        </p:attrNameLst>
                                      </p:cBhvr>
                                      <p:to>
                                        <p:strVal val="visible"/>
                                      </p:to>
                                    </p:set>
                                    <p:animEffect transition="in" filter="blinds(horizontal)">
                                      <p:cBhvr>
                                        <p:cTn id="7" dur="500"/>
                                        <p:tgtEl>
                                          <p:spTgt spid="1264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5957"/>
                                        </p:tgtEl>
                                        <p:attrNameLst>
                                          <p:attrName>style.visibility</p:attrName>
                                        </p:attrNameLst>
                                      </p:cBhvr>
                                      <p:to>
                                        <p:strVal val="visible"/>
                                      </p:to>
                                    </p:set>
                                    <p:animEffect transition="in" filter="blinds(horizontal)">
                                      <p:cBhvr>
                                        <p:cTn id="12" dur="500"/>
                                        <p:tgtEl>
                                          <p:spTgt spid="1259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5958"/>
                                        </p:tgtEl>
                                        <p:attrNameLst>
                                          <p:attrName>style.visibility</p:attrName>
                                        </p:attrNameLst>
                                      </p:cBhvr>
                                      <p:to>
                                        <p:strVal val="visible"/>
                                      </p:to>
                                    </p:set>
                                    <p:animEffect transition="in" filter="blinds(horizontal)">
                                      <p:cBhvr>
                                        <p:cTn id="17" dur="500"/>
                                        <p:tgtEl>
                                          <p:spTgt spid="1259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5959"/>
                                        </p:tgtEl>
                                        <p:attrNameLst>
                                          <p:attrName>style.visibility</p:attrName>
                                        </p:attrNameLst>
                                      </p:cBhvr>
                                      <p:to>
                                        <p:strVal val="visible"/>
                                      </p:to>
                                    </p:set>
                                    <p:animEffect transition="in" filter="blinds(horizontal)">
                                      <p:cBhvr>
                                        <p:cTn id="22" dur="500"/>
                                        <p:tgtEl>
                                          <p:spTgt spid="12595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5962"/>
                                        </p:tgtEl>
                                        <p:attrNameLst>
                                          <p:attrName>style.visibility</p:attrName>
                                        </p:attrNameLst>
                                      </p:cBhvr>
                                      <p:to>
                                        <p:strVal val="visible"/>
                                      </p:to>
                                    </p:set>
                                    <p:animEffect transition="in" filter="blinds(horizontal)">
                                      <p:cBhvr>
                                        <p:cTn id="27" dur="500"/>
                                        <p:tgtEl>
                                          <p:spTgt spid="125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p:bldP spid="125959" grpId="0"/>
      <p:bldP spid="12596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descr="B146"/>
          <p:cNvPicPr>
            <a:picLocks noChangeAspect="1"/>
          </p:cNvPicPr>
          <p:nvPr>
            <p:custDataLst>
              <p:tags r:id="rId1"/>
            </p:custDataLst>
          </p:nvPr>
        </p:nvPicPr>
        <p:blipFill>
          <a:blip r:embed="rId2"/>
          <a:stretch>
            <a:fillRect/>
          </a:stretch>
        </p:blipFill>
        <p:spPr>
          <a:xfrm>
            <a:off x="1676400" y="1600200"/>
            <a:ext cx="8991600" cy="3908425"/>
          </a:xfrm>
          <a:prstGeom prst="rect">
            <a:avLst/>
          </a:prstGeom>
          <a:noFill/>
          <a:ln w="9525">
            <a:noFill/>
          </a:ln>
        </p:spPr>
      </p:pic>
      <p:pic>
        <p:nvPicPr>
          <p:cNvPr id="142339" name="图片 142338" descr="无标题"/>
          <p:cNvPicPr>
            <a:picLocks noChangeAspect="1"/>
          </p:cNvPicPr>
          <p:nvPr>
            <p:custDataLst>
              <p:tags r:id="rId3"/>
            </p:custDataLst>
          </p:nvPr>
        </p:nvPicPr>
        <p:blipFill>
          <a:blip r:embed="rId4"/>
          <a:stretch>
            <a:fillRect/>
          </a:stretch>
        </p:blipFill>
        <p:spPr>
          <a:xfrm>
            <a:off x="2743200" y="4763"/>
            <a:ext cx="6096000" cy="2052637"/>
          </a:xfrm>
          <a:prstGeom prst="rect">
            <a:avLst/>
          </a:prstGeom>
          <a:noFill/>
          <a:ln w="9525">
            <a:noFill/>
          </a:ln>
        </p:spPr>
      </p:pic>
      <p:sp>
        <p:nvSpPr>
          <p:cNvPr id="142340" name="矩形 142339"/>
          <p:cNvSpPr/>
          <p:nvPr>
            <p:custDataLst>
              <p:tags r:id="rId5"/>
            </p:custDataLst>
          </p:nvPr>
        </p:nvSpPr>
        <p:spPr>
          <a:xfrm>
            <a:off x="5562600" y="1752600"/>
            <a:ext cx="685800" cy="533400"/>
          </a:xfrm>
          <a:prstGeom prst="rect">
            <a:avLst/>
          </a:prstGeom>
          <a:solidFill>
            <a:schemeClr val="bg1"/>
          </a:solidFill>
          <a:ln w="38100">
            <a:noFill/>
          </a:ln>
        </p:spPr>
        <p:txBody>
          <a:bodyPr/>
          <a:lstStyle/>
          <a:p>
            <a:endParaRPr lang="zh-CN" altLang="en-US"/>
          </a:p>
        </p:txBody>
      </p:sp>
      <p:sp>
        <p:nvSpPr>
          <p:cNvPr id="142342" name="矩形 142341"/>
          <p:cNvSpPr/>
          <p:nvPr>
            <p:custDataLst>
              <p:tags r:id="rId6"/>
            </p:custDataLst>
          </p:nvPr>
        </p:nvSpPr>
        <p:spPr>
          <a:xfrm>
            <a:off x="1752600" y="1905000"/>
            <a:ext cx="4343400" cy="3048000"/>
          </a:xfrm>
          <a:prstGeom prst="rect">
            <a:avLst/>
          </a:prstGeom>
          <a:noFill/>
          <a:ln w="38100" cap="flat" cmpd="sng">
            <a:solidFill>
              <a:srgbClr val="FF0000"/>
            </a:solidFill>
            <a:prstDash val="solid"/>
            <a:miter/>
            <a:headEnd type="none" w="med" len="med"/>
            <a:tailEnd type="none" w="med" len="med"/>
          </a:ln>
        </p:spPr>
        <p:txBody>
          <a:bodyPr/>
          <a:lstStyle/>
          <a:p>
            <a:endParaRPr lang="zh-CN" altLang="en-US"/>
          </a:p>
        </p:txBody>
      </p:sp>
      <p:sp>
        <p:nvSpPr>
          <p:cNvPr id="142345" name="矩形 142344"/>
          <p:cNvSpPr/>
          <p:nvPr>
            <p:custDataLst>
              <p:tags r:id="rId7"/>
            </p:custDataLst>
          </p:nvPr>
        </p:nvSpPr>
        <p:spPr>
          <a:xfrm>
            <a:off x="1321435" y="5440680"/>
            <a:ext cx="9989820" cy="1272540"/>
          </a:xfrm>
          <a:prstGeom prst="rect">
            <a:avLst/>
          </a:prstGeom>
          <a:solidFill>
            <a:schemeClr val="bg2">
              <a:lumMod val="95000"/>
            </a:schemeClr>
          </a:solidFill>
          <a:ln w="38100">
            <a:noFill/>
          </a:ln>
        </p:spPr>
        <p:txBody>
          <a:bodyPr wrap="square" anchor="ctr" anchorCtr="0">
            <a:spAutoFit/>
          </a:bodyPr>
          <a:lstStyle/>
          <a:p>
            <a:pPr>
              <a:lnSpc>
                <a:spcPct val="120000"/>
              </a:lnSpc>
            </a:pPr>
            <a:r>
              <a:rPr lang="en-US" altLang="zh-CN" sz="3200" b="1">
                <a:solidFill>
                  <a:srgbClr val="0000CC"/>
                </a:solidFill>
                <a:latin typeface="Arial Black" panose="020B0A04020102020204" charset="0"/>
                <a:ea typeface="微软雅黑" panose="020B0503020204020204" pitchFamily="34" charset="-122"/>
              </a:rPr>
              <a:t>1 mL</a:t>
            </a:r>
            <a:r>
              <a:rPr lang="zh-CN" altLang="zh-CN" sz="3200" b="1">
                <a:solidFill>
                  <a:srgbClr val="0000CC"/>
                </a:solidFill>
                <a:latin typeface="Arial Black" panose="020B0A04020102020204" charset="0"/>
                <a:ea typeface="微软雅黑" panose="020B0503020204020204" pitchFamily="34" charset="-122"/>
              </a:rPr>
              <a:t>培养液中细胞个数</a:t>
            </a:r>
            <a:r>
              <a:rPr lang="zh-CN" altLang="en-US" sz="3200" b="1">
                <a:solidFill>
                  <a:srgbClr val="0000CC"/>
                </a:solidFill>
                <a:latin typeface="Arial Black" panose="020B0A04020102020204" charset="0"/>
                <a:ea typeface="微软雅黑" panose="020B0503020204020204" pitchFamily="34" charset="-122"/>
              </a:rPr>
              <a:t>＝</a:t>
            </a:r>
            <a:endParaRPr lang="zh-CN" altLang="en-US" sz="3200" b="1">
              <a:solidFill>
                <a:srgbClr val="0000CC"/>
              </a:solidFill>
              <a:latin typeface="Arial Black" panose="020B0A04020102020204" charset="0"/>
              <a:ea typeface="微软雅黑" panose="020B0503020204020204" pitchFamily="34" charset="-122"/>
            </a:endParaRPr>
          </a:p>
          <a:p>
            <a:pPr>
              <a:lnSpc>
                <a:spcPct val="120000"/>
              </a:lnSpc>
            </a:pPr>
            <a:r>
              <a:rPr lang="en-US" altLang="zh-CN" sz="3200" b="1">
                <a:sym typeface="+mn-ea"/>
              </a:rPr>
              <a:t>     </a:t>
            </a:r>
            <a:r>
              <a:rPr lang="zh-CN" altLang="en-US" sz="3200" b="1">
                <a:sym typeface="+mn-ea"/>
              </a:rPr>
              <a:t>中方格中酵母菌数量的平均值</a:t>
            </a:r>
            <a:r>
              <a:rPr lang="en-US" altLang="zh-CN" sz="3200" b="1">
                <a:solidFill>
                  <a:srgbClr val="FF0000"/>
                </a:solidFill>
                <a:latin typeface="Arial Black" panose="020B0A04020102020204" charset="0"/>
                <a:ea typeface="微软雅黑" panose="020B0503020204020204" pitchFamily="34" charset="-122"/>
              </a:rPr>
              <a:t>×16</a:t>
            </a:r>
            <a:r>
              <a:rPr lang="en-US" altLang="zh-CN" sz="3200" b="1">
                <a:solidFill>
                  <a:srgbClr val="0000CC"/>
                </a:solidFill>
                <a:latin typeface="Arial Black" panose="020B0A04020102020204" charset="0"/>
                <a:ea typeface="微软雅黑" panose="020B0503020204020204" pitchFamily="34" charset="-122"/>
              </a:rPr>
              <a:t>×10</a:t>
            </a:r>
            <a:r>
              <a:rPr lang="en-US" altLang="zh-CN" sz="3200" b="1" baseline="30000">
                <a:solidFill>
                  <a:srgbClr val="0000CC"/>
                </a:solidFill>
                <a:latin typeface="Arial Black" panose="020B0A04020102020204" charset="0"/>
                <a:ea typeface="微软雅黑" panose="020B0503020204020204" pitchFamily="34" charset="-122"/>
              </a:rPr>
              <a:t>4 </a:t>
            </a:r>
            <a:r>
              <a:rPr lang="en-US" altLang="zh-CN" sz="3200" b="1">
                <a:solidFill>
                  <a:srgbClr val="0000CC"/>
                </a:solidFill>
                <a:latin typeface="Arial Black" panose="020B0A04020102020204" charset="0"/>
                <a:ea typeface="微软雅黑" panose="020B0503020204020204" pitchFamily="34" charset="-122"/>
              </a:rPr>
              <a:t>×</a:t>
            </a:r>
            <a:r>
              <a:rPr lang="zh-CN" altLang="zh-CN" sz="3200" b="1">
                <a:solidFill>
                  <a:srgbClr val="0000CC"/>
                </a:solidFill>
                <a:latin typeface="Arial Black" panose="020B0A04020102020204" charset="0"/>
                <a:ea typeface="微软雅黑" panose="020B0503020204020204" pitchFamily="34" charset="-122"/>
              </a:rPr>
              <a:t>稀释倍数</a:t>
            </a:r>
            <a:endParaRPr lang="en-US" altLang="zh-CN" b="1">
              <a:latin typeface="Arial Black" panose="020B0A04020102020204" charset="0"/>
              <a:ea typeface="微软雅黑" panose="020B0503020204020204" pitchFamily="34" charset="-122"/>
            </a:endParaRPr>
          </a:p>
        </p:txBody>
      </p:sp>
      <p:sp>
        <p:nvSpPr>
          <p:cNvPr id="142346" name="直接连接符 142345"/>
          <p:cNvSpPr/>
          <p:nvPr>
            <p:custDataLst>
              <p:tags r:id="rId8"/>
            </p:custDataLst>
          </p:nvPr>
        </p:nvSpPr>
        <p:spPr>
          <a:xfrm flipH="1">
            <a:off x="3048000" y="2286000"/>
            <a:ext cx="0" cy="2362200"/>
          </a:xfrm>
          <a:prstGeom prst="line">
            <a:avLst/>
          </a:prstGeom>
          <a:ln w="38100" cap="flat" cmpd="sng">
            <a:solidFill>
              <a:srgbClr val="FF0066"/>
            </a:solidFill>
            <a:prstDash val="solid"/>
            <a:headEnd type="none" w="med" len="med"/>
            <a:tailEnd type="none" w="med" len="med"/>
          </a:ln>
        </p:spPr>
        <p:txBody>
          <a:bodyPr/>
          <a:lstStyle/>
          <a:p/>
        </p:txBody>
      </p:sp>
      <p:sp>
        <p:nvSpPr>
          <p:cNvPr id="142347" name="直接连接符 142346"/>
          <p:cNvSpPr/>
          <p:nvPr>
            <p:custDataLst>
              <p:tags r:id="rId9"/>
            </p:custDataLst>
          </p:nvPr>
        </p:nvSpPr>
        <p:spPr>
          <a:xfrm>
            <a:off x="2133600" y="2819400"/>
            <a:ext cx="3429000" cy="0"/>
          </a:xfrm>
          <a:prstGeom prst="line">
            <a:avLst/>
          </a:prstGeom>
          <a:ln w="38100" cap="flat" cmpd="sng">
            <a:solidFill>
              <a:srgbClr val="FF0066"/>
            </a:solidFill>
            <a:prstDash val="solid"/>
            <a:headEnd type="none" w="med" len="med"/>
            <a:tailEnd type="none" w="med" len="med"/>
          </a:ln>
        </p:spPr>
        <p:txBody>
          <a:bodyPr/>
          <a:lstStyle/>
          <a:p/>
        </p:txBody>
      </p:sp>
      <p:sp>
        <p:nvSpPr>
          <p:cNvPr id="142348" name="直接连接符 142347"/>
          <p:cNvSpPr/>
          <p:nvPr>
            <p:custDataLst>
              <p:tags r:id="rId10"/>
            </p:custDataLst>
          </p:nvPr>
        </p:nvSpPr>
        <p:spPr>
          <a:xfrm flipH="1">
            <a:off x="3886200" y="2286000"/>
            <a:ext cx="0" cy="2362200"/>
          </a:xfrm>
          <a:prstGeom prst="line">
            <a:avLst/>
          </a:prstGeom>
          <a:ln w="38100" cap="flat" cmpd="sng">
            <a:solidFill>
              <a:srgbClr val="FF0066"/>
            </a:solidFill>
            <a:prstDash val="solid"/>
            <a:headEnd type="none" w="med" len="med"/>
            <a:tailEnd type="none" w="med" len="med"/>
          </a:ln>
        </p:spPr>
        <p:txBody>
          <a:bodyPr/>
          <a:lstStyle/>
          <a:p/>
        </p:txBody>
      </p:sp>
      <p:sp>
        <p:nvSpPr>
          <p:cNvPr id="142349" name="直接连接符 142348"/>
          <p:cNvSpPr/>
          <p:nvPr>
            <p:custDataLst>
              <p:tags r:id="rId11"/>
            </p:custDataLst>
          </p:nvPr>
        </p:nvSpPr>
        <p:spPr>
          <a:xfrm flipH="1">
            <a:off x="4724400" y="2286000"/>
            <a:ext cx="0" cy="2362200"/>
          </a:xfrm>
          <a:prstGeom prst="line">
            <a:avLst/>
          </a:prstGeom>
          <a:ln w="38100" cap="flat" cmpd="sng">
            <a:solidFill>
              <a:srgbClr val="FF0066"/>
            </a:solidFill>
            <a:prstDash val="solid"/>
            <a:headEnd type="none" w="med" len="med"/>
            <a:tailEnd type="none" w="med" len="med"/>
          </a:ln>
        </p:spPr>
        <p:txBody>
          <a:bodyPr/>
          <a:lstStyle/>
          <a:p/>
        </p:txBody>
      </p:sp>
      <p:sp>
        <p:nvSpPr>
          <p:cNvPr id="142350" name="直接连接符 142349"/>
          <p:cNvSpPr/>
          <p:nvPr>
            <p:custDataLst>
              <p:tags r:id="rId12"/>
            </p:custDataLst>
          </p:nvPr>
        </p:nvSpPr>
        <p:spPr>
          <a:xfrm>
            <a:off x="2133600" y="3429000"/>
            <a:ext cx="3429000" cy="0"/>
          </a:xfrm>
          <a:prstGeom prst="line">
            <a:avLst/>
          </a:prstGeom>
          <a:ln w="38100" cap="flat" cmpd="sng">
            <a:solidFill>
              <a:srgbClr val="FF0066"/>
            </a:solidFill>
            <a:prstDash val="solid"/>
            <a:headEnd type="none" w="med" len="med"/>
            <a:tailEnd type="none" w="med" len="med"/>
          </a:ln>
        </p:spPr>
        <p:txBody>
          <a:bodyPr/>
          <a:lstStyle/>
          <a:p/>
        </p:txBody>
      </p:sp>
      <p:sp>
        <p:nvSpPr>
          <p:cNvPr id="142351" name="直接连接符 142350"/>
          <p:cNvSpPr/>
          <p:nvPr>
            <p:custDataLst>
              <p:tags r:id="rId13"/>
            </p:custDataLst>
          </p:nvPr>
        </p:nvSpPr>
        <p:spPr>
          <a:xfrm>
            <a:off x="2133600" y="4038600"/>
            <a:ext cx="3505200" cy="0"/>
          </a:xfrm>
          <a:prstGeom prst="line">
            <a:avLst/>
          </a:prstGeom>
          <a:ln w="38100" cap="flat" cmpd="sng">
            <a:solidFill>
              <a:srgbClr val="FF0066"/>
            </a:solidFill>
            <a:prstDash val="solid"/>
            <a:headEnd type="none" w="med" len="med"/>
            <a:tailEnd type="none" w="med" len="med"/>
          </a:ln>
        </p:spPr>
        <p:txBody>
          <a:bodyPr/>
          <a:lstStyle/>
          <a:p/>
        </p:txBody>
      </p:sp>
      <p:grpSp>
        <p:nvGrpSpPr>
          <p:cNvPr id="14" name="组合 13"/>
          <p:cNvGrpSpPr/>
          <p:nvPr>
            <p:custDataLst>
              <p:tags r:id="rId14"/>
            </p:custDataLst>
          </p:nvPr>
        </p:nvGrpSpPr>
        <p:grpSpPr>
          <a:xfrm>
            <a:off x="87630" y="-33020"/>
            <a:ext cx="12017375" cy="6858000"/>
            <a:chOff x="220717" y="178677"/>
            <a:chExt cx="11666483" cy="6568965"/>
          </a:xfrm>
        </p:grpSpPr>
        <p:sp>
          <p:nvSpPr>
            <p:cNvPr id="15" name="矩形 14"/>
            <p:cNvSpPr/>
            <p:nvPr>
              <p:custDataLst>
                <p:tags r:id="rId15"/>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16"/>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7"/>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8"/>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2342"/>
                                        </p:tgtEl>
                                        <p:attrNameLst>
                                          <p:attrName>style.visibility</p:attrName>
                                        </p:attrNameLst>
                                      </p:cBhvr>
                                      <p:to>
                                        <p:strVal val="visible"/>
                                      </p:to>
                                    </p:set>
                                    <p:animEffect transition="in" filter="blinds(horizontal)">
                                      <p:cBhvr>
                                        <p:cTn id="7" dur="500"/>
                                        <p:tgtEl>
                                          <p:spTgt spid="1423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2346"/>
                                        </p:tgtEl>
                                        <p:attrNameLst>
                                          <p:attrName>style.visibility</p:attrName>
                                        </p:attrNameLst>
                                      </p:cBhvr>
                                      <p:to>
                                        <p:strVal val="visible"/>
                                      </p:to>
                                    </p:set>
                                    <p:animEffect transition="in" filter="blinds(horizontal)">
                                      <p:cBhvr>
                                        <p:cTn id="12" dur="500"/>
                                        <p:tgtEl>
                                          <p:spTgt spid="142346"/>
                                        </p:tgtEl>
                                      </p:cBhvr>
                                    </p:animEffect>
                                  </p:childTnLst>
                                </p:cTn>
                              </p:par>
                              <p:par>
                                <p:cTn id="13" presetID="3" presetClass="entr" presetSubtype="10" fill="hold" nodeType="withEffect">
                                  <p:stCondLst>
                                    <p:cond delay="0"/>
                                  </p:stCondLst>
                                  <p:childTnLst>
                                    <p:set>
                                      <p:cBhvr>
                                        <p:cTn id="14" dur="1" fill="hold">
                                          <p:stCondLst>
                                            <p:cond delay="0"/>
                                          </p:stCondLst>
                                        </p:cTn>
                                        <p:tgtEl>
                                          <p:spTgt spid="142347"/>
                                        </p:tgtEl>
                                        <p:attrNameLst>
                                          <p:attrName>style.visibility</p:attrName>
                                        </p:attrNameLst>
                                      </p:cBhvr>
                                      <p:to>
                                        <p:strVal val="visible"/>
                                      </p:to>
                                    </p:set>
                                    <p:animEffect transition="in" filter="blinds(horizontal)">
                                      <p:cBhvr>
                                        <p:cTn id="15" dur="500"/>
                                        <p:tgtEl>
                                          <p:spTgt spid="142347"/>
                                        </p:tgtEl>
                                      </p:cBhvr>
                                    </p:animEffect>
                                  </p:childTnLst>
                                </p:cTn>
                              </p:par>
                              <p:par>
                                <p:cTn id="16" presetID="3" presetClass="entr" presetSubtype="10" fill="hold" nodeType="withEffect">
                                  <p:stCondLst>
                                    <p:cond delay="0"/>
                                  </p:stCondLst>
                                  <p:childTnLst>
                                    <p:set>
                                      <p:cBhvr>
                                        <p:cTn id="17" dur="1" fill="hold">
                                          <p:stCondLst>
                                            <p:cond delay="0"/>
                                          </p:stCondLst>
                                        </p:cTn>
                                        <p:tgtEl>
                                          <p:spTgt spid="142348"/>
                                        </p:tgtEl>
                                        <p:attrNameLst>
                                          <p:attrName>style.visibility</p:attrName>
                                        </p:attrNameLst>
                                      </p:cBhvr>
                                      <p:to>
                                        <p:strVal val="visible"/>
                                      </p:to>
                                    </p:set>
                                    <p:animEffect transition="in" filter="blinds(horizontal)">
                                      <p:cBhvr>
                                        <p:cTn id="18" dur="500"/>
                                        <p:tgtEl>
                                          <p:spTgt spid="142348"/>
                                        </p:tgtEl>
                                      </p:cBhvr>
                                    </p:animEffect>
                                  </p:childTnLst>
                                </p:cTn>
                              </p:par>
                              <p:par>
                                <p:cTn id="19" presetID="3" presetClass="entr" presetSubtype="10" fill="hold" nodeType="withEffect">
                                  <p:stCondLst>
                                    <p:cond delay="0"/>
                                  </p:stCondLst>
                                  <p:childTnLst>
                                    <p:set>
                                      <p:cBhvr>
                                        <p:cTn id="20" dur="1" fill="hold">
                                          <p:stCondLst>
                                            <p:cond delay="0"/>
                                          </p:stCondLst>
                                        </p:cTn>
                                        <p:tgtEl>
                                          <p:spTgt spid="142349"/>
                                        </p:tgtEl>
                                        <p:attrNameLst>
                                          <p:attrName>style.visibility</p:attrName>
                                        </p:attrNameLst>
                                      </p:cBhvr>
                                      <p:to>
                                        <p:strVal val="visible"/>
                                      </p:to>
                                    </p:set>
                                    <p:animEffect transition="in" filter="blinds(horizontal)">
                                      <p:cBhvr>
                                        <p:cTn id="21" dur="500"/>
                                        <p:tgtEl>
                                          <p:spTgt spid="142349"/>
                                        </p:tgtEl>
                                      </p:cBhvr>
                                    </p:animEffect>
                                  </p:childTnLst>
                                </p:cTn>
                              </p:par>
                              <p:par>
                                <p:cTn id="22" presetID="3" presetClass="entr" presetSubtype="10" fill="hold" nodeType="withEffect">
                                  <p:stCondLst>
                                    <p:cond delay="0"/>
                                  </p:stCondLst>
                                  <p:childTnLst>
                                    <p:set>
                                      <p:cBhvr>
                                        <p:cTn id="23" dur="1" fill="hold">
                                          <p:stCondLst>
                                            <p:cond delay="0"/>
                                          </p:stCondLst>
                                        </p:cTn>
                                        <p:tgtEl>
                                          <p:spTgt spid="142350"/>
                                        </p:tgtEl>
                                        <p:attrNameLst>
                                          <p:attrName>style.visibility</p:attrName>
                                        </p:attrNameLst>
                                      </p:cBhvr>
                                      <p:to>
                                        <p:strVal val="visible"/>
                                      </p:to>
                                    </p:set>
                                    <p:animEffect transition="in" filter="blinds(horizontal)">
                                      <p:cBhvr>
                                        <p:cTn id="24" dur="500"/>
                                        <p:tgtEl>
                                          <p:spTgt spid="142350"/>
                                        </p:tgtEl>
                                      </p:cBhvr>
                                    </p:animEffect>
                                  </p:childTnLst>
                                </p:cTn>
                              </p:par>
                              <p:par>
                                <p:cTn id="25" presetID="3" presetClass="entr" presetSubtype="10" fill="hold" nodeType="withEffect">
                                  <p:stCondLst>
                                    <p:cond delay="0"/>
                                  </p:stCondLst>
                                  <p:childTnLst>
                                    <p:set>
                                      <p:cBhvr>
                                        <p:cTn id="26" dur="1" fill="hold">
                                          <p:stCondLst>
                                            <p:cond delay="0"/>
                                          </p:stCondLst>
                                        </p:cTn>
                                        <p:tgtEl>
                                          <p:spTgt spid="142351"/>
                                        </p:tgtEl>
                                        <p:attrNameLst>
                                          <p:attrName>style.visibility</p:attrName>
                                        </p:attrNameLst>
                                      </p:cBhvr>
                                      <p:to>
                                        <p:strVal val="visible"/>
                                      </p:to>
                                    </p:set>
                                    <p:animEffect transition="in" filter="blinds(horizontal)">
                                      <p:cBhvr>
                                        <p:cTn id="27" dur="500"/>
                                        <p:tgtEl>
                                          <p:spTgt spid="14235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2345"/>
                                        </p:tgtEl>
                                        <p:attrNameLst>
                                          <p:attrName>style.visibility</p:attrName>
                                        </p:attrNameLst>
                                      </p:cBhvr>
                                      <p:to>
                                        <p:strVal val="visible"/>
                                      </p:to>
                                    </p:set>
                                    <p:animEffect transition="in" filter="blinds(horizontal)">
                                      <p:cBhvr>
                                        <p:cTn id="32" dur="500"/>
                                        <p:tgtEl>
                                          <p:spTgt spid="142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2" name="Picture 2" descr="B146"/>
          <p:cNvPicPr>
            <a:picLocks noChangeAspect="1"/>
          </p:cNvPicPr>
          <p:nvPr>
            <p:custDataLst>
              <p:tags r:id="rId1"/>
            </p:custDataLst>
          </p:nvPr>
        </p:nvPicPr>
        <p:blipFill>
          <a:blip r:embed="rId2"/>
          <a:stretch>
            <a:fillRect/>
          </a:stretch>
        </p:blipFill>
        <p:spPr>
          <a:xfrm>
            <a:off x="1676400" y="1600200"/>
            <a:ext cx="8991600" cy="3908425"/>
          </a:xfrm>
          <a:prstGeom prst="rect">
            <a:avLst/>
          </a:prstGeom>
          <a:noFill/>
          <a:ln w="9525">
            <a:noFill/>
          </a:ln>
        </p:spPr>
      </p:pic>
      <p:pic>
        <p:nvPicPr>
          <p:cNvPr id="140293" name="图片 140292" descr="无标题"/>
          <p:cNvPicPr>
            <a:picLocks noChangeAspect="1"/>
          </p:cNvPicPr>
          <p:nvPr>
            <p:custDataLst>
              <p:tags r:id="rId3"/>
            </p:custDataLst>
          </p:nvPr>
        </p:nvPicPr>
        <p:blipFill>
          <a:blip r:embed="rId4"/>
          <a:stretch>
            <a:fillRect/>
          </a:stretch>
        </p:blipFill>
        <p:spPr>
          <a:xfrm>
            <a:off x="2743200" y="4763"/>
            <a:ext cx="6096000" cy="2052637"/>
          </a:xfrm>
          <a:prstGeom prst="rect">
            <a:avLst/>
          </a:prstGeom>
          <a:noFill/>
          <a:ln w="9525">
            <a:noFill/>
          </a:ln>
        </p:spPr>
      </p:pic>
      <p:sp>
        <p:nvSpPr>
          <p:cNvPr id="140294" name="矩形 140293"/>
          <p:cNvSpPr/>
          <p:nvPr>
            <p:custDataLst>
              <p:tags r:id="rId5"/>
            </p:custDataLst>
          </p:nvPr>
        </p:nvSpPr>
        <p:spPr>
          <a:xfrm>
            <a:off x="5562600" y="1752600"/>
            <a:ext cx="685800" cy="533400"/>
          </a:xfrm>
          <a:prstGeom prst="rect">
            <a:avLst/>
          </a:prstGeom>
          <a:solidFill>
            <a:schemeClr val="bg1"/>
          </a:solidFill>
          <a:ln w="38100">
            <a:noFill/>
          </a:ln>
        </p:spPr>
        <p:txBody>
          <a:bodyPr/>
          <a:lstStyle/>
          <a:p>
            <a:endParaRPr lang="zh-CN" altLang="en-US"/>
          </a:p>
        </p:txBody>
      </p:sp>
      <p:sp>
        <p:nvSpPr>
          <p:cNvPr id="140295" name="矩形 140294"/>
          <p:cNvSpPr/>
          <p:nvPr>
            <p:custDataLst>
              <p:tags r:id="rId6"/>
            </p:custDataLst>
          </p:nvPr>
        </p:nvSpPr>
        <p:spPr>
          <a:xfrm>
            <a:off x="971550" y="5509895"/>
            <a:ext cx="10739755" cy="1173480"/>
          </a:xfrm>
          <a:prstGeom prst="rect">
            <a:avLst/>
          </a:prstGeom>
          <a:solidFill>
            <a:schemeClr val="bg2">
              <a:lumMod val="95000"/>
            </a:schemeClr>
          </a:solidFill>
          <a:ln w="38100">
            <a:noFill/>
          </a:ln>
        </p:spPr>
        <p:txBody>
          <a:bodyPr wrap="square" anchor="ctr" anchorCtr="0">
            <a:spAutoFit/>
          </a:bodyPr>
          <a:lstStyle/>
          <a:p>
            <a:pPr>
              <a:lnSpc>
                <a:spcPct val="110000"/>
              </a:lnSpc>
            </a:pPr>
            <a:r>
              <a:rPr lang="en-US" altLang="zh-CN" sz="3200" b="1">
                <a:solidFill>
                  <a:srgbClr val="0000CC"/>
                </a:solidFill>
                <a:latin typeface="Arial Black" panose="020B0A04020102020204" charset="0"/>
                <a:ea typeface="微软雅黑" panose="020B0503020204020204" pitchFamily="34" charset="-122"/>
                <a:cs typeface="Arial Black" panose="020B0A04020102020204" charset="0"/>
              </a:rPr>
              <a:t>1 mL</a:t>
            </a:r>
            <a:r>
              <a:rPr lang="zh-CN" altLang="zh-CN" sz="3200" b="1">
                <a:solidFill>
                  <a:srgbClr val="0000CC"/>
                </a:solidFill>
                <a:latin typeface="Arial Black" panose="020B0A04020102020204" charset="0"/>
                <a:ea typeface="微软雅黑" panose="020B0503020204020204" pitchFamily="34" charset="-122"/>
                <a:cs typeface="Arial Black" panose="020B0A04020102020204" charset="0"/>
              </a:rPr>
              <a:t>培养液中细胞个数</a:t>
            </a:r>
            <a:r>
              <a:rPr lang="zh-CN" altLang="en-US" sz="3200" b="1">
                <a:solidFill>
                  <a:srgbClr val="0000CC"/>
                </a:solidFill>
                <a:latin typeface="Arial Black" panose="020B0A04020102020204" charset="0"/>
                <a:ea typeface="微软雅黑" panose="020B0503020204020204" pitchFamily="34" charset="-122"/>
                <a:cs typeface="Arial Black" panose="020B0A04020102020204" charset="0"/>
              </a:rPr>
              <a:t>＝</a:t>
            </a:r>
            <a:endParaRPr lang="zh-CN" altLang="en-US" sz="3200" b="1">
              <a:solidFill>
                <a:srgbClr val="0000CC"/>
              </a:solidFill>
              <a:latin typeface="Arial Black" panose="020B0A04020102020204" charset="0"/>
              <a:ea typeface="微软雅黑" panose="020B0503020204020204" pitchFamily="34" charset="-122"/>
              <a:cs typeface="Arial Black" panose="020B0A04020102020204" charset="0"/>
            </a:endParaRPr>
          </a:p>
          <a:p>
            <a:pPr>
              <a:lnSpc>
                <a:spcPct val="110000"/>
              </a:lnSpc>
            </a:pPr>
            <a:r>
              <a:rPr lang="zh-CN" altLang="en-US" sz="3200" b="1">
                <a:solidFill>
                  <a:srgbClr val="0000CC"/>
                </a:solidFill>
                <a:latin typeface="Arial Black" panose="020B0A04020102020204" charset="0"/>
                <a:ea typeface="微软雅黑" panose="020B0503020204020204" pitchFamily="34" charset="-122"/>
                <a:cs typeface="Arial Black" panose="020B0A04020102020204" charset="0"/>
              </a:rPr>
              <a:t>        </a:t>
            </a:r>
            <a:r>
              <a:rPr lang="zh-CN" altLang="en-US" sz="3200" b="1">
                <a:latin typeface="Arial Black" panose="020B0A04020102020204" charset="0"/>
                <a:ea typeface="微软雅黑" panose="020B0503020204020204" pitchFamily="34" charset="-122"/>
                <a:cs typeface="Arial Black" panose="020B0A04020102020204" charset="0"/>
                <a:sym typeface="+mn-ea"/>
              </a:rPr>
              <a:t>中方格中酵母菌数量的平均值</a:t>
            </a:r>
            <a:r>
              <a:rPr lang="en-US" altLang="zh-CN" sz="3200" b="1">
                <a:solidFill>
                  <a:srgbClr val="FF0000"/>
                </a:solidFill>
                <a:latin typeface="Arial Black" panose="020B0A04020102020204" charset="0"/>
                <a:ea typeface="微软雅黑" panose="020B0503020204020204" pitchFamily="34" charset="-122"/>
                <a:cs typeface="Arial Black" panose="020B0A04020102020204" charset="0"/>
              </a:rPr>
              <a:t>×25</a:t>
            </a:r>
            <a:r>
              <a:rPr lang="en-US" altLang="zh-CN" sz="3200" b="1">
                <a:solidFill>
                  <a:srgbClr val="0000CC"/>
                </a:solidFill>
                <a:latin typeface="Arial Black" panose="020B0A04020102020204" charset="0"/>
                <a:ea typeface="微软雅黑" panose="020B0503020204020204" pitchFamily="34" charset="-122"/>
                <a:cs typeface="Arial Black" panose="020B0A04020102020204" charset="0"/>
              </a:rPr>
              <a:t>×10</a:t>
            </a:r>
            <a:r>
              <a:rPr lang="en-US" altLang="zh-CN" sz="3200" b="1" baseline="30000">
                <a:solidFill>
                  <a:srgbClr val="0000CC"/>
                </a:solidFill>
                <a:latin typeface="Arial Black" panose="020B0A04020102020204" charset="0"/>
                <a:ea typeface="微软雅黑" panose="020B0503020204020204" pitchFamily="34" charset="-122"/>
                <a:cs typeface="Arial Black" panose="020B0A04020102020204" charset="0"/>
              </a:rPr>
              <a:t>4 </a:t>
            </a:r>
            <a:r>
              <a:rPr lang="en-US" altLang="zh-CN" sz="3200" b="1">
                <a:solidFill>
                  <a:srgbClr val="0000CC"/>
                </a:solidFill>
                <a:latin typeface="Arial Black" panose="020B0A04020102020204" charset="0"/>
                <a:ea typeface="微软雅黑" panose="020B0503020204020204" pitchFamily="34" charset="-122"/>
                <a:cs typeface="Arial Black" panose="020B0A04020102020204" charset="0"/>
              </a:rPr>
              <a:t>×</a:t>
            </a:r>
            <a:r>
              <a:rPr lang="zh-CN" altLang="zh-CN" sz="3200" b="1">
                <a:solidFill>
                  <a:srgbClr val="0000CC"/>
                </a:solidFill>
                <a:latin typeface="Arial Black" panose="020B0A04020102020204" charset="0"/>
                <a:ea typeface="微软雅黑" panose="020B0503020204020204" pitchFamily="34" charset="-122"/>
                <a:cs typeface="Arial Black" panose="020B0A04020102020204" charset="0"/>
              </a:rPr>
              <a:t>稀释倍数</a:t>
            </a:r>
            <a:endParaRPr lang="en-US" altLang="zh-CN" b="1">
              <a:latin typeface="Arial Black" panose="020B0A04020102020204" charset="0"/>
              <a:ea typeface="微软雅黑" panose="020B0503020204020204" pitchFamily="34" charset="-122"/>
              <a:cs typeface="Arial Black" panose="020B0A04020102020204" charset="0"/>
            </a:endParaRPr>
          </a:p>
        </p:txBody>
      </p:sp>
      <p:sp>
        <p:nvSpPr>
          <p:cNvPr id="140296" name="矩形 140295"/>
          <p:cNvSpPr/>
          <p:nvPr>
            <p:custDataLst>
              <p:tags r:id="rId7"/>
            </p:custDataLst>
          </p:nvPr>
        </p:nvSpPr>
        <p:spPr>
          <a:xfrm>
            <a:off x="6324600" y="1828800"/>
            <a:ext cx="4343400" cy="3048000"/>
          </a:xfrm>
          <a:prstGeom prst="rect">
            <a:avLst/>
          </a:prstGeom>
          <a:noFill/>
          <a:ln w="38100" cap="flat" cmpd="sng">
            <a:solidFill>
              <a:srgbClr val="FF0000"/>
            </a:solidFill>
            <a:prstDash val="solid"/>
            <a:miter/>
            <a:headEnd type="none" w="med" len="med"/>
            <a:tailEnd type="none" w="med" len="med"/>
          </a:ln>
        </p:spPr>
        <p:txBody>
          <a:bodyPr/>
          <a:lstStyle/>
          <a:p>
            <a:endParaRPr lang="zh-CN" altLang="en-US"/>
          </a:p>
        </p:txBody>
      </p:sp>
      <p:grpSp>
        <p:nvGrpSpPr>
          <p:cNvPr id="14" name="组合 13"/>
          <p:cNvGrpSpPr/>
          <p:nvPr>
            <p:custDataLst>
              <p:tags r:id="rId8"/>
            </p:custDataLst>
          </p:nvPr>
        </p:nvGrpSpPr>
        <p:grpSpPr>
          <a:xfrm>
            <a:off x="87630" y="-33020"/>
            <a:ext cx="12017375" cy="6858000"/>
            <a:chOff x="220717" y="178677"/>
            <a:chExt cx="11666483" cy="6568965"/>
          </a:xfrm>
        </p:grpSpPr>
        <p:sp>
          <p:nvSpPr>
            <p:cNvPr id="15" name="矩形 14"/>
            <p:cNvSpPr/>
            <p:nvPr>
              <p:custDataLst>
                <p:tags r:id="rId9"/>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10"/>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1"/>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2"/>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0296"/>
                                        </p:tgtEl>
                                        <p:attrNameLst>
                                          <p:attrName>style.visibility</p:attrName>
                                        </p:attrNameLst>
                                      </p:cBhvr>
                                      <p:to>
                                        <p:strVal val="visible"/>
                                      </p:to>
                                    </p:set>
                                    <p:animEffect transition="in" filter="blinds(horizontal)">
                                      <p:cBhvr>
                                        <p:cTn id="7" dur="500"/>
                                        <p:tgtEl>
                                          <p:spTgt spid="1402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295"/>
                                        </p:tgtEl>
                                        <p:attrNameLst>
                                          <p:attrName>style.visibility</p:attrName>
                                        </p:attrNameLst>
                                      </p:cBhvr>
                                      <p:to>
                                        <p:strVal val="visible"/>
                                      </p:to>
                                    </p:set>
                                    <p:animEffect transition="in" filter="blinds(horizontal)">
                                      <p:cBhvr>
                                        <p:cTn id="12" dur="500"/>
                                        <p:tgtEl>
                                          <p:spTgt spid="140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矩形 132097"/>
          <p:cNvSpPr/>
          <p:nvPr>
            <p:custDataLst>
              <p:tags r:id="rId1"/>
            </p:custDataLst>
          </p:nvPr>
        </p:nvSpPr>
        <p:spPr>
          <a:xfrm>
            <a:off x="1828800" y="304800"/>
            <a:ext cx="8382000" cy="2245360"/>
          </a:xfrm>
          <a:prstGeom prst="rect">
            <a:avLst/>
          </a:prstGeom>
          <a:noFill/>
          <a:ln w="38100">
            <a:noFill/>
          </a:ln>
        </p:spPr>
        <p:txBody>
          <a:bodyPr>
            <a:spAutoFit/>
          </a:bodyPr>
          <a:lstStyle/>
          <a:p>
            <a:pPr>
              <a:spcBef>
                <a:spcPct val="20000"/>
              </a:spcBef>
            </a:pPr>
            <a:r>
              <a:rPr lang="zh-CN" altLang="en-US" sz="2800" b="1">
                <a:solidFill>
                  <a:srgbClr val="FF0000"/>
                </a:solidFill>
                <a:latin typeface="Arial Black" panose="020B0A04020102020204" charset="0"/>
                <a:ea typeface="微软雅黑" panose="020B0503020204020204" pitchFamily="34" charset="-122"/>
                <a:cs typeface="Arial Black" panose="020B0A04020102020204" charset="0"/>
              </a:rPr>
              <a:t>【检测】</a:t>
            </a:r>
            <a:r>
              <a:rPr lang="zh-CN" altLang="en-US" sz="2800" b="1">
                <a:solidFill>
                  <a:srgbClr val="0000FF"/>
                </a:solidFill>
                <a:latin typeface="Arial Black" panose="020B0A04020102020204" charset="0"/>
                <a:ea typeface="微软雅黑" panose="020B0503020204020204" pitchFamily="34" charset="-122"/>
                <a:cs typeface="Arial Black" panose="020B0A04020102020204" charset="0"/>
              </a:rPr>
              <a:t>检测员将</a:t>
            </a:r>
            <a:r>
              <a:rPr lang="en-US" altLang="zh-CN" sz="2800" b="1">
                <a:solidFill>
                  <a:srgbClr val="0000FF"/>
                </a:solidFill>
                <a:latin typeface="Arial Black" panose="020B0A04020102020204" charset="0"/>
                <a:ea typeface="微软雅黑" panose="020B0503020204020204" pitchFamily="34" charset="-122"/>
                <a:cs typeface="Arial Black" panose="020B0A04020102020204" charset="0"/>
              </a:rPr>
              <a:t>1 mL</a:t>
            </a:r>
            <a:r>
              <a:rPr lang="zh-CN" altLang="en-US" sz="2800" b="1">
                <a:solidFill>
                  <a:srgbClr val="0000FF"/>
                </a:solidFill>
                <a:latin typeface="Arial Black" panose="020B0A04020102020204" charset="0"/>
                <a:ea typeface="微软雅黑" panose="020B0503020204020204" pitchFamily="34" charset="-122"/>
                <a:cs typeface="Arial Black" panose="020B0A04020102020204" charset="0"/>
              </a:rPr>
              <a:t>水样稀释</a:t>
            </a:r>
            <a:r>
              <a:rPr lang="en-US" altLang="zh-CN" sz="2800" b="1">
                <a:solidFill>
                  <a:srgbClr val="0000FF"/>
                </a:solidFill>
                <a:latin typeface="Arial Black" panose="020B0A04020102020204" charset="0"/>
                <a:ea typeface="微软雅黑" panose="020B0503020204020204" pitchFamily="34" charset="-122"/>
                <a:cs typeface="Arial Black" panose="020B0A04020102020204" charset="0"/>
              </a:rPr>
              <a:t>10</a:t>
            </a:r>
            <a:r>
              <a:rPr lang="zh-CN" altLang="en-US" sz="2800" b="1">
                <a:solidFill>
                  <a:srgbClr val="0000FF"/>
                </a:solidFill>
                <a:latin typeface="Arial Black" panose="020B0A04020102020204" charset="0"/>
                <a:ea typeface="微软雅黑" panose="020B0503020204020204" pitchFamily="34" charset="-122"/>
                <a:cs typeface="Arial Black" panose="020B0A04020102020204" charset="0"/>
              </a:rPr>
              <a:t>倍后，用抽样检测的方法检测每毫升蓝藻的数量；将盖玻片放在计数室上，用吸管吸取少许培养液使其自行渗入计数室，并用滤纸吸去多余液体。已知每个计数室由</a:t>
            </a:r>
            <a:r>
              <a:rPr lang="en-US" altLang="zh-CN" sz="2800" b="1">
                <a:solidFill>
                  <a:srgbClr val="0000FF"/>
                </a:solidFill>
                <a:latin typeface="Arial Black" panose="020B0A04020102020204" charset="0"/>
                <a:ea typeface="微软雅黑" panose="020B0503020204020204" pitchFamily="34" charset="-122"/>
                <a:cs typeface="Arial Black" panose="020B0A04020102020204" charset="0"/>
              </a:rPr>
              <a:t>25×16</a:t>
            </a:r>
            <a:r>
              <a:rPr lang="zh-CN" altLang="en-US" sz="2800" b="1">
                <a:solidFill>
                  <a:srgbClr val="0000FF"/>
                </a:solidFill>
                <a:latin typeface="Arial Black" panose="020B0A04020102020204" charset="0"/>
                <a:ea typeface="微软雅黑" panose="020B0503020204020204" pitchFamily="34" charset="-122"/>
                <a:cs typeface="Arial Black" panose="020B0A04020102020204" charset="0"/>
              </a:rPr>
              <a:t>＝</a:t>
            </a:r>
            <a:r>
              <a:rPr lang="en-US" altLang="zh-CN" sz="2800" b="1">
                <a:solidFill>
                  <a:srgbClr val="0000FF"/>
                </a:solidFill>
                <a:latin typeface="Arial Black" panose="020B0A04020102020204" charset="0"/>
                <a:ea typeface="微软雅黑" panose="020B0503020204020204" pitchFamily="34" charset="-122"/>
                <a:cs typeface="Arial Black" panose="020B0A04020102020204" charset="0"/>
              </a:rPr>
              <a:t>400</a:t>
            </a:r>
            <a:r>
              <a:rPr lang="zh-CN" altLang="en-US" sz="2800" b="1">
                <a:solidFill>
                  <a:srgbClr val="0000FF"/>
                </a:solidFill>
                <a:latin typeface="Arial Black" panose="020B0A04020102020204" charset="0"/>
                <a:ea typeface="微软雅黑" panose="020B0503020204020204" pitchFamily="34" charset="-122"/>
                <a:cs typeface="Arial Black" panose="020B0A04020102020204" charset="0"/>
              </a:rPr>
              <a:t>个小格组成，容纳液体的总体积为</a:t>
            </a:r>
            <a:r>
              <a:rPr lang="en-US" altLang="zh-CN" sz="2800" b="1">
                <a:solidFill>
                  <a:srgbClr val="0000FF"/>
                </a:solidFill>
                <a:latin typeface="Arial Black" panose="020B0A04020102020204" charset="0"/>
                <a:ea typeface="微软雅黑" panose="020B0503020204020204" pitchFamily="34" charset="-122"/>
                <a:cs typeface="Arial Black" panose="020B0A04020102020204" charset="0"/>
              </a:rPr>
              <a:t>0.1 mm</a:t>
            </a:r>
            <a:r>
              <a:rPr lang="en-US" altLang="zh-CN" sz="2800" b="1" baseline="30000">
                <a:solidFill>
                  <a:srgbClr val="0000FF"/>
                </a:solidFill>
                <a:latin typeface="Arial Black" panose="020B0A04020102020204" charset="0"/>
                <a:ea typeface="微软雅黑" panose="020B0503020204020204" pitchFamily="34" charset="-122"/>
                <a:cs typeface="Arial Black" panose="020B0A04020102020204" charset="0"/>
              </a:rPr>
              <a:t>3</a:t>
            </a:r>
            <a:r>
              <a:rPr lang="zh-CN" altLang="en-US" sz="2800" b="1">
                <a:solidFill>
                  <a:srgbClr val="0000FF"/>
                </a:solidFill>
                <a:latin typeface="Arial Black" panose="020B0A04020102020204" charset="0"/>
                <a:ea typeface="微软雅黑" panose="020B0503020204020204" pitchFamily="34" charset="-122"/>
                <a:cs typeface="Arial Black" panose="020B0A04020102020204" charset="0"/>
              </a:rPr>
              <a:t>。</a:t>
            </a:r>
            <a:endParaRPr lang="zh-CN" altLang="en-US" sz="2800" b="1">
              <a:solidFill>
                <a:srgbClr val="0000FF"/>
              </a:solidFill>
              <a:latin typeface="Arial Black" panose="020B0A04020102020204" charset="0"/>
              <a:ea typeface="微软雅黑" panose="020B0503020204020204" pitchFamily="34" charset="-122"/>
              <a:cs typeface="Arial Black" panose="020B0A04020102020204" charset="0"/>
            </a:endParaRPr>
          </a:p>
        </p:txBody>
      </p:sp>
      <p:sp>
        <p:nvSpPr>
          <p:cNvPr id="132099" name="矩形 132098"/>
          <p:cNvSpPr/>
          <p:nvPr>
            <p:custDataLst>
              <p:tags r:id="rId2"/>
            </p:custDataLst>
          </p:nvPr>
        </p:nvSpPr>
        <p:spPr>
          <a:xfrm>
            <a:off x="1905000" y="5105400"/>
            <a:ext cx="8305800" cy="1493520"/>
          </a:xfrm>
          <a:prstGeom prst="rect">
            <a:avLst/>
          </a:prstGeom>
          <a:noFill/>
          <a:ln w="38100">
            <a:noFill/>
          </a:ln>
        </p:spPr>
        <p:txBody>
          <a:bodyPr>
            <a:spAutoFit/>
          </a:bodyPr>
          <a:lstStyle/>
          <a:p>
            <a:pPr>
              <a:lnSpc>
                <a:spcPct val="95000"/>
              </a:lnSpc>
              <a:spcBef>
                <a:spcPct val="20000"/>
              </a:spcBef>
            </a:pPr>
            <a:r>
              <a:rPr lang="zh-CN" altLang="en-US" sz="3200" b="1">
                <a:latin typeface="Arial Black" panose="020B0A04020102020204" charset="0"/>
                <a:ea typeface="微软雅黑" panose="020B0503020204020204" pitchFamily="34" charset="-122"/>
              </a:rPr>
              <a:t>现观察到图中该计数室所示</a:t>
            </a:r>
            <a:r>
              <a:rPr lang="en-US" altLang="zh-CN" sz="3200" b="1">
                <a:latin typeface="Arial Black" panose="020B0A04020102020204" charset="0"/>
                <a:ea typeface="微软雅黑" panose="020B0503020204020204" pitchFamily="34" charset="-122"/>
              </a:rPr>
              <a:t>a</a:t>
            </a:r>
            <a:r>
              <a:rPr lang="zh-CN" altLang="en-US" sz="3200" b="1">
                <a:latin typeface="Arial Black" panose="020B0A04020102020204" charset="0"/>
                <a:ea typeface="微软雅黑" panose="020B0503020204020204" pitchFamily="34" charset="-122"/>
              </a:rPr>
              <a:t>、</a:t>
            </a:r>
            <a:r>
              <a:rPr lang="en-US" altLang="zh-CN" sz="3200" b="1">
                <a:latin typeface="Arial Black" panose="020B0A04020102020204" charset="0"/>
                <a:ea typeface="微软雅黑" panose="020B0503020204020204" pitchFamily="34" charset="-122"/>
              </a:rPr>
              <a:t>b</a:t>
            </a:r>
            <a:r>
              <a:rPr lang="zh-CN" altLang="en-US" sz="3200" b="1">
                <a:latin typeface="Arial Black" panose="020B0A04020102020204" charset="0"/>
                <a:ea typeface="微软雅黑" panose="020B0503020204020204" pitchFamily="34" charset="-122"/>
              </a:rPr>
              <a:t>、</a:t>
            </a:r>
            <a:r>
              <a:rPr lang="en-US" altLang="zh-CN" sz="3200" b="1">
                <a:latin typeface="Arial Black" panose="020B0A04020102020204" charset="0"/>
                <a:ea typeface="微软雅黑" panose="020B0503020204020204" pitchFamily="34" charset="-122"/>
              </a:rPr>
              <a:t>c</a:t>
            </a:r>
            <a:r>
              <a:rPr lang="zh-CN" altLang="en-US" sz="3200" b="1">
                <a:latin typeface="Arial Black" panose="020B0A04020102020204" charset="0"/>
                <a:ea typeface="微软雅黑" panose="020B0503020204020204" pitchFamily="34" charset="-122"/>
              </a:rPr>
              <a:t>、</a:t>
            </a:r>
            <a:r>
              <a:rPr lang="en-US" altLang="zh-CN" sz="3200" b="1">
                <a:latin typeface="Arial Black" panose="020B0A04020102020204" charset="0"/>
                <a:ea typeface="微软雅黑" panose="020B0503020204020204" pitchFamily="34" charset="-122"/>
              </a:rPr>
              <a:t>d</a:t>
            </a:r>
            <a:r>
              <a:rPr lang="zh-CN" altLang="en-US" sz="3200" b="1">
                <a:latin typeface="Arial Black" panose="020B0A04020102020204" charset="0"/>
                <a:ea typeface="微软雅黑" panose="020B0503020204020204" pitchFamily="34" charset="-122"/>
              </a:rPr>
              <a:t>、</a:t>
            </a:r>
            <a:r>
              <a:rPr lang="en-US" altLang="zh-CN" sz="3200" b="1">
                <a:latin typeface="Arial Black" panose="020B0A04020102020204" charset="0"/>
                <a:ea typeface="微软雅黑" panose="020B0503020204020204" pitchFamily="34" charset="-122"/>
              </a:rPr>
              <a:t>e 5</a:t>
            </a:r>
            <a:r>
              <a:rPr lang="zh-CN" altLang="en-US" sz="3200" b="1">
                <a:latin typeface="Arial Black" panose="020B0A04020102020204" charset="0"/>
                <a:ea typeface="微软雅黑" panose="020B0503020204020204" pitchFamily="34" charset="-122"/>
              </a:rPr>
              <a:t>个中格</a:t>
            </a:r>
            <a:r>
              <a:rPr lang="en-US" altLang="zh-CN" sz="3200" b="1">
                <a:latin typeface="Arial Black" panose="020B0A04020102020204" charset="0"/>
                <a:ea typeface="微软雅黑" panose="020B0503020204020204" pitchFamily="34" charset="-122"/>
              </a:rPr>
              <a:t>80</a:t>
            </a:r>
            <a:r>
              <a:rPr lang="zh-CN" altLang="en-US" sz="3200" b="1">
                <a:latin typeface="Arial Black" panose="020B0A04020102020204" charset="0"/>
                <a:ea typeface="微软雅黑" panose="020B0503020204020204" pitchFamily="34" charset="-122"/>
              </a:rPr>
              <a:t>个小格内共有蓝藻</a:t>
            </a:r>
            <a:r>
              <a:rPr lang="en-US" altLang="zh-CN" sz="3200" b="1">
                <a:latin typeface="Arial Black" panose="020B0A04020102020204" charset="0"/>
                <a:ea typeface="微软雅黑" panose="020B0503020204020204" pitchFamily="34" charset="-122"/>
              </a:rPr>
              <a:t>n</a:t>
            </a:r>
            <a:r>
              <a:rPr lang="zh-CN" altLang="en-US" sz="3200" b="1">
                <a:latin typeface="Arial Black" panose="020B0A04020102020204" charset="0"/>
                <a:ea typeface="微软雅黑" panose="020B0503020204020204" pitchFamily="34" charset="-122"/>
              </a:rPr>
              <a:t>个，则上述水样中约有蓝藻</a:t>
            </a:r>
            <a:r>
              <a:rPr lang="en-US" altLang="zh-CN" sz="3200" b="1" u="sng">
                <a:latin typeface="Arial Black" panose="020B0A04020102020204" charset="0"/>
                <a:ea typeface="微软雅黑" panose="020B0503020204020204" pitchFamily="34" charset="-122"/>
              </a:rPr>
              <a:t>             </a:t>
            </a:r>
            <a:r>
              <a:rPr lang="zh-CN" altLang="en-US" sz="3200" b="1">
                <a:latin typeface="Arial Black" panose="020B0A04020102020204" charset="0"/>
                <a:ea typeface="微软雅黑" panose="020B0503020204020204" pitchFamily="34" charset="-122"/>
              </a:rPr>
              <a:t>个／</a:t>
            </a:r>
            <a:r>
              <a:rPr lang="en-US" altLang="zh-CN" sz="3200" b="1" err="1">
                <a:latin typeface="Arial Black" panose="020B0A04020102020204" charset="0"/>
                <a:ea typeface="微软雅黑" panose="020B0503020204020204" pitchFamily="34" charset="-122"/>
              </a:rPr>
              <a:t>mL</a:t>
            </a:r>
            <a:r>
              <a:rPr lang="zh-CN" altLang="en-US" sz="3200" b="1">
                <a:latin typeface="Arial Black" panose="020B0A04020102020204" charset="0"/>
                <a:ea typeface="微软雅黑" panose="020B0503020204020204" pitchFamily="34" charset="-122"/>
              </a:rPr>
              <a:t>。 </a:t>
            </a:r>
            <a:endParaRPr lang="zh-CN" altLang="en-US" sz="3200" b="1">
              <a:latin typeface="Arial Black" panose="020B0A04020102020204" charset="0"/>
              <a:ea typeface="微软雅黑" panose="020B0503020204020204" pitchFamily="34" charset="-122"/>
            </a:endParaRPr>
          </a:p>
        </p:txBody>
      </p:sp>
      <p:sp>
        <p:nvSpPr>
          <p:cNvPr id="10244" name="矩形 4"/>
          <p:cNvSpPr/>
          <p:nvPr>
            <p:custDataLst>
              <p:tags r:id="rId3"/>
            </p:custDataLst>
          </p:nvPr>
        </p:nvSpPr>
        <p:spPr>
          <a:xfrm>
            <a:off x="4432300" y="6019800"/>
            <a:ext cx="1887855" cy="583565"/>
          </a:xfrm>
          <a:prstGeom prst="rect">
            <a:avLst/>
          </a:prstGeom>
          <a:noFill/>
          <a:ln w="9525">
            <a:noFill/>
          </a:ln>
        </p:spPr>
        <p:txBody>
          <a:bodyPr wrap="none">
            <a:spAutoFit/>
          </a:bodyPr>
          <a:lstStyle/>
          <a:p>
            <a:r>
              <a:rPr lang="en-US" altLang="zh-CN" sz="3200">
                <a:solidFill>
                  <a:srgbClr val="FF0000"/>
                </a:solidFill>
                <a:latin typeface="Arial Black" panose="020B0A04020102020204" charset="0"/>
                <a:ea typeface="微软雅黑" panose="020B0503020204020204" pitchFamily="34" charset="-122"/>
              </a:rPr>
              <a:t>5n</a:t>
            </a:r>
            <a:r>
              <a:rPr lang="en-US" altLang="zh-CN" sz="3200" b="1">
                <a:solidFill>
                  <a:srgbClr val="FF0000"/>
                </a:solidFill>
                <a:latin typeface="Arial Black" panose="020B0A04020102020204" charset="0"/>
                <a:ea typeface="微软雅黑" panose="020B0503020204020204" pitchFamily="34" charset="-122"/>
              </a:rPr>
              <a:t>×</a:t>
            </a:r>
            <a:r>
              <a:rPr lang="en-US" altLang="zh-CN" sz="3200">
                <a:solidFill>
                  <a:srgbClr val="FF0000"/>
                </a:solidFill>
                <a:latin typeface="Arial Black" panose="020B0A04020102020204" charset="0"/>
                <a:ea typeface="微软雅黑" panose="020B0503020204020204" pitchFamily="34" charset="-122"/>
              </a:rPr>
              <a:t>10</a:t>
            </a:r>
            <a:r>
              <a:rPr lang="en-US" altLang="zh-CN" sz="3200" baseline="30000">
                <a:solidFill>
                  <a:srgbClr val="FF0000"/>
                </a:solidFill>
                <a:latin typeface="Arial Black" panose="020B0A04020102020204" charset="0"/>
                <a:ea typeface="微软雅黑" panose="020B0503020204020204" pitchFamily="34" charset="-122"/>
              </a:rPr>
              <a:t>5</a:t>
            </a:r>
            <a:r>
              <a:rPr lang="en-US" altLang="zh-CN" sz="3200">
                <a:solidFill>
                  <a:srgbClr val="FF0000"/>
                </a:solidFill>
                <a:latin typeface="Arial Black" panose="020B0A04020102020204" charset="0"/>
                <a:ea typeface="微软雅黑" panose="020B0503020204020204" pitchFamily="34" charset="-122"/>
              </a:rPr>
              <a:t> </a:t>
            </a:r>
            <a:endParaRPr lang="en-US" altLang="zh-CN" sz="3200">
              <a:solidFill>
                <a:srgbClr val="FF0000"/>
              </a:solidFill>
              <a:latin typeface="Arial Black" panose="020B0A04020102020204" charset="0"/>
              <a:ea typeface="微软雅黑" panose="020B0503020204020204" pitchFamily="34" charset="-122"/>
            </a:endParaRPr>
          </a:p>
        </p:txBody>
      </p:sp>
      <p:pic>
        <p:nvPicPr>
          <p:cNvPr id="132101" name="图片 3" descr="引用：关于血球计数板的使用及问题讨论 - ty200202_0 - 志当存高远，任重而道远！">
            <a:hlinkClick r:id="rId4"/>
          </p:cNvPr>
          <p:cNvPicPr>
            <a:picLocks noChangeAspect="1"/>
          </p:cNvPicPr>
          <p:nvPr>
            <p:custDataLst>
              <p:tags r:id="rId5"/>
            </p:custDataLst>
          </p:nvPr>
        </p:nvPicPr>
        <p:blipFill>
          <a:blip r:embed="rId6"/>
          <a:stretch>
            <a:fillRect/>
          </a:stretch>
        </p:blipFill>
        <p:spPr>
          <a:xfrm>
            <a:off x="1981200" y="2819400"/>
            <a:ext cx="8077200" cy="2362200"/>
          </a:xfrm>
          <a:prstGeom prst="rect">
            <a:avLst/>
          </a:prstGeom>
          <a:noFill/>
          <a:ln w="9525">
            <a:noFill/>
          </a:ln>
        </p:spPr>
      </p:pic>
      <p:sp>
        <p:nvSpPr>
          <p:cNvPr id="132103" name="矩形 132102"/>
          <p:cNvSpPr/>
          <p:nvPr>
            <p:custDataLst>
              <p:tags r:id="rId7"/>
            </p:custDataLst>
          </p:nvPr>
        </p:nvSpPr>
        <p:spPr>
          <a:xfrm>
            <a:off x="1828800" y="3295650"/>
            <a:ext cx="6324600" cy="603885"/>
          </a:xfrm>
          <a:prstGeom prst="rect">
            <a:avLst/>
          </a:prstGeom>
          <a:solidFill>
            <a:schemeClr val="bg2">
              <a:lumMod val="95000"/>
            </a:schemeClr>
          </a:solidFill>
          <a:ln w="38100">
            <a:noFill/>
          </a:ln>
        </p:spPr>
        <p:txBody>
          <a:bodyPr>
            <a:spAutoFit/>
          </a:bodyPr>
          <a:lstStyle/>
          <a:p>
            <a:pPr hangingPunct="0">
              <a:lnSpc>
                <a:spcPts val="4000"/>
              </a:lnSpc>
            </a:pPr>
            <a:r>
              <a:rPr lang="en-US" altLang="zh-CN" sz="3200" b="1">
                <a:solidFill>
                  <a:srgbClr val="FF0066"/>
                </a:solidFill>
                <a:latin typeface="Arial Black" panose="020B0A04020102020204" charset="0"/>
                <a:ea typeface="微软雅黑" panose="020B0503020204020204" pitchFamily="34" charset="-122"/>
              </a:rPr>
              <a:t>1mL</a:t>
            </a:r>
            <a:r>
              <a:rPr lang="zh-CN" altLang="zh-CN" sz="3200" b="1">
                <a:solidFill>
                  <a:srgbClr val="FF0066"/>
                </a:solidFill>
                <a:latin typeface="Arial Black" panose="020B0A04020102020204" charset="0"/>
                <a:ea typeface="微软雅黑" panose="020B0503020204020204" pitchFamily="34" charset="-122"/>
              </a:rPr>
              <a:t>培养液中细胞个数＝</a:t>
            </a:r>
            <a:endParaRPr lang="zh-CN" altLang="zh-CN" sz="3200" b="1">
              <a:solidFill>
                <a:srgbClr val="FF0066"/>
              </a:solidFill>
              <a:latin typeface="Arial Black" panose="020B0A04020102020204" charset="0"/>
              <a:ea typeface="微软雅黑" panose="020B0503020204020204" pitchFamily="34" charset="-122"/>
            </a:endParaRPr>
          </a:p>
        </p:txBody>
      </p:sp>
      <p:sp>
        <p:nvSpPr>
          <p:cNvPr id="132104" name="矩形 132103"/>
          <p:cNvSpPr/>
          <p:nvPr>
            <p:custDataLst>
              <p:tags r:id="rId8"/>
            </p:custDataLst>
          </p:nvPr>
        </p:nvSpPr>
        <p:spPr>
          <a:xfrm>
            <a:off x="1828800" y="3971925"/>
            <a:ext cx="8610600" cy="603885"/>
          </a:xfrm>
          <a:prstGeom prst="rect">
            <a:avLst/>
          </a:prstGeom>
          <a:solidFill>
            <a:schemeClr val="bg2">
              <a:lumMod val="95000"/>
            </a:schemeClr>
          </a:solidFill>
          <a:ln w="38100">
            <a:noFill/>
          </a:ln>
        </p:spPr>
        <p:txBody>
          <a:bodyPr>
            <a:spAutoFit/>
          </a:bodyPr>
          <a:lstStyle/>
          <a:p>
            <a:pPr hangingPunct="0">
              <a:lnSpc>
                <a:spcPts val="4000"/>
              </a:lnSpc>
            </a:pPr>
            <a:r>
              <a:rPr lang="zh-CN" altLang="en-US" sz="3200" b="1">
                <a:solidFill>
                  <a:srgbClr val="FF0000"/>
                </a:solidFill>
                <a:latin typeface="Arial Black" panose="020B0A04020102020204" charset="0"/>
                <a:ea typeface="微软雅黑" panose="020B0503020204020204" pitchFamily="34" charset="-122"/>
              </a:rPr>
              <a:t>每</a:t>
            </a:r>
            <a:r>
              <a:rPr lang="zh-CN" altLang="zh-CN" sz="3200" b="1">
                <a:solidFill>
                  <a:srgbClr val="FF0000"/>
                </a:solidFill>
                <a:latin typeface="Arial Black" panose="020B0A04020102020204" charset="0"/>
                <a:ea typeface="微软雅黑" panose="020B0503020204020204" pitchFamily="34" charset="-122"/>
              </a:rPr>
              <a:t>小方格</a:t>
            </a:r>
            <a:r>
              <a:rPr lang="zh-CN" altLang="en-US" sz="3200" b="1">
                <a:solidFill>
                  <a:srgbClr val="FF0000"/>
                </a:solidFill>
                <a:latin typeface="Arial Black" panose="020B0A04020102020204" charset="0"/>
                <a:ea typeface="微软雅黑" panose="020B0503020204020204" pitchFamily="34" charset="-122"/>
              </a:rPr>
              <a:t>中细胞的</a:t>
            </a:r>
            <a:r>
              <a:rPr lang="zh-CN" altLang="zh-CN" sz="3200" b="1">
                <a:solidFill>
                  <a:srgbClr val="FF0000"/>
                </a:solidFill>
                <a:latin typeface="Arial Black" panose="020B0A04020102020204" charset="0"/>
                <a:ea typeface="微软雅黑" panose="020B0503020204020204" pitchFamily="34" charset="-122"/>
              </a:rPr>
              <a:t>个数</a:t>
            </a:r>
            <a:r>
              <a:rPr lang="en-US" altLang="zh-CN" sz="3200" b="1">
                <a:solidFill>
                  <a:srgbClr val="FF0000"/>
                </a:solidFill>
                <a:latin typeface="Arial Black" panose="020B0A04020102020204" charset="0"/>
                <a:ea typeface="微软雅黑" panose="020B0503020204020204" pitchFamily="34" charset="-122"/>
              </a:rPr>
              <a:t>×400 </a:t>
            </a:r>
            <a:r>
              <a:rPr lang="en-US" altLang="zh-CN" sz="3200" b="1">
                <a:solidFill>
                  <a:srgbClr val="0000CC"/>
                </a:solidFill>
                <a:latin typeface="Arial Black" panose="020B0A04020102020204" charset="0"/>
                <a:ea typeface="微软雅黑" panose="020B0503020204020204" pitchFamily="34" charset="-122"/>
              </a:rPr>
              <a:t>×10</a:t>
            </a:r>
            <a:r>
              <a:rPr lang="en-US" altLang="zh-CN" sz="3200" b="1" baseline="30000">
                <a:solidFill>
                  <a:srgbClr val="0000CC"/>
                </a:solidFill>
                <a:latin typeface="Arial Black" panose="020B0A04020102020204" charset="0"/>
                <a:ea typeface="微软雅黑" panose="020B0503020204020204" pitchFamily="34" charset="-122"/>
              </a:rPr>
              <a:t>4</a:t>
            </a:r>
            <a:r>
              <a:rPr lang="zh-CN" altLang="zh-CN" sz="3200" b="1">
                <a:solidFill>
                  <a:srgbClr val="0000CC"/>
                </a:solidFill>
                <a:latin typeface="Arial Black" panose="020B0A04020102020204" charset="0"/>
                <a:ea typeface="微软雅黑" panose="020B0503020204020204" pitchFamily="34" charset="-122"/>
              </a:rPr>
              <a:t>×稀释倍数</a:t>
            </a:r>
            <a:endParaRPr lang="zh-CN" altLang="zh-CN" sz="3200" b="1">
              <a:solidFill>
                <a:srgbClr val="FF0000"/>
              </a:solidFill>
              <a:latin typeface="Arial Black" panose="020B0A04020102020204" charset="0"/>
              <a:ea typeface="微软雅黑" panose="020B0503020204020204" pitchFamily="34" charset="-122"/>
            </a:endParaRPr>
          </a:p>
        </p:txBody>
      </p:sp>
      <p:grpSp>
        <p:nvGrpSpPr>
          <p:cNvPr id="14" name="组合 13"/>
          <p:cNvGrpSpPr/>
          <p:nvPr>
            <p:custDataLst>
              <p:tags r:id="rId9"/>
            </p:custDataLst>
          </p:nvPr>
        </p:nvGrpSpPr>
        <p:grpSpPr>
          <a:xfrm>
            <a:off x="87630" y="-33020"/>
            <a:ext cx="12017375" cy="6858000"/>
            <a:chOff x="220717" y="178677"/>
            <a:chExt cx="11666483" cy="6568965"/>
          </a:xfrm>
        </p:grpSpPr>
        <p:sp>
          <p:nvSpPr>
            <p:cNvPr id="15" name="矩形 14"/>
            <p:cNvSpPr/>
            <p:nvPr>
              <p:custDataLst>
                <p:tags r:id="rId10"/>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11"/>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2"/>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3"/>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32103"/>
                                        </p:tgtEl>
                                        <p:attrNameLst>
                                          <p:attrName>style.visibility</p:attrName>
                                        </p:attrNameLst>
                                      </p:cBhvr>
                                      <p:to>
                                        <p:strVal val="visible"/>
                                      </p:to>
                                    </p:set>
                                    <p:animEffect transition="in" filter="blinds(horizontal)">
                                      <p:cBhvr>
                                        <p:cTn id="11" dur="500"/>
                                        <p:tgtEl>
                                          <p:spTgt spid="132103"/>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32104"/>
                                        </p:tgtEl>
                                        <p:attrNameLst>
                                          <p:attrName>style.visibility</p:attrName>
                                        </p:attrNameLst>
                                      </p:cBhvr>
                                      <p:to>
                                        <p:strVal val="visible"/>
                                      </p:to>
                                    </p:set>
                                    <p:animEffect transition="in" filter="blinds(horizontal)">
                                      <p:cBhvr>
                                        <p:cTn id="14" dur="500"/>
                                        <p:tgtEl>
                                          <p:spTgt spid="132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32103" grpId="0"/>
      <p:bldP spid="13210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矩形 139267"/>
          <p:cNvSpPr/>
          <p:nvPr>
            <p:custDataLst>
              <p:tags r:id="rId1"/>
            </p:custDataLst>
          </p:nvPr>
        </p:nvSpPr>
        <p:spPr>
          <a:xfrm>
            <a:off x="1981200" y="152400"/>
            <a:ext cx="8382000" cy="2061210"/>
          </a:xfrm>
          <a:prstGeom prst="rect">
            <a:avLst/>
          </a:prstGeom>
          <a:noFill/>
          <a:ln w="38100">
            <a:noFill/>
          </a:ln>
        </p:spPr>
        <p:txBody>
          <a:bodyPr>
            <a:spAutoFit/>
          </a:bodyPr>
          <a:lstStyle/>
          <a:p>
            <a:r>
              <a:rPr lang="zh-CN" altLang="en-US" sz="3200" b="1">
                <a:solidFill>
                  <a:srgbClr val="FF0000"/>
                </a:solidFill>
                <a:latin typeface="Arial Black" panose="020B0A04020102020204" charset="0"/>
                <a:ea typeface="微软雅黑" panose="020B0503020204020204" pitchFamily="34" charset="-122"/>
              </a:rPr>
              <a:t>【检测】</a:t>
            </a:r>
            <a:r>
              <a:rPr lang="zh-CN" altLang="en-US" sz="3200" b="1">
                <a:solidFill>
                  <a:srgbClr val="0000CC"/>
                </a:solidFill>
                <a:latin typeface="Arial Black" panose="020B0A04020102020204" charset="0"/>
                <a:ea typeface="微软雅黑" panose="020B0503020204020204" pitchFamily="34" charset="-122"/>
              </a:rPr>
              <a:t>将样液稀释</a:t>
            </a:r>
            <a:r>
              <a:rPr lang="en-US" altLang="zh-CN" sz="3200" b="1">
                <a:solidFill>
                  <a:srgbClr val="0000CC"/>
                </a:solidFill>
                <a:latin typeface="Arial Black" panose="020B0A04020102020204" charset="0"/>
                <a:ea typeface="微软雅黑" panose="020B0503020204020204" pitchFamily="34" charset="-122"/>
              </a:rPr>
              <a:t>100</a:t>
            </a:r>
            <a:r>
              <a:rPr lang="zh-CN" altLang="en-US" sz="3200" b="1">
                <a:solidFill>
                  <a:srgbClr val="0000CC"/>
                </a:solidFill>
                <a:latin typeface="Arial Black" panose="020B0A04020102020204" charset="0"/>
                <a:ea typeface="微软雅黑" panose="020B0503020204020204" pitchFamily="34" charset="-122"/>
              </a:rPr>
              <a:t>倍，采用血球计数板</a:t>
            </a:r>
            <a:r>
              <a:rPr lang="en-US" altLang="zh-CN" sz="3200" b="1">
                <a:solidFill>
                  <a:srgbClr val="0000CC"/>
                </a:solidFill>
                <a:latin typeface="Arial Black" panose="020B0A04020102020204" charset="0"/>
                <a:ea typeface="微软雅黑" panose="020B0503020204020204" pitchFamily="34" charset="-122"/>
              </a:rPr>
              <a:t>(</a:t>
            </a:r>
            <a:r>
              <a:rPr lang="zh-CN" altLang="en-US" sz="3200" b="1">
                <a:solidFill>
                  <a:srgbClr val="0000CC"/>
                </a:solidFill>
                <a:latin typeface="Arial Black" panose="020B0A04020102020204" charset="0"/>
                <a:ea typeface="微软雅黑" panose="020B0503020204020204" pitchFamily="34" charset="-122"/>
              </a:rPr>
              <a:t>规格为</a:t>
            </a:r>
            <a:r>
              <a:rPr lang="en-US" altLang="zh-CN" sz="3200" b="1">
                <a:solidFill>
                  <a:srgbClr val="0000CC"/>
                </a:solidFill>
                <a:latin typeface="Arial Black" panose="020B0A04020102020204" charset="0"/>
                <a:ea typeface="微软雅黑" panose="020B0503020204020204" pitchFamily="34" charset="-122"/>
              </a:rPr>
              <a:t>1 mm×1 mm×0.1 mm)</a:t>
            </a:r>
            <a:r>
              <a:rPr lang="zh-CN" altLang="en-US" sz="3200" b="1">
                <a:solidFill>
                  <a:srgbClr val="0000CC"/>
                </a:solidFill>
                <a:latin typeface="Arial Black" panose="020B0A04020102020204" charset="0"/>
                <a:ea typeface="微软雅黑" panose="020B0503020204020204" pitchFamily="34" charset="-122"/>
              </a:rPr>
              <a:t>计数，观察到的计数室中细胞分布见图</a:t>
            </a:r>
            <a:r>
              <a:rPr lang="en-US" altLang="zh-CN" sz="3200" b="1">
                <a:solidFill>
                  <a:srgbClr val="0000CC"/>
                </a:solidFill>
                <a:latin typeface="Arial Black" panose="020B0A04020102020204" charset="0"/>
                <a:ea typeface="微软雅黑" panose="020B0503020204020204" pitchFamily="34" charset="-122"/>
              </a:rPr>
              <a:t>3</a:t>
            </a:r>
            <a:r>
              <a:rPr lang="zh-CN" altLang="en-US" sz="3200" b="1">
                <a:solidFill>
                  <a:srgbClr val="0000CC"/>
                </a:solidFill>
                <a:latin typeface="Arial Black" panose="020B0A04020102020204" charset="0"/>
                <a:ea typeface="微软雅黑" panose="020B0503020204020204" pitchFamily="34" charset="-122"/>
              </a:rPr>
              <a:t>，则培养液中藻细胞的密度是</a:t>
            </a:r>
            <a:r>
              <a:rPr lang="en-US" altLang="zh-CN" sz="3200" b="1">
                <a:solidFill>
                  <a:srgbClr val="0000CC"/>
                </a:solidFill>
                <a:latin typeface="Arial Black" panose="020B0A04020102020204" charset="0"/>
                <a:ea typeface="微软雅黑" panose="020B0503020204020204" pitchFamily="34" charset="-122"/>
              </a:rPr>
              <a:t>________</a:t>
            </a:r>
            <a:r>
              <a:rPr lang="zh-CN" altLang="en-US" sz="3200" b="1">
                <a:solidFill>
                  <a:srgbClr val="0000CC"/>
                </a:solidFill>
                <a:latin typeface="Arial Black" panose="020B0A04020102020204" charset="0"/>
                <a:ea typeface="微软雅黑" panose="020B0503020204020204" pitchFamily="34" charset="-122"/>
              </a:rPr>
              <a:t>个</a:t>
            </a:r>
            <a:r>
              <a:rPr lang="en-US" altLang="zh-CN" sz="3200" b="1">
                <a:solidFill>
                  <a:srgbClr val="0000CC"/>
                </a:solidFill>
                <a:latin typeface="Arial Black" panose="020B0A04020102020204" charset="0"/>
                <a:ea typeface="微软雅黑" panose="020B0503020204020204" pitchFamily="34" charset="-122"/>
              </a:rPr>
              <a:t>/ mL</a:t>
            </a:r>
            <a:r>
              <a:rPr lang="zh-CN" altLang="en-US" sz="3200" b="1">
                <a:solidFill>
                  <a:srgbClr val="0000CC"/>
                </a:solidFill>
                <a:latin typeface="Arial Black" panose="020B0A04020102020204" charset="0"/>
                <a:ea typeface="微软雅黑" panose="020B0503020204020204" pitchFamily="34" charset="-122"/>
              </a:rPr>
              <a:t>。</a:t>
            </a:r>
            <a:endParaRPr lang="zh-CN" altLang="en-US" sz="3200" b="1">
              <a:solidFill>
                <a:srgbClr val="0000CC"/>
              </a:solidFill>
              <a:latin typeface="Arial Black" panose="020B0A04020102020204" charset="0"/>
              <a:ea typeface="微软雅黑" panose="020B0503020204020204" pitchFamily="34" charset="-122"/>
            </a:endParaRPr>
          </a:p>
        </p:txBody>
      </p:sp>
      <p:pic>
        <p:nvPicPr>
          <p:cNvPr id="139269" name="图片 139268" descr="C467"/>
          <p:cNvPicPr>
            <a:picLocks noChangeAspect="1"/>
          </p:cNvPicPr>
          <p:nvPr>
            <p:custDataLst>
              <p:tags r:id="rId2"/>
            </p:custDataLst>
          </p:nvPr>
        </p:nvPicPr>
        <p:blipFill>
          <a:blip r:embed="rId3"/>
          <a:stretch>
            <a:fillRect/>
          </a:stretch>
        </p:blipFill>
        <p:spPr>
          <a:xfrm>
            <a:off x="2133600" y="2209800"/>
            <a:ext cx="4500563" cy="4572000"/>
          </a:xfrm>
          <a:prstGeom prst="rect">
            <a:avLst/>
          </a:prstGeom>
          <a:noFill/>
          <a:ln w="9525">
            <a:noFill/>
          </a:ln>
        </p:spPr>
      </p:pic>
      <p:sp>
        <p:nvSpPr>
          <p:cNvPr id="139270" name="文本框 139269"/>
          <p:cNvSpPr txBox="1"/>
          <p:nvPr>
            <p:custDataLst>
              <p:tags r:id="rId4"/>
            </p:custDataLst>
          </p:nvPr>
        </p:nvSpPr>
        <p:spPr>
          <a:xfrm>
            <a:off x="4892675" y="1600200"/>
            <a:ext cx="1483995" cy="583565"/>
          </a:xfrm>
          <a:prstGeom prst="rect">
            <a:avLst/>
          </a:prstGeom>
          <a:noFill/>
          <a:ln w="38100">
            <a:noFill/>
          </a:ln>
        </p:spPr>
        <p:txBody>
          <a:bodyPr wrap="none" anchor="t" anchorCtr="0">
            <a:spAutoFit/>
          </a:bodyPr>
          <a:lstStyle/>
          <a:p>
            <a:r>
              <a:rPr lang="en-US" altLang="zh-CN" sz="3200" b="1">
                <a:solidFill>
                  <a:srgbClr val="FF0000"/>
                </a:solidFill>
                <a:latin typeface="Arial Black" panose="020B0A04020102020204" charset="0"/>
              </a:rPr>
              <a:t>1×10</a:t>
            </a:r>
            <a:r>
              <a:rPr lang="en-US" altLang="zh-CN" sz="3200" b="1" baseline="30000">
                <a:solidFill>
                  <a:srgbClr val="FF0000"/>
                </a:solidFill>
                <a:latin typeface="Arial Black" panose="020B0A04020102020204" charset="0"/>
              </a:rPr>
              <a:t>8</a:t>
            </a:r>
            <a:endParaRPr lang="en-US" altLang="zh-CN" sz="3200" b="1" baseline="30000">
              <a:solidFill>
                <a:srgbClr val="FF0000"/>
              </a:solidFill>
              <a:latin typeface="Arial Black" panose="020B0A04020102020204" charset="0"/>
            </a:endParaRPr>
          </a:p>
        </p:txBody>
      </p:sp>
      <p:sp>
        <p:nvSpPr>
          <p:cNvPr id="139271" name="矩形 139270"/>
          <p:cNvSpPr/>
          <p:nvPr>
            <p:custDataLst>
              <p:tags r:id="rId5"/>
            </p:custDataLst>
          </p:nvPr>
        </p:nvSpPr>
        <p:spPr>
          <a:xfrm>
            <a:off x="2362200" y="2362200"/>
            <a:ext cx="990600" cy="990600"/>
          </a:xfrm>
          <a:prstGeom prst="rect">
            <a:avLst/>
          </a:prstGeom>
          <a:noFill/>
          <a:ln w="38100" cap="flat" cmpd="sng">
            <a:solidFill>
              <a:srgbClr val="0000CC"/>
            </a:solidFill>
            <a:prstDash val="solid"/>
            <a:miter/>
            <a:headEnd type="none" w="med" len="med"/>
            <a:tailEnd type="none" w="med" len="med"/>
          </a:ln>
        </p:spPr>
        <p:txBody>
          <a:bodyPr/>
          <a:lstStyle/>
          <a:p>
            <a:endParaRPr lang="zh-CN" altLang="en-US"/>
          </a:p>
        </p:txBody>
      </p:sp>
      <p:sp>
        <p:nvSpPr>
          <p:cNvPr id="139272" name="矩形 139271"/>
          <p:cNvSpPr/>
          <p:nvPr>
            <p:custDataLst>
              <p:tags r:id="rId6"/>
            </p:custDataLst>
          </p:nvPr>
        </p:nvSpPr>
        <p:spPr>
          <a:xfrm>
            <a:off x="5410200" y="2362200"/>
            <a:ext cx="990600" cy="990600"/>
          </a:xfrm>
          <a:prstGeom prst="rect">
            <a:avLst/>
          </a:prstGeom>
          <a:noFill/>
          <a:ln w="38100" cap="flat" cmpd="sng">
            <a:solidFill>
              <a:srgbClr val="0000CC"/>
            </a:solidFill>
            <a:prstDash val="solid"/>
            <a:miter/>
            <a:headEnd type="none" w="med" len="med"/>
            <a:tailEnd type="none" w="med" len="med"/>
          </a:ln>
        </p:spPr>
        <p:txBody>
          <a:bodyPr/>
          <a:lstStyle/>
          <a:p>
            <a:endParaRPr lang="zh-CN" altLang="en-US"/>
          </a:p>
        </p:txBody>
      </p:sp>
      <p:sp>
        <p:nvSpPr>
          <p:cNvPr id="139273" name="矩形 139272"/>
          <p:cNvSpPr/>
          <p:nvPr>
            <p:custDataLst>
              <p:tags r:id="rId7"/>
            </p:custDataLst>
          </p:nvPr>
        </p:nvSpPr>
        <p:spPr>
          <a:xfrm>
            <a:off x="3810000" y="3886200"/>
            <a:ext cx="990600" cy="990600"/>
          </a:xfrm>
          <a:prstGeom prst="rect">
            <a:avLst/>
          </a:prstGeom>
          <a:noFill/>
          <a:ln w="38100" cap="flat" cmpd="sng">
            <a:solidFill>
              <a:srgbClr val="0000CC"/>
            </a:solidFill>
            <a:prstDash val="solid"/>
            <a:miter/>
            <a:headEnd type="none" w="med" len="med"/>
            <a:tailEnd type="none" w="med" len="med"/>
          </a:ln>
        </p:spPr>
        <p:txBody>
          <a:bodyPr/>
          <a:lstStyle/>
          <a:p>
            <a:endParaRPr lang="zh-CN" altLang="en-US"/>
          </a:p>
        </p:txBody>
      </p:sp>
      <p:sp>
        <p:nvSpPr>
          <p:cNvPr id="139274" name="矩形 139273"/>
          <p:cNvSpPr/>
          <p:nvPr>
            <p:custDataLst>
              <p:tags r:id="rId8"/>
            </p:custDataLst>
          </p:nvPr>
        </p:nvSpPr>
        <p:spPr>
          <a:xfrm>
            <a:off x="2286000" y="5410200"/>
            <a:ext cx="990600" cy="990600"/>
          </a:xfrm>
          <a:prstGeom prst="rect">
            <a:avLst/>
          </a:prstGeom>
          <a:noFill/>
          <a:ln w="38100" cap="flat" cmpd="sng">
            <a:solidFill>
              <a:srgbClr val="0000CC"/>
            </a:solidFill>
            <a:prstDash val="solid"/>
            <a:miter/>
            <a:headEnd type="none" w="med" len="med"/>
            <a:tailEnd type="none" w="med" len="med"/>
          </a:ln>
        </p:spPr>
        <p:txBody>
          <a:bodyPr/>
          <a:lstStyle/>
          <a:p>
            <a:endParaRPr lang="zh-CN" altLang="en-US"/>
          </a:p>
        </p:txBody>
      </p:sp>
      <p:sp>
        <p:nvSpPr>
          <p:cNvPr id="139275" name="矩形 139274"/>
          <p:cNvSpPr/>
          <p:nvPr>
            <p:custDataLst>
              <p:tags r:id="rId9"/>
            </p:custDataLst>
          </p:nvPr>
        </p:nvSpPr>
        <p:spPr>
          <a:xfrm>
            <a:off x="5410200" y="5410200"/>
            <a:ext cx="990600" cy="990600"/>
          </a:xfrm>
          <a:prstGeom prst="rect">
            <a:avLst/>
          </a:prstGeom>
          <a:noFill/>
          <a:ln w="38100" cap="flat" cmpd="sng">
            <a:solidFill>
              <a:srgbClr val="0000CC"/>
            </a:solidFill>
            <a:prstDash val="solid"/>
            <a:miter/>
            <a:headEnd type="none" w="med" len="med"/>
            <a:tailEnd type="none" w="med" len="med"/>
          </a:ln>
        </p:spPr>
        <p:txBody>
          <a:bodyPr/>
          <a:lstStyle/>
          <a:p>
            <a:endParaRPr lang="zh-CN" altLang="en-US"/>
          </a:p>
        </p:txBody>
      </p:sp>
      <p:sp>
        <p:nvSpPr>
          <p:cNvPr id="139277" name="文本框 139276"/>
          <p:cNvSpPr txBox="1"/>
          <p:nvPr>
            <p:custDataLst>
              <p:tags r:id="rId10"/>
            </p:custDataLst>
          </p:nvPr>
        </p:nvSpPr>
        <p:spPr>
          <a:xfrm>
            <a:off x="2590800" y="2559050"/>
            <a:ext cx="487680" cy="645160"/>
          </a:xfrm>
          <a:prstGeom prst="rect">
            <a:avLst/>
          </a:prstGeom>
          <a:noFill/>
          <a:ln w="38100">
            <a:noFill/>
          </a:ln>
        </p:spPr>
        <p:txBody>
          <a:bodyPr wrap="none" anchor="t" anchorCtr="0">
            <a:spAutoFit/>
          </a:bodyPr>
          <a:lstStyle/>
          <a:p>
            <a:r>
              <a:rPr lang="en-US" altLang="zh-CN" sz="3600">
                <a:solidFill>
                  <a:srgbClr val="FF0000"/>
                </a:solidFill>
                <a:latin typeface="Arial Black" panose="020B0A04020102020204" charset="0"/>
              </a:rPr>
              <a:t>5</a:t>
            </a:r>
            <a:endParaRPr lang="en-US" altLang="zh-CN" sz="3600">
              <a:solidFill>
                <a:srgbClr val="FF0000"/>
              </a:solidFill>
              <a:latin typeface="Arial Black" panose="020B0A04020102020204" charset="0"/>
            </a:endParaRPr>
          </a:p>
        </p:txBody>
      </p:sp>
      <p:sp>
        <p:nvSpPr>
          <p:cNvPr id="139278" name="文本框 139277"/>
          <p:cNvSpPr txBox="1"/>
          <p:nvPr>
            <p:custDataLst>
              <p:tags r:id="rId11"/>
            </p:custDataLst>
          </p:nvPr>
        </p:nvSpPr>
        <p:spPr>
          <a:xfrm>
            <a:off x="5638800" y="2590800"/>
            <a:ext cx="487680" cy="645160"/>
          </a:xfrm>
          <a:prstGeom prst="rect">
            <a:avLst/>
          </a:prstGeom>
          <a:noFill/>
          <a:ln w="38100">
            <a:noFill/>
          </a:ln>
        </p:spPr>
        <p:txBody>
          <a:bodyPr wrap="none" anchor="t" anchorCtr="0">
            <a:spAutoFit/>
          </a:bodyPr>
          <a:lstStyle/>
          <a:p>
            <a:r>
              <a:rPr lang="en-US" altLang="zh-CN" sz="3600">
                <a:solidFill>
                  <a:srgbClr val="FF0000"/>
                </a:solidFill>
                <a:latin typeface="Arial Black" panose="020B0A04020102020204" charset="0"/>
              </a:rPr>
              <a:t>4</a:t>
            </a:r>
            <a:endParaRPr lang="en-US" altLang="zh-CN" sz="3600">
              <a:solidFill>
                <a:srgbClr val="FF0000"/>
              </a:solidFill>
              <a:latin typeface="Arial Black" panose="020B0A04020102020204" charset="0"/>
            </a:endParaRPr>
          </a:p>
        </p:txBody>
      </p:sp>
      <p:sp>
        <p:nvSpPr>
          <p:cNvPr id="139279" name="文本框 139278"/>
          <p:cNvSpPr txBox="1"/>
          <p:nvPr>
            <p:custDataLst>
              <p:tags r:id="rId12"/>
            </p:custDataLst>
          </p:nvPr>
        </p:nvSpPr>
        <p:spPr>
          <a:xfrm>
            <a:off x="4038600" y="4038600"/>
            <a:ext cx="487680" cy="645160"/>
          </a:xfrm>
          <a:prstGeom prst="rect">
            <a:avLst/>
          </a:prstGeom>
          <a:noFill/>
          <a:ln w="38100">
            <a:noFill/>
          </a:ln>
        </p:spPr>
        <p:txBody>
          <a:bodyPr wrap="none" anchor="t" anchorCtr="0">
            <a:spAutoFit/>
          </a:bodyPr>
          <a:lstStyle/>
          <a:p>
            <a:r>
              <a:rPr lang="en-US" altLang="zh-CN" sz="3600">
                <a:solidFill>
                  <a:srgbClr val="FF0000"/>
                </a:solidFill>
                <a:latin typeface="Arial Black" panose="020B0A04020102020204" charset="0"/>
              </a:rPr>
              <a:t>3</a:t>
            </a:r>
            <a:endParaRPr lang="en-US" altLang="zh-CN" sz="3600">
              <a:solidFill>
                <a:srgbClr val="FF0000"/>
              </a:solidFill>
              <a:latin typeface="Arial Black" panose="020B0A04020102020204" charset="0"/>
            </a:endParaRPr>
          </a:p>
        </p:txBody>
      </p:sp>
      <p:sp>
        <p:nvSpPr>
          <p:cNvPr id="139280" name="文本框 139279"/>
          <p:cNvSpPr txBox="1"/>
          <p:nvPr>
            <p:custDataLst>
              <p:tags r:id="rId13"/>
            </p:custDataLst>
          </p:nvPr>
        </p:nvSpPr>
        <p:spPr>
          <a:xfrm>
            <a:off x="2514600" y="5562600"/>
            <a:ext cx="487680" cy="645160"/>
          </a:xfrm>
          <a:prstGeom prst="rect">
            <a:avLst/>
          </a:prstGeom>
          <a:noFill/>
          <a:ln w="38100">
            <a:noFill/>
          </a:ln>
        </p:spPr>
        <p:txBody>
          <a:bodyPr wrap="none" anchor="t" anchorCtr="0">
            <a:spAutoFit/>
          </a:bodyPr>
          <a:lstStyle/>
          <a:p>
            <a:r>
              <a:rPr lang="en-US" altLang="zh-CN" sz="3600">
                <a:solidFill>
                  <a:srgbClr val="FF0000"/>
                </a:solidFill>
                <a:latin typeface="Arial Black" panose="020B0A04020102020204" charset="0"/>
              </a:rPr>
              <a:t>4</a:t>
            </a:r>
            <a:endParaRPr lang="en-US" altLang="zh-CN" sz="3600">
              <a:solidFill>
                <a:srgbClr val="FF0000"/>
              </a:solidFill>
              <a:latin typeface="Arial Black" panose="020B0A04020102020204" charset="0"/>
            </a:endParaRPr>
          </a:p>
        </p:txBody>
      </p:sp>
      <p:sp>
        <p:nvSpPr>
          <p:cNvPr id="139281" name="文本框 139280"/>
          <p:cNvSpPr txBox="1"/>
          <p:nvPr>
            <p:custDataLst>
              <p:tags r:id="rId14"/>
            </p:custDataLst>
          </p:nvPr>
        </p:nvSpPr>
        <p:spPr>
          <a:xfrm>
            <a:off x="5638800" y="5607050"/>
            <a:ext cx="487680" cy="645160"/>
          </a:xfrm>
          <a:prstGeom prst="rect">
            <a:avLst/>
          </a:prstGeom>
          <a:noFill/>
          <a:ln w="38100">
            <a:noFill/>
          </a:ln>
        </p:spPr>
        <p:txBody>
          <a:bodyPr wrap="none" anchor="t" anchorCtr="0">
            <a:spAutoFit/>
          </a:bodyPr>
          <a:lstStyle/>
          <a:p>
            <a:r>
              <a:rPr lang="en-US" altLang="zh-CN" sz="3600">
                <a:solidFill>
                  <a:srgbClr val="FF0000"/>
                </a:solidFill>
                <a:latin typeface="Arial Black" panose="020B0A04020102020204" charset="0"/>
              </a:rPr>
              <a:t>4</a:t>
            </a:r>
            <a:endParaRPr lang="en-US" altLang="zh-CN" sz="3600">
              <a:solidFill>
                <a:srgbClr val="FF0000"/>
              </a:solidFill>
              <a:latin typeface="Arial Black" panose="020B0A04020102020204" charset="0"/>
            </a:endParaRPr>
          </a:p>
        </p:txBody>
      </p:sp>
      <p:sp>
        <p:nvSpPr>
          <p:cNvPr id="139282" name="矩形 139281"/>
          <p:cNvSpPr/>
          <p:nvPr>
            <p:custDataLst>
              <p:tags r:id="rId15"/>
            </p:custDataLst>
          </p:nvPr>
        </p:nvSpPr>
        <p:spPr>
          <a:xfrm>
            <a:off x="6705600" y="2660968"/>
            <a:ext cx="4525010" cy="1899285"/>
          </a:xfrm>
          <a:prstGeom prst="rect">
            <a:avLst/>
          </a:prstGeom>
          <a:solidFill>
            <a:schemeClr val="bg2">
              <a:lumMod val="95000"/>
            </a:schemeClr>
          </a:solidFill>
          <a:ln w="38100">
            <a:noFill/>
          </a:ln>
        </p:spPr>
        <p:txBody>
          <a:bodyPr wrap="square" anchor="ctr" anchorCtr="0">
            <a:spAutoFit/>
          </a:bodyPr>
          <a:lstStyle/>
          <a:p>
            <a:pPr>
              <a:lnSpc>
                <a:spcPct val="140000"/>
              </a:lnSpc>
            </a:pPr>
            <a:r>
              <a:rPr lang="en-US" altLang="zh-CN" sz="2800">
                <a:solidFill>
                  <a:srgbClr val="0000CC"/>
                </a:solidFill>
                <a:latin typeface="Arial Black" panose="020B0A04020102020204" charset="0"/>
                <a:ea typeface="微软雅黑" panose="020B0503020204020204" pitchFamily="34" charset="-122"/>
              </a:rPr>
              <a:t>1 mL</a:t>
            </a:r>
            <a:r>
              <a:rPr lang="zh-CN" altLang="zh-CN" sz="2800" b="1">
                <a:solidFill>
                  <a:srgbClr val="0000CC"/>
                </a:solidFill>
                <a:latin typeface="Arial Black" panose="020B0A04020102020204" charset="0"/>
                <a:ea typeface="微软雅黑" panose="020B0503020204020204" pitchFamily="34" charset="-122"/>
              </a:rPr>
              <a:t>培养液中细胞个数</a:t>
            </a:r>
            <a:r>
              <a:rPr lang="zh-CN" altLang="en-US" sz="2800">
                <a:solidFill>
                  <a:srgbClr val="0000CC"/>
                </a:solidFill>
                <a:latin typeface="Arial Black" panose="020B0A04020102020204" charset="0"/>
                <a:ea typeface="微软雅黑" panose="020B0503020204020204" pitchFamily="34" charset="-122"/>
              </a:rPr>
              <a:t>＝</a:t>
            </a:r>
            <a:r>
              <a:rPr lang="en-US" altLang="zh-CN" sz="2800">
                <a:solidFill>
                  <a:srgbClr val="FF0000"/>
                </a:solidFill>
                <a:latin typeface="Arial Black" panose="020B0A04020102020204" charset="0"/>
                <a:ea typeface="微软雅黑" panose="020B0503020204020204" pitchFamily="34" charset="-122"/>
              </a:rPr>
              <a:t>(</a:t>
            </a:r>
            <a:r>
              <a:rPr lang="en-US" altLang="zh-CN" sz="2800" i="1">
                <a:solidFill>
                  <a:srgbClr val="FF0000"/>
                </a:solidFill>
                <a:latin typeface="Arial Black" panose="020B0A04020102020204" charset="0"/>
                <a:ea typeface="微软雅黑" panose="020B0503020204020204" pitchFamily="34" charset="-122"/>
              </a:rPr>
              <a:t>A</a:t>
            </a:r>
            <a:r>
              <a:rPr lang="en-US" altLang="zh-CN" sz="2800">
                <a:solidFill>
                  <a:srgbClr val="FF0000"/>
                </a:solidFill>
                <a:latin typeface="Arial Black" panose="020B0A04020102020204" charset="0"/>
                <a:ea typeface="微软雅黑" panose="020B0503020204020204" pitchFamily="34" charset="-122"/>
              </a:rPr>
              <a:t>/5)×25</a:t>
            </a:r>
            <a:r>
              <a:rPr lang="en-US" altLang="zh-CN" sz="2800">
                <a:solidFill>
                  <a:srgbClr val="0000CC"/>
                </a:solidFill>
                <a:latin typeface="Arial Black" panose="020B0A04020102020204" charset="0"/>
                <a:ea typeface="微软雅黑" panose="020B0503020204020204" pitchFamily="34" charset="-122"/>
              </a:rPr>
              <a:t>×10</a:t>
            </a:r>
            <a:r>
              <a:rPr lang="en-US" altLang="zh-CN" sz="2800" baseline="30000">
                <a:solidFill>
                  <a:srgbClr val="0000CC"/>
                </a:solidFill>
                <a:latin typeface="Arial Black" panose="020B0A04020102020204" charset="0"/>
                <a:ea typeface="微软雅黑" panose="020B0503020204020204" pitchFamily="34" charset="-122"/>
              </a:rPr>
              <a:t>4 </a:t>
            </a:r>
            <a:r>
              <a:rPr lang="en-US" altLang="zh-CN" sz="2800">
                <a:solidFill>
                  <a:srgbClr val="0000CC"/>
                </a:solidFill>
                <a:latin typeface="Arial Black" panose="020B0A04020102020204" charset="0"/>
                <a:ea typeface="微软雅黑" panose="020B0503020204020204" pitchFamily="34" charset="-122"/>
              </a:rPr>
              <a:t>×</a:t>
            </a:r>
            <a:r>
              <a:rPr lang="zh-CN" altLang="zh-CN" sz="2800" b="1">
                <a:solidFill>
                  <a:srgbClr val="0000CC"/>
                </a:solidFill>
                <a:latin typeface="Arial Black" panose="020B0A04020102020204" charset="0"/>
                <a:ea typeface="微软雅黑" panose="020B0503020204020204" pitchFamily="34" charset="-122"/>
              </a:rPr>
              <a:t>稀释倍数</a:t>
            </a:r>
            <a:endParaRPr lang="en-US" altLang="zh-CN" sz="2800" b="1">
              <a:solidFill>
                <a:srgbClr val="0000CC"/>
              </a:solidFill>
              <a:latin typeface="Arial Black" panose="020B0A04020102020204" charset="0"/>
              <a:ea typeface="微软雅黑" panose="020B0503020204020204" pitchFamily="34" charset="-122"/>
            </a:endParaRPr>
          </a:p>
          <a:p>
            <a:pPr>
              <a:lnSpc>
                <a:spcPct val="140000"/>
              </a:lnSpc>
            </a:pPr>
            <a:r>
              <a:rPr lang="en-US" altLang="zh-CN" sz="2800" b="1">
                <a:latin typeface="Arial Black" panose="020B0A04020102020204" charset="0"/>
                <a:ea typeface="微软雅黑" panose="020B0503020204020204" pitchFamily="34" charset="-122"/>
              </a:rPr>
              <a:t>(</a:t>
            </a:r>
            <a:r>
              <a:rPr lang="zh-CN" altLang="en-US" sz="2800" b="1">
                <a:latin typeface="Arial Black" panose="020B0A04020102020204" charset="0"/>
                <a:ea typeface="微软雅黑" panose="020B0503020204020204" pitchFamily="34" charset="-122"/>
              </a:rPr>
              <a:t>注</a:t>
            </a:r>
            <a:r>
              <a:rPr lang="en-US" altLang="zh-CN" sz="2800" b="1">
                <a:latin typeface="Arial Black" panose="020B0A04020102020204" charset="0"/>
                <a:ea typeface="微软雅黑" panose="020B0503020204020204" pitchFamily="34" charset="-122"/>
              </a:rPr>
              <a:t>:5</a:t>
            </a:r>
            <a:r>
              <a:rPr lang="zh-CN" altLang="en-US" sz="2800" b="1">
                <a:latin typeface="Arial Black" panose="020B0A04020102020204" charset="0"/>
                <a:ea typeface="微软雅黑" panose="020B0503020204020204" pitchFamily="34" charset="-122"/>
              </a:rPr>
              <a:t>个中方格中总菌数为</a:t>
            </a:r>
            <a:r>
              <a:rPr lang="en-US" altLang="zh-CN" sz="2800" b="1" i="1">
                <a:latin typeface="Arial Black" panose="020B0A04020102020204" charset="0"/>
                <a:ea typeface="微软雅黑" panose="020B0503020204020204" pitchFamily="34" charset="-122"/>
              </a:rPr>
              <a:t>A</a:t>
            </a:r>
            <a:r>
              <a:rPr lang="en-US" altLang="zh-CN" sz="2800" b="1">
                <a:latin typeface="Arial Black" panose="020B0A04020102020204" charset="0"/>
                <a:ea typeface="微软雅黑" panose="020B0503020204020204" pitchFamily="34" charset="-122"/>
              </a:rPr>
              <a:t>)</a:t>
            </a:r>
            <a:endParaRPr lang="en-US" altLang="zh-CN" sz="2800" b="1">
              <a:latin typeface="Arial Black" panose="020B0A04020102020204" charset="0"/>
              <a:ea typeface="微软雅黑" panose="020B0503020204020204" pitchFamily="34" charset="-122"/>
            </a:endParaRPr>
          </a:p>
        </p:txBody>
      </p:sp>
      <p:sp>
        <p:nvSpPr>
          <p:cNvPr id="139283" name="矩形 139282"/>
          <p:cNvSpPr/>
          <p:nvPr>
            <p:custDataLst>
              <p:tags r:id="rId16"/>
            </p:custDataLst>
          </p:nvPr>
        </p:nvSpPr>
        <p:spPr>
          <a:xfrm>
            <a:off x="6705600" y="4819015"/>
            <a:ext cx="4525010" cy="1641475"/>
          </a:xfrm>
          <a:prstGeom prst="rect">
            <a:avLst/>
          </a:prstGeom>
          <a:solidFill>
            <a:schemeClr val="bg2">
              <a:lumMod val="95000"/>
            </a:schemeClr>
          </a:solidFill>
          <a:ln w="38100">
            <a:noFill/>
          </a:ln>
        </p:spPr>
        <p:txBody>
          <a:bodyPr wrap="square" anchor="ctr" anchorCtr="0">
            <a:spAutoFit/>
          </a:bodyPr>
          <a:lstStyle/>
          <a:p>
            <a:pPr>
              <a:lnSpc>
                <a:spcPct val="120000"/>
              </a:lnSpc>
            </a:pPr>
            <a:r>
              <a:rPr lang="en-US" altLang="zh-CN" sz="2800" b="1">
                <a:solidFill>
                  <a:srgbClr val="FF0000"/>
                </a:solidFill>
                <a:latin typeface="Arial Black" panose="020B0A04020102020204" charset="0"/>
                <a:ea typeface="微软雅黑" panose="020B0503020204020204" pitchFamily="34" charset="-122"/>
              </a:rPr>
              <a:t>1 mL</a:t>
            </a:r>
            <a:r>
              <a:rPr lang="zh-CN" altLang="zh-CN" sz="2800" b="1">
                <a:solidFill>
                  <a:srgbClr val="FF0000"/>
                </a:solidFill>
                <a:latin typeface="Arial Black" panose="020B0A04020102020204" charset="0"/>
                <a:ea typeface="微软雅黑" panose="020B0503020204020204" pitchFamily="34" charset="-122"/>
              </a:rPr>
              <a:t>培养液中细胞个数</a:t>
            </a:r>
            <a:r>
              <a:rPr lang="zh-CN" altLang="en-US" sz="2800" b="1">
                <a:solidFill>
                  <a:srgbClr val="FF0000"/>
                </a:solidFill>
                <a:latin typeface="Arial Black" panose="020B0A04020102020204" charset="0"/>
                <a:ea typeface="微软雅黑" panose="020B0503020204020204" pitchFamily="34" charset="-122"/>
              </a:rPr>
              <a:t>＝</a:t>
            </a:r>
            <a:r>
              <a:rPr lang="en-US" altLang="zh-CN" sz="2800" b="1">
                <a:solidFill>
                  <a:srgbClr val="FF0000"/>
                </a:solidFill>
                <a:latin typeface="Arial Black" panose="020B0A04020102020204" charset="0"/>
                <a:ea typeface="微软雅黑" panose="020B0503020204020204" pitchFamily="34" charset="-122"/>
              </a:rPr>
              <a:t>(20/5)×25×10</a:t>
            </a:r>
            <a:r>
              <a:rPr lang="en-US" altLang="zh-CN" sz="2800" b="1" baseline="30000">
                <a:solidFill>
                  <a:srgbClr val="FF0000"/>
                </a:solidFill>
                <a:latin typeface="Arial Black" panose="020B0A04020102020204" charset="0"/>
                <a:ea typeface="微软雅黑" panose="020B0503020204020204" pitchFamily="34" charset="-122"/>
              </a:rPr>
              <a:t>4</a:t>
            </a:r>
            <a:r>
              <a:rPr lang="en-US" altLang="zh-CN" sz="2800" b="1">
                <a:solidFill>
                  <a:srgbClr val="FF0000"/>
                </a:solidFill>
                <a:latin typeface="Arial Black" panose="020B0A04020102020204" charset="0"/>
                <a:ea typeface="微软雅黑" panose="020B0503020204020204" pitchFamily="34" charset="-122"/>
              </a:rPr>
              <a:t>×100</a:t>
            </a:r>
            <a:endParaRPr lang="en-US" altLang="zh-CN" sz="2800" b="1">
              <a:solidFill>
                <a:srgbClr val="FF0000"/>
              </a:solidFill>
              <a:latin typeface="Arial Black" panose="020B0A04020102020204" charset="0"/>
              <a:ea typeface="微软雅黑" panose="020B0503020204020204" pitchFamily="34" charset="-122"/>
            </a:endParaRPr>
          </a:p>
          <a:p>
            <a:pPr>
              <a:lnSpc>
                <a:spcPct val="120000"/>
              </a:lnSpc>
            </a:pPr>
            <a:r>
              <a:rPr lang="en-US" altLang="zh-CN" sz="2800" b="1">
                <a:solidFill>
                  <a:srgbClr val="FF0000"/>
                </a:solidFill>
                <a:latin typeface="Arial Black" panose="020B0A04020102020204" charset="0"/>
                <a:ea typeface="微软雅黑" panose="020B0503020204020204" pitchFamily="34" charset="-122"/>
              </a:rPr>
              <a:t>=1×10</a:t>
            </a:r>
            <a:r>
              <a:rPr lang="en-US" altLang="zh-CN" sz="2800" b="1" baseline="30000">
                <a:solidFill>
                  <a:srgbClr val="FF0000"/>
                </a:solidFill>
                <a:latin typeface="Arial Black" panose="020B0A04020102020204" charset="0"/>
                <a:ea typeface="微软雅黑" panose="020B0503020204020204" pitchFamily="34" charset="-122"/>
              </a:rPr>
              <a:t>8</a:t>
            </a:r>
            <a:endParaRPr lang="en-US" altLang="zh-CN" sz="2800" b="1" baseline="30000">
              <a:solidFill>
                <a:srgbClr val="FF0000"/>
              </a:solidFill>
              <a:latin typeface="Arial Black" panose="020B0A04020102020204" charset="0"/>
              <a:ea typeface="微软雅黑" panose="020B0503020204020204" pitchFamily="34" charset="-122"/>
            </a:endParaRPr>
          </a:p>
        </p:txBody>
      </p:sp>
      <p:grpSp>
        <p:nvGrpSpPr>
          <p:cNvPr id="14" name="组合 13"/>
          <p:cNvGrpSpPr/>
          <p:nvPr>
            <p:custDataLst>
              <p:tags r:id="rId17"/>
            </p:custDataLst>
          </p:nvPr>
        </p:nvGrpSpPr>
        <p:grpSpPr>
          <a:xfrm>
            <a:off x="87630" y="-33020"/>
            <a:ext cx="12017375" cy="6858000"/>
            <a:chOff x="220717" y="178677"/>
            <a:chExt cx="11666483" cy="6568965"/>
          </a:xfrm>
        </p:grpSpPr>
        <p:sp>
          <p:nvSpPr>
            <p:cNvPr id="15" name="矩形 14"/>
            <p:cNvSpPr/>
            <p:nvPr>
              <p:custDataLst>
                <p:tags r:id="rId18"/>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19"/>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20"/>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21"/>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282"/>
                                        </p:tgtEl>
                                        <p:attrNameLst>
                                          <p:attrName>style.visibility</p:attrName>
                                        </p:attrNameLst>
                                      </p:cBhvr>
                                      <p:to>
                                        <p:strVal val="visible"/>
                                      </p:to>
                                    </p:set>
                                    <p:animEffect transition="in" filter="blinds(horizontal)">
                                      <p:cBhvr>
                                        <p:cTn id="7" dur="500"/>
                                        <p:tgtEl>
                                          <p:spTgt spid="1392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9271"/>
                                        </p:tgtEl>
                                        <p:attrNameLst>
                                          <p:attrName>style.visibility</p:attrName>
                                        </p:attrNameLst>
                                      </p:cBhvr>
                                      <p:to>
                                        <p:strVal val="visible"/>
                                      </p:to>
                                    </p:set>
                                    <p:animEffect transition="in" filter="blinds(horizontal)">
                                      <p:cBhvr>
                                        <p:cTn id="12" dur="500"/>
                                        <p:tgtEl>
                                          <p:spTgt spid="139271"/>
                                        </p:tgtEl>
                                      </p:cBhvr>
                                    </p:animEffect>
                                  </p:childTnLst>
                                </p:cTn>
                              </p:par>
                              <p:par>
                                <p:cTn id="13" presetID="3" presetClass="entr" presetSubtype="10" fill="hold" nodeType="withEffect">
                                  <p:stCondLst>
                                    <p:cond delay="0"/>
                                  </p:stCondLst>
                                  <p:childTnLst>
                                    <p:set>
                                      <p:cBhvr>
                                        <p:cTn id="14" dur="1" fill="hold">
                                          <p:stCondLst>
                                            <p:cond delay="0"/>
                                          </p:stCondLst>
                                        </p:cTn>
                                        <p:tgtEl>
                                          <p:spTgt spid="139272"/>
                                        </p:tgtEl>
                                        <p:attrNameLst>
                                          <p:attrName>style.visibility</p:attrName>
                                        </p:attrNameLst>
                                      </p:cBhvr>
                                      <p:to>
                                        <p:strVal val="visible"/>
                                      </p:to>
                                    </p:set>
                                    <p:animEffect transition="in" filter="blinds(horizontal)">
                                      <p:cBhvr>
                                        <p:cTn id="15" dur="500"/>
                                        <p:tgtEl>
                                          <p:spTgt spid="139272"/>
                                        </p:tgtEl>
                                      </p:cBhvr>
                                    </p:animEffect>
                                  </p:childTnLst>
                                </p:cTn>
                              </p:par>
                              <p:par>
                                <p:cTn id="16" presetID="3" presetClass="entr" presetSubtype="10" fill="hold" nodeType="withEffect">
                                  <p:stCondLst>
                                    <p:cond delay="0"/>
                                  </p:stCondLst>
                                  <p:childTnLst>
                                    <p:set>
                                      <p:cBhvr>
                                        <p:cTn id="17" dur="1" fill="hold">
                                          <p:stCondLst>
                                            <p:cond delay="0"/>
                                          </p:stCondLst>
                                        </p:cTn>
                                        <p:tgtEl>
                                          <p:spTgt spid="139273"/>
                                        </p:tgtEl>
                                        <p:attrNameLst>
                                          <p:attrName>style.visibility</p:attrName>
                                        </p:attrNameLst>
                                      </p:cBhvr>
                                      <p:to>
                                        <p:strVal val="visible"/>
                                      </p:to>
                                    </p:set>
                                    <p:animEffect transition="in" filter="blinds(horizontal)">
                                      <p:cBhvr>
                                        <p:cTn id="18" dur="500"/>
                                        <p:tgtEl>
                                          <p:spTgt spid="139273"/>
                                        </p:tgtEl>
                                      </p:cBhvr>
                                    </p:animEffect>
                                  </p:childTnLst>
                                </p:cTn>
                              </p:par>
                              <p:par>
                                <p:cTn id="19" presetID="3" presetClass="entr" presetSubtype="10" fill="hold" nodeType="withEffect">
                                  <p:stCondLst>
                                    <p:cond delay="0"/>
                                  </p:stCondLst>
                                  <p:childTnLst>
                                    <p:set>
                                      <p:cBhvr>
                                        <p:cTn id="20" dur="1" fill="hold">
                                          <p:stCondLst>
                                            <p:cond delay="0"/>
                                          </p:stCondLst>
                                        </p:cTn>
                                        <p:tgtEl>
                                          <p:spTgt spid="139274"/>
                                        </p:tgtEl>
                                        <p:attrNameLst>
                                          <p:attrName>style.visibility</p:attrName>
                                        </p:attrNameLst>
                                      </p:cBhvr>
                                      <p:to>
                                        <p:strVal val="visible"/>
                                      </p:to>
                                    </p:set>
                                    <p:animEffect transition="in" filter="blinds(horizontal)">
                                      <p:cBhvr>
                                        <p:cTn id="21" dur="500"/>
                                        <p:tgtEl>
                                          <p:spTgt spid="139274"/>
                                        </p:tgtEl>
                                      </p:cBhvr>
                                    </p:animEffect>
                                  </p:childTnLst>
                                </p:cTn>
                              </p:par>
                              <p:par>
                                <p:cTn id="22" presetID="3" presetClass="entr" presetSubtype="10" fill="hold" nodeType="withEffect">
                                  <p:stCondLst>
                                    <p:cond delay="0"/>
                                  </p:stCondLst>
                                  <p:childTnLst>
                                    <p:set>
                                      <p:cBhvr>
                                        <p:cTn id="23" dur="1" fill="hold">
                                          <p:stCondLst>
                                            <p:cond delay="0"/>
                                          </p:stCondLst>
                                        </p:cTn>
                                        <p:tgtEl>
                                          <p:spTgt spid="139275"/>
                                        </p:tgtEl>
                                        <p:attrNameLst>
                                          <p:attrName>style.visibility</p:attrName>
                                        </p:attrNameLst>
                                      </p:cBhvr>
                                      <p:to>
                                        <p:strVal val="visible"/>
                                      </p:to>
                                    </p:set>
                                    <p:animEffect transition="in" filter="blinds(horizontal)">
                                      <p:cBhvr>
                                        <p:cTn id="24" dur="500"/>
                                        <p:tgtEl>
                                          <p:spTgt spid="13927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39277"/>
                                        </p:tgtEl>
                                        <p:attrNameLst>
                                          <p:attrName>style.visibility</p:attrName>
                                        </p:attrNameLst>
                                      </p:cBhvr>
                                      <p:to>
                                        <p:strVal val="visible"/>
                                      </p:to>
                                    </p:set>
                                    <p:animEffect transition="in" filter="blinds(horizontal)">
                                      <p:cBhvr>
                                        <p:cTn id="29" dur="500"/>
                                        <p:tgtEl>
                                          <p:spTgt spid="13927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39278"/>
                                        </p:tgtEl>
                                        <p:attrNameLst>
                                          <p:attrName>style.visibility</p:attrName>
                                        </p:attrNameLst>
                                      </p:cBhvr>
                                      <p:to>
                                        <p:strVal val="visible"/>
                                      </p:to>
                                    </p:set>
                                    <p:animEffect transition="in" filter="blinds(horizontal)">
                                      <p:cBhvr>
                                        <p:cTn id="34" dur="500"/>
                                        <p:tgtEl>
                                          <p:spTgt spid="13927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39279"/>
                                        </p:tgtEl>
                                        <p:attrNameLst>
                                          <p:attrName>style.visibility</p:attrName>
                                        </p:attrNameLst>
                                      </p:cBhvr>
                                      <p:to>
                                        <p:strVal val="visible"/>
                                      </p:to>
                                    </p:set>
                                    <p:animEffect transition="in" filter="blinds(horizontal)">
                                      <p:cBhvr>
                                        <p:cTn id="39" dur="500"/>
                                        <p:tgtEl>
                                          <p:spTgt spid="13927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39280"/>
                                        </p:tgtEl>
                                        <p:attrNameLst>
                                          <p:attrName>style.visibility</p:attrName>
                                        </p:attrNameLst>
                                      </p:cBhvr>
                                      <p:to>
                                        <p:strVal val="visible"/>
                                      </p:to>
                                    </p:set>
                                    <p:animEffect transition="in" filter="blinds(horizontal)">
                                      <p:cBhvr>
                                        <p:cTn id="44" dur="500"/>
                                        <p:tgtEl>
                                          <p:spTgt spid="139280"/>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39281"/>
                                        </p:tgtEl>
                                        <p:attrNameLst>
                                          <p:attrName>style.visibility</p:attrName>
                                        </p:attrNameLst>
                                      </p:cBhvr>
                                      <p:to>
                                        <p:strVal val="visible"/>
                                      </p:to>
                                    </p:set>
                                    <p:animEffect transition="in" filter="blinds(horizontal)">
                                      <p:cBhvr>
                                        <p:cTn id="49" dur="500"/>
                                        <p:tgtEl>
                                          <p:spTgt spid="139281"/>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39283"/>
                                        </p:tgtEl>
                                        <p:attrNameLst>
                                          <p:attrName>style.visibility</p:attrName>
                                        </p:attrNameLst>
                                      </p:cBhvr>
                                      <p:to>
                                        <p:strVal val="visible"/>
                                      </p:to>
                                    </p:set>
                                    <p:animEffect transition="in" filter="blinds(horizontal)">
                                      <p:cBhvr>
                                        <p:cTn id="54" dur="500"/>
                                        <p:tgtEl>
                                          <p:spTgt spid="139283"/>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39270"/>
                                        </p:tgtEl>
                                        <p:attrNameLst>
                                          <p:attrName>style.visibility</p:attrName>
                                        </p:attrNameLst>
                                      </p:cBhvr>
                                      <p:to>
                                        <p:strVal val="visible"/>
                                      </p:to>
                                    </p:set>
                                    <p:animEffect transition="in" filter="blinds(horizontal)">
                                      <p:cBhvr>
                                        <p:cTn id="59" dur="500"/>
                                        <p:tgtEl>
                                          <p:spTgt spid="139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0" grpId="0"/>
      <p:bldP spid="139277" grpId="0"/>
      <p:bldP spid="139278" grpId="0"/>
      <p:bldP spid="139279" grpId="0"/>
      <p:bldP spid="139280" grpId="0"/>
      <p:bldP spid="139281" grpId="0"/>
      <p:bldP spid="139282" grpId="0"/>
      <p:bldP spid="13928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672590" y="332105"/>
            <a:ext cx="8628380" cy="1124585"/>
          </a:xfrm>
          <a:prstGeom prst="rect">
            <a:avLst/>
          </a:prstGeom>
          <a:noFill/>
        </p:spPr>
        <p:txBody>
          <a:bodyPr wrap="square" rtlCol="0">
            <a:spAutoFit/>
          </a:bodyPr>
          <a:lstStyle/>
          <a:p>
            <a:pPr algn="l">
              <a:lnSpc>
                <a:spcPct val="120000"/>
              </a:lnSpc>
              <a:buClrTx/>
              <a:buSzTx/>
              <a:buFontTx/>
            </a:pP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2</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r>
              <a:rPr lang="zh-CN" altLang="en-US" sz="2800" b="1" smtClean="0">
                <a:latin typeface="Arial Black" panose="020B0A04020102020204" charset="0"/>
                <a:ea typeface="微软雅黑" panose="020B0503020204020204" pitchFamily="34" charset="-122"/>
                <a:cs typeface="Arial Black" panose="020B0A04020102020204" charset="0"/>
                <a:sym typeface="+mn-ea"/>
              </a:rPr>
              <a:t>从试管中吸出培养液进行计数之前,建议你将试管轻轻振荡几次这是为什么？</a:t>
            </a: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p:txBody>
      </p:sp>
      <p:sp>
        <p:nvSpPr>
          <p:cNvPr id="10" name="文本框 9"/>
          <p:cNvSpPr txBox="1"/>
          <p:nvPr>
            <p:custDataLst>
              <p:tags r:id="rId2"/>
            </p:custDataLst>
          </p:nvPr>
        </p:nvSpPr>
        <p:spPr>
          <a:xfrm>
            <a:off x="2572385" y="1643380"/>
            <a:ext cx="6440170" cy="521970"/>
          </a:xfrm>
          <a:prstGeom prst="rect">
            <a:avLst/>
          </a:prstGeom>
          <a:noFill/>
        </p:spPr>
        <p:txBody>
          <a:bodyPr wrap="none" rtlCol="0" anchor="t">
            <a:spAutoFit/>
          </a:bodyPr>
          <a:lstStyle/>
          <a:p>
            <a:pPr algn="l">
              <a:buClrTx/>
              <a:buSzTx/>
              <a:buFontTx/>
            </a:pP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使培养液中酵母菌分布均匀,以减少误差</a:t>
            </a:r>
            <a:endPar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2" name="文本框 1"/>
          <p:cNvSpPr txBox="1"/>
          <p:nvPr>
            <p:custDataLst>
              <p:tags r:id="rId3"/>
            </p:custDataLst>
          </p:nvPr>
        </p:nvSpPr>
        <p:spPr>
          <a:xfrm>
            <a:off x="1672590" y="2352040"/>
            <a:ext cx="8628380" cy="1124585"/>
          </a:xfrm>
          <a:prstGeom prst="rect">
            <a:avLst/>
          </a:prstGeom>
          <a:noFill/>
        </p:spPr>
        <p:txBody>
          <a:bodyPr wrap="square" rtlCol="0">
            <a:spAutoFit/>
          </a:bodyPr>
          <a:lstStyle/>
          <a:p>
            <a:pPr algn="l">
              <a:lnSpc>
                <a:spcPct val="120000"/>
              </a:lnSpc>
              <a:buClrTx/>
              <a:buSzTx/>
              <a:buFontTx/>
            </a:pP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3</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r>
              <a:rPr lang="zh-CN" altLang="en-US" sz="2800" b="1" smtClean="0">
                <a:latin typeface="Arial Black" panose="020B0A04020102020204" charset="0"/>
                <a:ea typeface="微软雅黑" panose="020B0503020204020204" pitchFamily="34" charset="-122"/>
                <a:cs typeface="Arial Black" panose="020B0A04020102020204" charset="0"/>
                <a:sym typeface="+mn-ea"/>
              </a:rPr>
              <a:t>如果一个小方格内酵母菌数量过多，难以数清，应当采取什么措施</a:t>
            </a: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p:txBody>
      </p:sp>
      <p:sp>
        <p:nvSpPr>
          <p:cNvPr id="4" name="文本框 3"/>
          <p:cNvSpPr txBox="1"/>
          <p:nvPr>
            <p:custDataLst>
              <p:tags r:id="rId4"/>
            </p:custDataLst>
          </p:nvPr>
        </p:nvSpPr>
        <p:spPr>
          <a:xfrm>
            <a:off x="2572385" y="3652520"/>
            <a:ext cx="2327910" cy="521970"/>
          </a:xfrm>
          <a:prstGeom prst="rect">
            <a:avLst/>
          </a:prstGeom>
          <a:noFill/>
        </p:spPr>
        <p:txBody>
          <a:bodyPr wrap="none" rtlCol="0" anchor="t">
            <a:spAutoFit/>
          </a:bodyPr>
          <a:lstStyle/>
          <a:p>
            <a:pPr algn="l">
              <a:buClrTx/>
              <a:buSzTx/>
              <a:buFontTx/>
            </a:pPr>
            <a:r>
              <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稀释适当倍数</a:t>
            </a:r>
            <a:endPar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endParaRPr>
          </a:p>
        </p:txBody>
      </p:sp>
      <p:sp>
        <p:nvSpPr>
          <p:cNvPr id="5" name="文本框 4"/>
          <p:cNvSpPr txBox="1"/>
          <p:nvPr>
            <p:custDataLst>
              <p:tags r:id="rId5"/>
            </p:custDataLst>
          </p:nvPr>
        </p:nvSpPr>
        <p:spPr>
          <a:xfrm>
            <a:off x="1672590" y="4349750"/>
            <a:ext cx="8628380" cy="607695"/>
          </a:xfrm>
          <a:prstGeom prst="rect">
            <a:avLst/>
          </a:prstGeom>
          <a:noFill/>
        </p:spPr>
        <p:txBody>
          <a:bodyPr wrap="square" rtlCol="0">
            <a:spAutoFit/>
          </a:bodyPr>
          <a:lstStyle/>
          <a:p>
            <a:pPr algn="l">
              <a:lnSpc>
                <a:spcPct val="120000"/>
              </a:lnSpc>
              <a:buClrTx/>
              <a:buSzTx/>
              <a:buFontTx/>
            </a:pP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4</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r>
              <a:rPr lang="zh-CN" altLang="en-US" sz="2800" b="1" smtClean="0">
                <a:latin typeface="Arial Black" panose="020B0A04020102020204" charset="0"/>
                <a:ea typeface="微软雅黑" panose="020B0503020204020204" pitchFamily="34" charset="-122"/>
                <a:cs typeface="Arial Black" panose="020B0A04020102020204" charset="0"/>
                <a:sym typeface="+mn-ea"/>
              </a:rPr>
              <a:t>对于压在小方格界线上的酵母菌应当怎样计数?</a:t>
            </a: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p:txBody>
      </p:sp>
      <p:sp>
        <p:nvSpPr>
          <p:cNvPr id="6" name="文本框 5"/>
          <p:cNvSpPr txBox="1"/>
          <p:nvPr>
            <p:custDataLst>
              <p:tags r:id="rId6"/>
            </p:custDataLst>
          </p:nvPr>
        </p:nvSpPr>
        <p:spPr>
          <a:xfrm>
            <a:off x="2572385" y="4956175"/>
            <a:ext cx="7533640" cy="1210945"/>
          </a:xfrm>
          <a:prstGeom prst="rect">
            <a:avLst/>
          </a:prstGeom>
          <a:noFill/>
        </p:spPr>
        <p:txBody>
          <a:bodyPr wrap="square" rtlCol="0" anchor="t">
            <a:spAutoFit/>
          </a:bodyPr>
          <a:lstStyle/>
          <a:p>
            <a:pPr algn="l">
              <a:lnSpc>
                <a:spcPct val="130000"/>
              </a:lnSpc>
              <a:buClrTx/>
              <a:buSzTx/>
              <a:buFontTx/>
            </a:pP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只计相邻两边及其顶角上的酵母菌,</a:t>
            </a:r>
            <a:endPar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a:p>
            <a:pPr algn="l">
              <a:lnSpc>
                <a:spcPct val="130000"/>
              </a:lnSpc>
              <a:buClrTx/>
              <a:buSzTx/>
              <a:buFontTx/>
            </a:pP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一般遵循“计上不计下,计左不计右”的原则</a:t>
            </a:r>
            <a:endPar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grpSp>
        <p:nvGrpSpPr>
          <p:cNvPr id="14" name="组合 13"/>
          <p:cNvGrpSpPr/>
          <p:nvPr>
            <p:custDataLst>
              <p:tags r:id="rId7"/>
            </p:custDataLst>
          </p:nvPr>
        </p:nvGrpSpPr>
        <p:grpSpPr>
          <a:xfrm>
            <a:off x="87630" y="-33020"/>
            <a:ext cx="12017375" cy="6858000"/>
            <a:chOff x="220717" y="178677"/>
            <a:chExt cx="11666483" cy="6568965"/>
          </a:xfrm>
        </p:grpSpPr>
        <p:sp>
          <p:nvSpPr>
            <p:cNvPr id="15" name="矩形 14"/>
            <p:cNvSpPr/>
            <p:nvPr>
              <p:custDataLst>
                <p:tags r:id="rId8"/>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9"/>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0"/>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1"/>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1"/>
      <p:bldP spid="6" grpId="2"/>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672590" y="494030"/>
            <a:ext cx="5697220" cy="607695"/>
          </a:xfrm>
          <a:prstGeom prst="rect">
            <a:avLst/>
          </a:prstGeom>
          <a:noFill/>
        </p:spPr>
        <p:txBody>
          <a:bodyPr wrap="square" rtlCol="0">
            <a:spAutoFit/>
          </a:bodyPr>
          <a:lstStyle/>
          <a:p>
            <a:pPr algn="l">
              <a:lnSpc>
                <a:spcPct val="120000"/>
              </a:lnSpc>
              <a:buClrTx/>
              <a:buSzTx/>
              <a:buFontTx/>
            </a:pP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5</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r>
              <a:rPr lang="en-US" altLang="zh-CN" sz="2800" b="1" smtClean="0">
                <a:latin typeface="Arial Black" panose="020B0A04020102020204" charset="0"/>
                <a:ea typeface="微软雅黑" panose="020B0503020204020204" pitchFamily="34" charset="-122"/>
                <a:cs typeface="Arial Black" panose="020B0A04020102020204" charset="0"/>
                <a:sym typeface="+mn-ea"/>
              </a:rPr>
              <a:t>本实验需要设置对照吗?</a:t>
            </a:r>
            <a:endPar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p:txBody>
      </p:sp>
      <p:sp>
        <p:nvSpPr>
          <p:cNvPr id="10" name="文本框 9"/>
          <p:cNvSpPr txBox="1"/>
          <p:nvPr>
            <p:custDataLst>
              <p:tags r:id="rId2"/>
            </p:custDataLst>
          </p:nvPr>
        </p:nvSpPr>
        <p:spPr>
          <a:xfrm>
            <a:off x="2572385" y="1176655"/>
            <a:ext cx="6466205" cy="521970"/>
          </a:xfrm>
          <a:prstGeom prst="rect">
            <a:avLst/>
          </a:prstGeom>
          <a:noFill/>
        </p:spPr>
        <p:txBody>
          <a:bodyPr wrap="none" rtlCol="0" anchor="t">
            <a:spAutoFit/>
          </a:bodyPr>
          <a:lstStyle/>
          <a:p>
            <a:pPr algn="l">
              <a:buClrTx/>
              <a:buSzTx/>
              <a:buFontTx/>
            </a:pP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不需要对照,</a:t>
            </a: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 </a:t>
            </a:r>
            <a:r>
              <a:rPr lang="zh-CN" altLang="en-US" sz="2800" b="1">
                <a:solidFill>
                  <a:srgbClr val="FF0000"/>
                </a:solidFill>
                <a:sym typeface="+mn-ea"/>
              </a:rPr>
              <a:t>在时间上形成前后自身对照</a:t>
            </a:r>
            <a:endPar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2" name="文本框 1"/>
          <p:cNvSpPr txBox="1"/>
          <p:nvPr>
            <p:custDataLst>
              <p:tags r:id="rId3"/>
            </p:custDataLst>
          </p:nvPr>
        </p:nvSpPr>
        <p:spPr>
          <a:xfrm>
            <a:off x="1672590" y="1895475"/>
            <a:ext cx="8628380" cy="607695"/>
          </a:xfrm>
          <a:prstGeom prst="rect">
            <a:avLst/>
          </a:prstGeom>
          <a:noFill/>
        </p:spPr>
        <p:txBody>
          <a:bodyPr wrap="square" rtlCol="0">
            <a:spAutoFit/>
          </a:bodyPr>
          <a:lstStyle/>
          <a:p>
            <a:pPr algn="l">
              <a:lnSpc>
                <a:spcPct val="120000"/>
              </a:lnSpc>
              <a:buClrTx/>
              <a:buSzTx/>
              <a:buFontTx/>
            </a:pP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6</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r>
              <a:rPr lang="en-US" altLang="zh-CN" sz="2800" b="1" smtClean="0">
                <a:latin typeface="Arial Black" panose="020B0A04020102020204" charset="0"/>
                <a:ea typeface="微软雅黑" panose="020B0503020204020204" pitchFamily="34" charset="-122"/>
                <a:cs typeface="Arial Black" panose="020B0A04020102020204" charset="0"/>
                <a:sym typeface="+mn-ea"/>
              </a:rPr>
              <a:t>需要做重复实验吗?</a:t>
            </a:r>
            <a:endPar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p:txBody>
      </p:sp>
      <p:sp>
        <p:nvSpPr>
          <p:cNvPr id="4" name="文本框 3"/>
          <p:cNvSpPr txBox="1"/>
          <p:nvPr>
            <p:custDataLst>
              <p:tags r:id="rId4"/>
            </p:custDataLst>
          </p:nvPr>
        </p:nvSpPr>
        <p:spPr>
          <a:xfrm>
            <a:off x="2572385" y="2620645"/>
            <a:ext cx="8225790" cy="1210945"/>
          </a:xfrm>
          <a:prstGeom prst="rect">
            <a:avLst/>
          </a:prstGeom>
          <a:noFill/>
        </p:spPr>
        <p:txBody>
          <a:bodyPr wrap="square" rtlCol="0" anchor="t">
            <a:spAutoFit/>
          </a:bodyPr>
          <a:lstStyle/>
          <a:p>
            <a:pPr algn="l">
              <a:lnSpc>
                <a:spcPct val="130000"/>
              </a:lnSpc>
              <a:buClrTx/>
              <a:buSzTx/>
              <a:buFontTx/>
            </a:pP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需要重复实验,对每个样品可计数三次，再取平均值，以提高实验数据的准确性</a:t>
            </a: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a:t>
            </a:r>
            <a:endPar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5" name="文本框 4"/>
          <p:cNvSpPr txBox="1"/>
          <p:nvPr>
            <p:custDataLst>
              <p:tags r:id="rId5"/>
            </p:custDataLst>
          </p:nvPr>
        </p:nvSpPr>
        <p:spPr>
          <a:xfrm>
            <a:off x="1672590" y="3978910"/>
            <a:ext cx="8628380" cy="607695"/>
          </a:xfrm>
          <a:prstGeom prst="rect">
            <a:avLst/>
          </a:prstGeom>
          <a:noFill/>
        </p:spPr>
        <p:txBody>
          <a:bodyPr wrap="square" rtlCol="0">
            <a:spAutoFit/>
          </a:bodyPr>
          <a:lstStyle/>
          <a:p>
            <a:pPr algn="l">
              <a:lnSpc>
                <a:spcPct val="120000"/>
              </a:lnSpc>
              <a:buClrTx/>
              <a:buSzTx/>
              <a:buFontTx/>
            </a:pP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7</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）怎么分辨死亡细胞和有活性的细胞？</a:t>
            </a: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p:txBody>
      </p:sp>
      <p:sp>
        <p:nvSpPr>
          <p:cNvPr id="6" name="文本框 5"/>
          <p:cNvSpPr txBox="1"/>
          <p:nvPr>
            <p:custDataLst>
              <p:tags r:id="rId6"/>
            </p:custDataLst>
          </p:nvPr>
        </p:nvSpPr>
        <p:spPr>
          <a:xfrm>
            <a:off x="2572385" y="4608195"/>
            <a:ext cx="7533640" cy="1210945"/>
          </a:xfrm>
          <a:prstGeom prst="rect">
            <a:avLst/>
          </a:prstGeom>
          <a:noFill/>
        </p:spPr>
        <p:txBody>
          <a:bodyPr wrap="square" rtlCol="0" anchor="t">
            <a:spAutoFit/>
          </a:bodyPr>
          <a:lstStyle/>
          <a:p>
            <a:pPr algn="l">
              <a:lnSpc>
                <a:spcPct val="130000"/>
              </a:lnSpc>
              <a:buClrTx/>
              <a:buSzTx/>
              <a:buFontTx/>
            </a:pPr>
            <a:r>
              <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死亡细胞多集结成团；</a:t>
            </a:r>
            <a:endPar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endParaRPr>
          </a:p>
          <a:p>
            <a:pPr algn="l">
              <a:lnSpc>
                <a:spcPct val="130000"/>
              </a:lnSpc>
              <a:buClrTx/>
              <a:buSzTx/>
              <a:buFontTx/>
            </a:pPr>
            <a:r>
              <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可以借助台盼蓝染色（死亡细胞呈蓝色）</a:t>
            </a:r>
            <a:endPar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endParaRPr>
          </a:p>
        </p:txBody>
      </p:sp>
      <p:grpSp>
        <p:nvGrpSpPr>
          <p:cNvPr id="14" name="组合 13"/>
          <p:cNvGrpSpPr/>
          <p:nvPr>
            <p:custDataLst>
              <p:tags r:id="rId7"/>
            </p:custDataLst>
          </p:nvPr>
        </p:nvGrpSpPr>
        <p:grpSpPr>
          <a:xfrm>
            <a:off x="87630" y="-33020"/>
            <a:ext cx="12017375" cy="6858000"/>
            <a:chOff x="220717" y="178677"/>
            <a:chExt cx="11666483" cy="6568965"/>
          </a:xfrm>
        </p:grpSpPr>
        <p:sp>
          <p:nvSpPr>
            <p:cNvPr id="15" name="矩形 14"/>
            <p:cNvSpPr/>
            <p:nvPr>
              <p:custDataLst>
                <p:tags r:id="rId8"/>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9"/>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0"/>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1"/>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1"/>
      <p:bldP spid="6" grpId="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custDataLst>
              <p:tags r:id="rId1"/>
            </p:custDataLst>
          </p:nvPr>
        </p:nvGrpSpPr>
        <p:grpSpPr>
          <a:xfrm>
            <a:off x="87630" y="-33020"/>
            <a:ext cx="12017375" cy="6858000"/>
            <a:chOff x="220717" y="178677"/>
            <a:chExt cx="11666483" cy="6568965"/>
          </a:xfrm>
        </p:grpSpPr>
        <p:sp>
          <p:nvSpPr>
            <p:cNvPr id="15" name="矩形 14"/>
            <p:cNvSpPr/>
            <p:nvPr>
              <p:custDataLst>
                <p:tags r:id="rId2"/>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3"/>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4"/>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5"/>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custDataLst>
              <p:tags r:id="rId6"/>
            </p:custDataLst>
          </p:nvPr>
        </p:nvGrpSpPr>
        <p:grpSpPr>
          <a:xfrm>
            <a:off x="427990" y="1598295"/>
            <a:ext cx="11837035" cy="3436699"/>
            <a:chOff x="1422" y="3975"/>
            <a:chExt cx="17922" cy="4390"/>
          </a:xfrm>
        </p:grpSpPr>
        <p:pic>
          <p:nvPicPr>
            <p:cNvPr id="4" name="图片 3"/>
            <p:cNvPicPr>
              <a:picLocks noChangeAspect="1"/>
            </p:cNvPicPr>
            <p:nvPr>
              <p:custDataLst>
                <p:tags r:id="rId7"/>
              </p:custDataLst>
            </p:nvPr>
          </p:nvPicPr>
          <p:blipFill>
            <a:blip r:embed="rId8"/>
            <a:stretch>
              <a:fillRect/>
            </a:stretch>
          </p:blipFill>
          <p:spPr>
            <a:xfrm>
              <a:off x="1422" y="3976"/>
              <a:ext cx="4091" cy="3800"/>
            </a:xfrm>
            <a:prstGeom prst="rect">
              <a:avLst/>
            </a:prstGeom>
          </p:spPr>
        </p:pic>
        <p:pic>
          <p:nvPicPr>
            <p:cNvPr id="445" name="Picture 2" descr="Picture 2"/>
            <p:cNvPicPr>
              <a:picLocks noChangeAspect="1"/>
            </p:cNvPicPr>
            <p:nvPr>
              <p:custDataLst>
                <p:tags r:id="rId9"/>
              </p:custDataLst>
            </p:nvPr>
          </p:nvPicPr>
          <p:blipFill>
            <a:blip r:embed="rId10"/>
            <a:srcRect t="24490" r="54617" b="19732"/>
            <a:stretch>
              <a:fillRect/>
            </a:stretch>
          </p:blipFill>
          <p:spPr>
            <a:xfrm>
              <a:off x="5682" y="3975"/>
              <a:ext cx="3949" cy="3800"/>
            </a:xfrm>
            <a:prstGeom prst="rect">
              <a:avLst/>
            </a:prstGeom>
            <a:ln w="12700">
              <a:miter lim="400000"/>
              <a:headEnd/>
              <a:tailEnd/>
            </a:ln>
          </p:spPr>
        </p:pic>
        <p:pic>
          <p:nvPicPr>
            <p:cNvPr id="447" name="Picture 4" descr="Picture 4"/>
            <p:cNvPicPr>
              <a:picLocks noChangeAspect="1"/>
            </p:cNvPicPr>
            <p:nvPr>
              <p:custDataLst>
                <p:tags r:id="rId11"/>
              </p:custDataLst>
            </p:nvPr>
          </p:nvPicPr>
          <p:blipFill>
            <a:blip r:embed="rId12"/>
            <a:srcRect r="64546" b="58788"/>
            <a:stretch>
              <a:fillRect/>
            </a:stretch>
          </p:blipFill>
          <p:spPr>
            <a:xfrm>
              <a:off x="10084" y="3975"/>
              <a:ext cx="3940" cy="3800"/>
            </a:xfrm>
            <a:prstGeom prst="rect">
              <a:avLst/>
            </a:prstGeom>
            <a:ln w="12700">
              <a:miter lim="400000"/>
              <a:headEnd/>
              <a:tailEnd/>
            </a:ln>
          </p:spPr>
        </p:pic>
        <p:pic>
          <p:nvPicPr>
            <p:cNvPr id="5" name="图片 4"/>
            <p:cNvPicPr>
              <a:picLocks noChangeAspect="1"/>
            </p:cNvPicPr>
            <p:nvPr>
              <p:custDataLst>
                <p:tags r:id="rId13"/>
              </p:custDataLst>
            </p:nvPr>
          </p:nvPicPr>
          <p:blipFill>
            <a:blip r:embed="rId14"/>
            <a:stretch>
              <a:fillRect/>
            </a:stretch>
          </p:blipFill>
          <p:spPr>
            <a:xfrm>
              <a:off x="14465" y="3975"/>
              <a:ext cx="4164" cy="3802"/>
            </a:xfrm>
            <a:prstGeom prst="rect">
              <a:avLst/>
            </a:prstGeom>
          </p:spPr>
        </p:pic>
        <p:sp>
          <p:nvSpPr>
            <p:cNvPr id="439" name="Text Box 3"/>
            <p:cNvSpPr txBox="1"/>
            <p:nvPr>
              <p:custDataLst>
                <p:tags r:id="rId15"/>
              </p:custDataLst>
            </p:nvPr>
          </p:nvSpPr>
          <p:spPr>
            <a:xfrm>
              <a:off x="1967" y="7775"/>
              <a:ext cx="3001" cy="588"/>
            </a:xfrm>
            <a:prstGeom prst="rect">
              <a:avLst/>
            </a:prstGeom>
            <a:noFill/>
            <a:ln w="38100">
              <a:noFill/>
              <a:miter/>
            </a:ln>
            <a:extLst>
              <a:ext uri="{909E8E84-426E-40DD-AFC4-6F175D3DCCD1}">
                <a14:hiddenFill xmlns:a14="http://schemas.microsoft.com/office/drawing/2010/main">
                  <a:solidFill>
                    <a:srgbClr val="FFFFFF"/>
                  </a:solidFill>
                </a14:hiddenFill>
              </a:ext>
            </a:extLst>
          </p:spPr>
          <p:txBody>
            <a:bodyPr lIns="45726" tIns="45726" rIns="45726" bIns="45726">
              <a:spAutoFit/>
            </a:bodyPr>
            <a:lstStyle/>
            <a:p>
              <a:pPr algn="ctr">
                <a:spcBef>
                  <a:spcPts val="2100"/>
                </a:spcBef>
                <a:defRPr sz="3600" b="1">
                  <a:solidFill>
                    <a:srgbClr val="FF0000"/>
                  </a:solidFill>
                  <a:latin typeface="华文中宋" panose="02010600040101010101" charset="-122"/>
                  <a:ea typeface="华文中宋" panose="02010600040101010101" charset="-122"/>
                  <a:cs typeface="华文中宋" panose="02010600040101010101" charset="-122"/>
                  <a:sym typeface="华文中宋" panose="02010600040101010101" charset="-122"/>
                </a:defRPr>
              </a:pPr>
              <a:r>
                <a:rPr sz="2400">
                  <a:latin typeface="Arial Black" panose="020B0A04020102020204" charset="0"/>
                  <a:ea typeface="微软雅黑" panose="020B0503020204020204" pitchFamily="34" charset="-122"/>
                  <a:cs typeface="Arial Black" panose="020B0A04020102020204" charset="0"/>
                </a:rPr>
                <a:t>第 </a:t>
              </a:r>
              <a:r>
                <a:rPr sz="2400">
                  <a:latin typeface="Arial Black" panose="020B0A04020102020204" charset="0"/>
                  <a:ea typeface="微软雅黑" panose="020B0503020204020204" pitchFamily="34" charset="-122"/>
                  <a:cs typeface="Arial Black" panose="020B0A04020102020204" charset="0"/>
                  <a:sym typeface="华文行楷" panose="02010800040101010101" charset="-122"/>
                </a:rPr>
                <a:t>1 </a:t>
              </a:r>
              <a:r>
                <a:rPr sz="2400">
                  <a:latin typeface="Arial Black" panose="020B0A04020102020204" charset="0"/>
                  <a:ea typeface="微软雅黑" panose="020B0503020204020204" pitchFamily="34" charset="-122"/>
                  <a:cs typeface="Arial Black" panose="020B0A04020102020204" charset="0"/>
                </a:rPr>
                <a:t>天</a:t>
              </a:r>
              <a:endParaRPr sz="2400">
                <a:latin typeface="Arial Black" panose="020B0A04020102020204" charset="0"/>
                <a:ea typeface="微软雅黑" panose="020B0503020204020204" pitchFamily="34" charset="-122"/>
                <a:cs typeface="Arial Black" panose="020B0A04020102020204" charset="0"/>
              </a:endParaRPr>
            </a:p>
          </p:txBody>
        </p:sp>
        <p:sp>
          <p:nvSpPr>
            <p:cNvPr id="446" name="Text Box 3"/>
            <p:cNvSpPr txBox="1"/>
            <p:nvPr>
              <p:custDataLst>
                <p:tags r:id="rId16"/>
              </p:custDataLst>
            </p:nvPr>
          </p:nvSpPr>
          <p:spPr>
            <a:xfrm>
              <a:off x="6185" y="7775"/>
              <a:ext cx="3121" cy="588"/>
            </a:xfrm>
            <a:prstGeom prst="rect">
              <a:avLst/>
            </a:prstGeom>
            <a:noFill/>
            <a:ln w="38100">
              <a:noFill/>
              <a:miter/>
            </a:ln>
            <a:extLst>
              <a:ext uri="{909E8E84-426E-40DD-AFC4-6F175D3DCCD1}">
                <a14:hiddenFill xmlns:a14="http://schemas.microsoft.com/office/drawing/2010/main">
                  <a:solidFill>
                    <a:srgbClr val="FFFFFF"/>
                  </a:solidFill>
                </a14:hiddenFill>
              </a:ext>
            </a:extLst>
          </p:spPr>
          <p:txBody>
            <a:bodyPr lIns="45726" tIns="45726" rIns="45726" bIns="45726">
              <a:spAutoFit/>
            </a:bodyPr>
            <a:lstStyle/>
            <a:p>
              <a:pPr algn="ctr">
                <a:spcBef>
                  <a:spcPts val="2100"/>
                </a:spcBef>
                <a:defRPr sz="3600" b="1">
                  <a:solidFill>
                    <a:srgbClr val="FF0000"/>
                  </a:solidFill>
                  <a:latin typeface="华文中宋" panose="02010600040101010101" charset="-122"/>
                  <a:ea typeface="华文中宋" panose="02010600040101010101" charset="-122"/>
                  <a:cs typeface="华文中宋" panose="02010600040101010101" charset="-122"/>
                  <a:sym typeface="华文中宋" panose="02010600040101010101" charset="-122"/>
                </a:defRPr>
              </a:pPr>
              <a:r>
                <a:rPr sz="2400">
                  <a:latin typeface="Arial Black" panose="020B0A04020102020204" charset="0"/>
                  <a:ea typeface="微软雅黑" panose="020B0503020204020204" pitchFamily="34" charset="-122"/>
                  <a:cs typeface="Arial Black" panose="020B0A04020102020204" charset="0"/>
                </a:rPr>
                <a:t>第 </a:t>
              </a:r>
              <a:r>
                <a:rPr sz="2400">
                  <a:latin typeface="Arial Black" panose="020B0A04020102020204" charset="0"/>
                  <a:ea typeface="微软雅黑" panose="020B0503020204020204" pitchFamily="34" charset="-122"/>
                  <a:cs typeface="Arial Black" panose="020B0A04020102020204" charset="0"/>
                  <a:sym typeface="华文行楷" panose="02010800040101010101" charset="-122"/>
                </a:rPr>
                <a:t>4</a:t>
              </a:r>
              <a:r>
                <a:rPr sz="2400">
                  <a:latin typeface="Arial Black" panose="020B0A04020102020204" charset="0"/>
                  <a:ea typeface="微软雅黑" panose="020B0503020204020204" pitchFamily="34" charset="-122"/>
                  <a:cs typeface="Arial Black" panose="020B0A04020102020204" charset="0"/>
                </a:rPr>
                <a:t> 天</a:t>
              </a:r>
              <a:endParaRPr sz="2400">
                <a:latin typeface="Arial Black" panose="020B0A04020102020204" charset="0"/>
                <a:ea typeface="微软雅黑" panose="020B0503020204020204" pitchFamily="34" charset="-122"/>
                <a:cs typeface="Arial Black" panose="020B0A04020102020204" charset="0"/>
              </a:endParaRPr>
            </a:p>
          </p:txBody>
        </p:sp>
        <p:sp>
          <p:nvSpPr>
            <p:cNvPr id="448" name="Text Box 5"/>
            <p:cNvSpPr txBox="1"/>
            <p:nvPr>
              <p:custDataLst>
                <p:tags r:id="rId17"/>
              </p:custDataLst>
            </p:nvPr>
          </p:nvSpPr>
          <p:spPr>
            <a:xfrm>
              <a:off x="10303" y="7775"/>
              <a:ext cx="3721" cy="588"/>
            </a:xfrm>
            <a:prstGeom prst="rect">
              <a:avLst/>
            </a:prstGeom>
            <a:noFill/>
            <a:ln w="38100">
              <a:noFill/>
              <a:miter/>
            </a:ln>
            <a:extLst>
              <a:ext uri="{909E8E84-426E-40DD-AFC4-6F175D3DCCD1}">
                <a14:hiddenFill xmlns:a14="http://schemas.microsoft.com/office/drawing/2010/main">
                  <a:solidFill>
                    <a:srgbClr val="FFFFFF"/>
                  </a:solidFill>
                </a14:hiddenFill>
              </a:ext>
            </a:extLst>
          </p:spPr>
          <p:txBody>
            <a:bodyPr lIns="45726" tIns="45726" rIns="45726" bIns="45726">
              <a:spAutoFit/>
            </a:bodyPr>
            <a:lstStyle/>
            <a:p>
              <a:pPr algn="ctr">
                <a:spcBef>
                  <a:spcPts val="2100"/>
                </a:spcBef>
                <a:defRPr sz="3600" b="1">
                  <a:solidFill>
                    <a:srgbClr val="FF0000"/>
                  </a:solidFill>
                  <a:latin typeface="华文中宋" panose="02010600040101010101" charset="-122"/>
                  <a:ea typeface="华文中宋" panose="02010600040101010101" charset="-122"/>
                  <a:cs typeface="华文中宋" panose="02010600040101010101" charset="-122"/>
                  <a:sym typeface="华文中宋" panose="02010600040101010101" charset="-122"/>
                </a:defRPr>
              </a:pPr>
              <a:r>
                <a:rPr sz="2400">
                  <a:latin typeface="Arial Black" panose="020B0A04020102020204" charset="0"/>
                  <a:ea typeface="微软雅黑" panose="020B0503020204020204" pitchFamily="34" charset="-122"/>
                  <a:cs typeface="Arial Black" panose="020B0A04020102020204" charset="0"/>
                </a:rPr>
                <a:t>第 </a:t>
              </a:r>
              <a:r>
                <a:rPr sz="2400">
                  <a:latin typeface="Arial Black" panose="020B0A04020102020204" charset="0"/>
                  <a:ea typeface="微软雅黑" panose="020B0503020204020204" pitchFamily="34" charset="-122"/>
                  <a:cs typeface="Arial Black" panose="020B0A04020102020204" charset="0"/>
                  <a:sym typeface="华文行楷" panose="02010800040101010101" charset="-122"/>
                </a:rPr>
                <a:t>6 </a:t>
              </a:r>
              <a:r>
                <a:rPr sz="2400">
                  <a:latin typeface="Arial Black" panose="020B0A04020102020204" charset="0"/>
                  <a:ea typeface="微软雅黑" panose="020B0503020204020204" pitchFamily="34" charset="-122"/>
                  <a:cs typeface="Arial Black" panose="020B0A04020102020204" charset="0"/>
                </a:rPr>
                <a:t>天</a:t>
              </a:r>
              <a:endParaRPr sz="2400">
                <a:latin typeface="Arial Black" panose="020B0A04020102020204" charset="0"/>
                <a:ea typeface="微软雅黑" panose="020B0503020204020204" pitchFamily="34" charset="-122"/>
                <a:cs typeface="Arial Black" panose="020B0A04020102020204" charset="0"/>
              </a:endParaRPr>
            </a:p>
          </p:txBody>
        </p:sp>
        <p:sp>
          <p:nvSpPr>
            <p:cNvPr id="451" name="Text Box 3"/>
            <p:cNvSpPr txBox="1"/>
            <p:nvPr>
              <p:custDataLst>
                <p:tags r:id="rId18"/>
              </p:custDataLst>
            </p:nvPr>
          </p:nvSpPr>
          <p:spPr>
            <a:xfrm>
              <a:off x="14806" y="7777"/>
              <a:ext cx="3481" cy="588"/>
            </a:xfrm>
            <a:prstGeom prst="rect">
              <a:avLst/>
            </a:prstGeom>
            <a:noFill/>
            <a:ln w="38100">
              <a:noFill/>
              <a:miter/>
            </a:ln>
            <a:extLst>
              <a:ext uri="{909E8E84-426E-40DD-AFC4-6F175D3DCCD1}">
                <a14:hiddenFill xmlns:a14="http://schemas.microsoft.com/office/drawing/2010/main">
                  <a:solidFill>
                    <a:srgbClr val="FFFFFF"/>
                  </a:solidFill>
                </a14:hiddenFill>
              </a:ext>
            </a:extLst>
          </p:spPr>
          <p:txBody>
            <a:bodyPr lIns="45726" tIns="45726" rIns="45726" bIns="45726">
              <a:spAutoFit/>
            </a:bodyPr>
            <a:lstStyle/>
            <a:p>
              <a:pPr algn="ctr">
                <a:spcBef>
                  <a:spcPts val="2100"/>
                </a:spcBef>
                <a:defRPr sz="3600" b="1">
                  <a:solidFill>
                    <a:srgbClr val="FF0000"/>
                  </a:solidFill>
                  <a:latin typeface="华文中宋" panose="02010600040101010101" charset="-122"/>
                  <a:ea typeface="华文中宋" panose="02010600040101010101" charset="-122"/>
                  <a:cs typeface="华文中宋" panose="02010600040101010101" charset="-122"/>
                  <a:sym typeface="华文中宋" panose="02010600040101010101" charset="-122"/>
                </a:defRPr>
              </a:pPr>
              <a:r>
                <a:rPr sz="2400">
                  <a:latin typeface="Arial Black" panose="020B0A04020102020204" charset="0"/>
                  <a:ea typeface="微软雅黑" panose="020B0503020204020204" pitchFamily="34" charset="-122"/>
                  <a:cs typeface="Arial Black" panose="020B0A04020102020204" charset="0"/>
                </a:rPr>
                <a:t>第 </a:t>
              </a:r>
              <a:r>
                <a:rPr sz="2400">
                  <a:latin typeface="Arial Black" panose="020B0A04020102020204" charset="0"/>
                  <a:ea typeface="微软雅黑" panose="020B0503020204020204" pitchFamily="34" charset="-122"/>
                  <a:cs typeface="Arial Black" panose="020B0A04020102020204" charset="0"/>
                  <a:sym typeface="华文行楷" panose="02010800040101010101" charset="-122"/>
                </a:rPr>
                <a:t>7</a:t>
              </a:r>
              <a:r>
                <a:rPr sz="2400">
                  <a:latin typeface="Arial Black" panose="020B0A04020102020204" charset="0"/>
                  <a:ea typeface="微软雅黑" panose="020B0503020204020204" pitchFamily="34" charset="-122"/>
                  <a:cs typeface="Arial Black" panose="020B0A04020102020204" charset="0"/>
                </a:rPr>
                <a:t> 天</a:t>
              </a:r>
              <a:endParaRPr sz="2400">
                <a:latin typeface="Arial Black" panose="020B0A04020102020204" charset="0"/>
                <a:ea typeface="微软雅黑" panose="020B0503020204020204" pitchFamily="34" charset="-122"/>
                <a:cs typeface="Arial Black" panose="020B0A04020102020204" charset="0"/>
              </a:endParaRPr>
            </a:p>
          </p:txBody>
        </p:sp>
        <p:grpSp>
          <p:nvGrpSpPr>
            <p:cNvPr id="454" name="Group 4"/>
            <p:cNvGrpSpPr/>
            <p:nvPr>
              <p:custDataLst>
                <p:tags r:id="rId19"/>
              </p:custDataLst>
            </p:nvPr>
          </p:nvGrpSpPr>
          <p:grpSpPr>
            <a:xfrm>
              <a:off x="16186" y="6514"/>
              <a:ext cx="1296" cy="819"/>
              <a:chOff x="0" y="0"/>
              <a:chExt cx="1295400" cy="914400"/>
            </a:xfrm>
          </p:grpSpPr>
          <p:sp>
            <p:nvSpPr>
              <p:cNvPr id="452" name="Oval 5"/>
              <p:cNvSpPr/>
              <p:nvPr>
                <p:custDataLst>
                  <p:tags r:id="rId20"/>
                </p:custDataLst>
              </p:nvPr>
            </p:nvSpPr>
            <p:spPr>
              <a:xfrm>
                <a:off x="-1" y="0"/>
                <a:ext cx="914401" cy="914400"/>
              </a:xfrm>
              <a:prstGeom prst="ellipse">
                <a:avLst/>
              </a:prstGeom>
              <a:noFill/>
              <a:ln w="38100" cap="flat">
                <a:solidFill>
                  <a:srgbClr val="FF0000"/>
                </a:solidFill>
                <a:prstDash val="solid"/>
                <a:round/>
              </a:ln>
              <a:effectLst/>
            </p:spPr>
            <p:txBody>
              <a:bodyPr wrap="square" lIns="45726" tIns="45726" rIns="45726" bIns="45726" numCol="1" anchor="ctr">
                <a:noAutofit/>
              </a:bodyPr>
              <a:lstStyle/>
              <a:p>
                <a:pPr>
                  <a:defRPr>
                    <a:latin typeface="+mn-lt"/>
                    <a:ea typeface="+mn-ea"/>
                    <a:cs typeface="+mn-cs"/>
                    <a:sym typeface="Calibri" panose="020F0502020204030204"/>
                  </a:defRPr>
                </a:pPr>
                <a:endParaRPr sz="2400" b="1">
                  <a:latin typeface="Arial Black" panose="020B0A04020102020204" charset="0"/>
                  <a:ea typeface="微软雅黑" panose="020B0503020204020204" pitchFamily="34" charset="-122"/>
                  <a:cs typeface="Arial Black" panose="020B0A04020102020204" charset="0"/>
                </a:endParaRPr>
              </a:p>
            </p:txBody>
          </p:sp>
          <p:sp>
            <p:nvSpPr>
              <p:cNvPr id="453" name="Line 6"/>
              <p:cNvSpPr/>
              <p:nvPr>
                <p:custDataLst>
                  <p:tags r:id="rId21"/>
                </p:custDataLst>
              </p:nvPr>
            </p:nvSpPr>
            <p:spPr>
              <a:xfrm>
                <a:off x="838200" y="685800"/>
                <a:ext cx="457201" cy="1"/>
              </a:xfrm>
              <a:prstGeom prst="line">
                <a:avLst/>
              </a:prstGeom>
              <a:noFill/>
              <a:ln w="38100" cap="flat">
                <a:solidFill>
                  <a:srgbClr val="FF0000"/>
                </a:solidFill>
                <a:prstDash val="solid"/>
                <a:round/>
                <a:tailEnd type="triangle" w="med" len="med"/>
              </a:ln>
              <a:effectLst/>
            </p:spPr>
            <p:txBody>
              <a:bodyPr wrap="square" lIns="45726" tIns="45726" rIns="45726" bIns="45726" numCol="1" anchor="t">
                <a:noAutofit/>
              </a:bodyPr>
              <a:lstStyle/>
              <a:p/>
            </p:txBody>
          </p:sp>
        </p:grpSp>
        <p:sp>
          <p:nvSpPr>
            <p:cNvPr id="7" name="文本框 6"/>
            <p:cNvSpPr txBox="1"/>
            <p:nvPr>
              <p:custDataLst>
                <p:tags r:id="rId22"/>
              </p:custDataLst>
            </p:nvPr>
          </p:nvSpPr>
          <p:spPr>
            <a:xfrm>
              <a:off x="17311" y="6764"/>
              <a:ext cx="2033" cy="588"/>
            </a:xfrm>
            <a:prstGeom prst="rect">
              <a:avLst/>
            </a:prstGeom>
            <a:noFill/>
          </p:spPr>
          <p:txBody>
            <a:bodyPr wrap="square" rtlCol="0">
              <a:spAutoFit/>
            </a:bodyPr>
            <a:lstStyle/>
            <a:p>
              <a:r>
                <a:rPr lang="zh-CN" altLang="en-US" sz="2400" b="1">
                  <a:solidFill>
                    <a:srgbClr val="FF0000"/>
                  </a:solidFill>
                  <a:latin typeface="Arial Black" panose="020B0A04020102020204" charset="0"/>
                  <a:ea typeface="微软雅黑" panose="020B0503020204020204" pitchFamily="34" charset="-122"/>
                </a:rPr>
                <a:t>死亡</a:t>
              </a:r>
              <a:endParaRPr lang="zh-CN" altLang="en-US" sz="2400" b="1">
                <a:solidFill>
                  <a:srgbClr val="FF0000"/>
                </a:solidFill>
                <a:latin typeface="Arial Black" panose="020B0A04020102020204" charset="0"/>
                <a:ea typeface="微软雅黑" panose="020B0503020204020204" pitchFamily="34" charset="-122"/>
              </a:endParaRPr>
            </a:p>
          </p:txBody>
        </p:sp>
      </p:grpSp>
      <p:sp>
        <p:nvSpPr>
          <p:cNvPr id="2" name="文本框 1"/>
          <p:cNvSpPr txBox="1"/>
          <p:nvPr>
            <p:custDataLst>
              <p:tags r:id="rId23"/>
            </p:custDataLst>
          </p:nvPr>
        </p:nvSpPr>
        <p:spPr>
          <a:xfrm>
            <a:off x="2146935" y="619760"/>
            <a:ext cx="7635240" cy="681990"/>
          </a:xfrm>
          <a:prstGeom prst="rect">
            <a:avLst/>
          </a:prstGeom>
          <a:noFill/>
        </p:spPr>
        <p:txBody>
          <a:bodyPr wrap="none" rtlCol="0" anchor="t">
            <a:spAutoFit/>
          </a:bodyPr>
          <a:lstStyle/>
          <a:p>
            <a:pPr algn="l">
              <a:lnSpc>
                <a:spcPct val="120000"/>
              </a:lnSpc>
              <a:buClrTx/>
              <a:buSzTx/>
              <a:buFontTx/>
            </a:pPr>
            <a:r>
              <a:rPr lang="en-US" altLang="zh-CN" sz="3200" b="1" smtClean="0">
                <a:latin typeface="Arial Black" panose="020B0A04020102020204" charset="0"/>
                <a:ea typeface="微软雅黑" panose="020B0503020204020204" pitchFamily="34" charset="-122"/>
                <a:cs typeface="Arial Black" panose="020B0A04020102020204" charset="0"/>
                <a:sym typeface="+mn-ea"/>
              </a:rPr>
              <a:t>连续观察7天，分布记录下这7天的数值</a:t>
            </a:r>
            <a:r>
              <a:rPr lang="zh-CN" altLang="en-US" sz="3200" b="1" smtClean="0">
                <a:latin typeface="Arial Black" panose="020B0A04020102020204" charset="0"/>
                <a:ea typeface="微软雅黑" panose="020B0503020204020204" pitchFamily="34" charset="-122"/>
                <a:cs typeface="Arial Black" panose="020B0A04020102020204" charset="0"/>
                <a:sym typeface="+mn-ea"/>
              </a:rPr>
              <a:t>。</a:t>
            </a:r>
            <a:endParaRPr lang="zh-CN" altLang="en-US" sz="3200">
              <a:latin typeface="Arial Black" panose="020B0A04020102020204" charset="0"/>
              <a:ea typeface="微软雅黑" panose="020B0503020204020204" pitchFamily="34" charset="-122"/>
              <a:cs typeface="Arial Black" panose="020B0A04020102020204"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矩形 131075"/>
          <p:cNvSpPr/>
          <p:nvPr>
            <p:custDataLst>
              <p:tags r:id="rId1"/>
            </p:custDataLst>
          </p:nvPr>
        </p:nvSpPr>
        <p:spPr>
          <a:xfrm>
            <a:off x="1650452" y="179387"/>
            <a:ext cx="8458200" cy="1076325"/>
          </a:xfrm>
          <a:prstGeom prst="rect">
            <a:avLst/>
          </a:prstGeom>
          <a:noFill/>
          <a:ln w="38100">
            <a:noFill/>
          </a:ln>
        </p:spPr>
        <p:txBody>
          <a:bodyPr anchor="ctr">
            <a:spAutoFit/>
          </a:bodyPr>
          <a:lstStyle/>
          <a:p>
            <a:r>
              <a:rPr lang="en-US" altLang="zh-CN" sz="3200" b="1">
                <a:solidFill>
                  <a:srgbClr val="0000CC"/>
                </a:solidFill>
                <a:latin typeface="Arial Black" panose="020B0A04020102020204" charset="0"/>
                <a:ea typeface="微软雅黑" panose="020B0503020204020204" pitchFamily="34" charset="-122"/>
              </a:rPr>
              <a:t>★</a:t>
            </a:r>
            <a:r>
              <a:rPr lang="zh-CN" altLang="en-US" sz="3200" b="1">
                <a:solidFill>
                  <a:srgbClr val="0000CC"/>
                </a:solidFill>
                <a:latin typeface="Arial Black" panose="020B0A04020102020204" charset="0"/>
                <a:ea typeface="微软雅黑" panose="020B0503020204020204" pitchFamily="34" charset="-122"/>
              </a:rPr>
              <a:t>连续观察</a:t>
            </a:r>
            <a:r>
              <a:rPr lang="en-US" altLang="zh-CN" sz="3200" b="1">
                <a:solidFill>
                  <a:srgbClr val="0000CC"/>
                </a:solidFill>
                <a:latin typeface="Arial Black" panose="020B0A04020102020204" charset="0"/>
                <a:ea typeface="微软雅黑" panose="020B0503020204020204" pitchFamily="34" charset="-122"/>
              </a:rPr>
              <a:t>7</a:t>
            </a:r>
            <a:r>
              <a:rPr lang="zh-CN" altLang="en-US" sz="3200" b="1">
                <a:solidFill>
                  <a:srgbClr val="0000CC"/>
                </a:solidFill>
                <a:latin typeface="Arial Black" panose="020B0A04020102020204" charset="0"/>
                <a:ea typeface="微软雅黑" panose="020B0503020204020204" pitchFamily="34" charset="-122"/>
              </a:rPr>
              <a:t>天，记录每天的数值。记录结果可设计成下面的记录表： </a:t>
            </a:r>
            <a:endParaRPr lang="zh-CN" altLang="en-US" sz="3200" b="1">
              <a:solidFill>
                <a:srgbClr val="0000CC"/>
              </a:solidFill>
              <a:latin typeface="Arial Black" panose="020B0A04020102020204" charset="0"/>
              <a:ea typeface="微软雅黑" panose="020B0503020204020204" pitchFamily="34" charset="-122"/>
            </a:endParaRPr>
          </a:p>
        </p:txBody>
      </p:sp>
      <p:pic>
        <p:nvPicPr>
          <p:cNvPr id="131077" name="图片 131076"/>
          <p:cNvPicPr>
            <a:picLocks noChangeAspect="1"/>
          </p:cNvPicPr>
          <p:nvPr>
            <p:custDataLst>
              <p:tags r:id="rId2"/>
            </p:custDataLst>
          </p:nvPr>
        </p:nvPicPr>
        <p:blipFill>
          <a:blip r:embed="rId3"/>
          <a:stretch>
            <a:fillRect/>
          </a:stretch>
        </p:blipFill>
        <p:spPr>
          <a:xfrm>
            <a:off x="2641053" y="1295400"/>
            <a:ext cx="7620000" cy="4681538"/>
          </a:xfrm>
          <a:prstGeom prst="rect">
            <a:avLst/>
          </a:prstGeom>
          <a:noFill/>
          <a:ln w="9525">
            <a:noFill/>
          </a:ln>
        </p:spPr>
      </p:pic>
      <p:sp>
        <p:nvSpPr>
          <p:cNvPr id="131078" name="左大括号 131077"/>
          <p:cNvSpPr/>
          <p:nvPr>
            <p:custDataLst>
              <p:tags r:id="rId4"/>
            </p:custDataLst>
          </p:nvPr>
        </p:nvSpPr>
        <p:spPr>
          <a:xfrm>
            <a:off x="2564853" y="2819400"/>
            <a:ext cx="304801" cy="2057400"/>
          </a:xfrm>
          <a:prstGeom prst="leftBrace">
            <a:avLst>
              <a:gd name="adj1" fmla="val 56250"/>
              <a:gd name="adj2" fmla="val 50000"/>
            </a:avLst>
          </a:prstGeom>
          <a:noFill/>
          <a:ln w="38100" cap="flat" cmpd="sng">
            <a:solidFill>
              <a:srgbClr val="FF0000"/>
            </a:solidFill>
            <a:prstDash val="solid"/>
            <a:round/>
            <a:headEnd type="none" w="med" len="med"/>
            <a:tailEnd type="none" w="med" len="med"/>
          </a:ln>
        </p:spPr>
        <p:txBody>
          <a:bodyPr anchor="t"/>
          <a:lstStyle/>
          <a:p>
            <a:endParaRPr lang="zh-CN" altLang="en-US" sz="2200">
              <a:latin typeface="Arial" panose="020B0604020202020204" pitchFamily="34" charset="0"/>
              <a:ea typeface="宋体" panose="02010600030101010101" pitchFamily="2" charset="-122"/>
            </a:endParaRPr>
          </a:p>
        </p:txBody>
      </p:sp>
      <p:sp>
        <p:nvSpPr>
          <p:cNvPr id="131079" name="文本框 131078"/>
          <p:cNvSpPr txBox="1"/>
          <p:nvPr>
            <p:custDataLst>
              <p:tags r:id="rId5"/>
            </p:custDataLst>
          </p:nvPr>
        </p:nvSpPr>
        <p:spPr>
          <a:xfrm>
            <a:off x="1991448" y="3276600"/>
            <a:ext cx="675005" cy="1310640"/>
          </a:xfrm>
          <a:prstGeom prst="rect">
            <a:avLst/>
          </a:prstGeom>
          <a:noFill/>
          <a:ln w="38100">
            <a:noFill/>
          </a:ln>
        </p:spPr>
        <p:txBody>
          <a:bodyPr vert="eaVert" wrap="none" anchor="t">
            <a:spAutoFit/>
          </a:bodyPr>
          <a:lstStyle/>
          <a:p>
            <a:r>
              <a:rPr lang="zh-CN" altLang="en-US" sz="3200" b="1">
                <a:solidFill>
                  <a:srgbClr val="FF0000"/>
                </a:solidFill>
                <a:latin typeface="Arial Black" panose="020B0A04020102020204" charset="0"/>
                <a:ea typeface="微软雅黑" panose="020B0503020204020204" pitchFamily="34" charset="-122"/>
              </a:rPr>
              <a:t>重复组</a:t>
            </a:r>
            <a:endParaRPr lang="zh-CN" altLang="en-US" sz="3200" b="1">
              <a:solidFill>
                <a:srgbClr val="FF0000"/>
              </a:solidFill>
              <a:latin typeface="Arial Black" panose="020B0A04020102020204" charset="0"/>
              <a:ea typeface="微软雅黑" panose="020B0503020204020204" pitchFamily="34" charset="-122"/>
            </a:endParaRPr>
          </a:p>
        </p:txBody>
      </p:sp>
      <p:sp>
        <p:nvSpPr>
          <p:cNvPr id="131080" name="线形标注 2(带边框和强调线) 131079"/>
          <p:cNvSpPr/>
          <p:nvPr>
            <p:custDataLst>
              <p:tags r:id="rId6"/>
            </p:custDataLst>
          </p:nvPr>
        </p:nvSpPr>
        <p:spPr>
          <a:xfrm>
            <a:off x="4393652" y="6019800"/>
            <a:ext cx="3505200" cy="609600"/>
          </a:xfrm>
          <a:prstGeom prst="accentBorderCallout2">
            <a:avLst>
              <a:gd name="adj1" fmla="val 18750"/>
              <a:gd name="adj2" fmla="val -2176"/>
              <a:gd name="adj3" fmla="val 18750"/>
              <a:gd name="adj4" fmla="val -4894"/>
              <a:gd name="adj5" fmla="val -69792"/>
              <a:gd name="adj6" fmla="val -14449"/>
            </a:avLst>
          </a:prstGeom>
          <a:noFill/>
          <a:ln w="38100" cap="flat" cmpd="sng">
            <a:solidFill>
              <a:srgbClr val="0000CC"/>
            </a:solidFill>
            <a:prstDash val="solid"/>
            <a:miter/>
            <a:headEnd type="none" w="med" len="med"/>
            <a:tailEnd type="none" w="med" len="med"/>
          </a:ln>
        </p:spPr>
        <p:txBody>
          <a:bodyPr anchor="t"/>
          <a:lstStyle/>
          <a:p>
            <a:pPr algn="ctr"/>
            <a:r>
              <a:rPr lang="en-US" altLang="zh-CN" sz="3200" b="1">
                <a:solidFill>
                  <a:srgbClr val="FF0000"/>
                </a:solidFill>
                <a:latin typeface="Arial Black" panose="020B0A04020102020204" charset="0"/>
                <a:ea typeface="微软雅黑" panose="020B0503020204020204" pitchFamily="34" charset="-122"/>
              </a:rPr>
              <a:t>3</a:t>
            </a:r>
            <a:r>
              <a:rPr lang="zh-CN" altLang="en-US" sz="3200" b="1">
                <a:solidFill>
                  <a:srgbClr val="FF0000"/>
                </a:solidFill>
                <a:latin typeface="Arial Black" panose="020B0A04020102020204" charset="0"/>
                <a:ea typeface="微软雅黑" panose="020B0503020204020204" pitchFamily="34" charset="-122"/>
              </a:rPr>
              <a:t>组实验的平均值</a:t>
            </a:r>
            <a:endParaRPr lang="zh-CN" altLang="en-US" sz="3200" b="1">
              <a:solidFill>
                <a:srgbClr val="FF0000"/>
              </a:solidFill>
              <a:latin typeface="Arial Black" panose="020B0A04020102020204" charset="0"/>
              <a:ea typeface="微软雅黑" panose="020B0503020204020204" pitchFamily="34" charset="-122"/>
            </a:endParaRPr>
          </a:p>
        </p:txBody>
      </p:sp>
      <p:grpSp>
        <p:nvGrpSpPr>
          <p:cNvPr id="14" name="组合 13"/>
          <p:cNvGrpSpPr/>
          <p:nvPr>
            <p:custDataLst>
              <p:tags r:id="rId7"/>
            </p:custDataLst>
          </p:nvPr>
        </p:nvGrpSpPr>
        <p:grpSpPr>
          <a:xfrm>
            <a:off x="87630" y="-33020"/>
            <a:ext cx="12017375" cy="6858000"/>
            <a:chOff x="220717" y="178677"/>
            <a:chExt cx="11666483" cy="6568965"/>
          </a:xfrm>
        </p:grpSpPr>
        <p:sp>
          <p:nvSpPr>
            <p:cNvPr id="15" name="矩形 14"/>
            <p:cNvSpPr/>
            <p:nvPr>
              <p:custDataLst>
                <p:tags r:id="rId8"/>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9"/>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0"/>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1"/>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1077"/>
                                        </p:tgtEl>
                                        <p:attrNameLst>
                                          <p:attrName>style.visibility</p:attrName>
                                        </p:attrNameLst>
                                      </p:cBhvr>
                                      <p:to>
                                        <p:strVal val="visible"/>
                                      </p:to>
                                    </p:set>
                                    <p:animEffect transition="in" filter="blinds(horizontal)">
                                      <p:cBhvr>
                                        <p:cTn id="7" dur="500"/>
                                        <p:tgtEl>
                                          <p:spTgt spid="1310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1078"/>
                                        </p:tgtEl>
                                        <p:attrNameLst>
                                          <p:attrName>style.visibility</p:attrName>
                                        </p:attrNameLst>
                                      </p:cBhvr>
                                      <p:to>
                                        <p:strVal val="visible"/>
                                      </p:to>
                                    </p:set>
                                    <p:animEffect transition="in" filter="blinds(horizontal)">
                                      <p:cBhvr>
                                        <p:cTn id="12" dur="500"/>
                                        <p:tgtEl>
                                          <p:spTgt spid="13107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1079"/>
                                        </p:tgtEl>
                                        <p:attrNameLst>
                                          <p:attrName>style.visibility</p:attrName>
                                        </p:attrNameLst>
                                      </p:cBhvr>
                                      <p:to>
                                        <p:strVal val="visible"/>
                                      </p:to>
                                    </p:set>
                                    <p:animEffect transition="in" filter="blinds(horizontal)">
                                      <p:cBhvr>
                                        <p:cTn id="15" dur="500"/>
                                        <p:tgtEl>
                                          <p:spTgt spid="13107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1080"/>
                                        </p:tgtEl>
                                        <p:attrNameLst>
                                          <p:attrName>style.visibility</p:attrName>
                                        </p:attrNameLst>
                                      </p:cBhvr>
                                      <p:to>
                                        <p:strVal val="visible"/>
                                      </p:to>
                                    </p:set>
                                    <p:animEffect transition="in" filter="blinds(horizontal)">
                                      <p:cBhvr>
                                        <p:cTn id="20" dur="500"/>
                                        <p:tgtEl>
                                          <p:spTgt spid="131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9" grpId="0"/>
      <p:bldP spid="13108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658620" y="118745"/>
            <a:ext cx="7564120" cy="521970"/>
          </a:xfrm>
          <a:prstGeom prst="rect">
            <a:avLst/>
          </a:prstGeom>
          <a:noFill/>
        </p:spPr>
        <p:txBody>
          <a:bodyPr wrap="square" rtlCol="0">
            <a:spAutoFit/>
          </a:bodyPr>
          <a:lstStyle/>
          <a:p>
            <a:pPr algn="l">
              <a:lnSpc>
                <a:spcPct val="100000"/>
              </a:lnSpc>
              <a:buClrTx/>
              <a:buSzTx/>
              <a:buFontTx/>
            </a:pPr>
            <a:r>
              <a:rPr lang="zh-CN" altLang="en-US"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七</a:t>
            </a:r>
            <a:r>
              <a:rPr lang="en-US" altLang="zh-CN"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a:t>
            </a:r>
            <a:r>
              <a:rPr lang="zh-CN" altLang="en-US"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分析结果，得出结论</a:t>
            </a:r>
            <a:endParaRPr lang="zh-CN" altLang="en-US"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endParaRPr>
          </a:p>
        </p:txBody>
      </p:sp>
      <p:pic>
        <p:nvPicPr>
          <p:cNvPr id="461" name="Picture 2" descr="C:\Users\Administrator\Desktop\图片290_副本.png图片290_副本"/>
          <p:cNvPicPr>
            <a:picLocks noChangeAspect="1"/>
          </p:cNvPicPr>
          <p:nvPr>
            <p:custDataLst>
              <p:tags r:id="rId2"/>
            </p:custDataLst>
          </p:nvPr>
        </p:nvPicPr>
        <p:blipFill>
          <a:blip r:embed="rId3"/>
          <a:stretch>
            <a:fillRect/>
          </a:stretch>
        </p:blipFill>
        <p:spPr>
          <a:xfrm>
            <a:off x="1998345" y="709295"/>
            <a:ext cx="8195310" cy="5386070"/>
          </a:xfrm>
          <a:prstGeom prst="rect">
            <a:avLst/>
          </a:prstGeom>
          <a:ln w="12700" cap="flat">
            <a:noFill/>
            <a:miter lim="400000"/>
            <a:headEnd/>
            <a:tailEnd/>
          </a:ln>
          <a:effectLst/>
        </p:spPr>
      </p:pic>
      <p:grpSp>
        <p:nvGrpSpPr>
          <p:cNvPr id="14" name="组合 13"/>
          <p:cNvGrpSpPr/>
          <p:nvPr>
            <p:custDataLst>
              <p:tags r:id="rId4"/>
            </p:custDataLst>
          </p:nvPr>
        </p:nvGrpSpPr>
        <p:grpSpPr>
          <a:xfrm>
            <a:off x="87630" y="-33020"/>
            <a:ext cx="12017375" cy="6858000"/>
            <a:chOff x="220717" y="178677"/>
            <a:chExt cx="11666483" cy="6568965"/>
          </a:xfrm>
        </p:grpSpPr>
        <p:sp>
          <p:nvSpPr>
            <p:cNvPr id="15" name="矩形 14"/>
            <p:cNvSpPr/>
            <p:nvPr>
              <p:custDataLst>
                <p:tags r:id="rId5"/>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6"/>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7"/>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8"/>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custDataLst>
              <p:tags r:id="rId1"/>
            </p:custDataLst>
          </p:nvPr>
        </p:nvSpPr>
        <p:spPr>
          <a:xfrm>
            <a:off x="2172335" y="1707515"/>
            <a:ext cx="3694430" cy="706755"/>
          </a:xfrm>
          <a:prstGeom prst="rect">
            <a:avLst/>
          </a:prstGeom>
          <a:solidFill>
            <a:schemeClr val="accent5">
              <a:lumMod val="20000"/>
              <a:lumOff val="80000"/>
            </a:schemeClr>
          </a:solidFill>
          <a:ln w="19050">
            <a:solidFill>
              <a:schemeClr val="tx1"/>
            </a:solidFill>
          </a:ln>
        </p:spPr>
        <p:txBody>
          <a:bodyPr wrap="square" rtlCol="0">
            <a:spAutoFit/>
          </a:bodyPr>
          <a:lstStyle/>
          <a:p>
            <a:pPr algn="l">
              <a:lnSpc>
                <a:spcPct val="100000"/>
              </a:lnSpc>
              <a:buClrTx/>
              <a:buSzTx/>
              <a:buFontTx/>
            </a:pPr>
            <a:r>
              <a:rPr lang="zh-CN" altLang="en-US" sz="2000" b="1" smtClean="0">
                <a:latin typeface="Arial Black" panose="020B0A04020102020204" charset="0"/>
                <a:ea typeface="微软雅黑" panose="020B0503020204020204" pitchFamily="34" charset="-122"/>
                <a:cs typeface="Arial Black" panose="020B0A04020102020204" charset="0"/>
                <a:sym typeface="+mn-ea"/>
              </a:rPr>
              <a:t>细菌每20min分裂一次，怎样计算细菌繁殖</a:t>
            </a:r>
            <a:r>
              <a:rPr lang="en-US" altLang="zh-CN" sz="2000" b="1" smtClean="0">
                <a:latin typeface="Arial Black" panose="020B0A04020102020204" charset="0"/>
                <a:ea typeface="微软雅黑" panose="020B0503020204020204" pitchFamily="34" charset="-122"/>
                <a:cs typeface="Arial Black" panose="020B0A04020102020204" charset="0"/>
                <a:sym typeface="+mn-ea"/>
              </a:rPr>
              <a:t>n</a:t>
            </a:r>
            <a:r>
              <a:rPr lang="zh-CN" altLang="en-US" sz="2000" b="1" smtClean="0">
                <a:latin typeface="Arial Black" panose="020B0A04020102020204" charset="0"/>
                <a:ea typeface="微软雅黑" panose="020B0503020204020204" pitchFamily="34" charset="-122"/>
                <a:cs typeface="Arial Black" panose="020B0A04020102020204" charset="0"/>
                <a:sym typeface="+mn-ea"/>
              </a:rPr>
              <a:t>代后的数量？</a:t>
            </a:r>
            <a:endParaRPr lang="zh-CN" altLang="en-US" sz="20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p:txBody>
      </p:sp>
      <p:cxnSp>
        <p:nvCxnSpPr>
          <p:cNvPr id="2" name="直接箭头连接符 1"/>
          <p:cNvCxnSpPr>
            <a:stCxn id="26" idx="2"/>
            <a:endCxn id="3" idx="0"/>
          </p:cNvCxnSpPr>
          <p:nvPr>
            <p:custDataLst>
              <p:tags r:id="rId2"/>
            </p:custDataLst>
          </p:nvPr>
        </p:nvCxnSpPr>
        <p:spPr>
          <a:xfrm flipH="1">
            <a:off x="4016375" y="2414270"/>
            <a:ext cx="3175" cy="5537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3"/>
            </p:custDataLst>
          </p:nvPr>
        </p:nvSpPr>
        <p:spPr>
          <a:xfrm>
            <a:off x="2172335" y="2967990"/>
            <a:ext cx="3687445" cy="1014730"/>
          </a:xfrm>
          <a:prstGeom prst="rect">
            <a:avLst/>
          </a:prstGeom>
          <a:solidFill>
            <a:schemeClr val="accent5">
              <a:lumMod val="20000"/>
              <a:lumOff val="80000"/>
            </a:schemeClr>
          </a:solidFill>
          <a:ln w="19050">
            <a:solidFill>
              <a:schemeClr val="tx1"/>
            </a:solidFill>
          </a:ln>
        </p:spPr>
        <p:txBody>
          <a:bodyPr wrap="square" rtlCol="0">
            <a:spAutoFit/>
          </a:bodyPr>
          <a:lstStyle/>
          <a:p>
            <a:pPr algn="l">
              <a:lnSpc>
                <a:spcPct val="100000"/>
              </a:lnSpc>
              <a:buClrTx/>
              <a:buSzTx/>
              <a:buFontTx/>
            </a:pPr>
            <a:r>
              <a:rPr lang="zh-CN" altLang="en-US" sz="2000" b="1" smtClean="0">
                <a:solidFill>
                  <a:schemeClr val="tx1"/>
                </a:solidFill>
                <a:latin typeface="Arial Black" panose="020B0A04020102020204" charset="0"/>
                <a:ea typeface="微软雅黑" panose="020B0503020204020204" pitchFamily="34" charset="-122"/>
                <a:cs typeface="宋体" panose="02010600030101010101" pitchFamily="2" charset="-122"/>
                <a:sym typeface="+mn-ea"/>
              </a:rPr>
              <a:t>资源和生存空间没有限制的条件下，细菌种群的增长不会受种群密度增加的影响</a:t>
            </a:r>
            <a:endParaRPr lang="zh-CN" altLang="en-US" sz="2000" b="1" smtClean="0">
              <a:solidFill>
                <a:schemeClr val="tx1"/>
              </a:solidFill>
              <a:latin typeface="Arial Black" panose="020B0A04020102020204" charset="0"/>
              <a:ea typeface="微软雅黑" panose="020B0503020204020204" pitchFamily="34" charset="-122"/>
              <a:cs typeface="宋体" panose="02010600030101010101" pitchFamily="2" charset="-122"/>
              <a:sym typeface="+mn-ea"/>
            </a:endParaRPr>
          </a:p>
        </p:txBody>
      </p:sp>
      <p:cxnSp>
        <p:nvCxnSpPr>
          <p:cNvPr id="4" name="直接箭头连接符 3"/>
          <p:cNvCxnSpPr>
            <a:stCxn id="3" idx="2"/>
            <a:endCxn id="7" idx="0"/>
          </p:cNvCxnSpPr>
          <p:nvPr>
            <p:custDataLst>
              <p:tags r:id="rId4"/>
            </p:custDataLst>
          </p:nvPr>
        </p:nvCxnSpPr>
        <p:spPr>
          <a:xfrm flipH="1">
            <a:off x="4015740" y="3982720"/>
            <a:ext cx="635" cy="5619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5"/>
            </p:custDataLst>
          </p:nvPr>
        </p:nvSpPr>
        <p:spPr>
          <a:xfrm>
            <a:off x="2172335" y="4544695"/>
            <a:ext cx="3686810" cy="706755"/>
          </a:xfrm>
          <a:prstGeom prst="rect">
            <a:avLst/>
          </a:prstGeom>
          <a:solidFill>
            <a:schemeClr val="accent5">
              <a:lumMod val="20000"/>
              <a:lumOff val="80000"/>
            </a:schemeClr>
          </a:solidFill>
          <a:ln w="19050">
            <a:solidFill>
              <a:schemeClr val="tx1"/>
            </a:solidFill>
          </a:ln>
        </p:spPr>
        <p:txBody>
          <a:bodyPr wrap="square" rtlCol="0">
            <a:spAutoFit/>
          </a:bodyPr>
          <a:lstStyle/>
          <a:p>
            <a:pPr algn="l">
              <a:lnSpc>
                <a:spcPct val="100000"/>
              </a:lnSpc>
              <a:buClrTx/>
              <a:buSzTx/>
              <a:buFontTx/>
            </a:pPr>
            <a:r>
              <a:rPr lang="en-US" altLang="zh-CN" sz="20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N</a:t>
            </a:r>
            <a:r>
              <a:rPr lang="en-US" altLang="zh-CN" sz="2000" b="1" baseline="-25000" smtClean="0">
                <a:solidFill>
                  <a:schemeClr val="tx1"/>
                </a:solidFill>
                <a:latin typeface="Arial Black" panose="020B0A04020102020204" charset="0"/>
                <a:ea typeface="微软雅黑" panose="020B0503020204020204" pitchFamily="34" charset="-122"/>
                <a:cs typeface="Arial Black" panose="020B0A04020102020204" charset="0"/>
                <a:sym typeface="+mn-ea"/>
              </a:rPr>
              <a:t>n</a:t>
            </a:r>
            <a:r>
              <a:rPr lang="en-US" altLang="zh-CN" sz="20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=2</a:t>
            </a:r>
            <a:r>
              <a:rPr lang="en-US" altLang="zh-CN" sz="2000" b="1" baseline="30000" smtClean="0">
                <a:solidFill>
                  <a:schemeClr val="tx1"/>
                </a:solidFill>
                <a:latin typeface="Arial Black" panose="020B0A04020102020204" charset="0"/>
                <a:ea typeface="微软雅黑" panose="020B0503020204020204" pitchFamily="34" charset="-122"/>
                <a:cs typeface="Arial Black" panose="020B0A04020102020204" charset="0"/>
                <a:sym typeface="+mn-ea"/>
              </a:rPr>
              <a:t>n</a:t>
            </a:r>
            <a:r>
              <a:rPr lang="zh-CN" altLang="en-US" sz="20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或绘制曲线图</a:t>
            </a:r>
            <a:endParaRPr lang="zh-CN" altLang="en-US" sz="2000" b="1" baseline="30000"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a:p>
            <a:pPr algn="l">
              <a:lnSpc>
                <a:spcPct val="100000"/>
              </a:lnSpc>
              <a:buClrTx/>
              <a:buSzTx/>
              <a:buFontTx/>
            </a:pPr>
            <a:r>
              <a:rPr lang="en-US" altLang="zh-CN" sz="20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N</a:t>
            </a:r>
            <a:r>
              <a:rPr lang="zh-CN" altLang="en-US" sz="20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代表细菌数量，</a:t>
            </a:r>
            <a:r>
              <a:rPr lang="en-US" altLang="zh-CN" sz="20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n</a:t>
            </a:r>
            <a:r>
              <a:rPr lang="zh-CN" altLang="en-US" sz="20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表示第几代</a:t>
            </a:r>
            <a:endParaRPr lang="zh-CN" altLang="en-US" sz="20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p:txBody>
      </p:sp>
      <p:cxnSp>
        <p:nvCxnSpPr>
          <p:cNvPr id="8" name="直接箭头连接符 7"/>
          <p:cNvCxnSpPr>
            <a:endCxn id="9" idx="0"/>
          </p:cNvCxnSpPr>
          <p:nvPr>
            <p:custDataLst>
              <p:tags r:id="rId6"/>
            </p:custDataLst>
          </p:nvPr>
        </p:nvCxnSpPr>
        <p:spPr>
          <a:xfrm flipH="1">
            <a:off x="4013200" y="5257165"/>
            <a:ext cx="3175" cy="54800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custDataLst>
              <p:tags r:id="rId7"/>
            </p:custDataLst>
          </p:nvPr>
        </p:nvSpPr>
        <p:spPr>
          <a:xfrm>
            <a:off x="2169795" y="5805170"/>
            <a:ext cx="3686175" cy="706755"/>
          </a:xfrm>
          <a:prstGeom prst="rect">
            <a:avLst/>
          </a:prstGeom>
          <a:solidFill>
            <a:schemeClr val="accent5">
              <a:lumMod val="20000"/>
              <a:lumOff val="80000"/>
            </a:schemeClr>
          </a:solidFill>
          <a:ln w="19050">
            <a:solidFill>
              <a:schemeClr val="tx1"/>
            </a:solidFill>
          </a:ln>
        </p:spPr>
        <p:txBody>
          <a:bodyPr wrap="square" rtlCol="0">
            <a:spAutoFit/>
          </a:bodyPr>
          <a:lstStyle/>
          <a:p>
            <a:pPr algn="l">
              <a:lnSpc>
                <a:spcPct val="100000"/>
              </a:lnSpc>
              <a:buClrTx/>
              <a:buSzTx/>
              <a:buFontTx/>
            </a:pPr>
            <a:r>
              <a:rPr lang="zh-CN" altLang="en-US" sz="2000" b="1" smtClean="0">
                <a:solidFill>
                  <a:schemeClr val="tx1"/>
                </a:solidFill>
                <a:latin typeface="Arial Black" panose="020B0A04020102020204" charset="0"/>
                <a:ea typeface="微软雅黑" panose="020B0503020204020204" pitchFamily="34" charset="-122"/>
                <a:cs typeface="宋体" panose="02010600030101010101" pitchFamily="2" charset="-122"/>
                <a:sym typeface="+mn-ea"/>
              </a:rPr>
              <a:t>观察、统计细菌数量，对自己所建立的模型进行检验或修正</a:t>
            </a:r>
            <a:endParaRPr lang="zh-CN" altLang="en-US" sz="2000" b="1" smtClean="0">
              <a:solidFill>
                <a:schemeClr val="tx1"/>
              </a:solidFill>
              <a:latin typeface="Arial Black" panose="020B0A04020102020204" charset="0"/>
              <a:ea typeface="微软雅黑" panose="020B0503020204020204" pitchFamily="34" charset="-122"/>
              <a:cs typeface="宋体" panose="02010600030101010101" pitchFamily="2" charset="-122"/>
              <a:sym typeface="+mn-ea"/>
            </a:endParaRPr>
          </a:p>
        </p:txBody>
      </p:sp>
      <p:cxnSp>
        <p:nvCxnSpPr>
          <p:cNvPr id="11" name="直接箭头连接符 10"/>
          <p:cNvCxnSpPr/>
          <p:nvPr>
            <p:custDataLst>
              <p:tags r:id="rId8"/>
            </p:custDataLst>
          </p:nvPr>
        </p:nvCxnSpPr>
        <p:spPr>
          <a:xfrm>
            <a:off x="5866765" y="2059940"/>
            <a:ext cx="944245" cy="190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9"/>
            </p:custDataLst>
          </p:nvPr>
        </p:nvSpPr>
        <p:spPr>
          <a:xfrm>
            <a:off x="6798945" y="1861185"/>
            <a:ext cx="3018155" cy="398780"/>
          </a:xfrm>
          <a:prstGeom prst="rect">
            <a:avLst/>
          </a:prstGeom>
          <a:noFill/>
          <a:ln w="19050">
            <a:solidFill>
              <a:schemeClr val="tx1"/>
            </a:solidFill>
          </a:ln>
        </p:spPr>
        <p:txBody>
          <a:bodyPr wrap="square" rtlCol="0">
            <a:spAutoFit/>
          </a:bodyPr>
          <a:lstStyle/>
          <a:p>
            <a:pPr algn="ctr">
              <a:lnSpc>
                <a:spcPct val="100000"/>
              </a:lnSpc>
              <a:buClrTx/>
              <a:buSzTx/>
              <a:buFontTx/>
            </a:pPr>
            <a:r>
              <a:rPr lang="zh-CN" altLang="en-US" sz="2000" b="1" smtClean="0">
                <a:solidFill>
                  <a:schemeClr val="tx1"/>
                </a:solidFill>
                <a:latin typeface="Arial Black" panose="020B0A04020102020204" charset="0"/>
                <a:ea typeface="微软雅黑" panose="020B0503020204020204" pitchFamily="34" charset="-122"/>
                <a:cs typeface="宋体" panose="02010600030101010101" pitchFamily="2" charset="-122"/>
                <a:sym typeface="+mn-ea"/>
              </a:rPr>
              <a:t>观察研究对象，</a:t>
            </a:r>
            <a:r>
              <a:rPr lang="zh-CN" altLang="en-US" sz="20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提出问题</a:t>
            </a:r>
            <a:endParaRPr lang="zh-CN" altLang="en-US" sz="20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endParaRPr>
          </a:p>
        </p:txBody>
      </p:sp>
      <p:sp>
        <p:nvSpPr>
          <p:cNvPr id="25" name="文本框 24"/>
          <p:cNvSpPr txBox="1"/>
          <p:nvPr>
            <p:custDataLst>
              <p:tags r:id="rId10"/>
            </p:custDataLst>
          </p:nvPr>
        </p:nvSpPr>
        <p:spPr>
          <a:xfrm>
            <a:off x="6800850" y="3275965"/>
            <a:ext cx="3018155" cy="398780"/>
          </a:xfrm>
          <a:prstGeom prst="rect">
            <a:avLst/>
          </a:prstGeom>
          <a:noFill/>
          <a:ln w="19050">
            <a:solidFill>
              <a:schemeClr val="tx1"/>
            </a:solidFill>
          </a:ln>
        </p:spPr>
        <p:txBody>
          <a:bodyPr wrap="square" rtlCol="0">
            <a:spAutoFit/>
          </a:bodyPr>
          <a:lstStyle/>
          <a:p>
            <a:pPr algn="ctr">
              <a:lnSpc>
                <a:spcPct val="100000"/>
              </a:lnSpc>
              <a:buClrTx/>
              <a:buSzTx/>
              <a:buFontTx/>
            </a:pPr>
            <a:r>
              <a:rPr lang="zh-CN" altLang="en-US" sz="20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提出合理的假设</a:t>
            </a:r>
            <a:endParaRPr lang="zh-CN" altLang="en-US" sz="20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endParaRPr>
          </a:p>
        </p:txBody>
      </p:sp>
      <p:cxnSp>
        <p:nvCxnSpPr>
          <p:cNvPr id="27" name="直接箭头连接符 26"/>
          <p:cNvCxnSpPr>
            <a:stCxn id="12" idx="2"/>
            <a:endCxn id="25" idx="0"/>
          </p:cNvCxnSpPr>
          <p:nvPr>
            <p:custDataLst>
              <p:tags r:id="rId11"/>
            </p:custDataLst>
          </p:nvPr>
        </p:nvCxnSpPr>
        <p:spPr>
          <a:xfrm>
            <a:off x="8317865" y="2259965"/>
            <a:ext cx="1905" cy="1016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30" idx="0"/>
          </p:cNvCxnSpPr>
          <p:nvPr>
            <p:custDataLst>
              <p:tags r:id="rId12"/>
            </p:custDataLst>
          </p:nvPr>
        </p:nvCxnSpPr>
        <p:spPr>
          <a:xfrm>
            <a:off x="8301990" y="3676015"/>
            <a:ext cx="3810" cy="71501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custDataLst>
              <p:tags r:id="rId13"/>
            </p:custDataLst>
          </p:nvPr>
        </p:nvSpPr>
        <p:spPr>
          <a:xfrm>
            <a:off x="6797040" y="4391025"/>
            <a:ext cx="3017520" cy="1014730"/>
          </a:xfrm>
          <a:prstGeom prst="rect">
            <a:avLst/>
          </a:prstGeom>
          <a:noFill/>
          <a:ln w="19050">
            <a:solidFill>
              <a:schemeClr val="tx1"/>
            </a:solidFill>
          </a:ln>
        </p:spPr>
        <p:txBody>
          <a:bodyPr wrap="square" rtlCol="0">
            <a:spAutoFit/>
          </a:bodyPr>
          <a:lstStyle/>
          <a:p>
            <a:pPr algn="l">
              <a:lnSpc>
                <a:spcPct val="100000"/>
              </a:lnSpc>
              <a:buClrTx/>
              <a:buSzTx/>
              <a:buFontTx/>
            </a:pPr>
            <a:r>
              <a:rPr lang="zh-CN" altLang="en-US" sz="2000" b="1" smtClean="0">
                <a:solidFill>
                  <a:schemeClr val="tx1"/>
                </a:solidFill>
                <a:latin typeface="Arial Black" panose="020B0A04020102020204" charset="0"/>
                <a:ea typeface="微软雅黑" panose="020B0503020204020204" pitchFamily="34" charset="-122"/>
                <a:cs typeface="宋体" panose="02010600030101010101" pitchFamily="2" charset="-122"/>
                <a:sym typeface="+mn-ea"/>
              </a:rPr>
              <a:t>根据实验数据，用</a:t>
            </a:r>
            <a:r>
              <a:rPr lang="zh-CN" altLang="en-US" sz="20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适当的数学形式</a:t>
            </a:r>
            <a:r>
              <a:rPr lang="zh-CN" altLang="en-US" sz="2000" b="1" smtClean="0">
                <a:solidFill>
                  <a:schemeClr val="tx1"/>
                </a:solidFill>
                <a:latin typeface="Arial Black" panose="020B0A04020102020204" charset="0"/>
                <a:ea typeface="微软雅黑" panose="020B0503020204020204" pitchFamily="34" charset="-122"/>
                <a:cs typeface="宋体" panose="02010600030101010101" pitchFamily="2" charset="-122"/>
                <a:sym typeface="+mn-ea"/>
              </a:rPr>
              <a:t>对事物的性质</a:t>
            </a:r>
            <a:r>
              <a:rPr lang="zh-CN" altLang="en-US" sz="20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进行表达</a:t>
            </a:r>
            <a:r>
              <a:rPr lang="zh-CN" altLang="en-US" sz="2000" b="1" smtClean="0">
                <a:solidFill>
                  <a:schemeClr val="tx1"/>
                </a:solidFill>
                <a:latin typeface="Arial Black" panose="020B0A04020102020204" charset="0"/>
                <a:ea typeface="微软雅黑" panose="020B0503020204020204" pitchFamily="34" charset="-122"/>
                <a:cs typeface="宋体" panose="02010600030101010101" pitchFamily="2" charset="-122"/>
                <a:sym typeface="+mn-ea"/>
              </a:rPr>
              <a:t>，即</a:t>
            </a:r>
            <a:r>
              <a:rPr lang="zh-CN" altLang="en-US" sz="20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建立数学模型</a:t>
            </a:r>
            <a:endParaRPr lang="zh-CN" altLang="en-US" sz="20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endParaRPr>
          </a:p>
        </p:txBody>
      </p:sp>
      <p:cxnSp>
        <p:nvCxnSpPr>
          <p:cNvPr id="31" name="直接箭头连接符 30"/>
          <p:cNvCxnSpPr/>
          <p:nvPr>
            <p:custDataLst>
              <p:tags r:id="rId14"/>
            </p:custDataLst>
          </p:nvPr>
        </p:nvCxnSpPr>
        <p:spPr>
          <a:xfrm>
            <a:off x="5866765" y="3474085"/>
            <a:ext cx="944245" cy="190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custDataLst>
              <p:tags r:id="rId15"/>
            </p:custDataLst>
          </p:nvPr>
        </p:nvCxnSpPr>
        <p:spPr>
          <a:xfrm>
            <a:off x="5866765" y="4897120"/>
            <a:ext cx="944245" cy="190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custDataLst>
              <p:tags r:id="rId16"/>
            </p:custDataLst>
          </p:nvPr>
        </p:nvCxnSpPr>
        <p:spPr>
          <a:xfrm>
            <a:off x="5854700" y="6157595"/>
            <a:ext cx="944245" cy="190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35" idx="0"/>
          </p:cNvCxnSpPr>
          <p:nvPr>
            <p:custDataLst>
              <p:tags r:id="rId17"/>
            </p:custDataLst>
          </p:nvPr>
        </p:nvCxnSpPr>
        <p:spPr>
          <a:xfrm flipH="1">
            <a:off x="8305800" y="5417185"/>
            <a:ext cx="1905" cy="38798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文本框 34"/>
          <p:cNvSpPr txBox="1"/>
          <p:nvPr>
            <p:custDataLst>
              <p:tags r:id="rId18"/>
            </p:custDataLst>
          </p:nvPr>
        </p:nvSpPr>
        <p:spPr>
          <a:xfrm>
            <a:off x="6797040" y="5805170"/>
            <a:ext cx="3017520" cy="706755"/>
          </a:xfrm>
          <a:prstGeom prst="rect">
            <a:avLst/>
          </a:prstGeom>
          <a:noFill/>
          <a:ln w="19050">
            <a:solidFill>
              <a:schemeClr val="tx1"/>
            </a:solidFill>
          </a:ln>
        </p:spPr>
        <p:txBody>
          <a:bodyPr wrap="square" rtlCol="0">
            <a:spAutoFit/>
          </a:bodyPr>
          <a:lstStyle/>
          <a:p>
            <a:pPr algn="l">
              <a:lnSpc>
                <a:spcPct val="100000"/>
              </a:lnSpc>
              <a:buClrTx/>
              <a:buSzTx/>
              <a:buFontTx/>
            </a:pPr>
            <a:r>
              <a:rPr lang="zh-CN" altLang="en-US" sz="2000" b="1" smtClean="0">
                <a:solidFill>
                  <a:schemeClr val="tx1"/>
                </a:solidFill>
                <a:latin typeface="Arial Black" panose="020B0A04020102020204" charset="0"/>
                <a:ea typeface="微软雅黑" panose="020B0503020204020204" pitchFamily="34" charset="-122"/>
                <a:cs typeface="宋体" panose="02010600030101010101" pitchFamily="2" charset="-122"/>
                <a:sym typeface="+mn-ea"/>
              </a:rPr>
              <a:t>通过进一步</a:t>
            </a:r>
            <a:r>
              <a:rPr lang="zh-CN" altLang="en-US" sz="20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实验或观察</a:t>
            </a:r>
            <a:r>
              <a:rPr lang="zh-CN" altLang="en-US" sz="2000" b="1" smtClean="0">
                <a:solidFill>
                  <a:schemeClr val="tx1"/>
                </a:solidFill>
                <a:latin typeface="Arial Black" panose="020B0A04020102020204" charset="0"/>
                <a:ea typeface="微软雅黑" panose="020B0503020204020204" pitchFamily="34" charset="-122"/>
                <a:cs typeface="宋体" panose="02010600030101010101" pitchFamily="2" charset="-122"/>
                <a:sym typeface="+mn-ea"/>
              </a:rPr>
              <a:t>等，对模型进行</a:t>
            </a:r>
            <a:r>
              <a:rPr lang="zh-CN" altLang="en-US" sz="20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检验或修正</a:t>
            </a:r>
            <a:endParaRPr lang="zh-CN" altLang="en-US" sz="20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endParaRPr>
          </a:p>
        </p:txBody>
      </p:sp>
      <p:sp>
        <p:nvSpPr>
          <p:cNvPr id="38" name="文本框 37"/>
          <p:cNvSpPr txBox="1"/>
          <p:nvPr>
            <p:custDataLst>
              <p:tags r:id="rId19"/>
            </p:custDataLst>
          </p:nvPr>
        </p:nvSpPr>
        <p:spPr>
          <a:xfrm>
            <a:off x="7358380" y="1128395"/>
            <a:ext cx="1903095" cy="460375"/>
          </a:xfrm>
          <a:prstGeom prst="rect">
            <a:avLst/>
          </a:prstGeom>
          <a:solidFill>
            <a:schemeClr val="accent6">
              <a:lumMod val="40000"/>
              <a:lumOff val="60000"/>
            </a:schemeClr>
          </a:solidFill>
          <a:ln w="19050">
            <a:solidFill>
              <a:schemeClr val="tx1"/>
            </a:solidFill>
          </a:ln>
        </p:spPr>
        <p:txBody>
          <a:bodyPr wrap="square" rtlCol="0">
            <a:spAutoFit/>
          </a:bodyPr>
          <a:lstStyle/>
          <a:p>
            <a:pPr algn="ctr">
              <a:lnSpc>
                <a:spcPct val="100000"/>
              </a:lnSpc>
              <a:buClrTx/>
              <a:buSzTx/>
              <a:buFontTx/>
            </a:pPr>
            <a:r>
              <a:rPr lang="zh-CN" altLang="en-US" sz="2400" b="1" smtClean="0">
                <a:solidFill>
                  <a:schemeClr val="tx1"/>
                </a:solidFill>
                <a:latin typeface="Arial Black" panose="020B0A04020102020204" charset="0"/>
                <a:ea typeface="微软雅黑" panose="020B0503020204020204" pitchFamily="34" charset="-122"/>
                <a:cs typeface="宋体" panose="02010600030101010101" pitchFamily="2" charset="-122"/>
                <a:sym typeface="+mn-ea"/>
              </a:rPr>
              <a:t>研究方法</a:t>
            </a:r>
            <a:endParaRPr lang="zh-CN" altLang="en-US" sz="2400" b="1" smtClean="0">
              <a:solidFill>
                <a:schemeClr val="tx1"/>
              </a:solidFill>
              <a:latin typeface="Arial Black" panose="020B0A04020102020204" charset="0"/>
              <a:ea typeface="微软雅黑" panose="020B0503020204020204" pitchFamily="34" charset="-122"/>
              <a:cs typeface="宋体" panose="02010600030101010101" pitchFamily="2" charset="-122"/>
              <a:sym typeface="+mn-ea"/>
            </a:endParaRPr>
          </a:p>
        </p:txBody>
      </p:sp>
      <p:grpSp>
        <p:nvGrpSpPr>
          <p:cNvPr id="5" name="组合 4"/>
          <p:cNvGrpSpPr/>
          <p:nvPr>
            <p:custDataLst>
              <p:tags r:id="rId20"/>
            </p:custDataLst>
          </p:nvPr>
        </p:nvGrpSpPr>
        <p:grpSpPr>
          <a:xfrm>
            <a:off x="80010" y="-20320"/>
            <a:ext cx="12017375" cy="6858000"/>
            <a:chOff x="220717" y="178677"/>
            <a:chExt cx="11666483" cy="6568965"/>
          </a:xfrm>
        </p:grpSpPr>
        <p:sp>
          <p:nvSpPr>
            <p:cNvPr id="10" name="矩形 9"/>
            <p:cNvSpPr/>
            <p:nvPr>
              <p:custDataLst>
                <p:tags r:id="rId21"/>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0" idx="0"/>
            </p:cNvCxnSpPr>
            <p:nvPr>
              <p:custDataLst>
                <p:tags r:id="rId22"/>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23"/>
              </p:custDataLst>
            </p:nvPr>
          </p:nvCxnSpPr>
          <p:spPr>
            <a:xfrm>
              <a:off x="6053959" y="6700345"/>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24"/>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
        <p:nvSpPr>
          <p:cNvPr id="9235" name="AutoShape 20"/>
          <p:cNvSpPr/>
          <p:nvPr>
            <p:custDataLst>
              <p:tags r:id="rId25"/>
            </p:custDataLst>
          </p:nvPr>
        </p:nvSpPr>
        <p:spPr>
          <a:xfrm>
            <a:off x="153670" y="104775"/>
            <a:ext cx="2436495" cy="755650"/>
          </a:xfrm>
          <a:prstGeom prst="flowChartMultidocument">
            <a:avLst/>
          </a:prstGeom>
          <a:solidFill>
            <a:schemeClr val="accent1"/>
          </a:solidFill>
          <a:ln w="9525" cap="flat" cmpd="sng">
            <a:solidFill>
              <a:srgbClr val="FF0000"/>
            </a:solidFill>
            <a:prstDash val="solid"/>
            <a:miter/>
            <a:headEnd type="none" w="med" len="med"/>
            <a:tailEnd type="none" w="med" len="med"/>
          </a:ln>
        </p:spPr>
        <p:txBody>
          <a:bodyPr wrap="none" anchor="ctr"/>
          <a:lstStyle/>
          <a:p>
            <a:pPr algn="ctr">
              <a:spcBef>
                <a:spcPct val="0"/>
              </a:spcBef>
            </a:pPr>
            <a:r>
              <a:rPr lang="zh-CN" altLang="en-US" sz="3200" b="1">
                <a:solidFill>
                  <a:srgbClr val="FF0000"/>
                </a:solidFill>
                <a:latin typeface="Arial" panose="020B0604020202020204" pitchFamily="34" charset="0"/>
                <a:ea typeface="华文新魏" panose="02010800040101010101" charset="-122"/>
              </a:rPr>
              <a:t>数学模型</a:t>
            </a:r>
            <a:endParaRPr lang="zh-CN" altLang="en-US" sz="3200" b="1">
              <a:solidFill>
                <a:srgbClr val="FF0000"/>
              </a:solidFill>
              <a:latin typeface="Arial" panose="020B0604020202020204" pitchFamily="34" charset="0"/>
              <a:ea typeface="华文新魏" panose="02010800040101010101" charset="-122"/>
            </a:endParaRPr>
          </a:p>
        </p:txBody>
      </p:sp>
      <p:sp>
        <p:nvSpPr>
          <p:cNvPr id="21" name="文本框 20"/>
          <p:cNvSpPr txBox="1"/>
          <p:nvPr>
            <p:custDataLst>
              <p:tags r:id="rId26"/>
            </p:custDataLst>
          </p:nvPr>
        </p:nvSpPr>
        <p:spPr>
          <a:xfrm>
            <a:off x="3068320" y="1128395"/>
            <a:ext cx="1903095" cy="460375"/>
          </a:xfrm>
          <a:prstGeom prst="rect">
            <a:avLst/>
          </a:prstGeom>
          <a:solidFill>
            <a:schemeClr val="accent6">
              <a:lumMod val="40000"/>
              <a:lumOff val="60000"/>
            </a:schemeClr>
          </a:solidFill>
          <a:ln w="19050">
            <a:solidFill>
              <a:schemeClr val="tx1"/>
            </a:solidFill>
          </a:ln>
        </p:spPr>
        <p:txBody>
          <a:bodyPr wrap="square" rtlCol="0">
            <a:spAutoFit/>
          </a:bodyPr>
          <a:lstStyle/>
          <a:p>
            <a:pPr algn="ctr">
              <a:lnSpc>
                <a:spcPct val="100000"/>
              </a:lnSpc>
              <a:buClrTx/>
              <a:buSzTx/>
              <a:buFontTx/>
            </a:pPr>
            <a:r>
              <a:rPr lang="zh-CN" altLang="en-US" sz="2400" b="1" smtClean="0">
                <a:solidFill>
                  <a:schemeClr val="tx1"/>
                </a:solidFill>
                <a:latin typeface="Arial Black" panose="020B0A04020102020204" charset="0"/>
                <a:ea typeface="微软雅黑" panose="020B0503020204020204" pitchFamily="34" charset="-122"/>
                <a:cs typeface="宋体" panose="02010600030101010101" pitchFamily="2" charset="-122"/>
                <a:sym typeface="+mn-ea"/>
              </a:rPr>
              <a:t>研究实例</a:t>
            </a:r>
            <a:endParaRPr lang="zh-CN" altLang="en-US" sz="2400" b="1" smtClean="0">
              <a:solidFill>
                <a:schemeClr val="tx1"/>
              </a:solidFill>
              <a:latin typeface="Arial Black" panose="020B0A04020102020204" charset="0"/>
              <a:ea typeface="微软雅黑" panose="020B0503020204020204" pitchFamily="34" charset="-122"/>
              <a:cs typeface="宋体" panose="02010600030101010101" pitchFamily="2" charset="-122"/>
              <a:sym typeface="+mn-ea"/>
            </a:endParaRPr>
          </a:p>
        </p:txBody>
      </p:sp>
      <p:sp>
        <p:nvSpPr>
          <p:cNvPr id="9236" name="Text Box 21"/>
          <p:cNvSpPr txBox="1"/>
          <p:nvPr>
            <p:custDataLst>
              <p:tags r:id="rId27"/>
            </p:custDataLst>
          </p:nvPr>
        </p:nvSpPr>
        <p:spPr>
          <a:xfrm>
            <a:off x="3080385" y="104775"/>
            <a:ext cx="8315960" cy="953135"/>
          </a:xfrm>
          <a:prstGeom prst="rect">
            <a:avLst/>
          </a:prstGeom>
          <a:noFill/>
          <a:ln w="9525">
            <a:noFill/>
          </a:ln>
        </p:spPr>
        <p:txBody>
          <a:bodyPr wrap="square">
            <a:spAutoFit/>
          </a:bodyPr>
          <a:lstStyle/>
          <a:p>
            <a:pPr>
              <a:spcBef>
                <a:spcPct val="0"/>
              </a:spcBef>
            </a:pPr>
            <a:r>
              <a:rPr lang="zh-CN" altLang="en-US" sz="2800" b="1">
                <a:solidFill>
                  <a:schemeClr val="tx1"/>
                </a:solidFill>
                <a:latin typeface="Arial Black" panose="020B0A04020102020204" charset="0"/>
                <a:ea typeface="微软雅黑" panose="020B0503020204020204" pitchFamily="34" charset="-122"/>
                <a:cs typeface="Arial Black" panose="020B0A04020102020204" charset="0"/>
                <a:sym typeface="+mn-ea"/>
              </a:rPr>
              <a:t>数学模型</a:t>
            </a:r>
            <a:r>
              <a:rPr lang="en-US" altLang="zh-CN" sz="2800" b="1">
                <a:solidFill>
                  <a:schemeClr val="tx1"/>
                </a:solidFill>
                <a:latin typeface="Arial Black" panose="020B0A04020102020204" charset="0"/>
                <a:ea typeface="微软雅黑" panose="020B0503020204020204" pitchFamily="34" charset="-122"/>
                <a:cs typeface="Arial Black" panose="020B0A04020102020204" charset="0"/>
              </a:rPr>
              <a:t>: </a:t>
            </a:r>
            <a:r>
              <a:rPr lang="zh-CN" altLang="en-US" sz="2800" b="1">
                <a:solidFill>
                  <a:srgbClr val="3C17F9"/>
                </a:solidFill>
                <a:latin typeface="Arial Black" panose="020B0A04020102020204" charset="0"/>
                <a:ea typeface="微软雅黑" panose="020B0503020204020204" pitchFamily="34" charset="-122"/>
                <a:cs typeface="Arial Black" panose="020B0A04020102020204" charset="0"/>
              </a:rPr>
              <a:t>用来描述一个系统或它的性质的数学形式。</a:t>
            </a:r>
            <a:r>
              <a:rPr lang="zh-CN" altLang="en-US" sz="2800" b="1">
                <a:solidFill>
                  <a:schemeClr val="tx1"/>
                </a:solidFill>
                <a:latin typeface="Arial Black" panose="020B0A04020102020204" charset="0"/>
                <a:ea typeface="微软雅黑" panose="020B0503020204020204" pitchFamily="34" charset="-122"/>
                <a:cs typeface="Arial Black" panose="020B0A04020102020204" charset="0"/>
              </a:rPr>
              <a:t>建立数学模型四步骤</a:t>
            </a:r>
            <a:r>
              <a:rPr lang="en-US" altLang="zh-CN" sz="2800" b="1">
                <a:solidFill>
                  <a:schemeClr val="tx1"/>
                </a:solidFill>
                <a:latin typeface="Arial Black" panose="020B0A04020102020204" charset="0"/>
                <a:ea typeface="微软雅黑" panose="020B0503020204020204" pitchFamily="34" charset="-122"/>
                <a:cs typeface="Arial Black" panose="020B0A04020102020204" charset="0"/>
              </a:rPr>
              <a:t>:</a:t>
            </a:r>
            <a:endParaRPr lang="en-US" altLang="zh-CN" sz="2800" b="1">
              <a:solidFill>
                <a:schemeClr val="tx1"/>
              </a:solidFill>
              <a:latin typeface="Arial Black" panose="020B0A04020102020204" charset="0"/>
              <a:ea typeface="微软雅黑" panose="020B0503020204020204" pitchFamily="34" charset="-122"/>
              <a:cs typeface="Arial Black" panose="020B0A040201020202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4"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3"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4"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5"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6"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7"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8" nodeType="click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 grpId="1"/>
      <p:bldP spid="7" grpId="2"/>
      <p:bldP spid="9" grpId="3"/>
      <p:bldP spid="12" grpId="5"/>
      <p:bldP spid="25" grpId="6"/>
      <p:bldP spid="30" grpId="7"/>
      <p:bldP spid="35" grpId="8"/>
      <p:bldP spid="38" grpId="4"/>
      <p:bldP spid="21" grpId="4"/>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48995" y="3342640"/>
            <a:ext cx="9645650" cy="1641475"/>
          </a:xfrm>
          <a:prstGeom prst="rect">
            <a:avLst/>
          </a:prstGeom>
          <a:noFill/>
        </p:spPr>
        <p:txBody>
          <a:bodyPr wrap="square" rtlCol="0">
            <a:spAutoFit/>
          </a:bodyPr>
          <a:lstStyle/>
          <a:p>
            <a:pPr algn="l">
              <a:lnSpc>
                <a:spcPct val="120000"/>
              </a:lnSpc>
              <a:buClrTx/>
              <a:buSzTx/>
              <a:buFontTx/>
            </a:pPr>
            <a:r>
              <a:rPr lang="zh-CN" altLang="en-US"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实验结论</a:t>
            </a:r>
            <a:r>
              <a:rPr lang="en-US" altLang="zh-CN"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a:t>
            </a:r>
            <a:endParaRPr lang="zh-CN" altLang="en-US"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endParaRPr>
          </a:p>
          <a:p>
            <a:pPr algn="l">
              <a:lnSpc>
                <a:spcPct val="120000"/>
              </a:lnSpc>
              <a:buClrTx/>
              <a:buSzTx/>
              <a:buFontTx/>
            </a:pPr>
            <a:r>
              <a:rPr lang="zh-CN" altLang="en-US" sz="2800" b="1" smtClean="0">
                <a:latin typeface="Arial Black" panose="020B0A04020102020204" charset="0"/>
                <a:ea typeface="微软雅黑" panose="020B0503020204020204" pitchFamily="34" charset="-122"/>
                <a:cs typeface="Arial Black" panose="020B0A04020102020204" charset="0"/>
                <a:sym typeface="+mn-ea"/>
              </a:rPr>
              <a:t>  </a:t>
            </a: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在适宜条件下</a:t>
            </a: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Lucida Sans Unicode" panose="020B0602030504020204"/>
              </a:rPr>
              <a:t> </a:t>
            </a: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，酵母菌种群呈</a:t>
            </a: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Lucida Sans Unicode" panose="020B0602030504020204"/>
              </a:rPr>
              <a:t>“S” </a:t>
            </a: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形增长；</a:t>
            </a:r>
            <a:endParaRPr lang="zh-CN" altLang="en-US" sz="2800" b="1" smtClean="0">
              <a:latin typeface="Arial Black" panose="020B0A04020102020204" charset="0"/>
              <a:ea typeface="微软雅黑" panose="020B0503020204020204" pitchFamily="34" charset="-122"/>
              <a:cs typeface="Arial Black" panose="020B0A04020102020204" charset="0"/>
              <a:sym typeface="+mn-ea"/>
            </a:endParaRPr>
          </a:p>
          <a:p>
            <a:pPr algn="l">
              <a:lnSpc>
                <a:spcPct val="120000"/>
              </a:lnSpc>
              <a:buClrTx/>
              <a:buSzTx/>
              <a:buFontTx/>
            </a:pPr>
            <a:r>
              <a:rPr lang="zh-CN" altLang="en-US" sz="2800" b="1" smtClean="0">
                <a:latin typeface="Arial Black" panose="020B0A04020102020204" charset="0"/>
                <a:ea typeface="微软雅黑" panose="020B0503020204020204" pitchFamily="34" charset="-122"/>
                <a:cs typeface="Arial Black" panose="020B0A04020102020204" charset="0"/>
                <a:sym typeface="+mn-ea"/>
              </a:rPr>
              <a:t>  种群的增长速率是</a:t>
            </a:r>
            <a:r>
              <a:rPr lang="en-US" altLang="zh-CN" sz="2800" b="1" smtClean="0">
                <a:latin typeface="Arial Black" panose="020B0A04020102020204" charset="0"/>
                <a:ea typeface="微软雅黑" panose="020B0503020204020204" pitchFamily="34" charset="-122"/>
                <a:cs typeface="Arial Black" panose="020B0A04020102020204" charset="0"/>
                <a:sym typeface="+mn-ea"/>
              </a:rPr>
              <a:t>: </a:t>
            </a:r>
            <a:r>
              <a:rPr lang="zh-CN" altLang="en-US"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先增加后减少，在</a:t>
            </a:r>
            <a:r>
              <a:rPr lang="zh-CN" altLang="en-US" sz="2800" b="1" smtClean="0">
                <a:solidFill>
                  <a:srgbClr val="3C17F9"/>
                </a:solidFill>
                <a:latin typeface="Arial Black" panose="020B0A04020102020204" charset="0"/>
                <a:ea typeface="微软雅黑" panose="020B0503020204020204" pitchFamily="34" charset="-122"/>
                <a:cs typeface="Arial Black" panose="020B0A04020102020204" charset="0"/>
                <a:sym typeface="Lucida Sans Unicode" panose="020B0602030504020204"/>
              </a:rPr>
              <a:t>K/2</a:t>
            </a:r>
            <a:r>
              <a:rPr lang="zh-CN" altLang="en-US"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时增长速率最大。</a:t>
            </a:r>
            <a:endParaRPr lang="en-US" altLang="zh-CN"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endParaRPr>
          </a:p>
        </p:txBody>
      </p:sp>
      <p:pic>
        <p:nvPicPr>
          <p:cNvPr id="5" name="图片 4" descr="C:\Users\Administrator\Desktop\图片2人人_副本.png图片2人人_副本"/>
          <p:cNvPicPr>
            <a:picLocks noChangeAspect="1"/>
          </p:cNvPicPr>
          <p:nvPr>
            <p:custDataLst>
              <p:tags r:id="rId2"/>
            </p:custDataLst>
          </p:nvPr>
        </p:nvPicPr>
        <p:blipFill>
          <a:blip r:embed="rId3"/>
          <a:stretch>
            <a:fillRect/>
          </a:stretch>
        </p:blipFill>
        <p:spPr>
          <a:xfrm>
            <a:off x="3497580" y="130810"/>
            <a:ext cx="5735320" cy="3637915"/>
          </a:xfrm>
          <a:prstGeom prst="rect">
            <a:avLst/>
          </a:prstGeom>
        </p:spPr>
      </p:pic>
      <p:grpSp>
        <p:nvGrpSpPr>
          <p:cNvPr id="14" name="组合 13"/>
          <p:cNvGrpSpPr/>
          <p:nvPr>
            <p:custDataLst>
              <p:tags r:id="rId4"/>
            </p:custDataLst>
          </p:nvPr>
        </p:nvGrpSpPr>
        <p:grpSpPr>
          <a:xfrm>
            <a:off x="87630" y="-33020"/>
            <a:ext cx="12017375" cy="6858000"/>
            <a:chOff x="220717" y="178677"/>
            <a:chExt cx="11666483" cy="6568965"/>
          </a:xfrm>
        </p:grpSpPr>
        <p:sp>
          <p:nvSpPr>
            <p:cNvPr id="15" name="矩形 14"/>
            <p:cNvSpPr/>
            <p:nvPr>
              <p:custDataLst>
                <p:tags r:id="rId5"/>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6"/>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7"/>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8"/>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custDataLst>
              <p:tags r:id="rId9"/>
            </p:custDataLst>
          </p:nvPr>
        </p:nvSpPr>
        <p:spPr>
          <a:xfrm>
            <a:off x="848995" y="5090160"/>
            <a:ext cx="10572750" cy="1210945"/>
          </a:xfrm>
          <a:prstGeom prst="rect">
            <a:avLst/>
          </a:prstGeom>
          <a:noFill/>
        </p:spPr>
        <p:txBody>
          <a:bodyPr wrap="square" rtlCol="0">
            <a:spAutoFit/>
          </a:bodyPr>
          <a:lstStyle/>
          <a:p>
            <a:pPr algn="l">
              <a:lnSpc>
                <a:spcPct val="130000"/>
              </a:lnSpc>
              <a:buClrTx/>
              <a:buSzTx/>
              <a:buFontTx/>
            </a:pPr>
            <a:r>
              <a:rPr lang="zh-CN" altLang="en-US"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影响</a:t>
            </a:r>
            <a:r>
              <a:rPr lang="zh-CN"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酵母菌种群数量增长的因素</a:t>
            </a:r>
            <a:r>
              <a:rPr lang="en-US" altLang="zh-CN"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 </a:t>
            </a:r>
            <a:endParaRPr lang="en-US" altLang="zh-CN" sz="2800" b="1" smtClean="0">
              <a:latin typeface="Arial Black" panose="020B0A04020102020204" charset="0"/>
              <a:ea typeface="微软雅黑" panose="020B0503020204020204" pitchFamily="34" charset="-122"/>
              <a:cs typeface="Arial Black" panose="020B0A04020102020204" charset="0"/>
              <a:sym typeface="+mn-ea"/>
            </a:endParaRPr>
          </a:p>
          <a:p>
            <a:pPr algn="l">
              <a:lnSpc>
                <a:spcPct val="130000"/>
              </a:lnSpc>
              <a:buClrTx/>
              <a:buSzTx/>
              <a:buFontTx/>
            </a:pPr>
            <a:r>
              <a:rPr lang="en-US" altLang="zh-CN" sz="2800" b="1" smtClean="0">
                <a:latin typeface="Arial Black" panose="020B0A04020102020204" charset="0"/>
                <a:ea typeface="微软雅黑" panose="020B0503020204020204" pitchFamily="34" charset="-122"/>
                <a:cs typeface="Arial Black" panose="020B0A04020102020204" charset="0"/>
                <a:sym typeface="+mn-ea"/>
              </a:rPr>
              <a:t>       </a:t>
            </a:r>
            <a:r>
              <a:rPr 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受培养液的成分、空间、</a:t>
            </a: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p</a:t>
            </a:r>
            <a:r>
              <a:rPr 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H、温度、</a:t>
            </a:r>
            <a:r>
              <a:rPr lang="zh-CN" sz="2800" b="1">
                <a:solidFill>
                  <a:srgbClr val="FF0000"/>
                </a:solidFill>
                <a:latin typeface="Arial Black" panose="020B0A04020102020204" charset="0"/>
                <a:ea typeface="微软雅黑" panose="020B0503020204020204" pitchFamily="34" charset="-122"/>
                <a:cs typeface="Arial Black" panose="020B0A04020102020204" charset="0"/>
                <a:sym typeface="+mn-ea"/>
              </a:rPr>
              <a:t>代谢产物</a:t>
            </a:r>
            <a:r>
              <a:rPr 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等因素的影响</a:t>
            </a:r>
            <a:r>
              <a:rPr lang="zh-CN" sz="2800" b="1" smtClean="0">
                <a:latin typeface="Arial Black" panose="020B0A04020102020204" charset="0"/>
                <a:ea typeface="微软雅黑" panose="020B0503020204020204" pitchFamily="34" charset="-122"/>
                <a:cs typeface="Arial Black" panose="020B0A04020102020204" charset="0"/>
                <a:sym typeface="+mn-ea"/>
              </a:rPr>
              <a:t>。</a:t>
            </a:r>
            <a:endParaRPr 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2"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2"/>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矩形 134148"/>
          <p:cNvSpPr/>
          <p:nvPr>
            <p:custDataLst>
              <p:tags r:id="rId1"/>
            </p:custDataLst>
          </p:nvPr>
        </p:nvSpPr>
        <p:spPr>
          <a:xfrm>
            <a:off x="828647" y="1207125"/>
            <a:ext cx="4172115" cy="521970"/>
          </a:xfrm>
          <a:prstGeom prst="rect">
            <a:avLst/>
          </a:prstGeom>
          <a:noFill/>
          <a:ln w="38100">
            <a:noFill/>
          </a:ln>
        </p:spPr>
        <p:txBody>
          <a:bodyPr wrap="square" anchor="ctr">
            <a:spAutoFit/>
          </a:bodyPr>
          <a:lstStyle/>
          <a:p>
            <a:pPr indent="266700"/>
            <a:r>
              <a:rPr lang="en-US" altLang="zh-CN" sz="2800" b="1">
                <a:solidFill>
                  <a:srgbClr val="0000CC"/>
                </a:solidFill>
                <a:latin typeface="Arial Black" panose="020B0A04020102020204" charset="0"/>
                <a:ea typeface="微软雅黑" panose="020B0503020204020204" pitchFamily="34" charset="-122"/>
                <a:sym typeface="+mn-ea"/>
              </a:rPr>
              <a:t>★</a:t>
            </a:r>
            <a:r>
              <a:rPr lang="zh-CN" altLang="en-US" sz="2800" b="1">
                <a:solidFill>
                  <a:srgbClr val="0000CC"/>
                </a:solidFill>
                <a:latin typeface="Arial Black" panose="020B0A04020102020204" charset="0"/>
                <a:ea typeface="微软雅黑" panose="020B0503020204020204" pitchFamily="34" charset="-122"/>
              </a:rPr>
              <a:t>酵母菌增长曲线图</a:t>
            </a:r>
            <a:endParaRPr lang="en-US" altLang="zh-CN" sz="2800" b="1">
              <a:solidFill>
                <a:srgbClr val="0000CC"/>
              </a:solidFill>
              <a:latin typeface="Arial Black" panose="020B0A04020102020204" charset="0"/>
              <a:ea typeface="微软雅黑" panose="020B0503020204020204" pitchFamily="34" charset="-122"/>
            </a:endParaRPr>
          </a:p>
        </p:txBody>
      </p:sp>
      <p:pic>
        <p:nvPicPr>
          <p:cNvPr id="134150" name="图片 134149" descr="4`IT[R8FX%508HZU6FS5QG2"/>
          <p:cNvPicPr>
            <a:picLocks noChangeAspect="1"/>
          </p:cNvPicPr>
          <p:nvPr>
            <p:custDataLst>
              <p:tags r:id="rId2"/>
            </p:custDataLst>
          </p:nvPr>
        </p:nvPicPr>
        <p:blipFill>
          <a:blip r:embed="rId3"/>
          <a:stretch>
            <a:fillRect/>
          </a:stretch>
        </p:blipFill>
        <p:spPr>
          <a:xfrm>
            <a:off x="1497070" y="1844621"/>
            <a:ext cx="4114952" cy="2891671"/>
          </a:xfrm>
          <a:prstGeom prst="rect">
            <a:avLst/>
          </a:prstGeom>
          <a:noFill/>
          <a:ln w="9525">
            <a:noFill/>
          </a:ln>
        </p:spPr>
      </p:pic>
      <p:pic>
        <p:nvPicPr>
          <p:cNvPr id="134151" name="图片 134150" descr="A80$%QETW}BQ5XV(F}@NK0B"/>
          <p:cNvPicPr>
            <a:picLocks noChangeAspect="1"/>
          </p:cNvPicPr>
          <p:nvPr>
            <p:custDataLst>
              <p:tags r:id="rId4"/>
            </p:custDataLst>
          </p:nvPr>
        </p:nvPicPr>
        <p:blipFill>
          <a:blip r:embed="rId5"/>
          <a:stretch>
            <a:fillRect/>
          </a:stretch>
        </p:blipFill>
        <p:spPr>
          <a:xfrm>
            <a:off x="6215661" y="1714290"/>
            <a:ext cx="4851208" cy="3397751"/>
          </a:xfrm>
          <a:prstGeom prst="rect">
            <a:avLst/>
          </a:prstGeom>
          <a:noFill/>
          <a:ln w="9525">
            <a:noFill/>
          </a:ln>
        </p:spPr>
      </p:pic>
      <p:sp>
        <p:nvSpPr>
          <p:cNvPr id="134152" name="椭圆 134151"/>
          <p:cNvSpPr/>
          <p:nvPr>
            <p:custDataLst>
              <p:tags r:id="rId6"/>
            </p:custDataLst>
          </p:nvPr>
        </p:nvSpPr>
        <p:spPr>
          <a:xfrm>
            <a:off x="3935724" y="2378394"/>
            <a:ext cx="990601" cy="990601"/>
          </a:xfrm>
          <a:prstGeom prst="ellipse">
            <a:avLst/>
          </a:prstGeom>
          <a:noFill/>
          <a:ln w="38100" cap="flat" cmpd="sng">
            <a:solidFill>
              <a:srgbClr val="FF0000"/>
            </a:solidFill>
            <a:prstDash val="solid"/>
            <a:round/>
            <a:headEnd type="none" w="med" len="med"/>
            <a:tailEnd type="none" w="med" len="med"/>
          </a:ln>
        </p:spPr>
        <p:txBody>
          <a:bodyPr anchor="t"/>
          <a:lstStyle/>
          <a:p>
            <a:endParaRPr lang="zh-CN" altLang="en-US" sz="2800" b="1">
              <a:latin typeface="Arial Black" panose="020B0A04020102020204" charset="0"/>
              <a:ea typeface="微软雅黑" panose="020B0503020204020204" pitchFamily="34" charset="-122"/>
              <a:cs typeface="Arial Black" panose="020B0A04020102020204" charset="0"/>
            </a:endParaRPr>
          </a:p>
        </p:txBody>
      </p:sp>
      <p:sp>
        <p:nvSpPr>
          <p:cNvPr id="2" name="文本框 1"/>
          <p:cNvSpPr txBox="1"/>
          <p:nvPr>
            <p:custDataLst>
              <p:tags r:id="rId7"/>
            </p:custDataLst>
          </p:nvPr>
        </p:nvSpPr>
        <p:spPr>
          <a:xfrm>
            <a:off x="6217185" y="1112177"/>
            <a:ext cx="4964771" cy="521970"/>
          </a:xfrm>
          <a:prstGeom prst="rect">
            <a:avLst/>
          </a:prstGeom>
          <a:noFill/>
        </p:spPr>
        <p:txBody>
          <a:bodyPr wrap="square" rtlCol="0">
            <a:spAutoFit/>
          </a:bodyPr>
          <a:lstStyle/>
          <a:p>
            <a:pPr indent="266700"/>
            <a:r>
              <a:rPr lang="en-US" altLang="zh-CN" sz="2800" b="1">
                <a:solidFill>
                  <a:srgbClr val="0000CC"/>
                </a:solidFill>
                <a:latin typeface="Arial Black" panose="020B0A04020102020204" charset="0"/>
                <a:ea typeface="微软雅黑" panose="020B0503020204020204" pitchFamily="34" charset="-122"/>
                <a:sym typeface="+mn-ea"/>
              </a:rPr>
              <a:t>★</a:t>
            </a:r>
            <a:r>
              <a:rPr lang="zh-CN" altLang="en-US" sz="2800" b="1">
                <a:solidFill>
                  <a:srgbClr val="0000CC"/>
                </a:solidFill>
                <a:latin typeface="Arial Black" panose="020B0A04020102020204" charset="0"/>
                <a:ea typeface="微软雅黑" panose="020B0503020204020204" pitchFamily="34" charset="-122"/>
                <a:sym typeface="+mn-ea"/>
              </a:rPr>
              <a:t>酵母菌增长速率曲线图</a:t>
            </a:r>
            <a:endParaRPr lang="en-US" altLang="zh-CN" sz="2800" b="1">
              <a:solidFill>
                <a:srgbClr val="0000CC"/>
              </a:solidFill>
              <a:latin typeface="Arial Black" panose="020B0A04020102020204" charset="0"/>
              <a:ea typeface="微软雅黑" panose="020B0503020204020204" pitchFamily="34" charset="-122"/>
            </a:endParaRPr>
          </a:p>
        </p:txBody>
      </p:sp>
      <p:sp>
        <p:nvSpPr>
          <p:cNvPr id="100" name="文本框 99"/>
          <p:cNvSpPr txBox="1"/>
          <p:nvPr>
            <p:custDataLst>
              <p:tags r:id="rId8"/>
            </p:custDataLst>
          </p:nvPr>
        </p:nvSpPr>
        <p:spPr>
          <a:xfrm>
            <a:off x="828647" y="4629588"/>
            <a:ext cx="4981539" cy="1986280"/>
          </a:xfrm>
          <a:prstGeom prst="rect">
            <a:avLst/>
          </a:prstGeom>
          <a:noFill/>
          <a:ln w="9525">
            <a:noFill/>
          </a:ln>
        </p:spPr>
        <p:txBody>
          <a:bodyPr wrap="square">
            <a:spAutoFit/>
          </a:bodyPr>
          <a:lstStyle/>
          <a:p>
            <a:pPr>
              <a:lnSpc>
                <a:spcPct val="110000"/>
              </a:lnSpc>
            </a:pPr>
            <a:r>
              <a:rPr lang="zh-CN" sz="2800" b="1">
                <a:latin typeface="Arial Black" panose="020B0A04020102020204" charset="0"/>
                <a:ea typeface="微软雅黑" panose="020B0503020204020204" pitchFamily="34" charset="-122"/>
                <a:cs typeface="Arial Black" panose="020B0A04020102020204" charset="0"/>
              </a:rPr>
              <a:t>在恒定培养液中当酵母菌种群数量达到</a:t>
            </a:r>
            <a:r>
              <a:rPr lang="en-US" sz="2800" b="1" i="1">
                <a:latin typeface="Arial Black" panose="020B0A04020102020204" charset="0"/>
                <a:ea typeface="微软雅黑" panose="020B0503020204020204" pitchFamily="34" charset="-122"/>
                <a:cs typeface="Arial Black" panose="020B0A04020102020204" charset="0"/>
              </a:rPr>
              <a:t>K</a:t>
            </a:r>
            <a:r>
              <a:rPr lang="zh-CN" sz="2800" b="1">
                <a:latin typeface="Arial Black" panose="020B0A04020102020204" charset="0"/>
                <a:ea typeface="微软雅黑" panose="020B0503020204020204" pitchFamily="34" charset="-122"/>
                <a:cs typeface="Arial Black" panose="020B0A04020102020204" charset="0"/>
              </a:rPr>
              <a:t>值后，还会转而下降直至全部死亡</a:t>
            </a:r>
            <a:r>
              <a:rPr lang="en-US" sz="2800" b="1">
                <a:latin typeface="Arial Black" panose="020B0A04020102020204" charset="0"/>
                <a:ea typeface="微软雅黑" panose="020B0503020204020204" pitchFamily="34" charset="-122"/>
                <a:cs typeface="Arial Black" panose="020B0A04020102020204" charset="0"/>
              </a:rPr>
              <a:t>(</a:t>
            </a:r>
            <a:r>
              <a:rPr lang="zh-CN" sz="2800" b="1">
                <a:solidFill>
                  <a:srgbClr val="FF0000"/>
                </a:solidFill>
                <a:latin typeface="Arial Black" panose="020B0A04020102020204" charset="0"/>
                <a:ea typeface="微软雅黑" panose="020B0503020204020204" pitchFamily="34" charset="-122"/>
                <a:cs typeface="Arial Black" panose="020B0A04020102020204" charset="0"/>
              </a:rPr>
              <a:t>营养物质消耗</a:t>
            </a:r>
            <a:r>
              <a:rPr lang="en-US" altLang="zh-CN" sz="2800" b="1">
                <a:solidFill>
                  <a:srgbClr val="FF0000"/>
                </a:solidFill>
                <a:latin typeface="Arial Black" panose="020B0A04020102020204" charset="0"/>
                <a:ea typeface="微软雅黑" panose="020B0503020204020204" pitchFamily="34" charset="-122"/>
                <a:cs typeface="Arial Black" panose="020B0A04020102020204" charset="0"/>
              </a:rPr>
              <a:t>,</a:t>
            </a:r>
            <a:r>
              <a:rPr lang="zh-CN" sz="2800" b="1">
                <a:solidFill>
                  <a:srgbClr val="FF0000"/>
                </a:solidFill>
                <a:latin typeface="Arial Black" panose="020B0A04020102020204" charset="0"/>
                <a:ea typeface="微软雅黑" panose="020B0503020204020204" pitchFamily="34" charset="-122"/>
                <a:cs typeface="Arial Black" panose="020B0A04020102020204" charset="0"/>
              </a:rPr>
              <a:t>代谢产物积累及</a:t>
            </a:r>
            <a:r>
              <a:rPr lang="en-US" sz="2800" b="1">
                <a:solidFill>
                  <a:srgbClr val="FF0000"/>
                </a:solidFill>
                <a:latin typeface="Arial Black" panose="020B0A04020102020204" charset="0"/>
                <a:ea typeface="微软雅黑" panose="020B0503020204020204" pitchFamily="34" charset="-122"/>
                <a:cs typeface="Arial Black" panose="020B0A04020102020204" charset="0"/>
              </a:rPr>
              <a:t>pH</a:t>
            </a:r>
            <a:r>
              <a:rPr lang="zh-CN" sz="2800" b="1">
                <a:solidFill>
                  <a:srgbClr val="FF0000"/>
                </a:solidFill>
                <a:latin typeface="Arial Black" panose="020B0A04020102020204" charset="0"/>
                <a:ea typeface="微软雅黑" panose="020B0503020204020204" pitchFamily="34" charset="-122"/>
                <a:cs typeface="Arial Black" panose="020B0A04020102020204" charset="0"/>
              </a:rPr>
              <a:t>变化所致</a:t>
            </a:r>
            <a:r>
              <a:rPr lang="en-US" sz="2800" b="1">
                <a:latin typeface="Arial Black" panose="020B0A04020102020204" charset="0"/>
                <a:ea typeface="微软雅黑" panose="020B0503020204020204" pitchFamily="34" charset="-122"/>
                <a:cs typeface="Arial Black" panose="020B0A04020102020204" charset="0"/>
              </a:rPr>
              <a:t>)</a:t>
            </a:r>
            <a:r>
              <a:rPr lang="zh-CN" sz="2800" b="1">
                <a:latin typeface="Arial Black" panose="020B0A04020102020204" charset="0"/>
                <a:ea typeface="微软雅黑" panose="020B0503020204020204" pitchFamily="34" charset="-122"/>
                <a:cs typeface="Arial Black" panose="020B0A04020102020204" charset="0"/>
              </a:rPr>
              <a:t>。</a:t>
            </a:r>
            <a:endParaRPr lang="zh-CN" altLang="en-US" sz="2800" b="1">
              <a:latin typeface="Arial Black" panose="020B0A04020102020204" charset="0"/>
              <a:ea typeface="微软雅黑" panose="020B0503020204020204" pitchFamily="34" charset="-122"/>
              <a:cs typeface="Arial Black" panose="020B0A04020102020204" charset="0"/>
            </a:endParaRPr>
          </a:p>
        </p:txBody>
      </p:sp>
      <p:cxnSp>
        <p:nvCxnSpPr>
          <p:cNvPr id="3" name="直接连接符 2"/>
          <p:cNvCxnSpPr/>
          <p:nvPr>
            <p:custDataLst>
              <p:tags r:id="rId9"/>
            </p:custDataLst>
          </p:nvPr>
        </p:nvCxnSpPr>
        <p:spPr>
          <a:xfrm flipH="1">
            <a:off x="6034405" y="315595"/>
            <a:ext cx="10160" cy="6180455"/>
          </a:xfrm>
          <a:prstGeom prst="line">
            <a:avLst/>
          </a:prstGeom>
          <a:ln w="47625" cmpd="sng">
            <a:solidFill>
              <a:srgbClr val="FF0066"/>
            </a:solidFill>
            <a:prstDash val="sysDash"/>
          </a:ln>
        </p:spPr>
        <p:style>
          <a:lnRef idx="1">
            <a:schemeClr val="accent1"/>
          </a:lnRef>
          <a:fillRef idx="0">
            <a:schemeClr val="accent1"/>
          </a:fillRef>
          <a:effectRef idx="0">
            <a:schemeClr val="accent1"/>
          </a:effectRef>
          <a:fontRef idx="minor">
            <a:schemeClr val="tx1"/>
          </a:fontRef>
        </p:style>
      </p:cxnSp>
      <p:sp>
        <p:nvSpPr>
          <p:cNvPr id="4" name="矩形 3"/>
          <p:cNvSpPr/>
          <p:nvPr>
            <p:custDataLst>
              <p:tags r:id="rId10"/>
            </p:custDataLst>
          </p:nvPr>
        </p:nvSpPr>
        <p:spPr>
          <a:xfrm>
            <a:off x="8359643" y="3867419"/>
            <a:ext cx="1168406" cy="711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a:latin typeface="Arial Black" panose="020B0A04020102020204" charset="0"/>
              <a:ea typeface="微软雅黑" panose="020B0503020204020204" pitchFamily="34" charset="-122"/>
              <a:cs typeface="Arial Black" panose="020B0A04020102020204" charset="0"/>
            </a:endParaRPr>
          </a:p>
        </p:txBody>
      </p:sp>
      <p:sp>
        <p:nvSpPr>
          <p:cNvPr id="134153" name="椭圆 134152"/>
          <p:cNvSpPr/>
          <p:nvPr>
            <p:custDataLst>
              <p:tags r:id="rId11"/>
            </p:custDataLst>
          </p:nvPr>
        </p:nvSpPr>
        <p:spPr>
          <a:xfrm>
            <a:off x="8642696" y="3573950"/>
            <a:ext cx="990601" cy="990601"/>
          </a:xfrm>
          <a:prstGeom prst="ellipse">
            <a:avLst/>
          </a:prstGeom>
          <a:noFill/>
          <a:ln w="38100" cap="flat" cmpd="sng">
            <a:solidFill>
              <a:srgbClr val="FF0000"/>
            </a:solidFill>
            <a:prstDash val="solid"/>
            <a:round/>
            <a:headEnd type="none" w="med" len="med"/>
            <a:tailEnd type="none" w="med" len="med"/>
          </a:ln>
        </p:spPr>
        <p:txBody>
          <a:bodyPr anchor="t"/>
          <a:lstStyle/>
          <a:p>
            <a:endParaRPr lang="zh-CN" altLang="en-US" sz="2800" b="1">
              <a:latin typeface="Arial Black" panose="020B0A04020102020204" charset="0"/>
              <a:ea typeface="微软雅黑" panose="020B0503020204020204" pitchFamily="34" charset="-122"/>
              <a:cs typeface="Arial Black" panose="020B0A04020102020204" charset="0"/>
            </a:endParaRPr>
          </a:p>
        </p:txBody>
      </p:sp>
      <p:grpSp>
        <p:nvGrpSpPr>
          <p:cNvPr id="14" name="组合 13"/>
          <p:cNvGrpSpPr/>
          <p:nvPr>
            <p:custDataLst>
              <p:tags r:id="rId12"/>
            </p:custDataLst>
          </p:nvPr>
        </p:nvGrpSpPr>
        <p:grpSpPr>
          <a:xfrm>
            <a:off x="87630" y="-33020"/>
            <a:ext cx="12017375" cy="6858000"/>
            <a:chOff x="220717" y="178677"/>
            <a:chExt cx="11666483" cy="6568965"/>
          </a:xfrm>
        </p:grpSpPr>
        <p:sp>
          <p:nvSpPr>
            <p:cNvPr id="15" name="矩形 14"/>
            <p:cNvSpPr/>
            <p:nvPr>
              <p:custDataLst>
                <p:tags r:id="rId13"/>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14"/>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5"/>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6"/>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4150"/>
                                        </p:tgtEl>
                                        <p:attrNameLst>
                                          <p:attrName>style.visibility</p:attrName>
                                        </p:attrNameLst>
                                      </p:cBhvr>
                                      <p:to>
                                        <p:strVal val="visible"/>
                                      </p:to>
                                    </p:set>
                                    <p:animEffect transition="in" filter="blinds(horizontal)">
                                      <p:cBhvr>
                                        <p:cTn id="7" dur="500"/>
                                        <p:tgtEl>
                                          <p:spTgt spid="1341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4152"/>
                                        </p:tgtEl>
                                        <p:attrNameLst>
                                          <p:attrName>style.visibility</p:attrName>
                                        </p:attrNameLst>
                                      </p:cBhvr>
                                      <p:to>
                                        <p:strVal val="visible"/>
                                      </p:to>
                                    </p:set>
                                    <p:animEffect transition="in" filter="blinds(horizontal)">
                                      <p:cBhvr>
                                        <p:cTn id="12" dur="500"/>
                                        <p:tgtEl>
                                          <p:spTgt spid="1341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blinds(horizontal)">
                                      <p:cBhvr>
                                        <p:cTn id="17" dur="50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34151"/>
                                        </p:tgtEl>
                                        <p:attrNameLst>
                                          <p:attrName>style.visibility</p:attrName>
                                        </p:attrNameLst>
                                      </p:cBhvr>
                                      <p:to>
                                        <p:strVal val="visible"/>
                                      </p:to>
                                    </p:set>
                                    <p:animEffect transition="in" filter="blinds(horizontal)">
                                      <p:cBhvr>
                                        <p:cTn id="30" dur="500"/>
                                        <p:tgtEl>
                                          <p:spTgt spid="13415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grpId="0" nodeType="clickEffect">
                                  <p:stCondLst>
                                    <p:cond delay="0"/>
                                  </p:stCondLst>
                                  <p:childTnLst>
                                    <p:animEffect transition="out" filter="blinds(horizontal)">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34153"/>
                                        </p:tgtEl>
                                        <p:attrNameLst>
                                          <p:attrName>style.visibility</p:attrName>
                                        </p:attrNameLst>
                                      </p:cBhvr>
                                      <p:to>
                                        <p:strVal val="visible"/>
                                      </p:to>
                                    </p:set>
                                    <p:animEffect transition="in" filter="blinds(horizontal)">
                                      <p:cBhvr>
                                        <p:cTn id="40" dur="500"/>
                                        <p:tgtEl>
                                          <p:spTgt spid="134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0" grpId="0"/>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351280" y="352425"/>
            <a:ext cx="3164840" cy="521970"/>
          </a:xfrm>
          <a:prstGeom prst="rect">
            <a:avLst/>
          </a:prstGeom>
          <a:noFill/>
        </p:spPr>
        <p:txBody>
          <a:bodyPr wrap="square" rtlCol="0">
            <a:spAutoFit/>
          </a:bodyPr>
          <a:lstStyle/>
          <a:p>
            <a:pPr algn="l">
              <a:lnSpc>
                <a:spcPct val="100000"/>
              </a:lnSpc>
              <a:buClrTx/>
              <a:buSzTx/>
              <a:buFontTx/>
            </a:pPr>
            <a:r>
              <a:rPr lang="zh-CN" altLang="en-US"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八</a:t>
            </a:r>
            <a:r>
              <a:rPr lang="en-US" altLang="zh-CN"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 </a:t>
            </a:r>
            <a:r>
              <a:rPr lang="zh-CN" altLang="en-US"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注意事项</a:t>
            </a:r>
            <a:endParaRPr lang="zh-CN" altLang="en-US"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endParaRPr>
          </a:p>
        </p:txBody>
      </p:sp>
      <p:sp>
        <p:nvSpPr>
          <p:cNvPr id="3" name="文本框 2"/>
          <p:cNvSpPr txBox="1"/>
          <p:nvPr>
            <p:custDataLst>
              <p:tags r:id="rId2"/>
            </p:custDataLst>
          </p:nvPr>
        </p:nvSpPr>
        <p:spPr>
          <a:xfrm>
            <a:off x="772160" y="874395"/>
            <a:ext cx="10435590" cy="5688965"/>
          </a:xfrm>
          <a:prstGeom prst="rect">
            <a:avLst/>
          </a:prstGeom>
          <a:noFill/>
        </p:spPr>
        <p:txBody>
          <a:bodyPr wrap="square" rtlCol="0">
            <a:spAutoFit/>
          </a:bodyPr>
          <a:lstStyle/>
          <a:p>
            <a:pPr algn="l">
              <a:lnSpc>
                <a:spcPct val="130000"/>
              </a:lnSpc>
              <a:buClrTx/>
              <a:buSzTx/>
              <a:buFontTx/>
            </a:pP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1</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取样时间需一致，且应做到随机取样</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（每天同一时间取样，或者每隔相同一段时间取样；</a:t>
            </a: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a:p>
            <a:pPr algn="l">
              <a:lnSpc>
                <a:spcPct val="130000"/>
              </a:lnSpc>
              <a:buClrTx/>
              <a:buSzTx/>
              <a:buFontTx/>
            </a:pP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2</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）抽取样液之前，需要振荡，使酵母菌均匀分布，</a:t>
            </a:r>
            <a:r>
              <a:rPr lang="zh-CN" altLang="en-US" sz="2800" b="1" smtClean="0">
                <a:solidFill>
                  <a:srgbClr val="3C17F9"/>
                </a:solidFill>
                <a:latin typeface="Arial Black" panose="020B0A04020102020204" charset="0"/>
                <a:ea typeface="微软雅黑" panose="020B0503020204020204" pitchFamily="34" charset="-122"/>
                <a:cs typeface="Arial Black" panose="020B0A04020102020204" charset="0"/>
                <a:sym typeface="+mn-ea"/>
              </a:rPr>
              <a:t>如果未振荡试管就吸出培养液，可能出现两种情况:</a:t>
            </a: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一是从试管下部吸取的培养液浓度偏大;</a:t>
            </a: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 </a:t>
            </a: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二是从试管上部吸出的培养液浓度偏小。</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因为酵母菌会沉降在瓶底；</a:t>
            </a: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a:p>
            <a:pPr algn="l">
              <a:lnSpc>
                <a:spcPct val="130000"/>
              </a:lnSpc>
              <a:buClrTx/>
              <a:buSzTx/>
              <a:buFontTx/>
            </a:pP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3</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）若保持培养条件，酵母菌种群数量不会一直保持稳定，</a:t>
            </a: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将会下降</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，因为营养物质减少、代谢废物增多、空间有限、</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pH</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降低等；</a:t>
            </a: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a:p>
            <a:pPr algn="l">
              <a:lnSpc>
                <a:spcPct val="130000"/>
              </a:lnSpc>
              <a:buClrTx/>
              <a:buSzTx/>
              <a:buFontTx/>
            </a:pP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a:t>
            </a:r>
            <a:r>
              <a:rPr lang="en-US" altLang="zh-CN"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4</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）血细胞计数板使用完毕后，</a:t>
            </a: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用水冲洗干净或浸泡在酒精溶液中</a:t>
            </a:r>
            <a:r>
              <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rPr>
              <a:t>，切勿用硬物洗刷或抹擦，以免损坏网格刻度</a:t>
            </a:r>
            <a:endParaRPr lang="zh-CN" altLang="en-US" sz="2800" b="1" smtClean="0">
              <a:solidFill>
                <a:schemeClr val="tx1"/>
              </a:solidFill>
              <a:latin typeface="Arial Black" panose="020B0A04020102020204" charset="0"/>
              <a:ea typeface="微软雅黑" panose="020B0503020204020204" pitchFamily="34" charset="-122"/>
              <a:cs typeface="Arial Black" panose="020B0A04020102020204" charset="0"/>
              <a:sym typeface="+mn-ea"/>
            </a:endParaRPr>
          </a:p>
        </p:txBody>
      </p:sp>
      <p:grpSp>
        <p:nvGrpSpPr>
          <p:cNvPr id="14" name="组合 13"/>
          <p:cNvGrpSpPr/>
          <p:nvPr>
            <p:custDataLst>
              <p:tags r:id="rId3"/>
            </p:custDataLst>
          </p:nvPr>
        </p:nvGrpSpPr>
        <p:grpSpPr>
          <a:xfrm>
            <a:off x="87630" y="-33020"/>
            <a:ext cx="12017375" cy="6858000"/>
            <a:chOff x="220717" y="178677"/>
            <a:chExt cx="11666483" cy="6568965"/>
          </a:xfrm>
        </p:grpSpPr>
        <p:sp>
          <p:nvSpPr>
            <p:cNvPr id="15" name="矩形 14"/>
            <p:cNvSpPr/>
            <p:nvPr>
              <p:custDataLst>
                <p:tags r:id="rId4"/>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5"/>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6"/>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7"/>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235646" y="51065"/>
            <a:ext cx="9877715" cy="1076325"/>
          </a:xfrm>
          <a:prstGeom prst="rect">
            <a:avLst/>
          </a:prstGeom>
          <a:noFill/>
        </p:spPr>
        <p:txBody>
          <a:bodyPr wrap="square" rtlCol="0">
            <a:spAutoFit/>
          </a:bodyPr>
          <a:lstStyle/>
          <a:p>
            <a:pPr algn="l"/>
            <a:r>
              <a:rPr lang="zh-CN" altLang="en-US" sz="3200" b="1">
                <a:solidFill>
                  <a:srgbClr val="FF0000"/>
                </a:solidFill>
                <a:latin typeface="Arial Black" panose="020B0A04020102020204" charset="0"/>
                <a:ea typeface="微软雅黑" panose="020B0503020204020204" pitchFamily="34" charset="-122"/>
                <a:sym typeface="+mn-ea"/>
              </a:rPr>
              <a:t>【检测】</a:t>
            </a:r>
            <a:r>
              <a:rPr lang="zh-CN" sz="3200" b="1">
                <a:latin typeface="Arial Black" panose="020B0A04020102020204" charset="0"/>
                <a:ea typeface="微软雅黑" panose="020B0503020204020204" pitchFamily="34" charset="-122"/>
                <a:cs typeface="Arial Black" panose="020B0A04020102020204" charset="0"/>
                <a:sym typeface="+mn-ea"/>
              </a:rPr>
              <a:t>下列对</a:t>
            </a:r>
            <a:r>
              <a:rPr lang="en-US" sz="3200" b="1">
                <a:latin typeface="Arial Black" panose="020B0A04020102020204" charset="0"/>
                <a:ea typeface="微软雅黑" panose="020B0503020204020204" pitchFamily="34" charset="-122"/>
                <a:cs typeface="Arial Black" panose="020B0A04020102020204" charset="0"/>
                <a:sym typeface="+mn-ea"/>
              </a:rPr>
              <a:t>“</a:t>
            </a:r>
            <a:r>
              <a:rPr lang="zh-CN" sz="3200" b="1">
                <a:latin typeface="Arial Black" panose="020B0A04020102020204" charset="0"/>
                <a:ea typeface="微软雅黑" panose="020B0503020204020204" pitchFamily="34" charset="-122"/>
                <a:cs typeface="Arial Black" panose="020B0A04020102020204" charset="0"/>
                <a:sym typeface="+mn-ea"/>
              </a:rPr>
              <a:t>探究酵母菌种群数量变化规律实验</a:t>
            </a:r>
            <a:r>
              <a:rPr lang="en-US" sz="3200" b="1">
                <a:latin typeface="Arial Black" panose="020B0A04020102020204" charset="0"/>
                <a:ea typeface="微软雅黑" panose="020B0503020204020204" pitchFamily="34" charset="-122"/>
                <a:cs typeface="Arial Black" panose="020B0A04020102020204" charset="0"/>
                <a:sym typeface="+mn-ea"/>
              </a:rPr>
              <a:t>”</a:t>
            </a:r>
            <a:r>
              <a:rPr lang="zh-CN" sz="3200" b="1">
                <a:latin typeface="Arial Black" panose="020B0A04020102020204" charset="0"/>
                <a:ea typeface="微软雅黑" panose="020B0503020204020204" pitchFamily="34" charset="-122"/>
                <a:cs typeface="Arial Black" panose="020B0A04020102020204" charset="0"/>
                <a:sym typeface="+mn-ea"/>
              </a:rPr>
              <a:t>的叙述，正确的是</a:t>
            </a:r>
            <a:r>
              <a:rPr lang="en-US" sz="3200" b="1">
                <a:latin typeface="Arial Black" panose="020B0A04020102020204" charset="0"/>
                <a:ea typeface="微软雅黑" panose="020B0503020204020204" pitchFamily="34" charset="-122"/>
                <a:cs typeface="Arial Black" panose="020B0A04020102020204" charset="0"/>
                <a:sym typeface="+mn-ea"/>
              </a:rPr>
              <a:t>(</a:t>
            </a:r>
            <a:r>
              <a:rPr lang="zh-CN" sz="3200" b="1">
                <a:latin typeface="Arial Black" panose="020B0A04020102020204" charset="0"/>
                <a:ea typeface="微软雅黑" panose="020B0503020204020204" pitchFamily="34" charset="-122"/>
                <a:cs typeface="Arial Black" panose="020B0A04020102020204" charset="0"/>
                <a:sym typeface="+mn-ea"/>
              </a:rPr>
              <a:t>　　</a:t>
            </a:r>
            <a:r>
              <a:rPr lang="en-US" sz="3200" b="1">
                <a:latin typeface="Arial Black" panose="020B0A04020102020204" charset="0"/>
                <a:ea typeface="微软雅黑" panose="020B0503020204020204" pitchFamily="34" charset="-122"/>
                <a:cs typeface="Arial Black" panose="020B0A04020102020204" charset="0"/>
                <a:sym typeface="+mn-ea"/>
              </a:rPr>
              <a:t>)</a:t>
            </a:r>
            <a:endParaRPr lang="zh-CN" altLang="en-US" sz="3200" b="1">
              <a:latin typeface="Arial Black" panose="020B0A04020102020204" charset="0"/>
              <a:ea typeface="微软雅黑" panose="020B0503020204020204" pitchFamily="34" charset="-122"/>
              <a:cs typeface="Arial Black" panose="020B0A04020102020204" charset="0"/>
            </a:endParaRPr>
          </a:p>
        </p:txBody>
      </p:sp>
      <p:sp>
        <p:nvSpPr>
          <p:cNvPr id="3" name="文本框 2"/>
          <p:cNvSpPr txBox="1"/>
          <p:nvPr>
            <p:custDataLst>
              <p:tags r:id="rId2"/>
            </p:custDataLst>
          </p:nvPr>
        </p:nvSpPr>
        <p:spPr>
          <a:xfrm>
            <a:off x="1235646" y="1096762"/>
            <a:ext cx="9877715" cy="5502910"/>
          </a:xfrm>
          <a:prstGeom prst="rect">
            <a:avLst/>
          </a:prstGeom>
          <a:noFill/>
        </p:spPr>
        <p:txBody>
          <a:bodyPr wrap="square" rtlCol="0">
            <a:spAutoFit/>
          </a:bodyPr>
          <a:lstStyle/>
          <a:p>
            <a:pPr algn="l">
              <a:lnSpc>
                <a:spcPct val="110000"/>
              </a:lnSpc>
            </a:pPr>
            <a:r>
              <a:rPr lang="en-US" sz="3200" b="1">
                <a:latin typeface="Arial Black" panose="020B0A04020102020204" charset="0"/>
                <a:ea typeface="微软雅黑" panose="020B0503020204020204" pitchFamily="34" charset="-122"/>
                <a:cs typeface="Arial Black" panose="020B0A04020102020204" charset="0"/>
                <a:sym typeface="+mn-ea"/>
              </a:rPr>
              <a:t>A</a:t>
            </a:r>
            <a:r>
              <a:rPr lang="en-US" altLang="zh-CN" sz="3200" b="1">
                <a:latin typeface="Arial Black" panose="020B0A04020102020204" charset="0"/>
                <a:ea typeface="微软雅黑" panose="020B0503020204020204" pitchFamily="34" charset="-122"/>
                <a:cs typeface="Arial Black" panose="020B0A04020102020204" charset="0"/>
                <a:sym typeface="+mn-ea"/>
              </a:rPr>
              <a:t>. </a:t>
            </a:r>
            <a:r>
              <a:rPr lang="zh-CN" sz="3200" b="1">
                <a:latin typeface="Arial Black" panose="020B0A04020102020204" charset="0"/>
                <a:ea typeface="微软雅黑" panose="020B0503020204020204" pitchFamily="34" charset="-122"/>
                <a:cs typeface="Arial Black" panose="020B0A04020102020204" charset="0"/>
                <a:sym typeface="+mn-ea"/>
              </a:rPr>
              <a:t>用血细胞计数板计数酵母菌个数时，取适量培养液直接滴加到计数室内</a:t>
            </a:r>
            <a:endParaRPr lang="en-US" sz="3200" b="1">
              <a:latin typeface="Arial Black" panose="020B0A04020102020204" charset="0"/>
              <a:ea typeface="微软雅黑" panose="020B0503020204020204" pitchFamily="34" charset="-122"/>
              <a:cs typeface="Arial Black" panose="020B0A04020102020204" charset="0"/>
              <a:sym typeface="+mn-ea"/>
            </a:endParaRPr>
          </a:p>
          <a:p>
            <a:pPr algn="l">
              <a:lnSpc>
                <a:spcPct val="110000"/>
              </a:lnSpc>
            </a:pPr>
            <a:r>
              <a:rPr lang="en-US" sz="3200" b="1">
                <a:latin typeface="Arial Black" panose="020B0A04020102020204" charset="0"/>
                <a:ea typeface="微软雅黑" panose="020B0503020204020204" pitchFamily="34" charset="-122"/>
                <a:cs typeface="Arial Black" panose="020B0A04020102020204" charset="0"/>
                <a:sym typeface="+mn-ea"/>
              </a:rPr>
              <a:t>B</a:t>
            </a:r>
            <a:r>
              <a:rPr lang="en-US" altLang="zh-CN" sz="3200" b="1">
                <a:latin typeface="Arial Black" panose="020B0A04020102020204" charset="0"/>
                <a:ea typeface="微软雅黑" panose="020B0503020204020204" pitchFamily="34" charset="-122"/>
                <a:cs typeface="Arial Black" panose="020B0A04020102020204" charset="0"/>
                <a:sym typeface="+mn-ea"/>
              </a:rPr>
              <a:t>. </a:t>
            </a:r>
            <a:r>
              <a:rPr lang="zh-CN" sz="3200" b="1">
                <a:latin typeface="Arial Black" panose="020B0A04020102020204" charset="0"/>
                <a:ea typeface="微软雅黑" panose="020B0503020204020204" pitchFamily="34" charset="-122"/>
                <a:cs typeface="Arial Black" panose="020B0A04020102020204" charset="0"/>
                <a:sym typeface="+mn-ea"/>
              </a:rPr>
              <a:t>对于压在一个方格界限上的酵母菌的处理方法是计数四条边及其顶角的酵母菌数</a:t>
            </a:r>
            <a:endParaRPr lang="en-US" sz="3200" b="1">
              <a:latin typeface="Arial Black" panose="020B0A04020102020204" charset="0"/>
              <a:ea typeface="微软雅黑" panose="020B0503020204020204" pitchFamily="34" charset="-122"/>
              <a:cs typeface="Arial Black" panose="020B0A04020102020204" charset="0"/>
              <a:sym typeface="+mn-ea"/>
            </a:endParaRPr>
          </a:p>
          <a:p>
            <a:pPr algn="l">
              <a:lnSpc>
                <a:spcPct val="110000"/>
              </a:lnSpc>
            </a:pPr>
            <a:r>
              <a:rPr lang="en-US" sz="3200" b="1">
                <a:latin typeface="Arial Black" panose="020B0A04020102020204" charset="0"/>
                <a:ea typeface="微软雅黑" panose="020B0503020204020204" pitchFamily="34" charset="-122"/>
                <a:cs typeface="Arial Black" panose="020B0A04020102020204" charset="0"/>
                <a:sym typeface="+mn-ea"/>
              </a:rPr>
              <a:t>C</a:t>
            </a:r>
            <a:r>
              <a:rPr lang="en-US" altLang="zh-CN" sz="3200" b="1">
                <a:latin typeface="Arial Black" panose="020B0A04020102020204" charset="0"/>
                <a:ea typeface="微软雅黑" panose="020B0503020204020204" pitchFamily="34" charset="-122"/>
                <a:cs typeface="Arial Black" panose="020B0A04020102020204" charset="0"/>
                <a:sym typeface="+mn-ea"/>
              </a:rPr>
              <a:t>. </a:t>
            </a:r>
            <a:r>
              <a:rPr lang="zh-CN" sz="3200" b="1">
                <a:latin typeface="Arial Black" panose="020B0A04020102020204" charset="0"/>
                <a:ea typeface="微软雅黑" panose="020B0503020204020204" pitchFamily="34" charset="-122"/>
                <a:cs typeface="Arial Black" panose="020B0A04020102020204" charset="0"/>
                <a:sym typeface="+mn-ea"/>
              </a:rPr>
              <a:t>已知血细胞计数板的方格为</a:t>
            </a:r>
            <a:r>
              <a:rPr lang="en-US" sz="3200" b="1">
                <a:latin typeface="Arial Black" panose="020B0A04020102020204" charset="0"/>
                <a:ea typeface="微软雅黑" panose="020B0503020204020204" pitchFamily="34" charset="-122"/>
                <a:cs typeface="Arial Black" panose="020B0A04020102020204" charset="0"/>
                <a:sym typeface="+mn-ea"/>
              </a:rPr>
              <a:t>2 mm×2 mm</a:t>
            </a:r>
            <a:r>
              <a:rPr lang="zh-CN" sz="3200" b="1">
                <a:latin typeface="Arial Black" panose="020B0A04020102020204" charset="0"/>
                <a:ea typeface="微软雅黑" panose="020B0503020204020204" pitchFamily="34" charset="-122"/>
                <a:cs typeface="Arial Black" panose="020B0A04020102020204" charset="0"/>
                <a:sym typeface="+mn-ea"/>
              </a:rPr>
              <a:t>，若盖玻片下经稀释</a:t>
            </a:r>
            <a:r>
              <a:rPr lang="en-US" sz="3200" b="1">
                <a:latin typeface="Arial Black" panose="020B0A04020102020204" charset="0"/>
                <a:ea typeface="微软雅黑" panose="020B0503020204020204" pitchFamily="34" charset="-122"/>
                <a:cs typeface="Arial Black" panose="020B0A04020102020204" charset="0"/>
                <a:sym typeface="+mn-ea"/>
              </a:rPr>
              <a:t>10</a:t>
            </a:r>
            <a:r>
              <a:rPr lang="zh-CN" sz="3200" b="1">
                <a:latin typeface="Arial Black" panose="020B0A04020102020204" charset="0"/>
                <a:ea typeface="微软雅黑" panose="020B0503020204020204" pitchFamily="34" charset="-122"/>
                <a:cs typeface="Arial Black" panose="020B0A04020102020204" charset="0"/>
                <a:sym typeface="+mn-ea"/>
              </a:rPr>
              <a:t>倍的培养液厚度为</a:t>
            </a:r>
            <a:r>
              <a:rPr lang="en-US" sz="3200" b="1">
                <a:latin typeface="Arial Black" panose="020B0A04020102020204" charset="0"/>
                <a:ea typeface="微软雅黑" panose="020B0503020204020204" pitchFamily="34" charset="-122"/>
                <a:cs typeface="Arial Black" panose="020B0A04020102020204" charset="0"/>
                <a:sym typeface="+mn-ea"/>
              </a:rPr>
              <a:t>0.1 mm</a:t>
            </a:r>
            <a:r>
              <a:rPr lang="zh-CN" sz="3200" b="1">
                <a:latin typeface="Arial Black" panose="020B0A04020102020204" charset="0"/>
                <a:ea typeface="微软雅黑" panose="020B0503020204020204" pitchFamily="34" charset="-122"/>
                <a:cs typeface="Arial Black" panose="020B0A04020102020204" charset="0"/>
                <a:sym typeface="+mn-ea"/>
              </a:rPr>
              <a:t>，计数时观察值为</a:t>
            </a:r>
            <a:r>
              <a:rPr lang="en-US" sz="3200" b="1" i="1">
                <a:latin typeface="Arial Black" panose="020B0A04020102020204" charset="0"/>
                <a:ea typeface="微软雅黑" panose="020B0503020204020204" pitchFamily="34" charset="-122"/>
                <a:cs typeface="Arial Black" panose="020B0A04020102020204" charset="0"/>
                <a:sym typeface="+mn-ea"/>
              </a:rPr>
              <a:t>M</a:t>
            </a:r>
            <a:r>
              <a:rPr lang="zh-CN" sz="3200" b="1">
                <a:latin typeface="Arial Black" panose="020B0A04020102020204" charset="0"/>
                <a:ea typeface="微软雅黑" panose="020B0503020204020204" pitchFamily="34" charset="-122"/>
                <a:cs typeface="Arial Black" panose="020B0A04020102020204" charset="0"/>
                <a:sym typeface="+mn-ea"/>
              </a:rPr>
              <a:t>，则</a:t>
            </a:r>
            <a:r>
              <a:rPr lang="en-US" sz="3200" b="1">
                <a:latin typeface="Arial Black" panose="020B0A04020102020204" charset="0"/>
                <a:ea typeface="微软雅黑" panose="020B0503020204020204" pitchFamily="34" charset="-122"/>
                <a:cs typeface="Arial Black" panose="020B0A04020102020204" charset="0"/>
                <a:sym typeface="+mn-ea"/>
              </a:rPr>
              <a:t>10 mL</a:t>
            </a:r>
            <a:r>
              <a:rPr lang="zh-CN" sz="3200" b="1">
                <a:latin typeface="Arial Black" panose="020B0A04020102020204" charset="0"/>
                <a:ea typeface="微软雅黑" panose="020B0503020204020204" pitchFamily="34" charset="-122"/>
                <a:cs typeface="Arial Black" panose="020B0A04020102020204" charset="0"/>
                <a:sym typeface="+mn-ea"/>
              </a:rPr>
              <a:t>培养液中酵母菌的总数约为</a:t>
            </a:r>
            <a:r>
              <a:rPr lang="en-US" sz="3200" b="1">
                <a:latin typeface="Arial Black" panose="020B0A04020102020204" charset="0"/>
                <a:ea typeface="微软雅黑" panose="020B0503020204020204" pitchFamily="34" charset="-122"/>
                <a:cs typeface="Arial Black" panose="020B0A04020102020204" charset="0"/>
                <a:sym typeface="+mn-ea"/>
              </a:rPr>
              <a:t>2.5</a:t>
            </a:r>
            <a:r>
              <a:rPr lang="en-US" sz="3200" b="1" i="1">
                <a:latin typeface="Arial Black" panose="020B0A04020102020204" charset="0"/>
                <a:ea typeface="微软雅黑" panose="020B0503020204020204" pitchFamily="34" charset="-122"/>
                <a:cs typeface="Arial Black" panose="020B0A04020102020204" charset="0"/>
                <a:sym typeface="+mn-ea"/>
              </a:rPr>
              <a:t>M</a:t>
            </a:r>
            <a:r>
              <a:rPr lang="en-US" sz="3200" b="1">
                <a:latin typeface="Arial Black" panose="020B0A04020102020204" charset="0"/>
                <a:ea typeface="微软雅黑" panose="020B0503020204020204" pitchFamily="34" charset="-122"/>
                <a:cs typeface="Arial Black" panose="020B0A04020102020204" charset="0"/>
                <a:sym typeface="+mn-ea"/>
              </a:rPr>
              <a:t>×10</a:t>
            </a:r>
            <a:r>
              <a:rPr lang="en-US" sz="3200" b="1" baseline="30000">
                <a:latin typeface="Arial Black" panose="020B0A04020102020204" charset="0"/>
                <a:ea typeface="微软雅黑" panose="020B0503020204020204" pitchFamily="34" charset="-122"/>
                <a:cs typeface="Arial Black" panose="020B0A04020102020204" charset="0"/>
                <a:sym typeface="+mn-ea"/>
              </a:rPr>
              <a:t>5</a:t>
            </a:r>
            <a:r>
              <a:rPr lang="zh-CN" sz="3200" b="1">
                <a:latin typeface="Arial Black" panose="020B0A04020102020204" charset="0"/>
                <a:ea typeface="微软雅黑" panose="020B0503020204020204" pitchFamily="34" charset="-122"/>
                <a:cs typeface="Arial Black" panose="020B0A04020102020204" charset="0"/>
                <a:sym typeface="+mn-ea"/>
              </a:rPr>
              <a:t>个</a:t>
            </a:r>
            <a:endParaRPr lang="en-US" sz="3200" b="1">
              <a:latin typeface="Arial Black" panose="020B0A04020102020204" charset="0"/>
              <a:ea typeface="微软雅黑" panose="020B0503020204020204" pitchFamily="34" charset="-122"/>
              <a:cs typeface="Arial Black" panose="020B0A04020102020204" charset="0"/>
              <a:sym typeface="+mn-ea"/>
            </a:endParaRPr>
          </a:p>
          <a:p>
            <a:pPr algn="l">
              <a:lnSpc>
                <a:spcPct val="110000"/>
              </a:lnSpc>
            </a:pPr>
            <a:r>
              <a:rPr lang="en-US" sz="3200" b="1">
                <a:latin typeface="Arial Black" panose="020B0A04020102020204" charset="0"/>
                <a:ea typeface="微软雅黑" panose="020B0503020204020204" pitchFamily="34" charset="-122"/>
                <a:cs typeface="Arial Black" panose="020B0A04020102020204" charset="0"/>
                <a:sym typeface="+mn-ea"/>
              </a:rPr>
              <a:t>D</a:t>
            </a:r>
            <a:r>
              <a:rPr lang="en-US" altLang="zh-CN" sz="3200" b="1">
                <a:latin typeface="Arial Black" panose="020B0A04020102020204" charset="0"/>
                <a:ea typeface="微软雅黑" panose="020B0503020204020204" pitchFamily="34" charset="-122"/>
                <a:cs typeface="Arial Black" panose="020B0A04020102020204" charset="0"/>
                <a:sym typeface="+mn-ea"/>
              </a:rPr>
              <a:t>. </a:t>
            </a:r>
            <a:r>
              <a:rPr lang="zh-CN" sz="3200" b="1">
                <a:latin typeface="Arial Black" panose="020B0A04020102020204" charset="0"/>
                <a:ea typeface="微软雅黑" panose="020B0503020204020204" pitchFamily="34" charset="-122"/>
                <a:cs typeface="Arial Black" panose="020B0A04020102020204" charset="0"/>
                <a:sym typeface="+mn-ea"/>
              </a:rPr>
              <a:t>与一般的生物实验一样，该探究实验也需要单独设置对照组</a:t>
            </a:r>
            <a:endParaRPr lang="zh-CN" altLang="en-US" sz="3200" b="1">
              <a:latin typeface="Arial Black" panose="020B0A04020102020204" charset="0"/>
              <a:ea typeface="微软雅黑" panose="020B0503020204020204" pitchFamily="34" charset="-122"/>
              <a:cs typeface="Arial Black" panose="020B0A04020102020204" charset="0"/>
            </a:endParaRPr>
          </a:p>
        </p:txBody>
      </p:sp>
      <p:grpSp>
        <p:nvGrpSpPr>
          <p:cNvPr id="24" name="组合 23"/>
          <p:cNvGrpSpPr/>
          <p:nvPr>
            <p:custDataLst>
              <p:tags r:id="rId3"/>
            </p:custDataLst>
          </p:nvPr>
        </p:nvGrpSpPr>
        <p:grpSpPr>
          <a:xfrm>
            <a:off x="1998577" y="1124200"/>
            <a:ext cx="8552303" cy="1136593"/>
            <a:chOff x="2085" y="1408"/>
            <a:chExt cx="11221" cy="2232"/>
          </a:xfrm>
        </p:grpSpPr>
        <p:sp>
          <p:nvSpPr>
            <p:cNvPr id="4" name="矩形 3"/>
            <p:cNvSpPr/>
            <p:nvPr>
              <p:custDataLst>
                <p:tags r:id="rId4"/>
              </p:custDataLst>
            </p:nvPr>
          </p:nvSpPr>
          <p:spPr>
            <a:xfrm>
              <a:off x="2085" y="1408"/>
              <a:ext cx="11221" cy="22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b="1"/>
            </a:p>
          </p:txBody>
        </p:sp>
        <p:grpSp>
          <p:nvGrpSpPr>
            <p:cNvPr id="5" name="组合 4"/>
            <p:cNvGrpSpPr/>
            <p:nvPr>
              <p:custDataLst>
                <p:tags r:id="rId5"/>
              </p:custDataLst>
            </p:nvPr>
          </p:nvGrpSpPr>
          <p:grpSpPr>
            <a:xfrm>
              <a:off x="2730" y="1493"/>
              <a:ext cx="10013" cy="2067"/>
              <a:chOff x="912" y="2183"/>
              <a:chExt cx="4005" cy="827"/>
            </a:xfrm>
          </p:grpSpPr>
          <p:sp>
            <p:nvSpPr>
              <p:cNvPr id="6" name="文本框 125972"/>
              <p:cNvSpPr txBox="1"/>
              <p:nvPr>
                <p:custDataLst>
                  <p:tags r:id="rId6"/>
                </p:custDataLst>
              </p:nvPr>
            </p:nvSpPr>
            <p:spPr>
              <a:xfrm>
                <a:off x="1162" y="2183"/>
                <a:ext cx="315" cy="420"/>
              </a:xfrm>
              <a:prstGeom prst="rect">
                <a:avLst/>
              </a:prstGeom>
              <a:noFill/>
              <a:ln w="38100">
                <a:noFill/>
              </a:ln>
            </p:spPr>
            <p:txBody>
              <a:bodyPr wrap="square" anchor="t">
                <a:spAutoFit/>
              </a:bodyPr>
              <a:lstStyle/>
              <a:p>
                <a:r>
                  <a:rPr lang="en-US" altLang="zh-CN" sz="2880" b="1">
                    <a:solidFill>
                      <a:srgbClr val="FF0000"/>
                    </a:solidFill>
                    <a:latin typeface="Arial Black" panose="020B0A04020102020204" charset="0"/>
                    <a:ea typeface="宋体" panose="02010600030101010101" pitchFamily="2" charset="-122"/>
                  </a:rPr>
                  <a:t>X</a:t>
                </a:r>
                <a:endParaRPr lang="en-US" altLang="zh-CN" sz="2880" b="1">
                  <a:solidFill>
                    <a:srgbClr val="FF0000"/>
                  </a:solidFill>
                  <a:latin typeface="Arial Black" panose="020B0A04020102020204" charset="0"/>
                  <a:ea typeface="宋体" panose="02010600030101010101" pitchFamily="2" charset="-122"/>
                </a:endParaRPr>
              </a:p>
            </p:txBody>
          </p:sp>
          <p:sp>
            <p:nvSpPr>
              <p:cNvPr id="7" name="直接连接符 125973"/>
              <p:cNvSpPr/>
              <p:nvPr>
                <p:custDataLst>
                  <p:tags r:id="rId7"/>
                </p:custDataLst>
              </p:nvPr>
            </p:nvSpPr>
            <p:spPr>
              <a:xfrm>
                <a:off x="912" y="2578"/>
                <a:ext cx="672" cy="0"/>
              </a:xfrm>
              <a:prstGeom prst="line">
                <a:avLst/>
              </a:prstGeom>
              <a:ln w="38100" cap="flat" cmpd="sng">
                <a:solidFill>
                  <a:srgbClr val="FF0000"/>
                </a:solidFill>
                <a:prstDash val="solid"/>
                <a:round/>
                <a:headEnd type="none" w="med" len="med"/>
                <a:tailEnd type="none" w="med" len="med"/>
              </a:ln>
            </p:spPr>
            <p:txBody>
              <a:bodyPr/>
              <a:lstStyle/>
              <a:p/>
            </p:txBody>
          </p:sp>
          <p:sp>
            <p:nvSpPr>
              <p:cNvPr id="8" name="文本框 125974"/>
              <p:cNvSpPr txBox="1"/>
              <p:nvPr>
                <p:custDataLst>
                  <p:tags r:id="rId8"/>
                </p:custDataLst>
              </p:nvPr>
            </p:nvSpPr>
            <p:spPr>
              <a:xfrm>
                <a:off x="947" y="2568"/>
                <a:ext cx="714" cy="420"/>
              </a:xfrm>
              <a:prstGeom prst="rect">
                <a:avLst/>
              </a:prstGeom>
              <a:noFill/>
              <a:ln w="38100">
                <a:noFill/>
              </a:ln>
            </p:spPr>
            <p:txBody>
              <a:bodyPr wrap="square" anchor="t">
                <a:spAutoFit/>
              </a:bodyPr>
              <a:lstStyle/>
              <a:p>
                <a:r>
                  <a:rPr lang="en-US" altLang="zh-CN" sz="2880" b="1">
                    <a:solidFill>
                      <a:srgbClr val="FF0000"/>
                    </a:solidFill>
                    <a:latin typeface="Arial Black" panose="020B0A04020102020204" charset="0"/>
                    <a:ea typeface="宋体" panose="02010600030101010101" pitchFamily="2" charset="-122"/>
                  </a:rPr>
                  <a:t>1mL</a:t>
                </a:r>
                <a:endParaRPr lang="en-US" altLang="zh-CN" sz="2880" b="1">
                  <a:solidFill>
                    <a:srgbClr val="FF0000"/>
                  </a:solidFill>
                  <a:latin typeface="Arial Black" panose="020B0A04020102020204" charset="0"/>
                  <a:ea typeface="宋体" panose="02010600030101010101" pitchFamily="2" charset="-122"/>
                </a:endParaRPr>
              </a:p>
            </p:txBody>
          </p:sp>
          <p:sp>
            <p:nvSpPr>
              <p:cNvPr id="9" name="文本框 125975"/>
              <p:cNvSpPr txBox="1"/>
              <p:nvPr>
                <p:custDataLst>
                  <p:tags r:id="rId9"/>
                </p:custDataLst>
              </p:nvPr>
            </p:nvSpPr>
            <p:spPr>
              <a:xfrm>
                <a:off x="1574" y="2431"/>
                <a:ext cx="285" cy="536"/>
              </a:xfrm>
              <a:prstGeom prst="rect">
                <a:avLst/>
              </a:prstGeom>
              <a:noFill/>
              <a:ln w="38100">
                <a:noFill/>
              </a:ln>
            </p:spPr>
            <p:txBody>
              <a:bodyPr wrap="square" anchor="t">
                <a:spAutoFit/>
              </a:bodyPr>
              <a:lstStyle/>
              <a:p>
                <a:r>
                  <a:rPr lang="en-US" altLang="zh-CN" sz="3840" b="1">
                    <a:solidFill>
                      <a:srgbClr val="FF0000"/>
                    </a:solidFill>
                    <a:latin typeface="Arial Black" panose="020B0A04020102020204" charset="0"/>
                    <a:ea typeface="宋体" panose="02010600030101010101" pitchFamily="2" charset="-122"/>
                  </a:rPr>
                  <a:t>=</a:t>
                </a:r>
                <a:endParaRPr lang="en-US" altLang="zh-CN" sz="3840" b="1">
                  <a:solidFill>
                    <a:srgbClr val="FF0000"/>
                  </a:solidFill>
                  <a:latin typeface="Arial Black" panose="020B0A04020102020204" charset="0"/>
                  <a:ea typeface="宋体" panose="02010600030101010101" pitchFamily="2" charset="-122"/>
                </a:endParaRPr>
              </a:p>
            </p:txBody>
          </p:sp>
          <p:sp>
            <p:nvSpPr>
              <p:cNvPr id="10" name="文本框 125976"/>
              <p:cNvSpPr txBox="1"/>
              <p:nvPr>
                <p:custDataLst>
                  <p:tags r:id="rId10"/>
                </p:custDataLst>
              </p:nvPr>
            </p:nvSpPr>
            <p:spPr>
              <a:xfrm>
                <a:off x="2304" y="2256"/>
                <a:ext cx="116" cy="536"/>
              </a:xfrm>
              <a:prstGeom prst="rect">
                <a:avLst/>
              </a:prstGeom>
              <a:noFill/>
              <a:ln w="38100">
                <a:noFill/>
              </a:ln>
            </p:spPr>
            <p:txBody>
              <a:bodyPr wrap="square" anchor="t">
                <a:spAutoFit/>
              </a:bodyPr>
              <a:lstStyle/>
              <a:p>
                <a:endParaRPr lang="zh-CN" altLang="zh-CN" sz="3840" b="1">
                  <a:solidFill>
                    <a:srgbClr val="FF0000"/>
                  </a:solidFill>
                  <a:latin typeface="Arial Black" panose="020B0A04020102020204" charset="0"/>
                  <a:ea typeface="宋体" panose="02010600030101010101" pitchFamily="2" charset="-122"/>
                </a:endParaRPr>
              </a:p>
            </p:txBody>
          </p:sp>
          <p:sp>
            <p:nvSpPr>
              <p:cNvPr id="11" name="直接连接符 125977"/>
              <p:cNvSpPr/>
              <p:nvPr>
                <p:custDataLst>
                  <p:tags r:id="rId11"/>
                </p:custDataLst>
              </p:nvPr>
            </p:nvSpPr>
            <p:spPr>
              <a:xfrm flipV="1">
                <a:off x="1824" y="2616"/>
                <a:ext cx="2561" cy="5"/>
              </a:xfrm>
              <a:prstGeom prst="line">
                <a:avLst/>
              </a:prstGeom>
              <a:ln w="38100" cap="flat" cmpd="sng">
                <a:solidFill>
                  <a:srgbClr val="FF0000"/>
                </a:solidFill>
                <a:prstDash val="solid"/>
                <a:round/>
                <a:headEnd type="none" w="med" len="med"/>
                <a:tailEnd type="none" w="med" len="med"/>
              </a:ln>
            </p:spPr>
            <p:txBody>
              <a:bodyPr/>
              <a:lstStyle/>
              <a:p/>
            </p:txBody>
          </p:sp>
          <p:sp>
            <p:nvSpPr>
              <p:cNvPr id="12" name="文本框 125978"/>
              <p:cNvSpPr txBox="1"/>
              <p:nvPr>
                <p:custDataLst>
                  <p:tags r:id="rId12"/>
                </p:custDataLst>
              </p:nvPr>
            </p:nvSpPr>
            <p:spPr>
              <a:xfrm>
                <a:off x="2266" y="2590"/>
                <a:ext cx="1877" cy="420"/>
              </a:xfrm>
              <a:prstGeom prst="rect">
                <a:avLst/>
              </a:prstGeom>
              <a:noFill/>
              <a:ln w="38100">
                <a:noFill/>
              </a:ln>
            </p:spPr>
            <p:txBody>
              <a:bodyPr wrap="square" anchor="t">
                <a:spAutoFit/>
              </a:bodyPr>
              <a:lstStyle/>
              <a:p>
                <a:r>
                  <a:rPr lang="en-US" altLang="zh-CN" sz="2880" b="1">
                    <a:solidFill>
                      <a:srgbClr val="FF0000"/>
                    </a:solidFill>
                    <a:latin typeface="Arial Black" panose="020B0A04020102020204" charset="0"/>
                    <a:ea typeface="宋体" panose="02010600030101010101" pitchFamily="2" charset="-122"/>
                  </a:rPr>
                  <a:t>0.1mm</a:t>
                </a:r>
                <a:r>
                  <a:rPr lang="en-US" altLang="zh-CN" sz="2880" b="1" baseline="30000">
                    <a:solidFill>
                      <a:srgbClr val="FF0000"/>
                    </a:solidFill>
                    <a:latin typeface="Arial Black" panose="020B0A04020102020204" charset="0"/>
                    <a:ea typeface="宋体" panose="02010600030101010101" pitchFamily="2" charset="-122"/>
                  </a:rPr>
                  <a:t>3</a:t>
                </a:r>
                <a:r>
                  <a:rPr lang="en-US" altLang="zh-CN" sz="2880" b="1">
                    <a:solidFill>
                      <a:srgbClr val="FF0000"/>
                    </a:solidFill>
                    <a:latin typeface="Arial Black" panose="020B0A04020102020204" charset="0"/>
                    <a:ea typeface="宋体" panose="02010600030101010101" pitchFamily="2" charset="-122"/>
                  </a:rPr>
                  <a:t>(10</a:t>
                </a:r>
                <a:r>
                  <a:rPr lang="en-US" altLang="zh-CN" sz="2880" b="1" baseline="30000">
                    <a:solidFill>
                      <a:srgbClr val="FF0000"/>
                    </a:solidFill>
                    <a:latin typeface="Arial Black" panose="020B0A04020102020204" charset="0"/>
                    <a:ea typeface="宋体" panose="02010600030101010101" pitchFamily="2" charset="-122"/>
                  </a:rPr>
                  <a:t>-4</a:t>
                </a:r>
                <a:r>
                  <a:rPr lang="en-US" altLang="zh-CN" sz="2880" b="1">
                    <a:solidFill>
                      <a:srgbClr val="FF0000"/>
                    </a:solidFill>
                    <a:latin typeface="Arial Black" panose="020B0A04020102020204" charset="0"/>
                    <a:ea typeface="宋体" panose="02010600030101010101" pitchFamily="2" charset="-122"/>
                  </a:rPr>
                  <a:t>)</a:t>
                </a:r>
                <a:endParaRPr lang="en-US" altLang="zh-CN" sz="2880" b="1">
                  <a:solidFill>
                    <a:srgbClr val="FF0000"/>
                  </a:solidFill>
                  <a:latin typeface="Arial Black" panose="020B0A04020102020204" charset="0"/>
                  <a:ea typeface="宋体" panose="02010600030101010101" pitchFamily="2" charset="-122"/>
                </a:endParaRPr>
              </a:p>
            </p:txBody>
          </p:sp>
          <p:sp>
            <p:nvSpPr>
              <p:cNvPr id="13" name="矩形 125979"/>
              <p:cNvSpPr/>
              <p:nvPr>
                <p:custDataLst>
                  <p:tags r:id="rId13"/>
                </p:custDataLst>
              </p:nvPr>
            </p:nvSpPr>
            <p:spPr>
              <a:xfrm>
                <a:off x="1943" y="2237"/>
                <a:ext cx="2974" cy="333"/>
              </a:xfrm>
              <a:prstGeom prst="rect">
                <a:avLst/>
              </a:prstGeom>
              <a:noFill/>
              <a:ln w="38100">
                <a:noFill/>
              </a:ln>
            </p:spPr>
            <p:txBody>
              <a:bodyPr wrap="square" anchor="t">
                <a:spAutoFit/>
              </a:bodyPr>
              <a:lstStyle/>
              <a:p>
                <a:r>
                  <a:rPr lang="zh-CN" altLang="en-US" sz="2160" b="1">
                    <a:solidFill>
                      <a:srgbClr val="FF0000"/>
                    </a:solidFill>
                    <a:latin typeface="Arial Black" panose="020B0A04020102020204" charset="0"/>
                    <a:ea typeface="微软雅黑" panose="020B0503020204020204" pitchFamily="34" charset="-122"/>
                  </a:rPr>
                  <a:t>每</a:t>
                </a:r>
                <a:r>
                  <a:rPr lang="zh-CN" altLang="zh-CN" sz="2160" b="1">
                    <a:solidFill>
                      <a:srgbClr val="FF0000"/>
                    </a:solidFill>
                    <a:latin typeface="Arial Black" panose="020B0A04020102020204" charset="0"/>
                    <a:ea typeface="微软雅黑" panose="020B0503020204020204" pitchFamily="34" charset="-122"/>
                  </a:rPr>
                  <a:t>小方格</a:t>
                </a:r>
                <a:r>
                  <a:rPr lang="zh-CN" altLang="en-US" sz="2160" b="1">
                    <a:solidFill>
                      <a:srgbClr val="FF0000"/>
                    </a:solidFill>
                    <a:latin typeface="Arial Black" panose="020B0A04020102020204" charset="0"/>
                    <a:ea typeface="微软雅黑" panose="020B0503020204020204" pitchFamily="34" charset="-122"/>
                  </a:rPr>
                  <a:t>中细胞的</a:t>
                </a:r>
                <a:r>
                  <a:rPr lang="zh-CN" altLang="zh-CN" sz="2160" b="1">
                    <a:solidFill>
                      <a:srgbClr val="FF0000"/>
                    </a:solidFill>
                    <a:latin typeface="Arial Black" panose="020B0A04020102020204" charset="0"/>
                    <a:ea typeface="微软雅黑" panose="020B0503020204020204" pitchFamily="34" charset="-122"/>
                  </a:rPr>
                  <a:t>个数</a:t>
                </a:r>
                <a:r>
                  <a:rPr lang="en-US" altLang="zh-CN" sz="2160" b="1">
                    <a:solidFill>
                      <a:srgbClr val="FF0000"/>
                    </a:solidFill>
                    <a:latin typeface="Arial Black" panose="020B0A04020102020204" charset="0"/>
                    <a:ea typeface="微软雅黑" panose="020B0503020204020204" pitchFamily="34" charset="-122"/>
                  </a:rPr>
                  <a:t>×400</a:t>
                </a:r>
                <a:endParaRPr lang="en-US" altLang="zh-CN" sz="2160" b="1">
                  <a:solidFill>
                    <a:srgbClr val="FF0000"/>
                  </a:solidFill>
                  <a:latin typeface="Arial Black" panose="020B0A04020102020204" charset="0"/>
                  <a:ea typeface="微软雅黑" panose="020B0503020204020204" pitchFamily="34" charset="-122"/>
                </a:endParaRPr>
              </a:p>
            </p:txBody>
          </p:sp>
        </p:grpSp>
      </p:grpSp>
      <p:grpSp>
        <p:nvGrpSpPr>
          <p:cNvPr id="25" name="组合 24"/>
          <p:cNvGrpSpPr/>
          <p:nvPr>
            <p:custDataLst>
              <p:tags r:id="rId14"/>
            </p:custDataLst>
          </p:nvPr>
        </p:nvGrpSpPr>
        <p:grpSpPr>
          <a:xfrm>
            <a:off x="2032875" y="2374158"/>
            <a:ext cx="8552303" cy="1136593"/>
            <a:chOff x="2085" y="1408"/>
            <a:chExt cx="11221" cy="2232"/>
          </a:xfrm>
        </p:grpSpPr>
        <p:sp>
          <p:nvSpPr>
            <p:cNvPr id="26" name="矩形 25"/>
            <p:cNvSpPr/>
            <p:nvPr>
              <p:custDataLst>
                <p:tags r:id="rId15"/>
              </p:custDataLst>
            </p:nvPr>
          </p:nvSpPr>
          <p:spPr>
            <a:xfrm>
              <a:off x="2085" y="1408"/>
              <a:ext cx="11221" cy="22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b="1"/>
            </a:p>
          </p:txBody>
        </p:sp>
        <p:grpSp>
          <p:nvGrpSpPr>
            <p:cNvPr id="27" name="组合 26"/>
            <p:cNvGrpSpPr/>
            <p:nvPr>
              <p:custDataLst>
                <p:tags r:id="rId16"/>
              </p:custDataLst>
            </p:nvPr>
          </p:nvGrpSpPr>
          <p:grpSpPr>
            <a:xfrm>
              <a:off x="2730" y="1493"/>
              <a:ext cx="8020" cy="2112"/>
              <a:chOff x="912" y="2183"/>
              <a:chExt cx="3208" cy="845"/>
            </a:xfrm>
          </p:grpSpPr>
          <p:sp>
            <p:nvSpPr>
              <p:cNvPr id="28" name="文本框 125972"/>
              <p:cNvSpPr txBox="1"/>
              <p:nvPr>
                <p:custDataLst>
                  <p:tags r:id="rId17"/>
                </p:custDataLst>
              </p:nvPr>
            </p:nvSpPr>
            <p:spPr>
              <a:xfrm>
                <a:off x="1162" y="2183"/>
                <a:ext cx="315" cy="420"/>
              </a:xfrm>
              <a:prstGeom prst="rect">
                <a:avLst/>
              </a:prstGeom>
              <a:noFill/>
              <a:ln w="38100">
                <a:noFill/>
              </a:ln>
            </p:spPr>
            <p:txBody>
              <a:bodyPr wrap="square" anchor="t">
                <a:spAutoFit/>
              </a:bodyPr>
              <a:lstStyle/>
              <a:p>
                <a:r>
                  <a:rPr lang="en-US" altLang="zh-CN" sz="2880" b="1">
                    <a:solidFill>
                      <a:srgbClr val="FF0000"/>
                    </a:solidFill>
                    <a:latin typeface="Arial Black" panose="020B0A04020102020204" charset="0"/>
                    <a:ea typeface="宋体" panose="02010600030101010101" pitchFamily="2" charset="-122"/>
                  </a:rPr>
                  <a:t>X</a:t>
                </a:r>
                <a:endParaRPr lang="en-US" altLang="zh-CN" sz="2880" b="1">
                  <a:solidFill>
                    <a:srgbClr val="FF0000"/>
                  </a:solidFill>
                  <a:latin typeface="Arial Black" panose="020B0A04020102020204" charset="0"/>
                  <a:ea typeface="宋体" panose="02010600030101010101" pitchFamily="2" charset="-122"/>
                </a:endParaRPr>
              </a:p>
            </p:txBody>
          </p:sp>
          <p:sp>
            <p:nvSpPr>
              <p:cNvPr id="29" name="直接连接符 125973"/>
              <p:cNvSpPr/>
              <p:nvPr>
                <p:custDataLst>
                  <p:tags r:id="rId18"/>
                </p:custDataLst>
              </p:nvPr>
            </p:nvSpPr>
            <p:spPr>
              <a:xfrm>
                <a:off x="912" y="2578"/>
                <a:ext cx="672" cy="0"/>
              </a:xfrm>
              <a:prstGeom prst="line">
                <a:avLst/>
              </a:prstGeom>
              <a:ln w="38100" cap="flat" cmpd="sng">
                <a:solidFill>
                  <a:srgbClr val="FF0000"/>
                </a:solidFill>
                <a:prstDash val="solid"/>
                <a:round/>
                <a:headEnd type="none" w="med" len="med"/>
                <a:tailEnd type="none" w="med" len="med"/>
              </a:ln>
            </p:spPr>
            <p:txBody>
              <a:bodyPr/>
              <a:lstStyle/>
              <a:p/>
            </p:txBody>
          </p:sp>
          <p:sp>
            <p:nvSpPr>
              <p:cNvPr id="30" name="文本框 125974"/>
              <p:cNvSpPr txBox="1"/>
              <p:nvPr>
                <p:custDataLst>
                  <p:tags r:id="rId19"/>
                </p:custDataLst>
              </p:nvPr>
            </p:nvSpPr>
            <p:spPr>
              <a:xfrm>
                <a:off x="947" y="2568"/>
                <a:ext cx="714" cy="420"/>
              </a:xfrm>
              <a:prstGeom prst="rect">
                <a:avLst/>
              </a:prstGeom>
              <a:noFill/>
              <a:ln w="38100">
                <a:noFill/>
              </a:ln>
            </p:spPr>
            <p:txBody>
              <a:bodyPr wrap="square" anchor="t">
                <a:spAutoFit/>
              </a:bodyPr>
              <a:lstStyle/>
              <a:p>
                <a:r>
                  <a:rPr lang="en-US" altLang="zh-CN" sz="2880" b="1">
                    <a:solidFill>
                      <a:srgbClr val="FF0000"/>
                    </a:solidFill>
                    <a:latin typeface="Arial Black" panose="020B0A04020102020204" charset="0"/>
                    <a:ea typeface="宋体" panose="02010600030101010101" pitchFamily="2" charset="-122"/>
                  </a:rPr>
                  <a:t>10mL</a:t>
                </a:r>
                <a:endParaRPr lang="en-US" altLang="zh-CN" sz="2880" b="1">
                  <a:solidFill>
                    <a:srgbClr val="FF0000"/>
                  </a:solidFill>
                  <a:latin typeface="Arial Black" panose="020B0A04020102020204" charset="0"/>
                  <a:ea typeface="宋体" panose="02010600030101010101" pitchFamily="2" charset="-122"/>
                </a:endParaRPr>
              </a:p>
            </p:txBody>
          </p:sp>
          <p:sp>
            <p:nvSpPr>
              <p:cNvPr id="31" name="文本框 125975"/>
              <p:cNvSpPr txBox="1"/>
              <p:nvPr>
                <p:custDataLst>
                  <p:tags r:id="rId20"/>
                </p:custDataLst>
              </p:nvPr>
            </p:nvSpPr>
            <p:spPr>
              <a:xfrm>
                <a:off x="1574" y="2431"/>
                <a:ext cx="285" cy="536"/>
              </a:xfrm>
              <a:prstGeom prst="rect">
                <a:avLst/>
              </a:prstGeom>
              <a:noFill/>
              <a:ln w="38100">
                <a:noFill/>
              </a:ln>
            </p:spPr>
            <p:txBody>
              <a:bodyPr wrap="square" anchor="t">
                <a:spAutoFit/>
              </a:bodyPr>
              <a:lstStyle/>
              <a:p>
                <a:r>
                  <a:rPr lang="en-US" altLang="zh-CN" sz="3840" b="1">
                    <a:solidFill>
                      <a:srgbClr val="FF0000"/>
                    </a:solidFill>
                    <a:latin typeface="Arial Black" panose="020B0A04020102020204" charset="0"/>
                    <a:ea typeface="宋体" panose="02010600030101010101" pitchFamily="2" charset="-122"/>
                  </a:rPr>
                  <a:t>=</a:t>
                </a:r>
                <a:endParaRPr lang="en-US" altLang="zh-CN" sz="3840" b="1">
                  <a:solidFill>
                    <a:srgbClr val="FF0000"/>
                  </a:solidFill>
                  <a:latin typeface="Arial Black" panose="020B0A04020102020204" charset="0"/>
                  <a:ea typeface="宋体" panose="02010600030101010101" pitchFamily="2" charset="-122"/>
                </a:endParaRPr>
              </a:p>
            </p:txBody>
          </p:sp>
          <p:sp>
            <p:nvSpPr>
              <p:cNvPr id="32" name="文本框 125976"/>
              <p:cNvSpPr txBox="1"/>
              <p:nvPr>
                <p:custDataLst>
                  <p:tags r:id="rId21"/>
                </p:custDataLst>
              </p:nvPr>
            </p:nvSpPr>
            <p:spPr>
              <a:xfrm>
                <a:off x="2304" y="2256"/>
                <a:ext cx="116" cy="536"/>
              </a:xfrm>
              <a:prstGeom prst="rect">
                <a:avLst/>
              </a:prstGeom>
              <a:noFill/>
              <a:ln w="38100">
                <a:noFill/>
              </a:ln>
            </p:spPr>
            <p:txBody>
              <a:bodyPr wrap="square" anchor="t">
                <a:spAutoFit/>
              </a:bodyPr>
              <a:lstStyle/>
              <a:p>
                <a:endParaRPr lang="zh-CN" altLang="zh-CN" sz="3840" b="1">
                  <a:solidFill>
                    <a:srgbClr val="FF0000"/>
                  </a:solidFill>
                  <a:latin typeface="Arial Black" panose="020B0A04020102020204" charset="0"/>
                  <a:ea typeface="宋体" panose="02010600030101010101" pitchFamily="2" charset="-122"/>
                </a:endParaRPr>
              </a:p>
            </p:txBody>
          </p:sp>
          <p:sp>
            <p:nvSpPr>
              <p:cNvPr id="33" name="直接连接符 125977"/>
              <p:cNvSpPr/>
              <p:nvPr>
                <p:custDataLst>
                  <p:tags r:id="rId22"/>
                </p:custDataLst>
              </p:nvPr>
            </p:nvSpPr>
            <p:spPr>
              <a:xfrm>
                <a:off x="1824" y="2621"/>
                <a:ext cx="2296" cy="1"/>
              </a:xfrm>
              <a:prstGeom prst="line">
                <a:avLst/>
              </a:prstGeom>
              <a:ln w="38100" cap="flat" cmpd="sng">
                <a:solidFill>
                  <a:srgbClr val="FF0000"/>
                </a:solidFill>
                <a:prstDash val="solid"/>
                <a:round/>
                <a:headEnd type="none" w="med" len="med"/>
                <a:tailEnd type="none" w="med" len="med"/>
              </a:ln>
            </p:spPr>
            <p:txBody>
              <a:bodyPr/>
              <a:lstStyle/>
              <a:p/>
            </p:txBody>
          </p:sp>
          <p:sp>
            <p:nvSpPr>
              <p:cNvPr id="34" name="文本框 125978"/>
              <p:cNvSpPr txBox="1"/>
              <p:nvPr>
                <p:custDataLst>
                  <p:tags r:id="rId23"/>
                </p:custDataLst>
              </p:nvPr>
            </p:nvSpPr>
            <p:spPr>
              <a:xfrm>
                <a:off x="1841" y="2608"/>
                <a:ext cx="2191" cy="420"/>
              </a:xfrm>
              <a:prstGeom prst="rect">
                <a:avLst/>
              </a:prstGeom>
              <a:noFill/>
              <a:ln w="38100">
                <a:noFill/>
              </a:ln>
            </p:spPr>
            <p:txBody>
              <a:bodyPr wrap="square" anchor="t">
                <a:spAutoFit/>
              </a:bodyPr>
              <a:lstStyle/>
              <a:p>
                <a:r>
                  <a:rPr lang="en-US" altLang="zh-CN" sz="2880" b="1">
                    <a:solidFill>
                      <a:srgbClr val="FF0000"/>
                    </a:solidFill>
                    <a:latin typeface="Arial Black" panose="020B0A04020102020204" charset="0"/>
                    <a:ea typeface="宋体" panose="02010600030101010101" pitchFamily="2" charset="-122"/>
                  </a:rPr>
                  <a:t>2 X 2 X 0.1mm</a:t>
                </a:r>
                <a:r>
                  <a:rPr lang="en-US" altLang="zh-CN" sz="2880" b="1" baseline="30000">
                    <a:solidFill>
                      <a:srgbClr val="FF0000"/>
                    </a:solidFill>
                    <a:latin typeface="Arial Black" panose="020B0A04020102020204" charset="0"/>
                    <a:ea typeface="宋体" panose="02010600030101010101" pitchFamily="2" charset="-122"/>
                  </a:rPr>
                  <a:t>3</a:t>
                </a:r>
                <a:r>
                  <a:rPr lang="en-US" altLang="zh-CN" sz="2880" b="1">
                    <a:solidFill>
                      <a:srgbClr val="FF0000"/>
                    </a:solidFill>
                    <a:latin typeface="Arial Black" panose="020B0A04020102020204" charset="0"/>
                    <a:ea typeface="宋体" panose="02010600030101010101" pitchFamily="2" charset="-122"/>
                  </a:rPr>
                  <a:t>(10</a:t>
                </a:r>
                <a:r>
                  <a:rPr lang="en-US" altLang="zh-CN" sz="2880" b="1" baseline="30000">
                    <a:solidFill>
                      <a:srgbClr val="FF0000"/>
                    </a:solidFill>
                    <a:latin typeface="Arial Black" panose="020B0A04020102020204" charset="0"/>
                    <a:ea typeface="宋体" panose="02010600030101010101" pitchFamily="2" charset="-122"/>
                  </a:rPr>
                  <a:t>-4</a:t>
                </a:r>
                <a:r>
                  <a:rPr lang="en-US" altLang="zh-CN" sz="2880" b="1">
                    <a:solidFill>
                      <a:srgbClr val="FF0000"/>
                    </a:solidFill>
                    <a:latin typeface="Arial Black" panose="020B0A04020102020204" charset="0"/>
                    <a:ea typeface="宋体" panose="02010600030101010101" pitchFamily="2" charset="-122"/>
                  </a:rPr>
                  <a:t>)</a:t>
                </a:r>
                <a:endParaRPr lang="en-US" altLang="zh-CN" sz="2880" b="1">
                  <a:solidFill>
                    <a:srgbClr val="FF0000"/>
                  </a:solidFill>
                  <a:latin typeface="Arial Black" panose="020B0A04020102020204" charset="0"/>
                  <a:ea typeface="宋体" panose="02010600030101010101" pitchFamily="2" charset="-122"/>
                </a:endParaRPr>
              </a:p>
            </p:txBody>
          </p:sp>
          <p:sp>
            <p:nvSpPr>
              <p:cNvPr id="35" name="矩形 125979"/>
              <p:cNvSpPr/>
              <p:nvPr>
                <p:custDataLst>
                  <p:tags r:id="rId24"/>
                </p:custDataLst>
              </p:nvPr>
            </p:nvSpPr>
            <p:spPr>
              <a:xfrm>
                <a:off x="2433" y="2256"/>
                <a:ext cx="360" cy="333"/>
              </a:xfrm>
              <a:prstGeom prst="rect">
                <a:avLst/>
              </a:prstGeom>
              <a:noFill/>
              <a:ln w="38100">
                <a:noFill/>
              </a:ln>
            </p:spPr>
            <p:txBody>
              <a:bodyPr wrap="square" anchor="t">
                <a:spAutoFit/>
              </a:bodyPr>
              <a:lstStyle/>
              <a:p>
                <a:r>
                  <a:rPr lang="en-US" sz="2160" b="1">
                    <a:solidFill>
                      <a:srgbClr val="FF0000"/>
                    </a:solidFill>
                    <a:latin typeface="Arial Black" panose="020B0A04020102020204" charset="0"/>
                    <a:ea typeface="微软雅黑" panose="020B0503020204020204" pitchFamily="34" charset="-122"/>
                  </a:rPr>
                  <a:t>M</a:t>
                </a:r>
                <a:endParaRPr lang="en-US" sz="2160" b="1">
                  <a:solidFill>
                    <a:srgbClr val="FF0000"/>
                  </a:solidFill>
                  <a:latin typeface="Arial Black" panose="020B0A04020102020204" charset="0"/>
                  <a:ea typeface="微软雅黑" panose="020B0503020204020204" pitchFamily="34" charset="-122"/>
                </a:endParaRPr>
              </a:p>
            </p:txBody>
          </p:sp>
        </p:grpSp>
      </p:grpSp>
      <p:sp>
        <p:nvSpPr>
          <p:cNvPr id="39" name="矩形 38"/>
          <p:cNvSpPr/>
          <p:nvPr>
            <p:custDataLst>
              <p:tags r:id="rId25"/>
            </p:custDataLst>
          </p:nvPr>
        </p:nvSpPr>
        <p:spPr>
          <a:xfrm>
            <a:off x="9054741" y="2374158"/>
            <a:ext cx="2494580" cy="120727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b="1"/>
          </a:p>
        </p:txBody>
      </p:sp>
      <p:sp>
        <p:nvSpPr>
          <p:cNvPr id="38" name="文本框 37"/>
          <p:cNvSpPr txBox="1"/>
          <p:nvPr>
            <p:custDataLst>
              <p:tags r:id="rId26"/>
            </p:custDataLst>
          </p:nvPr>
        </p:nvSpPr>
        <p:spPr>
          <a:xfrm>
            <a:off x="9108093" y="2442753"/>
            <a:ext cx="1871345" cy="423545"/>
          </a:xfrm>
          <a:prstGeom prst="rect">
            <a:avLst/>
          </a:prstGeom>
          <a:noFill/>
        </p:spPr>
        <p:txBody>
          <a:bodyPr wrap="none" rtlCol="0" anchor="t">
            <a:spAutoFit/>
          </a:bodyPr>
          <a:lstStyle/>
          <a:p>
            <a:r>
              <a:rPr lang="en-US" altLang="zh-CN" sz="2160" b="1">
                <a:solidFill>
                  <a:srgbClr val="FF0000"/>
                </a:solidFill>
                <a:latin typeface="Arial Black" panose="020B0A04020102020204" charset="0"/>
                <a:ea typeface="微软雅黑" panose="020B0503020204020204" pitchFamily="34" charset="-122"/>
                <a:sym typeface="+mn-ea"/>
              </a:rPr>
              <a:t>X</a:t>
            </a:r>
            <a:r>
              <a:rPr lang="en-US" altLang="zh-CN" sz="2160" b="1">
                <a:solidFill>
                  <a:srgbClr val="0000CC"/>
                </a:solidFill>
                <a:latin typeface="Arial Black" panose="020B0A04020102020204" charset="0"/>
                <a:ea typeface="微软雅黑" panose="020B0503020204020204" pitchFamily="34" charset="-122"/>
                <a:sym typeface="+mn-ea"/>
              </a:rPr>
              <a:t> </a:t>
            </a:r>
            <a:r>
              <a:rPr lang="en-US" altLang="zh-CN" sz="2160" b="1">
                <a:solidFill>
                  <a:srgbClr val="0000CC"/>
                </a:solidFill>
                <a:ea typeface="微软雅黑" panose="020B0503020204020204" pitchFamily="34" charset="-122"/>
                <a:sym typeface="+mn-ea"/>
              </a:rPr>
              <a:t>× </a:t>
            </a:r>
            <a:r>
              <a:rPr lang="zh-CN" altLang="zh-CN" sz="2160" b="1">
                <a:solidFill>
                  <a:srgbClr val="0000CC"/>
                </a:solidFill>
                <a:latin typeface="Arial Black" panose="020B0A04020102020204" charset="0"/>
                <a:ea typeface="微软雅黑" panose="020B0503020204020204" pitchFamily="34" charset="-122"/>
                <a:sym typeface="+mn-ea"/>
              </a:rPr>
              <a:t>稀释倍数</a:t>
            </a:r>
            <a:endParaRPr lang="zh-CN" altLang="en-US" sz="2160" b="1"/>
          </a:p>
        </p:txBody>
      </p:sp>
      <p:sp>
        <p:nvSpPr>
          <p:cNvPr id="40" name="文本框 39"/>
          <p:cNvSpPr txBox="1"/>
          <p:nvPr>
            <p:custDataLst>
              <p:tags r:id="rId27"/>
            </p:custDataLst>
          </p:nvPr>
        </p:nvSpPr>
        <p:spPr>
          <a:xfrm>
            <a:off x="9160683" y="2995326"/>
            <a:ext cx="1778635" cy="423545"/>
          </a:xfrm>
          <a:prstGeom prst="rect">
            <a:avLst/>
          </a:prstGeom>
          <a:noFill/>
        </p:spPr>
        <p:txBody>
          <a:bodyPr wrap="none" rtlCol="0" anchor="t">
            <a:spAutoFit/>
          </a:bodyPr>
          <a:lstStyle/>
          <a:p>
            <a:pPr algn="l"/>
            <a:r>
              <a:rPr lang="en-US" sz="2160" b="1">
                <a:solidFill>
                  <a:srgbClr val="FF0000"/>
                </a:solidFill>
                <a:latin typeface="Arial Black" panose="020B0A04020102020204" charset="0"/>
                <a:ea typeface="微软雅黑" panose="020B0503020204020204" pitchFamily="34" charset="-122"/>
                <a:sym typeface="+mn-ea"/>
              </a:rPr>
              <a:t>=</a:t>
            </a:r>
            <a:r>
              <a:rPr lang="en-US" sz="2160" b="1">
                <a:solidFill>
                  <a:srgbClr val="FF0000"/>
                </a:solidFill>
                <a:latin typeface="Arial Black" panose="020B0A04020102020204" charset="0"/>
                <a:ea typeface="微软雅黑" panose="020B0503020204020204" pitchFamily="34" charset="-122"/>
                <a:cs typeface="Arial Black" panose="020B0A04020102020204" charset="0"/>
                <a:sym typeface="+mn-ea"/>
              </a:rPr>
              <a:t>2.5</a:t>
            </a:r>
            <a:r>
              <a:rPr lang="en-US" sz="2160" b="1" i="1">
                <a:solidFill>
                  <a:srgbClr val="FF0000"/>
                </a:solidFill>
                <a:latin typeface="Arial Black" panose="020B0A04020102020204" charset="0"/>
                <a:ea typeface="微软雅黑" panose="020B0503020204020204" pitchFamily="34" charset="-122"/>
                <a:cs typeface="Arial Black" panose="020B0A04020102020204" charset="0"/>
                <a:sym typeface="+mn-ea"/>
              </a:rPr>
              <a:t>M</a:t>
            </a:r>
            <a:r>
              <a:rPr lang="en-US" sz="2160" b="1">
                <a:solidFill>
                  <a:srgbClr val="FF0000"/>
                </a:solidFill>
                <a:latin typeface="Arial Black" panose="020B0A04020102020204" charset="0"/>
                <a:ea typeface="微软雅黑" panose="020B0503020204020204" pitchFamily="34" charset="-122"/>
                <a:cs typeface="Arial Black" panose="020B0A04020102020204" charset="0"/>
                <a:sym typeface="+mn-ea"/>
              </a:rPr>
              <a:t>×10</a:t>
            </a:r>
            <a:r>
              <a:rPr lang="en-US" sz="2160" b="1" baseline="30000">
                <a:solidFill>
                  <a:srgbClr val="FF0000"/>
                </a:solidFill>
                <a:latin typeface="Arial Black" panose="020B0A04020102020204" charset="0"/>
                <a:ea typeface="微软雅黑" panose="020B0503020204020204" pitchFamily="34" charset="-122"/>
                <a:cs typeface="Arial Black" panose="020B0A04020102020204" charset="0"/>
                <a:sym typeface="+mn-ea"/>
              </a:rPr>
              <a:t>5</a:t>
            </a:r>
            <a:endParaRPr lang="en-US" sz="2160" b="1" baseline="3000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41" name="文本框 40"/>
          <p:cNvSpPr txBox="1"/>
          <p:nvPr>
            <p:custDataLst>
              <p:tags r:id="rId28"/>
            </p:custDataLst>
          </p:nvPr>
        </p:nvSpPr>
        <p:spPr>
          <a:xfrm>
            <a:off x="4828303" y="463769"/>
            <a:ext cx="617855" cy="768350"/>
          </a:xfrm>
          <a:prstGeom prst="rect">
            <a:avLst/>
          </a:prstGeom>
          <a:noFill/>
        </p:spPr>
        <p:txBody>
          <a:bodyPr wrap="none" rtlCol="0" anchor="t">
            <a:spAutoFit/>
          </a:bodyPr>
          <a:lstStyle/>
          <a:p>
            <a:pPr algn="l"/>
            <a:r>
              <a:rPr lang="en-US" sz="4400" b="1">
                <a:solidFill>
                  <a:srgbClr val="FF0000"/>
                </a:solidFill>
                <a:latin typeface="Arial Black" panose="020B0A04020102020204" charset="0"/>
                <a:ea typeface="微软雅黑" panose="020B0503020204020204" pitchFamily="34" charset="-122"/>
                <a:sym typeface="+mn-ea"/>
              </a:rPr>
              <a:t>C</a:t>
            </a:r>
            <a:endParaRPr lang="en-US" sz="4400" b="1" baseline="3000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grpSp>
        <p:nvGrpSpPr>
          <p:cNvPr id="14" name="组合 13"/>
          <p:cNvGrpSpPr/>
          <p:nvPr>
            <p:custDataLst>
              <p:tags r:id="rId29"/>
            </p:custDataLst>
          </p:nvPr>
        </p:nvGrpSpPr>
        <p:grpSpPr>
          <a:xfrm>
            <a:off x="87630" y="-33020"/>
            <a:ext cx="12017375" cy="6858000"/>
            <a:chOff x="220717" y="178677"/>
            <a:chExt cx="11666483" cy="6568965"/>
          </a:xfrm>
        </p:grpSpPr>
        <p:sp>
          <p:nvSpPr>
            <p:cNvPr id="15" name="矩形 14"/>
            <p:cNvSpPr/>
            <p:nvPr>
              <p:custDataLst>
                <p:tags r:id="rId30"/>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31"/>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32"/>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33"/>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linds(horizontal)">
                                      <p:cBhvr>
                                        <p:cTn id="17" dur="500"/>
                                        <p:tgtEl>
                                          <p:spTgt spid="3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blinds(horizontal)">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blinds(horizontal)">
                                      <p:cBhvr>
                                        <p:cTn id="25" dur="500"/>
                                        <p:tgtEl>
                                          <p:spTgt spid="4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blinds(horizontal)">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8" grpId="0"/>
      <p:bldP spid="40" grpId="0"/>
      <p:bldP spid="4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custDataLst>
              <p:tags r:id="rId1"/>
            </p:custDataLst>
          </p:nvPr>
        </p:nvPicPr>
        <p:blipFill>
          <a:blip r:embed="rId2"/>
          <a:stretch>
            <a:fillRect/>
          </a:stretch>
        </p:blipFill>
        <p:spPr>
          <a:xfrm>
            <a:off x="6036551" y="964906"/>
            <a:ext cx="4877122" cy="3455676"/>
          </a:xfrm>
          <a:prstGeom prst="rect">
            <a:avLst/>
          </a:prstGeom>
          <a:noFill/>
          <a:ln w="9525">
            <a:noFill/>
          </a:ln>
        </p:spPr>
      </p:pic>
      <p:sp>
        <p:nvSpPr>
          <p:cNvPr id="4" name="文本框 3"/>
          <p:cNvSpPr txBox="1"/>
          <p:nvPr>
            <p:custDataLst>
              <p:tags r:id="rId3"/>
            </p:custDataLst>
          </p:nvPr>
        </p:nvSpPr>
        <p:spPr>
          <a:xfrm>
            <a:off x="1038244" y="105942"/>
            <a:ext cx="9875429" cy="1568450"/>
          </a:xfrm>
          <a:prstGeom prst="rect">
            <a:avLst/>
          </a:prstGeom>
          <a:noFill/>
        </p:spPr>
        <p:txBody>
          <a:bodyPr wrap="square" rtlCol="0">
            <a:spAutoFit/>
          </a:bodyPr>
          <a:lstStyle/>
          <a:p>
            <a:r>
              <a:rPr lang="zh-CN" altLang="en-US" sz="3200" b="1">
                <a:solidFill>
                  <a:srgbClr val="FF0000"/>
                </a:solidFill>
                <a:latin typeface="Arial Black" panose="020B0A04020102020204" charset="0"/>
                <a:ea typeface="微软雅黑" panose="020B0503020204020204" pitchFamily="34" charset="-122"/>
                <a:cs typeface="Arial Black" panose="020B0A04020102020204" charset="0"/>
                <a:sym typeface="+mn-ea"/>
              </a:rPr>
              <a:t>【检测】</a:t>
            </a:r>
            <a:r>
              <a:rPr lang="zh-CN" sz="3200" b="1">
                <a:latin typeface="Arial Black" panose="020B0A04020102020204" charset="0"/>
                <a:ea typeface="微软雅黑" panose="020B0503020204020204" pitchFamily="34" charset="-122"/>
                <a:cs typeface="Arial Black" panose="020B0A04020102020204" charset="0"/>
                <a:sym typeface="+mn-ea"/>
              </a:rPr>
              <a:t>某学生在</a:t>
            </a:r>
            <a:r>
              <a:rPr lang="en-US" sz="3200" b="1">
                <a:latin typeface="Arial Black" panose="020B0A04020102020204" charset="0"/>
                <a:ea typeface="微软雅黑" panose="020B0503020204020204" pitchFamily="34" charset="-122"/>
                <a:cs typeface="Arial Black" panose="020B0A04020102020204" charset="0"/>
                <a:sym typeface="+mn-ea"/>
              </a:rPr>
              <a:t>“</a:t>
            </a:r>
            <a:r>
              <a:rPr lang="zh-CN" sz="3200" b="1">
                <a:latin typeface="Arial Black" panose="020B0A04020102020204" charset="0"/>
                <a:ea typeface="微软雅黑" panose="020B0503020204020204" pitchFamily="34" charset="-122"/>
                <a:cs typeface="Arial Black" panose="020B0A04020102020204" charset="0"/>
                <a:sym typeface="+mn-ea"/>
              </a:rPr>
              <a:t>探究培养液中酵母菌种群数量的变化</a:t>
            </a:r>
            <a:r>
              <a:rPr lang="en-US" sz="3200" b="1">
                <a:latin typeface="Arial Black" panose="020B0A04020102020204" charset="0"/>
                <a:ea typeface="微软雅黑" panose="020B0503020204020204" pitchFamily="34" charset="-122"/>
                <a:cs typeface="Arial Black" panose="020B0A04020102020204" charset="0"/>
                <a:sym typeface="+mn-ea"/>
              </a:rPr>
              <a:t>”</a:t>
            </a:r>
            <a:r>
              <a:rPr lang="zh-CN" sz="3200" b="1">
                <a:latin typeface="Arial Black" panose="020B0A04020102020204" charset="0"/>
                <a:ea typeface="微软雅黑" panose="020B0503020204020204" pitchFamily="34" charset="-122"/>
                <a:cs typeface="Arial Black" panose="020B0A04020102020204" charset="0"/>
                <a:sym typeface="+mn-ea"/>
              </a:rPr>
              <a:t>实验中，根据实验结果绘制出下图所示的曲线。有关分析错误的是</a:t>
            </a:r>
            <a:r>
              <a:rPr lang="en-US" sz="3200" b="1">
                <a:latin typeface="Arial Black" panose="020B0A04020102020204" charset="0"/>
                <a:ea typeface="微软雅黑" panose="020B0503020204020204" pitchFamily="34" charset="-122"/>
                <a:cs typeface="Arial Black" panose="020B0A04020102020204" charset="0"/>
                <a:sym typeface="+mn-ea"/>
              </a:rPr>
              <a:t>(</a:t>
            </a:r>
            <a:r>
              <a:rPr lang="zh-CN" sz="3200" b="1">
                <a:latin typeface="Arial Black" panose="020B0A04020102020204" charset="0"/>
                <a:ea typeface="微软雅黑" panose="020B0503020204020204" pitchFamily="34" charset="-122"/>
                <a:cs typeface="Arial Black" panose="020B0A04020102020204" charset="0"/>
                <a:sym typeface="+mn-ea"/>
              </a:rPr>
              <a:t>　　</a:t>
            </a:r>
            <a:r>
              <a:rPr lang="en-US" sz="3200" b="1">
                <a:latin typeface="Arial Black" panose="020B0A04020102020204" charset="0"/>
                <a:ea typeface="微软雅黑" panose="020B0503020204020204" pitchFamily="34" charset="-122"/>
                <a:cs typeface="Arial Black" panose="020B0A04020102020204" charset="0"/>
                <a:sym typeface="+mn-ea"/>
              </a:rPr>
              <a:t>)</a:t>
            </a:r>
            <a:endParaRPr lang="zh-CN" altLang="en-US" sz="3200" b="1">
              <a:latin typeface="Arial Black" panose="020B0A04020102020204" charset="0"/>
              <a:ea typeface="微软雅黑" panose="020B0503020204020204" pitchFamily="34" charset="-122"/>
              <a:cs typeface="Arial Black" panose="020B0A04020102020204" charset="0"/>
            </a:endParaRPr>
          </a:p>
        </p:txBody>
      </p:sp>
      <p:sp>
        <p:nvSpPr>
          <p:cNvPr id="5" name="文本框 4"/>
          <p:cNvSpPr txBox="1"/>
          <p:nvPr>
            <p:custDataLst>
              <p:tags r:id="rId4"/>
            </p:custDataLst>
          </p:nvPr>
        </p:nvSpPr>
        <p:spPr>
          <a:xfrm>
            <a:off x="1038244" y="1643237"/>
            <a:ext cx="5255920" cy="4815840"/>
          </a:xfrm>
          <a:prstGeom prst="rect">
            <a:avLst/>
          </a:prstGeom>
          <a:noFill/>
        </p:spPr>
        <p:txBody>
          <a:bodyPr wrap="square" rtlCol="0">
            <a:spAutoFit/>
          </a:bodyPr>
          <a:lstStyle/>
          <a:p>
            <a:pPr>
              <a:lnSpc>
                <a:spcPct val="120000"/>
              </a:lnSpc>
            </a:pPr>
            <a:r>
              <a:rPr lang="en-US" sz="3200" b="1">
                <a:latin typeface="Arial Black" panose="020B0A04020102020204" charset="0"/>
                <a:ea typeface="微软雅黑" panose="020B0503020204020204" pitchFamily="34" charset="-122"/>
                <a:cs typeface="Arial Black" panose="020B0A04020102020204" charset="0"/>
                <a:sym typeface="+mn-ea"/>
              </a:rPr>
              <a:t>A. </a:t>
            </a:r>
            <a:r>
              <a:rPr lang="zh-CN" sz="3200" b="1">
                <a:latin typeface="Arial Black" panose="020B0A04020102020204" charset="0"/>
                <a:ea typeface="微软雅黑" panose="020B0503020204020204" pitchFamily="34" charset="-122"/>
                <a:cs typeface="Arial Black" panose="020B0A04020102020204" charset="0"/>
                <a:sym typeface="+mn-ea"/>
              </a:rPr>
              <a:t>实验过程中酵母菌种群的年龄组成先是增长型</a:t>
            </a:r>
            <a:r>
              <a:rPr lang="en-US" altLang="zh-CN" sz="3200" b="1">
                <a:latin typeface="Arial Black" panose="020B0A04020102020204" charset="0"/>
                <a:ea typeface="微软雅黑" panose="020B0503020204020204" pitchFamily="34" charset="-122"/>
                <a:cs typeface="Arial Black" panose="020B0A04020102020204" charset="0"/>
                <a:sym typeface="+mn-ea"/>
              </a:rPr>
              <a:t>,</a:t>
            </a:r>
            <a:r>
              <a:rPr lang="zh-CN" sz="3200" b="1">
                <a:latin typeface="Arial Black" panose="020B0A04020102020204" charset="0"/>
                <a:ea typeface="微软雅黑" panose="020B0503020204020204" pitchFamily="34" charset="-122"/>
                <a:cs typeface="Arial Black" panose="020B0A04020102020204" charset="0"/>
                <a:sym typeface="+mn-ea"/>
              </a:rPr>
              <a:t>后是稳定型</a:t>
            </a:r>
            <a:r>
              <a:rPr lang="en-US" altLang="zh-CN" sz="3200" b="1">
                <a:latin typeface="Arial Black" panose="020B0A04020102020204" charset="0"/>
                <a:ea typeface="微软雅黑" panose="020B0503020204020204" pitchFamily="34" charset="-122"/>
                <a:cs typeface="Arial Black" panose="020B0A04020102020204" charset="0"/>
                <a:sym typeface="+mn-ea"/>
              </a:rPr>
              <a:t>,</a:t>
            </a:r>
            <a:r>
              <a:rPr lang="zh-CN" sz="3200" b="1">
                <a:latin typeface="Arial Black" panose="020B0A04020102020204" charset="0"/>
                <a:ea typeface="微软雅黑" panose="020B0503020204020204" pitchFamily="34" charset="-122"/>
                <a:cs typeface="Arial Black" panose="020B0A04020102020204" charset="0"/>
                <a:sym typeface="+mn-ea"/>
              </a:rPr>
              <a:t>最后变为衰退型</a:t>
            </a:r>
            <a:endParaRPr lang="en-US" sz="3200" b="1">
              <a:latin typeface="Arial Black" panose="020B0A04020102020204" charset="0"/>
              <a:ea typeface="微软雅黑" panose="020B0503020204020204" pitchFamily="34" charset="-122"/>
              <a:cs typeface="Arial Black" panose="020B0A04020102020204" charset="0"/>
              <a:sym typeface="+mn-ea"/>
            </a:endParaRPr>
          </a:p>
          <a:p>
            <a:pPr>
              <a:lnSpc>
                <a:spcPct val="120000"/>
              </a:lnSpc>
            </a:pPr>
            <a:r>
              <a:rPr lang="en-US" sz="3200" b="1">
                <a:latin typeface="Arial Black" panose="020B0A04020102020204" charset="0"/>
                <a:ea typeface="微软雅黑" panose="020B0503020204020204" pitchFamily="34" charset="-122"/>
                <a:cs typeface="Arial Black" panose="020B0A04020102020204" charset="0"/>
                <a:sym typeface="+mn-ea"/>
              </a:rPr>
              <a:t>B</a:t>
            </a:r>
            <a:r>
              <a:rPr lang="en-US" altLang="zh-CN" sz="3200" b="1">
                <a:latin typeface="Arial Black" panose="020B0A04020102020204" charset="0"/>
                <a:ea typeface="微软雅黑" panose="020B0503020204020204" pitchFamily="34" charset="-122"/>
                <a:cs typeface="Arial Black" panose="020B0A04020102020204" charset="0"/>
                <a:sym typeface="+mn-ea"/>
              </a:rPr>
              <a:t>. </a:t>
            </a:r>
            <a:r>
              <a:rPr lang="zh-CN" sz="3200" b="1">
                <a:latin typeface="Arial Black" panose="020B0A04020102020204" charset="0"/>
                <a:ea typeface="微软雅黑" panose="020B0503020204020204" pitchFamily="34" charset="-122"/>
                <a:cs typeface="Arial Black" panose="020B0A04020102020204" charset="0"/>
                <a:sym typeface="+mn-ea"/>
              </a:rPr>
              <a:t>种群数量在不同时间的增长速率可能相同</a:t>
            </a:r>
            <a:endParaRPr lang="en-US" sz="3200" b="1">
              <a:latin typeface="Arial Black" panose="020B0A04020102020204" charset="0"/>
              <a:ea typeface="微软雅黑" panose="020B0503020204020204" pitchFamily="34" charset="-122"/>
              <a:cs typeface="Arial Black" panose="020B0A04020102020204" charset="0"/>
              <a:sym typeface="+mn-ea"/>
            </a:endParaRPr>
          </a:p>
          <a:p>
            <a:pPr>
              <a:lnSpc>
                <a:spcPct val="120000"/>
              </a:lnSpc>
            </a:pPr>
            <a:r>
              <a:rPr lang="en-US" sz="3200" b="1">
                <a:latin typeface="Arial Black" panose="020B0A04020102020204" charset="0"/>
                <a:ea typeface="微软雅黑" panose="020B0503020204020204" pitchFamily="34" charset="-122"/>
                <a:cs typeface="Arial Black" panose="020B0A04020102020204" charset="0"/>
                <a:sym typeface="+mn-ea"/>
              </a:rPr>
              <a:t>C</a:t>
            </a:r>
            <a:r>
              <a:rPr lang="en-US" altLang="zh-CN" sz="3200" b="1">
                <a:latin typeface="Arial Black" panose="020B0A04020102020204" charset="0"/>
                <a:ea typeface="微软雅黑" panose="020B0503020204020204" pitchFamily="34" charset="-122"/>
                <a:cs typeface="Arial Black" panose="020B0A04020102020204" charset="0"/>
                <a:sym typeface="+mn-ea"/>
              </a:rPr>
              <a:t>. </a:t>
            </a:r>
            <a:r>
              <a:rPr lang="zh-CN" sz="3200" b="1">
                <a:latin typeface="Arial Black" panose="020B0A04020102020204" charset="0"/>
                <a:ea typeface="微软雅黑" panose="020B0503020204020204" pitchFamily="34" charset="-122"/>
                <a:cs typeface="Arial Black" panose="020B0A04020102020204" charset="0"/>
                <a:sym typeface="+mn-ea"/>
              </a:rPr>
              <a:t>本实验中不存在对照</a:t>
            </a:r>
            <a:endParaRPr lang="en-US" sz="3200" b="1">
              <a:latin typeface="Arial Black" panose="020B0A04020102020204" charset="0"/>
              <a:ea typeface="微软雅黑" panose="020B0503020204020204" pitchFamily="34" charset="-122"/>
              <a:cs typeface="Arial Black" panose="020B0A04020102020204" charset="0"/>
              <a:sym typeface="+mn-ea"/>
            </a:endParaRPr>
          </a:p>
          <a:p>
            <a:pPr>
              <a:lnSpc>
                <a:spcPct val="120000"/>
              </a:lnSpc>
            </a:pPr>
            <a:r>
              <a:rPr lang="en-US" sz="3200" b="1">
                <a:latin typeface="Arial Black" panose="020B0A04020102020204" charset="0"/>
                <a:ea typeface="微软雅黑" panose="020B0503020204020204" pitchFamily="34" charset="-122"/>
                <a:cs typeface="Arial Black" panose="020B0A04020102020204" charset="0"/>
                <a:sym typeface="+mn-ea"/>
              </a:rPr>
              <a:t>D</a:t>
            </a:r>
            <a:r>
              <a:rPr lang="en-US" altLang="zh-CN" sz="3200" b="1">
                <a:latin typeface="Arial Black" panose="020B0A04020102020204" charset="0"/>
                <a:ea typeface="微软雅黑" panose="020B0503020204020204" pitchFamily="34" charset="-122"/>
                <a:cs typeface="Arial Black" panose="020B0A04020102020204" charset="0"/>
                <a:sym typeface="+mn-ea"/>
              </a:rPr>
              <a:t>. </a:t>
            </a:r>
            <a:r>
              <a:rPr lang="zh-CN" sz="3200" b="1">
                <a:latin typeface="Arial Black" panose="020B0A04020102020204" charset="0"/>
                <a:ea typeface="微软雅黑" panose="020B0503020204020204" pitchFamily="34" charset="-122"/>
                <a:cs typeface="Arial Black" panose="020B0A04020102020204" charset="0"/>
                <a:sym typeface="+mn-ea"/>
              </a:rPr>
              <a:t>每次取样前应将培养瓶振荡摇匀</a:t>
            </a:r>
            <a:endParaRPr lang="zh-CN" altLang="en-US" sz="3200" b="1">
              <a:latin typeface="Arial Black" panose="020B0A04020102020204" charset="0"/>
              <a:ea typeface="微软雅黑" panose="020B0503020204020204" pitchFamily="34" charset="-122"/>
              <a:cs typeface="Arial Black" panose="020B0A04020102020204" charset="0"/>
            </a:endParaRPr>
          </a:p>
        </p:txBody>
      </p:sp>
      <p:sp>
        <p:nvSpPr>
          <p:cNvPr id="6" name="文本框 5"/>
          <p:cNvSpPr txBox="1"/>
          <p:nvPr>
            <p:custDataLst>
              <p:tags r:id="rId5"/>
            </p:custDataLst>
          </p:nvPr>
        </p:nvSpPr>
        <p:spPr>
          <a:xfrm>
            <a:off x="6656194" y="4050930"/>
            <a:ext cx="4445734" cy="2749550"/>
          </a:xfrm>
          <a:prstGeom prst="rect">
            <a:avLst/>
          </a:prstGeom>
          <a:noFill/>
          <a:ln w="9525">
            <a:noFill/>
          </a:ln>
        </p:spPr>
        <p:txBody>
          <a:bodyPr wrap="square">
            <a:spAutoFit/>
          </a:bodyPr>
          <a:lstStyle/>
          <a:p>
            <a:r>
              <a:rPr lang="en-US" sz="2880" b="1">
                <a:solidFill>
                  <a:srgbClr val="FF0000"/>
                </a:solidFill>
                <a:latin typeface="Arial Black" panose="020B0A04020102020204" charset="0"/>
                <a:ea typeface="微软雅黑" panose="020B0503020204020204" pitchFamily="34" charset="-122"/>
                <a:cs typeface="Arial Black" panose="020B0A04020102020204" charset="0"/>
              </a:rPr>
              <a:t>ab</a:t>
            </a:r>
            <a:r>
              <a:rPr lang="zh-CN" sz="2880" b="1">
                <a:solidFill>
                  <a:srgbClr val="FF0000"/>
                </a:solidFill>
                <a:latin typeface="Arial Black" panose="020B0A04020102020204" charset="0"/>
                <a:ea typeface="微软雅黑" panose="020B0503020204020204" pitchFamily="34" charset="-122"/>
                <a:cs typeface="Arial Black" panose="020B0A04020102020204" charset="0"/>
              </a:rPr>
              <a:t>段种群数量增长速率逐渐升高，到</a:t>
            </a:r>
            <a:r>
              <a:rPr lang="en-US" sz="2880" b="1">
                <a:solidFill>
                  <a:srgbClr val="FF0000"/>
                </a:solidFill>
                <a:latin typeface="Arial Black" panose="020B0A04020102020204" charset="0"/>
                <a:ea typeface="微软雅黑" panose="020B0503020204020204" pitchFamily="34" charset="-122"/>
                <a:cs typeface="Arial Black" panose="020B0A04020102020204" charset="0"/>
              </a:rPr>
              <a:t>b</a:t>
            </a:r>
            <a:r>
              <a:rPr lang="zh-CN" sz="2880" b="1">
                <a:solidFill>
                  <a:srgbClr val="FF0000"/>
                </a:solidFill>
                <a:latin typeface="Arial Black" panose="020B0A04020102020204" charset="0"/>
                <a:ea typeface="微软雅黑" panose="020B0503020204020204" pitchFamily="34" charset="-122"/>
                <a:cs typeface="Arial Black" panose="020B0A04020102020204" charset="0"/>
              </a:rPr>
              <a:t>点时到达最大值，而</a:t>
            </a:r>
            <a:r>
              <a:rPr lang="en-US" sz="2880" b="1">
                <a:solidFill>
                  <a:srgbClr val="FF0000"/>
                </a:solidFill>
                <a:latin typeface="Arial Black" panose="020B0A04020102020204" charset="0"/>
                <a:ea typeface="微软雅黑" panose="020B0503020204020204" pitchFamily="34" charset="-122"/>
                <a:cs typeface="Arial Black" panose="020B0A04020102020204" charset="0"/>
              </a:rPr>
              <a:t>bc</a:t>
            </a:r>
            <a:r>
              <a:rPr lang="zh-CN" sz="2880" b="1">
                <a:solidFill>
                  <a:srgbClr val="FF0000"/>
                </a:solidFill>
                <a:latin typeface="Arial Black" panose="020B0A04020102020204" charset="0"/>
                <a:ea typeface="微软雅黑" panose="020B0503020204020204" pitchFamily="34" charset="-122"/>
                <a:cs typeface="Arial Black" panose="020B0A04020102020204" charset="0"/>
              </a:rPr>
              <a:t>段种群数量增长速率逐渐降低，因此，种群数量在不同时间的增长速率可能相同，</a:t>
            </a:r>
            <a:r>
              <a:rPr lang="en-US" sz="2880" b="1">
                <a:solidFill>
                  <a:srgbClr val="FF0000"/>
                </a:solidFill>
                <a:latin typeface="Arial Black" panose="020B0A04020102020204" charset="0"/>
                <a:ea typeface="微软雅黑" panose="020B0503020204020204" pitchFamily="34" charset="-122"/>
                <a:cs typeface="Arial Black" panose="020B0A04020102020204" charset="0"/>
              </a:rPr>
              <a:t>B</a:t>
            </a:r>
            <a:r>
              <a:rPr lang="zh-CN" sz="2880" b="1">
                <a:solidFill>
                  <a:srgbClr val="FF0000"/>
                </a:solidFill>
                <a:latin typeface="Arial Black" panose="020B0A04020102020204" charset="0"/>
                <a:ea typeface="微软雅黑" panose="020B0503020204020204" pitchFamily="34" charset="-122"/>
                <a:cs typeface="Arial Black" panose="020B0A04020102020204" charset="0"/>
              </a:rPr>
              <a:t>正确；</a:t>
            </a:r>
            <a:endParaRPr lang="zh-CN" altLang="en-US" sz="2880" b="1">
              <a:solidFill>
                <a:srgbClr val="FF0000"/>
              </a:solidFill>
              <a:latin typeface="Arial Black" panose="020B0A04020102020204" charset="0"/>
              <a:ea typeface="微软雅黑" panose="020B0503020204020204" pitchFamily="34" charset="-122"/>
              <a:cs typeface="Arial Black" panose="020B0A04020102020204" charset="0"/>
            </a:endParaRPr>
          </a:p>
        </p:txBody>
      </p:sp>
      <p:sp>
        <p:nvSpPr>
          <p:cNvPr id="41" name="文本框 40"/>
          <p:cNvSpPr txBox="1"/>
          <p:nvPr>
            <p:custDataLst>
              <p:tags r:id="rId6"/>
            </p:custDataLst>
          </p:nvPr>
        </p:nvSpPr>
        <p:spPr>
          <a:xfrm>
            <a:off x="4261705" y="964929"/>
            <a:ext cx="617855" cy="768350"/>
          </a:xfrm>
          <a:prstGeom prst="rect">
            <a:avLst/>
          </a:prstGeom>
          <a:noFill/>
        </p:spPr>
        <p:txBody>
          <a:bodyPr wrap="none" rtlCol="0" anchor="t">
            <a:spAutoFit/>
          </a:bodyPr>
          <a:lstStyle/>
          <a:p>
            <a:pPr algn="l"/>
            <a:r>
              <a:rPr lang="en-US" sz="4400" b="1">
                <a:solidFill>
                  <a:srgbClr val="FF0000"/>
                </a:solidFill>
                <a:latin typeface="Arial Black" panose="020B0A04020102020204" charset="0"/>
                <a:ea typeface="微软雅黑" panose="020B0503020204020204" pitchFamily="34" charset="-122"/>
                <a:sym typeface="+mn-ea"/>
              </a:rPr>
              <a:t>C</a:t>
            </a:r>
            <a:endParaRPr lang="en-US" sz="4400" b="1" baseline="3000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grpSp>
        <p:nvGrpSpPr>
          <p:cNvPr id="14" name="组合 13"/>
          <p:cNvGrpSpPr/>
          <p:nvPr>
            <p:custDataLst>
              <p:tags r:id="rId7"/>
            </p:custDataLst>
          </p:nvPr>
        </p:nvGrpSpPr>
        <p:grpSpPr>
          <a:xfrm>
            <a:off x="87630" y="-33020"/>
            <a:ext cx="12017375" cy="6858000"/>
            <a:chOff x="220717" y="178677"/>
            <a:chExt cx="11666483" cy="6568965"/>
          </a:xfrm>
        </p:grpSpPr>
        <p:sp>
          <p:nvSpPr>
            <p:cNvPr id="15" name="矩形 14"/>
            <p:cNvSpPr/>
            <p:nvPr>
              <p:custDataLst>
                <p:tags r:id="rId8"/>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custDataLst>
                <p:tags r:id="rId9"/>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0"/>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1"/>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pic>
        <p:nvPicPr>
          <p:cNvPr id="42" name="New picture"/>
          <p:cNvPicPr/>
          <p:nvPr>
            <p:custDataLst>
              <p:tags r:id="rId12"/>
            </p:custDataLst>
          </p:nvPr>
        </p:nvPicPr>
        <p:blipFill>
          <a:blip r:embed="rId13"/>
          <a:stretch>
            <a:fillRect/>
          </a:stretch>
        </p:blipFill>
        <p:spPr>
          <a:xfrm>
            <a:off x="10248900" y="10883900"/>
            <a:ext cx="317500" cy="241300"/>
          </a:xfrm>
          <a:prstGeom prst="cube">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85090" y="202565"/>
            <a:ext cx="11824970" cy="6554470"/>
          </a:xfrm>
          <a:prstGeom prst="rect">
            <a:avLst/>
          </a:prstGeom>
          <a:noFill/>
          <a:ln w="9525">
            <a:noFill/>
          </a:ln>
        </p:spPr>
        <p:txBody>
          <a:bodyPr wrap="square">
            <a:spAutoFit/>
          </a:bodyPr>
          <a:p>
            <a:pPr indent="0"/>
            <a:r>
              <a:rPr lang="zh-CN" sz="2800" b="0">
                <a:solidFill>
                  <a:srgbClr val="000000"/>
                </a:solidFill>
                <a:ea typeface="宋体" panose="02010600030101010101" pitchFamily="2" charset="-122"/>
              </a:rPr>
              <a:t>练习与应用（</a:t>
            </a:r>
            <a:r>
              <a:rPr lang="en-US" altLang="zh-CN" sz="2800" b="0">
                <a:solidFill>
                  <a:srgbClr val="000000"/>
                </a:solidFill>
                <a:ea typeface="宋体" panose="02010600030101010101" pitchFamily="2" charset="-122"/>
              </a:rPr>
              <a:t>P12</a:t>
            </a:r>
            <a:r>
              <a:rPr lang="zh-CN" altLang="en-US" sz="2800" b="0">
                <a:solidFill>
                  <a:srgbClr val="000000"/>
                </a:solidFill>
                <a:ea typeface="宋体" panose="02010600030101010101" pitchFamily="2" charset="-122"/>
              </a:rPr>
              <a:t>）</a:t>
            </a:r>
            <a:endParaRPr lang="zh-CN" sz="2800" b="0">
              <a:solidFill>
                <a:srgbClr val="000000"/>
              </a:solidFill>
              <a:ea typeface="宋体" panose="02010600030101010101" pitchFamily="2" charset="-122"/>
            </a:endParaRPr>
          </a:p>
          <a:p>
            <a:pPr indent="0"/>
            <a:r>
              <a:rPr lang="zh-CN" sz="2800" b="1">
                <a:solidFill>
                  <a:srgbClr val="000000"/>
                </a:solidFill>
                <a:ea typeface="宋体" panose="02010600030101010101" pitchFamily="2" charset="-122"/>
              </a:rPr>
              <a:t>一、概念检测</a:t>
            </a:r>
            <a:r>
              <a:rPr lang="zh-CN" sz="2800" b="0">
                <a:solidFill>
                  <a:srgbClr val="000000"/>
                </a:solidFill>
                <a:ea typeface="宋体" panose="02010600030101010101" pitchFamily="2" charset="-122"/>
              </a:rPr>
              <a:t>1. （1） （</a:t>
            </a:r>
            <a:r>
              <a:rPr lang="en-US" sz="2800" b="0">
                <a:solidFill>
                  <a:srgbClr val="FF2941"/>
                </a:solidFill>
                <a:latin typeface="Helvetica" charset="0"/>
                <a:ea typeface="宋体" panose="02010600030101010101" pitchFamily="2" charset="-122"/>
              </a:rPr>
              <a:t>×</a:t>
            </a:r>
            <a:r>
              <a:rPr lang="zh-CN" sz="2800" b="0">
                <a:solidFill>
                  <a:srgbClr val="000000"/>
                </a:solidFill>
                <a:ea typeface="宋体" panose="02010600030101010101" pitchFamily="2" charset="-122"/>
              </a:rPr>
              <a:t>）（2）（</a:t>
            </a:r>
            <a:r>
              <a:rPr lang="en-US" sz="2800" b="0">
                <a:solidFill>
                  <a:srgbClr val="FF2941"/>
                </a:solidFill>
                <a:latin typeface="Helvetica" charset="0"/>
                <a:ea typeface="宋体" panose="02010600030101010101" pitchFamily="2" charset="-122"/>
              </a:rPr>
              <a:t>×</a:t>
            </a:r>
            <a:r>
              <a:rPr lang="zh-CN" sz="2800" b="0">
                <a:solidFill>
                  <a:srgbClr val="000000"/>
                </a:solidFill>
                <a:ea typeface="宋体" panose="02010600030101010101" pitchFamily="2" charset="-122"/>
              </a:rPr>
              <a:t>）（3）（</a:t>
            </a:r>
            <a:r>
              <a:rPr lang="en-US" sz="2800" b="0">
                <a:solidFill>
                  <a:srgbClr val="FF2941"/>
                </a:solidFill>
                <a:latin typeface="Helvetica" charset="0"/>
                <a:ea typeface="宋体" panose="02010600030101010101" pitchFamily="2" charset="-122"/>
              </a:rPr>
              <a:t>×</a:t>
            </a:r>
            <a:r>
              <a:rPr lang="zh-CN" sz="2800" b="0">
                <a:solidFill>
                  <a:srgbClr val="000000"/>
                </a:solidFill>
                <a:ea typeface="宋体" panose="02010600030101010101" pitchFamily="2" charset="-122"/>
              </a:rPr>
              <a:t>）</a:t>
            </a:r>
            <a:r>
              <a:rPr lang="en-US" sz="2800" b="0">
                <a:solidFill>
                  <a:srgbClr val="000000"/>
                </a:solidFill>
                <a:latin typeface="Microsoft YaHei UI" panose="020B0503020204020204" charset="-122"/>
                <a:ea typeface="宋体" panose="02010600030101010101" pitchFamily="2" charset="-122"/>
              </a:rPr>
              <a:t>   2. B</a:t>
            </a:r>
            <a:r>
              <a:rPr lang="zh-CN" sz="2800" b="1">
                <a:solidFill>
                  <a:srgbClr val="000000"/>
                </a:solidFill>
                <a:ea typeface="宋体" panose="02010600030101010101" pitchFamily="2" charset="-122"/>
              </a:rPr>
              <a:t>二、拓展应用</a:t>
            </a:r>
            <a:r>
              <a:rPr lang="en-US" sz="2800" b="0">
                <a:solidFill>
                  <a:srgbClr val="000000"/>
                </a:solidFill>
                <a:latin typeface="Microsoft YaHei UI" panose="020B0503020204020204" charset="-122"/>
                <a:ea typeface="宋体" panose="02010600030101010101" pitchFamily="2" charset="-122"/>
              </a:rPr>
              <a:t>1. </a:t>
            </a:r>
            <a:r>
              <a:rPr lang="zh-CN" sz="2800" b="1">
                <a:solidFill>
                  <a:srgbClr val="FF4C41"/>
                </a:solidFill>
                <a:ea typeface="宋体" panose="02010600030101010101" pitchFamily="2" charset="-122"/>
              </a:rPr>
              <a:t>【答案】</a:t>
            </a:r>
            <a:r>
              <a:rPr lang="zh-CN" sz="2800" b="0">
                <a:solidFill>
                  <a:srgbClr val="000000"/>
                </a:solidFill>
                <a:ea typeface="宋体" panose="02010600030101010101" pitchFamily="2" charset="-122"/>
              </a:rPr>
              <a:t>在食物充足、空间广阔、气候适宜、没有天敌等优越条件下，种群可能会呈“J”形增长。例如，澳大利亚昆虫学家曾对果园中蓟马种群进行过长达14年的研究，发现在环境条件较好的年份，它们的种群数量增长迅速，表现出季节性的“J”形增长。在有限的环境中，如果种群的初始密度很低，种群数量可能会出现迅速增长，随着种群密度的增加，种内竞争就会加剧，因此，种群数量增加到一定程度就会停止增长，这就是“S”形增长。例如，栅列藻、小球藻等低等植物的种群增长，常常具有“S”形增长的特点。</a:t>
            </a:r>
            <a:r>
              <a:rPr lang="en-US" sz="2800" b="0">
                <a:solidFill>
                  <a:srgbClr val="000000"/>
                </a:solidFill>
                <a:latin typeface="Microsoft YaHei UI" panose="020B0503020204020204" charset="-122"/>
                <a:ea typeface="宋体" panose="02010600030101010101" pitchFamily="2" charset="-122"/>
              </a:rPr>
              <a:t>2.  </a:t>
            </a:r>
            <a:r>
              <a:rPr lang="zh-CN" sz="2800" b="1">
                <a:solidFill>
                  <a:srgbClr val="FF4C41"/>
                </a:solidFill>
                <a:ea typeface="宋体" panose="02010600030101010101" pitchFamily="2" charset="-122"/>
              </a:rPr>
              <a:t>【提示】</a:t>
            </a:r>
            <a:r>
              <a:rPr lang="zh-CN" sz="2800" b="0">
                <a:solidFill>
                  <a:srgbClr val="000000"/>
                </a:solidFill>
                <a:ea typeface="宋体" panose="02010600030101010101" pitchFamily="2" charset="-122"/>
              </a:rPr>
              <a:t>同样大小的池塘，对不同种类的鱼来说，环境容纳量是不同的。可以根据欲养殖的鱼的种类，查阅相关资料或请教有经验的人，了解单位面积水面应放养的鱼的数量。</a:t>
            </a:r>
            <a:endParaRPr lang="zh-CN" altLang="en-US" sz="28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2"/>
          <p:cNvSpPr txBox="1"/>
          <p:nvPr>
            <p:custDataLst>
              <p:tags r:id="rId1"/>
            </p:custDataLst>
          </p:nvPr>
        </p:nvSpPr>
        <p:spPr>
          <a:xfrm>
            <a:off x="109220" y="192405"/>
            <a:ext cx="2583815" cy="583565"/>
          </a:xfrm>
          <a:prstGeom prst="rect">
            <a:avLst/>
          </a:prstGeom>
          <a:noFill/>
          <a:ln w="9525">
            <a:noFill/>
          </a:ln>
        </p:spPr>
        <p:txBody>
          <a:bodyPr wrap="square">
            <a:spAutoFit/>
          </a:bodyPr>
          <a:lstStyle/>
          <a:p>
            <a:pPr>
              <a:spcBef>
                <a:spcPct val="50000"/>
              </a:spcBef>
            </a:pPr>
            <a:r>
              <a:rPr lang="zh-CN" altLang="en-US" sz="3200" b="1" smtClean="0">
                <a:solidFill>
                  <a:srgbClr val="0000FF"/>
                </a:solidFill>
                <a:latin typeface="Arial Black" panose="020B0A04020102020204" charset="0"/>
                <a:ea typeface="微软雅黑" panose="020B0503020204020204" pitchFamily="34" charset="-122"/>
              </a:rPr>
              <a:t>思考与讨论</a:t>
            </a:r>
            <a:endParaRPr lang="zh-CN" altLang="en-US" sz="3200" b="1" smtClean="0">
              <a:solidFill>
                <a:srgbClr val="0000FF"/>
              </a:solidFill>
              <a:latin typeface="Arial Black" panose="020B0A04020102020204" charset="0"/>
              <a:ea typeface="微软雅黑" panose="020B0503020204020204" pitchFamily="34" charset="-122"/>
            </a:endParaRPr>
          </a:p>
        </p:txBody>
      </p:sp>
      <p:sp>
        <p:nvSpPr>
          <p:cNvPr id="6" name="Text Box 2"/>
          <p:cNvSpPr txBox="1"/>
          <p:nvPr>
            <p:custDataLst>
              <p:tags r:id="rId2"/>
            </p:custDataLst>
          </p:nvPr>
        </p:nvSpPr>
        <p:spPr>
          <a:xfrm>
            <a:off x="3223817" y="192193"/>
            <a:ext cx="5376597" cy="583565"/>
          </a:xfrm>
          <a:prstGeom prst="rect">
            <a:avLst/>
          </a:prstGeom>
          <a:noFill/>
          <a:ln w="9525">
            <a:noFill/>
          </a:ln>
        </p:spPr>
        <p:txBody>
          <a:bodyPr wrap="square">
            <a:spAutoFit/>
          </a:bodyPr>
          <a:lstStyle/>
          <a:p>
            <a:pPr>
              <a:spcBef>
                <a:spcPct val="50000"/>
              </a:spcBef>
            </a:pPr>
            <a:r>
              <a:rPr lang="zh-CN" altLang="en-US" sz="3200" b="1" smtClean="0">
                <a:latin typeface="Arial Black" panose="020B0A04020102020204" charset="0"/>
                <a:ea typeface="微软雅黑" panose="020B0503020204020204" pitchFamily="34" charset="-122"/>
              </a:rPr>
              <a:t>分析自然界种群增长的实例</a:t>
            </a:r>
            <a:endParaRPr lang="zh-CN" altLang="en-US" sz="3200" b="1" smtClean="0">
              <a:latin typeface="Arial Black" panose="020B0A04020102020204" charset="0"/>
              <a:ea typeface="微软雅黑" panose="020B0503020204020204" pitchFamily="34" charset="-122"/>
            </a:endParaRPr>
          </a:p>
        </p:txBody>
      </p:sp>
      <p:sp>
        <p:nvSpPr>
          <p:cNvPr id="7" name="Text Box 2"/>
          <p:cNvSpPr txBox="1"/>
          <p:nvPr>
            <p:custDataLst>
              <p:tags r:id="rId3"/>
            </p:custDataLst>
          </p:nvPr>
        </p:nvSpPr>
        <p:spPr>
          <a:xfrm>
            <a:off x="442549" y="933183"/>
            <a:ext cx="5376597" cy="1732915"/>
          </a:xfrm>
          <a:prstGeom prst="rect">
            <a:avLst/>
          </a:prstGeom>
          <a:noFill/>
          <a:ln w="9525">
            <a:noFill/>
          </a:ln>
        </p:spPr>
        <p:txBody>
          <a:bodyPr wrap="square">
            <a:spAutoFit/>
          </a:bodyPr>
          <a:lstStyle/>
          <a:p>
            <a:pPr>
              <a:spcBef>
                <a:spcPct val="50000"/>
              </a:spcBef>
            </a:pPr>
            <a:r>
              <a:rPr lang="zh-CN" altLang="en-US" sz="2665" b="1" smtClean="0">
                <a:solidFill>
                  <a:srgbClr val="0000FF"/>
                </a:solidFill>
                <a:latin typeface="Arial Black" panose="020B0A04020102020204" charset="0"/>
                <a:ea typeface="微软雅黑" panose="020B0503020204020204" pitchFamily="34" charset="-122"/>
                <a:cs typeface="Arial Black" panose="020B0A04020102020204" charset="0"/>
              </a:rPr>
              <a:t>资料</a:t>
            </a:r>
            <a:r>
              <a:rPr lang="en-US" altLang="zh-CN" sz="2665" b="1" smtClean="0">
                <a:solidFill>
                  <a:srgbClr val="0000FF"/>
                </a:solidFill>
                <a:latin typeface="Arial Black" panose="020B0A04020102020204" charset="0"/>
                <a:ea typeface="微软雅黑" panose="020B0503020204020204" pitchFamily="34" charset="-122"/>
                <a:cs typeface="Arial Black" panose="020B0A04020102020204" charset="0"/>
              </a:rPr>
              <a:t>1</a:t>
            </a:r>
            <a:r>
              <a:rPr lang="en-US" altLang="zh-CN" sz="2665" b="1" smtClean="0">
                <a:latin typeface="Arial Black" panose="020B0A04020102020204" charset="0"/>
                <a:ea typeface="微软雅黑" panose="020B0503020204020204" pitchFamily="34" charset="-122"/>
                <a:cs typeface="Arial Black" panose="020B0A04020102020204" charset="0"/>
              </a:rPr>
              <a:t>  1859</a:t>
            </a:r>
            <a:r>
              <a:rPr lang="zh-CN" altLang="en-US" sz="2665" b="1" smtClean="0">
                <a:latin typeface="Arial Black" panose="020B0A04020102020204" charset="0"/>
                <a:ea typeface="微软雅黑" panose="020B0503020204020204" pitchFamily="34" charset="-122"/>
                <a:cs typeface="Arial Black" panose="020B0A04020102020204" charset="0"/>
              </a:rPr>
              <a:t>年，一位来澳大利亚定居的英国人在他的农场中放生了</a:t>
            </a:r>
            <a:r>
              <a:rPr lang="en-US" altLang="zh-CN" sz="2665" b="1" smtClean="0">
                <a:latin typeface="Arial Black" panose="020B0A04020102020204" charset="0"/>
                <a:ea typeface="微软雅黑" panose="020B0503020204020204" pitchFamily="34" charset="-122"/>
                <a:cs typeface="Arial Black" panose="020B0A04020102020204" charset="0"/>
              </a:rPr>
              <a:t>24</a:t>
            </a:r>
            <a:r>
              <a:rPr lang="zh-CN" altLang="en-US" sz="2665" b="1" smtClean="0">
                <a:latin typeface="Arial Black" panose="020B0A04020102020204" charset="0"/>
                <a:ea typeface="微软雅黑" panose="020B0503020204020204" pitchFamily="34" charset="-122"/>
                <a:cs typeface="Arial Black" panose="020B0A04020102020204" charset="0"/>
              </a:rPr>
              <a:t>只野兔，一个世纪后，这</a:t>
            </a:r>
            <a:r>
              <a:rPr lang="en-US" altLang="zh-CN" sz="2665" b="1" smtClean="0">
                <a:latin typeface="Arial Black" panose="020B0A04020102020204" charset="0"/>
                <a:ea typeface="微软雅黑" panose="020B0503020204020204" pitchFamily="34" charset="-122"/>
                <a:cs typeface="Arial Black" panose="020B0A04020102020204" charset="0"/>
              </a:rPr>
              <a:t>24</a:t>
            </a:r>
            <a:r>
              <a:rPr lang="zh-CN" altLang="en-US" sz="2665" b="1" smtClean="0">
                <a:latin typeface="Arial Black" panose="020B0A04020102020204" charset="0"/>
                <a:ea typeface="微软雅黑" panose="020B0503020204020204" pitchFamily="34" charset="-122"/>
                <a:cs typeface="Arial Black" panose="020B0A04020102020204" charset="0"/>
              </a:rPr>
              <a:t>只野兔的后代竟超过</a:t>
            </a:r>
            <a:r>
              <a:rPr lang="en-US" altLang="zh-CN" sz="2665" b="1" smtClean="0">
                <a:latin typeface="Arial Black" panose="020B0A04020102020204" charset="0"/>
                <a:ea typeface="微软雅黑" panose="020B0503020204020204" pitchFamily="34" charset="-122"/>
                <a:cs typeface="Arial Black" panose="020B0A04020102020204" charset="0"/>
              </a:rPr>
              <a:t>6</a:t>
            </a:r>
            <a:r>
              <a:rPr lang="zh-CN" altLang="en-US" sz="2665" b="1" smtClean="0">
                <a:latin typeface="Arial Black" panose="020B0A04020102020204" charset="0"/>
                <a:ea typeface="微软雅黑" panose="020B0503020204020204" pitchFamily="34" charset="-122"/>
                <a:cs typeface="Arial Black" panose="020B0A04020102020204" charset="0"/>
              </a:rPr>
              <a:t>亿只。</a:t>
            </a:r>
            <a:endParaRPr lang="zh-CN" altLang="en-US" sz="2665" b="1">
              <a:latin typeface="Arial Black" panose="020B0A04020102020204" charset="0"/>
              <a:ea typeface="微软雅黑" panose="020B0503020204020204" pitchFamily="34" charset="-122"/>
              <a:cs typeface="Arial Black" panose="020B0A04020102020204" charset="0"/>
            </a:endParaRPr>
          </a:p>
        </p:txBody>
      </p:sp>
      <p:sp>
        <p:nvSpPr>
          <p:cNvPr id="8" name="Text Box 2"/>
          <p:cNvSpPr txBox="1"/>
          <p:nvPr>
            <p:custDataLst>
              <p:tags r:id="rId4"/>
            </p:custDataLst>
          </p:nvPr>
        </p:nvSpPr>
        <p:spPr>
          <a:xfrm>
            <a:off x="442549" y="2697768"/>
            <a:ext cx="5845472" cy="1322070"/>
          </a:xfrm>
          <a:prstGeom prst="rect">
            <a:avLst/>
          </a:prstGeom>
          <a:noFill/>
          <a:ln w="9525">
            <a:noFill/>
          </a:ln>
        </p:spPr>
        <p:txBody>
          <a:bodyPr wrap="square">
            <a:spAutoFit/>
          </a:bodyPr>
          <a:lstStyle/>
          <a:p>
            <a:pPr>
              <a:spcBef>
                <a:spcPct val="50000"/>
              </a:spcBef>
            </a:pPr>
            <a:r>
              <a:rPr lang="zh-CN" altLang="en-US" sz="2665" b="1" smtClean="0">
                <a:solidFill>
                  <a:srgbClr val="0000FF"/>
                </a:solidFill>
                <a:latin typeface="Arial Black" panose="020B0A04020102020204" charset="0"/>
                <a:ea typeface="微软雅黑" panose="020B0503020204020204" pitchFamily="34" charset="-122"/>
                <a:cs typeface="Arial Black" panose="020B0A04020102020204" charset="0"/>
              </a:rPr>
              <a:t>资料</a:t>
            </a:r>
            <a:r>
              <a:rPr lang="en-US" altLang="zh-CN" sz="2665" b="1" smtClean="0">
                <a:solidFill>
                  <a:srgbClr val="0000FF"/>
                </a:solidFill>
                <a:latin typeface="Arial Black" panose="020B0A04020102020204" charset="0"/>
                <a:ea typeface="微软雅黑" panose="020B0503020204020204" pitchFamily="34" charset="-122"/>
                <a:cs typeface="Arial Black" panose="020B0A04020102020204" charset="0"/>
              </a:rPr>
              <a:t>2</a:t>
            </a:r>
            <a:r>
              <a:rPr lang="en-US" altLang="zh-CN" sz="2665" b="1" smtClean="0">
                <a:latin typeface="Arial Black" panose="020B0A04020102020204" charset="0"/>
                <a:ea typeface="微软雅黑" panose="020B0503020204020204" pitchFamily="34" charset="-122"/>
                <a:cs typeface="Arial Black" panose="020B0A04020102020204" charset="0"/>
              </a:rPr>
              <a:t>  20</a:t>
            </a:r>
            <a:r>
              <a:rPr lang="zh-CN" altLang="en-US" sz="2665" b="1" smtClean="0">
                <a:latin typeface="Arial Black" panose="020B0A04020102020204" charset="0"/>
                <a:ea typeface="微软雅黑" panose="020B0503020204020204" pitchFamily="34" charset="-122"/>
                <a:cs typeface="Arial Black" panose="020B0A04020102020204" charset="0"/>
              </a:rPr>
              <a:t>世纪</a:t>
            </a:r>
            <a:r>
              <a:rPr lang="en-US" altLang="zh-CN" sz="2665" b="1" smtClean="0">
                <a:latin typeface="Arial Black" panose="020B0A04020102020204" charset="0"/>
                <a:ea typeface="微软雅黑" panose="020B0503020204020204" pitchFamily="34" charset="-122"/>
                <a:cs typeface="Arial Black" panose="020B0A04020102020204" charset="0"/>
              </a:rPr>
              <a:t>30</a:t>
            </a:r>
            <a:r>
              <a:rPr lang="zh-CN" altLang="en-US" sz="2665" b="1" smtClean="0">
                <a:latin typeface="Arial Black" panose="020B0A04020102020204" charset="0"/>
                <a:ea typeface="微软雅黑" panose="020B0503020204020204" pitchFamily="34" charset="-122"/>
                <a:cs typeface="Arial Black" panose="020B0A04020102020204" charset="0"/>
              </a:rPr>
              <a:t>年代，人们将环颈雉引入某地一个岛屿。</a:t>
            </a:r>
            <a:r>
              <a:rPr lang="en-US" altLang="zh-CN" sz="2665" b="1" smtClean="0">
                <a:latin typeface="Arial Black" panose="020B0A04020102020204" charset="0"/>
                <a:ea typeface="微软雅黑" panose="020B0503020204020204" pitchFamily="34" charset="-122"/>
                <a:cs typeface="Arial Black" panose="020B0A04020102020204" charset="0"/>
              </a:rPr>
              <a:t>1937-1942</a:t>
            </a:r>
            <a:r>
              <a:rPr lang="zh-CN" altLang="en-US" sz="2665" b="1" smtClean="0">
                <a:latin typeface="Arial Black" panose="020B0A04020102020204" charset="0"/>
                <a:ea typeface="微软雅黑" panose="020B0503020204020204" pitchFamily="34" charset="-122"/>
                <a:cs typeface="Arial Black" panose="020B0A04020102020204" charset="0"/>
              </a:rPr>
              <a:t>年，这个种群增长如右图所示。</a:t>
            </a:r>
            <a:endParaRPr lang="zh-CN" altLang="en-US" sz="2665" b="1">
              <a:latin typeface="Arial Black" panose="020B0A04020102020204" charset="0"/>
              <a:ea typeface="微软雅黑" panose="020B0503020204020204" pitchFamily="34" charset="-122"/>
              <a:cs typeface="Arial Black" panose="020B0A04020102020204" charset="0"/>
            </a:endParaRPr>
          </a:p>
        </p:txBody>
      </p:sp>
      <p:pic>
        <p:nvPicPr>
          <p:cNvPr id="9" name="Picture 7" descr="728DT006[1]"/>
          <p:cNvPicPr>
            <a:picLocks noChangeAspect="1"/>
          </p:cNvPicPr>
          <p:nvPr>
            <p:custDataLst>
              <p:tags r:id="rId5"/>
            </p:custDataLst>
          </p:nvPr>
        </p:nvPicPr>
        <p:blipFill>
          <a:blip r:embed="rId6">
            <a:clrChange>
              <a:clrFrom>
                <a:srgbClr val="FFFEFF"/>
              </a:clrFrom>
              <a:clrTo>
                <a:srgbClr val="FFFEFF">
                  <a:alpha val="0"/>
                </a:srgbClr>
              </a:clrTo>
            </a:clrChange>
            <a:lum bright="-12000" contrast="6000"/>
          </a:blip>
          <a:srcRect l="5147" t="12270" r="6273" b="10654"/>
          <a:stretch>
            <a:fillRect/>
          </a:stretch>
        </p:blipFill>
        <p:spPr>
          <a:xfrm>
            <a:off x="7979992" y="3396747"/>
            <a:ext cx="3750336" cy="2501815"/>
          </a:xfrm>
          <a:prstGeom prst="rect">
            <a:avLst/>
          </a:prstGeom>
          <a:noFill/>
          <a:ln w="9525">
            <a:noFill/>
          </a:ln>
        </p:spPr>
      </p:pic>
      <p:pic>
        <p:nvPicPr>
          <p:cNvPr id="10" name="Picture 5" descr="b0793-09"/>
          <p:cNvPicPr>
            <a:picLocks noChangeAspect="1"/>
          </p:cNvPicPr>
          <p:nvPr>
            <p:custDataLst>
              <p:tags r:id="rId7"/>
            </p:custDataLst>
          </p:nvPr>
        </p:nvPicPr>
        <p:blipFill>
          <a:blip r:embed="rId8"/>
          <a:stretch>
            <a:fillRect/>
          </a:stretch>
        </p:blipFill>
        <p:spPr>
          <a:xfrm>
            <a:off x="8877935" y="775970"/>
            <a:ext cx="3110865" cy="2195830"/>
          </a:xfrm>
          <a:prstGeom prst="rect">
            <a:avLst/>
          </a:prstGeom>
          <a:noFill/>
          <a:ln w="9525">
            <a:noFill/>
          </a:ln>
        </p:spPr>
      </p:pic>
      <p:sp>
        <p:nvSpPr>
          <p:cNvPr id="13" name="Text Box 2"/>
          <p:cNvSpPr txBox="1"/>
          <p:nvPr>
            <p:custDataLst>
              <p:tags r:id="rId9"/>
            </p:custDataLst>
          </p:nvPr>
        </p:nvSpPr>
        <p:spPr>
          <a:xfrm>
            <a:off x="442549" y="4051985"/>
            <a:ext cx="1295467" cy="501650"/>
          </a:xfrm>
          <a:prstGeom prst="rect">
            <a:avLst/>
          </a:prstGeom>
          <a:noFill/>
          <a:ln w="9525">
            <a:noFill/>
          </a:ln>
        </p:spPr>
        <p:txBody>
          <a:bodyPr wrap="square">
            <a:spAutoFit/>
          </a:bodyPr>
          <a:lstStyle/>
          <a:p>
            <a:pPr>
              <a:spcBef>
                <a:spcPct val="50000"/>
              </a:spcBef>
            </a:pPr>
            <a:r>
              <a:rPr lang="zh-CN" altLang="en-US" sz="2665" b="1" smtClean="0">
                <a:solidFill>
                  <a:srgbClr val="0000FF"/>
                </a:solidFill>
                <a:latin typeface="Arial Black" panose="020B0A04020102020204" charset="0"/>
                <a:ea typeface="微软雅黑" panose="020B0503020204020204" pitchFamily="34" charset="-122"/>
              </a:rPr>
              <a:t>讨论</a:t>
            </a:r>
            <a:r>
              <a:rPr lang="en-US" altLang="zh-CN" sz="2665" b="1" smtClean="0">
                <a:solidFill>
                  <a:srgbClr val="0000FF"/>
                </a:solidFill>
                <a:latin typeface="Arial Black" panose="020B0A04020102020204" charset="0"/>
                <a:ea typeface="微软雅黑" panose="020B0503020204020204" pitchFamily="34" charset="-122"/>
              </a:rPr>
              <a:t>:</a:t>
            </a:r>
            <a:endParaRPr lang="en-US" altLang="zh-CN" sz="2665" b="1" smtClean="0">
              <a:solidFill>
                <a:srgbClr val="0000FF"/>
              </a:solidFill>
              <a:latin typeface="Arial Black" panose="020B0A04020102020204" charset="0"/>
              <a:ea typeface="微软雅黑" panose="020B0503020204020204" pitchFamily="34" charset="-122"/>
            </a:endParaRPr>
          </a:p>
        </p:txBody>
      </p:sp>
      <p:sp>
        <p:nvSpPr>
          <p:cNvPr id="14" name="Text Box 2"/>
          <p:cNvSpPr txBox="1"/>
          <p:nvPr>
            <p:custDataLst>
              <p:tags r:id="rId10"/>
            </p:custDataLst>
          </p:nvPr>
        </p:nvSpPr>
        <p:spPr>
          <a:xfrm>
            <a:off x="623392" y="4654319"/>
            <a:ext cx="8544949" cy="1424940"/>
          </a:xfrm>
          <a:prstGeom prst="rect">
            <a:avLst/>
          </a:prstGeom>
          <a:noFill/>
          <a:ln w="9525">
            <a:noFill/>
          </a:ln>
        </p:spPr>
        <p:txBody>
          <a:bodyPr wrap="square">
            <a:spAutoFit/>
          </a:bodyPr>
          <a:lstStyle/>
          <a:p>
            <a:pPr>
              <a:lnSpc>
                <a:spcPts val="2400"/>
              </a:lnSpc>
              <a:spcBef>
                <a:spcPct val="50000"/>
              </a:spcBef>
            </a:pPr>
            <a:r>
              <a:rPr lang="en-US" altLang="zh-CN" sz="2665" b="1" smtClean="0">
                <a:solidFill>
                  <a:srgbClr val="0000FF"/>
                </a:solidFill>
                <a:latin typeface="Arial Black" panose="020B0A04020102020204" charset="0"/>
                <a:ea typeface="微软雅黑" panose="020B0503020204020204" pitchFamily="34" charset="-122"/>
                <a:cs typeface="Arial Black" panose="020B0A04020102020204" charset="0"/>
              </a:rPr>
              <a:t>1.</a:t>
            </a:r>
            <a:r>
              <a:rPr lang="zh-CN" altLang="en-US" sz="2665" b="1" smtClean="0">
                <a:solidFill>
                  <a:srgbClr val="0000FF"/>
                </a:solidFill>
                <a:latin typeface="Arial Black" panose="020B0A04020102020204" charset="0"/>
                <a:ea typeface="微软雅黑" panose="020B0503020204020204" pitchFamily="34" charset="-122"/>
                <a:cs typeface="Arial Black" panose="020B0A04020102020204" charset="0"/>
              </a:rPr>
              <a:t>这两个资料中种群增长有什么共同点</a:t>
            </a:r>
            <a:r>
              <a:rPr lang="en-US" altLang="zh-CN" sz="2665" b="1" smtClean="0">
                <a:solidFill>
                  <a:srgbClr val="0000FF"/>
                </a:solidFill>
                <a:latin typeface="Arial Black" panose="020B0A04020102020204" charset="0"/>
                <a:ea typeface="微软雅黑" panose="020B0503020204020204" pitchFamily="34" charset="-122"/>
                <a:cs typeface="Arial Black" panose="020B0A04020102020204" charset="0"/>
              </a:rPr>
              <a:t>?</a:t>
            </a:r>
            <a:endParaRPr lang="en-US" altLang="zh-CN" sz="2665" b="1" smtClean="0">
              <a:solidFill>
                <a:srgbClr val="0000FF"/>
              </a:solidFill>
              <a:latin typeface="Arial Black" panose="020B0A04020102020204" charset="0"/>
              <a:ea typeface="微软雅黑" panose="020B0503020204020204" pitchFamily="34" charset="-122"/>
              <a:cs typeface="Arial Black" panose="020B0A04020102020204" charset="0"/>
            </a:endParaRPr>
          </a:p>
          <a:p>
            <a:pPr>
              <a:lnSpc>
                <a:spcPts val="2400"/>
              </a:lnSpc>
              <a:spcBef>
                <a:spcPct val="50000"/>
              </a:spcBef>
            </a:pPr>
            <a:r>
              <a:rPr lang="en-US" altLang="zh-CN" sz="2665" b="1" smtClean="0">
                <a:solidFill>
                  <a:srgbClr val="0000FF"/>
                </a:solidFill>
                <a:latin typeface="Arial Black" panose="020B0A04020102020204" charset="0"/>
                <a:ea typeface="微软雅黑" panose="020B0503020204020204" pitchFamily="34" charset="-122"/>
                <a:cs typeface="Arial Black" panose="020B0A04020102020204" charset="0"/>
              </a:rPr>
              <a:t>2.</a:t>
            </a:r>
            <a:r>
              <a:rPr lang="zh-CN" altLang="en-US" sz="2665" b="1" smtClean="0">
                <a:solidFill>
                  <a:srgbClr val="0000FF"/>
                </a:solidFill>
                <a:latin typeface="Arial Black" panose="020B0A04020102020204" charset="0"/>
                <a:ea typeface="微软雅黑" panose="020B0503020204020204" pitchFamily="34" charset="-122"/>
                <a:cs typeface="Arial Black" panose="020B0A04020102020204" charset="0"/>
              </a:rPr>
              <a:t>种群出现这种增长的原因是什么？</a:t>
            </a:r>
            <a:endParaRPr lang="en-US" altLang="zh-CN" sz="2665" b="1" smtClean="0">
              <a:solidFill>
                <a:srgbClr val="0000FF"/>
              </a:solidFill>
              <a:latin typeface="Arial Black" panose="020B0A04020102020204" charset="0"/>
              <a:ea typeface="微软雅黑" panose="020B0503020204020204" pitchFamily="34" charset="-122"/>
              <a:cs typeface="Arial Black" panose="020B0A04020102020204" charset="0"/>
            </a:endParaRPr>
          </a:p>
          <a:p>
            <a:pPr>
              <a:lnSpc>
                <a:spcPts val="2400"/>
              </a:lnSpc>
              <a:spcBef>
                <a:spcPct val="50000"/>
              </a:spcBef>
            </a:pPr>
            <a:r>
              <a:rPr lang="en-US" altLang="zh-CN" sz="2665" b="1" smtClean="0">
                <a:solidFill>
                  <a:srgbClr val="0000FF"/>
                </a:solidFill>
                <a:latin typeface="Arial Black" panose="020B0A04020102020204" charset="0"/>
                <a:ea typeface="微软雅黑" panose="020B0503020204020204" pitchFamily="34" charset="-122"/>
                <a:cs typeface="Arial Black" panose="020B0A04020102020204" charset="0"/>
              </a:rPr>
              <a:t>3.</a:t>
            </a:r>
            <a:r>
              <a:rPr lang="zh-CN" altLang="en-US" sz="2665" b="1" smtClean="0">
                <a:solidFill>
                  <a:srgbClr val="0000FF"/>
                </a:solidFill>
                <a:latin typeface="Arial Black" panose="020B0A04020102020204" charset="0"/>
                <a:ea typeface="微软雅黑" panose="020B0503020204020204" pitchFamily="34" charset="-122"/>
                <a:cs typeface="Arial Black" panose="020B0A04020102020204" charset="0"/>
              </a:rPr>
              <a:t>这种种群增长的趋势能不能一直持续下去？为什么？</a:t>
            </a:r>
            <a:endParaRPr lang="zh-CN" altLang="en-US" sz="2665" b="1">
              <a:latin typeface="Arial Black" panose="020B0A04020102020204" charset="0"/>
              <a:ea typeface="微软雅黑" panose="020B0503020204020204" pitchFamily="34" charset="-122"/>
              <a:cs typeface="Arial Black" panose="020B0A04020102020204" charset="0"/>
            </a:endParaRPr>
          </a:p>
        </p:txBody>
      </p:sp>
      <p:grpSp>
        <p:nvGrpSpPr>
          <p:cNvPr id="5" name="组合 4"/>
          <p:cNvGrpSpPr/>
          <p:nvPr>
            <p:custDataLst>
              <p:tags r:id="rId11"/>
            </p:custDataLst>
          </p:nvPr>
        </p:nvGrpSpPr>
        <p:grpSpPr>
          <a:xfrm>
            <a:off x="80010" y="-20320"/>
            <a:ext cx="12017375" cy="6858000"/>
            <a:chOff x="220717" y="178677"/>
            <a:chExt cx="11666483" cy="6568965"/>
          </a:xfrm>
        </p:grpSpPr>
        <p:sp>
          <p:nvSpPr>
            <p:cNvPr id="2" name="矩形 1"/>
            <p:cNvSpPr/>
            <p:nvPr>
              <p:custDataLst>
                <p:tags r:id="rId12"/>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a:stCxn id="2" idx="0"/>
            </p:cNvCxnSpPr>
            <p:nvPr>
              <p:custDataLst>
                <p:tags r:id="rId13"/>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custDataLst>
                <p:tags r:id="rId14"/>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15"/>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pic>
        <p:nvPicPr>
          <p:cNvPr id="11" name="Picture 4" descr="X2016"/>
          <p:cNvPicPr>
            <a:picLocks noChangeAspect="1"/>
          </p:cNvPicPr>
          <p:nvPr>
            <p:custDataLst>
              <p:tags r:id="rId16"/>
            </p:custDataLst>
          </p:nvPr>
        </p:nvPicPr>
        <p:blipFill>
          <a:blip r:embed="rId17"/>
          <a:srcRect t="16470" b="14117"/>
          <a:stretch>
            <a:fillRect/>
          </a:stretch>
        </p:blipFill>
        <p:spPr>
          <a:xfrm>
            <a:off x="6004256" y="776136"/>
            <a:ext cx="2688299" cy="2195699"/>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par>
                                <p:cTn id="8" presetID="4"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par>
                                <p:cTn id="11" presetID="4"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2"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4" fill="hold" grpId="3"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P spid="13" grpId="2"/>
      <p:bldP spid="14" grpId="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X2016"/>
          <p:cNvPicPr>
            <a:picLocks noChangeAspect="1"/>
          </p:cNvPicPr>
          <p:nvPr>
            <p:custDataLst>
              <p:tags r:id="rId1"/>
            </p:custDataLst>
          </p:nvPr>
        </p:nvPicPr>
        <p:blipFill>
          <a:blip r:embed="rId2"/>
          <a:srcRect t="16470" b="14117"/>
          <a:stretch>
            <a:fillRect/>
          </a:stretch>
        </p:blipFill>
        <p:spPr>
          <a:xfrm>
            <a:off x="537845" y="411480"/>
            <a:ext cx="3265805" cy="2667000"/>
          </a:xfrm>
          <a:prstGeom prst="rect">
            <a:avLst/>
          </a:prstGeom>
          <a:noFill/>
          <a:ln w="9525">
            <a:noFill/>
          </a:ln>
        </p:spPr>
      </p:pic>
      <p:sp>
        <p:nvSpPr>
          <p:cNvPr id="13" name="Text Box 2"/>
          <p:cNvSpPr txBox="1"/>
          <p:nvPr>
            <p:custDataLst>
              <p:tags r:id="rId3"/>
            </p:custDataLst>
          </p:nvPr>
        </p:nvSpPr>
        <p:spPr>
          <a:xfrm>
            <a:off x="1442787" y="5304628"/>
            <a:ext cx="8544949" cy="398780"/>
          </a:xfrm>
          <a:prstGeom prst="rect">
            <a:avLst/>
          </a:prstGeom>
          <a:noFill/>
          <a:ln w="9525">
            <a:noFill/>
          </a:ln>
        </p:spPr>
        <p:txBody>
          <a:bodyPr wrap="square">
            <a:spAutoFit/>
          </a:bodyPr>
          <a:lstStyle/>
          <a:p>
            <a:pPr>
              <a:lnSpc>
                <a:spcPts val="2400"/>
              </a:lnSpc>
              <a:spcBef>
                <a:spcPct val="50000"/>
              </a:spcBef>
            </a:pPr>
            <a:r>
              <a:rPr lang="en-US" altLang="zh-CN" sz="2800" b="1" smtClean="0">
                <a:latin typeface="Arial Black" panose="020B0A04020102020204" charset="0"/>
                <a:ea typeface="微软雅黑" panose="020B0503020204020204" pitchFamily="34" charset="-122"/>
                <a:cs typeface="Arial Black" panose="020B0A04020102020204" charset="0"/>
              </a:rPr>
              <a:t>3.</a:t>
            </a:r>
            <a:r>
              <a:rPr lang="zh-CN" altLang="en-US" sz="2800" b="1" smtClean="0">
                <a:latin typeface="Arial Black" panose="020B0A04020102020204" charset="0"/>
                <a:ea typeface="微软雅黑" panose="020B0503020204020204" pitchFamily="34" charset="-122"/>
                <a:cs typeface="Arial Black" panose="020B0A04020102020204" charset="0"/>
              </a:rPr>
              <a:t>这种种群增长的趋势能不能一直持续下去？为什么？</a:t>
            </a:r>
            <a:endParaRPr lang="zh-CN" altLang="en-US" sz="2800" b="1">
              <a:latin typeface="Arial Black" panose="020B0A04020102020204" charset="0"/>
              <a:ea typeface="微软雅黑" panose="020B0503020204020204" pitchFamily="34" charset="-122"/>
              <a:cs typeface="Arial Black" panose="020B0A04020102020204" charset="0"/>
            </a:endParaRPr>
          </a:p>
        </p:txBody>
      </p:sp>
      <p:pic>
        <p:nvPicPr>
          <p:cNvPr id="14" name="Picture 5" descr="b0793-09"/>
          <p:cNvPicPr>
            <a:picLocks noChangeAspect="1"/>
          </p:cNvPicPr>
          <p:nvPr>
            <p:custDataLst>
              <p:tags r:id="rId4"/>
            </p:custDataLst>
          </p:nvPr>
        </p:nvPicPr>
        <p:blipFill>
          <a:blip r:embed="rId5"/>
          <a:stretch>
            <a:fillRect/>
          </a:stretch>
        </p:blipFill>
        <p:spPr>
          <a:xfrm>
            <a:off x="3881120" y="411480"/>
            <a:ext cx="3860165" cy="2662555"/>
          </a:xfrm>
          <a:prstGeom prst="rect">
            <a:avLst/>
          </a:prstGeom>
          <a:noFill/>
          <a:ln w="9525">
            <a:noFill/>
          </a:ln>
        </p:spPr>
      </p:pic>
      <p:sp>
        <p:nvSpPr>
          <p:cNvPr id="15" name="矩形 14"/>
          <p:cNvSpPr/>
          <p:nvPr>
            <p:custDataLst>
              <p:tags r:id="rId6"/>
            </p:custDataLst>
          </p:nvPr>
        </p:nvSpPr>
        <p:spPr>
          <a:xfrm>
            <a:off x="1442720" y="3310890"/>
            <a:ext cx="6749415" cy="398780"/>
          </a:xfrm>
          <a:prstGeom prst="rect">
            <a:avLst/>
          </a:prstGeom>
        </p:spPr>
        <p:txBody>
          <a:bodyPr wrap="square">
            <a:spAutoFit/>
          </a:bodyPr>
          <a:lstStyle/>
          <a:p>
            <a:pPr>
              <a:lnSpc>
                <a:spcPts val="2400"/>
              </a:lnSpc>
              <a:spcBef>
                <a:spcPct val="50000"/>
              </a:spcBef>
            </a:pPr>
            <a:r>
              <a:rPr lang="en-US" altLang="zh-CN" sz="2800" b="1" smtClean="0">
                <a:latin typeface="Arial Black" panose="020B0A04020102020204" charset="0"/>
                <a:ea typeface="微软雅黑" panose="020B0503020204020204" pitchFamily="34" charset="-122"/>
                <a:cs typeface="Arial Black" panose="020B0A04020102020204" charset="0"/>
              </a:rPr>
              <a:t>1.</a:t>
            </a:r>
            <a:r>
              <a:rPr lang="zh-CN" altLang="en-US" sz="2800" b="1" smtClean="0">
                <a:latin typeface="Arial Black" panose="020B0A04020102020204" charset="0"/>
                <a:ea typeface="微软雅黑" panose="020B0503020204020204" pitchFamily="34" charset="-122"/>
                <a:cs typeface="Arial Black" panose="020B0A04020102020204" charset="0"/>
              </a:rPr>
              <a:t>这两个资料中种群增长有什么共同点</a:t>
            </a:r>
            <a:r>
              <a:rPr lang="en-US" altLang="zh-CN" sz="2800" b="1" smtClean="0">
                <a:latin typeface="Arial Black" panose="020B0A04020102020204" charset="0"/>
                <a:ea typeface="微软雅黑" panose="020B0503020204020204" pitchFamily="34" charset="-122"/>
                <a:cs typeface="Arial Black" panose="020B0A04020102020204" charset="0"/>
              </a:rPr>
              <a:t>?</a:t>
            </a:r>
            <a:endParaRPr lang="en-US" altLang="zh-CN" sz="2800" b="1" smtClean="0">
              <a:latin typeface="Arial Black" panose="020B0A04020102020204" charset="0"/>
              <a:ea typeface="微软雅黑" panose="020B0503020204020204" pitchFamily="34" charset="-122"/>
              <a:cs typeface="Arial Black" panose="020B0A04020102020204" charset="0"/>
            </a:endParaRPr>
          </a:p>
        </p:txBody>
      </p:sp>
      <p:sp>
        <p:nvSpPr>
          <p:cNvPr id="16" name="矩形 15"/>
          <p:cNvSpPr/>
          <p:nvPr>
            <p:custDataLst>
              <p:tags r:id="rId7"/>
            </p:custDataLst>
          </p:nvPr>
        </p:nvSpPr>
        <p:spPr>
          <a:xfrm>
            <a:off x="1442720" y="4307840"/>
            <a:ext cx="6445885" cy="398780"/>
          </a:xfrm>
          <a:prstGeom prst="rect">
            <a:avLst/>
          </a:prstGeom>
        </p:spPr>
        <p:txBody>
          <a:bodyPr wrap="square">
            <a:spAutoFit/>
          </a:bodyPr>
          <a:lstStyle/>
          <a:p>
            <a:pPr>
              <a:lnSpc>
                <a:spcPts val="2400"/>
              </a:lnSpc>
              <a:spcBef>
                <a:spcPct val="50000"/>
              </a:spcBef>
            </a:pPr>
            <a:r>
              <a:rPr lang="en-US" altLang="zh-CN" sz="2800" b="1" smtClean="0">
                <a:latin typeface="Arial Black" panose="020B0A04020102020204" charset="0"/>
                <a:ea typeface="微软雅黑" panose="020B0503020204020204" pitchFamily="34" charset="-122"/>
                <a:cs typeface="Arial Black" panose="020B0A04020102020204" charset="0"/>
              </a:rPr>
              <a:t>2.</a:t>
            </a:r>
            <a:r>
              <a:rPr lang="zh-CN" altLang="en-US" sz="2800" b="1" smtClean="0">
                <a:latin typeface="Arial Black" panose="020B0A04020102020204" charset="0"/>
                <a:ea typeface="微软雅黑" panose="020B0503020204020204" pitchFamily="34" charset="-122"/>
                <a:cs typeface="Arial Black" panose="020B0A04020102020204" charset="0"/>
              </a:rPr>
              <a:t>种群出现这种增长的原因是什么？</a:t>
            </a:r>
            <a:endParaRPr lang="en-US" altLang="zh-CN" sz="2800" b="1" smtClean="0">
              <a:latin typeface="Arial Black" panose="020B0A04020102020204" charset="0"/>
              <a:ea typeface="微软雅黑" panose="020B0503020204020204" pitchFamily="34" charset="-122"/>
              <a:cs typeface="Arial Black" panose="020B0A04020102020204" charset="0"/>
            </a:endParaRPr>
          </a:p>
        </p:txBody>
      </p:sp>
      <p:sp>
        <p:nvSpPr>
          <p:cNvPr id="17" name="矩形 16"/>
          <p:cNvSpPr/>
          <p:nvPr>
            <p:custDataLst>
              <p:tags r:id="rId8"/>
            </p:custDataLst>
          </p:nvPr>
        </p:nvSpPr>
        <p:spPr>
          <a:xfrm>
            <a:off x="1901825" y="3809365"/>
            <a:ext cx="6485255" cy="398780"/>
          </a:xfrm>
          <a:prstGeom prst="rect">
            <a:avLst/>
          </a:prstGeom>
        </p:spPr>
        <p:txBody>
          <a:bodyPr wrap="square">
            <a:spAutoFit/>
          </a:bodyPr>
          <a:lstStyle/>
          <a:p>
            <a:pPr>
              <a:lnSpc>
                <a:spcPts val="2400"/>
              </a:lnSpc>
              <a:spcBef>
                <a:spcPct val="50000"/>
              </a:spcBef>
            </a:pP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rPr>
              <a:t>种群数量增长迅猛,且呈无限增长趋势。</a:t>
            </a:r>
            <a:endPar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endParaRPr>
          </a:p>
        </p:txBody>
      </p:sp>
      <p:sp>
        <p:nvSpPr>
          <p:cNvPr id="18" name="矩形 17"/>
          <p:cNvSpPr/>
          <p:nvPr>
            <p:custDataLst>
              <p:tags r:id="rId9"/>
            </p:custDataLst>
          </p:nvPr>
        </p:nvSpPr>
        <p:spPr>
          <a:xfrm>
            <a:off x="2449371" y="4806058"/>
            <a:ext cx="3984443" cy="398780"/>
          </a:xfrm>
          <a:prstGeom prst="rect">
            <a:avLst/>
          </a:prstGeom>
        </p:spPr>
        <p:txBody>
          <a:bodyPr wrap="square">
            <a:spAutoFit/>
          </a:bodyPr>
          <a:lstStyle/>
          <a:p>
            <a:pPr>
              <a:lnSpc>
                <a:spcPts val="2400"/>
              </a:lnSpc>
              <a:spcBef>
                <a:spcPct val="50000"/>
              </a:spcBef>
            </a:pPr>
            <a:r>
              <a:rPr lang="zh-CN" altLang="en-US" sz="2800" b="1" smtClean="0">
                <a:solidFill>
                  <a:srgbClr val="FF0000"/>
                </a:solidFill>
                <a:latin typeface="Arial Black" panose="020B0A04020102020204" charset="0"/>
                <a:ea typeface="微软雅黑" panose="020B0503020204020204" pitchFamily="34" charset="-122"/>
              </a:rPr>
              <a:t>食物充足，缺少天敌等</a:t>
            </a:r>
            <a:endParaRPr lang="zh-CN" altLang="en-US" sz="2800" b="1" smtClean="0">
              <a:solidFill>
                <a:srgbClr val="FF0000"/>
              </a:solidFill>
              <a:latin typeface="Arial Black" panose="020B0A04020102020204" charset="0"/>
              <a:ea typeface="微软雅黑" panose="020B0503020204020204" pitchFamily="34" charset="-122"/>
            </a:endParaRPr>
          </a:p>
        </p:txBody>
      </p:sp>
      <p:sp>
        <p:nvSpPr>
          <p:cNvPr id="19" name="矩形 18"/>
          <p:cNvSpPr/>
          <p:nvPr>
            <p:custDataLst>
              <p:tags r:id="rId10"/>
            </p:custDataLst>
          </p:nvPr>
        </p:nvSpPr>
        <p:spPr>
          <a:xfrm>
            <a:off x="2514141" y="5803496"/>
            <a:ext cx="4303151" cy="398780"/>
          </a:xfrm>
          <a:prstGeom prst="rect">
            <a:avLst/>
          </a:prstGeom>
        </p:spPr>
        <p:txBody>
          <a:bodyPr wrap="square">
            <a:spAutoFit/>
          </a:bodyPr>
          <a:lstStyle/>
          <a:p>
            <a:pPr>
              <a:lnSpc>
                <a:spcPts val="2400"/>
              </a:lnSpc>
              <a:spcBef>
                <a:spcPct val="50000"/>
              </a:spcBef>
            </a:pPr>
            <a:r>
              <a:rPr lang="zh-CN" altLang="en-US" sz="2800" b="1" smtClean="0">
                <a:solidFill>
                  <a:srgbClr val="FF0000"/>
                </a:solidFill>
                <a:latin typeface="Arial Black" panose="020B0A04020102020204" charset="0"/>
                <a:ea typeface="微软雅黑" panose="020B0503020204020204" pitchFamily="34" charset="-122"/>
              </a:rPr>
              <a:t>不能，因食物和空间有限</a:t>
            </a:r>
            <a:endParaRPr lang="zh-CN" altLang="en-US" sz="2800" b="1" smtClean="0">
              <a:solidFill>
                <a:srgbClr val="FF0000"/>
              </a:solidFill>
              <a:latin typeface="Arial Black" panose="020B0A04020102020204" charset="0"/>
              <a:ea typeface="微软雅黑" panose="020B0503020204020204" pitchFamily="34" charset="-122"/>
            </a:endParaRPr>
          </a:p>
        </p:txBody>
      </p:sp>
      <p:sp>
        <p:nvSpPr>
          <p:cNvPr id="20" name="Text Box 2"/>
          <p:cNvSpPr txBox="1"/>
          <p:nvPr>
            <p:custDataLst>
              <p:tags r:id="rId11"/>
            </p:custDataLst>
          </p:nvPr>
        </p:nvSpPr>
        <p:spPr>
          <a:xfrm>
            <a:off x="465884" y="3229420"/>
            <a:ext cx="1295467" cy="521970"/>
          </a:xfrm>
          <a:prstGeom prst="rect">
            <a:avLst/>
          </a:prstGeom>
          <a:noFill/>
          <a:ln w="9525">
            <a:noFill/>
          </a:ln>
        </p:spPr>
        <p:txBody>
          <a:bodyPr wrap="square">
            <a:spAutoFit/>
          </a:bodyPr>
          <a:lstStyle/>
          <a:p>
            <a:pPr>
              <a:spcBef>
                <a:spcPct val="50000"/>
              </a:spcBef>
            </a:pPr>
            <a:r>
              <a:rPr lang="zh-CN" altLang="en-US" sz="2800" b="1" smtClean="0">
                <a:latin typeface="Arial Black" panose="020B0A04020102020204" charset="0"/>
                <a:ea typeface="微软雅黑" panose="020B0503020204020204" pitchFamily="34" charset="-122"/>
              </a:rPr>
              <a:t>讨论</a:t>
            </a:r>
            <a:r>
              <a:rPr lang="en-US" altLang="zh-CN" sz="2800" b="1" smtClean="0">
                <a:latin typeface="Arial Black" panose="020B0A04020102020204" charset="0"/>
                <a:ea typeface="微软雅黑" panose="020B0503020204020204" pitchFamily="34" charset="-122"/>
              </a:rPr>
              <a:t>:</a:t>
            </a:r>
            <a:endParaRPr lang="en-US" altLang="zh-CN" sz="2800" b="1" smtClean="0">
              <a:latin typeface="Arial Black" panose="020B0A04020102020204" charset="0"/>
              <a:ea typeface="微软雅黑" panose="020B0503020204020204" pitchFamily="34" charset="-122"/>
            </a:endParaRPr>
          </a:p>
        </p:txBody>
      </p:sp>
      <p:grpSp>
        <p:nvGrpSpPr>
          <p:cNvPr id="5" name="组合 4"/>
          <p:cNvGrpSpPr/>
          <p:nvPr>
            <p:custDataLst>
              <p:tags r:id="rId12"/>
            </p:custDataLst>
          </p:nvPr>
        </p:nvGrpSpPr>
        <p:grpSpPr>
          <a:xfrm>
            <a:off x="80010" y="-20320"/>
            <a:ext cx="12017375" cy="6858000"/>
            <a:chOff x="220717" y="178677"/>
            <a:chExt cx="11666483" cy="6568965"/>
          </a:xfrm>
        </p:grpSpPr>
        <p:sp>
          <p:nvSpPr>
            <p:cNvPr id="4" name="矩形 3"/>
            <p:cNvSpPr/>
            <p:nvPr>
              <p:custDataLst>
                <p:tags r:id="rId13"/>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4" idx="0"/>
            </p:cNvCxnSpPr>
            <p:nvPr>
              <p:custDataLst>
                <p:tags r:id="rId14"/>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15"/>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16"/>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pic>
        <p:nvPicPr>
          <p:cNvPr id="10" name="Picture 7" descr="728DT006[1]"/>
          <p:cNvPicPr>
            <a:picLocks noChangeAspect="1"/>
          </p:cNvPicPr>
          <p:nvPr>
            <p:custDataLst>
              <p:tags r:id="rId17"/>
            </p:custDataLst>
          </p:nvPr>
        </p:nvPicPr>
        <p:blipFill>
          <a:blip r:embed="rId18">
            <a:clrChange>
              <a:clrFrom>
                <a:srgbClr val="FFFEFF"/>
              </a:clrFrom>
              <a:clrTo>
                <a:srgbClr val="FFFEFF">
                  <a:alpha val="0"/>
                </a:srgbClr>
              </a:clrTo>
            </a:clrChange>
            <a:lum bright="-12000" contrast="6000"/>
          </a:blip>
          <a:srcRect l="5147" t="12270" r="6273" b="10654"/>
          <a:stretch>
            <a:fillRect/>
          </a:stretch>
        </p:blipFill>
        <p:spPr>
          <a:xfrm>
            <a:off x="7936865" y="401320"/>
            <a:ext cx="4074795" cy="2718435"/>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3"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4"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p:bldP spid="18" grpId="3"/>
      <p:bldP spid="19" grpId="4"/>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文本框 36866"/>
          <p:cNvSpPr txBox="1"/>
          <p:nvPr>
            <p:custDataLst>
              <p:tags r:id="rId1"/>
            </p:custDataLst>
          </p:nvPr>
        </p:nvSpPr>
        <p:spPr>
          <a:xfrm>
            <a:off x="942975" y="762000"/>
            <a:ext cx="2895600" cy="583565"/>
          </a:xfrm>
          <a:prstGeom prst="rect">
            <a:avLst/>
          </a:prstGeom>
          <a:noFill/>
          <a:ln w="9525">
            <a:noFill/>
          </a:ln>
        </p:spPr>
        <p:txBody>
          <a:bodyPr>
            <a:spAutoFit/>
          </a:bodyPr>
          <a:lstStyle/>
          <a:p>
            <a:pPr>
              <a:spcBef>
                <a:spcPct val="50000"/>
              </a:spcBef>
            </a:pPr>
            <a:r>
              <a:rPr lang="en-US" altLang="zh-CN" sz="3200" b="1">
                <a:solidFill>
                  <a:srgbClr val="0000FF"/>
                </a:solidFill>
                <a:latin typeface="Arial Black" panose="020B0A04020102020204" charset="0"/>
                <a:ea typeface="微软雅黑" panose="020B0503020204020204" pitchFamily="34" charset="-122"/>
              </a:rPr>
              <a:t>1.</a:t>
            </a:r>
            <a:r>
              <a:rPr lang="zh-CN" altLang="en-US" sz="3200" b="1">
                <a:solidFill>
                  <a:srgbClr val="0000FF"/>
                </a:solidFill>
                <a:latin typeface="Arial Black" panose="020B0A04020102020204" charset="0"/>
                <a:ea typeface="微软雅黑" panose="020B0503020204020204" pitchFamily="34" charset="-122"/>
              </a:rPr>
              <a:t>产生条件</a:t>
            </a:r>
            <a:r>
              <a:rPr lang="en-US" altLang="zh-CN" sz="3200" b="1">
                <a:solidFill>
                  <a:srgbClr val="0000FF"/>
                </a:solidFill>
                <a:latin typeface="Arial Black" panose="020B0A04020102020204" charset="0"/>
                <a:ea typeface="微软雅黑" panose="020B0503020204020204" pitchFamily="34" charset="-122"/>
              </a:rPr>
              <a:t>:</a:t>
            </a:r>
            <a:r>
              <a:rPr lang="en-US" altLang="zh-CN" sz="3200">
                <a:solidFill>
                  <a:srgbClr val="0000FF"/>
                </a:solidFill>
                <a:latin typeface="Arial Black" panose="020B0A04020102020204" charset="0"/>
                <a:ea typeface="微软雅黑" panose="020B0503020204020204" pitchFamily="34" charset="-122"/>
              </a:rPr>
              <a:t> </a:t>
            </a:r>
            <a:endParaRPr lang="en-US" altLang="zh-CN" sz="3200">
              <a:solidFill>
                <a:srgbClr val="0000FF"/>
              </a:solidFill>
              <a:latin typeface="Arial Black" panose="020B0A04020102020204" charset="0"/>
              <a:ea typeface="微软雅黑" panose="020B0503020204020204" pitchFamily="34" charset="-122"/>
            </a:endParaRPr>
          </a:p>
        </p:txBody>
      </p:sp>
      <p:sp>
        <p:nvSpPr>
          <p:cNvPr id="36868" name="文本框 36867"/>
          <p:cNvSpPr txBox="1"/>
          <p:nvPr>
            <p:custDataLst>
              <p:tags r:id="rId2"/>
            </p:custDataLst>
          </p:nvPr>
        </p:nvSpPr>
        <p:spPr>
          <a:xfrm>
            <a:off x="825500" y="1295400"/>
            <a:ext cx="11366500" cy="521970"/>
          </a:xfrm>
          <a:prstGeom prst="rect">
            <a:avLst/>
          </a:prstGeom>
          <a:noFill/>
          <a:ln w="9525">
            <a:noFill/>
          </a:ln>
        </p:spPr>
        <p:txBody>
          <a:bodyPr wrap="square">
            <a:spAutoFit/>
          </a:bodyPr>
          <a:lstStyle/>
          <a:p>
            <a:r>
              <a:rPr lang="zh-CN" altLang="en-US" sz="2800" b="1">
                <a:solidFill>
                  <a:srgbClr val="000000"/>
                </a:solidFill>
                <a:latin typeface="Arial Black" panose="020B0A04020102020204" charset="0"/>
                <a:ea typeface="微软雅黑" panose="020B0503020204020204" pitchFamily="34" charset="-122"/>
              </a:rPr>
              <a:t>食物和空间条件充裕，气候适宜，没有天敌和其他竞争物种等条件下；</a:t>
            </a:r>
            <a:endParaRPr lang="zh-CN" altLang="en-US" sz="2800">
              <a:solidFill>
                <a:srgbClr val="000000"/>
              </a:solidFill>
              <a:latin typeface="Arial Black" panose="020B0A04020102020204" charset="0"/>
              <a:ea typeface="微软雅黑" panose="020B0503020204020204" pitchFamily="34" charset="-122"/>
            </a:endParaRPr>
          </a:p>
        </p:txBody>
      </p:sp>
      <p:sp>
        <p:nvSpPr>
          <p:cNvPr id="36869" name="文本框 36868"/>
          <p:cNvSpPr txBox="1"/>
          <p:nvPr>
            <p:custDataLst>
              <p:tags r:id="rId3"/>
            </p:custDataLst>
          </p:nvPr>
        </p:nvSpPr>
        <p:spPr>
          <a:xfrm>
            <a:off x="942975" y="1702435"/>
            <a:ext cx="3505200" cy="583565"/>
          </a:xfrm>
          <a:prstGeom prst="rect">
            <a:avLst/>
          </a:prstGeom>
          <a:noFill/>
          <a:ln w="9525">
            <a:noFill/>
          </a:ln>
        </p:spPr>
        <p:txBody>
          <a:bodyPr>
            <a:spAutoFit/>
          </a:bodyPr>
          <a:lstStyle/>
          <a:p>
            <a:pPr>
              <a:spcBef>
                <a:spcPct val="50000"/>
              </a:spcBef>
            </a:pPr>
            <a:r>
              <a:rPr lang="en-US" altLang="zh-CN" sz="3200" b="1">
                <a:solidFill>
                  <a:srgbClr val="0000FF"/>
                </a:solidFill>
                <a:latin typeface="Arial Black" panose="020B0A04020102020204" charset="0"/>
                <a:ea typeface="微软雅黑" panose="020B0503020204020204" pitchFamily="34" charset="-122"/>
              </a:rPr>
              <a:t>2.</a:t>
            </a:r>
            <a:r>
              <a:rPr lang="zh-CN" altLang="en-US" sz="3200" b="1">
                <a:solidFill>
                  <a:srgbClr val="0000FF"/>
                </a:solidFill>
                <a:latin typeface="Arial Black" panose="020B0A04020102020204" charset="0"/>
                <a:ea typeface="微软雅黑" panose="020B0503020204020204" pitchFamily="34" charset="-122"/>
              </a:rPr>
              <a:t>增长特点</a:t>
            </a:r>
            <a:r>
              <a:rPr lang="en-US" altLang="zh-CN" sz="3200" b="1">
                <a:solidFill>
                  <a:srgbClr val="0000FF"/>
                </a:solidFill>
                <a:latin typeface="Arial Black" panose="020B0A04020102020204" charset="0"/>
                <a:ea typeface="微软雅黑" panose="020B0503020204020204" pitchFamily="34" charset="-122"/>
              </a:rPr>
              <a:t>:</a:t>
            </a:r>
            <a:r>
              <a:rPr lang="en-US" altLang="zh-CN" sz="3200">
                <a:solidFill>
                  <a:srgbClr val="0000FF"/>
                </a:solidFill>
                <a:latin typeface="Arial Black" panose="020B0A04020102020204" charset="0"/>
                <a:ea typeface="微软雅黑" panose="020B0503020204020204" pitchFamily="34" charset="-122"/>
              </a:rPr>
              <a:t> </a:t>
            </a:r>
            <a:endParaRPr lang="en-US" altLang="zh-CN" sz="3200">
              <a:solidFill>
                <a:srgbClr val="0000FF"/>
              </a:solidFill>
              <a:latin typeface="Arial Black" panose="020B0A04020102020204" charset="0"/>
              <a:ea typeface="微软雅黑" panose="020B0503020204020204" pitchFamily="34" charset="-122"/>
            </a:endParaRPr>
          </a:p>
        </p:txBody>
      </p:sp>
      <p:sp>
        <p:nvSpPr>
          <p:cNvPr id="36870" name="文本框 36869"/>
          <p:cNvSpPr txBox="1"/>
          <p:nvPr>
            <p:custDataLst>
              <p:tags r:id="rId4"/>
            </p:custDataLst>
          </p:nvPr>
        </p:nvSpPr>
        <p:spPr>
          <a:xfrm>
            <a:off x="847725" y="2286000"/>
            <a:ext cx="8305800" cy="953135"/>
          </a:xfrm>
          <a:prstGeom prst="rect">
            <a:avLst/>
          </a:prstGeom>
          <a:noFill/>
          <a:ln w="9525">
            <a:noFill/>
          </a:ln>
        </p:spPr>
        <p:txBody>
          <a:bodyPr>
            <a:spAutoFit/>
          </a:bodyPr>
          <a:lstStyle/>
          <a:p>
            <a:pPr>
              <a:spcBef>
                <a:spcPct val="50000"/>
              </a:spcBef>
            </a:pPr>
            <a:r>
              <a:rPr lang="en-US" altLang="zh-CN" sz="2800" b="1">
                <a:solidFill>
                  <a:srgbClr val="000000"/>
                </a:solidFill>
                <a:latin typeface="Arial Black" panose="020B0A04020102020204" charset="0"/>
                <a:ea typeface="微软雅黑" panose="020B0503020204020204" pitchFamily="34" charset="-122"/>
              </a:rPr>
              <a:t>   </a:t>
            </a:r>
            <a:r>
              <a:rPr lang="zh-CN" altLang="en-US" sz="2800" b="1">
                <a:solidFill>
                  <a:srgbClr val="000000"/>
                </a:solidFill>
                <a:latin typeface="Arial Black" panose="020B0A04020102020204" charset="0"/>
                <a:ea typeface="微软雅黑" panose="020B0503020204020204" pitchFamily="34" charset="-122"/>
              </a:rPr>
              <a:t>种群数量</a:t>
            </a:r>
            <a:r>
              <a:rPr lang="zh-CN" altLang="en-US" sz="2800" b="1">
                <a:solidFill>
                  <a:srgbClr val="FF0000"/>
                </a:solidFill>
                <a:latin typeface="Arial Black" panose="020B0A04020102020204" charset="0"/>
                <a:ea typeface="微软雅黑" panose="020B0503020204020204" pitchFamily="34" charset="-122"/>
              </a:rPr>
              <a:t>每年以一定的倍数增长</a:t>
            </a:r>
            <a:r>
              <a:rPr lang="zh-CN" altLang="en-US" sz="2800" b="1">
                <a:solidFill>
                  <a:srgbClr val="000000"/>
                </a:solidFill>
                <a:latin typeface="Arial Black" panose="020B0A04020102020204" charset="0"/>
                <a:ea typeface="微软雅黑" panose="020B0503020204020204" pitchFamily="34" charset="-122"/>
              </a:rPr>
              <a:t>，第二年是第一年的</a:t>
            </a:r>
            <a:r>
              <a:rPr lang="en-US" altLang="zh-CN" sz="2800" b="1">
                <a:solidFill>
                  <a:srgbClr val="FF0000"/>
                </a:solidFill>
                <a:latin typeface="Arial Black" panose="020B0A04020102020204" charset="0"/>
                <a:ea typeface="微软雅黑" panose="020B0503020204020204" pitchFamily="34" charset="-122"/>
              </a:rPr>
              <a:t>λ</a:t>
            </a:r>
            <a:r>
              <a:rPr lang="zh-CN" altLang="en-US" sz="2800" b="1">
                <a:solidFill>
                  <a:srgbClr val="FF0000"/>
                </a:solidFill>
                <a:latin typeface="Arial Black" panose="020B0A04020102020204" charset="0"/>
                <a:ea typeface="微软雅黑" panose="020B0503020204020204" pitchFamily="34" charset="-122"/>
              </a:rPr>
              <a:t>倍</a:t>
            </a:r>
            <a:r>
              <a:rPr lang="zh-CN" altLang="en-US" sz="2800" b="1">
                <a:solidFill>
                  <a:srgbClr val="000000"/>
                </a:solidFill>
                <a:latin typeface="Arial Black" panose="020B0A04020102020204" charset="0"/>
                <a:ea typeface="微软雅黑" panose="020B0503020204020204" pitchFamily="34" charset="-122"/>
              </a:rPr>
              <a:t>。</a:t>
            </a:r>
            <a:endParaRPr lang="zh-CN" altLang="en-US" sz="2800" b="1">
              <a:solidFill>
                <a:srgbClr val="000000"/>
              </a:solidFill>
              <a:latin typeface="Arial Black" panose="020B0A04020102020204" charset="0"/>
              <a:ea typeface="微软雅黑" panose="020B0503020204020204" pitchFamily="34" charset="-122"/>
            </a:endParaRPr>
          </a:p>
        </p:txBody>
      </p:sp>
      <p:sp>
        <p:nvSpPr>
          <p:cNvPr id="36871" name="文本框 36870"/>
          <p:cNvSpPr txBox="1"/>
          <p:nvPr>
            <p:custDataLst>
              <p:tags r:id="rId5"/>
            </p:custDataLst>
          </p:nvPr>
        </p:nvSpPr>
        <p:spPr>
          <a:xfrm>
            <a:off x="923925" y="4953000"/>
            <a:ext cx="4038600" cy="521970"/>
          </a:xfrm>
          <a:prstGeom prst="rect">
            <a:avLst/>
          </a:prstGeom>
          <a:noFill/>
          <a:ln w="9525">
            <a:noFill/>
          </a:ln>
        </p:spPr>
        <p:txBody>
          <a:bodyPr>
            <a:spAutoFit/>
          </a:bodyPr>
          <a:lstStyle/>
          <a:p>
            <a:pPr>
              <a:spcBef>
                <a:spcPct val="50000"/>
              </a:spcBef>
            </a:pPr>
            <a:r>
              <a:rPr lang="en-US" altLang="zh-CN" sz="2800" b="1">
                <a:solidFill>
                  <a:srgbClr val="FF0000"/>
                </a:solidFill>
                <a:latin typeface="Arial Black" panose="020B0A04020102020204" charset="0"/>
                <a:ea typeface="微软雅黑" panose="020B0503020204020204" pitchFamily="34" charset="-122"/>
              </a:rPr>
              <a:t>t</a:t>
            </a:r>
            <a:r>
              <a:rPr lang="zh-CN" altLang="en-US" sz="2800" b="1">
                <a:solidFill>
                  <a:srgbClr val="FF0000"/>
                </a:solidFill>
                <a:latin typeface="Arial Black" panose="020B0A04020102020204" charset="0"/>
                <a:ea typeface="微软雅黑" panose="020B0503020204020204" pitchFamily="34" charset="-122"/>
              </a:rPr>
              <a:t>年后</a:t>
            </a:r>
            <a:r>
              <a:rPr lang="zh-CN" altLang="en-US" sz="2800" b="1">
                <a:latin typeface="Arial Black" panose="020B0A04020102020204" charset="0"/>
                <a:ea typeface="微软雅黑" panose="020B0503020204020204" pitchFamily="34" charset="-122"/>
              </a:rPr>
              <a:t>种群的数量为</a:t>
            </a:r>
            <a:r>
              <a:rPr lang="en-US" altLang="zh-CN" sz="2800" b="1">
                <a:latin typeface="Arial Black" panose="020B0A04020102020204" charset="0"/>
                <a:ea typeface="微软雅黑" panose="020B0503020204020204" pitchFamily="34" charset="-122"/>
              </a:rPr>
              <a:t>: </a:t>
            </a:r>
            <a:endParaRPr lang="en-US" altLang="zh-CN" sz="2800" b="1">
              <a:latin typeface="Arial Black" panose="020B0A04020102020204" charset="0"/>
              <a:ea typeface="微软雅黑" panose="020B0503020204020204" pitchFamily="34" charset="-122"/>
            </a:endParaRPr>
          </a:p>
        </p:txBody>
      </p:sp>
      <p:sp>
        <p:nvSpPr>
          <p:cNvPr id="36872" name="文本框 36871"/>
          <p:cNvSpPr txBox="1"/>
          <p:nvPr>
            <p:custDataLst>
              <p:tags r:id="rId6"/>
            </p:custDataLst>
          </p:nvPr>
        </p:nvSpPr>
        <p:spPr>
          <a:xfrm>
            <a:off x="4505325" y="5029200"/>
            <a:ext cx="3276600" cy="583565"/>
          </a:xfrm>
          <a:prstGeom prst="rect">
            <a:avLst/>
          </a:prstGeom>
          <a:noFill/>
          <a:ln w="9525">
            <a:noFill/>
          </a:ln>
        </p:spPr>
        <p:txBody>
          <a:bodyPr>
            <a:spAutoFit/>
          </a:bodyPr>
          <a:lstStyle/>
          <a:p>
            <a:pPr>
              <a:spcBef>
                <a:spcPct val="50000"/>
              </a:spcBef>
            </a:pPr>
            <a:r>
              <a:rPr lang="en-US" altLang="zh-CN" sz="3200" b="1" err="1">
                <a:solidFill>
                  <a:srgbClr val="FF0000"/>
                </a:solidFill>
                <a:latin typeface="Arial Black" panose="020B0A04020102020204" charset="0"/>
                <a:ea typeface="微软雅黑" panose="020B0503020204020204" pitchFamily="34" charset="-122"/>
              </a:rPr>
              <a:t>N</a:t>
            </a:r>
            <a:r>
              <a:rPr lang="en-US" altLang="zh-CN" sz="3200" b="1" baseline="-30000" err="1">
                <a:solidFill>
                  <a:srgbClr val="FF0000"/>
                </a:solidFill>
                <a:latin typeface="Arial Black" panose="020B0A04020102020204" charset="0"/>
                <a:ea typeface="微软雅黑" panose="020B0503020204020204" pitchFamily="34" charset="-122"/>
              </a:rPr>
              <a:t>t</a:t>
            </a:r>
            <a:r>
              <a:rPr lang="en-US" altLang="zh-CN" sz="3200" b="1">
                <a:solidFill>
                  <a:srgbClr val="FF0000"/>
                </a:solidFill>
                <a:latin typeface="Arial Black" panose="020B0A04020102020204" charset="0"/>
                <a:ea typeface="微软雅黑" panose="020B0503020204020204" pitchFamily="34" charset="-122"/>
              </a:rPr>
              <a:t>=N</a:t>
            </a:r>
            <a:r>
              <a:rPr lang="en-US" altLang="zh-CN" sz="3200" b="1" baseline="-30000">
                <a:solidFill>
                  <a:srgbClr val="FF0000"/>
                </a:solidFill>
                <a:latin typeface="Arial Black" panose="020B0A04020102020204" charset="0"/>
                <a:ea typeface="微软雅黑" panose="020B0503020204020204" pitchFamily="34" charset="-122"/>
              </a:rPr>
              <a:t>0</a:t>
            </a:r>
            <a:r>
              <a:rPr lang="en-US" altLang="zh-CN" sz="3200" b="1">
                <a:solidFill>
                  <a:srgbClr val="FF0000"/>
                </a:solidFill>
                <a:latin typeface="Arial Black" panose="020B0A04020102020204" charset="0"/>
                <a:ea typeface="微软雅黑" panose="020B0503020204020204" pitchFamily="34" charset="-122"/>
              </a:rPr>
              <a:t>λ</a:t>
            </a:r>
            <a:r>
              <a:rPr lang="en-US" altLang="zh-CN" sz="3200" b="1" baseline="52000">
                <a:solidFill>
                  <a:srgbClr val="FF0000"/>
                </a:solidFill>
                <a:latin typeface="Arial Black" panose="020B0A04020102020204" charset="0"/>
                <a:ea typeface="微软雅黑" panose="020B0503020204020204" pitchFamily="34" charset="-122"/>
              </a:rPr>
              <a:t>t</a:t>
            </a:r>
            <a:r>
              <a:rPr lang="en-US" altLang="zh-CN" sz="3200" b="1">
                <a:solidFill>
                  <a:srgbClr val="FF0000"/>
                </a:solidFill>
                <a:latin typeface="Arial Black" panose="020B0A04020102020204" charset="0"/>
                <a:ea typeface="微软雅黑" panose="020B0503020204020204" pitchFamily="34" charset="-122"/>
              </a:rPr>
              <a:t> </a:t>
            </a:r>
            <a:endParaRPr lang="en-US" altLang="zh-CN" sz="3200" b="1">
              <a:solidFill>
                <a:srgbClr val="FF0000"/>
              </a:solidFill>
              <a:latin typeface="Arial Black" panose="020B0A04020102020204" charset="0"/>
              <a:ea typeface="微软雅黑" panose="020B0503020204020204" pitchFamily="34" charset="-122"/>
            </a:endParaRPr>
          </a:p>
        </p:txBody>
      </p:sp>
      <p:sp>
        <p:nvSpPr>
          <p:cNvPr id="36875" name="矩形 36874"/>
          <p:cNvSpPr/>
          <p:nvPr>
            <p:custDataLst>
              <p:tags r:id="rId7"/>
            </p:custDataLst>
          </p:nvPr>
        </p:nvSpPr>
        <p:spPr>
          <a:xfrm>
            <a:off x="942975" y="219075"/>
            <a:ext cx="5425440" cy="583565"/>
          </a:xfrm>
          <a:prstGeom prst="rect">
            <a:avLst/>
          </a:prstGeom>
          <a:noFill/>
          <a:ln w="9525">
            <a:noFill/>
          </a:ln>
        </p:spPr>
        <p:txBody>
          <a:bodyPr wrap="square" anchor="t" anchorCtr="0">
            <a:spAutoFit/>
          </a:bodyPr>
          <a:lstStyle/>
          <a:p>
            <a:pPr latinLnBrk="1">
              <a:spcBef>
                <a:spcPct val="50000"/>
              </a:spcBef>
            </a:pPr>
            <a:r>
              <a:rPr lang="zh-CN" altLang="en-US" sz="3200" b="1">
                <a:solidFill>
                  <a:srgbClr val="000000"/>
                </a:solidFill>
                <a:latin typeface="Arial Black" panose="020B0A04020102020204" charset="0"/>
                <a:ea typeface="微软雅黑" panose="020B0503020204020204" pitchFamily="34" charset="-122"/>
              </a:rPr>
              <a:t>二</a:t>
            </a:r>
            <a:r>
              <a:rPr lang="en-US" altLang="zh-CN" sz="3200" b="1">
                <a:solidFill>
                  <a:srgbClr val="000000"/>
                </a:solidFill>
                <a:latin typeface="Arial Black" panose="020B0A04020102020204" charset="0"/>
                <a:ea typeface="微软雅黑" panose="020B0503020204020204" pitchFamily="34" charset="-122"/>
              </a:rPr>
              <a:t>.</a:t>
            </a:r>
            <a:r>
              <a:rPr lang="zh-CN" altLang="en-US" sz="3200" b="1">
                <a:solidFill>
                  <a:srgbClr val="000000"/>
                </a:solidFill>
                <a:latin typeface="Arial Black" panose="020B0A04020102020204" charset="0"/>
                <a:ea typeface="微软雅黑" panose="020B0503020204020204" pitchFamily="34" charset="-122"/>
              </a:rPr>
              <a:t>种群增长的</a:t>
            </a:r>
            <a:r>
              <a:rPr lang="en-US" altLang="zh-CN" sz="3200" b="1">
                <a:solidFill>
                  <a:srgbClr val="FF0000"/>
                </a:solidFill>
                <a:latin typeface="Arial Black" panose="020B0A04020102020204" charset="0"/>
                <a:ea typeface="微软雅黑" panose="020B0503020204020204" pitchFamily="34" charset="-122"/>
              </a:rPr>
              <a:t>“J” </a:t>
            </a:r>
            <a:r>
              <a:rPr lang="zh-CN" altLang="en-US" sz="3200" b="1">
                <a:solidFill>
                  <a:srgbClr val="000000"/>
                </a:solidFill>
                <a:latin typeface="Arial Black" panose="020B0A04020102020204" charset="0"/>
                <a:ea typeface="微软雅黑" panose="020B0503020204020204" pitchFamily="34" charset="-122"/>
              </a:rPr>
              <a:t>形曲线</a:t>
            </a:r>
            <a:endParaRPr lang="zh-CN" altLang="en-US" sz="3200" b="1">
              <a:solidFill>
                <a:srgbClr val="000000"/>
              </a:solidFill>
              <a:latin typeface="Arial Black" panose="020B0A04020102020204" charset="0"/>
              <a:ea typeface="微软雅黑" panose="020B0503020204020204" pitchFamily="34" charset="-122"/>
            </a:endParaRPr>
          </a:p>
        </p:txBody>
      </p:sp>
      <p:sp>
        <p:nvSpPr>
          <p:cNvPr id="36876" name="矩形 36875"/>
          <p:cNvSpPr/>
          <p:nvPr>
            <p:custDataLst>
              <p:tags r:id="rId8"/>
            </p:custDataLst>
          </p:nvPr>
        </p:nvSpPr>
        <p:spPr>
          <a:xfrm>
            <a:off x="942975" y="3185795"/>
            <a:ext cx="5107940" cy="583565"/>
          </a:xfrm>
          <a:prstGeom prst="rect">
            <a:avLst/>
          </a:prstGeom>
          <a:noFill/>
          <a:ln w="9525">
            <a:noFill/>
          </a:ln>
        </p:spPr>
        <p:txBody>
          <a:bodyPr wrap="none" anchor="t" anchorCtr="0">
            <a:spAutoFit/>
          </a:bodyPr>
          <a:lstStyle/>
          <a:p>
            <a:r>
              <a:rPr lang="en-US" altLang="zh-CN" sz="3200" b="1">
                <a:solidFill>
                  <a:srgbClr val="0000FF"/>
                </a:solidFill>
                <a:latin typeface="Arial Black" panose="020B0A04020102020204" charset="0"/>
                <a:ea typeface="微软雅黑" panose="020B0503020204020204" pitchFamily="34" charset="-122"/>
              </a:rPr>
              <a:t>3.</a:t>
            </a:r>
            <a:r>
              <a:rPr lang="zh-CN" altLang="en-US" sz="3200" b="1">
                <a:solidFill>
                  <a:srgbClr val="0000FF"/>
                </a:solidFill>
                <a:latin typeface="Arial Black" panose="020B0A04020102020204" charset="0"/>
                <a:ea typeface="微软雅黑" panose="020B0503020204020204" pitchFamily="34" charset="-122"/>
              </a:rPr>
              <a:t>计算公式</a:t>
            </a:r>
            <a:r>
              <a:rPr lang="en-US" altLang="zh-CN" sz="3200" b="1">
                <a:solidFill>
                  <a:srgbClr val="FF0000"/>
                </a:solidFill>
                <a:latin typeface="Arial Black" panose="020B0A04020102020204" charset="0"/>
                <a:ea typeface="微软雅黑" panose="020B0503020204020204" pitchFamily="34" charset="-122"/>
              </a:rPr>
              <a:t>(</a:t>
            </a:r>
            <a:r>
              <a:rPr lang="zh-CN" altLang="en-US" sz="3200" b="1">
                <a:solidFill>
                  <a:srgbClr val="FF0000"/>
                </a:solidFill>
                <a:latin typeface="Arial Black" panose="020B0A04020102020204" charset="0"/>
                <a:ea typeface="微软雅黑" panose="020B0503020204020204" pitchFamily="34" charset="-122"/>
              </a:rPr>
              <a:t>建立数学模型</a:t>
            </a:r>
            <a:r>
              <a:rPr lang="en-US" altLang="zh-CN" sz="3200" b="1">
                <a:solidFill>
                  <a:srgbClr val="FF0000"/>
                </a:solidFill>
                <a:latin typeface="Arial Black" panose="020B0A04020102020204" charset="0"/>
                <a:ea typeface="微软雅黑" panose="020B0503020204020204" pitchFamily="34" charset="-122"/>
              </a:rPr>
              <a:t>):</a:t>
            </a:r>
            <a:endParaRPr lang="en-US" altLang="zh-CN" sz="3200" b="1">
              <a:solidFill>
                <a:srgbClr val="FF0000"/>
              </a:solidFill>
              <a:latin typeface="Arial Black" panose="020B0A04020102020204" charset="0"/>
              <a:ea typeface="微软雅黑" panose="020B0503020204020204" pitchFamily="34" charset="-122"/>
            </a:endParaRPr>
          </a:p>
        </p:txBody>
      </p:sp>
      <p:sp>
        <p:nvSpPr>
          <p:cNvPr id="36878" name="文本框 36877"/>
          <p:cNvSpPr txBox="1"/>
          <p:nvPr>
            <p:custDataLst>
              <p:tags r:id="rId9"/>
            </p:custDataLst>
          </p:nvPr>
        </p:nvSpPr>
        <p:spPr>
          <a:xfrm>
            <a:off x="923925" y="3733800"/>
            <a:ext cx="4038600" cy="521970"/>
          </a:xfrm>
          <a:prstGeom prst="rect">
            <a:avLst/>
          </a:prstGeom>
          <a:noFill/>
          <a:ln w="9525">
            <a:noFill/>
          </a:ln>
        </p:spPr>
        <p:txBody>
          <a:bodyPr>
            <a:spAutoFit/>
          </a:bodyPr>
          <a:lstStyle/>
          <a:p>
            <a:pPr>
              <a:spcBef>
                <a:spcPct val="50000"/>
              </a:spcBef>
            </a:pPr>
            <a:r>
              <a:rPr lang="zh-CN" altLang="en-US" sz="2800" b="1">
                <a:solidFill>
                  <a:srgbClr val="FF0000"/>
                </a:solidFill>
                <a:latin typeface="Arial Black" panose="020B0A04020102020204" charset="0"/>
                <a:ea typeface="微软雅黑" panose="020B0503020204020204" pitchFamily="34" charset="-122"/>
              </a:rPr>
              <a:t>一年后</a:t>
            </a:r>
            <a:r>
              <a:rPr lang="zh-CN" altLang="en-US" sz="2800" b="1">
                <a:latin typeface="Arial Black" panose="020B0A04020102020204" charset="0"/>
                <a:ea typeface="微软雅黑" panose="020B0503020204020204" pitchFamily="34" charset="-122"/>
              </a:rPr>
              <a:t>种群的数量为</a:t>
            </a:r>
            <a:r>
              <a:rPr lang="en-US" altLang="zh-CN" sz="2800" b="1">
                <a:latin typeface="Arial Black" panose="020B0A04020102020204" charset="0"/>
                <a:ea typeface="微软雅黑" panose="020B0503020204020204" pitchFamily="34" charset="-122"/>
              </a:rPr>
              <a:t>: </a:t>
            </a:r>
            <a:endParaRPr lang="en-US" altLang="zh-CN" sz="2800" b="1">
              <a:latin typeface="Arial Black" panose="020B0A04020102020204" charset="0"/>
              <a:ea typeface="微软雅黑" panose="020B0503020204020204" pitchFamily="34" charset="-122"/>
            </a:endParaRPr>
          </a:p>
        </p:txBody>
      </p:sp>
      <p:sp>
        <p:nvSpPr>
          <p:cNvPr id="36879" name="文本框 36878"/>
          <p:cNvSpPr txBox="1"/>
          <p:nvPr>
            <p:custDataLst>
              <p:tags r:id="rId10"/>
            </p:custDataLst>
          </p:nvPr>
        </p:nvSpPr>
        <p:spPr>
          <a:xfrm>
            <a:off x="4505325" y="3733800"/>
            <a:ext cx="2514600" cy="583565"/>
          </a:xfrm>
          <a:prstGeom prst="rect">
            <a:avLst/>
          </a:prstGeom>
          <a:noFill/>
          <a:ln w="9525">
            <a:noFill/>
          </a:ln>
        </p:spPr>
        <p:txBody>
          <a:bodyPr>
            <a:spAutoFit/>
          </a:bodyPr>
          <a:lstStyle/>
          <a:p>
            <a:pPr>
              <a:spcBef>
                <a:spcPct val="50000"/>
              </a:spcBef>
            </a:pPr>
            <a:r>
              <a:rPr lang="en-US" altLang="zh-CN" sz="3200" b="1">
                <a:solidFill>
                  <a:srgbClr val="FF0000"/>
                </a:solidFill>
                <a:latin typeface="Arial Black" panose="020B0A04020102020204" charset="0"/>
                <a:ea typeface="微软雅黑" panose="020B0503020204020204" pitchFamily="34" charset="-122"/>
              </a:rPr>
              <a:t>N</a:t>
            </a:r>
            <a:r>
              <a:rPr lang="en-US" altLang="zh-CN" sz="3200" b="1" baseline="-30000">
                <a:solidFill>
                  <a:srgbClr val="FF0000"/>
                </a:solidFill>
                <a:latin typeface="Arial Black" panose="020B0A04020102020204" charset="0"/>
                <a:ea typeface="微软雅黑" panose="020B0503020204020204" pitchFamily="34" charset="-122"/>
              </a:rPr>
              <a:t>1</a:t>
            </a:r>
            <a:r>
              <a:rPr lang="en-US" altLang="zh-CN" sz="3200" b="1">
                <a:solidFill>
                  <a:srgbClr val="FF0000"/>
                </a:solidFill>
                <a:latin typeface="Arial Black" panose="020B0A04020102020204" charset="0"/>
                <a:ea typeface="微软雅黑" panose="020B0503020204020204" pitchFamily="34" charset="-122"/>
              </a:rPr>
              <a:t>=N</a:t>
            </a:r>
            <a:r>
              <a:rPr lang="en-US" altLang="zh-CN" sz="3200" b="1" baseline="-30000">
                <a:solidFill>
                  <a:srgbClr val="FF0000"/>
                </a:solidFill>
                <a:latin typeface="Arial Black" panose="020B0A04020102020204" charset="0"/>
                <a:ea typeface="微软雅黑" panose="020B0503020204020204" pitchFamily="34" charset="-122"/>
              </a:rPr>
              <a:t>0</a:t>
            </a:r>
            <a:r>
              <a:rPr lang="en-US" altLang="zh-CN" sz="3200" b="1">
                <a:solidFill>
                  <a:srgbClr val="FF0000"/>
                </a:solidFill>
                <a:latin typeface="Arial Black" panose="020B0A04020102020204" charset="0"/>
                <a:ea typeface="微软雅黑" panose="020B0503020204020204" pitchFamily="34" charset="-122"/>
              </a:rPr>
              <a:t>λ</a:t>
            </a:r>
            <a:r>
              <a:rPr lang="en-US" altLang="zh-CN" sz="3200" b="1" baseline="52000">
                <a:solidFill>
                  <a:srgbClr val="FF0000"/>
                </a:solidFill>
                <a:latin typeface="Arial Black" panose="020B0A04020102020204" charset="0"/>
                <a:ea typeface="微软雅黑" panose="020B0503020204020204" pitchFamily="34" charset="-122"/>
              </a:rPr>
              <a:t>1</a:t>
            </a:r>
            <a:endParaRPr lang="en-US" altLang="zh-CN" sz="3200" b="1">
              <a:solidFill>
                <a:srgbClr val="FF0000"/>
              </a:solidFill>
              <a:latin typeface="Arial Black" panose="020B0A04020102020204" charset="0"/>
              <a:ea typeface="微软雅黑" panose="020B0503020204020204" pitchFamily="34" charset="-122"/>
            </a:endParaRPr>
          </a:p>
        </p:txBody>
      </p:sp>
      <p:sp>
        <p:nvSpPr>
          <p:cNvPr id="36880" name="文本框 36879"/>
          <p:cNvSpPr txBox="1"/>
          <p:nvPr>
            <p:custDataLst>
              <p:tags r:id="rId11"/>
            </p:custDataLst>
          </p:nvPr>
        </p:nvSpPr>
        <p:spPr>
          <a:xfrm>
            <a:off x="847725" y="4343400"/>
            <a:ext cx="4038600" cy="521970"/>
          </a:xfrm>
          <a:prstGeom prst="rect">
            <a:avLst/>
          </a:prstGeom>
          <a:noFill/>
          <a:ln w="9525">
            <a:noFill/>
          </a:ln>
        </p:spPr>
        <p:txBody>
          <a:bodyPr>
            <a:spAutoFit/>
          </a:bodyPr>
          <a:lstStyle/>
          <a:p>
            <a:pPr>
              <a:spcBef>
                <a:spcPct val="50000"/>
              </a:spcBef>
            </a:pPr>
            <a:r>
              <a:rPr lang="zh-CN" altLang="en-US" sz="2800" b="1">
                <a:solidFill>
                  <a:srgbClr val="FF0000"/>
                </a:solidFill>
                <a:latin typeface="Arial Black" panose="020B0A04020102020204" charset="0"/>
                <a:ea typeface="微软雅黑" panose="020B0503020204020204" pitchFamily="34" charset="-122"/>
              </a:rPr>
              <a:t>二年后</a:t>
            </a:r>
            <a:r>
              <a:rPr lang="zh-CN" altLang="en-US" sz="2800" b="1">
                <a:latin typeface="Arial Black" panose="020B0A04020102020204" charset="0"/>
                <a:ea typeface="微软雅黑" panose="020B0503020204020204" pitchFamily="34" charset="-122"/>
              </a:rPr>
              <a:t>种群的数量为</a:t>
            </a:r>
            <a:r>
              <a:rPr lang="en-US" altLang="zh-CN" sz="2800" b="1">
                <a:latin typeface="Arial Black" panose="020B0A04020102020204" charset="0"/>
                <a:ea typeface="微软雅黑" panose="020B0503020204020204" pitchFamily="34" charset="-122"/>
              </a:rPr>
              <a:t>: </a:t>
            </a:r>
            <a:endParaRPr lang="en-US" altLang="zh-CN" sz="2800" b="1">
              <a:latin typeface="Arial Black" panose="020B0A04020102020204" charset="0"/>
              <a:ea typeface="微软雅黑" panose="020B0503020204020204" pitchFamily="34" charset="-122"/>
            </a:endParaRPr>
          </a:p>
        </p:txBody>
      </p:sp>
      <p:sp>
        <p:nvSpPr>
          <p:cNvPr id="36881" name="文本框 36880"/>
          <p:cNvSpPr txBox="1"/>
          <p:nvPr>
            <p:custDataLst>
              <p:tags r:id="rId12"/>
            </p:custDataLst>
          </p:nvPr>
        </p:nvSpPr>
        <p:spPr>
          <a:xfrm>
            <a:off x="4505325" y="4343400"/>
            <a:ext cx="4648200" cy="583565"/>
          </a:xfrm>
          <a:prstGeom prst="rect">
            <a:avLst/>
          </a:prstGeom>
          <a:noFill/>
          <a:ln w="9525">
            <a:noFill/>
          </a:ln>
        </p:spPr>
        <p:txBody>
          <a:bodyPr>
            <a:spAutoFit/>
          </a:bodyPr>
          <a:lstStyle/>
          <a:p>
            <a:pPr>
              <a:spcBef>
                <a:spcPct val="50000"/>
              </a:spcBef>
            </a:pPr>
            <a:r>
              <a:rPr lang="en-US" altLang="zh-CN" sz="3200" b="1">
                <a:solidFill>
                  <a:srgbClr val="FF0000"/>
                </a:solidFill>
                <a:latin typeface="Arial Black" panose="020B0A04020102020204" charset="0"/>
                <a:ea typeface="微软雅黑" panose="020B0503020204020204" pitchFamily="34" charset="-122"/>
              </a:rPr>
              <a:t>N</a:t>
            </a:r>
            <a:r>
              <a:rPr lang="en-US" altLang="zh-CN" sz="3200" b="1" baseline="-25000">
                <a:solidFill>
                  <a:srgbClr val="FF0000"/>
                </a:solidFill>
                <a:latin typeface="Arial Black" panose="020B0A04020102020204" charset="0"/>
                <a:ea typeface="微软雅黑" panose="020B0503020204020204" pitchFamily="34" charset="-122"/>
              </a:rPr>
              <a:t>2</a:t>
            </a:r>
            <a:r>
              <a:rPr lang="en-US" altLang="zh-CN" sz="3200" b="1">
                <a:solidFill>
                  <a:srgbClr val="FF0000"/>
                </a:solidFill>
                <a:latin typeface="Arial Black" panose="020B0A04020102020204" charset="0"/>
                <a:ea typeface="微软雅黑" panose="020B0503020204020204" pitchFamily="34" charset="-122"/>
              </a:rPr>
              <a:t>=N</a:t>
            </a:r>
            <a:r>
              <a:rPr lang="en-US" altLang="zh-CN" sz="3200" b="1" baseline="-25000">
                <a:solidFill>
                  <a:srgbClr val="FF0000"/>
                </a:solidFill>
                <a:latin typeface="Arial Black" panose="020B0A04020102020204" charset="0"/>
                <a:ea typeface="微软雅黑" panose="020B0503020204020204" pitchFamily="34" charset="-122"/>
              </a:rPr>
              <a:t>1</a:t>
            </a:r>
            <a:r>
              <a:rPr lang="en-US" altLang="zh-CN" sz="3200" b="1">
                <a:solidFill>
                  <a:srgbClr val="FF0000"/>
                </a:solidFill>
                <a:latin typeface="Arial Black" panose="020B0A04020102020204" charset="0"/>
                <a:ea typeface="微软雅黑" panose="020B0503020204020204" pitchFamily="34" charset="-122"/>
              </a:rPr>
              <a:t>·λ=</a:t>
            </a:r>
            <a:endParaRPr lang="en-US" altLang="zh-CN" sz="3200" b="1">
              <a:solidFill>
                <a:srgbClr val="FF0000"/>
              </a:solidFill>
              <a:latin typeface="Arial Black" panose="020B0A04020102020204" charset="0"/>
              <a:ea typeface="微软雅黑" panose="020B0503020204020204" pitchFamily="34" charset="-122"/>
            </a:endParaRPr>
          </a:p>
        </p:txBody>
      </p:sp>
      <p:sp>
        <p:nvSpPr>
          <p:cNvPr id="36882" name="文本框 36881"/>
          <p:cNvSpPr txBox="1"/>
          <p:nvPr>
            <p:custDataLst>
              <p:tags r:id="rId13"/>
            </p:custDataLst>
          </p:nvPr>
        </p:nvSpPr>
        <p:spPr>
          <a:xfrm>
            <a:off x="6638925" y="4343400"/>
            <a:ext cx="1905000" cy="583565"/>
          </a:xfrm>
          <a:prstGeom prst="rect">
            <a:avLst/>
          </a:prstGeom>
          <a:noFill/>
          <a:ln w="9525">
            <a:noFill/>
          </a:ln>
        </p:spPr>
        <p:txBody>
          <a:bodyPr>
            <a:spAutoFit/>
          </a:bodyPr>
          <a:lstStyle/>
          <a:p>
            <a:pPr>
              <a:spcBef>
                <a:spcPct val="50000"/>
              </a:spcBef>
            </a:pPr>
            <a:r>
              <a:rPr lang="en-US" altLang="zh-CN" sz="3200" b="1">
                <a:solidFill>
                  <a:srgbClr val="FF0000"/>
                </a:solidFill>
                <a:latin typeface="Arial Black" panose="020B0A04020102020204" charset="0"/>
                <a:ea typeface="微软雅黑" panose="020B0503020204020204" pitchFamily="34" charset="-122"/>
              </a:rPr>
              <a:t>N</a:t>
            </a:r>
            <a:r>
              <a:rPr lang="en-US" altLang="zh-CN" sz="3200" b="1" baseline="-30000">
                <a:solidFill>
                  <a:srgbClr val="FF0000"/>
                </a:solidFill>
                <a:latin typeface="Arial Black" panose="020B0A04020102020204" charset="0"/>
                <a:ea typeface="微软雅黑" panose="020B0503020204020204" pitchFamily="34" charset="-122"/>
              </a:rPr>
              <a:t>0</a:t>
            </a:r>
            <a:r>
              <a:rPr lang="en-US" altLang="zh-CN" sz="3200" b="1">
                <a:solidFill>
                  <a:srgbClr val="FF0000"/>
                </a:solidFill>
                <a:latin typeface="Arial Black" panose="020B0A04020102020204" charset="0"/>
                <a:ea typeface="微软雅黑" panose="020B0503020204020204" pitchFamily="34" charset="-122"/>
              </a:rPr>
              <a:t>λ</a:t>
            </a:r>
            <a:r>
              <a:rPr lang="en-US" altLang="zh-CN" sz="3200" b="1" baseline="52000">
                <a:solidFill>
                  <a:srgbClr val="FF0000"/>
                </a:solidFill>
                <a:latin typeface="Arial Black" panose="020B0A04020102020204" charset="0"/>
                <a:ea typeface="微软雅黑" panose="020B0503020204020204" pitchFamily="34" charset="-122"/>
              </a:rPr>
              <a:t>2</a:t>
            </a:r>
            <a:endParaRPr lang="en-US" altLang="zh-CN" sz="3200" b="1">
              <a:solidFill>
                <a:srgbClr val="FF0000"/>
              </a:solidFill>
              <a:latin typeface="Arial Black" panose="020B0A04020102020204" charset="0"/>
              <a:ea typeface="微软雅黑" panose="020B0503020204020204" pitchFamily="34" charset="-122"/>
            </a:endParaRPr>
          </a:p>
        </p:txBody>
      </p:sp>
      <p:sp>
        <p:nvSpPr>
          <p:cNvPr id="36883" name="文本框 36882"/>
          <p:cNvSpPr txBox="1"/>
          <p:nvPr>
            <p:custDataLst>
              <p:tags r:id="rId14"/>
            </p:custDataLst>
          </p:nvPr>
        </p:nvSpPr>
        <p:spPr>
          <a:xfrm>
            <a:off x="727075" y="5562600"/>
            <a:ext cx="8655050" cy="1014730"/>
          </a:xfrm>
          <a:prstGeom prst="rect">
            <a:avLst/>
          </a:prstGeom>
          <a:noFill/>
          <a:ln w="9525">
            <a:noFill/>
          </a:ln>
        </p:spPr>
        <p:txBody>
          <a:bodyPr>
            <a:spAutoFit/>
          </a:bodyPr>
          <a:lstStyle/>
          <a:p>
            <a:pPr>
              <a:spcBef>
                <a:spcPct val="50000"/>
              </a:spcBef>
            </a:pPr>
            <a:r>
              <a:rPr lang="en-US" altLang="zh-CN" sz="2800" b="1">
                <a:solidFill>
                  <a:srgbClr val="000000"/>
                </a:solidFill>
                <a:latin typeface="Arial Black" panose="020B0A04020102020204" charset="0"/>
                <a:ea typeface="微软雅黑" panose="020B0503020204020204" pitchFamily="34" charset="-122"/>
              </a:rPr>
              <a:t>(</a:t>
            </a:r>
            <a:r>
              <a:rPr lang="en-US" altLang="zh-CN" sz="2800" b="1">
                <a:solidFill>
                  <a:srgbClr val="FF0000"/>
                </a:solidFill>
                <a:latin typeface="Arial Black" panose="020B0A04020102020204" charset="0"/>
                <a:ea typeface="微软雅黑" panose="020B0503020204020204" pitchFamily="34" charset="-122"/>
              </a:rPr>
              <a:t>N</a:t>
            </a:r>
            <a:r>
              <a:rPr lang="en-US" altLang="zh-CN" sz="2800" b="1" baseline="-30000">
                <a:solidFill>
                  <a:srgbClr val="FF0000"/>
                </a:solidFill>
                <a:latin typeface="Arial Black" panose="020B0A04020102020204" charset="0"/>
                <a:ea typeface="微软雅黑" panose="020B0503020204020204" pitchFamily="34" charset="-122"/>
              </a:rPr>
              <a:t>0</a:t>
            </a:r>
            <a:r>
              <a:rPr lang="zh-CN" altLang="en-US" sz="2800" b="1">
                <a:solidFill>
                  <a:srgbClr val="000000"/>
                </a:solidFill>
                <a:latin typeface="Arial Black" panose="020B0A04020102020204" charset="0"/>
                <a:ea typeface="微软雅黑" panose="020B0503020204020204" pitchFamily="34" charset="-122"/>
              </a:rPr>
              <a:t>为起始数量， </a:t>
            </a:r>
            <a:r>
              <a:rPr lang="en-US" altLang="zh-CN" sz="2800" b="1">
                <a:solidFill>
                  <a:srgbClr val="FF0000"/>
                </a:solidFill>
                <a:latin typeface="Arial Black" panose="020B0A04020102020204" charset="0"/>
                <a:ea typeface="微软雅黑" panose="020B0503020204020204" pitchFamily="34" charset="-122"/>
              </a:rPr>
              <a:t>t</a:t>
            </a:r>
            <a:r>
              <a:rPr lang="zh-CN" altLang="en-US" sz="2800" b="1">
                <a:solidFill>
                  <a:srgbClr val="000000"/>
                </a:solidFill>
                <a:latin typeface="Arial Black" panose="020B0A04020102020204" charset="0"/>
                <a:ea typeface="微软雅黑" panose="020B0503020204020204" pitchFamily="34" charset="-122"/>
              </a:rPr>
              <a:t>为时间，</a:t>
            </a:r>
            <a:r>
              <a:rPr lang="en-US" altLang="zh-CN" sz="2800" b="1">
                <a:solidFill>
                  <a:srgbClr val="FF0000"/>
                </a:solidFill>
                <a:latin typeface="Arial Black" panose="020B0A04020102020204" charset="0"/>
                <a:ea typeface="微软雅黑" panose="020B0503020204020204" pitchFamily="34" charset="-122"/>
              </a:rPr>
              <a:t>N</a:t>
            </a:r>
            <a:r>
              <a:rPr lang="en-US" altLang="zh-CN" sz="2800" b="1" baseline="-25000">
                <a:solidFill>
                  <a:srgbClr val="FF0000"/>
                </a:solidFill>
                <a:latin typeface="Arial Black" panose="020B0A04020102020204" charset="0"/>
                <a:ea typeface="微软雅黑" panose="020B0503020204020204" pitchFamily="34" charset="-122"/>
              </a:rPr>
              <a:t>t</a:t>
            </a:r>
            <a:r>
              <a:rPr lang="zh-CN" altLang="en-US" sz="2800" b="1">
                <a:solidFill>
                  <a:srgbClr val="000000"/>
                </a:solidFill>
                <a:latin typeface="Arial Black" panose="020B0A04020102020204" charset="0"/>
                <a:ea typeface="微软雅黑" panose="020B0503020204020204" pitchFamily="34" charset="-122"/>
              </a:rPr>
              <a:t>表示</a:t>
            </a:r>
            <a:r>
              <a:rPr lang="en-US" altLang="zh-CN" sz="2800" b="1">
                <a:solidFill>
                  <a:srgbClr val="FF0000"/>
                </a:solidFill>
                <a:latin typeface="Arial Black" panose="020B0A04020102020204" charset="0"/>
                <a:ea typeface="微软雅黑" panose="020B0503020204020204" pitchFamily="34" charset="-122"/>
              </a:rPr>
              <a:t>t</a:t>
            </a:r>
            <a:r>
              <a:rPr lang="zh-CN" altLang="en-US" sz="2800" b="1">
                <a:solidFill>
                  <a:srgbClr val="FF0000"/>
                </a:solidFill>
                <a:latin typeface="Arial Black" panose="020B0A04020102020204" charset="0"/>
                <a:ea typeface="微软雅黑" panose="020B0503020204020204" pitchFamily="34" charset="-122"/>
              </a:rPr>
              <a:t>年</a:t>
            </a:r>
            <a:r>
              <a:rPr lang="zh-CN" altLang="en-US" sz="3200" b="1">
                <a:solidFill>
                  <a:srgbClr val="FF0000"/>
                </a:solidFill>
                <a:latin typeface="Arial Black" panose="020B0A04020102020204" charset="0"/>
                <a:ea typeface="微软雅黑" panose="020B0503020204020204" pitchFamily="34" charset="-122"/>
              </a:rPr>
              <a:t>后</a:t>
            </a:r>
            <a:r>
              <a:rPr lang="zh-CN" altLang="en-US" sz="2800" b="1">
                <a:solidFill>
                  <a:srgbClr val="000000"/>
                </a:solidFill>
                <a:latin typeface="Arial Black" panose="020B0A04020102020204" charset="0"/>
                <a:ea typeface="微软雅黑" panose="020B0503020204020204" pitchFamily="34" charset="-122"/>
              </a:rPr>
              <a:t>该种群的数量，</a:t>
            </a:r>
            <a:r>
              <a:rPr lang="en-US" altLang="zh-CN" sz="2800" b="1">
                <a:solidFill>
                  <a:srgbClr val="FF0000"/>
                </a:solidFill>
                <a:latin typeface="Arial Black" panose="020B0A04020102020204" charset="0"/>
                <a:ea typeface="微软雅黑" panose="020B0503020204020204" pitchFamily="34" charset="-122"/>
              </a:rPr>
              <a:t>λ</a:t>
            </a:r>
            <a:r>
              <a:rPr lang="zh-CN" altLang="en-US" sz="2800" b="1">
                <a:solidFill>
                  <a:srgbClr val="F00AE2"/>
                </a:solidFill>
                <a:latin typeface="Arial Black" panose="020B0A04020102020204" charset="0"/>
                <a:ea typeface="微软雅黑" panose="020B0503020204020204" pitchFamily="34" charset="-122"/>
              </a:rPr>
              <a:t>表示该种群数量是一年前种群数量的倍数</a:t>
            </a:r>
            <a:r>
              <a:rPr lang="zh-CN" altLang="en-US" sz="2800" b="1">
                <a:solidFill>
                  <a:srgbClr val="000000"/>
                </a:solidFill>
                <a:latin typeface="Arial Black" panose="020B0A04020102020204" charset="0"/>
                <a:ea typeface="微软雅黑" panose="020B0503020204020204" pitchFamily="34" charset="-122"/>
              </a:rPr>
              <a:t>。</a:t>
            </a:r>
            <a:r>
              <a:rPr lang="en-US" altLang="zh-CN" sz="2800" b="1">
                <a:solidFill>
                  <a:srgbClr val="000000"/>
                </a:solidFill>
                <a:latin typeface="Arial Black" panose="020B0A04020102020204" charset="0"/>
                <a:ea typeface="微软雅黑" panose="020B0503020204020204" pitchFamily="34" charset="-122"/>
              </a:rPr>
              <a:t>) </a:t>
            </a:r>
            <a:endParaRPr lang="en-US" altLang="zh-CN" sz="2800" b="1">
              <a:solidFill>
                <a:srgbClr val="000000"/>
              </a:solidFill>
              <a:latin typeface="Arial Black" panose="020B0A04020102020204" charset="0"/>
              <a:ea typeface="微软雅黑" panose="020B0503020204020204" pitchFamily="34" charset="-122"/>
            </a:endParaRPr>
          </a:p>
        </p:txBody>
      </p:sp>
      <p:grpSp>
        <p:nvGrpSpPr>
          <p:cNvPr id="5" name="组合 4"/>
          <p:cNvGrpSpPr/>
          <p:nvPr>
            <p:custDataLst>
              <p:tags r:id="rId15"/>
            </p:custDataLst>
          </p:nvPr>
        </p:nvGrpSpPr>
        <p:grpSpPr>
          <a:xfrm>
            <a:off x="80010" y="-20320"/>
            <a:ext cx="12017375" cy="6858000"/>
            <a:chOff x="220717" y="178677"/>
            <a:chExt cx="11666483" cy="6568965"/>
          </a:xfrm>
        </p:grpSpPr>
        <p:sp>
          <p:nvSpPr>
            <p:cNvPr id="4" name="矩形 3"/>
            <p:cNvSpPr/>
            <p:nvPr>
              <p:custDataLst>
                <p:tags r:id="rId16"/>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4" idx="0"/>
            </p:cNvCxnSpPr>
            <p:nvPr>
              <p:custDataLst>
                <p:tags r:id="rId17"/>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18"/>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19"/>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pic>
        <p:nvPicPr>
          <p:cNvPr id="2" name="图片 1"/>
          <p:cNvPicPr/>
          <p:nvPr>
            <p:custDataLst>
              <p:tags r:id="rId20"/>
            </p:custDataLst>
          </p:nvPr>
        </p:nvPicPr>
        <p:blipFill>
          <a:blip r:embed="rId21">
            <a:extLst>
              <a:ext uri="{28A0092B-C50C-407E-A947-70E740481C1C}">
                <a14:useLocalDpi xmlns:a14="http://schemas.microsoft.com/office/drawing/2010/main" val="0"/>
              </a:ext>
            </a:extLst>
          </a:blip>
          <a:srcRect r="8610" b="2332"/>
          <a:stretch>
            <a:fillRect/>
          </a:stretch>
        </p:blipFill>
        <p:spPr bwMode="auto">
          <a:xfrm>
            <a:off x="9051925" y="2817495"/>
            <a:ext cx="2858770" cy="2938145"/>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wipe(left)">
                                      <p:cBhvr>
                                        <p:cTn id="7" dur="500"/>
                                        <p:tgtEl>
                                          <p:spTgt spid="368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wipe(left)">
                                      <p:cBhvr>
                                        <p:cTn id="12" dur="500"/>
                                        <p:tgtEl>
                                          <p:spTgt spid="368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9"/>
                                        </p:tgtEl>
                                        <p:attrNameLst>
                                          <p:attrName>style.visibility</p:attrName>
                                        </p:attrNameLst>
                                      </p:cBhvr>
                                      <p:to>
                                        <p:strVal val="visible"/>
                                      </p:to>
                                    </p:set>
                                    <p:animEffect transition="in" filter="wipe(left)">
                                      <p:cBhvr>
                                        <p:cTn id="17" dur="500"/>
                                        <p:tgtEl>
                                          <p:spTgt spid="368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70"/>
                                        </p:tgtEl>
                                        <p:attrNameLst>
                                          <p:attrName>style.visibility</p:attrName>
                                        </p:attrNameLst>
                                      </p:cBhvr>
                                      <p:to>
                                        <p:strVal val="visible"/>
                                      </p:to>
                                    </p:set>
                                    <p:animEffect transition="in" filter="wipe(left)">
                                      <p:cBhvr>
                                        <p:cTn id="22" dur="500"/>
                                        <p:tgtEl>
                                          <p:spTgt spid="3687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6876"/>
                                        </p:tgtEl>
                                        <p:attrNameLst>
                                          <p:attrName>style.visibility</p:attrName>
                                        </p:attrNameLst>
                                      </p:cBhvr>
                                      <p:to>
                                        <p:strVal val="visible"/>
                                      </p:to>
                                    </p:set>
                                    <p:anim calcmode="lin" valueType="num">
                                      <p:cBhvr additive="base">
                                        <p:cTn id="27" dur="500" fill="hold"/>
                                        <p:tgtEl>
                                          <p:spTgt spid="36876"/>
                                        </p:tgtEl>
                                        <p:attrNameLst>
                                          <p:attrName>ppt_x</p:attrName>
                                        </p:attrNameLst>
                                      </p:cBhvr>
                                      <p:tavLst>
                                        <p:tav tm="0">
                                          <p:val>
                                            <p:strVal val="#ppt_x"/>
                                          </p:val>
                                        </p:tav>
                                        <p:tav tm="100000">
                                          <p:val>
                                            <p:strVal val="#ppt_x"/>
                                          </p:val>
                                        </p:tav>
                                      </p:tavLst>
                                    </p:anim>
                                    <p:anim calcmode="lin" valueType="num">
                                      <p:cBhvr additive="base">
                                        <p:cTn id="28" dur="500" fill="hold"/>
                                        <p:tgtEl>
                                          <p:spTgt spid="3687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6878"/>
                                        </p:tgtEl>
                                        <p:attrNameLst>
                                          <p:attrName>style.visibility</p:attrName>
                                        </p:attrNameLst>
                                      </p:cBhvr>
                                      <p:to>
                                        <p:strVal val="visible"/>
                                      </p:to>
                                    </p:set>
                                    <p:animEffect transition="in" filter="wipe(left)">
                                      <p:cBhvr>
                                        <p:cTn id="33" dur="500"/>
                                        <p:tgtEl>
                                          <p:spTgt spid="3687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6879"/>
                                        </p:tgtEl>
                                        <p:attrNameLst>
                                          <p:attrName>style.visibility</p:attrName>
                                        </p:attrNameLst>
                                      </p:cBhvr>
                                      <p:to>
                                        <p:strVal val="visible"/>
                                      </p:to>
                                    </p:set>
                                    <p:animEffect transition="in" filter="wipe(left)">
                                      <p:cBhvr>
                                        <p:cTn id="38" dur="500"/>
                                        <p:tgtEl>
                                          <p:spTgt spid="3687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6880"/>
                                        </p:tgtEl>
                                        <p:attrNameLst>
                                          <p:attrName>style.visibility</p:attrName>
                                        </p:attrNameLst>
                                      </p:cBhvr>
                                      <p:to>
                                        <p:strVal val="visible"/>
                                      </p:to>
                                    </p:set>
                                    <p:animEffect transition="in" filter="wipe(left)">
                                      <p:cBhvr>
                                        <p:cTn id="43" dur="500"/>
                                        <p:tgtEl>
                                          <p:spTgt spid="3688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6881"/>
                                        </p:tgtEl>
                                        <p:attrNameLst>
                                          <p:attrName>style.visibility</p:attrName>
                                        </p:attrNameLst>
                                      </p:cBhvr>
                                      <p:to>
                                        <p:strVal val="visible"/>
                                      </p:to>
                                    </p:set>
                                    <p:animEffect transition="in" filter="wipe(left)">
                                      <p:cBhvr>
                                        <p:cTn id="48" dur="500"/>
                                        <p:tgtEl>
                                          <p:spTgt spid="3688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6882"/>
                                        </p:tgtEl>
                                        <p:attrNameLst>
                                          <p:attrName>style.visibility</p:attrName>
                                        </p:attrNameLst>
                                      </p:cBhvr>
                                      <p:to>
                                        <p:strVal val="visible"/>
                                      </p:to>
                                    </p:set>
                                    <p:animEffect transition="in" filter="wipe(left)">
                                      <p:cBhvr>
                                        <p:cTn id="53" dur="500"/>
                                        <p:tgtEl>
                                          <p:spTgt spid="3688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6871"/>
                                        </p:tgtEl>
                                        <p:attrNameLst>
                                          <p:attrName>style.visibility</p:attrName>
                                        </p:attrNameLst>
                                      </p:cBhvr>
                                      <p:to>
                                        <p:strVal val="visible"/>
                                      </p:to>
                                    </p:set>
                                    <p:animEffect transition="in" filter="wipe(left)">
                                      <p:cBhvr>
                                        <p:cTn id="58" dur="500"/>
                                        <p:tgtEl>
                                          <p:spTgt spid="3687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6872"/>
                                        </p:tgtEl>
                                        <p:attrNameLst>
                                          <p:attrName>style.visibility</p:attrName>
                                        </p:attrNameLst>
                                      </p:cBhvr>
                                      <p:to>
                                        <p:strVal val="visible"/>
                                      </p:to>
                                    </p:set>
                                    <p:animEffect transition="in" filter="wipe(left)">
                                      <p:cBhvr>
                                        <p:cTn id="63" dur="500"/>
                                        <p:tgtEl>
                                          <p:spTgt spid="3687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6883"/>
                                        </p:tgtEl>
                                        <p:attrNameLst>
                                          <p:attrName>style.visibility</p:attrName>
                                        </p:attrNameLst>
                                      </p:cBhvr>
                                      <p:to>
                                        <p:strVal val="visible"/>
                                      </p:to>
                                    </p:set>
                                    <p:animEffect transition="in" filter="wipe(left)">
                                      <p:cBhvr>
                                        <p:cTn id="68" dur="500"/>
                                        <p:tgtEl>
                                          <p:spTgt spid="36883"/>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blinds(horizontal)">
                                      <p:cBhvr>
                                        <p:cTn id="7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P spid="36868" grpId="0"/>
      <p:bldP spid="36869" grpId="0"/>
      <p:bldP spid="36870" grpId="0"/>
      <p:bldP spid="36871" grpId="0"/>
      <p:bldP spid="36872" grpId="0"/>
      <p:bldP spid="36876" grpId="0"/>
      <p:bldP spid="36878" grpId="0"/>
      <p:bldP spid="36879" grpId="0"/>
      <p:bldP spid="36880" grpId="0"/>
      <p:bldP spid="36881" grpId="0"/>
      <p:bldP spid="36882" grpId="0"/>
      <p:bldP spid="3688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850900" y="1053465"/>
            <a:ext cx="8611235" cy="4742815"/>
          </a:xfrm>
          <a:prstGeom prst="rect">
            <a:avLst/>
          </a:prstGeom>
          <a:noFill/>
        </p:spPr>
        <p:txBody>
          <a:bodyPr wrap="square" rtlCol="0">
            <a:spAutoFit/>
          </a:bodyPr>
          <a:lstStyle/>
          <a:p>
            <a:pPr algn="l">
              <a:lnSpc>
                <a:spcPct val="120000"/>
              </a:lnSpc>
              <a:spcBef>
                <a:spcPct val="0"/>
              </a:spcBef>
              <a:spcAft>
                <a:spcPct val="0"/>
              </a:spcAft>
              <a:buClrTx/>
              <a:buSzTx/>
              <a:buFontTx/>
            </a:pPr>
            <a:r>
              <a:rPr lang="zh-CN" altLang="en-US" sz="2800" b="1" smtClean="0">
                <a:solidFill>
                  <a:srgbClr val="F00AE2"/>
                </a:solidFill>
                <a:latin typeface="Arial Black" panose="020B0A04020102020204" charset="0"/>
                <a:ea typeface="微软雅黑" panose="020B0503020204020204" pitchFamily="34" charset="-122"/>
                <a:cs typeface="Arial Black" panose="020B0A04020102020204" charset="0"/>
                <a:sym typeface="+mn-ea"/>
              </a:rPr>
              <a:t>【思考</a:t>
            </a:r>
            <a:r>
              <a:rPr lang="en-US" altLang="zh-CN" sz="2800" b="1" smtClean="0">
                <a:solidFill>
                  <a:srgbClr val="F00AE2"/>
                </a:solidFill>
                <a:latin typeface="Arial Black" panose="020B0A04020102020204" charset="0"/>
                <a:ea typeface="微软雅黑" panose="020B0503020204020204" pitchFamily="34" charset="-122"/>
                <a:cs typeface="Arial Black" panose="020B0A04020102020204" charset="0"/>
                <a:sym typeface="+mn-ea"/>
              </a:rPr>
              <a:t>1</a:t>
            </a:r>
            <a:r>
              <a:rPr lang="zh-CN" altLang="en-US" sz="2800" b="1" smtClean="0">
                <a:solidFill>
                  <a:srgbClr val="F00AE2"/>
                </a:solidFill>
                <a:latin typeface="Arial Black" panose="020B0A04020102020204" charset="0"/>
                <a:ea typeface="微软雅黑" panose="020B0503020204020204" pitchFamily="34" charset="-122"/>
                <a:cs typeface="Arial Black" panose="020B0A04020102020204" charset="0"/>
                <a:sym typeface="+mn-ea"/>
              </a:rPr>
              <a:t>】</a:t>
            </a:r>
            <a:r>
              <a:rPr lang="zh-CN" altLang="en-US"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  </a:t>
            </a:r>
            <a:endParaRPr lang="zh-CN" altLang="en-US"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endParaRPr>
          </a:p>
          <a:p>
            <a:pPr algn="l">
              <a:lnSpc>
                <a:spcPct val="120000"/>
              </a:lnSpc>
              <a:spcBef>
                <a:spcPct val="0"/>
              </a:spcBef>
              <a:spcAft>
                <a:spcPct val="0"/>
              </a:spcAft>
              <a:buClrTx/>
              <a:buSzTx/>
              <a:buFontTx/>
            </a:pPr>
            <a:r>
              <a:rPr lang="zh-CN" altLang="en-US" sz="2800" b="1" smtClean="0">
                <a:solidFill>
                  <a:srgbClr val="1313E4"/>
                </a:solidFill>
                <a:latin typeface="Calibri" panose="020F0502020204030204"/>
                <a:ea typeface="微软雅黑" panose="020B0503020204020204" pitchFamily="34" charset="-122"/>
                <a:cs typeface="Arial Black" panose="020B0A04020102020204" charset="0"/>
                <a:sym typeface="+mn-ea"/>
              </a:rPr>
              <a:t>①</a:t>
            </a:r>
            <a:r>
              <a:rPr lang="zh-CN" altLang="en-US"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当</a:t>
            </a:r>
            <a:r>
              <a:rPr lang="en-US" altLang="zh-CN"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λ=1</a:t>
            </a:r>
            <a:r>
              <a:rPr lang="zh-CN" altLang="en-US"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时，种群数量如何变化？</a:t>
            </a:r>
            <a:endParaRPr lang="zh-CN" altLang="en-US"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endParaRPr>
          </a:p>
          <a:p>
            <a:pPr algn="l">
              <a:lnSpc>
                <a:spcPct val="120000"/>
              </a:lnSpc>
              <a:spcBef>
                <a:spcPct val="0"/>
              </a:spcBef>
              <a:spcAft>
                <a:spcPct val="0"/>
              </a:spcAft>
              <a:buClrTx/>
              <a:buSzTx/>
              <a:buFontTx/>
            </a:pPr>
            <a:endParaRPr lang="zh-CN" altLang="en-US"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endParaRPr>
          </a:p>
          <a:p>
            <a:pPr algn="l">
              <a:lnSpc>
                <a:spcPct val="120000"/>
              </a:lnSpc>
              <a:spcBef>
                <a:spcPct val="0"/>
              </a:spcBef>
              <a:spcAft>
                <a:spcPct val="0"/>
              </a:spcAft>
              <a:buClrTx/>
              <a:buSzTx/>
              <a:buFontTx/>
            </a:pPr>
            <a:r>
              <a:rPr lang="zh-CN" altLang="en-US" sz="2800" b="1" smtClean="0">
                <a:solidFill>
                  <a:srgbClr val="1313E4"/>
                </a:solidFill>
                <a:latin typeface="Calibri" panose="020F0502020204030204"/>
                <a:ea typeface="微软雅黑" panose="020B0503020204020204" pitchFamily="34" charset="-122"/>
                <a:cs typeface="Arial Black" panose="020B0A04020102020204" charset="0"/>
                <a:sym typeface="+mn-ea"/>
              </a:rPr>
              <a:t>②</a:t>
            </a:r>
            <a:r>
              <a:rPr lang="zh-CN" altLang="en-US"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当</a:t>
            </a:r>
            <a:r>
              <a:rPr lang="en-US" altLang="zh-CN"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λ</a:t>
            </a:r>
            <a:r>
              <a:rPr lang="zh-CN" altLang="en-US"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a:t>
            </a:r>
            <a:r>
              <a:rPr lang="en-US" altLang="zh-CN"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1</a:t>
            </a:r>
            <a:r>
              <a:rPr lang="zh-CN" altLang="en-US"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时，种群数量如何变化？</a:t>
            </a:r>
            <a:endParaRPr lang="zh-CN" altLang="en-US"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endParaRPr>
          </a:p>
          <a:p>
            <a:pPr algn="l">
              <a:lnSpc>
                <a:spcPct val="120000"/>
              </a:lnSpc>
              <a:spcBef>
                <a:spcPct val="0"/>
              </a:spcBef>
              <a:spcAft>
                <a:spcPct val="0"/>
              </a:spcAft>
              <a:buClrTx/>
              <a:buSzTx/>
              <a:buFontTx/>
            </a:pPr>
            <a:endParaRPr lang="zh-CN" altLang="en-US"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endParaRPr>
          </a:p>
          <a:p>
            <a:pPr algn="l">
              <a:lnSpc>
                <a:spcPct val="120000"/>
              </a:lnSpc>
              <a:spcBef>
                <a:spcPct val="0"/>
              </a:spcBef>
              <a:spcAft>
                <a:spcPct val="0"/>
              </a:spcAft>
              <a:buClrTx/>
              <a:buSzTx/>
              <a:buFontTx/>
            </a:pPr>
            <a:r>
              <a:rPr lang="zh-CN" altLang="en-US" sz="2800" b="1" smtClean="0">
                <a:solidFill>
                  <a:srgbClr val="1313E4"/>
                </a:solidFill>
                <a:latin typeface="Calibri" panose="020F0502020204030204"/>
                <a:ea typeface="微软雅黑" panose="020B0503020204020204" pitchFamily="34" charset="-122"/>
                <a:cs typeface="Arial Black" panose="020B0A04020102020204" charset="0"/>
                <a:sym typeface="+mn-ea"/>
              </a:rPr>
              <a:t>③</a:t>
            </a:r>
            <a:r>
              <a:rPr lang="zh-CN" altLang="en-US"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当</a:t>
            </a:r>
            <a:r>
              <a:rPr lang="en-US" altLang="zh-CN"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λ</a:t>
            </a:r>
            <a:r>
              <a:rPr lang="zh-CN" altLang="en-US"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a:t>
            </a:r>
            <a:r>
              <a:rPr lang="en-US" altLang="zh-CN"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1</a:t>
            </a:r>
            <a:r>
              <a:rPr lang="zh-CN" altLang="en-US"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时，种群数量如何变化？</a:t>
            </a:r>
            <a:endParaRPr lang="zh-CN" altLang="en-US"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endParaRPr>
          </a:p>
          <a:p>
            <a:pPr algn="l">
              <a:lnSpc>
                <a:spcPct val="120000"/>
              </a:lnSpc>
              <a:spcBef>
                <a:spcPct val="0"/>
              </a:spcBef>
              <a:spcAft>
                <a:spcPct val="0"/>
              </a:spcAft>
              <a:buClrTx/>
              <a:buSzTx/>
              <a:buFontTx/>
            </a:pPr>
            <a:endParaRPr lang="zh-CN" altLang="en-US"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endParaRPr>
          </a:p>
          <a:p>
            <a:pPr algn="l">
              <a:lnSpc>
                <a:spcPct val="120000"/>
              </a:lnSpc>
              <a:spcBef>
                <a:spcPct val="0"/>
              </a:spcBef>
              <a:spcAft>
                <a:spcPct val="0"/>
              </a:spcAft>
              <a:buClrTx/>
              <a:buSzTx/>
              <a:buFontTx/>
            </a:pPr>
            <a:r>
              <a:rPr lang="zh-CN" altLang="en-US" sz="2800" b="1" smtClean="0">
                <a:solidFill>
                  <a:srgbClr val="F00AE2"/>
                </a:solidFill>
                <a:latin typeface="Arial Black" panose="020B0A04020102020204" charset="0"/>
                <a:ea typeface="微软雅黑" panose="020B0503020204020204" pitchFamily="34" charset="-122"/>
                <a:cs typeface="Arial Black" panose="020B0A04020102020204" charset="0"/>
                <a:sym typeface="+mn-ea"/>
              </a:rPr>
              <a:t>【思考</a:t>
            </a:r>
            <a:r>
              <a:rPr lang="en-US" altLang="zh-CN" sz="2800" b="1" smtClean="0">
                <a:solidFill>
                  <a:srgbClr val="F00AE2"/>
                </a:solidFill>
                <a:latin typeface="Arial Black" panose="020B0A04020102020204" charset="0"/>
                <a:ea typeface="微软雅黑" panose="020B0503020204020204" pitchFamily="34" charset="-122"/>
                <a:cs typeface="Arial Black" panose="020B0A04020102020204" charset="0"/>
                <a:sym typeface="+mn-ea"/>
              </a:rPr>
              <a:t>2</a:t>
            </a:r>
            <a:r>
              <a:rPr lang="zh-CN" altLang="en-US" sz="2800" b="1" smtClean="0">
                <a:solidFill>
                  <a:srgbClr val="F00AE2"/>
                </a:solidFill>
                <a:latin typeface="Arial Black" panose="020B0A04020102020204" charset="0"/>
                <a:ea typeface="微软雅黑" panose="020B0503020204020204" pitchFamily="34" charset="-122"/>
                <a:cs typeface="Arial Black" panose="020B0A04020102020204" charset="0"/>
                <a:sym typeface="+mn-ea"/>
              </a:rPr>
              <a:t>】</a:t>
            </a:r>
            <a:r>
              <a:rPr lang="zh-CN" altLang="en-US"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当</a:t>
            </a:r>
            <a:r>
              <a:rPr lang="en-US" altLang="zh-CN"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λ</a:t>
            </a:r>
            <a:r>
              <a:rPr lang="zh-CN" altLang="en-US"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a:t>
            </a:r>
            <a:r>
              <a:rPr lang="en-US" altLang="zh-CN"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1</a:t>
            </a:r>
            <a:r>
              <a:rPr lang="zh-CN" altLang="en-US"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时，种群一定呈</a:t>
            </a:r>
            <a:r>
              <a:rPr lang="en-US" altLang="zh-CN"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“J”</a:t>
            </a:r>
            <a:r>
              <a:rPr lang="zh-CN" altLang="en-US"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rPr>
              <a:t>形增长吗？</a:t>
            </a:r>
            <a:endParaRPr lang="zh-CN" altLang="en-US"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endParaRPr>
          </a:p>
          <a:p>
            <a:pPr algn="l">
              <a:lnSpc>
                <a:spcPct val="120000"/>
              </a:lnSpc>
              <a:spcBef>
                <a:spcPct val="0"/>
              </a:spcBef>
              <a:spcAft>
                <a:spcPct val="0"/>
              </a:spcAft>
              <a:buClrTx/>
              <a:buSzTx/>
              <a:buFontTx/>
            </a:pPr>
            <a:endParaRPr lang="zh-CN" altLang="en-US" sz="2800" b="1" smtClean="0">
              <a:solidFill>
                <a:srgbClr val="1313E4"/>
              </a:solidFill>
              <a:latin typeface="Arial Black" panose="020B0A04020102020204" charset="0"/>
              <a:ea typeface="微软雅黑" panose="020B0503020204020204" pitchFamily="34" charset="-122"/>
              <a:cs typeface="Arial Black" panose="020B0A04020102020204" charset="0"/>
              <a:sym typeface="+mn-ea"/>
            </a:endParaRPr>
          </a:p>
        </p:txBody>
      </p:sp>
      <p:sp>
        <p:nvSpPr>
          <p:cNvPr id="4" name="文本框 3"/>
          <p:cNvSpPr txBox="1"/>
          <p:nvPr>
            <p:custDataLst>
              <p:tags r:id="rId2"/>
            </p:custDataLst>
          </p:nvPr>
        </p:nvSpPr>
        <p:spPr>
          <a:xfrm>
            <a:off x="1322070" y="2089785"/>
            <a:ext cx="4473575" cy="521970"/>
          </a:xfrm>
          <a:prstGeom prst="rect">
            <a:avLst/>
          </a:prstGeom>
          <a:noFill/>
        </p:spPr>
        <p:txBody>
          <a:bodyPr wrap="square" rtlCol="0">
            <a:spAutoFit/>
          </a:bodyPr>
          <a:lstStyle/>
          <a:p>
            <a:pPr algn="l">
              <a:lnSpc>
                <a:spcPct val="100000"/>
              </a:lnSpc>
            </a:pPr>
            <a:r>
              <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种群数量不变</a:t>
            </a:r>
            <a:r>
              <a:rPr lang="en-US" altLang="zh-CN"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a:t>
            </a:r>
            <a:r>
              <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相对稳定</a:t>
            </a:r>
            <a:r>
              <a:rPr lang="en-US" altLang="zh-CN"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a:t>
            </a:r>
            <a:endParaRPr lang="en-US" altLang="zh-CN"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endParaRPr>
          </a:p>
        </p:txBody>
      </p:sp>
      <p:sp>
        <p:nvSpPr>
          <p:cNvPr id="2" name="文本框 1"/>
          <p:cNvSpPr txBox="1"/>
          <p:nvPr>
            <p:custDataLst>
              <p:tags r:id="rId3"/>
            </p:custDataLst>
          </p:nvPr>
        </p:nvSpPr>
        <p:spPr>
          <a:xfrm>
            <a:off x="1322070" y="3161665"/>
            <a:ext cx="2809875" cy="521970"/>
          </a:xfrm>
          <a:prstGeom prst="rect">
            <a:avLst/>
          </a:prstGeom>
          <a:noFill/>
        </p:spPr>
        <p:txBody>
          <a:bodyPr wrap="square" rtlCol="0">
            <a:spAutoFit/>
          </a:bodyPr>
          <a:lstStyle/>
          <a:p>
            <a:pPr algn="l">
              <a:lnSpc>
                <a:spcPct val="100000"/>
              </a:lnSpc>
            </a:pPr>
            <a:r>
              <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种群数量增长</a:t>
            </a:r>
            <a:endPar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endParaRPr>
          </a:p>
        </p:txBody>
      </p:sp>
      <p:sp>
        <p:nvSpPr>
          <p:cNvPr id="3" name="文本框 2"/>
          <p:cNvSpPr txBox="1"/>
          <p:nvPr>
            <p:custDataLst>
              <p:tags r:id="rId4"/>
            </p:custDataLst>
          </p:nvPr>
        </p:nvSpPr>
        <p:spPr>
          <a:xfrm>
            <a:off x="1322070" y="4195445"/>
            <a:ext cx="2809240" cy="521970"/>
          </a:xfrm>
          <a:prstGeom prst="rect">
            <a:avLst/>
          </a:prstGeom>
          <a:noFill/>
        </p:spPr>
        <p:txBody>
          <a:bodyPr wrap="square" rtlCol="0">
            <a:spAutoFit/>
          </a:bodyPr>
          <a:lstStyle/>
          <a:p>
            <a:pPr algn="l">
              <a:lnSpc>
                <a:spcPct val="100000"/>
              </a:lnSpc>
            </a:pPr>
            <a:r>
              <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rPr>
              <a:t>种群数量下降</a:t>
            </a:r>
            <a:endParaRPr lang="zh-CN" altLang="en-US" sz="2800" b="1" smtClean="0">
              <a:solidFill>
                <a:srgbClr val="FF0000"/>
              </a:solidFill>
              <a:latin typeface="Arial Black" panose="020B0A04020102020204" charset="0"/>
              <a:ea typeface="微软雅黑" panose="020B0503020204020204" pitchFamily="34" charset="-122"/>
              <a:cs typeface="宋体" panose="02010600030101010101" pitchFamily="2" charset="-122"/>
              <a:sym typeface="+mn-ea"/>
            </a:endParaRPr>
          </a:p>
        </p:txBody>
      </p:sp>
      <p:sp>
        <p:nvSpPr>
          <p:cNvPr id="5" name="文本框 4"/>
          <p:cNvSpPr txBox="1"/>
          <p:nvPr>
            <p:custDataLst>
              <p:tags r:id="rId5"/>
            </p:custDataLst>
          </p:nvPr>
        </p:nvSpPr>
        <p:spPr>
          <a:xfrm>
            <a:off x="1322070" y="5202555"/>
            <a:ext cx="7907655" cy="1038860"/>
          </a:xfrm>
          <a:prstGeom prst="rect">
            <a:avLst/>
          </a:prstGeom>
          <a:noFill/>
        </p:spPr>
        <p:txBody>
          <a:bodyPr wrap="square" rtlCol="0">
            <a:spAutoFit/>
          </a:bodyPr>
          <a:lstStyle/>
          <a:p>
            <a:pPr algn="l">
              <a:lnSpc>
                <a:spcPct val="110000"/>
              </a:lnSpc>
            </a:pP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不一定；</a:t>
            </a:r>
            <a:endPar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a:p>
            <a:pPr algn="l">
              <a:lnSpc>
                <a:spcPct val="110000"/>
              </a:lnSpc>
            </a:pP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只有</a:t>
            </a: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λ</a:t>
            </a: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a:t>
            </a: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1</a:t>
            </a: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且为定值时，种群增长才为</a:t>
            </a:r>
            <a:r>
              <a:rPr lang="en-US" altLang="zh-CN"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“J”</a:t>
            </a:r>
            <a:r>
              <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形增长；</a:t>
            </a:r>
            <a:endParaRPr lang="zh-CN" altLang="en-US" sz="2800" b="1"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pic>
        <p:nvPicPr>
          <p:cNvPr id="51232" name="图片 51231" descr="无标题"/>
          <p:cNvPicPr>
            <a:picLocks noChangeAspect="1"/>
          </p:cNvPicPr>
          <p:nvPr>
            <p:custDataLst>
              <p:tags r:id="rId6"/>
            </p:custDataLst>
          </p:nvPr>
        </p:nvPicPr>
        <p:blipFill>
          <a:blip r:embed="rId7"/>
          <a:stretch>
            <a:fillRect/>
          </a:stretch>
        </p:blipFill>
        <p:spPr>
          <a:xfrm>
            <a:off x="7541895" y="135255"/>
            <a:ext cx="4337050" cy="2895600"/>
          </a:xfrm>
          <a:prstGeom prst="rect">
            <a:avLst/>
          </a:prstGeom>
          <a:noFill/>
          <a:ln w="9525">
            <a:noFill/>
          </a:ln>
        </p:spPr>
      </p:pic>
      <p:grpSp>
        <p:nvGrpSpPr>
          <p:cNvPr id="6" name="组合 5"/>
          <p:cNvGrpSpPr/>
          <p:nvPr>
            <p:custDataLst>
              <p:tags r:id="rId8"/>
            </p:custDataLst>
          </p:nvPr>
        </p:nvGrpSpPr>
        <p:grpSpPr>
          <a:xfrm>
            <a:off x="80010" y="-20320"/>
            <a:ext cx="12017375" cy="6858000"/>
            <a:chOff x="220717" y="178677"/>
            <a:chExt cx="11666483" cy="6568965"/>
          </a:xfrm>
        </p:grpSpPr>
        <p:sp>
          <p:nvSpPr>
            <p:cNvPr id="7" name="矩形 6"/>
            <p:cNvSpPr/>
            <p:nvPr>
              <p:custDataLst>
                <p:tags r:id="rId9"/>
              </p:custDataLst>
            </p:nvPr>
          </p:nvSpPr>
          <p:spPr>
            <a:xfrm>
              <a:off x="220717" y="210207"/>
              <a:ext cx="11666483" cy="6495393"/>
            </a:xfrm>
            <a:prstGeom prst="rect">
              <a:avLst/>
            </a:prstGeom>
            <a:noFill/>
            <a:ln w="76200">
              <a:solidFill>
                <a:srgbClr val="E469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a:stCxn id="7" idx="0"/>
            </p:cNvCxnSpPr>
            <p:nvPr>
              <p:custDataLst>
                <p:tags r:id="rId10"/>
              </p:custDataLst>
            </p:nvPr>
          </p:nvCxnSpPr>
          <p:spPr>
            <a:xfrm>
              <a:off x="6053959" y="21020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11"/>
              </p:custDataLst>
            </p:nvPr>
          </p:nvCxnSpPr>
          <p:spPr>
            <a:xfrm>
              <a:off x="6053959" y="6727717"/>
              <a:ext cx="5833241" cy="0"/>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2"/>
              </p:custDataLst>
            </p:nvPr>
          </p:nvCxnSpPr>
          <p:spPr>
            <a:xfrm flipH="1">
              <a:off x="11887200" y="178677"/>
              <a:ext cx="0" cy="6568965"/>
            </a:xfrm>
            <a:prstGeom prst="line">
              <a:avLst/>
            </a:prstGeom>
            <a:ln w="76200">
              <a:solidFill>
                <a:srgbClr val="5BA7FD"/>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custDataLst>
              <p:tags r:id="rId13"/>
            </p:custDataLst>
          </p:nvPr>
        </p:nvSpPr>
        <p:spPr>
          <a:xfrm>
            <a:off x="2322830" y="349250"/>
            <a:ext cx="431800" cy="583565"/>
          </a:xfrm>
          <a:prstGeom prst="rect">
            <a:avLst/>
          </a:prstGeom>
          <a:noFill/>
        </p:spPr>
        <p:txBody>
          <a:bodyPr wrap="none" rtlCol="0" anchor="t">
            <a:spAutoFit/>
          </a:bodyPr>
          <a:lstStyle/>
          <a:p>
            <a:r>
              <a:rPr lang="en-US" altLang="zh-CN" sz="3200" b="1" smtClean="0">
                <a:solidFill>
                  <a:srgbClr val="FF0000"/>
                </a:solidFill>
                <a:latin typeface="Arial Black" panose="020B0A04020102020204" charset="0"/>
                <a:ea typeface="微软雅黑" panose="020B0503020204020204" pitchFamily="34" charset="-122"/>
                <a:cs typeface="Arial Black" panose="020B0A04020102020204" charset="0"/>
                <a:sym typeface="+mn-ea"/>
              </a:rPr>
              <a:t>λ</a:t>
            </a:r>
            <a:endParaRPr lang="en-US" altLang="zh-CN" sz="3200" b="1" smtClean="0">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45" name="TextBox 11"/>
          <p:cNvSpPr txBox="1"/>
          <p:nvPr>
            <p:custDataLst>
              <p:tags r:id="rId14"/>
            </p:custDataLst>
          </p:nvPr>
        </p:nvSpPr>
        <p:spPr>
          <a:xfrm>
            <a:off x="3131185" y="-20320"/>
            <a:ext cx="2069465" cy="766445"/>
          </a:xfrm>
          <a:prstGeom prst="rect">
            <a:avLst/>
          </a:prstGeom>
          <a:noFill/>
        </p:spPr>
        <p:txBody>
          <a:bodyPr wrap="square" lIns="121889" tIns="60944" rIns="121889" bIns="60944" rtlCol="0">
            <a:spAutoFit/>
          </a:bodyPr>
          <a:lstStyle>
            <a:defPPr>
              <a:defRPr lang="zh-CN"/>
            </a:defPPr>
            <a:lvl1pPr algn="just">
              <a:lnSpc>
                <a:spcPct val="150000"/>
              </a:lnSpc>
              <a:spcAft>
                <a:spcPct val="0"/>
              </a:spcAft>
              <a:defRPr sz="2800" kern="100">
                <a:latin typeface="Times New Roman" panose="02020603050405020304"/>
                <a:ea typeface="华文细黑" panose="02010600040101010101" charset="-122"/>
                <a:cs typeface="Courier New" panose="02070309020205020404"/>
              </a:defRPr>
            </a:lvl1pPr>
          </a:lstStyle>
          <a:p>
            <a:r>
              <a:rPr lang="zh-CN" altLang="en-US" b="1">
                <a:solidFill>
                  <a:srgbClr val="FF0000"/>
                </a:solidFill>
                <a:latin typeface="Arial Black" panose="020B0A04020102020204" charset="0"/>
                <a:ea typeface="微软雅黑" panose="020B0503020204020204" pitchFamily="34" charset="-122"/>
                <a:sym typeface="+mn-ea"/>
              </a:rPr>
              <a:t>现有个体数</a:t>
            </a:r>
            <a:endParaRPr lang="zh-CN" altLang="en-US" sz="2800" b="1">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46" name="TextBox 13"/>
          <p:cNvSpPr txBox="1"/>
          <p:nvPr>
            <p:custDataLst>
              <p:tags r:id="rId15"/>
            </p:custDataLst>
          </p:nvPr>
        </p:nvSpPr>
        <p:spPr>
          <a:xfrm>
            <a:off x="3150870" y="502285"/>
            <a:ext cx="2081530" cy="766445"/>
          </a:xfrm>
          <a:prstGeom prst="rect">
            <a:avLst/>
          </a:prstGeom>
          <a:noFill/>
        </p:spPr>
        <p:txBody>
          <a:bodyPr wrap="square" lIns="121889" tIns="60944" rIns="121889" bIns="60944" rtlCol="0">
            <a:spAutoFit/>
          </a:bodyPr>
          <a:lstStyle>
            <a:defPPr>
              <a:defRPr lang="zh-CN"/>
            </a:defPPr>
            <a:lvl1pPr algn="just">
              <a:lnSpc>
                <a:spcPct val="150000"/>
              </a:lnSpc>
              <a:spcAft>
                <a:spcPct val="0"/>
              </a:spcAft>
              <a:defRPr sz="2800" kern="100">
                <a:latin typeface="Times New Roman" panose="02020603050405020304"/>
                <a:ea typeface="华文细黑" panose="02010600040101010101" charset="-122"/>
                <a:cs typeface="Courier New" panose="02070309020205020404"/>
              </a:defRPr>
            </a:lvl1pPr>
          </a:lstStyle>
          <a:p>
            <a:r>
              <a:rPr lang="zh-CN" altLang="en-US" b="1">
                <a:solidFill>
                  <a:srgbClr val="FF0000"/>
                </a:solidFill>
                <a:latin typeface="Arial Black" panose="020B0A04020102020204" charset="0"/>
                <a:ea typeface="微软雅黑" panose="020B0503020204020204" pitchFamily="34" charset="-122"/>
                <a:sym typeface="+mn-ea"/>
              </a:rPr>
              <a:t>原有个体数</a:t>
            </a:r>
            <a:endParaRPr lang="zh-CN" altLang="en-US" sz="2800" b="1">
              <a:solidFill>
                <a:srgbClr val="FF0000"/>
              </a:solidFill>
              <a:latin typeface="Arial Black" panose="020B0A04020102020204" charset="0"/>
              <a:ea typeface="微软雅黑" panose="020B0503020204020204" pitchFamily="34" charset="-122"/>
              <a:cs typeface="Arial Black" panose="020B0A04020102020204" charset="0"/>
              <a:sym typeface="+mn-ea"/>
            </a:endParaRPr>
          </a:p>
        </p:txBody>
      </p:sp>
      <p:sp>
        <p:nvSpPr>
          <p:cNvPr id="47" name="TextBox 15"/>
          <p:cNvSpPr txBox="1"/>
          <p:nvPr>
            <p:custDataLst>
              <p:tags r:id="rId16"/>
            </p:custDataLst>
          </p:nvPr>
        </p:nvSpPr>
        <p:spPr>
          <a:xfrm>
            <a:off x="2575250" y="244852"/>
            <a:ext cx="503939" cy="766445"/>
          </a:xfrm>
          <a:prstGeom prst="rect">
            <a:avLst/>
          </a:prstGeom>
          <a:noFill/>
        </p:spPr>
        <p:txBody>
          <a:bodyPr wrap="square" lIns="121889" tIns="60944" rIns="121889" bIns="60944" rtlCol="0">
            <a:spAutoFit/>
          </a:bodyPr>
          <a:lstStyle>
            <a:defPPr>
              <a:defRPr lang="zh-CN"/>
            </a:defPPr>
            <a:lvl1pPr algn="just">
              <a:lnSpc>
                <a:spcPct val="150000"/>
              </a:lnSpc>
              <a:spcAft>
                <a:spcPct val="0"/>
              </a:spcAft>
              <a:defRPr sz="2800" kern="100">
                <a:latin typeface="Times New Roman" panose="02020603050405020304"/>
                <a:ea typeface="华文细黑" panose="02010600040101010101" charset="-122"/>
                <a:cs typeface="Courier New" panose="02070309020205020404"/>
              </a:defRPr>
            </a:lvl1pPr>
          </a:lstStyle>
          <a:p>
            <a:r>
              <a:rPr lang="en-US" altLang="zh-CN" sz="2800" b="1">
                <a:solidFill>
                  <a:srgbClr val="FF0000"/>
                </a:solidFill>
                <a:latin typeface="Arial Black" panose="020B0A04020102020204" charset="0"/>
                <a:ea typeface="微软雅黑" panose="020B0503020204020204" pitchFamily="34" charset="-122"/>
                <a:cs typeface="Arial Black" panose="020B0A04020102020204" charset="0"/>
              </a:rPr>
              <a:t>=</a:t>
            </a:r>
            <a:endParaRPr lang="en-US" altLang="zh-CN" sz="2800" b="1">
              <a:solidFill>
                <a:srgbClr val="FF0000"/>
              </a:solidFill>
              <a:latin typeface="Arial Black" panose="020B0A04020102020204" charset="0"/>
              <a:ea typeface="微软雅黑" panose="020B0503020204020204" pitchFamily="34" charset="-122"/>
              <a:cs typeface="Arial Black" panose="020B0A04020102020204" charset="0"/>
            </a:endParaRPr>
          </a:p>
        </p:txBody>
      </p:sp>
      <p:cxnSp>
        <p:nvCxnSpPr>
          <p:cNvPr id="49" name="直接连接符 48"/>
          <p:cNvCxnSpPr/>
          <p:nvPr>
            <p:custDataLst>
              <p:tags r:id="rId17"/>
            </p:custDataLst>
          </p:nvPr>
        </p:nvCxnSpPr>
        <p:spPr>
          <a:xfrm flipV="1">
            <a:off x="3150870" y="666115"/>
            <a:ext cx="2162810" cy="8890"/>
          </a:xfrm>
          <a:prstGeom prst="line">
            <a:avLst/>
          </a:prstGeom>
          <a:ln w="19050"/>
        </p:spPr>
        <p:style>
          <a:lnRef idx="1">
            <a:schemeClr val="dk1"/>
          </a:lnRef>
          <a:fillRef idx="0">
            <a:schemeClr val="dk1"/>
          </a:fillRef>
          <a:effectRef idx="0">
            <a:schemeClr val="dk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2"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4"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6"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8"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4" grpId="2"/>
      <p:bldP spid="2" grpId="4"/>
      <p:bldP spid="3" grpId="6"/>
      <p:bldP spid="5" grpId="8"/>
    </p:bldLst>
  </p:timing>
</p:sld>
</file>

<file path=ppt/tags/tag1.xml><?xml version="1.0" encoding="utf-8"?>
<p:tagLst xmlns:p="http://schemas.openxmlformats.org/presentationml/2006/main">
  <p:tag name="AS_UNIQUEID" val="1622"/>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0.xml><?xml version="1.0" encoding="utf-8"?>
<p:tagLst xmlns:p="http://schemas.openxmlformats.org/presentationml/2006/main">
  <p:tag name="AS_UNIQUEID" val="1632"/>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00.xml><?xml version="1.0" encoding="utf-8"?>
<p:tagLst xmlns:p="http://schemas.openxmlformats.org/presentationml/2006/main">
  <p:tag name="AS_UNIQUEID" val="1724"/>
</p:tagLst>
</file>

<file path=ppt/tags/tag101.xml><?xml version="1.0" encoding="utf-8"?>
<p:tagLst xmlns:p="http://schemas.openxmlformats.org/presentationml/2006/main">
  <p:tag name="AS_UNIQUEID" val="1725"/>
</p:tagLst>
</file>

<file path=ppt/tags/tag102.xml><?xml version="1.0" encoding="utf-8"?>
<p:tagLst xmlns:p="http://schemas.openxmlformats.org/presentationml/2006/main">
  <p:tag name="AS_UNIQUEID" val="1726"/>
</p:tagLst>
</file>

<file path=ppt/tags/tag103.xml><?xml version="1.0" encoding="utf-8"?>
<p:tagLst xmlns:p="http://schemas.openxmlformats.org/presentationml/2006/main">
  <p:tag name="AS_UNIQUEID" val="1727"/>
</p:tagLst>
</file>

<file path=ppt/tags/tag104.xml><?xml version="1.0" encoding="utf-8"?>
<p:tagLst xmlns:p="http://schemas.openxmlformats.org/presentationml/2006/main">
  <p:tag name="AS_UNIQUEID" val="1728"/>
</p:tagLst>
</file>

<file path=ppt/tags/tag105.xml><?xml version="1.0" encoding="utf-8"?>
<p:tagLst xmlns:p="http://schemas.openxmlformats.org/presentationml/2006/main">
  <p:tag name="AS_UNIQUEID" val="1729"/>
</p:tagLst>
</file>

<file path=ppt/tags/tag106.xml><?xml version="1.0" encoding="utf-8"?>
<p:tagLst xmlns:p="http://schemas.openxmlformats.org/presentationml/2006/main">
  <p:tag name="AS_UNIQUEID" val="1730"/>
</p:tagLst>
</file>

<file path=ppt/tags/tag107.xml><?xml version="1.0" encoding="utf-8"?>
<p:tagLst xmlns:p="http://schemas.openxmlformats.org/presentationml/2006/main">
  <p:tag name="AS_UNIQUEID" val="1731"/>
</p:tagLst>
</file>

<file path=ppt/tags/tag108.xml><?xml version="1.0" encoding="utf-8"?>
<p:tagLst xmlns:p="http://schemas.openxmlformats.org/presentationml/2006/main">
  <p:tag name="AS_UNIQUEID" val="1733"/>
</p:tagLst>
</file>

<file path=ppt/tags/tag109.xml><?xml version="1.0" encoding="utf-8"?>
<p:tagLst xmlns:p="http://schemas.openxmlformats.org/presentationml/2006/main">
  <p:tag name="AS_UNIQUEID" val="1734"/>
</p:tagLst>
</file>

<file path=ppt/tags/tag11.xml><?xml version="1.0" encoding="utf-8"?>
<p:tagLst xmlns:p="http://schemas.openxmlformats.org/presentationml/2006/main">
  <p:tag name="AS_UNIQUEID" val="1634"/>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10.xml><?xml version="1.0" encoding="utf-8"?>
<p:tagLst xmlns:p="http://schemas.openxmlformats.org/presentationml/2006/main">
  <p:tag name="AS_UNIQUEID" val="1735"/>
</p:tagLst>
</file>

<file path=ppt/tags/tag111.xml><?xml version="1.0" encoding="utf-8"?>
<p:tagLst xmlns:p="http://schemas.openxmlformats.org/presentationml/2006/main">
  <p:tag name="AS_UNIQUEID" val="1736"/>
</p:tagLst>
</file>

<file path=ppt/tags/tag112.xml><?xml version="1.0" encoding="utf-8"?>
<p:tagLst xmlns:p="http://schemas.openxmlformats.org/presentationml/2006/main">
  <p:tag name="AS_UNIQUEID" val="1737"/>
</p:tagLst>
</file>

<file path=ppt/tags/tag113.xml><?xml version="1.0" encoding="utf-8"?>
<p:tagLst xmlns:p="http://schemas.openxmlformats.org/presentationml/2006/main">
  <p:tag name="AS_UNIQUEID" val="1738"/>
</p:tagLst>
</file>

<file path=ppt/tags/tag114.xml><?xml version="1.0" encoding="utf-8"?>
<p:tagLst xmlns:p="http://schemas.openxmlformats.org/presentationml/2006/main">
  <p:tag name="AS_UNIQUEID" val="1739"/>
</p:tagLst>
</file>

<file path=ppt/tags/tag115.xml><?xml version="1.0" encoding="utf-8"?>
<p:tagLst xmlns:p="http://schemas.openxmlformats.org/presentationml/2006/main">
  <p:tag name="AS_UNIQUEID" val="1740"/>
</p:tagLst>
</file>

<file path=ppt/tags/tag116.xml><?xml version="1.0" encoding="utf-8"?>
<p:tagLst xmlns:p="http://schemas.openxmlformats.org/presentationml/2006/main">
  <p:tag name="AS_UNIQUEID" val="1741"/>
</p:tagLst>
</file>

<file path=ppt/tags/tag117.xml><?xml version="1.0" encoding="utf-8"?>
<p:tagLst xmlns:p="http://schemas.openxmlformats.org/presentationml/2006/main">
  <p:tag name="AS_UNIQUEID" val="1742"/>
</p:tagLst>
</file>

<file path=ppt/tags/tag118.xml><?xml version="1.0" encoding="utf-8"?>
<p:tagLst xmlns:p="http://schemas.openxmlformats.org/presentationml/2006/main">
  <p:tag name="AS_UNIQUEID" val="1743"/>
</p:tagLst>
</file>

<file path=ppt/tags/tag119.xml><?xml version="1.0" encoding="utf-8"?>
<p:tagLst xmlns:p="http://schemas.openxmlformats.org/presentationml/2006/main">
  <p:tag name="AS_UNIQUEID" val="1744"/>
</p:tagLst>
</file>

<file path=ppt/tags/tag12.xml><?xml version="1.0" encoding="utf-8"?>
<p:tagLst xmlns:p="http://schemas.openxmlformats.org/presentationml/2006/main">
  <p:tag name="AS_UNIQUEID" val="1635"/>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20.xml><?xml version="1.0" encoding="utf-8"?>
<p:tagLst xmlns:p="http://schemas.openxmlformats.org/presentationml/2006/main">
  <p:tag name="AS_UNIQUEID" val="629"/>
  <p:tag name="KSO_WM_UNIT_TABLE_BEAUTIFY" val="smartTable{79253a90-e18a-4b64-9326-080769873687}"/>
  <p:tag name="TABLE_ENDDRAG_ORIGIN_RECT" val="829*145"/>
  <p:tag name="TABLE_ENDDRAG_RECT" val="105*68*829*145"/>
</p:tagLst>
</file>

<file path=ppt/tags/tag121.xml><?xml version="1.0" encoding="utf-8"?>
<p:tagLst xmlns:p="http://schemas.openxmlformats.org/presentationml/2006/main">
  <p:tag name="AS_UNIQUEID" val="428"/>
</p:tagLst>
</file>

<file path=ppt/tags/tag122.xml><?xml version="1.0" encoding="utf-8"?>
<p:tagLst xmlns:p="http://schemas.openxmlformats.org/presentationml/2006/main">
  <p:tag name="AS_UNIQUEID" val="428"/>
</p:tagLst>
</file>

<file path=ppt/tags/tag123.xml><?xml version="1.0" encoding="utf-8"?>
<p:tagLst xmlns:p="http://schemas.openxmlformats.org/presentationml/2006/main">
  <p:tag name="AS_UNIQUEID" val="428"/>
</p:tagLst>
</file>

<file path=ppt/tags/tag124.xml><?xml version="1.0" encoding="utf-8"?>
<p:tagLst xmlns:p="http://schemas.openxmlformats.org/presentationml/2006/main">
  <p:tag name="AS_UNIQUEID" val="428"/>
</p:tagLst>
</file>

<file path=ppt/tags/tag125.xml><?xml version="1.0" encoding="utf-8"?>
<p:tagLst xmlns:p="http://schemas.openxmlformats.org/presentationml/2006/main">
  <p:tag name="AS_UNIQUEID" val="428"/>
</p:tagLst>
</file>

<file path=ppt/tags/tag126.xml><?xml version="1.0" encoding="utf-8"?>
<p:tagLst xmlns:p="http://schemas.openxmlformats.org/presentationml/2006/main">
  <p:tag name="AS_UNIQUEID" val="428"/>
</p:tagLst>
</file>

<file path=ppt/tags/tag127.xml><?xml version="1.0" encoding="utf-8"?>
<p:tagLst xmlns:p="http://schemas.openxmlformats.org/presentationml/2006/main">
  <p:tag name="AS_UNIQUEID" val="428"/>
</p:tagLst>
</file>

<file path=ppt/tags/tag128.xml><?xml version="1.0" encoding="utf-8"?>
<p:tagLst xmlns:p="http://schemas.openxmlformats.org/presentationml/2006/main">
  <p:tag name="AS_UNIQUEID" val="428"/>
</p:tagLst>
</file>

<file path=ppt/tags/tag129.xml><?xml version="1.0" encoding="utf-8"?>
<p:tagLst xmlns:p="http://schemas.openxmlformats.org/presentationml/2006/main">
  <p:tag name="AS_UNIQUEID" val="428"/>
</p:tagLst>
</file>

<file path=ppt/tags/tag13.xml><?xml version="1.0" encoding="utf-8"?>
<p:tagLst xmlns:p="http://schemas.openxmlformats.org/presentationml/2006/main">
  <p:tag name="AS_UNIQUEID" val="1636"/>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30.xml><?xml version="1.0" encoding="utf-8"?>
<p:tagLst xmlns:p="http://schemas.openxmlformats.org/presentationml/2006/main">
  <p:tag name="AS_UNIQUEID" val="1745"/>
</p:tagLst>
</file>

<file path=ppt/tags/tag131.xml><?xml version="1.0" encoding="utf-8"?>
<p:tagLst xmlns:p="http://schemas.openxmlformats.org/presentationml/2006/main">
  <p:tag name="AS_UNIQUEID" val="418"/>
</p:tagLst>
</file>

<file path=ppt/tags/tag132.xml><?xml version="1.0" encoding="utf-8"?>
<p:tagLst xmlns:p="http://schemas.openxmlformats.org/presentationml/2006/main">
  <p:tag name="AS_UNIQUEID" val="415"/>
</p:tagLst>
</file>

<file path=ppt/tags/tag133.xml><?xml version="1.0" encoding="utf-8"?>
<p:tagLst xmlns:p="http://schemas.openxmlformats.org/presentationml/2006/main">
  <p:tag name="AS_UNIQUEID" val="418"/>
</p:tagLst>
</file>

<file path=ppt/tags/tag134.xml><?xml version="1.0" encoding="utf-8"?>
<p:tagLst xmlns:p="http://schemas.openxmlformats.org/presentationml/2006/main">
  <p:tag name="AS_UNIQUEID" val="415"/>
</p:tagLst>
</file>

<file path=ppt/tags/tag135.xml><?xml version="1.0" encoding="utf-8"?>
<p:tagLst xmlns:p="http://schemas.openxmlformats.org/presentationml/2006/main">
  <p:tag name="AS_UNIQUEID" val="418"/>
</p:tagLst>
</file>

<file path=ppt/tags/tag136.xml><?xml version="1.0" encoding="utf-8"?>
<p:tagLst xmlns:p="http://schemas.openxmlformats.org/presentationml/2006/main">
  <p:tag name="AS_UNIQUEID" val="415"/>
</p:tagLst>
</file>

<file path=ppt/tags/tag137.xml><?xml version="1.0" encoding="utf-8"?>
<p:tagLst xmlns:p="http://schemas.openxmlformats.org/presentationml/2006/main">
  <p:tag name="AS_UNIQUEID" val="418"/>
</p:tagLst>
</file>

<file path=ppt/tags/tag138.xml><?xml version="1.0" encoding="utf-8"?>
<p:tagLst xmlns:p="http://schemas.openxmlformats.org/presentationml/2006/main">
  <p:tag name="AS_UNIQUEID" val="632"/>
</p:tagLst>
</file>

<file path=ppt/tags/tag139.xml><?xml version="1.0" encoding="utf-8"?>
<p:tagLst xmlns:p="http://schemas.openxmlformats.org/presentationml/2006/main">
  <p:tag name="AS_UNIQUEID" val="418"/>
</p:tagLst>
</file>

<file path=ppt/tags/tag14.xml><?xml version="1.0" encoding="utf-8"?>
<p:tagLst xmlns:p="http://schemas.openxmlformats.org/presentationml/2006/main">
  <p:tag name="AS_UNIQUEID" val="1637"/>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40.xml><?xml version="1.0" encoding="utf-8"?>
<p:tagLst xmlns:p="http://schemas.openxmlformats.org/presentationml/2006/main">
  <p:tag name="AS_UNIQUEID" val="418"/>
</p:tagLst>
</file>

<file path=ppt/tags/tag141.xml><?xml version="1.0" encoding="utf-8"?>
<p:tagLst xmlns:p="http://schemas.openxmlformats.org/presentationml/2006/main">
  <p:tag name="AS_UNIQUEID" val="415"/>
</p:tagLst>
</file>

<file path=ppt/tags/tag142.xml><?xml version="1.0" encoding="utf-8"?>
<p:tagLst xmlns:p="http://schemas.openxmlformats.org/presentationml/2006/main">
  <p:tag name="AS_UNIQUEID" val="415"/>
</p:tagLst>
</file>

<file path=ppt/tags/tag143.xml><?xml version="1.0" encoding="utf-8"?>
<p:tagLst xmlns:p="http://schemas.openxmlformats.org/presentationml/2006/main">
  <p:tag name="AS_UNIQUEID" val="418"/>
</p:tagLst>
</file>

<file path=ppt/tags/tag144.xml><?xml version="1.0" encoding="utf-8"?>
<p:tagLst xmlns:p="http://schemas.openxmlformats.org/presentationml/2006/main">
  <p:tag name="AS_UNIQUEID" val="633"/>
</p:tagLst>
</file>

<file path=ppt/tags/tag145.xml><?xml version="1.0" encoding="utf-8"?>
<p:tagLst xmlns:p="http://schemas.openxmlformats.org/presentationml/2006/main">
  <p:tag name="AS_UNIQUEID" val="634"/>
</p:tagLst>
</file>

<file path=ppt/tags/tag146.xml><?xml version="1.0" encoding="utf-8"?>
<p:tagLst xmlns:p="http://schemas.openxmlformats.org/presentationml/2006/main">
  <p:tag name="AS_UNIQUEID" val="635"/>
</p:tagLst>
</file>

<file path=ppt/tags/tag147.xml><?xml version="1.0" encoding="utf-8"?>
<p:tagLst xmlns:p="http://schemas.openxmlformats.org/presentationml/2006/main">
  <p:tag name="AS_UNIQUEID" val="415"/>
</p:tagLst>
</file>

<file path=ppt/tags/tag148.xml><?xml version="1.0" encoding="utf-8"?>
<p:tagLst xmlns:p="http://schemas.openxmlformats.org/presentationml/2006/main">
  <p:tag name="AS_UNIQUEID" val="418"/>
</p:tagLst>
</file>

<file path=ppt/tags/tag149.xml><?xml version="1.0" encoding="utf-8"?>
<p:tagLst xmlns:p="http://schemas.openxmlformats.org/presentationml/2006/main">
  <p:tag name="AS_UNIQUEID" val="418"/>
</p:tagLst>
</file>

<file path=ppt/tags/tag15.xml><?xml version="1.0" encoding="utf-8"?>
<p:tagLst xmlns:p="http://schemas.openxmlformats.org/presentationml/2006/main">
  <p:tag name="AS_UNIQUEID" val="1638"/>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50.xml><?xml version="1.0" encoding="utf-8"?>
<p:tagLst xmlns:p="http://schemas.openxmlformats.org/presentationml/2006/main">
  <p:tag name="AS_UNIQUEID" val="1747"/>
</p:tagLst>
</file>

<file path=ppt/tags/tag151.xml><?xml version="1.0" encoding="utf-8"?>
<p:tagLst xmlns:p="http://schemas.openxmlformats.org/presentationml/2006/main">
  <p:tag name="AS_UNIQUEID" val="1748"/>
</p:tagLst>
</file>

<file path=ppt/tags/tag152.xml><?xml version="1.0" encoding="utf-8"?>
<p:tagLst xmlns:p="http://schemas.openxmlformats.org/presentationml/2006/main">
  <p:tag name="AS_UNIQUEID" val="1749"/>
</p:tagLst>
</file>

<file path=ppt/tags/tag153.xml><?xml version="1.0" encoding="utf-8"?>
<p:tagLst xmlns:p="http://schemas.openxmlformats.org/presentationml/2006/main">
  <p:tag name="AS_UNIQUEID" val="1750"/>
</p:tagLst>
</file>

<file path=ppt/tags/tag154.xml><?xml version="1.0" encoding="utf-8"?>
<p:tagLst xmlns:p="http://schemas.openxmlformats.org/presentationml/2006/main">
  <p:tag name="AS_UNIQUEID" val="1751"/>
</p:tagLst>
</file>

<file path=ppt/tags/tag155.xml><?xml version="1.0" encoding="utf-8"?>
<p:tagLst xmlns:p="http://schemas.openxmlformats.org/presentationml/2006/main">
  <p:tag name="AS_UNIQUEID" val="1752"/>
</p:tagLst>
</file>

<file path=ppt/tags/tag156.xml><?xml version="1.0" encoding="utf-8"?>
<p:tagLst xmlns:p="http://schemas.openxmlformats.org/presentationml/2006/main">
  <p:tag name="AS_UNIQUEID" val="418"/>
</p:tagLst>
</file>

<file path=ppt/tags/tag157.xml><?xml version="1.0" encoding="utf-8"?>
<p:tagLst xmlns:p="http://schemas.openxmlformats.org/presentationml/2006/main">
  <p:tag name="AS_UNIQUEID" val="1753"/>
</p:tagLst>
</file>

<file path=ppt/tags/tag158.xml><?xml version="1.0" encoding="utf-8"?>
<p:tagLst xmlns:p="http://schemas.openxmlformats.org/presentationml/2006/main">
  <p:tag name="AS_UNIQUEID" val="1755"/>
</p:tagLst>
</file>

<file path=ppt/tags/tag159.xml><?xml version="1.0" encoding="utf-8"?>
<p:tagLst xmlns:p="http://schemas.openxmlformats.org/presentationml/2006/main">
  <p:tag name="AS_UNIQUEID" val="1756"/>
</p:tagLst>
</file>

<file path=ppt/tags/tag16.xml><?xml version="1.0" encoding="utf-8"?>
<p:tagLst xmlns:p="http://schemas.openxmlformats.org/presentationml/2006/main">
  <p:tag name="AS_UNIQUEID" val="1640"/>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60.xml><?xml version="1.0" encoding="utf-8"?>
<p:tagLst xmlns:p="http://schemas.openxmlformats.org/presentationml/2006/main">
  <p:tag name="AS_UNIQUEID" val="1757"/>
</p:tagLst>
</file>

<file path=ppt/tags/tag161.xml><?xml version="1.0" encoding="utf-8"?>
<p:tagLst xmlns:p="http://schemas.openxmlformats.org/presentationml/2006/main">
  <p:tag name="AS_UNIQUEID" val="1758"/>
</p:tagLst>
</file>

<file path=ppt/tags/tag162.xml><?xml version="1.0" encoding="utf-8"?>
<p:tagLst xmlns:p="http://schemas.openxmlformats.org/presentationml/2006/main">
  <p:tag name="AS_UNIQUEID" val="1759"/>
</p:tagLst>
</file>

<file path=ppt/tags/tag163.xml><?xml version="1.0" encoding="utf-8"?>
<p:tagLst xmlns:p="http://schemas.openxmlformats.org/presentationml/2006/main">
  <p:tag name="AS_UNIQUEID" val="1760"/>
</p:tagLst>
</file>

<file path=ppt/tags/tag164.xml><?xml version="1.0" encoding="utf-8"?>
<p:tagLst xmlns:p="http://schemas.openxmlformats.org/presentationml/2006/main">
  <p:tag name="AS_UNIQUEID" val="1761"/>
</p:tagLst>
</file>

<file path=ppt/tags/tag165.xml><?xml version="1.0" encoding="utf-8"?>
<p:tagLst xmlns:p="http://schemas.openxmlformats.org/presentationml/2006/main">
  <p:tag name="AS_UNIQUEID" val="1762"/>
</p:tagLst>
</file>

<file path=ppt/tags/tag166.xml><?xml version="1.0" encoding="utf-8"?>
<p:tagLst xmlns:p="http://schemas.openxmlformats.org/presentationml/2006/main">
  <p:tag name="AS_UNIQUEID" val="1763"/>
</p:tagLst>
</file>

<file path=ppt/tags/tag167.xml><?xml version="1.0" encoding="utf-8"?>
<p:tagLst xmlns:p="http://schemas.openxmlformats.org/presentationml/2006/main">
  <p:tag name="AS_UNIQUEID" val="1764"/>
</p:tagLst>
</file>

<file path=ppt/tags/tag168.xml><?xml version="1.0" encoding="utf-8"?>
<p:tagLst xmlns:p="http://schemas.openxmlformats.org/presentationml/2006/main">
  <p:tag name="AS_UNIQUEID" val="1765"/>
</p:tagLst>
</file>

<file path=ppt/tags/tag169.xml><?xml version="1.0" encoding="utf-8"?>
<p:tagLst xmlns:p="http://schemas.openxmlformats.org/presentationml/2006/main">
  <p:tag name="AS_UNIQUEID" val="1766"/>
</p:tagLst>
</file>

<file path=ppt/tags/tag17.xml><?xml version="1.0" encoding="utf-8"?>
<p:tagLst xmlns:p="http://schemas.openxmlformats.org/presentationml/2006/main">
  <p:tag name="AS_UNIQUEID" val="1641"/>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70.xml><?xml version="1.0" encoding="utf-8"?>
<p:tagLst xmlns:p="http://schemas.openxmlformats.org/presentationml/2006/main">
  <p:tag name="AS_UNIQUEID" val="1767"/>
</p:tagLst>
</file>

<file path=ppt/tags/tag171.xml><?xml version="1.0" encoding="utf-8"?>
<p:tagLst xmlns:p="http://schemas.openxmlformats.org/presentationml/2006/main">
  <p:tag name="AS_UNIQUEID" val="1768"/>
</p:tagLst>
</file>

<file path=ppt/tags/tag172.xml><?xml version="1.0" encoding="utf-8"?>
<p:tagLst xmlns:p="http://schemas.openxmlformats.org/presentationml/2006/main">
  <p:tag name="AS_UNIQUEID" val="1770"/>
</p:tagLst>
</file>

<file path=ppt/tags/tag173.xml><?xml version="1.0" encoding="utf-8"?>
<p:tagLst xmlns:p="http://schemas.openxmlformats.org/presentationml/2006/main">
  <p:tag name="AS_UNIQUEID" val="1771"/>
</p:tagLst>
</file>

<file path=ppt/tags/tag174.xml><?xml version="1.0" encoding="utf-8"?>
<p:tagLst xmlns:p="http://schemas.openxmlformats.org/presentationml/2006/main">
  <p:tag name="AS_UNIQUEID" val="1772"/>
</p:tagLst>
</file>

<file path=ppt/tags/tag175.xml><?xml version="1.0" encoding="utf-8"?>
<p:tagLst xmlns:p="http://schemas.openxmlformats.org/presentationml/2006/main">
  <p:tag name="AS_UNIQUEID" val="1773"/>
</p:tagLst>
</file>

<file path=ppt/tags/tag176.xml><?xml version="1.0" encoding="utf-8"?>
<p:tagLst xmlns:p="http://schemas.openxmlformats.org/presentationml/2006/main">
  <p:tag name="AS_UNIQUEID" val="1774"/>
</p:tagLst>
</file>

<file path=ppt/tags/tag177.xml><?xml version="1.0" encoding="utf-8"?>
<p:tagLst xmlns:p="http://schemas.openxmlformats.org/presentationml/2006/main">
  <p:tag name="AS_UNIQUEID" val="1775"/>
</p:tagLst>
</file>

<file path=ppt/tags/tag178.xml><?xml version="1.0" encoding="utf-8"?>
<p:tagLst xmlns:p="http://schemas.openxmlformats.org/presentationml/2006/main">
  <p:tag name="AS_UNIQUEID" val="1776"/>
</p:tagLst>
</file>

<file path=ppt/tags/tag179.xml><?xml version="1.0" encoding="utf-8"?>
<p:tagLst xmlns:p="http://schemas.openxmlformats.org/presentationml/2006/main">
  <p:tag name="AS_UNIQUEID" val="1777"/>
</p:tagLst>
</file>

<file path=ppt/tags/tag18.xml><?xml version="1.0" encoding="utf-8"?>
<p:tagLst xmlns:p="http://schemas.openxmlformats.org/presentationml/2006/main">
  <p:tag name="AS_UNIQUEID" val="1642"/>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80.xml><?xml version="1.0" encoding="utf-8"?>
<p:tagLst xmlns:p="http://schemas.openxmlformats.org/presentationml/2006/main">
  <p:tag name="AS_UNIQUEID" val="1778"/>
</p:tagLst>
</file>

<file path=ppt/tags/tag181.xml><?xml version="1.0" encoding="utf-8"?>
<p:tagLst xmlns:p="http://schemas.openxmlformats.org/presentationml/2006/main">
  <p:tag name="AS_UNIQUEID" val="1779"/>
</p:tagLst>
</file>

<file path=ppt/tags/tag182.xml><?xml version="1.0" encoding="utf-8"?>
<p:tagLst xmlns:p="http://schemas.openxmlformats.org/presentationml/2006/main">
  <p:tag name="AS_UNIQUEID" val="1780"/>
</p:tagLst>
</file>

<file path=ppt/tags/tag183.xml><?xml version="1.0" encoding="utf-8"?>
<p:tagLst xmlns:p="http://schemas.openxmlformats.org/presentationml/2006/main">
  <p:tag name="AS_UNIQUEID" val="1781"/>
</p:tagLst>
</file>

<file path=ppt/tags/tag184.xml><?xml version="1.0" encoding="utf-8"?>
<p:tagLst xmlns:p="http://schemas.openxmlformats.org/presentationml/2006/main">
  <p:tag name="AS_UNIQUEID" val="1782"/>
</p:tagLst>
</file>

<file path=ppt/tags/tag185.xml><?xml version="1.0" encoding="utf-8"?>
<p:tagLst xmlns:p="http://schemas.openxmlformats.org/presentationml/2006/main">
  <p:tag name="AS_UNIQUEID" val="1783"/>
</p:tagLst>
</file>

<file path=ppt/tags/tag186.xml><?xml version="1.0" encoding="utf-8"?>
<p:tagLst xmlns:p="http://schemas.openxmlformats.org/presentationml/2006/main">
  <p:tag name="AS_UNIQUEID" val="1784"/>
</p:tagLst>
</file>

<file path=ppt/tags/tag187.xml><?xml version="1.0" encoding="utf-8"?>
<p:tagLst xmlns:p="http://schemas.openxmlformats.org/presentationml/2006/main">
  <p:tag name="AS_UNIQUEID" val="1786"/>
</p:tagLst>
</file>

<file path=ppt/tags/tag188.xml><?xml version="1.0" encoding="utf-8"?>
<p:tagLst xmlns:p="http://schemas.openxmlformats.org/presentationml/2006/main">
  <p:tag name="AS_UNIQUEID" val="1787"/>
</p:tagLst>
</file>

<file path=ppt/tags/tag189.xml><?xml version="1.0" encoding="utf-8"?>
<p:tagLst xmlns:p="http://schemas.openxmlformats.org/presentationml/2006/main">
  <p:tag name="AS_UNIQUEID" val="1788"/>
</p:tagLst>
</file>

<file path=ppt/tags/tag19.xml><?xml version="1.0" encoding="utf-8"?>
<p:tagLst xmlns:p="http://schemas.openxmlformats.org/presentationml/2006/main">
  <p:tag name="AS_UNIQUEID" val="1643"/>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90.xml><?xml version="1.0" encoding="utf-8"?>
<p:tagLst xmlns:p="http://schemas.openxmlformats.org/presentationml/2006/main">
  <p:tag name="AS_UNIQUEID" val="1789"/>
</p:tagLst>
</file>

<file path=ppt/tags/tag191.xml><?xml version="1.0" encoding="utf-8"?>
<p:tagLst xmlns:p="http://schemas.openxmlformats.org/presentationml/2006/main">
  <p:tag name="AS_UNIQUEID" val="1790"/>
</p:tagLst>
</file>

<file path=ppt/tags/tag192.xml><?xml version="1.0" encoding="utf-8"?>
<p:tagLst xmlns:p="http://schemas.openxmlformats.org/presentationml/2006/main">
  <p:tag name="AS_UNIQUEID" val="1791"/>
</p:tagLst>
</file>

<file path=ppt/tags/tag193.xml><?xml version="1.0" encoding="utf-8"?>
<p:tagLst xmlns:p="http://schemas.openxmlformats.org/presentationml/2006/main">
  <p:tag name="AS_UNIQUEID" val="1792"/>
</p:tagLst>
</file>

<file path=ppt/tags/tag194.xml><?xml version="1.0" encoding="utf-8"?>
<p:tagLst xmlns:p="http://schemas.openxmlformats.org/presentationml/2006/main">
  <p:tag name="AS_UNIQUEID" val="1793"/>
</p:tagLst>
</file>

<file path=ppt/tags/tag195.xml><?xml version="1.0" encoding="utf-8"?>
<p:tagLst xmlns:p="http://schemas.openxmlformats.org/presentationml/2006/main">
  <p:tag name="AS_UNIQUEID" val="1794"/>
</p:tagLst>
</file>

<file path=ppt/tags/tag196.xml><?xml version="1.0" encoding="utf-8"?>
<p:tagLst xmlns:p="http://schemas.openxmlformats.org/presentationml/2006/main">
  <p:tag name="AS_UNIQUEID" val="1795"/>
</p:tagLst>
</file>

<file path=ppt/tags/tag197.xml><?xml version="1.0" encoding="utf-8"?>
<p:tagLst xmlns:p="http://schemas.openxmlformats.org/presentationml/2006/main">
  <p:tag name="AS_UNIQUEID" val="1796"/>
</p:tagLst>
</file>

<file path=ppt/tags/tag198.xml><?xml version="1.0" encoding="utf-8"?>
<p:tagLst xmlns:p="http://schemas.openxmlformats.org/presentationml/2006/main">
  <p:tag name="AS_UNIQUEID" val="1797"/>
</p:tagLst>
</file>

<file path=ppt/tags/tag199.xml><?xml version="1.0" encoding="utf-8"?>
<p:tagLst xmlns:p="http://schemas.openxmlformats.org/presentationml/2006/main">
  <p:tag name="AS_UNIQUEID" val="1798"/>
</p:tagLst>
</file>

<file path=ppt/tags/tag2.xml><?xml version="1.0" encoding="utf-8"?>
<p:tagLst xmlns:p="http://schemas.openxmlformats.org/presentationml/2006/main">
  <p:tag name="AS_UNIQUEID" val="1623"/>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0.xml><?xml version="1.0" encoding="utf-8"?>
<p:tagLst xmlns:p="http://schemas.openxmlformats.org/presentationml/2006/main">
  <p:tag name="AS_UNIQUEID" val="1644"/>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00.xml><?xml version="1.0" encoding="utf-8"?>
<p:tagLst xmlns:p="http://schemas.openxmlformats.org/presentationml/2006/main">
  <p:tag name="AS_UNIQUEID" val="1799"/>
</p:tagLst>
</file>

<file path=ppt/tags/tag201.xml><?xml version="1.0" encoding="utf-8"?>
<p:tagLst xmlns:p="http://schemas.openxmlformats.org/presentationml/2006/main">
  <p:tag name="AS_UNIQUEID" val="1800"/>
</p:tagLst>
</file>

<file path=ppt/tags/tag202.xml><?xml version="1.0" encoding="utf-8"?>
<p:tagLst xmlns:p="http://schemas.openxmlformats.org/presentationml/2006/main">
  <p:tag name="AS_UNIQUEID" val="1801"/>
</p:tagLst>
</file>

<file path=ppt/tags/tag203.xml><?xml version="1.0" encoding="utf-8"?>
<p:tagLst xmlns:p="http://schemas.openxmlformats.org/presentationml/2006/main">
  <p:tag name="AS_UNIQUEID" val="1802"/>
</p:tagLst>
</file>

<file path=ppt/tags/tag204.xml><?xml version="1.0" encoding="utf-8"?>
<p:tagLst xmlns:p="http://schemas.openxmlformats.org/presentationml/2006/main">
  <p:tag name="AS_UNIQUEID" val="1803"/>
</p:tagLst>
</file>

<file path=ppt/tags/tag205.xml><?xml version="1.0" encoding="utf-8"?>
<p:tagLst xmlns:p="http://schemas.openxmlformats.org/presentationml/2006/main">
  <p:tag name="AS_UNIQUEID" val="1804"/>
</p:tagLst>
</file>

<file path=ppt/tags/tag206.xml><?xml version="1.0" encoding="utf-8"?>
<p:tagLst xmlns:p="http://schemas.openxmlformats.org/presentationml/2006/main">
  <p:tag name="AS_UNIQUEID" val="270"/>
</p:tagLst>
</file>

<file path=ppt/tags/tag207.xml><?xml version="1.0" encoding="utf-8"?>
<p:tagLst xmlns:p="http://schemas.openxmlformats.org/presentationml/2006/main">
  <p:tag name="AS_UNIQUEID" val="423"/>
</p:tagLst>
</file>

<file path=ppt/tags/tag208.xml><?xml version="1.0" encoding="utf-8"?>
<p:tagLst xmlns:p="http://schemas.openxmlformats.org/presentationml/2006/main">
  <p:tag name="AS_UNIQUEID" val="428"/>
</p:tagLst>
</file>

<file path=ppt/tags/tag209.xml><?xml version="1.0" encoding="utf-8"?>
<p:tagLst xmlns:p="http://schemas.openxmlformats.org/presentationml/2006/main">
  <p:tag name="AS_UNIQUEID" val="428"/>
</p:tagLst>
</file>

<file path=ppt/tags/tag21.xml><?xml version="1.0" encoding="utf-8"?>
<p:tagLst xmlns:p="http://schemas.openxmlformats.org/presentationml/2006/main">
  <p:tag name="AS_UNIQUEID" val="1645"/>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10.xml><?xml version="1.0" encoding="utf-8"?>
<p:tagLst xmlns:p="http://schemas.openxmlformats.org/presentationml/2006/main">
  <p:tag name="AS_UNIQUEID" val="428"/>
</p:tagLst>
</file>

<file path=ppt/tags/tag211.xml><?xml version="1.0" encoding="utf-8"?>
<p:tagLst xmlns:p="http://schemas.openxmlformats.org/presentationml/2006/main">
  <p:tag name="AS_UNIQUEID" val="428"/>
</p:tagLst>
</file>

<file path=ppt/tags/tag212.xml><?xml version="1.0" encoding="utf-8"?>
<p:tagLst xmlns:p="http://schemas.openxmlformats.org/presentationml/2006/main">
  <p:tag name="AS_UNIQUEID" val="1806"/>
  <p:tag name="KSO_WM_UNIT_PLACING_PICTURE_USER_VIEWPORT" val="{&quot;height&quot;:4560,&quot;width&quot;:10920}"/>
</p:tagLst>
</file>

<file path=ppt/tags/tag213.xml><?xml version="1.0" encoding="utf-8"?>
<p:tagLst xmlns:p="http://schemas.openxmlformats.org/presentationml/2006/main">
  <p:tag name="AS_UNIQUEID" val="1807"/>
</p:tagLst>
</file>

<file path=ppt/tags/tag214.xml><?xml version="1.0" encoding="utf-8"?>
<p:tagLst xmlns:p="http://schemas.openxmlformats.org/presentationml/2006/main">
  <p:tag name="AS_UNIQUEID" val="1808"/>
</p:tagLst>
</file>

<file path=ppt/tags/tag215.xml><?xml version="1.0" encoding="utf-8"?>
<p:tagLst xmlns:p="http://schemas.openxmlformats.org/presentationml/2006/main">
  <p:tag name="AS_UNIQUEID" val="1809"/>
</p:tagLst>
</file>

<file path=ppt/tags/tag216.xml><?xml version="1.0" encoding="utf-8"?>
<p:tagLst xmlns:p="http://schemas.openxmlformats.org/presentationml/2006/main">
  <p:tag name="AS_UNIQUEID" val="1810"/>
</p:tagLst>
</file>

<file path=ppt/tags/tag217.xml><?xml version="1.0" encoding="utf-8"?>
<p:tagLst xmlns:p="http://schemas.openxmlformats.org/presentationml/2006/main">
  <p:tag name="AS_UNIQUEID" val="1811"/>
</p:tagLst>
</file>

<file path=ppt/tags/tag218.xml><?xml version="1.0" encoding="utf-8"?>
<p:tagLst xmlns:p="http://schemas.openxmlformats.org/presentationml/2006/main">
  <p:tag name="AS_UNIQUEID" val="1812"/>
</p:tagLst>
</file>

<file path=ppt/tags/tag219.xml><?xml version="1.0" encoding="utf-8"?>
<p:tagLst xmlns:p="http://schemas.openxmlformats.org/presentationml/2006/main">
  <p:tag name="AS_UNIQUEID" val="1813"/>
</p:tagLst>
</file>

<file path=ppt/tags/tag22.xml><?xml version="1.0" encoding="utf-8"?>
<p:tagLst xmlns:p="http://schemas.openxmlformats.org/presentationml/2006/main">
  <p:tag name="AS_UNIQUEID" val="1647"/>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20.xml><?xml version="1.0" encoding="utf-8"?>
<p:tagLst xmlns:p="http://schemas.openxmlformats.org/presentationml/2006/main">
  <p:tag name="AS_UNIQUEID" val="1814"/>
</p:tagLst>
</file>

<file path=ppt/tags/tag221.xml><?xml version="1.0" encoding="utf-8"?>
<p:tagLst xmlns:p="http://schemas.openxmlformats.org/presentationml/2006/main">
  <p:tag name="AS_UNIQUEID" val="1815"/>
</p:tagLst>
</file>

<file path=ppt/tags/tag222.xml><?xml version="1.0" encoding="utf-8"?>
<p:tagLst xmlns:p="http://schemas.openxmlformats.org/presentationml/2006/main">
  <p:tag name="AS_UNIQUEID" val="1816"/>
</p:tagLst>
</file>

<file path=ppt/tags/tag223.xml><?xml version="1.0" encoding="utf-8"?>
<p:tagLst xmlns:p="http://schemas.openxmlformats.org/presentationml/2006/main">
  <p:tag name="AS_UNIQUEID" val="459"/>
</p:tagLst>
</file>

<file path=ppt/tags/tag224.xml><?xml version="1.0" encoding="utf-8"?>
<p:tagLst xmlns:p="http://schemas.openxmlformats.org/presentationml/2006/main">
  <p:tag name="AS_UNIQUEID" val="667"/>
</p:tagLst>
</file>

<file path=ppt/tags/tag225.xml><?xml version="1.0" encoding="utf-8"?>
<p:tagLst xmlns:p="http://schemas.openxmlformats.org/presentationml/2006/main">
  <p:tag name="AS_UNIQUEID" val="428"/>
</p:tagLst>
</file>

<file path=ppt/tags/tag226.xml><?xml version="1.0" encoding="utf-8"?>
<p:tagLst xmlns:p="http://schemas.openxmlformats.org/presentationml/2006/main">
  <p:tag name="AS_UNIQUEID" val="428"/>
</p:tagLst>
</file>

<file path=ppt/tags/tag227.xml><?xml version="1.0" encoding="utf-8"?>
<p:tagLst xmlns:p="http://schemas.openxmlformats.org/presentationml/2006/main">
  <p:tag name="AS_UNIQUEID" val="428"/>
</p:tagLst>
</file>

<file path=ppt/tags/tag228.xml><?xml version="1.0" encoding="utf-8"?>
<p:tagLst xmlns:p="http://schemas.openxmlformats.org/presentationml/2006/main">
  <p:tag name="AS_UNIQUEID" val="428"/>
</p:tagLst>
</file>

<file path=ppt/tags/tag229.xml><?xml version="1.0" encoding="utf-8"?>
<p:tagLst xmlns:p="http://schemas.openxmlformats.org/presentationml/2006/main">
  <p:tag name="AS_UNIQUEID" val="428"/>
</p:tagLst>
</file>

<file path=ppt/tags/tag23.xml><?xml version="1.0" encoding="utf-8"?>
<p:tagLst xmlns:p="http://schemas.openxmlformats.org/presentationml/2006/main">
  <p:tag name="AS_UNIQUEID" val="1648"/>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0.xml><?xml version="1.0" encoding="utf-8"?>
<p:tagLst xmlns:p="http://schemas.openxmlformats.org/presentationml/2006/main">
  <p:tag name="AS_UNIQUEID" val="428"/>
</p:tagLst>
</file>

<file path=ppt/tags/tag231.xml><?xml version="1.0" encoding="utf-8"?>
<p:tagLst xmlns:p="http://schemas.openxmlformats.org/presentationml/2006/main">
  <p:tag name="AS_UNIQUEID" val="428"/>
</p:tagLst>
</file>

<file path=ppt/tags/tag232.xml><?xml version="1.0" encoding="utf-8"?>
<p:tagLst xmlns:p="http://schemas.openxmlformats.org/presentationml/2006/main">
  <p:tag name="AS_UNIQUEID" val="428"/>
</p:tagLst>
</file>

<file path=ppt/tags/tag233.xml><?xml version="1.0" encoding="utf-8"?>
<p:tagLst xmlns:p="http://schemas.openxmlformats.org/presentationml/2006/main">
  <p:tag name="AS_UNIQUEID" val="1006"/>
</p:tagLst>
</file>

<file path=ppt/tags/tag234.xml><?xml version="1.0" encoding="utf-8"?>
<p:tagLst xmlns:p="http://schemas.openxmlformats.org/presentationml/2006/main">
  <p:tag name="AS_UNIQUEID" val="1007"/>
</p:tagLst>
</file>

<file path=ppt/tags/tag235.xml><?xml version="1.0" encoding="utf-8"?>
<p:tagLst xmlns:p="http://schemas.openxmlformats.org/presentationml/2006/main">
  <p:tag name="AS_UNIQUEID" val="1819"/>
</p:tagLst>
</file>

<file path=ppt/tags/tag236.xml><?xml version="1.0" encoding="utf-8"?>
<p:tagLst xmlns:p="http://schemas.openxmlformats.org/presentationml/2006/main">
  <p:tag name="AS_UNIQUEID" val="1820"/>
</p:tagLst>
</file>

<file path=ppt/tags/tag237.xml><?xml version="1.0" encoding="utf-8"?>
<p:tagLst xmlns:p="http://schemas.openxmlformats.org/presentationml/2006/main">
  <p:tag name="AS_UNIQUEID" val="1821"/>
</p:tagLst>
</file>

<file path=ppt/tags/tag238.xml><?xml version="1.0" encoding="utf-8"?>
<p:tagLst xmlns:p="http://schemas.openxmlformats.org/presentationml/2006/main">
  <p:tag name="AS_UNIQUEID" val="1822"/>
</p:tagLst>
</file>

<file path=ppt/tags/tag239.xml><?xml version="1.0" encoding="utf-8"?>
<p:tagLst xmlns:p="http://schemas.openxmlformats.org/presentationml/2006/main">
  <p:tag name="AS_UNIQUEID" val="1823"/>
</p:tagLst>
</file>

<file path=ppt/tags/tag24.xml><?xml version="1.0" encoding="utf-8"?>
<p:tagLst xmlns:p="http://schemas.openxmlformats.org/presentationml/2006/main">
  <p:tag name="AS_UNIQUEID" val="1649"/>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40.xml><?xml version="1.0" encoding="utf-8"?>
<p:tagLst xmlns:p="http://schemas.openxmlformats.org/presentationml/2006/main">
  <p:tag name="AS_UNIQUEID" val="664"/>
</p:tagLst>
</file>

<file path=ppt/tags/tag241.xml><?xml version="1.0" encoding="utf-8"?>
<p:tagLst xmlns:p="http://schemas.openxmlformats.org/presentationml/2006/main">
  <p:tag name="AS_UNIQUEID" val="665"/>
</p:tagLst>
</file>

<file path=ppt/tags/tag242.xml><?xml version="1.0" encoding="utf-8"?>
<p:tagLst xmlns:p="http://schemas.openxmlformats.org/presentationml/2006/main">
  <p:tag name="AS_UNIQUEID" val="1828"/>
</p:tagLst>
</file>

<file path=ppt/tags/tag243.xml><?xml version="1.0" encoding="utf-8"?>
<p:tagLst xmlns:p="http://schemas.openxmlformats.org/presentationml/2006/main">
  <p:tag name="AS_UNIQUEID" val="1829"/>
</p:tagLst>
</file>

<file path=ppt/tags/tag244.xml><?xml version="1.0" encoding="utf-8"?>
<p:tagLst xmlns:p="http://schemas.openxmlformats.org/presentationml/2006/main">
  <p:tag name="AS_UNIQUEID" val="1830"/>
</p:tagLst>
</file>

<file path=ppt/tags/tag245.xml><?xml version="1.0" encoding="utf-8"?>
<p:tagLst xmlns:p="http://schemas.openxmlformats.org/presentationml/2006/main">
  <p:tag name="AS_UNIQUEID" val="1831"/>
</p:tagLst>
</file>

<file path=ppt/tags/tag246.xml><?xml version="1.0" encoding="utf-8"?>
<p:tagLst xmlns:p="http://schemas.openxmlformats.org/presentationml/2006/main">
  <p:tag name="AS_UNIQUEID" val="1832"/>
</p:tagLst>
</file>

<file path=ppt/tags/tag247.xml><?xml version="1.0" encoding="utf-8"?>
<p:tagLst xmlns:p="http://schemas.openxmlformats.org/presentationml/2006/main">
  <p:tag name="AS_UNIQUEID" val="1833"/>
</p:tagLst>
</file>

<file path=ppt/tags/tag248.xml><?xml version="1.0" encoding="utf-8"?>
<p:tagLst xmlns:p="http://schemas.openxmlformats.org/presentationml/2006/main">
  <p:tag name="AS_UNIQUEID" val="1834"/>
</p:tagLst>
</file>

<file path=ppt/tags/tag249.xml><?xml version="1.0" encoding="utf-8"?>
<p:tagLst xmlns:p="http://schemas.openxmlformats.org/presentationml/2006/main">
  <p:tag name="AS_UNIQUEID" val="1835"/>
</p:tagLst>
</file>

<file path=ppt/tags/tag25.xml><?xml version="1.0" encoding="utf-8"?>
<p:tagLst xmlns:p="http://schemas.openxmlformats.org/presentationml/2006/main">
  <p:tag name="AS_UNIQUEID" val="1650"/>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50.xml><?xml version="1.0" encoding="utf-8"?>
<p:tagLst xmlns:p="http://schemas.openxmlformats.org/presentationml/2006/main">
  <p:tag name="AS_UNIQUEID" val="1836"/>
</p:tagLst>
</file>

<file path=ppt/tags/tag251.xml><?xml version="1.0" encoding="utf-8"?>
<p:tagLst xmlns:p="http://schemas.openxmlformats.org/presentationml/2006/main">
  <p:tag name="AS_UNIQUEID" val="1837"/>
</p:tagLst>
</file>

<file path=ppt/tags/tag252.xml><?xml version="1.0" encoding="utf-8"?>
<p:tagLst xmlns:p="http://schemas.openxmlformats.org/presentationml/2006/main">
  <p:tag name="AS_UNIQUEID" val="1838"/>
</p:tagLst>
</file>

<file path=ppt/tags/tag253.xml><?xml version="1.0" encoding="utf-8"?>
<p:tagLst xmlns:p="http://schemas.openxmlformats.org/presentationml/2006/main">
  <p:tag name="AS_UNIQUEID" val="423"/>
</p:tagLst>
</file>

<file path=ppt/tags/tag254.xml><?xml version="1.0" encoding="utf-8"?>
<p:tagLst xmlns:p="http://schemas.openxmlformats.org/presentationml/2006/main">
  <p:tag name="AS_UNIQUEID" val="428"/>
</p:tagLst>
</file>

<file path=ppt/tags/tag255.xml><?xml version="1.0" encoding="utf-8"?>
<p:tagLst xmlns:p="http://schemas.openxmlformats.org/presentationml/2006/main">
  <p:tag name="AS_UNIQUEID" val="1825"/>
</p:tagLst>
</file>

<file path=ppt/tags/tag256.xml><?xml version="1.0" encoding="utf-8"?>
<p:tagLst xmlns:p="http://schemas.openxmlformats.org/presentationml/2006/main">
  <p:tag name="AS_UNIQUEID" val="1826"/>
</p:tagLst>
</file>

<file path=ppt/tags/tag257.xml><?xml version="1.0" encoding="utf-8"?>
<p:tagLst xmlns:p="http://schemas.openxmlformats.org/presentationml/2006/main">
  <p:tag name="AS_UNIQUEID" val="1017"/>
</p:tagLst>
</file>

<file path=ppt/tags/tag258.xml><?xml version="1.0" encoding="utf-8"?>
<p:tagLst xmlns:p="http://schemas.openxmlformats.org/presentationml/2006/main">
  <p:tag name="AS_UNIQUEID" val="796"/>
</p:tagLst>
</file>

<file path=ppt/tags/tag259.xml><?xml version="1.0" encoding="utf-8"?>
<p:tagLst xmlns:p="http://schemas.openxmlformats.org/presentationml/2006/main">
  <p:tag name="AS_UNIQUEID" val="1018"/>
</p:tagLst>
</file>

<file path=ppt/tags/tag26.xml><?xml version="1.0" encoding="utf-8"?>
<p:tagLst xmlns:p="http://schemas.openxmlformats.org/presentationml/2006/main">
  <p:tag name="AS_UNIQUEID" val="1651"/>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60.xml><?xml version="1.0" encoding="utf-8"?>
<p:tagLst xmlns:p="http://schemas.openxmlformats.org/presentationml/2006/main">
  <p:tag name="AS_UNIQUEID" val="1019"/>
</p:tagLst>
</file>

<file path=ppt/tags/tag261.xml><?xml version="1.0" encoding="utf-8"?>
<p:tagLst xmlns:p="http://schemas.openxmlformats.org/presentationml/2006/main">
  <p:tag name="AS_UNIQUEID" val="677"/>
</p:tagLst>
</file>

<file path=ppt/tags/tag262.xml><?xml version="1.0" encoding="utf-8"?>
<p:tagLst xmlns:p="http://schemas.openxmlformats.org/presentationml/2006/main">
  <p:tag name="AS_UNIQUEID" val="1840"/>
</p:tagLst>
</file>

<file path=ppt/tags/tag263.xml><?xml version="1.0" encoding="utf-8"?>
<p:tagLst xmlns:p="http://schemas.openxmlformats.org/presentationml/2006/main">
  <p:tag name="AS_UNIQUEID" val="1841"/>
</p:tagLst>
</file>

<file path=ppt/tags/tag264.xml><?xml version="1.0" encoding="utf-8"?>
<p:tagLst xmlns:p="http://schemas.openxmlformats.org/presentationml/2006/main">
  <p:tag name="AS_UNIQUEID" val="1842"/>
</p:tagLst>
</file>

<file path=ppt/tags/tag265.xml><?xml version="1.0" encoding="utf-8"?>
<p:tagLst xmlns:p="http://schemas.openxmlformats.org/presentationml/2006/main">
  <p:tag name="AS_UNIQUEID" val="1843"/>
</p:tagLst>
</file>

<file path=ppt/tags/tag266.xml><?xml version="1.0" encoding="utf-8"?>
<p:tagLst xmlns:p="http://schemas.openxmlformats.org/presentationml/2006/main">
  <p:tag name="AS_UNIQUEID" val="1844"/>
</p:tagLst>
</file>

<file path=ppt/tags/tag267.xml><?xml version="1.0" encoding="utf-8"?>
<p:tagLst xmlns:p="http://schemas.openxmlformats.org/presentationml/2006/main">
  <p:tag name="AS_UNIQUEID" val="773"/>
</p:tagLst>
</file>

<file path=ppt/tags/tag268.xml><?xml version="1.0" encoding="utf-8"?>
<p:tagLst xmlns:p="http://schemas.openxmlformats.org/presentationml/2006/main">
  <p:tag name="AS_UNIQUEID" val="1017"/>
</p:tagLst>
</file>

<file path=ppt/tags/tag269.xml><?xml version="1.0" encoding="utf-8"?>
<p:tagLst xmlns:p="http://schemas.openxmlformats.org/presentationml/2006/main">
  <p:tag name="AS_UNIQUEID" val="1020"/>
</p:tagLst>
</file>

<file path=ppt/tags/tag27.xml><?xml version="1.0" encoding="utf-8"?>
<p:tagLst xmlns:p="http://schemas.openxmlformats.org/presentationml/2006/main">
  <p:tag name="AS_UNIQUEID" val="1652"/>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70.xml><?xml version="1.0" encoding="utf-8"?>
<p:tagLst xmlns:p="http://schemas.openxmlformats.org/presentationml/2006/main">
  <p:tag name="AS_UNIQUEID" val="1846"/>
</p:tagLst>
</file>

<file path=ppt/tags/tag271.xml><?xml version="1.0" encoding="utf-8"?>
<p:tagLst xmlns:p="http://schemas.openxmlformats.org/presentationml/2006/main">
  <p:tag name="AS_UNIQUEID" val="1847"/>
</p:tagLst>
</file>

<file path=ppt/tags/tag272.xml><?xml version="1.0" encoding="utf-8"?>
<p:tagLst xmlns:p="http://schemas.openxmlformats.org/presentationml/2006/main">
  <p:tag name="AS_UNIQUEID" val="1848"/>
</p:tagLst>
</file>

<file path=ppt/tags/tag273.xml><?xml version="1.0" encoding="utf-8"?>
<p:tagLst xmlns:p="http://schemas.openxmlformats.org/presentationml/2006/main">
  <p:tag name="AS_UNIQUEID" val="1849"/>
</p:tagLst>
</file>

<file path=ppt/tags/tag274.xml><?xml version="1.0" encoding="utf-8"?>
<p:tagLst xmlns:p="http://schemas.openxmlformats.org/presentationml/2006/main">
  <p:tag name="AS_UNIQUEID" val="1850"/>
</p:tagLst>
</file>

<file path=ppt/tags/tag275.xml><?xml version="1.0" encoding="utf-8"?>
<p:tagLst xmlns:p="http://schemas.openxmlformats.org/presentationml/2006/main">
  <p:tag name="AS_UNIQUEID" val="423"/>
</p:tagLst>
</file>

<file path=ppt/tags/tag276.xml><?xml version="1.0" encoding="utf-8"?>
<p:tagLst xmlns:p="http://schemas.openxmlformats.org/presentationml/2006/main">
  <p:tag name="AS_UNIQUEID" val="682"/>
</p:tagLst>
</file>

<file path=ppt/tags/tag277.xml><?xml version="1.0" encoding="utf-8"?>
<p:tagLst xmlns:p="http://schemas.openxmlformats.org/presentationml/2006/main">
  <p:tag name="AS_UNIQUEID" val="423"/>
</p:tagLst>
</file>

<file path=ppt/tags/tag278.xml><?xml version="1.0" encoding="utf-8"?>
<p:tagLst xmlns:p="http://schemas.openxmlformats.org/presentationml/2006/main">
  <p:tag name="AS_UNIQUEID" val="428"/>
</p:tagLst>
</file>

<file path=ppt/tags/tag279.xml><?xml version="1.0" encoding="utf-8"?>
<p:tagLst xmlns:p="http://schemas.openxmlformats.org/presentationml/2006/main">
  <p:tag name="AS_UNIQUEID" val="428"/>
</p:tagLst>
</file>

<file path=ppt/tags/tag28.xml><?xml version="1.0" encoding="utf-8"?>
<p:tagLst xmlns:p="http://schemas.openxmlformats.org/presentationml/2006/main">
  <p:tag name="AS_UNIQUEID" val="1653"/>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80.xml><?xml version="1.0" encoding="utf-8"?>
<p:tagLst xmlns:p="http://schemas.openxmlformats.org/presentationml/2006/main">
  <p:tag name="AS_UNIQUEID" val="428"/>
</p:tagLst>
</file>

<file path=ppt/tags/tag281.xml><?xml version="1.0" encoding="utf-8"?>
<p:tagLst xmlns:p="http://schemas.openxmlformats.org/presentationml/2006/main">
  <p:tag name="AS_UNIQUEID" val="428"/>
</p:tagLst>
</file>

<file path=ppt/tags/tag282.xml><?xml version="1.0" encoding="utf-8"?>
<p:tagLst xmlns:p="http://schemas.openxmlformats.org/presentationml/2006/main">
  <p:tag name="AS_UNIQUEID" val="1851"/>
</p:tagLst>
</file>

<file path=ppt/tags/tag283.xml><?xml version="1.0" encoding="utf-8"?>
<p:tagLst xmlns:p="http://schemas.openxmlformats.org/presentationml/2006/main">
  <p:tag name="AS_UNIQUEID" val="1853"/>
</p:tagLst>
</file>

<file path=ppt/tags/tag284.xml><?xml version="1.0" encoding="utf-8"?>
<p:tagLst xmlns:p="http://schemas.openxmlformats.org/presentationml/2006/main">
  <p:tag name="AS_UNIQUEID" val="1854"/>
</p:tagLst>
</file>

<file path=ppt/tags/tag285.xml><?xml version="1.0" encoding="utf-8"?>
<p:tagLst xmlns:p="http://schemas.openxmlformats.org/presentationml/2006/main">
  <p:tag name="AS_UNIQUEID" val="1855"/>
</p:tagLst>
</file>

<file path=ppt/tags/tag286.xml><?xml version="1.0" encoding="utf-8"?>
<p:tagLst xmlns:p="http://schemas.openxmlformats.org/presentationml/2006/main">
  <p:tag name="AS_UNIQUEID" val="1856"/>
</p:tagLst>
</file>

<file path=ppt/tags/tag287.xml><?xml version="1.0" encoding="utf-8"?>
<p:tagLst xmlns:p="http://schemas.openxmlformats.org/presentationml/2006/main">
  <p:tag name="AS_UNIQUEID" val="1857"/>
</p:tagLst>
</file>

<file path=ppt/tags/tag288.xml><?xml version="1.0" encoding="utf-8"?>
<p:tagLst xmlns:p="http://schemas.openxmlformats.org/presentationml/2006/main">
  <p:tag name="AS_UNIQUEID" val="1858"/>
</p:tagLst>
</file>

<file path=ppt/tags/tag289.xml><?xml version="1.0" encoding="utf-8"?>
<p:tagLst xmlns:p="http://schemas.openxmlformats.org/presentationml/2006/main">
  <p:tag name="AS_UNIQUEID" val="1859"/>
</p:tagLst>
</file>

<file path=ppt/tags/tag29.xml><?xml version="1.0" encoding="utf-8"?>
<p:tagLst xmlns:p="http://schemas.openxmlformats.org/presentationml/2006/main">
  <p:tag name="AS_UNIQUEID" val="1654"/>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90.xml><?xml version="1.0" encoding="utf-8"?>
<p:tagLst xmlns:p="http://schemas.openxmlformats.org/presentationml/2006/main">
  <p:tag name="AS_UNIQUEID" val="1860"/>
</p:tagLst>
</file>

<file path=ppt/tags/tag291.xml><?xml version="1.0" encoding="utf-8"?>
<p:tagLst xmlns:p="http://schemas.openxmlformats.org/presentationml/2006/main">
  <p:tag name="AS_UNIQUEID" val="1861"/>
</p:tagLst>
</file>

<file path=ppt/tags/tag292.xml><?xml version="1.0" encoding="utf-8"?>
<p:tagLst xmlns:p="http://schemas.openxmlformats.org/presentationml/2006/main">
  <p:tag name="AS_UNIQUEID" val="1862"/>
</p:tagLst>
</file>

<file path=ppt/tags/tag293.xml><?xml version="1.0" encoding="utf-8"?>
<p:tagLst xmlns:p="http://schemas.openxmlformats.org/presentationml/2006/main">
  <p:tag name="AS_UNIQUEID" val="1863"/>
</p:tagLst>
</file>

<file path=ppt/tags/tag294.xml><?xml version="1.0" encoding="utf-8"?>
<p:tagLst xmlns:p="http://schemas.openxmlformats.org/presentationml/2006/main">
  <p:tag name="AS_UNIQUEID" val="1864"/>
</p:tagLst>
</file>

<file path=ppt/tags/tag295.xml><?xml version="1.0" encoding="utf-8"?>
<p:tagLst xmlns:p="http://schemas.openxmlformats.org/presentationml/2006/main">
  <p:tag name="AS_UNIQUEID" val="1865"/>
</p:tagLst>
</file>

<file path=ppt/tags/tag296.xml><?xml version="1.0" encoding="utf-8"?>
<p:tagLst xmlns:p="http://schemas.openxmlformats.org/presentationml/2006/main">
  <p:tag name="AS_UNIQUEID" val="1866"/>
</p:tagLst>
</file>

<file path=ppt/tags/tag297.xml><?xml version="1.0" encoding="utf-8"?>
<p:tagLst xmlns:p="http://schemas.openxmlformats.org/presentationml/2006/main">
  <p:tag name="AS_UNIQUEID" val="1867"/>
</p:tagLst>
</file>

<file path=ppt/tags/tag298.xml><?xml version="1.0" encoding="utf-8"?>
<p:tagLst xmlns:p="http://schemas.openxmlformats.org/presentationml/2006/main">
  <p:tag name="AS_UNIQUEID" val="1868"/>
</p:tagLst>
</file>

<file path=ppt/tags/tag299.xml><?xml version="1.0" encoding="utf-8"?>
<p:tagLst xmlns:p="http://schemas.openxmlformats.org/presentationml/2006/main">
  <p:tag name="AS_UNIQUEID" val="1869"/>
</p:tagLst>
</file>

<file path=ppt/tags/tag3.xml><?xml version="1.0" encoding="utf-8"?>
<p:tagLst xmlns:p="http://schemas.openxmlformats.org/presentationml/2006/main">
  <p:tag name="AS_UNIQUEID" val="1624"/>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30.xml><?xml version="1.0" encoding="utf-8"?>
<p:tagLst xmlns:p="http://schemas.openxmlformats.org/presentationml/2006/main">
  <p:tag name="AS_UNIQUEID" val="1656"/>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00.xml><?xml version="1.0" encoding="utf-8"?>
<p:tagLst xmlns:p="http://schemas.openxmlformats.org/presentationml/2006/main">
  <p:tag name="AS_UNIQUEID" val="1871"/>
</p:tagLst>
</file>

<file path=ppt/tags/tag301.xml><?xml version="1.0" encoding="utf-8"?>
<p:tagLst xmlns:p="http://schemas.openxmlformats.org/presentationml/2006/main">
  <p:tag name="AS_UNIQUEID" val="1872"/>
</p:tagLst>
</file>

<file path=ppt/tags/tag302.xml><?xml version="1.0" encoding="utf-8"?>
<p:tagLst xmlns:p="http://schemas.openxmlformats.org/presentationml/2006/main">
  <p:tag name="AS_UNIQUEID" val="1873"/>
</p:tagLst>
</file>

<file path=ppt/tags/tag303.xml><?xml version="1.0" encoding="utf-8"?>
<p:tagLst xmlns:p="http://schemas.openxmlformats.org/presentationml/2006/main">
  <p:tag name="AS_UNIQUEID" val="1874"/>
</p:tagLst>
</file>

<file path=ppt/tags/tag304.xml><?xml version="1.0" encoding="utf-8"?>
<p:tagLst xmlns:p="http://schemas.openxmlformats.org/presentationml/2006/main">
  <p:tag name="AS_UNIQUEID" val="1875"/>
</p:tagLst>
</file>

<file path=ppt/tags/tag305.xml><?xml version="1.0" encoding="utf-8"?>
<p:tagLst xmlns:p="http://schemas.openxmlformats.org/presentationml/2006/main">
  <p:tag name="AS_UNIQUEID" val="1876"/>
</p:tagLst>
</file>

<file path=ppt/tags/tag306.xml><?xml version="1.0" encoding="utf-8"?>
<p:tagLst xmlns:p="http://schemas.openxmlformats.org/presentationml/2006/main">
  <p:tag name="AS_UNIQUEID" val="1877"/>
</p:tagLst>
</file>

<file path=ppt/tags/tag307.xml><?xml version="1.0" encoding="utf-8"?>
<p:tagLst xmlns:p="http://schemas.openxmlformats.org/presentationml/2006/main">
  <p:tag name="AS_UNIQUEID" val="1878"/>
</p:tagLst>
</file>

<file path=ppt/tags/tag308.xml><?xml version="1.0" encoding="utf-8"?>
<p:tagLst xmlns:p="http://schemas.openxmlformats.org/presentationml/2006/main">
  <p:tag name="AS_UNIQUEID" val="1879"/>
</p:tagLst>
</file>

<file path=ppt/tags/tag309.xml><?xml version="1.0" encoding="utf-8"?>
<p:tagLst xmlns:p="http://schemas.openxmlformats.org/presentationml/2006/main">
  <p:tag name="AS_UNIQUEID" val="1880"/>
</p:tagLst>
</file>

<file path=ppt/tags/tag31.xml><?xml version="1.0" encoding="utf-8"?>
<p:tagLst xmlns:p="http://schemas.openxmlformats.org/presentationml/2006/main">
  <p:tag name="AS_UNIQUEID" val="1657"/>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10.xml><?xml version="1.0" encoding="utf-8"?>
<p:tagLst xmlns:p="http://schemas.openxmlformats.org/presentationml/2006/main">
  <p:tag name="AS_UNIQUEID" val="1881"/>
</p:tagLst>
</file>

<file path=ppt/tags/tag311.xml><?xml version="1.0" encoding="utf-8"?>
<p:tagLst xmlns:p="http://schemas.openxmlformats.org/presentationml/2006/main">
  <p:tag name="AS_UNIQUEID" val="1882"/>
</p:tagLst>
</file>

<file path=ppt/tags/tag312.xml><?xml version="1.0" encoding="utf-8"?>
<p:tagLst xmlns:p="http://schemas.openxmlformats.org/presentationml/2006/main">
  <p:tag name="AS_UNIQUEID" val="1883"/>
</p:tagLst>
</file>

<file path=ppt/tags/tag313.xml><?xml version="1.0" encoding="utf-8"?>
<p:tagLst xmlns:p="http://schemas.openxmlformats.org/presentationml/2006/main">
  <p:tag name="AS_UNIQUEID" val="1884"/>
</p:tagLst>
</file>

<file path=ppt/tags/tag314.xml><?xml version="1.0" encoding="utf-8"?>
<p:tagLst xmlns:p="http://schemas.openxmlformats.org/presentationml/2006/main">
  <p:tag name="AS_UNIQUEID" val="1885"/>
</p:tagLst>
</file>

<file path=ppt/tags/tag315.xml><?xml version="1.0" encoding="utf-8"?>
<p:tagLst xmlns:p="http://schemas.openxmlformats.org/presentationml/2006/main">
  <p:tag name="AS_UNIQUEID" val="1886"/>
</p:tagLst>
</file>

<file path=ppt/tags/tag316.xml><?xml version="1.0" encoding="utf-8"?>
<p:tagLst xmlns:p="http://schemas.openxmlformats.org/presentationml/2006/main">
  <p:tag name="AS_UNIQUEID" val="1887"/>
</p:tagLst>
</file>

<file path=ppt/tags/tag317.xml><?xml version="1.0" encoding="utf-8"?>
<p:tagLst xmlns:p="http://schemas.openxmlformats.org/presentationml/2006/main">
  <p:tag name="AS_UNIQUEID" val="1888"/>
</p:tagLst>
</file>

<file path=ppt/tags/tag318.xml><?xml version="1.0" encoding="utf-8"?>
<p:tagLst xmlns:p="http://schemas.openxmlformats.org/presentationml/2006/main">
  <p:tag name="AS_UNIQUEID" val="1890"/>
</p:tagLst>
</file>

<file path=ppt/tags/tag319.xml><?xml version="1.0" encoding="utf-8"?>
<p:tagLst xmlns:p="http://schemas.openxmlformats.org/presentationml/2006/main">
  <p:tag name="AS_UNIQUEID" val="1891"/>
</p:tagLst>
</file>

<file path=ppt/tags/tag32.xml><?xml version="1.0" encoding="utf-8"?>
<p:tagLst xmlns:p="http://schemas.openxmlformats.org/presentationml/2006/main">
  <p:tag name="AS_UNIQUEID" val="1658"/>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20.xml><?xml version="1.0" encoding="utf-8"?>
<p:tagLst xmlns:p="http://schemas.openxmlformats.org/presentationml/2006/main">
  <p:tag name="AS_UNIQUEID" val="1892"/>
</p:tagLst>
</file>

<file path=ppt/tags/tag321.xml><?xml version="1.0" encoding="utf-8"?>
<p:tagLst xmlns:p="http://schemas.openxmlformats.org/presentationml/2006/main">
  <p:tag name="AS_UNIQUEID" val="1893"/>
</p:tagLst>
</file>

<file path=ppt/tags/tag322.xml><?xml version="1.0" encoding="utf-8"?>
<p:tagLst xmlns:p="http://schemas.openxmlformats.org/presentationml/2006/main">
  <p:tag name="AS_UNIQUEID" val="1894"/>
</p:tagLst>
</file>

<file path=ppt/tags/tag323.xml><?xml version="1.0" encoding="utf-8"?>
<p:tagLst xmlns:p="http://schemas.openxmlformats.org/presentationml/2006/main">
  <p:tag name="AS_UNIQUEID" val="1895"/>
</p:tagLst>
</file>

<file path=ppt/tags/tag324.xml><?xml version="1.0" encoding="utf-8"?>
<p:tagLst xmlns:p="http://schemas.openxmlformats.org/presentationml/2006/main">
  <p:tag name="AS_UNIQUEID" val="1896"/>
</p:tagLst>
</file>

<file path=ppt/tags/tag325.xml><?xml version="1.0" encoding="utf-8"?>
<p:tagLst xmlns:p="http://schemas.openxmlformats.org/presentationml/2006/main">
  <p:tag name="AS_UNIQUEID" val="1897"/>
</p:tagLst>
</file>

<file path=ppt/tags/tag326.xml><?xml version="1.0" encoding="utf-8"?>
<p:tagLst xmlns:p="http://schemas.openxmlformats.org/presentationml/2006/main">
  <p:tag name="AS_UNIQUEID" val="1898"/>
</p:tagLst>
</file>

<file path=ppt/tags/tag327.xml><?xml version="1.0" encoding="utf-8"?>
<p:tagLst xmlns:p="http://schemas.openxmlformats.org/presentationml/2006/main">
  <p:tag name="AS_UNIQUEID" val="1899"/>
</p:tagLst>
</file>

<file path=ppt/tags/tag328.xml><?xml version="1.0" encoding="utf-8"?>
<p:tagLst xmlns:p="http://schemas.openxmlformats.org/presentationml/2006/main">
  <p:tag name="AS_UNIQUEID" val="1900"/>
</p:tagLst>
</file>

<file path=ppt/tags/tag329.xml><?xml version="1.0" encoding="utf-8"?>
<p:tagLst xmlns:p="http://schemas.openxmlformats.org/presentationml/2006/main">
  <p:tag name="AS_UNIQUEID" val="1901"/>
</p:tagLst>
</file>

<file path=ppt/tags/tag33.xml><?xml version="1.0" encoding="utf-8"?>
<p:tagLst xmlns:p="http://schemas.openxmlformats.org/presentationml/2006/main">
  <p:tag name="AS_UNIQUEID" val="1659"/>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30.xml><?xml version="1.0" encoding="utf-8"?>
<p:tagLst xmlns:p="http://schemas.openxmlformats.org/presentationml/2006/main">
  <p:tag name="AS_UNIQUEID" val="1902"/>
</p:tagLst>
</file>

<file path=ppt/tags/tag331.xml><?xml version="1.0" encoding="utf-8"?>
<p:tagLst xmlns:p="http://schemas.openxmlformats.org/presentationml/2006/main">
  <p:tag name="AS_UNIQUEID" val="1903"/>
</p:tagLst>
</file>

<file path=ppt/tags/tag332.xml><?xml version="1.0" encoding="utf-8"?>
<p:tagLst xmlns:p="http://schemas.openxmlformats.org/presentationml/2006/main">
  <p:tag name="AS_UNIQUEID" val="1904"/>
</p:tagLst>
</file>

<file path=ppt/tags/tag333.xml><?xml version="1.0" encoding="utf-8"?>
<p:tagLst xmlns:p="http://schemas.openxmlformats.org/presentationml/2006/main">
  <p:tag name="AS_UNIQUEID" val="1905"/>
</p:tagLst>
</file>

<file path=ppt/tags/tag334.xml><?xml version="1.0" encoding="utf-8"?>
<p:tagLst xmlns:p="http://schemas.openxmlformats.org/presentationml/2006/main">
  <p:tag name="AS_UNIQUEID" val="1907"/>
</p:tagLst>
</file>

<file path=ppt/tags/tag335.xml><?xml version="1.0" encoding="utf-8"?>
<p:tagLst xmlns:p="http://schemas.openxmlformats.org/presentationml/2006/main">
  <p:tag name="AS_UNIQUEID" val="1908"/>
</p:tagLst>
</file>

<file path=ppt/tags/tag336.xml><?xml version="1.0" encoding="utf-8"?>
<p:tagLst xmlns:p="http://schemas.openxmlformats.org/presentationml/2006/main">
  <p:tag name="AS_UNIQUEID" val="1909"/>
</p:tagLst>
</file>

<file path=ppt/tags/tag337.xml><?xml version="1.0" encoding="utf-8"?>
<p:tagLst xmlns:p="http://schemas.openxmlformats.org/presentationml/2006/main">
  <p:tag name="AS_UNIQUEID" val="1910"/>
</p:tagLst>
</file>

<file path=ppt/tags/tag338.xml><?xml version="1.0" encoding="utf-8"?>
<p:tagLst xmlns:p="http://schemas.openxmlformats.org/presentationml/2006/main">
  <p:tag name="AS_UNIQUEID" val="1911"/>
</p:tagLst>
</file>

<file path=ppt/tags/tag339.xml><?xml version="1.0" encoding="utf-8"?>
<p:tagLst xmlns:p="http://schemas.openxmlformats.org/presentationml/2006/main">
  <p:tag name="AS_UNIQUEID" val="1912"/>
</p:tagLst>
</file>

<file path=ppt/tags/tag34.xml><?xml version="1.0" encoding="utf-8"?>
<p:tagLst xmlns:p="http://schemas.openxmlformats.org/presentationml/2006/main">
  <p:tag name="AS_UNIQUEID" val="1661"/>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40.xml><?xml version="1.0" encoding="utf-8"?>
<p:tagLst xmlns:p="http://schemas.openxmlformats.org/presentationml/2006/main">
  <p:tag name="AS_UNIQUEID" val="1913"/>
</p:tagLst>
</file>

<file path=ppt/tags/tag341.xml><?xml version="1.0" encoding="utf-8"?>
<p:tagLst xmlns:p="http://schemas.openxmlformats.org/presentationml/2006/main">
  <p:tag name="AS_UNIQUEID" val="1914"/>
</p:tagLst>
</file>

<file path=ppt/tags/tag342.xml><?xml version="1.0" encoding="utf-8"?>
<p:tagLst xmlns:p="http://schemas.openxmlformats.org/presentationml/2006/main">
  <p:tag name="AS_UNIQUEID" val="1915"/>
</p:tagLst>
</file>

<file path=ppt/tags/tag343.xml><?xml version="1.0" encoding="utf-8"?>
<p:tagLst xmlns:p="http://schemas.openxmlformats.org/presentationml/2006/main">
  <p:tag name="AS_UNIQUEID" val="1916"/>
</p:tagLst>
</file>

<file path=ppt/tags/tag344.xml><?xml version="1.0" encoding="utf-8"?>
<p:tagLst xmlns:p="http://schemas.openxmlformats.org/presentationml/2006/main">
  <p:tag name="AS_UNIQUEID" val="1917"/>
</p:tagLst>
</file>

<file path=ppt/tags/tag345.xml><?xml version="1.0" encoding="utf-8"?>
<p:tagLst xmlns:p="http://schemas.openxmlformats.org/presentationml/2006/main">
  <p:tag name="AS_UNIQUEID" val="1918"/>
</p:tagLst>
</file>

<file path=ppt/tags/tag346.xml><?xml version="1.0" encoding="utf-8"?>
<p:tagLst xmlns:p="http://schemas.openxmlformats.org/presentationml/2006/main">
  <p:tag name="AS_UNIQUEID" val="1919"/>
</p:tagLst>
</file>

<file path=ppt/tags/tag347.xml><?xml version="1.0" encoding="utf-8"?>
<p:tagLst xmlns:p="http://schemas.openxmlformats.org/presentationml/2006/main">
  <p:tag name="AS_UNIQUEID" val="1920"/>
</p:tagLst>
</file>

<file path=ppt/tags/tag348.xml><?xml version="1.0" encoding="utf-8"?>
<p:tagLst xmlns:p="http://schemas.openxmlformats.org/presentationml/2006/main">
  <p:tag name="AS_UNIQUEID" val="1921"/>
</p:tagLst>
</file>

<file path=ppt/tags/tag349.xml><?xml version="1.0" encoding="utf-8"?>
<p:tagLst xmlns:p="http://schemas.openxmlformats.org/presentationml/2006/main">
  <p:tag name="AS_UNIQUEID" val="1922"/>
</p:tagLst>
</file>

<file path=ppt/tags/tag35.xml><?xml version="1.0" encoding="utf-8"?>
<p:tagLst xmlns:p="http://schemas.openxmlformats.org/presentationml/2006/main">
  <p:tag name="AS_UNIQUEID" val="1662"/>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50.xml><?xml version="1.0" encoding="utf-8"?>
<p:tagLst xmlns:p="http://schemas.openxmlformats.org/presentationml/2006/main">
  <p:tag name="AS_UNIQUEID" val="1923"/>
</p:tagLst>
</file>

<file path=ppt/tags/tag351.xml><?xml version="1.0" encoding="utf-8"?>
<p:tagLst xmlns:p="http://schemas.openxmlformats.org/presentationml/2006/main">
  <p:tag name="AS_UNIQUEID" val="1924"/>
</p:tagLst>
</file>

<file path=ppt/tags/tag352.xml><?xml version="1.0" encoding="utf-8"?>
<p:tagLst xmlns:p="http://schemas.openxmlformats.org/presentationml/2006/main">
  <p:tag name="AS_UNIQUEID" val="1925"/>
</p:tagLst>
</file>

<file path=ppt/tags/tag353.xml><?xml version="1.0" encoding="utf-8"?>
<p:tagLst xmlns:p="http://schemas.openxmlformats.org/presentationml/2006/main">
  <p:tag name="AS_UNIQUEID" val="1926"/>
</p:tagLst>
</file>

<file path=ppt/tags/tag354.xml><?xml version="1.0" encoding="utf-8"?>
<p:tagLst xmlns:p="http://schemas.openxmlformats.org/presentationml/2006/main">
  <p:tag name="AS_UNIQUEID" val="1927"/>
</p:tagLst>
</file>

<file path=ppt/tags/tag355.xml><?xml version="1.0" encoding="utf-8"?>
<p:tagLst xmlns:p="http://schemas.openxmlformats.org/presentationml/2006/main">
  <p:tag name="AS_UNIQUEID" val="1928"/>
</p:tagLst>
</file>

<file path=ppt/tags/tag356.xml><?xml version="1.0" encoding="utf-8"?>
<p:tagLst xmlns:p="http://schemas.openxmlformats.org/presentationml/2006/main">
  <p:tag name="AS_UNIQUEID" val="1929"/>
</p:tagLst>
</file>

<file path=ppt/tags/tag357.xml><?xml version="1.0" encoding="utf-8"?>
<p:tagLst xmlns:p="http://schemas.openxmlformats.org/presentationml/2006/main">
  <p:tag name="AS_UNIQUEID" val="1930"/>
</p:tagLst>
</file>

<file path=ppt/tags/tag358.xml><?xml version="1.0" encoding="utf-8"?>
<p:tagLst xmlns:p="http://schemas.openxmlformats.org/presentationml/2006/main">
  <p:tag name="AS_UNIQUEID" val="1931"/>
</p:tagLst>
</file>

<file path=ppt/tags/tag359.xml><?xml version="1.0" encoding="utf-8"?>
<p:tagLst xmlns:p="http://schemas.openxmlformats.org/presentationml/2006/main">
  <p:tag name="AS_UNIQUEID" val="1932"/>
</p:tagLst>
</file>

<file path=ppt/tags/tag36.xml><?xml version="1.0" encoding="utf-8"?>
<p:tagLst xmlns:p="http://schemas.openxmlformats.org/presentationml/2006/main">
  <p:tag name="AS_UNIQUEID" val="1663"/>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60.xml><?xml version="1.0" encoding="utf-8"?>
<p:tagLst xmlns:p="http://schemas.openxmlformats.org/presentationml/2006/main">
  <p:tag name="AS_UNIQUEID" val="1933"/>
</p:tagLst>
</file>

<file path=ppt/tags/tag361.xml><?xml version="1.0" encoding="utf-8"?>
<p:tagLst xmlns:p="http://schemas.openxmlformats.org/presentationml/2006/main">
  <p:tag name="AS_UNIQUEID" val="1934"/>
</p:tagLst>
</file>

<file path=ppt/tags/tag362.xml><?xml version="1.0" encoding="utf-8"?>
<p:tagLst xmlns:p="http://schemas.openxmlformats.org/presentationml/2006/main">
  <p:tag name="AS_UNIQUEID" val="1935"/>
</p:tagLst>
</file>

<file path=ppt/tags/tag363.xml><?xml version="1.0" encoding="utf-8"?>
<p:tagLst xmlns:p="http://schemas.openxmlformats.org/presentationml/2006/main">
  <p:tag name="AS_UNIQUEID" val="1936"/>
</p:tagLst>
</file>

<file path=ppt/tags/tag364.xml><?xml version="1.0" encoding="utf-8"?>
<p:tagLst xmlns:p="http://schemas.openxmlformats.org/presentationml/2006/main">
  <p:tag name="AS_UNIQUEID" val="1937"/>
</p:tagLst>
</file>

<file path=ppt/tags/tag365.xml><?xml version="1.0" encoding="utf-8"?>
<p:tagLst xmlns:p="http://schemas.openxmlformats.org/presentationml/2006/main">
  <p:tag name="AS_UNIQUEID" val="1938"/>
</p:tagLst>
</file>

<file path=ppt/tags/tag366.xml><?xml version="1.0" encoding="utf-8"?>
<p:tagLst xmlns:p="http://schemas.openxmlformats.org/presentationml/2006/main">
  <p:tag name="AS_UNIQUEID" val="1939"/>
</p:tagLst>
</file>

<file path=ppt/tags/tag367.xml><?xml version="1.0" encoding="utf-8"?>
<p:tagLst xmlns:p="http://schemas.openxmlformats.org/presentationml/2006/main">
  <p:tag name="AS_UNIQUEID" val="1940"/>
</p:tagLst>
</file>

<file path=ppt/tags/tag368.xml><?xml version="1.0" encoding="utf-8"?>
<p:tagLst xmlns:p="http://schemas.openxmlformats.org/presentationml/2006/main">
  <p:tag name="AS_UNIQUEID" val="1941"/>
</p:tagLst>
</file>

<file path=ppt/tags/tag369.xml><?xml version="1.0" encoding="utf-8"?>
<p:tagLst xmlns:p="http://schemas.openxmlformats.org/presentationml/2006/main">
  <p:tag name="AS_UNIQUEID" val="1942"/>
</p:tagLst>
</file>

<file path=ppt/tags/tag37.xml><?xml version="1.0" encoding="utf-8"?>
<p:tagLst xmlns:p="http://schemas.openxmlformats.org/presentationml/2006/main">
  <p:tag name="AS_UNIQUEID" val="1665"/>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70.xml><?xml version="1.0" encoding="utf-8"?>
<p:tagLst xmlns:p="http://schemas.openxmlformats.org/presentationml/2006/main">
  <p:tag name="AS_UNIQUEID" val="1943"/>
</p:tagLst>
</file>

<file path=ppt/tags/tag371.xml><?xml version="1.0" encoding="utf-8"?>
<p:tagLst xmlns:p="http://schemas.openxmlformats.org/presentationml/2006/main">
  <p:tag name="AS_UNIQUEID" val="1944"/>
</p:tagLst>
</file>

<file path=ppt/tags/tag372.xml><?xml version="1.0" encoding="utf-8"?>
<p:tagLst xmlns:p="http://schemas.openxmlformats.org/presentationml/2006/main">
  <p:tag name="AS_UNIQUEID" val="1945"/>
</p:tagLst>
</file>

<file path=ppt/tags/tag373.xml><?xml version="1.0" encoding="utf-8"?>
<p:tagLst xmlns:p="http://schemas.openxmlformats.org/presentationml/2006/main">
  <p:tag name="AS_UNIQUEID" val="1946"/>
</p:tagLst>
</file>

<file path=ppt/tags/tag374.xml><?xml version="1.0" encoding="utf-8"?>
<p:tagLst xmlns:p="http://schemas.openxmlformats.org/presentationml/2006/main">
  <p:tag name="AS_UNIQUEID" val="1947"/>
</p:tagLst>
</file>

<file path=ppt/tags/tag375.xml><?xml version="1.0" encoding="utf-8"?>
<p:tagLst xmlns:p="http://schemas.openxmlformats.org/presentationml/2006/main">
  <p:tag name="AS_UNIQUEID" val="1948"/>
</p:tagLst>
</file>

<file path=ppt/tags/tag376.xml><?xml version="1.0" encoding="utf-8"?>
<p:tagLst xmlns:p="http://schemas.openxmlformats.org/presentationml/2006/main">
  <p:tag name="AS_UNIQUEID" val="1949"/>
</p:tagLst>
</file>

<file path=ppt/tags/tag377.xml><?xml version="1.0" encoding="utf-8"?>
<p:tagLst xmlns:p="http://schemas.openxmlformats.org/presentationml/2006/main">
  <p:tag name="AS_UNIQUEID" val="1951"/>
</p:tagLst>
</file>

<file path=ppt/tags/tag378.xml><?xml version="1.0" encoding="utf-8"?>
<p:tagLst xmlns:p="http://schemas.openxmlformats.org/presentationml/2006/main">
  <p:tag name="AS_UNIQUEID" val="1952"/>
</p:tagLst>
</file>

<file path=ppt/tags/tag379.xml><?xml version="1.0" encoding="utf-8"?>
<p:tagLst xmlns:p="http://schemas.openxmlformats.org/presentationml/2006/main">
  <p:tag name="AS_UNIQUEID" val="1953"/>
</p:tagLst>
</file>

<file path=ppt/tags/tag38.xml><?xml version="1.0" encoding="utf-8"?>
<p:tagLst xmlns:p="http://schemas.openxmlformats.org/presentationml/2006/main">
  <p:tag name="AS_UNIQUEID" val="1666"/>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80.xml><?xml version="1.0" encoding="utf-8"?>
<p:tagLst xmlns:p="http://schemas.openxmlformats.org/presentationml/2006/main">
  <p:tag name="AS_UNIQUEID" val="1954"/>
</p:tagLst>
</file>

<file path=ppt/tags/tag381.xml><?xml version="1.0" encoding="utf-8"?>
<p:tagLst xmlns:p="http://schemas.openxmlformats.org/presentationml/2006/main">
  <p:tag name="AS_UNIQUEID" val="1955"/>
</p:tagLst>
</file>

<file path=ppt/tags/tag382.xml><?xml version="1.0" encoding="utf-8"?>
<p:tagLst xmlns:p="http://schemas.openxmlformats.org/presentationml/2006/main">
  <p:tag name="AS_UNIQUEID" val="1956"/>
</p:tagLst>
</file>

<file path=ppt/tags/tag383.xml><?xml version="1.0" encoding="utf-8"?>
<p:tagLst xmlns:p="http://schemas.openxmlformats.org/presentationml/2006/main">
  <p:tag name="AS_UNIQUEID" val="1957"/>
</p:tagLst>
</file>

<file path=ppt/tags/tag384.xml><?xml version="1.0" encoding="utf-8"?>
<p:tagLst xmlns:p="http://schemas.openxmlformats.org/presentationml/2006/main">
  <p:tag name="AS_UNIQUEID" val="1958"/>
</p:tagLst>
</file>

<file path=ppt/tags/tag385.xml><?xml version="1.0" encoding="utf-8"?>
<p:tagLst xmlns:p="http://schemas.openxmlformats.org/presentationml/2006/main">
  <p:tag name="AS_UNIQUEID" val="1959"/>
</p:tagLst>
</file>

<file path=ppt/tags/tag386.xml><?xml version="1.0" encoding="utf-8"?>
<p:tagLst xmlns:p="http://schemas.openxmlformats.org/presentationml/2006/main">
  <p:tag name="AS_UNIQUEID" val="1960"/>
</p:tagLst>
</file>

<file path=ppt/tags/tag387.xml><?xml version="1.0" encoding="utf-8"?>
<p:tagLst xmlns:p="http://schemas.openxmlformats.org/presentationml/2006/main">
  <p:tag name="AS_UNIQUEID" val="1961"/>
</p:tagLst>
</file>

<file path=ppt/tags/tag388.xml><?xml version="1.0" encoding="utf-8"?>
<p:tagLst xmlns:p="http://schemas.openxmlformats.org/presentationml/2006/main">
  <p:tag name="AS_UNIQUEID" val="1962"/>
</p:tagLst>
</file>

<file path=ppt/tags/tag389.xml><?xml version="1.0" encoding="utf-8"?>
<p:tagLst xmlns:p="http://schemas.openxmlformats.org/presentationml/2006/main">
  <p:tag name="AS_UNIQUEID" val="1963"/>
</p:tagLst>
</file>

<file path=ppt/tags/tag39.xml><?xml version="1.0" encoding="utf-8"?>
<p:tagLst xmlns:p="http://schemas.openxmlformats.org/presentationml/2006/main">
  <p:tag name="AS_UNIQUEID" val="1667"/>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90.xml><?xml version="1.0" encoding="utf-8"?>
<p:tagLst xmlns:p="http://schemas.openxmlformats.org/presentationml/2006/main">
  <p:tag name="AS_UNIQUEID" val="1964"/>
</p:tagLst>
</file>

<file path=ppt/tags/tag391.xml><?xml version="1.0" encoding="utf-8"?>
<p:tagLst xmlns:p="http://schemas.openxmlformats.org/presentationml/2006/main">
  <p:tag name="AS_UNIQUEID" val="1965"/>
</p:tagLst>
</file>

<file path=ppt/tags/tag392.xml><?xml version="1.0" encoding="utf-8"?>
<p:tagLst xmlns:p="http://schemas.openxmlformats.org/presentationml/2006/main">
  <p:tag name="AS_UNIQUEID" val="1966"/>
</p:tagLst>
</file>

<file path=ppt/tags/tag393.xml><?xml version="1.0" encoding="utf-8"?>
<p:tagLst xmlns:p="http://schemas.openxmlformats.org/presentationml/2006/main">
  <p:tag name="AS_UNIQUEID" val="1968"/>
</p:tagLst>
</file>

<file path=ppt/tags/tag394.xml><?xml version="1.0" encoding="utf-8"?>
<p:tagLst xmlns:p="http://schemas.openxmlformats.org/presentationml/2006/main">
  <p:tag name="AS_UNIQUEID" val="1969"/>
</p:tagLst>
</file>

<file path=ppt/tags/tag395.xml><?xml version="1.0" encoding="utf-8"?>
<p:tagLst xmlns:p="http://schemas.openxmlformats.org/presentationml/2006/main">
  <p:tag name="AS_UNIQUEID" val="1970"/>
</p:tagLst>
</file>

<file path=ppt/tags/tag396.xml><?xml version="1.0" encoding="utf-8"?>
<p:tagLst xmlns:p="http://schemas.openxmlformats.org/presentationml/2006/main">
  <p:tag name="AS_UNIQUEID" val="1971"/>
</p:tagLst>
</file>

<file path=ppt/tags/tag397.xml><?xml version="1.0" encoding="utf-8"?>
<p:tagLst xmlns:p="http://schemas.openxmlformats.org/presentationml/2006/main">
  <p:tag name="AS_UNIQUEID" val="1972"/>
</p:tagLst>
</file>

<file path=ppt/tags/tag398.xml><?xml version="1.0" encoding="utf-8"?>
<p:tagLst xmlns:p="http://schemas.openxmlformats.org/presentationml/2006/main">
  <p:tag name="AS_UNIQUEID" val="1973"/>
</p:tagLst>
</file>

<file path=ppt/tags/tag399.xml><?xml version="1.0" encoding="utf-8"?>
<p:tagLst xmlns:p="http://schemas.openxmlformats.org/presentationml/2006/main">
  <p:tag name="AS_UNIQUEID" val="1974"/>
</p:tagLst>
</file>

<file path=ppt/tags/tag4.xml><?xml version="1.0" encoding="utf-8"?>
<p:tagLst xmlns:p="http://schemas.openxmlformats.org/presentationml/2006/main">
  <p:tag name="AS_UNIQUEID" val="1625"/>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40.xml><?xml version="1.0" encoding="utf-8"?>
<p:tagLst xmlns:p="http://schemas.openxmlformats.org/presentationml/2006/main">
  <p:tag name="AS_UNIQUEID" val="1668"/>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00.xml><?xml version="1.0" encoding="utf-8"?>
<p:tagLst xmlns:p="http://schemas.openxmlformats.org/presentationml/2006/main">
  <p:tag name="AS_UNIQUEID" val="1975"/>
</p:tagLst>
</file>

<file path=ppt/tags/tag401.xml><?xml version="1.0" encoding="utf-8"?>
<p:tagLst xmlns:p="http://schemas.openxmlformats.org/presentationml/2006/main">
  <p:tag name="AS_UNIQUEID" val="1976"/>
</p:tagLst>
</file>

<file path=ppt/tags/tag402.xml><?xml version="1.0" encoding="utf-8"?>
<p:tagLst xmlns:p="http://schemas.openxmlformats.org/presentationml/2006/main">
  <p:tag name="AS_UNIQUEID" val="1977"/>
</p:tagLst>
</file>

<file path=ppt/tags/tag403.xml><?xml version="1.0" encoding="utf-8"?>
<p:tagLst xmlns:p="http://schemas.openxmlformats.org/presentationml/2006/main">
  <p:tag name="AS_UNIQUEID" val="1978"/>
</p:tagLst>
</file>

<file path=ppt/tags/tag404.xml><?xml version="1.0" encoding="utf-8"?>
<p:tagLst xmlns:p="http://schemas.openxmlformats.org/presentationml/2006/main">
  <p:tag name="AS_UNIQUEID" val="1979"/>
</p:tagLst>
</file>

<file path=ppt/tags/tag405.xml><?xml version="1.0" encoding="utf-8"?>
<p:tagLst xmlns:p="http://schemas.openxmlformats.org/presentationml/2006/main">
  <p:tag name="AS_UNIQUEID" val="1980"/>
</p:tagLst>
</file>

<file path=ppt/tags/tag406.xml><?xml version="1.0" encoding="utf-8"?>
<p:tagLst xmlns:p="http://schemas.openxmlformats.org/presentationml/2006/main">
  <p:tag name="AS_UNIQUEID" val="1981"/>
</p:tagLst>
</file>

<file path=ppt/tags/tag407.xml><?xml version="1.0" encoding="utf-8"?>
<p:tagLst xmlns:p="http://schemas.openxmlformats.org/presentationml/2006/main">
  <p:tag name="AS_UNIQUEID" val="1982"/>
</p:tagLst>
</file>

<file path=ppt/tags/tag408.xml><?xml version="1.0" encoding="utf-8"?>
<p:tagLst xmlns:p="http://schemas.openxmlformats.org/presentationml/2006/main">
  <p:tag name="AS_UNIQUEID" val="1983"/>
</p:tagLst>
</file>

<file path=ppt/tags/tag409.xml><?xml version="1.0" encoding="utf-8"?>
<p:tagLst xmlns:p="http://schemas.openxmlformats.org/presentationml/2006/main">
  <p:tag name="AS_UNIQUEID" val="1985"/>
</p:tagLst>
</file>

<file path=ppt/tags/tag41.xml><?xml version="1.0" encoding="utf-8"?>
<p:tagLst xmlns:p="http://schemas.openxmlformats.org/presentationml/2006/main">
  <p:tag name="AS_UNIQUEID" val="1669"/>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10.xml><?xml version="1.0" encoding="utf-8"?>
<p:tagLst xmlns:p="http://schemas.openxmlformats.org/presentationml/2006/main">
  <p:tag name="AS_UNIQUEID" val="1986"/>
</p:tagLst>
</file>

<file path=ppt/tags/tag411.xml><?xml version="1.0" encoding="utf-8"?>
<p:tagLst xmlns:p="http://schemas.openxmlformats.org/presentationml/2006/main">
  <p:tag name="AS_UNIQUEID" val="1987"/>
</p:tagLst>
</file>

<file path=ppt/tags/tag412.xml><?xml version="1.0" encoding="utf-8"?>
<p:tagLst xmlns:p="http://schemas.openxmlformats.org/presentationml/2006/main">
  <p:tag name="AS_UNIQUEID" val="1988"/>
</p:tagLst>
</file>

<file path=ppt/tags/tag413.xml><?xml version="1.0" encoding="utf-8"?>
<p:tagLst xmlns:p="http://schemas.openxmlformats.org/presentationml/2006/main">
  <p:tag name="AS_UNIQUEID" val="1989"/>
</p:tagLst>
</file>

<file path=ppt/tags/tag414.xml><?xml version="1.0" encoding="utf-8"?>
<p:tagLst xmlns:p="http://schemas.openxmlformats.org/presentationml/2006/main">
  <p:tag name="AS_UNIQUEID" val="1990"/>
</p:tagLst>
</file>

<file path=ppt/tags/tag415.xml><?xml version="1.0" encoding="utf-8"?>
<p:tagLst xmlns:p="http://schemas.openxmlformats.org/presentationml/2006/main">
  <p:tag name="AS_UNIQUEID" val="1991"/>
</p:tagLst>
</file>

<file path=ppt/tags/tag416.xml><?xml version="1.0" encoding="utf-8"?>
<p:tagLst xmlns:p="http://schemas.openxmlformats.org/presentationml/2006/main">
  <p:tag name="AS_UNIQUEID" val="1992"/>
</p:tagLst>
</file>

<file path=ppt/tags/tag417.xml><?xml version="1.0" encoding="utf-8"?>
<p:tagLst xmlns:p="http://schemas.openxmlformats.org/presentationml/2006/main">
  <p:tag name="AS_UNIQUEID" val="1993"/>
</p:tagLst>
</file>

<file path=ppt/tags/tag418.xml><?xml version="1.0" encoding="utf-8"?>
<p:tagLst xmlns:p="http://schemas.openxmlformats.org/presentationml/2006/main">
  <p:tag name="AS_UNIQUEID" val="1994"/>
</p:tagLst>
</file>

<file path=ppt/tags/tag419.xml><?xml version="1.0" encoding="utf-8"?>
<p:tagLst xmlns:p="http://schemas.openxmlformats.org/presentationml/2006/main">
  <p:tag name="AS_UNIQUEID" val="1995"/>
</p:tagLst>
</file>

<file path=ppt/tags/tag42.xml><?xml version="1.0" encoding="utf-8"?>
<p:tagLst xmlns:p="http://schemas.openxmlformats.org/presentationml/2006/main">
  <p:tag name="AS_UNIQUEID" val="1670"/>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20.xml><?xml version="1.0" encoding="utf-8"?>
<p:tagLst xmlns:p="http://schemas.openxmlformats.org/presentationml/2006/main">
  <p:tag name="AS_UNIQUEID" val="1996"/>
</p:tagLst>
</file>

<file path=ppt/tags/tag421.xml><?xml version="1.0" encoding="utf-8"?>
<p:tagLst xmlns:p="http://schemas.openxmlformats.org/presentationml/2006/main">
  <p:tag name="AS_UNIQUEID" val="1997"/>
</p:tagLst>
</file>

<file path=ppt/tags/tag422.xml><?xml version="1.0" encoding="utf-8"?>
<p:tagLst xmlns:p="http://schemas.openxmlformats.org/presentationml/2006/main">
  <p:tag name="AS_UNIQUEID" val="1998"/>
</p:tagLst>
</file>

<file path=ppt/tags/tag423.xml><?xml version="1.0" encoding="utf-8"?>
<p:tagLst xmlns:p="http://schemas.openxmlformats.org/presentationml/2006/main">
  <p:tag name="AS_UNIQUEID" val="1999"/>
</p:tagLst>
</file>

<file path=ppt/tags/tag424.xml><?xml version="1.0" encoding="utf-8"?>
<p:tagLst xmlns:p="http://schemas.openxmlformats.org/presentationml/2006/main">
  <p:tag name="AS_UNIQUEID" val="2000"/>
</p:tagLst>
</file>

<file path=ppt/tags/tag425.xml><?xml version="1.0" encoding="utf-8"?>
<p:tagLst xmlns:p="http://schemas.openxmlformats.org/presentationml/2006/main">
  <p:tag name="AS_UNIQUEID" val="2001"/>
</p:tagLst>
</file>

<file path=ppt/tags/tag426.xml><?xml version="1.0" encoding="utf-8"?>
<p:tagLst xmlns:p="http://schemas.openxmlformats.org/presentationml/2006/main">
  <p:tag name="AS_UNIQUEID" val="423"/>
</p:tagLst>
</file>

<file path=ppt/tags/tag427.xml><?xml version="1.0" encoding="utf-8"?>
<p:tagLst xmlns:p="http://schemas.openxmlformats.org/presentationml/2006/main">
  <p:tag name="AS_UNIQUEID" val="715"/>
</p:tagLst>
</file>

<file path=ppt/tags/tag428.xml><?xml version="1.0" encoding="utf-8"?>
<p:tagLst xmlns:p="http://schemas.openxmlformats.org/presentationml/2006/main">
  <p:tag name="AS_UNIQUEID" val="428"/>
</p:tagLst>
</file>

<file path=ppt/tags/tag429.xml><?xml version="1.0" encoding="utf-8"?>
<p:tagLst xmlns:p="http://schemas.openxmlformats.org/presentationml/2006/main">
  <p:tag name="AS_UNIQUEID" val="428"/>
</p:tagLst>
</file>

<file path=ppt/tags/tag43.xml><?xml version="1.0" encoding="utf-8"?>
<p:tagLst xmlns:p="http://schemas.openxmlformats.org/presentationml/2006/main">
  <p:tag name="AS_UNIQUEID" val="1672"/>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30.xml><?xml version="1.0" encoding="utf-8"?>
<p:tagLst xmlns:p="http://schemas.openxmlformats.org/presentationml/2006/main">
  <p:tag name="AS_UNIQUEID" val="428"/>
</p:tagLst>
</file>

<file path=ppt/tags/tag431.xml><?xml version="1.0" encoding="utf-8"?>
<p:tagLst xmlns:p="http://schemas.openxmlformats.org/presentationml/2006/main">
  <p:tag name="AS_UNIQUEID" val="2003"/>
</p:tagLst>
</file>

<file path=ppt/tags/tag432.xml><?xml version="1.0" encoding="utf-8"?>
<p:tagLst xmlns:p="http://schemas.openxmlformats.org/presentationml/2006/main">
  <p:tag name="AS_UNIQUEID" val="2004"/>
</p:tagLst>
</file>

<file path=ppt/tags/tag433.xml><?xml version="1.0" encoding="utf-8"?>
<p:tagLst xmlns:p="http://schemas.openxmlformats.org/presentationml/2006/main">
  <p:tag name="AS_UNIQUEID" val="2005"/>
</p:tagLst>
</file>

<file path=ppt/tags/tag434.xml><?xml version="1.0" encoding="utf-8"?>
<p:tagLst xmlns:p="http://schemas.openxmlformats.org/presentationml/2006/main">
  <p:tag name="AS_UNIQUEID" val="2006"/>
</p:tagLst>
</file>

<file path=ppt/tags/tag435.xml><?xml version="1.0" encoding="utf-8"?>
<p:tagLst xmlns:p="http://schemas.openxmlformats.org/presentationml/2006/main">
  <p:tag name="AS_UNIQUEID" val="2007"/>
</p:tagLst>
</file>

<file path=ppt/tags/tag436.xml><?xml version="1.0" encoding="utf-8"?>
<p:tagLst xmlns:p="http://schemas.openxmlformats.org/presentationml/2006/main">
  <p:tag name="AS_UNIQUEID" val="2008"/>
</p:tagLst>
</file>

<file path=ppt/tags/tag437.xml><?xml version="1.0" encoding="utf-8"?>
<p:tagLst xmlns:p="http://schemas.openxmlformats.org/presentationml/2006/main">
  <p:tag name="AS_UNIQUEID" val="2009"/>
</p:tagLst>
</file>

<file path=ppt/tags/tag438.xml><?xml version="1.0" encoding="utf-8"?>
<p:tagLst xmlns:p="http://schemas.openxmlformats.org/presentationml/2006/main">
  <p:tag name="AS_UNIQUEID" val="2011"/>
</p:tagLst>
</file>

<file path=ppt/tags/tag439.xml><?xml version="1.0" encoding="utf-8"?>
<p:tagLst xmlns:p="http://schemas.openxmlformats.org/presentationml/2006/main">
  <p:tag name="AS_UNIQUEID" val="2012"/>
</p:tagLst>
</file>

<file path=ppt/tags/tag44.xml><?xml version="1.0" encoding="utf-8"?>
<p:tagLst xmlns:p="http://schemas.openxmlformats.org/presentationml/2006/main">
  <p:tag name="AS_UNIQUEID" val="1673"/>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40.xml><?xml version="1.0" encoding="utf-8"?>
<p:tagLst xmlns:p="http://schemas.openxmlformats.org/presentationml/2006/main">
  <p:tag name="AS_UNIQUEID" val="2013"/>
</p:tagLst>
</file>

<file path=ppt/tags/tag441.xml><?xml version="1.0" encoding="utf-8"?>
<p:tagLst xmlns:p="http://schemas.openxmlformats.org/presentationml/2006/main">
  <p:tag name="AS_UNIQUEID" val="2014"/>
</p:tagLst>
</file>

<file path=ppt/tags/tag442.xml><?xml version="1.0" encoding="utf-8"?>
<p:tagLst xmlns:p="http://schemas.openxmlformats.org/presentationml/2006/main">
  <p:tag name="AS_UNIQUEID" val="2015"/>
</p:tagLst>
</file>

<file path=ppt/tags/tag443.xml><?xml version="1.0" encoding="utf-8"?>
<p:tagLst xmlns:p="http://schemas.openxmlformats.org/presentationml/2006/main">
  <p:tag name="AS_UNIQUEID" val="2016"/>
</p:tagLst>
</file>

<file path=ppt/tags/tag444.xml><?xml version="1.0" encoding="utf-8"?>
<p:tagLst xmlns:p="http://schemas.openxmlformats.org/presentationml/2006/main">
  <p:tag name="AS_UNIQUEID" val="2017"/>
</p:tagLst>
</file>

<file path=ppt/tags/tag445.xml><?xml version="1.0" encoding="utf-8"?>
<p:tagLst xmlns:p="http://schemas.openxmlformats.org/presentationml/2006/main">
  <p:tag name="AS_UNIQUEID" val="2018"/>
</p:tagLst>
</file>

<file path=ppt/tags/tag446.xml><?xml version="1.0" encoding="utf-8"?>
<p:tagLst xmlns:p="http://schemas.openxmlformats.org/presentationml/2006/main">
  <p:tag name="AS_UNIQUEID" val="2019"/>
</p:tagLst>
</file>

<file path=ppt/tags/tag447.xml><?xml version="1.0" encoding="utf-8"?>
<p:tagLst xmlns:p="http://schemas.openxmlformats.org/presentationml/2006/main">
  <p:tag name="AS_UNIQUEID" val="2020"/>
</p:tagLst>
</file>

<file path=ppt/tags/tag448.xml><?xml version="1.0" encoding="utf-8"?>
<p:tagLst xmlns:p="http://schemas.openxmlformats.org/presentationml/2006/main">
  <p:tag name="AS_UNIQUEID" val="2021"/>
</p:tagLst>
</file>

<file path=ppt/tags/tag449.xml><?xml version="1.0" encoding="utf-8"?>
<p:tagLst xmlns:p="http://schemas.openxmlformats.org/presentationml/2006/main">
  <p:tag name="AS_UNIQUEID" val="2022"/>
</p:tagLst>
</file>

<file path=ppt/tags/tag45.xml><?xml version="1.0" encoding="utf-8"?>
<p:tagLst xmlns:p="http://schemas.openxmlformats.org/presentationml/2006/main">
  <p:tag name="AS_UNIQUEID" val="1674"/>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50.xml><?xml version="1.0" encoding="utf-8"?>
<p:tagLst xmlns:p="http://schemas.openxmlformats.org/presentationml/2006/main">
  <p:tag name="AS_UNIQUEID" val="2024"/>
</p:tagLst>
</file>

<file path=ppt/tags/tag451.xml><?xml version="1.0" encoding="utf-8"?>
<p:tagLst xmlns:p="http://schemas.openxmlformats.org/presentationml/2006/main">
  <p:tag name="AS_UNIQUEID" val="2025"/>
</p:tagLst>
</file>

<file path=ppt/tags/tag452.xml><?xml version="1.0" encoding="utf-8"?>
<p:tagLst xmlns:p="http://schemas.openxmlformats.org/presentationml/2006/main">
  <p:tag name="AS_UNIQUEID" val="2026"/>
</p:tagLst>
</file>

<file path=ppt/tags/tag453.xml><?xml version="1.0" encoding="utf-8"?>
<p:tagLst xmlns:p="http://schemas.openxmlformats.org/presentationml/2006/main">
  <p:tag name="AS_UNIQUEID" val="2027"/>
</p:tagLst>
</file>

<file path=ppt/tags/tag454.xml><?xml version="1.0" encoding="utf-8"?>
<p:tagLst xmlns:p="http://schemas.openxmlformats.org/presentationml/2006/main">
  <p:tag name="AS_UNIQUEID" val="2028"/>
</p:tagLst>
</file>

<file path=ppt/tags/tag455.xml><?xml version="1.0" encoding="utf-8"?>
<p:tagLst xmlns:p="http://schemas.openxmlformats.org/presentationml/2006/main">
  <p:tag name="AS_UNIQUEID" val="2029"/>
</p:tagLst>
</file>

<file path=ppt/tags/tag456.xml><?xml version="1.0" encoding="utf-8"?>
<p:tagLst xmlns:p="http://schemas.openxmlformats.org/presentationml/2006/main">
  <p:tag name="AS_UNIQUEID" val="2030"/>
</p:tagLst>
</file>

<file path=ppt/tags/tag457.xml><?xml version="1.0" encoding="utf-8"?>
<p:tagLst xmlns:p="http://schemas.openxmlformats.org/presentationml/2006/main">
  <p:tag name="AS_UNIQUEID" val="2032"/>
</p:tagLst>
</file>

<file path=ppt/tags/tag458.xml><?xml version="1.0" encoding="utf-8"?>
<p:tagLst xmlns:p="http://schemas.openxmlformats.org/presentationml/2006/main">
  <p:tag name="AS_UNIQUEID" val="2033"/>
</p:tagLst>
</file>

<file path=ppt/tags/tag459.xml><?xml version="1.0" encoding="utf-8"?>
<p:tagLst xmlns:p="http://schemas.openxmlformats.org/presentationml/2006/main">
  <p:tag name="AS_UNIQUEID" val="2034"/>
</p:tagLst>
</file>

<file path=ppt/tags/tag46.xml><?xml version="1.0" encoding="utf-8"?>
<p:tagLst xmlns:p="http://schemas.openxmlformats.org/presentationml/2006/main">
  <p:tag name="AS_UNIQUEID" val="1675"/>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60.xml><?xml version="1.0" encoding="utf-8"?>
<p:tagLst xmlns:p="http://schemas.openxmlformats.org/presentationml/2006/main">
  <p:tag name="AS_UNIQUEID" val="2035"/>
</p:tagLst>
</file>

<file path=ppt/tags/tag461.xml><?xml version="1.0" encoding="utf-8"?>
<p:tagLst xmlns:p="http://schemas.openxmlformats.org/presentationml/2006/main">
  <p:tag name="AS_UNIQUEID" val="2036"/>
</p:tagLst>
</file>

<file path=ppt/tags/tag462.xml><?xml version="1.0" encoding="utf-8"?>
<p:tagLst xmlns:p="http://schemas.openxmlformats.org/presentationml/2006/main">
  <p:tag name="AS_UNIQUEID" val="2037"/>
</p:tagLst>
</file>

<file path=ppt/tags/tag463.xml><?xml version="1.0" encoding="utf-8"?>
<p:tagLst xmlns:p="http://schemas.openxmlformats.org/presentationml/2006/main">
  <p:tag name="AS_UNIQUEID" val="2038"/>
</p:tagLst>
</file>

<file path=ppt/tags/tag464.xml><?xml version="1.0" encoding="utf-8"?>
<p:tagLst xmlns:p="http://schemas.openxmlformats.org/presentationml/2006/main">
  <p:tag name="AS_UNIQUEID" val="2039"/>
</p:tagLst>
</file>

<file path=ppt/tags/tag465.xml><?xml version="1.0" encoding="utf-8"?>
<p:tagLst xmlns:p="http://schemas.openxmlformats.org/presentationml/2006/main">
  <p:tag name="AS_UNIQUEID" val="2040"/>
</p:tagLst>
</file>

<file path=ppt/tags/tag466.xml><?xml version="1.0" encoding="utf-8"?>
<p:tagLst xmlns:p="http://schemas.openxmlformats.org/presentationml/2006/main">
  <p:tag name="AS_UNIQUEID" val="2041"/>
</p:tagLst>
</file>

<file path=ppt/tags/tag467.xml><?xml version="1.0" encoding="utf-8"?>
<p:tagLst xmlns:p="http://schemas.openxmlformats.org/presentationml/2006/main">
  <p:tag name="AS_UNIQUEID" val="2042"/>
</p:tagLst>
</file>

<file path=ppt/tags/tag468.xml><?xml version="1.0" encoding="utf-8"?>
<p:tagLst xmlns:p="http://schemas.openxmlformats.org/presentationml/2006/main">
  <p:tag name="AS_UNIQUEID" val="2043"/>
</p:tagLst>
</file>

<file path=ppt/tags/tag469.xml><?xml version="1.0" encoding="utf-8"?>
<p:tagLst xmlns:p="http://schemas.openxmlformats.org/presentationml/2006/main">
  <p:tag name="AS_UNIQUEID" val="2044"/>
</p:tagLst>
</file>

<file path=ppt/tags/tag47.xml><?xml version="1.0" encoding="utf-8"?>
<p:tagLst xmlns:p="http://schemas.openxmlformats.org/presentationml/2006/main">
  <p:tag name="AS_UNIQUEID" val="1676"/>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70.xml><?xml version="1.0" encoding="utf-8"?>
<p:tagLst xmlns:p="http://schemas.openxmlformats.org/presentationml/2006/main">
  <p:tag name="AS_UNIQUEID" val="2045"/>
</p:tagLst>
</file>

<file path=ppt/tags/tag471.xml><?xml version="1.0" encoding="utf-8"?>
<p:tagLst xmlns:p="http://schemas.openxmlformats.org/presentationml/2006/main">
  <p:tag name="AS_UNIQUEID" val="2046"/>
</p:tagLst>
</file>

<file path=ppt/tags/tag472.xml><?xml version="1.0" encoding="utf-8"?>
<p:tagLst xmlns:p="http://schemas.openxmlformats.org/presentationml/2006/main">
  <p:tag name="AS_UNIQUEID" val="2047"/>
</p:tagLst>
</file>

<file path=ppt/tags/tag473.xml><?xml version="1.0" encoding="utf-8"?>
<p:tagLst xmlns:p="http://schemas.openxmlformats.org/presentationml/2006/main">
  <p:tag name="AS_UNIQUEID" val="2049"/>
</p:tagLst>
</file>

<file path=ppt/tags/tag474.xml><?xml version="1.0" encoding="utf-8"?>
<p:tagLst xmlns:p="http://schemas.openxmlformats.org/presentationml/2006/main">
  <p:tag name="AS_UNIQUEID" val="2050"/>
</p:tagLst>
</file>

<file path=ppt/tags/tag475.xml><?xml version="1.0" encoding="utf-8"?>
<p:tagLst xmlns:p="http://schemas.openxmlformats.org/presentationml/2006/main">
  <p:tag name="AS_UNIQUEID" val="2051"/>
</p:tagLst>
</file>

<file path=ppt/tags/tag476.xml><?xml version="1.0" encoding="utf-8"?>
<p:tagLst xmlns:p="http://schemas.openxmlformats.org/presentationml/2006/main">
  <p:tag name="AS_UNIQUEID" val="2052"/>
</p:tagLst>
</file>

<file path=ppt/tags/tag477.xml><?xml version="1.0" encoding="utf-8"?>
<p:tagLst xmlns:p="http://schemas.openxmlformats.org/presentationml/2006/main">
  <p:tag name="AS_UNIQUEID" val="2053"/>
</p:tagLst>
</file>

<file path=ppt/tags/tag478.xml><?xml version="1.0" encoding="utf-8"?>
<p:tagLst xmlns:p="http://schemas.openxmlformats.org/presentationml/2006/main">
  <p:tag name="AS_UNIQUEID" val="2054"/>
</p:tagLst>
</file>

<file path=ppt/tags/tag479.xml><?xml version="1.0" encoding="utf-8"?>
<p:tagLst xmlns:p="http://schemas.openxmlformats.org/presentationml/2006/main">
  <p:tag name="AS_UNIQUEID" val="2055"/>
</p:tagLst>
</file>

<file path=ppt/tags/tag48.xml><?xml version="1.0" encoding="utf-8"?>
<p:tagLst xmlns:p="http://schemas.openxmlformats.org/presentationml/2006/main">
  <p:tag name="AS_UNIQUEID" val="1678"/>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80.xml><?xml version="1.0" encoding="utf-8"?>
<p:tagLst xmlns:p="http://schemas.openxmlformats.org/presentationml/2006/main">
  <p:tag name="AS_UNIQUEID" val="2056"/>
</p:tagLst>
</file>

<file path=ppt/tags/tag481.xml><?xml version="1.0" encoding="utf-8"?>
<p:tagLst xmlns:p="http://schemas.openxmlformats.org/presentationml/2006/main">
  <p:tag name="AS_UNIQUEID" val="2057"/>
</p:tagLst>
</file>

<file path=ppt/tags/tag482.xml><?xml version="1.0" encoding="utf-8"?>
<p:tagLst xmlns:p="http://schemas.openxmlformats.org/presentationml/2006/main">
  <p:tag name="AS_UNIQUEID" val="2058"/>
</p:tagLst>
</file>

<file path=ppt/tags/tag483.xml><?xml version="1.0" encoding="utf-8"?>
<p:tagLst xmlns:p="http://schemas.openxmlformats.org/presentationml/2006/main">
  <p:tag name="AS_UNIQUEID" val="2059"/>
</p:tagLst>
</file>

<file path=ppt/tags/tag484.xml><?xml version="1.0" encoding="utf-8"?>
<p:tagLst xmlns:p="http://schemas.openxmlformats.org/presentationml/2006/main">
  <p:tag name="AS_UNIQUEID" val="2060"/>
</p:tagLst>
</file>

<file path=ppt/tags/tag485.xml><?xml version="1.0" encoding="utf-8"?>
<p:tagLst xmlns:p="http://schemas.openxmlformats.org/presentationml/2006/main">
  <p:tag name="AS_UNIQUEID" val="2061"/>
</p:tagLst>
</file>

<file path=ppt/tags/tag486.xml><?xml version="1.0" encoding="utf-8"?>
<p:tagLst xmlns:p="http://schemas.openxmlformats.org/presentationml/2006/main">
  <p:tag name="AS_UNIQUEID" val="2062"/>
</p:tagLst>
</file>

<file path=ppt/tags/tag487.xml><?xml version="1.0" encoding="utf-8"?>
<p:tagLst xmlns:p="http://schemas.openxmlformats.org/presentationml/2006/main">
  <p:tag name="AS_UNIQUEID" val="2063"/>
</p:tagLst>
</file>

<file path=ppt/tags/tag488.xml><?xml version="1.0" encoding="utf-8"?>
<p:tagLst xmlns:p="http://schemas.openxmlformats.org/presentationml/2006/main">
  <p:tag name="AS_UNIQUEID" val="2064"/>
</p:tagLst>
</file>

<file path=ppt/tags/tag489.xml><?xml version="1.0" encoding="utf-8"?>
<p:tagLst xmlns:p="http://schemas.openxmlformats.org/presentationml/2006/main">
  <p:tag name="AS_UNIQUEID" val="2065"/>
</p:tagLst>
</file>

<file path=ppt/tags/tag49.xml><?xml version="1.0" encoding="utf-8"?>
<p:tagLst xmlns:p="http://schemas.openxmlformats.org/presentationml/2006/main">
  <p:tag name="AS_UNIQUEID" val="1679"/>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90.xml><?xml version="1.0" encoding="utf-8"?>
<p:tagLst xmlns:p="http://schemas.openxmlformats.org/presentationml/2006/main">
  <p:tag name="AS_UNIQUEID" val="2066"/>
</p:tagLst>
</file>

<file path=ppt/tags/tag491.xml><?xml version="1.0" encoding="utf-8"?>
<p:tagLst xmlns:p="http://schemas.openxmlformats.org/presentationml/2006/main">
  <p:tag name="AS_UNIQUEID" val="2067"/>
</p:tagLst>
</file>

<file path=ppt/tags/tag492.xml><?xml version="1.0" encoding="utf-8"?>
<p:tagLst xmlns:p="http://schemas.openxmlformats.org/presentationml/2006/main">
  <p:tag name="AS_UNIQUEID" val="2068"/>
</p:tagLst>
</file>

<file path=ppt/tags/tag493.xml><?xml version="1.0" encoding="utf-8"?>
<p:tagLst xmlns:p="http://schemas.openxmlformats.org/presentationml/2006/main">
  <p:tag name="AS_UNIQUEID" val="2069"/>
</p:tagLst>
</file>

<file path=ppt/tags/tag494.xml><?xml version="1.0" encoding="utf-8"?>
<p:tagLst xmlns:p="http://schemas.openxmlformats.org/presentationml/2006/main">
  <p:tag name="AS_UNIQUEID" val="2070"/>
</p:tagLst>
</file>

<file path=ppt/tags/tag495.xml><?xml version="1.0" encoding="utf-8"?>
<p:tagLst xmlns:p="http://schemas.openxmlformats.org/presentationml/2006/main">
  <p:tag name="AS_UNIQUEID" val="2071"/>
</p:tagLst>
</file>

<file path=ppt/tags/tag496.xml><?xml version="1.0" encoding="utf-8"?>
<p:tagLst xmlns:p="http://schemas.openxmlformats.org/presentationml/2006/main">
  <p:tag name="AS_UNIQUEID" val="2072"/>
</p:tagLst>
</file>

<file path=ppt/tags/tag497.xml><?xml version="1.0" encoding="utf-8"?>
<p:tagLst xmlns:p="http://schemas.openxmlformats.org/presentationml/2006/main">
  <p:tag name="AS_UNIQUEID" val="2073"/>
</p:tagLst>
</file>

<file path=ppt/tags/tag498.xml><?xml version="1.0" encoding="utf-8"?>
<p:tagLst xmlns:p="http://schemas.openxmlformats.org/presentationml/2006/main">
  <p:tag name="AS_UNIQUEID" val="2074"/>
</p:tagLst>
</file>

<file path=ppt/tags/tag499.xml><?xml version="1.0" encoding="utf-8"?>
<p:tagLst xmlns:p="http://schemas.openxmlformats.org/presentationml/2006/main">
  <p:tag name="AS_UNIQUEID" val="2075"/>
</p:tagLst>
</file>

<file path=ppt/tags/tag5.xml><?xml version="1.0" encoding="utf-8"?>
<p:tagLst xmlns:p="http://schemas.openxmlformats.org/presentationml/2006/main">
  <p:tag name="AS_UNIQUEID" val="1626"/>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50.xml><?xml version="1.0" encoding="utf-8"?>
<p:tagLst xmlns:p="http://schemas.openxmlformats.org/presentationml/2006/main">
  <p:tag name="AS_UNIQUEID" val="1680"/>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00.xml><?xml version="1.0" encoding="utf-8"?>
<p:tagLst xmlns:p="http://schemas.openxmlformats.org/presentationml/2006/main">
  <p:tag name="AS_UNIQUEID" val="2076"/>
</p:tagLst>
</file>

<file path=ppt/tags/tag501.xml><?xml version="1.0" encoding="utf-8"?>
<p:tagLst xmlns:p="http://schemas.openxmlformats.org/presentationml/2006/main">
  <p:tag name="AS_UNIQUEID" val="2077"/>
</p:tagLst>
</file>

<file path=ppt/tags/tag502.xml><?xml version="1.0" encoding="utf-8"?>
<p:tagLst xmlns:p="http://schemas.openxmlformats.org/presentationml/2006/main">
  <p:tag name="AS_UNIQUEID" val="2078"/>
</p:tagLst>
</file>

<file path=ppt/tags/tag503.xml><?xml version="1.0" encoding="utf-8"?>
<p:tagLst xmlns:p="http://schemas.openxmlformats.org/presentationml/2006/main">
  <p:tag name="AS_UNIQUEID" val="2079"/>
</p:tagLst>
</file>

<file path=ppt/tags/tag504.xml><?xml version="1.0" encoding="utf-8"?>
<p:tagLst xmlns:p="http://schemas.openxmlformats.org/presentationml/2006/main">
  <p:tag name="AS_UNIQUEID" val="2080"/>
</p:tagLst>
</file>

<file path=ppt/tags/tag505.xml><?xml version="1.0" encoding="utf-8"?>
<p:tagLst xmlns:p="http://schemas.openxmlformats.org/presentationml/2006/main">
  <p:tag name="AS_UNIQUEID" val="2081"/>
</p:tagLst>
</file>

<file path=ppt/tags/tag506.xml><?xml version="1.0" encoding="utf-8"?>
<p:tagLst xmlns:p="http://schemas.openxmlformats.org/presentationml/2006/main">
  <p:tag name="AS_UNIQUEID" val="2082"/>
</p:tagLst>
</file>

<file path=ppt/tags/tag507.xml><?xml version="1.0" encoding="utf-8"?>
<p:tagLst xmlns:p="http://schemas.openxmlformats.org/presentationml/2006/main">
  <p:tag name="AS_UNIQUEID" val="2083"/>
</p:tagLst>
</file>

<file path=ppt/tags/tag508.xml><?xml version="1.0" encoding="utf-8"?>
<p:tagLst xmlns:p="http://schemas.openxmlformats.org/presentationml/2006/main">
  <p:tag name="AS_UNIQUEID" val="2084"/>
</p:tagLst>
</file>

<file path=ppt/tags/tag509.xml><?xml version="1.0" encoding="utf-8"?>
<p:tagLst xmlns:p="http://schemas.openxmlformats.org/presentationml/2006/main">
  <p:tag name="AS_UNIQUEID" val="2085"/>
</p:tagLst>
</file>

<file path=ppt/tags/tag51.xml><?xml version="1.0" encoding="utf-8"?>
<p:tagLst xmlns:p="http://schemas.openxmlformats.org/presentationml/2006/main">
  <p:tag name="AS_UNIQUEID" val="1681"/>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10.xml><?xml version="1.0" encoding="utf-8"?>
<p:tagLst xmlns:p="http://schemas.openxmlformats.org/presentationml/2006/main">
  <p:tag name="AS_UNIQUEID" val="2087"/>
</p:tagLst>
</file>

<file path=ppt/tags/tag511.xml><?xml version="1.0" encoding="utf-8"?>
<p:tagLst xmlns:p="http://schemas.openxmlformats.org/presentationml/2006/main">
  <p:tag name="AS_UNIQUEID" val="2088"/>
</p:tagLst>
</file>

<file path=ppt/tags/tag512.xml><?xml version="1.0" encoding="utf-8"?>
<p:tagLst xmlns:p="http://schemas.openxmlformats.org/presentationml/2006/main">
  <p:tag name="AS_UNIQUEID" val="2089"/>
</p:tagLst>
</file>

<file path=ppt/tags/tag513.xml><?xml version="1.0" encoding="utf-8"?>
<p:tagLst xmlns:p="http://schemas.openxmlformats.org/presentationml/2006/main">
  <p:tag name="AS_UNIQUEID" val="2090"/>
</p:tagLst>
</file>

<file path=ppt/tags/tag514.xml><?xml version="1.0" encoding="utf-8"?>
<p:tagLst xmlns:p="http://schemas.openxmlformats.org/presentationml/2006/main">
  <p:tag name="AS_UNIQUEID" val="2091"/>
</p:tagLst>
</file>

<file path=ppt/tags/tag515.xml><?xml version="1.0" encoding="utf-8"?>
<p:tagLst xmlns:p="http://schemas.openxmlformats.org/presentationml/2006/main">
  <p:tag name="AS_UNIQUEID" val="2092"/>
</p:tagLst>
</file>

<file path=ppt/tags/tag516.xml><?xml version="1.0" encoding="utf-8"?>
<p:tagLst xmlns:p="http://schemas.openxmlformats.org/presentationml/2006/main">
  <p:tag name="AS_UNIQUEID" val="2093"/>
</p:tagLst>
</file>

<file path=ppt/tags/tag517.xml><?xml version="1.0" encoding="utf-8"?>
<p:tagLst xmlns:p="http://schemas.openxmlformats.org/presentationml/2006/main">
  <p:tag name="AS_UNIQUEID" val="2094"/>
</p:tagLst>
</file>

<file path=ppt/tags/tag518.xml><?xml version="1.0" encoding="utf-8"?>
<p:tagLst xmlns:p="http://schemas.openxmlformats.org/presentationml/2006/main">
  <p:tag name="AS_UNIQUEID" val="695"/>
</p:tagLst>
</file>

<file path=ppt/tags/tag519.xml><?xml version="1.0" encoding="utf-8"?>
<p:tagLst xmlns:p="http://schemas.openxmlformats.org/presentationml/2006/main">
  <p:tag name="AS_UNIQUEID" val="2096"/>
</p:tagLst>
</file>

<file path=ppt/tags/tag52.xml><?xml version="1.0" encoding="utf-8"?>
<p:tagLst xmlns:p="http://schemas.openxmlformats.org/presentationml/2006/main">
  <p:tag name="AS_UNIQUEID" val="1683"/>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20.xml><?xml version="1.0" encoding="utf-8"?>
<p:tagLst xmlns:p="http://schemas.openxmlformats.org/presentationml/2006/main">
  <p:tag name="AS_UNIQUEID" val="2097"/>
</p:tagLst>
</file>

<file path=ppt/tags/tag521.xml><?xml version="1.0" encoding="utf-8"?>
<p:tagLst xmlns:p="http://schemas.openxmlformats.org/presentationml/2006/main">
  <p:tag name="AS_UNIQUEID" val="2098"/>
</p:tagLst>
</file>

<file path=ppt/tags/tag522.xml><?xml version="1.0" encoding="utf-8"?>
<p:tagLst xmlns:p="http://schemas.openxmlformats.org/presentationml/2006/main">
  <p:tag name="AS_UNIQUEID" val="2099"/>
</p:tagLst>
</file>

<file path=ppt/tags/tag523.xml><?xml version="1.0" encoding="utf-8"?>
<p:tagLst xmlns:p="http://schemas.openxmlformats.org/presentationml/2006/main">
  <p:tag name="AS_UNIQUEID" val="2100"/>
</p:tagLst>
</file>

<file path=ppt/tags/tag524.xml><?xml version="1.0" encoding="utf-8"?>
<p:tagLst xmlns:p="http://schemas.openxmlformats.org/presentationml/2006/main">
  <p:tag name="AS_UNIQUEID" val="2101"/>
</p:tagLst>
</file>

<file path=ppt/tags/tag525.xml><?xml version="1.0" encoding="utf-8"?>
<p:tagLst xmlns:p="http://schemas.openxmlformats.org/presentationml/2006/main">
  <p:tag name="AS_UNIQUEID" val="2102"/>
</p:tagLst>
</file>

<file path=ppt/tags/tag526.xml><?xml version="1.0" encoding="utf-8"?>
<p:tagLst xmlns:p="http://schemas.openxmlformats.org/presentationml/2006/main">
  <p:tag name="AS_UNIQUEID" val="2103"/>
</p:tagLst>
</file>

<file path=ppt/tags/tag527.xml><?xml version="1.0" encoding="utf-8"?>
<p:tagLst xmlns:p="http://schemas.openxmlformats.org/presentationml/2006/main">
  <p:tag name="AS_UNIQUEID" val="2104"/>
</p:tagLst>
</file>

<file path=ppt/tags/tag528.xml><?xml version="1.0" encoding="utf-8"?>
<p:tagLst xmlns:p="http://schemas.openxmlformats.org/presentationml/2006/main">
  <p:tag name="AS_UNIQUEID" val="2105"/>
</p:tagLst>
</file>

<file path=ppt/tags/tag529.xml><?xml version="1.0" encoding="utf-8"?>
<p:tagLst xmlns:p="http://schemas.openxmlformats.org/presentationml/2006/main">
  <p:tag name="AS_UNIQUEID" val="2106"/>
</p:tagLst>
</file>

<file path=ppt/tags/tag53.xml><?xml version="1.0" encoding="utf-8"?>
<p:tagLst xmlns:p="http://schemas.openxmlformats.org/presentationml/2006/main">
  <p:tag name="AS_UNIQUEID" val="1684"/>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30.xml><?xml version="1.0" encoding="utf-8"?>
<p:tagLst xmlns:p="http://schemas.openxmlformats.org/presentationml/2006/main">
  <p:tag name="AS_UNIQUEID" val="2107"/>
</p:tagLst>
</file>

<file path=ppt/tags/tag531.xml><?xml version="1.0" encoding="utf-8"?>
<p:tagLst xmlns:p="http://schemas.openxmlformats.org/presentationml/2006/main">
  <p:tag name="AS_UNIQUEID" val="2108"/>
</p:tagLst>
</file>

<file path=ppt/tags/tag532.xml><?xml version="1.0" encoding="utf-8"?>
<p:tagLst xmlns:p="http://schemas.openxmlformats.org/presentationml/2006/main">
  <p:tag name="AS_UNIQUEID" val="2109"/>
</p:tagLst>
</file>

<file path=ppt/tags/tag533.xml><?xml version="1.0" encoding="utf-8"?>
<p:tagLst xmlns:p="http://schemas.openxmlformats.org/presentationml/2006/main">
  <p:tag name="AS_UNIQUEID" val="2110"/>
</p:tagLst>
</file>

<file path=ppt/tags/tag534.xml><?xml version="1.0" encoding="utf-8"?>
<p:tagLst xmlns:p="http://schemas.openxmlformats.org/presentationml/2006/main">
  <p:tag name="AS_UNIQUEID" val="2112"/>
</p:tagLst>
</file>

<file path=ppt/tags/tag535.xml><?xml version="1.0" encoding="utf-8"?>
<p:tagLst xmlns:p="http://schemas.openxmlformats.org/presentationml/2006/main">
  <p:tag name="AS_UNIQUEID" val="2113"/>
</p:tagLst>
</file>

<file path=ppt/tags/tag536.xml><?xml version="1.0" encoding="utf-8"?>
<p:tagLst xmlns:p="http://schemas.openxmlformats.org/presentationml/2006/main">
  <p:tag name="AS_UNIQUEID" val="2114"/>
</p:tagLst>
</file>

<file path=ppt/tags/tag537.xml><?xml version="1.0" encoding="utf-8"?>
<p:tagLst xmlns:p="http://schemas.openxmlformats.org/presentationml/2006/main">
  <p:tag name="AS_UNIQUEID" val="2115"/>
</p:tagLst>
</file>

<file path=ppt/tags/tag538.xml><?xml version="1.0" encoding="utf-8"?>
<p:tagLst xmlns:p="http://schemas.openxmlformats.org/presentationml/2006/main">
  <p:tag name="AS_UNIQUEID" val="2116"/>
</p:tagLst>
</file>

<file path=ppt/tags/tag539.xml><?xml version="1.0" encoding="utf-8"?>
<p:tagLst xmlns:p="http://schemas.openxmlformats.org/presentationml/2006/main">
  <p:tag name="AS_UNIQUEID" val="2117"/>
</p:tagLst>
</file>

<file path=ppt/tags/tag54.xml><?xml version="1.0" encoding="utf-8"?>
<p:tagLst xmlns:p="http://schemas.openxmlformats.org/presentationml/2006/main">
  <p:tag name="AS_UNIQUEID" val="1685"/>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40.xml><?xml version="1.0" encoding="utf-8"?>
<p:tagLst xmlns:p="http://schemas.openxmlformats.org/presentationml/2006/main">
  <p:tag name="AS_UNIQUEID" val="2118"/>
</p:tagLst>
</file>

<file path=ppt/tags/tag541.xml><?xml version="1.0" encoding="utf-8"?>
<p:tagLst xmlns:p="http://schemas.openxmlformats.org/presentationml/2006/main">
  <p:tag name="AS_UNIQUEID" val="2119"/>
</p:tagLst>
</file>

<file path=ppt/tags/tag542.xml><?xml version="1.0" encoding="utf-8"?>
<p:tagLst xmlns:p="http://schemas.openxmlformats.org/presentationml/2006/main">
  <p:tag name="AS_UNIQUEID" val="2120"/>
</p:tagLst>
</file>

<file path=ppt/tags/tag543.xml><?xml version="1.0" encoding="utf-8"?>
<p:tagLst xmlns:p="http://schemas.openxmlformats.org/presentationml/2006/main">
  <p:tag name="AS_UNIQUEID" val="2121"/>
</p:tagLst>
</file>

<file path=ppt/tags/tag544.xml><?xml version="1.0" encoding="utf-8"?>
<p:tagLst xmlns:p="http://schemas.openxmlformats.org/presentationml/2006/main">
  <p:tag name="AS_UNIQUEID" val="2122"/>
</p:tagLst>
</file>

<file path=ppt/tags/tag545.xml><?xml version="1.0" encoding="utf-8"?>
<p:tagLst xmlns:p="http://schemas.openxmlformats.org/presentationml/2006/main">
  <p:tag name="AS_UNIQUEID" val="2123"/>
</p:tagLst>
</file>

<file path=ppt/tags/tag546.xml><?xml version="1.0" encoding="utf-8"?>
<p:tagLst xmlns:p="http://schemas.openxmlformats.org/presentationml/2006/main">
  <p:tag name="AS_UNIQUEID" val="2124"/>
</p:tagLst>
</file>

<file path=ppt/tags/tag547.xml><?xml version="1.0" encoding="utf-8"?>
<p:tagLst xmlns:p="http://schemas.openxmlformats.org/presentationml/2006/main">
  <p:tag name="AS_UNIQUEID" val="2125"/>
</p:tagLst>
</file>

<file path=ppt/tags/tag548.xml><?xml version="1.0" encoding="utf-8"?>
<p:tagLst xmlns:p="http://schemas.openxmlformats.org/presentationml/2006/main">
  <p:tag name="AS_UNIQUEID" val="2130"/>
</p:tagLst>
</file>

<file path=ppt/tags/tag549.xml><?xml version="1.0" encoding="utf-8"?>
<p:tagLst xmlns:p="http://schemas.openxmlformats.org/presentationml/2006/main">
  <p:tag name="AS_UNIQUEID" val="2131"/>
</p:tagLst>
</file>

<file path=ppt/tags/tag55.xml><?xml version="1.0" encoding="utf-8"?>
<p:tagLst xmlns:p="http://schemas.openxmlformats.org/presentationml/2006/main">
  <p:tag name="AS_UNIQUEID" val="1686"/>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50.xml><?xml version="1.0" encoding="utf-8"?>
<p:tagLst xmlns:p="http://schemas.openxmlformats.org/presentationml/2006/main">
  <p:tag name="AS_UNIQUEID" val="2132"/>
</p:tagLst>
</file>

<file path=ppt/tags/tag551.xml><?xml version="1.0" encoding="utf-8"?>
<p:tagLst xmlns:p="http://schemas.openxmlformats.org/presentationml/2006/main">
  <p:tag name="AS_UNIQUEID" val="2133"/>
</p:tagLst>
</file>

<file path=ppt/tags/tag552.xml><?xml version="1.0" encoding="utf-8"?>
<p:tagLst xmlns:p="http://schemas.openxmlformats.org/presentationml/2006/main">
  <p:tag name="AS_UNIQUEID" val="2134"/>
</p:tagLst>
</file>

<file path=ppt/tags/tag553.xml><?xml version="1.0" encoding="utf-8"?>
<p:tagLst xmlns:p="http://schemas.openxmlformats.org/presentationml/2006/main">
  <p:tag name="AS_UNIQUEID" val="2135"/>
</p:tagLst>
</file>

<file path=ppt/tags/tag554.xml><?xml version="1.0" encoding="utf-8"?>
<p:tagLst xmlns:p="http://schemas.openxmlformats.org/presentationml/2006/main">
  <p:tag name="AS_UNIQUEID" val="2136"/>
</p:tagLst>
</file>

<file path=ppt/tags/tag555.xml><?xml version="1.0" encoding="utf-8"?>
<p:tagLst xmlns:p="http://schemas.openxmlformats.org/presentationml/2006/main">
  <p:tag name="AS_UNIQUEID" val="2137"/>
</p:tagLst>
</file>

<file path=ppt/tags/tag556.xml><?xml version="1.0" encoding="utf-8"?>
<p:tagLst xmlns:p="http://schemas.openxmlformats.org/presentationml/2006/main">
  <p:tag name="AS_UNIQUEID" val="2138"/>
</p:tagLst>
</file>

<file path=ppt/tags/tag557.xml><?xml version="1.0" encoding="utf-8"?>
<p:tagLst xmlns:p="http://schemas.openxmlformats.org/presentationml/2006/main">
  <p:tag name="AS_UNIQUEID" val="2139"/>
</p:tagLst>
</file>

<file path=ppt/tags/tag558.xml><?xml version="1.0" encoding="utf-8"?>
<p:tagLst xmlns:p="http://schemas.openxmlformats.org/presentationml/2006/main">
  <p:tag name="AS_UNIQUEID" val="2140"/>
</p:tagLst>
</file>

<file path=ppt/tags/tag559.xml><?xml version="1.0" encoding="utf-8"?>
<p:tagLst xmlns:p="http://schemas.openxmlformats.org/presentationml/2006/main">
  <p:tag name="AS_UNIQUEID" val="2141"/>
</p:tagLst>
</file>

<file path=ppt/tags/tag56.xml><?xml version="1.0" encoding="utf-8"?>
<p:tagLst xmlns:p="http://schemas.openxmlformats.org/presentationml/2006/main">
  <p:tag name="AS_UNIQUEID" val="1687"/>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60.xml><?xml version="1.0" encoding="utf-8"?>
<p:tagLst xmlns:p="http://schemas.openxmlformats.org/presentationml/2006/main">
  <p:tag name="AS_UNIQUEID" val="2142"/>
</p:tagLst>
</file>

<file path=ppt/tags/tag561.xml><?xml version="1.0" encoding="utf-8"?>
<p:tagLst xmlns:p="http://schemas.openxmlformats.org/presentationml/2006/main">
  <p:tag name="AS_UNIQUEID" val="2143"/>
</p:tagLst>
</file>

<file path=ppt/tags/tag562.xml><?xml version="1.0" encoding="utf-8"?>
<p:tagLst xmlns:p="http://schemas.openxmlformats.org/presentationml/2006/main">
  <p:tag name="AS_UNIQUEID" val="2144"/>
</p:tagLst>
</file>

<file path=ppt/tags/tag563.xml><?xml version="1.0" encoding="utf-8"?>
<p:tagLst xmlns:p="http://schemas.openxmlformats.org/presentationml/2006/main">
  <p:tag name="AS_UNIQUEID" val="2145"/>
</p:tagLst>
</file>

<file path=ppt/tags/tag564.xml><?xml version="1.0" encoding="utf-8"?>
<p:tagLst xmlns:p="http://schemas.openxmlformats.org/presentationml/2006/main">
  <p:tag name="AS_UNIQUEID" val="2146"/>
</p:tagLst>
</file>

<file path=ppt/tags/tag565.xml><?xml version="1.0" encoding="utf-8"?>
<p:tagLst xmlns:p="http://schemas.openxmlformats.org/presentationml/2006/main">
  <p:tag name="AS_UNIQUEID" val="2127"/>
</p:tagLst>
</file>

<file path=ppt/tags/tag566.xml><?xml version="1.0" encoding="utf-8"?>
<p:tagLst xmlns:p="http://schemas.openxmlformats.org/presentationml/2006/main">
  <p:tag name="AS_UNIQUEID" val="2128"/>
</p:tagLst>
</file>

<file path=ppt/tags/tag567.xml><?xml version="1.0" encoding="utf-8"?>
<p:tagLst xmlns:p="http://schemas.openxmlformats.org/presentationml/2006/main">
  <p:tag name="AS_UNIQUEID" val="2148"/>
</p:tagLst>
</file>

<file path=ppt/tags/tag568.xml><?xml version="1.0" encoding="utf-8"?>
<p:tagLst xmlns:p="http://schemas.openxmlformats.org/presentationml/2006/main">
  <p:tag name="AS_UNIQUEID" val="2149"/>
</p:tagLst>
</file>

<file path=ppt/tags/tag569.xml><?xml version="1.0" encoding="utf-8"?>
<p:tagLst xmlns:p="http://schemas.openxmlformats.org/presentationml/2006/main">
  <p:tag name="AS_UNIQUEID" val="2150"/>
</p:tagLst>
</file>

<file path=ppt/tags/tag57.xml><?xml version="1.0" encoding="utf-8"?>
<p:tagLst xmlns:p="http://schemas.openxmlformats.org/presentationml/2006/main">
  <p:tag name="AS_UNIQUEID" val="1620"/>
</p:tagLst>
</file>

<file path=ppt/tags/tag570.xml><?xml version="1.0" encoding="utf-8"?>
<p:tagLst xmlns:p="http://schemas.openxmlformats.org/presentationml/2006/main">
  <p:tag name="AS_UNIQUEID" val="2151"/>
</p:tagLst>
</file>

<file path=ppt/tags/tag571.xml><?xml version="1.0" encoding="utf-8"?>
<p:tagLst xmlns:p="http://schemas.openxmlformats.org/presentationml/2006/main">
  <p:tag name="AS_UNIQUEID" val="2152"/>
</p:tagLst>
</file>

<file path=ppt/tags/tag572.xml><?xml version="1.0" encoding="utf-8"?>
<p:tagLst xmlns:p="http://schemas.openxmlformats.org/presentationml/2006/main">
  <p:tag name="AS_UNIQUEID" val="2153"/>
</p:tagLst>
</file>

<file path=ppt/tags/tag573.xml><?xml version="1.0" encoding="utf-8"?>
<p:tagLst xmlns:p="http://schemas.openxmlformats.org/presentationml/2006/main">
  <p:tag name="AS_UNIQUEID" val="2154"/>
</p:tagLst>
</file>

<file path=ppt/tags/tag574.xml><?xml version="1.0" encoding="utf-8"?>
<p:tagLst xmlns:p="http://schemas.openxmlformats.org/presentationml/2006/main">
  <p:tag name="AS_UNIQUEID" val="2155"/>
</p:tagLst>
</file>

<file path=ppt/tags/tag575.xml><?xml version="1.0" encoding="utf-8"?>
<p:tagLst xmlns:p="http://schemas.openxmlformats.org/presentationml/2006/main">
  <p:tag name="AS_UNIQUEID" val="2156"/>
</p:tagLst>
</file>

<file path=ppt/tags/tag576.xml><?xml version="1.0" encoding="utf-8"?>
<p:tagLst xmlns:p="http://schemas.openxmlformats.org/presentationml/2006/main">
  <p:tag name="AS_UNIQUEID" val="2157"/>
</p:tagLst>
</file>

<file path=ppt/tags/tag577.xml><?xml version="1.0" encoding="utf-8"?>
<p:tagLst xmlns:p="http://schemas.openxmlformats.org/presentationml/2006/main">
  <p:tag name="AS_UNIQUEID" val="2158"/>
</p:tagLst>
</file>

<file path=ppt/tags/tag578.xml><?xml version="1.0" encoding="utf-8"?>
<p:tagLst xmlns:p="http://schemas.openxmlformats.org/presentationml/2006/main">
  <p:tag name="AS_UNIQUEID" val="2160"/>
</p:tagLst>
</file>

<file path=ppt/tags/tag579.xml><?xml version="1.0" encoding="utf-8"?>
<p:tagLst xmlns:p="http://schemas.openxmlformats.org/presentationml/2006/main">
  <p:tag name="AS_UNIQUEID" val="2161"/>
</p:tagLst>
</file>

<file path=ppt/tags/tag58.xml><?xml version="1.0" encoding="utf-8"?>
<p:tagLst xmlns:p="http://schemas.openxmlformats.org/presentationml/2006/main">
  <p:tag name="AS_UNIQUEID" val="1690"/>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80.xml><?xml version="1.0" encoding="utf-8"?>
<p:tagLst xmlns:p="http://schemas.openxmlformats.org/presentationml/2006/main">
  <p:tag name="AS_UNIQUEID" val="2162"/>
</p:tagLst>
</file>

<file path=ppt/tags/tag581.xml><?xml version="1.0" encoding="utf-8"?>
<p:tagLst xmlns:p="http://schemas.openxmlformats.org/presentationml/2006/main">
  <p:tag name="AS_UNIQUEID" val="2163"/>
</p:tagLst>
</file>

<file path=ppt/tags/tag582.xml><?xml version="1.0" encoding="utf-8"?>
<p:tagLst xmlns:p="http://schemas.openxmlformats.org/presentationml/2006/main">
  <p:tag name="AS_UNIQUEID" val="2164"/>
</p:tagLst>
</file>

<file path=ppt/tags/tag583.xml><?xml version="1.0" encoding="utf-8"?>
<p:tagLst xmlns:p="http://schemas.openxmlformats.org/presentationml/2006/main">
  <p:tag name="AS_UNIQUEID" val="2165"/>
</p:tagLst>
</file>

<file path=ppt/tags/tag584.xml><?xml version="1.0" encoding="utf-8"?>
<p:tagLst xmlns:p="http://schemas.openxmlformats.org/presentationml/2006/main">
  <p:tag name="AS_UNIQUEID" val="2166"/>
</p:tagLst>
</file>

<file path=ppt/tags/tag585.xml><?xml version="1.0" encoding="utf-8"?>
<p:tagLst xmlns:p="http://schemas.openxmlformats.org/presentationml/2006/main">
  <p:tag name="AS_UNIQUEID" val="2167"/>
</p:tagLst>
</file>

<file path=ppt/tags/tag586.xml><?xml version="1.0" encoding="utf-8"?>
<p:tagLst xmlns:p="http://schemas.openxmlformats.org/presentationml/2006/main">
  <p:tag name="AS_UNIQUEID" val="2168"/>
</p:tagLst>
</file>

<file path=ppt/tags/tag587.xml><?xml version="1.0" encoding="utf-8"?>
<p:tagLst xmlns:p="http://schemas.openxmlformats.org/presentationml/2006/main">
  <p:tag name="AS_UNIQUEID" val="2170"/>
</p:tagLst>
</file>

<file path=ppt/tags/tag588.xml><?xml version="1.0" encoding="utf-8"?>
<p:tagLst xmlns:p="http://schemas.openxmlformats.org/presentationml/2006/main">
  <p:tag name="AS_UNIQUEID" val="1283"/>
</p:tagLst>
</file>

<file path=ppt/tags/tag589.xml><?xml version="1.0" encoding="utf-8"?>
<p:tagLst xmlns:p="http://schemas.openxmlformats.org/presentationml/2006/main">
  <p:tag name="AS_UNIQUEID" val="2172"/>
</p:tagLst>
</file>

<file path=ppt/tags/tag59.xml><?xml version="1.0" encoding="utf-8"?>
<p:tagLst xmlns:p="http://schemas.openxmlformats.org/presentationml/2006/main">
  <p:tag name="AS_UNIQUEID" val="1691"/>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90.xml><?xml version="1.0" encoding="utf-8"?>
<p:tagLst xmlns:p="http://schemas.openxmlformats.org/presentationml/2006/main">
  <p:tag name="AS_UNIQUEID" val="2173"/>
</p:tagLst>
</file>

<file path=ppt/tags/tag591.xml><?xml version="1.0" encoding="utf-8"?>
<p:tagLst xmlns:p="http://schemas.openxmlformats.org/presentationml/2006/main">
  <p:tag name="AS_UNIQUEID" val="2174"/>
</p:tagLst>
</file>

<file path=ppt/tags/tag592.xml><?xml version="1.0" encoding="utf-8"?>
<p:tagLst xmlns:p="http://schemas.openxmlformats.org/presentationml/2006/main">
  <p:tag name="AS_UNIQUEID" val="2175"/>
</p:tagLst>
</file>

<file path=ppt/tags/tag593.xml><?xml version="1.0" encoding="utf-8"?>
<p:tagLst xmlns:p="http://schemas.openxmlformats.org/presentationml/2006/main">
  <p:tag name="AS_UNIQUEID" val="2176"/>
</p:tagLst>
</file>

<file path=ppt/tags/tag594.xml><?xml version="1.0" encoding="utf-8"?>
<p:tagLst xmlns:p="http://schemas.openxmlformats.org/presentationml/2006/main">
  <p:tag name="AS_UNIQUEID" val="2177"/>
</p:tagLst>
</file>

<file path=ppt/tags/tag595.xml><?xml version="1.0" encoding="utf-8"?>
<p:tagLst xmlns:p="http://schemas.openxmlformats.org/presentationml/2006/main">
  <p:tag name="KSO_WM_BEAUTIFY_FLAG" val="#wm#"/>
  <p:tag name="KSO_WM_SLIDE_ID" val="custom160443_1"/>
  <p:tag name="KSO_WM_SLIDE_INDEX" val="1"/>
  <p:tag name="KSO_WM_SLIDE_ITEM_CNT" val="2"/>
  <p:tag name="KSO_WM_SLIDE_LAYOUT" val="a_b"/>
  <p:tag name="KSO_WM_SLIDE_LAYOUT_CNT" val="1_1"/>
  <p:tag name="KSO_WM_SLIDE_TYPE" val="title"/>
  <p:tag name="KSO_WM_TAG_VERSION" val="1.0"/>
  <p:tag name="KSO_WM_TEMPLATE_CATEGORY" val="custom"/>
  <p:tag name="KSO_WM_TEMPLATE_INDEX" val="160443"/>
  <p:tag name="KSO_WM_TEMPLATE_THUMBS_INDEX" val="1、9、12、17、19、21、25、28"/>
</p:tagLst>
</file>

<file path=ppt/tags/tag596.xml><?xml version="1.0" encoding="utf-8"?>
<p:tagLst xmlns:p="http://schemas.openxmlformats.org/presentationml/2006/main">
  <p:tag name="AS_UNIQUEID" val="2179"/>
</p:tagLst>
</file>

<file path=ppt/tags/tag597.xml><?xml version="1.0" encoding="utf-8"?>
<p:tagLst xmlns:p="http://schemas.openxmlformats.org/presentationml/2006/main">
  <p:tag name="AS_UNIQUEID" val="2180"/>
</p:tagLst>
</file>

<file path=ppt/tags/tag598.xml><?xml version="1.0" encoding="utf-8"?>
<p:tagLst xmlns:p="http://schemas.openxmlformats.org/presentationml/2006/main">
  <p:tag name="AS_UNIQUEID" val="2181"/>
</p:tagLst>
</file>

<file path=ppt/tags/tag599.xml><?xml version="1.0" encoding="utf-8"?>
<p:tagLst xmlns:p="http://schemas.openxmlformats.org/presentationml/2006/main">
  <p:tag name="AS_UNIQUEID" val="2182"/>
</p:tagLst>
</file>

<file path=ppt/tags/tag6.xml><?xml version="1.0" encoding="utf-8"?>
<p:tagLst xmlns:p="http://schemas.openxmlformats.org/presentationml/2006/main">
  <p:tag name="AS_UNIQUEID" val="1628"/>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60.xml><?xml version="1.0" encoding="utf-8"?>
<p:tagLst xmlns:p="http://schemas.openxmlformats.org/presentationml/2006/main">
  <p:tag name="AS_UNIQUEID" val="1692"/>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00.xml><?xml version="1.0" encoding="utf-8"?>
<p:tagLst xmlns:p="http://schemas.openxmlformats.org/presentationml/2006/main">
  <p:tag name="AS_UNIQUEID" val="2183"/>
</p:tagLst>
</file>

<file path=ppt/tags/tag601.xml><?xml version="1.0" encoding="utf-8"?>
<p:tagLst xmlns:p="http://schemas.openxmlformats.org/presentationml/2006/main">
  <p:tag name="AS_UNIQUEID" val="2184"/>
</p:tagLst>
</file>

<file path=ppt/tags/tag602.xml><?xml version="1.0" encoding="utf-8"?>
<p:tagLst xmlns:p="http://schemas.openxmlformats.org/presentationml/2006/main">
  <p:tag name="AS_UNIQUEID" val="2185"/>
</p:tagLst>
</file>

<file path=ppt/tags/tag603.xml><?xml version="1.0" encoding="utf-8"?>
<p:tagLst xmlns:p="http://schemas.openxmlformats.org/presentationml/2006/main">
  <p:tag name="AS_UNIQUEID" val="2186"/>
</p:tagLst>
</file>

<file path=ppt/tags/tag604.xml><?xml version="1.0" encoding="utf-8"?>
<p:tagLst xmlns:p="http://schemas.openxmlformats.org/presentationml/2006/main">
  <p:tag name="AS_UNIQUEID" val="2187"/>
</p:tagLst>
</file>

<file path=ppt/tags/tag605.xml><?xml version="1.0" encoding="utf-8"?>
<p:tagLst xmlns:p="http://schemas.openxmlformats.org/presentationml/2006/main">
  <p:tag name="AS_UNIQUEID" val="2188"/>
</p:tagLst>
</file>

<file path=ppt/tags/tag606.xml><?xml version="1.0" encoding="utf-8"?>
<p:tagLst xmlns:p="http://schemas.openxmlformats.org/presentationml/2006/main">
  <p:tag name="AS_UNIQUEID" val="2189"/>
</p:tagLst>
</file>

<file path=ppt/tags/tag607.xml><?xml version="1.0" encoding="utf-8"?>
<p:tagLst xmlns:p="http://schemas.openxmlformats.org/presentationml/2006/main">
  <p:tag name="AS_UNIQUEID" val="2190"/>
</p:tagLst>
</file>

<file path=ppt/tags/tag608.xml><?xml version="1.0" encoding="utf-8"?>
<p:tagLst xmlns:p="http://schemas.openxmlformats.org/presentationml/2006/main">
  <p:tag name="AS_UNIQUEID" val="460"/>
</p:tagLst>
</file>

<file path=ppt/tags/tag609.xml><?xml version="1.0" encoding="utf-8"?>
<p:tagLst xmlns:p="http://schemas.openxmlformats.org/presentationml/2006/main">
  <p:tag name="AS_UNIQUEID" val="463"/>
</p:tagLst>
</file>

<file path=ppt/tags/tag61.xml><?xml version="1.0" encoding="utf-8"?>
<p:tagLst xmlns:p="http://schemas.openxmlformats.org/presentationml/2006/main">
  <p:tag name="AS_UNIQUEID" val="1693"/>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10.xml><?xml version="1.0" encoding="utf-8"?>
<p:tagLst xmlns:p="http://schemas.openxmlformats.org/presentationml/2006/main">
  <p:tag name="AS_UNIQUEID" val="464"/>
</p:tagLst>
</file>

<file path=ppt/tags/tag611.xml><?xml version="1.0" encoding="utf-8"?>
<p:tagLst xmlns:p="http://schemas.openxmlformats.org/presentationml/2006/main">
  <p:tag name="AS_UNIQUEID" val="465"/>
</p:tagLst>
</file>

<file path=ppt/tags/tag612.xml><?xml version="1.0" encoding="utf-8"?>
<p:tagLst xmlns:p="http://schemas.openxmlformats.org/presentationml/2006/main">
  <p:tag name="AS_UNIQUEID" val="466"/>
</p:tagLst>
</file>

<file path=ppt/tags/tag613.xml><?xml version="1.0" encoding="utf-8"?>
<p:tagLst xmlns:p="http://schemas.openxmlformats.org/presentationml/2006/main">
  <p:tag name="AS_UNIQUEID" val="2192"/>
</p:tagLst>
</file>

<file path=ppt/tags/tag614.xml><?xml version="1.0" encoding="utf-8"?>
<p:tagLst xmlns:p="http://schemas.openxmlformats.org/presentationml/2006/main">
  <p:tag name="AS_UNIQUEID" val="2193"/>
</p:tagLst>
</file>

<file path=ppt/tags/tag615.xml><?xml version="1.0" encoding="utf-8"?>
<p:tagLst xmlns:p="http://schemas.openxmlformats.org/presentationml/2006/main">
  <p:tag name="AS_UNIQUEID" val="2194"/>
</p:tagLst>
</file>

<file path=ppt/tags/tag616.xml><?xml version="1.0" encoding="utf-8"?>
<p:tagLst xmlns:p="http://schemas.openxmlformats.org/presentationml/2006/main">
  <p:tag name="AS_UNIQUEID" val="2195"/>
</p:tagLst>
</file>

<file path=ppt/tags/tag617.xml><?xml version="1.0" encoding="utf-8"?>
<p:tagLst xmlns:p="http://schemas.openxmlformats.org/presentationml/2006/main">
  <p:tag name="AS_UNIQUEID" val="2196"/>
</p:tagLst>
</file>

<file path=ppt/tags/tag618.xml><?xml version="1.0" encoding="utf-8"?>
<p:tagLst xmlns:p="http://schemas.openxmlformats.org/presentationml/2006/main">
  <p:tag name="AS_UNIQUEID" val="2197"/>
</p:tagLst>
</file>

<file path=ppt/tags/tag619.xml><?xml version="1.0" encoding="utf-8"?>
<p:tagLst xmlns:p="http://schemas.openxmlformats.org/presentationml/2006/main">
  <p:tag name="AS_UNIQUEID" val="2198"/>
</p:tagLst>
</file>

<file path=ppt/tags/tag62.xml><?xml version="1.0" encoding="utf-8"?>
<p:tagLst xmlns:p="http://schemas.openxmlformats.org/presentationml/2006/main">
  <p:tag name="AS_UNIQUEID" val="1694"/>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20.xml><?xml version="1.0" encoding="utf-8"?>
<p:tagLst xmlns:p="http://schemas.openxmlformats.org/presentationml/2006/main">
  <p:tag name="AS_UNIQUEID" val="2199"/>
</p:tagLst>
</file>

<file path=ppt/tags/tag621.xml><?xml version="1.0" encoding="utf-8"?>
<p:tagLst xmlns:p="http://schemas.openxmlformats.org/presentationml/2006/main">
  <p:tag name="AS_UNIQUEID" val="2200"/>
</p:tagLst>
</file>

<file path=ppt/tags/tag622.xml><?xml version="1.0" encoding="utf-8"?>
<p:tagLst xmlns:p="http://schemas.openxmlformats.org/presentationml/2006/main">
  <p:tag name="AS_UNIQUEID" val="2201"/>
</p:tagLst>
</file>

<file path=ppt/tags/tag623.xml><?xml version="1.0" encoding="utf-8"?>
<p:tagLst xmlns:p="http://schemas.openxmlformats.org/presentationml/2006/main">
  <p:tag name="AS_UNIQUEID" val="2202"/>
</p:tagLst>
</file>

<file path=ppt/tags/tag624.xml><?xml version="1.0" encoding="utf-8"?>
<p:tagLst xmlns:p="http://schemas.openxmlformats.org/presentationml/2006/main">
  <p:tag name="AS_UNIQUEID" val="2203"/>
</p:tagLst>
</file>

<file path=ppt/tags/tag625.xml><?xml version="1.0" encoding="utf-8"?>
<p:tagLst xmlns:p="http://schemas.openxmlformats.org/presentationml/2006/main">
  <p:tag name="AS_UNIQUEID" val="2204"/>
</p:tagLst>
</file>

<file path=ppt/tags/tag626.xml><?xml version="1.0" encoding="utf-8"?>
<p:tagLst xmlns:p="http://schemas.openxmlformats.org/presentationml/2006/main">
  <p:tag name="AS_UNIQUEID" val="2205"/>
</p:tagLst>
</file>

<file path=ppt/tags/tag627.xml><?xml version="1.0" encoding="utf-8"?>
<p:tagLst xmlns:p="http://schemas.openxmlformats.org/presentationml/2006/main">
  <p:tag name="AS_UNIQUEID" val="2206"/>
</p:tagLst>
</file>

<file path=ppt/tags/tag628.xml><?xml version="1.0" encoding="utf-8"?>
<p:tagLst xmlns:p="http://schemas.openxmlformats.org/presentationml/2006/main">
  <p:tag name="AS_UNIQUEID" val="2207"/>
</p:tagLst>
</file>

<file path=ppt/tags/tag629.xml><?xml version="1.0" encoding="utf-8"?>
<p:tagLst xmlns:p="http://schemas.openxmlformats.org/presentationml/2006/main">
  <p:tag name="AS_UNIQUEID" val="2208"/>
</p:tagLst>
</file>

<file path=ppt/tags/tag63.xml><?xml version="1.0" encoding="utf-8"?>
<p:tagLst xmlns:p="http://schemas.openxmlformats.org/presentationml/2006/main">
  <p:tag name="KSO_WM_BEAUTIFY_FLAG" val="#wm#"/>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30.xml><?xml version="1.0" encoding="utf-8"?>
<p:tagLst xmlns:p="http://schemas.openxmlformats.org/presentationml/2006/main">
  <p:tag name="AS_UNIQUEID" val="2209"/>
</p:tagLst>
</file>

<file path=ppt/tags/tag631.xml><?xml version="1.0" encoding="utf-8"?>
<p:tagLst xmlns:p="http://schemas.openxmlformats.org/presentationml/2006/main">
  <p:tag name="AS_UNIQUEID" val="2210"/>
</p:tagLst>
</file>

<file path=ppt/tags/tag632.xml><?xml version="1.0" encoding="utf-8"?>
<p:tagLst xmlns:p="http://schemas.openxmlformats.org/presentationml/2006/main">
  <p:tag name="AS_UNIQUEID" val="2212"/>
</p:tagLst>
</file>

<file path=ppt/tags/tag633.xml><?xml version="1.0" encoding="utf-8"?>
<p:tagLst xmlns:p="http://schemas.openxmlformats.org/presentationml/2006/main">
  <p:tag name="AS_UNIQUEID" val="2213"/>
</p:tagLst>
</file>

<file path=ppt/tags/tag634.xml><?xml version="1.0" encoding="utf-8"?>
<p:tagLst xmlns:p="http://schemas.openxmlformats.org/presentationml/2006/main">
  <p:tag name="AS_UNIQUEID" val="2214"/>
</p:tagLst>
</file>

<file path=ppt/tags/tag635.xml><?xml version="1.0" encoding="utf-8"?>
<p:tagLst xmlns:p="http://schemas.openxmlformats.org/presentationml/2006/main">
  <p:tag name="AS_UNIQUEID" val="2215"/>
</p:tagLst>
</file>

<file path=ppt/tags/tag636.xml><?xml version="1.0" encoding="utf-8"?>
<p:tagLst xmlns:p="http://schemas.openxmlformats.org/presentationml/2006/main">
  <p:tag name="AS_UNIQUEID" val="2216"/>
</p:tagLst>
</file>

<file path=ppt/tags/tag637.xml><?xml version="1.0" encoding="utf-8"?>
<p:tagLst xmlns:p="http://schemas.openxmlformats.org/presentationml/2006/main">
  <p:tag name="AS_UNIQUEID" val="2217"/>
</p:tagLst>
</file>

<file path=ppt/tags/tag638.xml><?xml version="1.0" encoding="utf-8"?>
<p:tagLst xmlns:p="http://schemas.openxmlformats.org/presentationml/2006/main">
  <p:tag name="AS_UNIQUEID" val="2218"/>
</p:tagLst>
</file>

<file path=ppt/tags/tag639.xml><?xml version="1.0" encoding="utf-8"?>
<p:tagLst xmlns:p="http://schemas.openxmlformats.org/presentationml/2006/main">
  <p:tag name="AS_UNIQUEID" val="2219"/>
</p:tagLst>
</file>

<file path=ppt/tags/tag64.xml><?xml version="1.0" encoding="utf-8"?>
<p:tagLst xmlns:p="http://schemas.openxmlformats.org/presentationml/2006/main">
  <p:tag name="AS_UNIQUEID" val="1703"/>
</p:tagLst>
</file>

<file path=ppt/tags/tag640.xml><?xml version="1.0" encoding="utf-8"?>
<p:tagLst xmlns:p="http://schemas.openxmlformats.org/presentationml/2006/main">
  <p:tag name="AS_UNIQUEID" val="2220"/>
</p:tagLst>
</file>

<file path=ppt/tags/tag641.xml><?xml version="1.0" encoding="utf-8"?>
<p:tagLst xmlns:p="http://schemas.openxmlformats.org/presentationml/2006/main">
  <p:tag name="AS_UNIQUEID" val="2221"/>
</p:tagLst>
</file>

<file path=ppt/tags/tag642.xml><?xml version="1.0" encoding="utf-8"?>
<p:tagLst xmlns:p="http://schemas.openxmlformats.org/presentationml/2006/main">
  <p:tag name="AS_UNIQUEID" val="2222"/>
</p:tagLst>
</file>

<file path=ppt/tags/tag643.xml><?xml version="1.0" encoding="utf-8"?>
<p:tagLst xmlns:p="http://schemas.openxmlformats.org/presentationml/2006/main">
  <p:tag name="AS_UNIQUEID" val="2223"/>
</p:tagLst>
</file>

<file path=ppt/tags/tag644.xml><?xml version="1.0" encoding="utf-8"?>
<p:tagLst xmlns:p="http://schemas.openxmlformats.org/presentationml/2006/main">
  <p:tag name="AS_UNIQUEID" val="2224"/>
</p:tagLst>
</file>

<file path=ppt/tags/tag645.xml><?xml version="1.0" encoding="utf-8"?>
<p:tagLst xmlns:p="http://schemas.openxmlformats.org/presentationml/2006/main">
  <p:tag name="AS_UNIQUEID" val="2225"/>
</p:tagLst>
</file>

<file path=ppt/tags/tag646.xml><?xml version="1.0" encoding="utf-8"?>
<p:tagLst xmlns:p="http://schemas.openxmlformats.org/presentationml/2006/main">
  <p:tag name="AS_UNIQUEID" val="2226"/>
</p:tagLst>
</file>

<file path=ppt/tags/tag647.xml><?xml version="1.0" encoding="utf-8"?>
<p:tagLst xmlns:p="http://schemas.openxmlformats.org/presentationml/2006/main">
  <p:tag name="AS_UNIQUEID" val="2227"/>
</p:tagLst>
</file>

<file path=ppt/tags/tag648.xml><?xml version="1.0" encoding="utf-8"?>
<p:tagLst xmlns:p="http://schemas.openxmlformats.org/presentationml/2006/main">
  <p:tag name="AS_UNIQUEID" val="2228"/>
</p:tagLst>
</file>

<file path=ppt/tags/tag649.xml><?xml version="1.0" encoding="utf-8"?>
<p:tagLst xmlns:p="http://schemas.openxmlformats.org/presentationml/2006/main">
  <p:tag name="AS_UNIQUEID" val="2230"/>
</p:tagLst>
</file>

<file path=ppt/tags/tag65.xml><?xml version="1.0" encoding="utf-8"?>
<p:tagLst xmlns:p="http://schemas.openxmlformats.org/presentationml/2006/main">
  <p:tag name="AS_UNIQUEID" val="1704"/>
</p:tagLst>
</file>

<file path=ppt/tags/tag650.xml><?xml version="1.0" encoding="utf-8"?>
<p:tagLst xmlns:p="http://schemas.openxmlformats.org/presentationml/2006/main">
  <p:tag name="AS_UNIQUEID" val="2231"/>
</p:tagLst>
</file>

<file path=ppt/tags/tag651.xml><?xml version="1.0" encoding="utf-8"?>
<p:tagLst xmlns:p="http://schemas.openxmlformats.org/presentationml/2006/main">
  <p:tag name="AS_UNIQUEID" val="2232"/>
</p:tagLst>
</file>

<file path=ppt/tags/tag652.xml><?xml version="1.0" encoding="utf-8"?>
<p:tagLst xmlns:p="http://schemas.openxmlformats.org/presentationml/2006/main">
  <p:tag name="AS_UNIQUEID" val="2233"/>
</p:tagLst>
</file>

<file path=ppt/tags/tag653.xml><?xml version="1.0" encoding="utf-8"?>
<p:tagLst xmlns:p="http://schemas.openxmlformats.org/presentationml/2006/main">
  <p:tag name="AS_UNIQUEID" val="2234"/>
</p:tagLst>
</file>

<file path=ppt/tags/tag654.xml><?xml version="1.0" encoding="utf-8"?>
<p:tagLst xmlns:p="http://schemas.openxmlformats.org/presentationml/2006/main">
  <p:tag name="AS_UNIQUEID" val="2235"/>
</p:tagLst>
</file>

<file path=ppt/tags/tag655.xml><?xml version="1.0" encoding="utf-8"?>
<p:tagLst xmlns:p="http://schemas.openxmlformats.org/presentationml/2006/main">
  <p:tag name="AS_UNIQUEID" val="2236"/>
</p:tagLst>
</file>

<file path=ppt/tags/tag656.xml><?xml version="1.0" encoding="utf-8"?>
<p:tagLst xmlns:p="http://schemas.openxmlformats.org/presentationml/2006/main">
  <p:tag name="AS_UNIQUEID" val="2237"/>
</p:tagLst>
</file>

<file path=ppt/tags/tag657.xml><?xml version="1.0" encoding="utf-8"?>
<p:tagLst xmlns:p="http://schemas.openxmlformats.org/presentationml/2006/main">
  <p:tag name="AS_UNIQUEID" val="2238"/>
</p:tagLst>
</file>

<file path=ppt/tags/tag658.xml><?xml version="1.0" encoding="utf-8"?>
<p:tagLst xmlns:p="http://schemas.openxmlformats.org/presentationml/2006/main">
  <p:tag name="AS_UNIQUEID" val="2239"/>
</p:tagLst>
</file>

<file path=ppt/tags/tag659.xml><?xml version="1.0" encoding="utf-8"?>
<p:tagLst xmlns:p="http://schemas.openxmlformats.org/presentationml/2006/main">
  <p:tag name="AS_UNIQUEID" val="2240"/>
</p:tagLst>
</file>

<file path=ppt/tags/tag66.xml><?xml version="1.0" encoding="utf-8"?>
<p:tagLst xmlns:p="http://schemas.openxmlformats.org/presentationml/2006/main">
  <p:tag name="AS_UNIQUEID" val="1705"/>
</p:tagLst>
</file>

<file path=ppt/tags/tag660.xml><?xml version="1.0" encoding="utf-8"?>
<p:tagLst xmlns:p="http://schemas.openxmlformats.org/presentationml/2006/main">
  <p:tag name="AS_UNIQUEID" val="2241"/>
</p:tagLst>
</file>

<file path=ppt/tags/tag661.xml><?xml version="1.0" encoding="utf-8"?>
<p:tagLst xmlns:p="http://schemas.openxmlformats.org/presentationml/2006/main">
  <p:tag name="AS_UNIQUEID" val="2242"/>
</p:tagLst>
</file>

<file path=ppt/tags/tag662.xml><?xml version="1.0" encoding="utf-8"?>
<p:tagLst xmlns:p="http://schemas.openxmlformats.org/presentationml/2006/main">
  <p:tag name="AS_UNIQUEID" val="2243"/>
</p:tagLst>
</file>

<file path=ppt/tags/tag663.xml><?xml version="1.0" encoding="utf-8"?>
<p:tagLst xmlns:p="http://schemas.openxmlformats.org/presentationml/2006/main">
  <p:tag name="AS_UNIQUEID" val="2244"/>
</p:tagLst>
</file>

<file path=ppt/tags/tag664.xml><?xml version="1.0" encoding="utf-8"?>
<p:tagLst xmlns:p="http://schemas.openxmlformats.org/presentationml/2006/main">
  <p:tag name="AS_UNIQUEID" val="2245"/>
</p:tagLst>
</file>

<file path=ppt/tags/tag665.xml><?xml version="1.0" encoding="utf-8"?>
<p:tagLst xmlns:p="http://schemas.openxmlformats.org/presentationml/2006/main">
  <p:tag name="AS_UNIQUEID" val="2247"/>
</p:tagLst>
</file>

<file path=ppt/tags/tag666.xml><?xml version="1.0" encoding="utf-8"?>
<p:tagLst xmlns:p="http://schemas.openxmlformats.org/presentationml/2006/main">
  <p:tag name="AS_UNIQUEID" val="2248"/>
</p:tagLst>
</file>

<file path=ppt/tags/tag667.xml><?xml version="1.0" encoding="utf-8"?>
<p:tagLst xmlns:p="http://schemas.openxmlformats.org/presentationml/2006/main">
  <p:tag name="AS_UNIQUEID" val="2249"/>
</p:tagLst>
</file>

<file path=ppt/tags/tag668.xml><?xml version="1.0" encoding="utf-8"?>
<p:tagLst xmlns:p="http://schemas.openxmlformats.org/presentationml/2006/main">
  <p:tag name="AS_UNIQUEID" val="2250"/>
</p:tagLst>
</file>

<file path=ppt/tags/tag669.xml><?xml version="1.0" encoding="utf-8"?>
<p:tagLst xmlns:p="http://schemas.openxmlformats.org/presentationml/2006/main">
  <p:tag name="AS_UNIQUEID" val="2251"/>
</p:tagLst>
</file>

<file path=ppt/tags/tag67.xml><?xml version="1.0" encoding="utf-8"?>
<p:tagLst xmlns:p="http://schemas.openxmlformats.org/presentationml/2006/main">
  <p:tag name="AS_UNIQUEID" val="1706"/>
</p:tagLst>
</file>

<file path=ppt/tags/tag670.xml><?xml version="1.0" encoding="utf-8"?>
<p:tagLst xmlns:p="http://schemas.openxmlformats.org/presentationml/2006/main">
  <p:tag name="AS_UNIQUEID" val="2252"/>
</p:tagLst>
</file>

<file path=ppt/tags/tag671.xml><?xml version="1.0" encoding="utf-8"?>
<p:tagLst xmlns:p="http://schemas.openxmlformats.org/presentationml/2006/main">
  <p:tag name="AS_UNIQUEID" val="2253"/>
</p:tagLst>
</file>

<file path=ppt/tags/tag672.xml><?xml version="1.0" encoding="utf-8"?>
<p:tagLst xmlns:p="http://schemas.openxmlformats.org/presentationml/2006/main">
  <p:tag name="AS_UNIQUEID" val="2254"/>
</p:tagLst>
</file>

<file path=ppt/tags/tag673.xml><?xml version="1.0" encoding="utf-8"?>
<p:tagLst xmlns:p="http://schemas.openxmlformats.org/presentationml/2006/main">
  <p:tag name="AS_UNIQUEID" val="2255"/>
</p:tagLst>
</file>

<file path=ppt/tags/tag674.xml><?xml version="1.0" encoding="utf-8"?>
<p:tagLst xmlns:p="http://schemas.openxmlformats.org/presentationml/2006/main">
  <p:tag name="AS_UNIQUEID" val="2256"/>
</p:tagLst>
</file>

<file path=ppt/tags/tag675.xml><?xml version="1.0" encoding="utf-8"?>
<p:tagLst xmlns:p="http://schemas.openxmlformats.org/presentationml/2006/main">
  <p:tag name="AS_UNIQUEID" val="2257"/>
</p:tagLst>
</file>

<file path=ppt/tags/tag676.xml><?xml version="1.0" encoding="utf-8"?>
<p:tagLst xmlns:p="http://schemas.openxmlformats.org/presentationml/2006/main">
  <p:tag name="AS_UNIQUEID" val="2258"/>
</p:tagLst>
</file>

<file path=ppt/tags/tag677.xml><?xml version="1.0" encoding="utf-8"?>
<p:tagLst xmlns:p="http://schemas.openxmlformats.org/presentationml/2006/main">
  <p:tag name="AS_UNIQUEID" val="2259"/>
</p:tagLst>
</file>

<file path=ppt/tags/tag678.xml><?xml version="1.0" encoding="utf-8"?>
<p:tagLst xmlns:p="http://schemas.openxmlformats.org/presentationml/2006/main">
  <p:tag name="AS_UNIQUEID" val="2260"/>
</p:tagLst>
</file>

<file path=ppt/tags/tag679.xml><?xml version="1.0" encoding="utf-8"?>
<p:tagLst xmlns:p="http://schemas.openxmlformats.org/presentationml/2006/main">
  <p:tag name="AS_UNIQUEID" val="2261"/>
</p:tagLst>
</file>

<file path=ppt/tags/tag68.xml><?xml version="1.0" encoding="utf-8"?>
<p:tagLst xmlns:p="http://schemas.openxmlformats.org/presentationml/2006/main">
  <p:tag name="AS_UNIQUEID" val="1707"/>
</p:tagLst>
</file>

<file path=ppt/tags/tag680.xml><?xml version="1.0" encoding="utf-8"?>
<p:tagLst xmlns:p="http://schemas.openxmlformats.org/presentationml/2006/main">
  <p:tag name="AS_UNIQUEID" val="2262"/>
</p:tagLst>
</file>

<file path=ppt/tags/tag681.xml><?xml version="1.0" encoding="utf-8"?>
<p:tagLst xmlns:p="http://schemas.openxmlformats.org/presentationml/2006/main">
  <p:tag name="AS_UNIQUEID" val="2263"/>
</p:tagLst>
</file>

<file path=ppt/tags/tag682.xml><?xml version="1.0" encoding="utf-8"?>
<p:tagLst xmlns:p="http://schemas.openxmlformats.org/presentationml/2006/main">
  <p:tag name="AS_UNIQUEID" val="2264"/>
</p:tagLst>
</file>

<file path=ppt/tags/tag683.xml><?xml version="1.0" encoding="utf-8"?>
<p:tagLst xmlns:p="http://schemas.openxmlformats.org/presentationml/2006/main">
  <p:tag name="AS_UNIQUEID" val="2265"/>
</p:tagLst>
</file>

<file path=ppt/tags/tag684.xml><?xml version="1.0" encoding="utf-8"?>
<p:tagLst xmlns:p="http://schemas.openxmlformats.org/presentationml/2006/main">
  <p:tag name="AS_UNIQUEID" val="2266"/>
</p:tagLst>
</file>

<file path=ppt/tags/tag685.xml><?xml version="1.0" encoding="utf-8"?>
<p:tagLst xmlns:p="http://schemas.openxmlformats.org/presentationml/2006/main">
  <p:tag name="AS_UNIQUEID" val="2267"/>
</p:tagLst>
</file>

<file path=ppt/tags/tag686.xml><?xml version="1.0" encoding="utf-8"?>
<p:tagLst xmlns:p="http://schemas.openxmlformats.org/presentationml/2006/main">
  <p:tag name="AS_UNIQUEID" val="2268"/>
</p:tagLst>
</file>

<file path=ppt/tags/tag687.xml><?xml version="1.0" encoding="utf-8"?>
<p:tagLst xmlns:p="http://schemas.openxmlformats.org/presentationml/2006/main">
  <p:tag name="AS_UNIQUEID" val="2269"/>
</p:tagLst>
</file>

<file path=ppt/tags/tag688.xml><?xml version="1.0" encoding="utf-8"?>
<p:tagLst xmlns:p="http://schemas.openxmlformats.org/presentationml/2006/main">
  <p:tag name="AS_UNIQUEID" val="2270"/>
</p:tagLst>
</file>

<file path=ppt/tags/tag689.xml><?xml version="1.0" encoding="utf-8"?>
<p:tagLst xmlns:p="http://schemas.openxmlformats.org/presentationml/2006/main">
  <p:tag name="AS_UNIQUEID" val="2271"/>
</p:tagLst>
</file>

<file path=ppt/tags/tag69.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90.xml><?xml version="1.0" encoding="utf-8"?>
<p:tagLst xmlns:p="http://schemas.openxmlformats.org/presentationml/2006/main">
  <p:tag name="AS_UNIQUEID" val="2272"/>
</p:tagLst>
</file>

<file path=ppt/tags/tag691.xml><?xml version="1.0" encoding="utf-8"?>
<p:tagLst xmlns:p="http://schemas.openxmlformats.org/presentationml/2006/main">
  <p:tag name="AS_UNIQUEID" val="2273"/>
</p:tagLst>
</file>

<file path=ppt/tags/tag692.xml><?xml version="1.0" encoding="utf-8"?>
<p:tagLst xmlns:p="http://schemas.openxmlformats.org/presentationml/2006/main">
  <p:tag name="AS_UNIQUEID" val="2274"/>
</p:tagLst>
</file>

<file path=ppt/tags/tag693.xml><?xml version="1.0" encoding="utf-8"?>
<p:tagLst xmlns:p="http://schemas.openxmlformats.org/presentationml/2006/main">
  <p:tag name="AS_UNIQUEID" val="2276"/>
</p:tagLst>
</file>

<file path=ppt/tags/tag694.xml><?xml version="1.0" encoding="utf-8"?>
<p:tagLst xmlns:p="http://schemas.openxmlformats.org/presentationml/2006/main">
  <p:tag name="AS_UNIQUEID" val="2277"/>
</p:tagLst>
</file>

<file path=ppt/tags/tag695.xml><?xml version="1.0" encoding="utf-8"?>
<p:tagLst xmlns:p="http://schemas.openxmlformats.org/presentationml/2006/main">
  <p:tag name="AS_UNIQUEID" val="2278"/>
</p:tagLst>
</file>

<file path=ppt/tags/tag696.xml><?xml version="1.0" encoding="utf-8"?>
<p:tagLst xmlns:p="http://schemas.openxmlformats.org/presentationml/2006/main">
  <p:tag name="AS_UNIQUEID" val="2279"/>
</p:tagLst>
</file>

<file path=ppt/tags/tag697.xml><?xml version="1.0" encoding="utf-8"?>
<p:tagLst xmlns:p="http://schemas.openxmlformats.org/presentationml/2006/main">
  <p:tag name="AS_UNIQUEID" val="2280"/>
</p:tagLst>
</file>

<file path=ppt/tags/tag698.xml><?xml version="1.0" encoding="utf-8"?>
<p:tagLst xmlns:p="http://schemas.openxmlformats.org/presentationml/2006/main">
  <p:tag name="AS_UNIQUEID" val="2281"/>
</p:tagLst>
</file>

<file path=ppt/tags/tag699.xml><?xml version="1.0" encoding="utf-8"?>
<p:tagLst xmlns:p="http://schemas.openxmlformats.org/presentationml/2006/main">
  <p:tag name="AS_UNIQUEID" val="2282"/>
</p:tagLst>
</file>

<file path=ppt/tags/tag7.xml><?xml version="1.0" encoding="utf-8"?>
<p:tagLst xmlns:p="http://schemas.openxmlformats.org/presentationml/2006/main">
  <p:tag name="AS_UNIQUEID" val="1629"/>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70.xml><?xml version="1.0" encoding="utf-8"?>
<p:tagLst xmlns:p="http://schemas.openxmlformats.org/presentationml/2006/main">
  <p:tag name="AS_UNIQUEID" val="1709"/>
</p:tagLst>
</file>

<file path=ppt/tags/tag700.xml><?xml version="1.0" encoding="utf-8"?>
<p:tagLst xmlns:p="http://schemas.openxmlformats.org/presentationml/2006/main">
  <p:tag name="AS_UNIQUEID" val="2283"/>
</p:tagLst>
</file>

<file path=ppt/tags/tag701.xml><?xml version="1.0" encoding="utf-8"?>
<p:tagLst xmlns:p="http://schemas.openxmlformats.org/presentationml/2006/main">
  <p:tag name="AS_UNIQUEID" val="2284"/>
</p:tagLst>
</file>

<file path=ppt/tags/tag702.xml><?xml version="1.0" encoding="utf-8"?>
<p:tagLst xmlns:p="http://schemas.openxmlformats.org/presentationml/2006/main">
  <p:tag name="AS_UNIQUEID" val="2285"/>
</p:tagLst>
</file>

<file path=ppt/tags/tag703.xml><?xml version="1.0" encoding="utf-8"?>
<p:tagLst xmlns:p="http://schemas.openxmlformats.org/presentationml/2006/main">
  <p:tag name="AS_UNIQUEID" val="2286"/>
</p:tagLst>
</file>

<file path=ppt/tags/tag704.xml><?xml version="1.0" encoding="utf-8"?>
<p:tagLst xmlns:p="http://schemas.openxmlformats.org/presentationml/2006/main">
  <p:tag name="AS_UNIQUEID" val="2287"/>
</p:tagLst>
</file>

<file path=ppt/tags/tag705.xml><?xml version="1.0" encoding="utf-8"?>
<p:tagLst xmlns:p="http://schemas.openxmlformats.org/presentationml/2006/main">
  <p:tag name="AS_UNIQUEID" val="2288"/>
</p:tagLst>
</file>

<file path=ppt/tags/tag706.xml><?xml version="1.0" encoding="utf-8"?>
<p:tagLst xmlns:p="http://schemas.openxmlformats.org/presentationml/2006/main">
  <p:tag name="AS_UNIQUEID" val="2289"/>
</p:tagLst>
</file>

<file path=ppt/tags/tag707.xml><?xml version="1.0" encoding="utf-8"?>
<p:tagLst xmlns:p="http://schemas.openxmlformats.org/presentationml/2006/main">
  <p:tag name="AS_UNIQUEID" val="2290"/>
</p:tagLst>
</file>

<file path=ppt/tags/tag708.xml><?xml version="1.0" encoding="utf-8"?>
<p:tagLst xmlns:p="http://schemas.openxmlformats.org/presentationml/2006/main">
  <p:tag name="AS_UNIQUEID" val="2291"/>
</p:tagLst>
</file>

<file path=ppt/tags/tag709.xml><?xml version="1.0" encoding="utf-8"?>
<p:tagLst xmlns:p="http://schemas.openxmlformats.org/presentationml/2006/main">
  <p:tag name="AS_UNIQUEID" val="2292"/>
</p:tagLst>
</file>

<file path=ppt/tags/tag71.xml><?xml version="1.0" encoding="utf-8"?>
<p:tagLst xmlns:p="http://schemas.openxmlformats.org/presentationml/2006/main">
  <p:tag name="AS_UNIQUEID" val="1710"/>
</p:tagLst>
</file>

<file path=ppt/tags/tag710.xml><?xml version="1.0" encoding="utf-8"?>
<p:tagLst xmlns:p="http://schemas.openxmlformats.org/presentationml/2006/main">
  <p:tag name="AS_UNIQUEID" val="2293"/>
</p:tagLst>
</file>

<file path=ppt/tags/tag711.xml><?xml version="1.0" encoding="utf-8"?>
<p:tagLst xmlns:p="http://schemas.openxmlformats.org/presentationml/2006/main">
  <p:tag name="AS_UNIQUEID" val="2294"/>
</p:tagLst>
</file>

<file path=ppt/tags/tag712.xml><?xml version="1.0" encoding="utf-8"?>
<p:tagLst xmlns:p="http://schemas.openxmlformats.org/presentationml/2006/main">
  <p:tag name="AS_UNIQUEID" val="2295"/>
</p:tagLst>
</file>

<file path=ppt/tags/tag713.xml><?xml version="1.0" encoding="utf-8"?>
<p:tagLst xmlns:p="http://schemas.openxmlformats.org/presentationml/2006/main">
  <p:tag name="AS_UNIQUEID" val="2296"/>
</p:tagLst>
</file>

<file path=ppt/tags/tag714.xml><?xml version="1.0" encoding="utf-8"?>
<p:tagLst xmlns:p="http://schemas.openxmlformats.org/presentationml/2006/main">
  <p:tag name="AS_UNIQUEID" val="2297"/>
</p:tagLst>
</file>

<file path=ppt/tags/tag715.xml><?xml version="1.0" encoding="utf-8"?>
<p:tagLst xmlns:p="http://schemas.openxmlformats.org/presentationml/2006/main">
  <p:tag name="AS_UNIQUEID" val="2298"/>
</p:tagLst>
</file>

<file path=ppt/tags/tag716.xml><?xml version="1.0" encoding="utf-8"?>
<p:tagLst xmlns:p="http://schemas.openxmlformats.org/presentationml/2006/main">
  <p:tag name="AS_UNIQUEID" val="2299"/>
</p:tagLst>
</file>

<file path=ppt/tags/tag717.xml><?xml version="1.0" encoding="utf-8"?>
<p:tagLst xmlns:p="http://schemas.openxmlformats.org/presentationml/2006/main">
  <p:tag name="AS_UNIQUEID" val="2300"/>
</p:tagLst>
</file>

<file path=ppt/tags/tag718.xml><?xml version="1.0" encoding="utf-8"?>
<p:tagLst xmlns:p="http://schemas.openxmlformats.org/presentationml/2006/main">
  <p:tag name="AS_UNIQUEID" val="2301"/>
</p:tagLst>
</file>

<file path=ppt/tags/tag719.xml><?xml version="1.0" encoding="utf-8"?>
<p:tagLst xmlns:p="http://schemas.openxmlformats.org/presentationml/2006/main">
  <p:tag name="AS_UNIQUEID" val="2302"/>
</p:tagLst>
</file>

<file path=ppt/tags/tag72.xml><?xml version="1.0" encoding="utf-8"?>
<p:tagLst xmlns:p="http://schemas.openxmlformats.org/presentationml/2006/main">
  <p:tag name="AS_UNIQUEID" val="1711"/>
</p:tagLst>
</file>

<file path=ppt/tags/tag720.xml><?xml version="1.0" encoding="utf-8"?>
<p:tagLst xmlns:p="http://schemas.openxmlformats.org/presentationml/2006/main">
  <p:tag name="AS_UNIQUEID" val="2303"/>
</p:tagLst>
</file>

<file path=ppt/tags/tag721.xml><?xml version="1.0" encoding="utf-8"?>
<p:tagLst xmlns:p="http://schemas.openxmlformats.org/presentationml/2006/main">
  <p:tag name="AS_UNIQUEID" val="2304"/>
</p:tagLst>
</file>

<file path=ppt/tags/tag722.xml><?xml version="1.0" encoding="utf-8"?>
<p:tagLst xmlns:p="http://schemas.openxmlformats.org/presentationml/2006/main">
  <p:tag name="AS_UNIQUEID" val="2305"/>
</p:tagLst>
</file>

<file path=ppt/tags/tag723.xml><?xml version="1.0" encoding="utf-8"?>
<p:tagLst xmlns:p="http://schemas.openxmlformats.org/presentationml/2006/main">
  <p:tag name="AS_UNIQUEID" val="2306"/>
</p:tagLst>
</file>

<file path=ppt/tags/tag724.xml><?xml version="1.0" encoding="utf-8"?>
<p:tagLst xmlns:p="http://schemas.openxmlformats.org/presentationml/2006/main">
  <p:tag name="AS_UNIQUEID" val="2307"/>
</p:tagLst>
</file>

<file path=ppt/tags/tag725.xml><?xml version="1.0" encoding="utf-8"?>
<p:tagLst xmlns:p="http://schemas.openxmlformats.org/presentationml/2006/main">
  <p:tag name="AS_UNIQUEID" val="2308"/>
</p:tagLst>
</file>

<file path=ppt/tags/tag726.xml><?xml version="1.0" encoding="utf-8"?>
<p:tagLst xmlns:p="http://schemas.openxmlformats.org/presentationml/2006/main">
  <p:tag name="AS_UNIQUEID" val="2309"/>
</p:tagLst>
</file>

<file path=ppt/tags/tag727.xml><?xml version="1.0" encoding="utf-8"?>
<p:tagLst xmlns:p="http://schemas.openxmlformats.org/presentationml/2006/main">
  <p:tag name="AS_UNIQUEID" val="2311"/>
</p:tagLst>
</file>

<file path=ppt/tags/tag728.xml><?xml version="1.0" encoding="utf-8"?>
<p:tagLst xmlns:p="http://schemas.openxmlformats.org/presentationml/2006/main">
  <p:tag name="AS_UNIQUEID" val="2312"/>
</p:tagLst>
</file>

<file path=ppt/tags/tag729.xml><?xml version="1.0" encoding="utf-8"?>
<p:tagLst xmlns:p="http://schemas.openxmlformats.org/presentationml/2006/main">
  <p:tag name="AS_UNIQUEID" val="2313"/>
</p:tagLst>
</file>

<file path=ppt/tags/tag73.xml><?xml version="1.0" encoding="utf-8"?>
<p:tagLst xmlns:p="http://schemas.openxmlformats.org/presentationml/2006/main">
  <p:tag name="AS_UNIQUEID" val="1712"/>
</p:tagLst>
</file>

<file path=ppt/tags/tag730.xml><?xml version="1.0" encoding="utf-8"?>
<p:tagLst xmlns:p="http://schemas.openxmlformats.org/presentationml/2006/main">
  <p:tag name="AS_UNIQUEID" val="2314"/>
</p:tagLst>
</file>

<file path=ppt/tags/tag731.xml><?xml version="1.0" encoding="utf-8"?>
<p:tagLst xmlns:p="http://schemas.openxmlformats.org/presentationml/2006/main">
  <p:tag name="AS_UNIQUEID" val="2315"/>
</p:tagLst>
</file>

<file path=ppt/tags/tag732.xml><?xml version="1.0" encoding="utf-8"?>
<p:tagLst xmlns:p="http://schemas.openxmlformats.org/presentationml/2006/main">
  <p:tag name="AS_UNIQUEID" val="2316"/>
</p:tagLst>
</file>

<file path=ppt/tags/tag733.xml><?xml version="1.0" encoding="utf-8"?>
<p:tagLst xmlns:p="http://schemas.openxmlformats.org/presentationml/2006/main">
  <p:tag name="AS_UNIQUEID" val="2317"/>
</p:tagLst>
</file>

<file path=ppt/tags/tag734.xml><?xml version="1.0" encoding="utf-8"?>
<p:tagLst xmlns:p="http://schemas.openxmlformats.org/presentationml/2006/main">
  <p:tag name="AS_UNIQUEID" val="2318"/>
</p:tagLst>
</file>

<file path=ppt/tags/tag735.xml><?xml version="1.0" encoding="utf-8"?>
<p:tagLst xmlns:p="http://schemas.openxmlformats.org/presentationml/2006/main">
  <p:tag name="AS_UNIQUEID" val="2319"/>
</p:tagLst>
</file>

<file path=ppt/tags/tag736.xml><?xml version="1.0" encoding="utf-8"?>
<p:tagLst xmlns:p="http://schemas.openxmlformats.org/presentationml/2006/main">
  <p:tag name="AS_UNIQUEID" val="2320"/>
</p:tagLst>
</file>

<file path=ppt/tags/tag737.xml><?xml version="1.0" encoding="utf-8"?>
<p:tagLst xmlns:p="http://schemas.openxmlformats.org/presentationml/2006/main">
  <p:tag name="AS_UNIQUEID" val="2321"/>
</p:tagLst>
</file>

<file path=ppt/tags/tag738.xml><?xml version="1.0" encoding="utf-8"?>
<p:tagLst xmlns:p="http://schemas.openxmlformats.org/presentationml/2006/main">
  <p:tag name="AS_UNIQUEID" val="2322"/>
</p:tagLst>
</file>

<file path=ppt/tags/tag739.xml><?xml version="1.0" encoding="utf-8"?>
<p:tagLst xmlns:p="http://schemas.openxmlformats.org/presentationml/2006/main">
  <p:tag name="AS_UNIQUEID" val="2323"/>
</p:tagLst>
</file>

<file path=ppt/tags/tag74.xml><?xml version="1.0" encoding="utf-8"?>
<p:tagLst xmlns:p="http://schemas.openxmlformats.org/presentationml/2006/main">
  <p:tag name="AS_UNIQUEID" val="1713"/>
</p:tagLst>
</file>

<file path=ppt/tags/tag740.xml><?xml version="1.0" encoding="utf-8"?>
<p:tagLst xmlns:p="http://schemas.openxmlformats.org/presentationml/2006/main">
  <p:tag name="AS_UNIQUEID" val="2324"/>
</p:tagLst>
</file>

<file path=ppt/tags/tag741.xml><?xml version="1.0" encoding="utf-8"?>
<p:tagLst xmlns:p="http://schemas.openxmlformats.org/presentationml/2006/main">
  <p:tag name="AS_UNIQUEID" val="2325"/>
</p:tagLst>
</file>

<file path=ppt/tags/tag742.xml><?xml version="1.0" encoding="utf-8"?>
<p:tagLst xmlns:p="http://schemas.openxmlformats.org/presentationml/2006/main">
  <p:tag name="AS_UNIQUEID" val="2326"/>
</p:tagLst>
</file>

<file path=ppt/tags/tag743.xml><?xml version="1.0" encoding="utf-8"?>
<p:tagLst xmlns:p="http://schemas.openxmlformats.org/presentationml/2006/main">
  <p:tag name="AS_UNIQUEID" val="2327"/>
</p:tagLst>
</file>

<file path=ppt/tags/tag744.xml><?xml version="1.0" encoding="utf-8"?>
<p:tagLst xmlns:p="http://schemas.openxmlformats.org/presentationml/2006/main">
  <p:tag name="AS_UNIQUEID" val="2328"/>
</p:tagLst>
</file>

<file path=ppt/tags/tag745.xml><?xml version="1.0" encoding="utf-8"?>
<p:tagLst xmlns:p="http://schemas.openxmlformats.org/presentationml/2006/main">
  <p:tag name="AS_UNIQUEID" val="2329"/>
</p:tagLst>
</file>

<file path=ppt/tags/tag746.xml><?xml version="1.0" encoding="utf-8"?>
<p:tagLst xmlns:p="http://schemas.openxmlformats.org/presentationml/2006/main">
  <p:tag name="AS_UNIQUEID" val="2330"/>
</p:tagLst>
</file>

<file path=ppt/tags/tag747.xml><?xml version="1.0" encoding="utf-8"?>
<p:tagLst xmlns:p="http://schemas.openxmlformats.org/presentationml/2006/main">
  <p:tag name="AS_UNIQUEID" val="2331"/>
</p:tagLst>
</file>

<file path=ppt/tags/tag748.xml><?xml version="1.0" encoding="utf-8"?>
<p:tagLst xmlns:p="http://schemas.openxmlformats.org/presentationml/2006/main">
  <p:tag name="AS_UNIQUEID" val="2332"/>
</p:tagLst>
</file>

<file path=ppt/tags/tag749.xml><?xml version="1.0" encoding="utf-8"?>
<p:tagLst xmlns:p="http://schemas.openxmlformats.org/presentationml/2006/main">
  <p:tag name="AS_UNIQUEID" val="2333"/>
</p:tagLst>
</file>

<file path=ppt/tags/tag75.xml><?xml version="1.0" encoding="utf-8"?>
<p:tagLst xmlns:p="http://schemas.openxmlformats.org/presentationml/2006/main">
  <p:tag name="AS_UNIQUEID" val="461"/>
</p:tagLst>
</file>

<file path=ppt/tags/tag750.xml><?xml version="1.0" encoding="utf-8"?>
<p:tagLst xmlns:p="http://schemas.openxmlformats.org/presentationml/2006/main">
  <p:tag name="AS_UNIQUEID" val="2334"/>
</p:tagLst>
</file>

<file path=ppt/tags/tag751.xml><?xml version="1.0" encoding="utf-8"?>
<p:tagLst xmlns:p="http://schemas.openxmlformats.org/presentationml/2006/main">
  <p:tag name="AS_UNIQUEID" val="2335"/>
</p:tagLst>
</file>

<file path=ppt/tags/tag752.xml><?xml version="1.0" encoding="utf-8"?>
<p:tagLst xmlns:p="http://schemas.openxmlformats.org/presentationml/2006/main">
  <p:tag name="AS_UNIQUEID" val="2336"/>
</p:tagLst>
</file>

<file path=ppt/tags/tag753.xml><?xml version="1.0" encoding="utf-8"?>
<p:tagLst xmlns:p="http://schemas.openxmlformats.org/presentationml/2006/main">
  <p:tag name="AS_UNIQUEID" val="2338"/>
</p:tagLst>
</file>

<file path=ppt/tags/tag754.xml><?xml version="1.0" encoding="utf-8"?>
<p:tagLst xmlns:p="http://schemas.openxmlformats.org/presentationml/2006/main">
  <p:tag name="AS_UNIQUEID" val="2339"/>
</p:tagLst>
</file>

<file path=ppt/tags/tag755.xml><?xml version="1.0" encoding="utf-8"?>
<p:tagLst xmlns:p="http://schemas.openxmlformats.org/presentationml/2006/main">
  <p:tag name="AS_UNIQUEID" val="2340"/>
</p:tagLst>
</file>

<file path=ppt/tags/tag756.xml><?xml version="1.0" encoding="utf-8"?>
<p:tagLst xmlns:p="http://schemas.openxmlformats.org/presentationml/2006/main">
  <p:tag name="AS_UNIQUEID" val="2341"/>
</p:tagLst>
</file>

<file path=ppt/tags/tag757.xml><?xml version="1.0" encoding="utf-8"?>
<p:tagLst xmlns:p="http://schemas.openxmlformats.org/presentationml/2006/main">
  <p:tag name="AS_UNIQUEID" val="2342"/>
</p:tagLst>
</file>

<file path=ppt/tags/tag758.xml><?xml version="1.0" encoding="utf-8"?>
<p:tagLst xmlns:p="http://schemas.openxmlformats.org/presentationml/2006/main">
  <p:tag name="AS_UNIQUEID" val="2343"/>
</p:tagLst>
</file>

<file path=ppt/tags/tag759.xml><?xml version="1.0" encoding="utf-8"?>
<p:tagLst xmlns:p="http://schemas.openxmlformats.org/presentationml/2006/main">
  <p:tag name="AS_UNIQUEID" val="2344"/>
</p:tagLst>
</file>

<file path=ppt/tags/tag76.xml><?xml version="1.0" encoding="utf-8"?>
<p:tagLst xmlns:p="http://schemas.openxmlformats.org/presentationml/2006/main">
  <p:tag name="AS_UNIQUEID" val="1714"/>
</p:tagLst>
</file>

<file path=ppt/tags/tag760.xml><?xml version="1.0" encoding="utf-8"?>
<p:tagLst xmlns:p="http://schemas.openxmlformats.org/presentationml/2006/main">
  <p:tag name="AS_UNIQUEID" val="2345"/>
</p:tagLst>
</file>

<file path=ppt/tags/tag761.xml><?xml version="1.0" encoding="utf-8"?>
<p:tagLst xmlns:p="http://schemas.openxmlformats.org/presentationml/2006/main">
  <p:tag name="AS_UNIQUEID" val="2346"/>
</p:tagLst>
</file>

<file path=ppt/tags/tag762.xml><?xml version="1.0" encoding="utf-8"?>
<p:tagLst xmlns:p="http://schemas.openxmlformats.org/presentationml/2006/main">
  <p:tag name="AS_UNIQUEID" val="2347"/>
</p:tagLst>
</file>

<file path=ppt/tags/tag763.xml><?xml version="1.0" encoding="utf-8"?>
<p:tagLst xmlns:p="http://schemas.openxmlformats.org/presentationml/2006/main">
  <p:tag name="AS_UNIQUEID" val="2348"/>
</p:tagLst>
</file>

<file path=ppt/tags/tag764.xml><?xml version="1.0" encoding="utf-8"?>
<p:tagLst xmlns:p="http://schemas.openxmlformats.org/presentationml/2006/main">
  <p:tag name="AS_UNIQUEID" val="2349"/>
</p:tagLst>
</file>

<file path=ppt/tags/tag765.xml><?xml version="1.0" encoding="utf-8"?>
<p:tagLst xmlns:p="http://schemas.openxmlformats.org/presentationml/2006/main">
  <p:tag name="AS_UNIQUEID" val="2350"/>
</p:tagLst>
</file>

<file path=ppt/tags/tag766.xml><?xml version="1.0" encoding="utf-8"?>
<p:tagLst xmlns:p="http://schemas.openxmlformats.org/presentationml/2006/main">
  <p:tag name="AS_UNIQUEID" val="2351"/>
</p:tagLst>
</file>

<file path=ppt/tags/tag767.xml><?xml version="1.0" encoding="utf-8"?>
<p:tagLst xmlns:p="http://schemas.openxmlformats.org/presentationml/2006/main">
  <p:tag name="AS_UNIQUEID" val="2352"/>
</p:tagLst>
</file>

<file path=ppt/tags/tag768.xml><?xml version="1.0" encoding="utf-8"?>
<p:tagLst xmlns:p="http://schemas.openxmlformats.org/presentationml/2006/main">
  <p:tag name="AS_UNIQUEID" val="2353"/>
</p:tagLst>
</file>

<file path=ppt/tags/tag769.xml><?xml version="1.0" encoding="utf-8"?>
<p:tagLst xmlns:p="http://schemas.openxmlformats.org/presentationml/2006/main">
  <p:tag name="AS_UNIQUEID" val="2355"/>
</p:tagLst>
</file>

<file path=ppt/tags/tag77.xml><?xml version="1.0" encoding="utf-8"?>
<p:tagLst xmlns:p="http://schemas.openxmlformats.org/presentationml/2006/main">
  <p:tag name="AS_UNIQUEID" val="1715"/>
</p:tagLst>
</file>

<file path=ppt/tags/tag770.xml><?xml version="1.0" encoding="utf-8"?>
<p:tagLst xmlns:p="http://schemas.openxmlformats.org/presentationml/2006/main">
  <p:tag name="AS_UNIQUEID" val="2356"/>
</p:tagLst>
</file>

<file path=ppt/tags/tag771.xml><?xml version="1.0" encoding="utf-8"?>
<p:tagLst xmlns:p="http://schemas.openxmlformats.org/presentationml/2006/main">
  <p:tag name="AS_UNIQUEID" val="2357"/>
</p:tagLst>
</file>

<file path=ppt/tags/tag772.xml><?xml version="1.0" encoding="utf-8"?>
<p:tagLst xmlns:p="http://schemas.openxmlformats.org/presentationml/2006/main">
  <p:tag name="AS_UNIQUEID" val="2358"/>
</p:tagLst>
</file>

<file path=ppt/tags/tag773.xml><?xml version="1.0" encoding="utf-8"?>
<p:tagLst xmlns:p="http://schemas.openxmlformats.org/presentationml/2006/main">
  <p:tag name="AS_UNIQUEID" val="2359"/>
</p:tagLst>
</file>

<file path=ppt/tags/tag774.xml><?xml version="1.0" encoding="utf-8"?>
<p:tagLst xmlns:p="http://schemas.openxmlformats.org/presentationml/2006/main">
  <p:tag name="AS_UNIQUEID" val="2360"/>
</p:tagLst>
</file>

<file path=ppt/tags/tag775.xml><?xml version="1.0" encoding="utf-8"?>
<p:tagLst xmlns:p="http://schemas.openxmlformats.org/presentationml/2006/main">
  <p:tag name="AS_UNIQUEID" val="2361"/>
</p:tagLst>
</file>

<file path=ppt/tags/tag776.xml><?xml version="1.0" encoding="utf-8"?>
<p:tagLst xmlns:p="http://schemas.openxmlformats.org/presentationml/2006/main">
  <p:tag name="AS_UNIQUEID" val="2362"/>
</p:tagLst>
</file>

<file path=ppt/tags/tag777.xml><?xml version="1.0" encoding="utf-8"?>
<p:tagLst xmlns:p="http://schemas.openxmlformats.org/presentationml/2006/main">
  <p:tag name="AS_UNIQUEID" val="2363"/>
</p:tagLst>
</file>

<file path=ppt/tags/tag778.xml><?xml version="1.0" encoding="utf-8"?>
<p:tagLst xmlns:p="http://schemas.openxmlformats.org/presentationml/2006/main">
  <p:tag name="AS_UNIQUEID" val="2364"/>
</p:tagLst>
</file>

<file path=ppt/tags/tag779.xml><?xml version="1.0" encoding="utf-8"?>
<p:tagLst xmlns:p="http://schemas.openxmlformats.org/presentationml/2006/main">
  <p:tag name="AS_UNIQUEID" val="2366"/>
</p:tagLst>
</file>

<file path=ppt/tags/tag78.xml><?xml version="1.0" encoding="utf-8"?>
<p:tagLst xmlns:p="http://schemas.openxmlformats.org/presentationml/2006/main">
  <p:tag name="AS_UNIQUEID" val="1716"/>
</p:tagLst>
</file>

<file path=ppt/tags/tag780.xml><?xml version="1.0" encoding="utf-8"?>
<p:tagLst xmlns:p="http://schemas.openxmlformats.org/presentationml/2006/main">
  <p:tag name="AS_UNIQUEID" val="2367"/>
</p:tagLst>
</file>

<file path=ppt/tags/tag781.xml><?xml version="1.0" encoding="utf-8"?>
<p:tagLst xmlns:p="http://schemas.openxmlformats.org/presentationml/2006/main">
  <p:tag name="AS_UNIQUEID" val="2368"/>
</p:tagLst>
</file>

<file path=ppt/tags/tag782.xml><?xml version="1.0" encoding="utf-8"?>
<p:tagLst xmlns:p="http://schemas.openxmlformats.org/presentationml/2006/main">
  <p:tag name="AS_UNIQUEID" val="2369"/>
</p:tagLst>
</file>

<file path=ppt/tags/tag783.xml><?xml version="1.0" encoding="utf-8"?>
<p:tagLst xmlns:p="http://schemas.openxmlformats.org/presentationml/2006/main">
  <p:tag name="AS_UNIQUEID" val="2370"/>
</p:tagLst>
</file>

<file path=ppt/tags/tag784.xml><?xml version="1.0" encoding="utf-8"?>
<p:tagLst xmlns:p="http://schemas.openxmlformats.org/presentationml/2006/main">
  <p:tag name="AS_UNIQUEID" val="2371"/>
</p:tagLst>
</file>

<file path=ppt/tags/tag785.xml><?xml version="1.0" encoding="utf-8"?>
<p:tagLst xmlns:p="http://schemas.openxmlformats.org/presentationml/2006/main">
  <p:tag name="AS_UNIQUEID" val="2372"/>
</p:tagLst>
</file>

<file path=ppt/tags/tag786.xml><?xml version="1.0" encoding="utf-8"?>
<p:tagLst xmlns:p="http://schemas.openxmlformats.org/presentationml/2006/main">
  <p:tag name="AS_UNIQUEID" val="2373"/>
</p:tagLst>
</file>

<file path=ppt/tags/tag787.xml><?xml version="1.0" encoding="utf-8"?>
<p:tagLst xmlns:p="http://schemas.openxmlformats.org/presentationml/2006/main">
  <p:tag name="AS_UNIQUEID" val="2374"/>
</p:tagLst>
</file>

<file path=ppt/tags/tag788.xml><?xml version="1.0" encoding="utf-8"?>
<p:tagLst xmlns:p="http://schemas.openxmlformats.org/presentationml/2006/main">
  <p:tag name="AS_UNIQUEID" val="2375"/>
</p:tagLst>
</file>

<file path=ppt/tags/tag789.xml><?xml version="1.0" encoding="utf-8"?>
<p:tagLst xmlns:p="http://schemas.openxmlformats.org/presentationml/2006/main">
  <p:tag name="AS_UNIQUEID" val="2376"/>
</p:tagLst>
</file>

<file path=ppt/tags/tag79.xml><?xml version="1.0" encoding="utf-8"?>
<p:tagLst xmlns:p="http://schemas.openxmlformats.org/presentationml/2006/main">
  <p:tag name="AS_UNIQUEID" val="1717"/>
</p:tagLst>
</file>

<file path=ppt/tags/tag790.xml><?xml version="1.0" encoding="utf-8"?>
<p:tagLst xmlns:p="http://schemas.openxmlformats.org/presentationml/2006/main">
  <p:tag name="AS_UNIQUEID" val="2378"/>
</p:tagLst>
</file>

<file path=ppt/tags/tag791.xml><?xml version="1.0" encoding="utf-8"?>
<p:tagLst xmlns:p="http://schemas.openxmlformats.org/presentationml/2006/main">
  <p:tag name="AS_UNIQUEID" val="2379"/>
</p:tagLst>
</file>

<file path=ppt/tags/tag792.xml><?xml version="1.0" encoding="utf-8"?>
<p:tagLst xmlns:p="http://schemas.openxmlformats.org/presentationml/2006/main">
  <p:tag name="AS_UNIQUEID" val="2380"/>
</p:tagLst>
</file>

<file path=ppt/tags/tag793.xml><?xml version="1.0" encoding="utf-8"?>
<p:tagLst xmlns:p="http://schemas.openxmlformats.org/presentationml/2006/main">
  <p:tag name="AS_UNIQUEID" val="2381"/>
</p:tagLst>
</file>

<file path=ppt/tags/tag794.xml><?xml version="1.0" encoding="utf-8"?>
<p:tagLst xmlns:p="http://schemas.openxmlformats.org/presentationml/2006/main">
  <p:tag name="AS_UNIQUEID" val="2382"/>
</p:tagLst>
</file>

<file path=ppt/tags/tag795.xml><?xml version="1.0" encoding="utf-8"?>
<p:tagLst xmlns:p="http://schemas.openxmlformats.org/presentationml/2006/main">
  <p:tag name="AS_UNIQUEID" val="2383"/>
</p:tagLst>
</file>

<file path=ppt/tags/tag796.xml><?xml version="1.0" encoding="utf-8"?>
<p:tagLst xmlns:p="http://schemas.openxmlformats.org/presentationml/2006/main">
  <p:tag name="AS_UNIQUEID" val="2384"/>
</p:tagLst>
</file>

<file path=ppt/tags/tag797.xml><?xml version="1.0" encoding="utf-8"?>
<p:tagLst xmlns:p="http://schemas.openxmlformats.org/presentationml/2006/main">
  <p:tag name="AS_UNIQUEID" val="2385"/>
</p:tagLst>
</file>

<file path=ppt/tags/tag798.xml><?xml version="1.0" encoding="utf-8"?>
<p:tagLst xmlns:p="http://schemas.openxmlformats.org/presentationml/2006/main">
  <p:tag name="AS_UNIQUEID" val="2386"/>
</p:tagLst>
</file>

<file path=ppt/tags/tag799.xml><?xml version="1.0" encoding="utf-8"?>
<p:tagLst xmlns:p="http://schemas.openxmlformats.org/presentationml/2006/main">
  <p:tag name="AS_UNIQUEID" val="2387"/>
</p:tagLst>
</file>

<file path=ppt/tags/tag8.xml><?xml version="1.0" encoding="utf-8"?>
<p:tagLst xmlns:p="http://schemas.openxmlformats.org/presentationml/2006/main">
  <p:tag name="AS_UNIQUEID" val="1630"/>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80.xml><?xml version="1.0" encoding="utf-8"?>
<p:tagLst xmlns:p="http://schemas.openxmlformats.org/presentationml/2006/main">
  <p:tag name="AS_UNIQUEID" val="1718"/>
</p:tagLst>
</file>

<file path=ppt/tags/tag800.xml><?xml version="1.0" encoding="utf-8"?>
<p:tagLst xmlns:p="http://schemas.openxmlformats.org/presentationml/2006/main">
  <p:tag name="AS_UNIQUEID" val="2388"/>
</p:tagLst>
</file>

<file path=ppt/tags/tag801.xml><?xml version="1.0" encoding="utf-8"?>
<p:tagLst xmlns:p="http://schemas.openxmlformats.org/presentationml/2006/main">
  <p:tag name="AS_UNIQUEID" val="2389"/>
</p:tagLst>
</file>

<file path=ppt/tags/tag802.xml><?xml version="1.0" encoding="utf-8"?>
<p:tagLst xmlns:p="http://schemas.openxmlformats.org/presentationml/2006/main">
  <p:tag name="AS_UNIQUEID" val="2390"/>
</p:tagLst>
</file>

<file path=ppt/tags/tag803.xml><?xml version="1.0" encoding="utf-8"?>
<p:tagLst xmlns:p="http://schemas.openxmlformats.org/presentationml/2006/main">
  <p:tag name="AS_UNIQUEID" val="2391"/>
</p:tagLst>
</file>

<file path=ppt/tags/tag804.xml><?xml version="1.0" encoding="utf-8"?>
<p:tagLst xmlns:p="http://schemas.openxmlformats.org/presentationml/2006/main">
  <p:tag name="AS_UNIQUEID" val="2392"/>
</p:tagLst>
</file>

<file path=ppt/tags/tag805.xml><?xml version="1.0" encoding="utf-8"?>
<p:tagLst xmlns:p="http://schemas.openxmlformats.org/presentationml/2006/main">
  <p:tag name="AS_UNIQUEID" val="2393"/>
</p:tagLst>
</file>

<file path=ppt/tags/tag806.xml><?xml version="1.0" encoding="utf-8"?>
<p:tagLst xmlns:p="http://schemas.openxmlformats.org/presentationml/2006/main">
  <p:tag name="AS_UNIQUEID" val="2394"/>
</p:tagLst>
</file>

<file path=ppt/tags/tag807.xml><?xml version="1.0" encoding="utf-8"?>
<p:tagLst xmlns:p="http://schemas.openxmlformats.org/presentationml/2006/main">
  <p:tag name="AS_UNIQUEID" val="2395"/>
</p:tagLst>
</file>

<file path=ppt/tags/tag808.xml><?xml version="1.0" encoding="utf-8"?>
<p:tagLst xmlns:p="http://schemas.openxmlformats.org/presentationml/2006/main">
  <p:tag name="AS_UNIQUEID" val="2396"/>
</p:tagLst>
</file>

<file path=ppt/tags/tag809.xml><?xml version="1.0" encoding="utf-8"?>
<p:tagLst xmlns:p="http://schemas.openxmlformats.org/presentationml/2006/main">
  <p:tag name="AS_UNIQUEID" val="2397"/>
</p:tagLst>
</file>

<file path=ppt/tags/tag81.xml><?xml version="1.0" encoding="utf-8"?>
<p:tagLst xmlns:p="http://schemas.openxmlformats.org/presentationml/2006/main">
  <p:tag name="AS_UNIQUEID" val="950"/>
</p:tagLst>
</file>

<file path=ppt/tags/tag810.xml><?xml version="1.0" encoding="utf-8"?>
<p:tagLst xmlns:p="http://schemas.openxmlformats.org/presentationml/2006/main">
  <p:tag name="AS_UNIQUEID" val="423"/>
</p:tagLst>
</file>

<file path=ppt/tags/tag811.xml><?xml version="1.0" encoding="utf-8"?>
<p:tagLst xmlns:p="http://schemas.openxmlformats.org/presentationml/2006/main">
  <p:tag name="AS_UNIQUEID" val="767"/>
</p:tagLst>
</file>

<file path=ppt/tags/tag812.xml><?xml version="1.0" encoding="utf-8"?>
<p:tagLst xmlns:p="http://schemas.openxmlformats.org/presentationml/2006/main">
  <p:tag name="AS_UNIQUEID" val="423"/>
</p:tagLst>
</file>

<file path=ppt/tags/tag813.xml><?xml version="1.0" encoding="utf-8"?>
<p:tagLst xmlns:p="http://schemas.openxmlformats.org/presentationml/2006/main">
  <p:tag name="AS_UNIQUEID" val="768"/>
</p:tagLst>
</file>

<file path=ppt/tags/tag814.xml><?xml version="1.0" encoding="utf-8"?>
<p:tagLst xmlns:p="http://schemas.openxmlformats.org/presentationml/2006/main">
  <p:tag name="AS_UNIQUEID" val="423"/>
</p:tagLst>
</file>

<file path=ppt/tags/tag815.xml><?xml version="1.0" encoding="utf-8"?>
<p:tagLst xmlns:p="http://schemas.openxmlformats.org/presentationml/2006/main">
  <p:tag name="AS_UNIQUEID" val="769"/>
</p:tagLst>
</file>

<file path=ppt/tags/tag816.xml><?xml version="1.0" encoding="utf-8"?>
<p:tagLst xmlns:p="http://schemas.openxmlformats.org/presentationml/2006/main">
  <p:tag name="AS_UNIQUEID" val="2399"/>
</p:tagLst>
</file>

<file path=ppt/tags/tag817.xml><?xml version="1.0" encoding="utf-8"?>
<p:tagLst xmlns:p="http://schemas.openxmlformats.org/presentationml/2006/main">
  <p:tag name="AS_UNIQUEID" val="2400"/>
</p:tagLst>
</file>

<file path=ppt/tags/tag818.xml><?xml version="1.0" encoding="utf-8"?>
<p:tagLst xmlns:p="http://schemas.openxmlformats.org/presentationml/2006/main">
  <p:tag name="AS_UNIQUEID" val="2401"/>
</p:tagLst>
</file>

<file path=ppt/tags/tag819.xml><?xml version="1.0" encoding="utf-8"?>
<p:tagLst xmlns:p="http://schemas.openxmlformats.org/presentationml/2006/main">
  <p:tag name="AS_UNIQUEID" val="2402"/>
</p:tagLst>
</file>

<file path=ppt/tags/tag82.xml><?xml version="1.0" encoding="utf-8"?>
<p:tagLst xmlns:p="http://schemas.openxmlformats.org/presentationml/2006/main">
  <p:tag name="AS_UNIQUEID" val="1719"/>
</p:tagLst>
</file>

<file path=ppt/tags/tag820.xml><?xml version="1.0" encoding="utf-8"?>
<p:tagLst xmlns:p="http://schemas.openxmlformats.org/presentationml/2006/main">
  <p:tag name="AS_UNIQUEID" val="2403"/>
</p:tagLst>
</file>

<file path=ppt/tags/tag821.xml><?xml version="1.0" encoding="utf-8"?>
<p:tagLst xmlns:p="http://schemas.openxmlformats.org/presentationml/2006/main">
  <p:tag name="AS_UNIQUEID" val="423"/>
</p:tagLst>
</file>

<file path=ppt/tags/tag822.xml><?xml version="1.0" encoding="utf-8"?>
<p:tagLst xmlns:p="http://schemas.openxmlformats.org/presentationml/2006/main">
  <p:tag name="AS_UNIQUEID" val="771"/>
</p:tagLst>
</file>

<file path=ppt/tags/tag823.xml><?xml version="1.0" encoding="utf-8"?>
<p:tagLst xmlns:p="http://schemas.openxmlformats.org/presentationml/2006/main">
  <p:tag name="AS_UNIQUEID" val="423"/>
</p:tagLst>
</file>

<file path=ppt/tags/tag824.xml><?xml version="1.0" encoding="utf-8"?>
<p:tagLst xmlns:p="http://schemas.openxmlformats.org/presentationml/2006/main">
  <p:tag name="AS_UNIQUEID" val="772"/>
</p:tagLst>
</file>

<file path=ppt/tags/tag825.xml><?xml version="1.0" encoding="utf-8"?>
<p:tagLst xmlns:p="http://schemas.openxmlformats.org/presentationml/2006/main">
  <p:tag name="AS_UNIQUEID" val="423"/>
</p:tagLst>
</file>

<file path=ppt/tags/tag826.xml><?xml version="1.0" encoding="utf-8"?>
<p:tagLst xmlns:p="http://schemas.openxmlformats.org/presentationml/2006/main">
  <p:tag name="AS_UNIQUEID" val="773"/>
</p:tagLst>
</file>

<file path=ppt/tags/tag827.xml><?xml version="1.0" encoding="utf-8"?>
<p:tagLst xmlns:p="http://schemas.openxmlformats.org/presentationml/2006/main">
  <p:tag name="AS_UNIQUEID" val="2405"/>
</p:tagLst>
</file>

<file path=ppt/tags/tag828.xml><?xml version="1.0" encoding="utf-8"?>
<p:tagLst xmlns:p="http://schemas.openxmlformats.org/presentationml/2006/main">
  <p:tag name="AS_UNIQUEID" val="2406"/>
</p:tagLst>
</file>

<file path=ppt/tags/tag829.xml><?xml version="1.0" encoding="utf-8"?>
<p:tagLst xmlns:p="http://schemas.openxmlformats.org/presentationml/2006/main">
  <p:tag name="AS_UNIQUEID" val="2407"/>
</p:tagLst>
</file>

<file path=ppt/tags/tag83.xml><?xml version="1.0" encoding="utf-8"?>
<p:tagLst xmlns:p="http://schemas.openxmlformats.org/presentationml/2006/main">
  <p:tag name="AS_UNIQUEID" val="1720"/>
</p:tagLst>
</file>

<file path=ppt/tags/tag830.xml><?xml version="1.0" encoding="utf-8"?>
<p:tagLst xmlns:p="http://schemas.openxmlformats.org/presentationml/2006/main">
  <p:tag name="AS_UNIQUEID" val="2408"/>
</p:tagLst>
</file>

<file path=ppt/tags/tag831.xml><?xml version="1.0" encoding="utf-8"?>
<p:tagLst xmlns:p="http://schemas.openxmlformats.org/presentationml/2006/main">
  <p:tag name="AS_UNIQUEID" val="2409"/>
</p:tagLst>
</file>

<file path=ppt/tags/tag832.xml><?xml version="1.0" encoding="utf-8"?>
<p:tagLst xmlns:p="http://schemas.openxmlformats.org/presentationml/2006/main">
  <p:tag name="AS_UNIQUEID" val="2411"/>
</p:tagLst>
</file>

<file path=ppt/tags/tag833.xml><?xml version="1.0" encoding="utf-8"?>
<p:tagLst xmlns:p="http://schemas.openxmlformats.org/presentationml/2006/main">
  <p:tag name="AS_UNIQUEID" val="2412"/>
</p:tagLst>
</file>

<file path=ppt/tags/tag834.xml><?xml version="1.0" encoding="utf-8"?>
<p:tagLst xmlns:p="http://schemas.openxmlformats.org/presentationml/2006/main">
  <p:tag name="AS_UNIQUEID" val="2413"/>
</p:tagLst>
</file>

<file path=ppt/tags/tag835.xml><?xml version="1.0" encoding="utf-8"?>
<p:tagLst xmlns:p="http://schemas.openxmlformats.org/presentationml/2006/main">
  <p:tag name="AS_UNIQUEID" val="2414"/>
</p:tagLst>
</file>

<file path=ppt/tags/tag836.xml><?xml version="1.0" encoding="utf-8"?>
<p:tagLst xmlns:p="http://schemas.openxmlformats.org/presentationml/2006/main">
  <p:tag name="AS_UNIQUEID" val="2415"/>
</p:tagLst>
</file>

<file path=ppt/tags/tag837.xml><?xml version="1.0" encoding="utf-8"?>
<p:tagLst xmlns:p="http://schemas.openxmlformats.org/presentationml/2006/main">
  <p:tag name="AS_UNIQUEID" val="775"/>
</p:tagLst>
</file>

<file path=ppt/tags/tag838.xml><?xml version="1.0" encoding="utf-8"?>
<p:tagLst xmlns:p="http://schemas.openxmlformats.org/presentationml/2006/main">
  <p:tag name="AS_UNIQUEID" val="776"/>
</p:tagLst>
</file>

<file path=ppt/tags/tag839.xml><?xml version="1.0" encoding="utf-8"?>
<p:tagLst xmlns:p="http://schemas.openxmlformats.org/presentationml/2006/main">
  <p:tag name="AS_UNIQUEID" val="777"/>
</p:tagLst>
</file>

<file path=ppt/tags/tag84.xml><?xml version="1.0" encoding="utf-8"?>
<p:tagLst xmlns:p="http://schemas.openxmlformats.org/presentationml/2006/main">
  <p:tag name="AS_UNIQUEID" val="954"/>
</p:tagLst>
</file>

<file path=ppt/tags/tag840.xml><?xml version="1.0" encoding="utf-8"?>
<p:tagLst xmlns:p="http://schemas.openxmlformats.org/presentationml/2006/main">
  <p:tag name="AS_UNIQUEID" val="778"/>
</p:tagLst>
</file>

<file path=ppt/tags/tag841.xml><?xml version="1.0" encoding="utf-8"?>
<p:tagLst xmlns:p="http://schemas.openxmlformats.org/presentationml/2006/main">
  <p:tag name="AS_UNIQUEID" val="779"/>
</p:tagLst>
</file>

<file path=ppt/tags/tag842.xml><?xml version="1.0" encoding="utf-8"?>
<p:tagLst xmlns:p="http://schemas.openxmlformats.org/presentationml/2006/main">
  <p:tag name="AS_UNIQUEID" val="780"/>
</p:tagLst>
</file>

<file path=ppt/tags/tag843.xml><?xml version="1.0" encoding="utf-8"?>
<p:tagLst xmlns:p="http://schemas.openxmlformats.org/presentationml/2006/main">
  <p:tag name="AS_UNIQUEID" val="781"/>
</p:tagLst>
</file>

<file path=ppt/tags/tag844.xml><?xml version="1.0" encoding="utf-8"?>
<p:tagLst xmlns:p="http://schemas.openxmlformats.org/presentationml/2006/main">
  <p:tag name="AS_UNIQUEID" val="782"/>
</p:tagLst>
</file>

<file path=ppt/tags/tag845.xml><?xml version="1.0" encoding="utf-8"?>
<p:tagLst xmlns:p="http://schemas.openxmlformats.org/presentationml/2006/main">
  <p:tag name="AS_UNIQUEID" val="783"/>
</p:tagLst>
</file>

<file path=ppt/tags/tag846.xml><?xml version="1.0" encoding="utf-8"?>
<p:tagLst xmlns:p="http://schemas.openxmlformats.org/presentationml/2006/main">
  <p:tag name="AS_UNIQUEID" val="784"/>
</p:tagLst>
</file>

<file path=ppt/tags/tag847.xml><?xml version="1.0" encoding="utf-8"?>
<p:tagLst xmlns:p="http://schemas.openxmlformats.org/presentationml/2006/main">
  <p:tag name="AS_UNIQUEID" val="785"/>
</p:tagLst>
</file>

<file path=ppt/tags/tag848.xml><?xml version="1.0" encoding="utf-8"?>
<p:tagLst xmlns:p="http://schemas.openxmlformats.org/presentationml/2006/main">
  <p:tag name="AS_UNIQUEID" val="786"/>
</p:tagLst>
</file>

<file path=ppt/tags/tag849.xml><?xml version="1.0" encoding="utf-8"?>
<p:tagLst xmlns:p="http://schemas.openxmlformats.org/presentationml/2006/main">
  <p:tag name="AS_UNIQUEID" val="787"/>
</p:tagLst>
</file>

<file path=ppt/tags/tag85.xml><?xml version="1.0" encoding="utf-8"?>
<p:tagLst xmlns:p="http://schemas.openxmlformats.org/presentationml/2006/main">
  <p:tag name="AS_UNIQUEID" val="955"/>
</p:tagLst>
</file>

<file path=ppt/tags/tag850.xml><?xml version="1.0" encoding="utf-8"?>
<p:tagLst xmlns:p="http://schemas.openxmlformats.org/presentationml/2006/main">
  <p:tag name="AS_UNIQUEID" val="2416"/>
</p:tagLst>
</file>

<file path=ppt/tags/tag851.xml><?xml version="1.0" encoding="utf-8"?>
<p:tagLst xmlns:p="http://schemas.openxmlformats.org/presentationml/2006/main">
  <p:tag name="AS_UNIQUEID" val="2418"/>
</p:tagLst>
</file>

<file path=ppt/tags/tag852.xml><?xml version="1.0" encoding="utf-8"?>
<p:tagLst xmlns:p="http://schemas.openxmlformats.org/presentationml/2006/main">
  <p:tag name="AS_UNIQUEID" val="2419"/>
</p:tagLst>
</file>

<file path=ppt/tags/tag853.xml><?xml version="1.0" encoding="utf-8"?>
<p:tagLst xmlns:p="http://schemas.openxmlformats.org/presentationml/2006/main">
  <p:tag name="AS_UNIQUEID" val="2420"/>
</p:tagLst>
</file>

<file path=ppt/tags/tag854.xml><?xml version="1.0" encoding="utf-8"?>
<p:tagLst xmlns:p="http://schemas.openxmlformats.org/presentationml/2006/main">
  <p:tag name="AS_UNIQUEID" val="2421"/>
</p:tagLst>
</file>

<file path=ppt/tags/tag855.xml><?xml version="1.0" encoding="utf-8"?>
<p:tagLst xmlns:p="http://schemas.openxmlformats.org/presentationml/2006/main">
  <p:tag name="AS_UNIQUEID" val="2422"/>
</p:tagLst>
</file>

<file path=ppt/tags/tag856.xml><?xml version="1.0" encoding="utf-8"?>
<p:tagLst xmlns:p="http://schemas.openxmlformats.org/presentationml/2006/main">
  <p:tag name="AS_UNIQUEID" val="2423"/>
</p:tagLst>
</file>

<file path=ppt/tags/tag857.xml><?xml version="1.0" encoding="utf-8"?>
<p:tagLst xmlns:p="http://schemas.openxmlformats.org/presentationml/2006/main">
  <p:tag name="AS_UNIQUEID" val="2424"/>
</p:tagLst>
</file>

<file path=ppt/tags/tag858.xml><?xml version="1.0" encoding="utf-8"?>
<p:tagLst xmlns:p="http://schemas.openxmlformats.org/presentationml/2006/main">
  <p:tag name="AS_UNIQUEID" val="2425"/>
</p:tagLst>
</file>

<file path=ppt/tags/tag859.xml><?xml version="1.0" encoding="utf-8"?>
<p:tagLst xmlns:p="http://schemas.openxmlformats.org/presentationml/2006/main">
  <p:tag name="AS_UNIQUEID" val="2426"/>
</p:tagLst>
</file>

<file path=ppt/tags/tag86.xml><?xml version="1.0" encoding="utf-8"?>
<p:tagLst xmlns:p="http://schemas.openxmlformats.org/presentationml/2006/main">
  <p:tag name="AS_UNIQUEID" val="459"/>
</p:tagLst>
</file>

<file path=ppt/tags/tag860.xml><?xml version="1.0" encoding="utf-8"?>
<p:tagLst xmlns:p="http://schemas.openxmlformats.org/presentationml/2006/main">
  <p:tag name="AS_UNIQUEID" val="2427"/>
</p:tagLst>
</file>

<file path=ppt/tags/tag861.xml><?xml version="1.0" encoding="utf-8"?>
<p:tagLst xmlns:p="http://schemas.openxmlformats.org/presentationml/2006/main">
  <p:tag name="AS_UNIQUEID" val="423"/>
</p:tagLst>
</file>

<file path=ppt/tags/tag862.xml><?xml version="1.0" encoding="utf-8"?>
<p:tagLst xmlns:p="http://schemas.openxmlformats.org/presentationml/2006/main">
  <p:tag name="AS_UNIQUEID" val="789"/>
</p:tagLst>
</file>

<file path=ppt/tags/tag863.xml><?xml version="1.0" encoding="utf-8"?>
<p:tagLst xmlns:p="http://schemas.openxmlformats.org/presentationml/2006/main">
  <p:tag name="AS_UNIQUEID" val="2429"/>
</p:tagLst>
</file>

<file path=ppt/tags/tag864.xml><?xml version="1.0" encoding="utf-8"?>
<p:tagLst xmlns:p="http://schemas.openxmlformats.org/presentationml/2006/main">
  <p:tag name="AS_UNIQUEID" val="2430"/>
</p:tagLst>
</file>

<file path=ppt/tags/tag865.xml><?xml version="1.0" encoding="utf-8"?>
<p:tagLst xmlns:p="http://schemas.openxmlformats.org/presentationml/2006/main">
  <p:tag name="AS_UNIQUEID" val="2431"/>
</p:tagLst>
</file>

<file path=ppt/tags/tag866.xml><?xml version="1.0" encoding="utf-8"?>
<p:tagLst xmlns:p="http://schemas.openxmlformats.org/presentationml/2006/main">
  <p:tag name="AS_UNIQUEID" val="2432"/>
</p:tagLst>
</file>

<file path=ppt/tags/tag867.xml><?xml version="1.0" encoding="utf-8"?>
<p:tagLst xmlns:p="http://schemas.openxmlformats.org/presentationml/2006/main">
  <p:tag name="AS_UNIQUEID" val="2433"/>
</p:tagLst>
</file>

<file path=ppt/tags/tag868.xml><?xml version="1.0" encoding="utf-8"?>
<p:tagLst xmlns:p="http://schemas.openxmlformats.org/presentationml/2006/main">
  <p:tag name="AS_UNIQUEID" val="423"/>
</p:tagLst>
</file>

<file path=ppt/tags/tag869.xml><?xml version="1.0" encoding="utf-8"?>
<p:tagLst xmlns:p="http://schemas.openxmlformats.org/presentationml/2006/main">
  <p:tag name="AS_UNIQUEID" val="791"/>
</p:tagLst>
</file>

<file path=ppt/tags/tag87.xml><?xml version="1.0" encoding="utf-8"?>
<p:tagLst xmlns:p="http://schemas.openxmlformats.org/presentationml/2006/main">
  <p:tag name="AS_UNIQUEID" val="600"/>
</p:tagLst>
</file>

<file path=ppt/tags/tag870.xml><?xml version="1.0" encoding="utf-8"?>
<p:tagLst xmlns:p="http://schemas.openxmlformats.org/presentationml/2006/main">
  <p:tag name="AS_UNIQUEID" val="2435"/>
</p:tagLst>
</file>

<file path=ppt/tags/tag871.xml><?xml version="1.0" encoding="utf-8"?>
<p:tagLst xmlns:p="http://schemas.openxmlformats.org/presentationml/2006/main">
  <p:tag name="AS_UNIQUEID" val="2436"/>
</p:tagLst>
</file>

<file path=ppt/tags/tag872.xml><?xml version="1.0" encoding="utf-8"?>
<p:tagLst xmlns:p="http://schemas.openxmlformats.org/presentationml/2006/main">
  <p:tag name="AS_UNIQUEID" val="2437"/>
</p:tagLst>
</file>

<file path=ppt/tags/tag873.xml><?xml version="1.0" encoding="utf-8"?>
<p:tagLst xmlns:p="http://schemas.openxmlformats.org/presentationml/2006/main">
  <p:tag name="AS_UNIQUEID" val="2438"/>
</p:tagLst>
</file>

<file path=ppt/tags/tag874.xml><?xml version="1.0" encoding="utf-8"?>
<p:tagLst xmlns:p="http://schemas.openxmlformats.org/presentationml/2006/main">
  <p:tag name="AS_UNIQUEID" val="2439"/>
</p:tagLst>
</file>

<file path=ppt/tags/tag875.xml><?xml version="1.0" encoding="utf-8"?>
<p:tagLst xmlns:p="http://schemas.openxmlformats.org/presentationml/2006/main">
  <p:tag name="AS_UNIQUEID" val="428"/>
</p:tagLst>
</file>

<file path=ppt/tags/tag876.xml><?xml version="1.0" encoding="utf-8"?>
<p:tagLst xmlns:p="http://schemas.openxmlformats.org/presentationml/2006/main">
  <p:tag name="AS_UNIQUEID" val="2441"/>
</p:tagLst>
</file>

<file path=ppt/tags/tag877.xml><?xml version="1.0" encoding="utf-8"?>
<p:tagLst xmlns:p="http://schemas.openxmlformats.org/presentationml/2006/main">
  <p:tag name="AS_UNIQUEID" val="2442"/>
</p:tagLst>
</file>

<file path=ppt/tags/tag878.xml><?xml version="1.0" encoding="utf-8"?>
<p:tagLst xmlns:p="http://schemas.openxmlformats.org/presentationml/2006/main">
  <p:tag name="AS_UNIQUEID" val="2443"/>
</p:tagLst>
</file>

<file path=ppt/tags/tag879.xml><?xml version="1.0" encoding="utf-8"?>
<p:tagLst xmlns:p="http://schemas.openxmlformats.org/presentationml/2006/main">
  <p:tag name="AS_UNIQUEID" val="2444"/>
</p:tagLst>
</file>

<file path=ppt/tags/tag88.xml><?xml version="1.0" encoding="utf-8"?>
<p:tagLst xmlns:p="http://schemas.openxmlformats.org/presentationml/2006/main">
  <p:tag name="AS_UNIQUEID" val="629"/>
  <p:tag name="KSO_WM_UNIT_TABLE_BEAUTIFY" val="smartTable{79253a90-e18a-4b64-9326-080769873687}"/>
  <p:tag name="TABLE_ENDDRAG_ORIGIN_RECT" val="829*145"/>
  <p:tag name="TABLE_ENDDRAG_RECT" val="105*68*829*145"/>
</p:tagLst>
</file>

<file path=ppt/tags/tag880.xml><?xml version="1.0" encoding="utf-8"?>
<p:tagLst xmlns:p="http://schemas.openxmlformats.org/presentationml/2006/main">
  <p:tag name="AS_UNIQUEID" val="2445"/>
</p:tagLst>
</file>

<file path=ppt/tags/tag881.xml><?xml version="1.0" encoding="utf-8"?>
<p:tagLst xmlns:p="http://schemas.openxmlformats.org/presentationml/2006/main">
  <p:tag name="AS_UNIQUEID" val="2446"/>
</p:tagLst>
</file>

<file path=ppt/tags/tag882.xml><?xml version="1.0" encoding="utf-8"?>
<p:tagLst xmlns:p="http://schemas.openxmlformats.org/presentationml/2006/main">
  <p:tag name="AS_UNIQUEID" val="2447"/>
</p:tagLst>
</file>

<file path=ppt/tags/tag883.xml><?xml version="1.0" encoding="utf-8"?>
<p:tagLst xmlns:p="http://schemas.openxmlformats.org/presentationml/2006/main">
  <p:tag name="AS_UNIQUEID" val="2448"/>
</p:tagLst>
</file>

<file path=ppt/tags/tag884.xml><?xml version="1.0" encoding="utf-8"?>
<p:tagLst xmlns:p="http://schemas.openxmlformats.org/presentationml/2006/main">
  <p:tag name="AS_UNIQUEID" val="2449"/>
</p:tagLst>
</file>

<file path=ppt/tags/tag885.xml><?xml version="1.0" encoding="utf-8"?>
<p:tagLst xmlns:p="http://schemas.openxmlformats.org/presentationml/2006/main">
  <p:tag name="AS_UNIQUEID" val="2450"/>
</p:tagLst>
</file>

<file path=ppt/tags/tag886.xml><?xml version="1.0" encoding="utf-8"?>
<p:tagLst xmlns:p="http://schemas.openxmlformats.org/presentationml/2006/main">
  <p:tag name="AS_UNIQUEID" val="2451"/>
</p:tagLst>
</file>

<file path=ppt/tags/tag887.xml><?xml version="1.0" encoding="utf-8"?>
<p:tagLst xmlns:p="http://schemas.openxmlformats.org/presentationml/2006/main">
  <p:tag name="AS_UNIQUEID" val="2452"/>
</p:tagLst>
</file>

<file path=ppt/tags/tag888.xml><?xml version="1.0" encoding="utf-8"?>
<p:tagLst xmlns:p="http://schemas.openxmlformats.org/presentationml/2006/main">
  <p:tag name="AS_UNIQUEID" val="2453"/>
</p:tagLst>
</file>

<file path=ppt/tags/tag889.xml><?xml version="1.0" encoding="utf-8"?>
<p:tagLst xmlns:p="http://schemas.openxmlformats.org/presentationml/2006/main">
  <p:tag name="AS_UNIQUEID" val="2454"/>
</p:tagLst>
</file>

<file path=ppt/tags/tag89.xml><?xml version="1.0" encoding="utf-8"?>
<p:tagLst xmlns:p="http://schemas.openxmlformats.org/presentationml/2006/main">
  <p:tag name="AS_UNIQUEID" val="428"/>
</p:tagLst>
</file>

<file path=ppt/tags/tag890.xml><?xml version="1.0" encoding="utf-8"?>
<p:tagLst xmlns:p="http://schemas.openxmlformats.org/presentationml/2006/main">
  <p:tag name="AS_UNIQUEID" val="423"/>
</p:tagLst>
</file>

<file path=ppt/tags/tag891.xml><?xml version="1.0" encoding="utf-8"?>
<p:tagLst xmlns:p="http://schemas.openxmlformats.org/presentationml/2006/main">
  <p:tag name="AS_UNIQUEID" val="423"/>
</p:tagLst>
</file>

<file path=ppt/tags/tag892.xml><?xml version="1.0" encoding="utf-8"?>
<p:tagLst xmlns:p="http://schemas.openxmlformats.org/presentationml/2006/main">
  <p:tag name="AS_UNIQUEID" val="2456"/>
</p:tagLst>
</file>

<file path=ppt/tags/tag893.xml><?xml version="1.0" encoding="utf-8"?>
<p:tagLst xmlns:p="http://schemas.openxmlformats.org/presentationml/2006/main">
  <p:tag name="AS_UNIQUEID" val="2457"/>
</p:tagLst>
</file>

<file path=ppt/tags/tag894.xml><?xml version="1.0" encoding="utf-8"?>
<p:tagLst xmlns:p="http://schemas.openxmlformats.org/presentationml/2006/main">
  <p:tag name="AS_UNIQUEID" val="2458"/>
</p:tagLst>
</file>

<file path=ppt/tags/tag895.xml><?xml version="1.0" encoding="utf-8"?>
<p:tagLst xmlns:p="http://schemas.openxmlformats.org/presentationml/2006/main">
  <p:tag name="AS_UNIQUEID" val="2459"/>
</p:tagLst>
</file>

<file path=ppt/tags/tag896.xml><?xml version="1.0" encoding="utf-8"?>
<p:tagLst xmlns:p="http://schemas.openxmlformats.org/presentationml/2006/main">
  <p:tag name="AS_UNIQUEID" val="2460"/>
</p:tagLst>
</file>

<file path=ppt/tags/tag897.xml><?xml version="1.0" encoding="utf-8"?>
<p:tagLst xmlns:p="http://schemas.openxmlformats.org/presentationml/2006/main">
  <p:tag name="AS_UNIQUEID" val="2462"/>
</p:tagLst>
</file>

<file path=ppt/tags/tag898.xml><?xml version="1.0" encoding="utf-8"?>
<p:tagLst xmlns:p="http://schemas.openxmlformats.org/presentationml/2006/main">
  <p:tag name="AS_UNIQUEID" val="2463"/>
</p:tagLst>
</file>

<file path=ppt/tags/tag899.xml><?xml version="1.0" encoding="utf-8"?>
<p:tagLst xmlns:p="http://schemas.openxmlformats.org/presentationml/2006/main">
  <p:tag name="AS_UNIQUEID" val="2464"/>
</p:tagLst>
</file>

<file path=ppt/tags/tag9.xml><?xml version="1.0" encoding="utf-8"?>
<p:tagLst xmlns:p="http://schemas.openxmlformats.org/presentationml/2006/main">
  <p:tag name="AS_UNIQUEID" val="1631"/>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90.xml><?xml version="1.0" encoding="utf-8"?>
<p:tagLst xmlns:p="http://schemas.openxmlformats.org/presentationml/2006/main">
  <p:tag name="AS_UNIQUEID" val="428"/>
</p:tagLst>
</file>

<file path=ppt/tags/tag900.xml><?xml version="1.0" encoding="utf-8"?>
<p:tagLst xmlns:p="http://schemas.openxmlformats.org/presentationml/2006/main">
  <p:tag name="AS_UNIQUEID" val="2465"/>
</p:tagLst>
</file>

<file path=ppt/tags/tag901.xml><?xml version="1.0" encoding="utf-8"?>
<p:tagLst xmlns:p="http://schemas.openxmlformats.org/presentationml/2006/main">
  <p:tag name="AS_UNIQUEID" val="2466"/>
</p:tagLst>
</file>

<file path=ppt/tags/tag902.xml><?xml version="1.0" encoding="utf-8"?>
<p:tagLst xmlns:p="http://schemas.openxmlformats.org/presentationml/2006/main">
  <p:tag name="AS_UNIQUEID" val="2467"/>
</p:tagLst>
</file>

<file path=ppt/tags/tag903.xml><?xml version="1.0" encoding="utf-8"?>
<p:tagLst xmlns:p="http://schemas.openxmlformats.org/presentationml/2006/main">
  <p:tag name="AS_UNIQUEID" val="2468"/>
</p:tagLst>
</file>

<file path=ppt/tags/tag904.xml><?xml version="1.0" encoding="utf-8"?>
<p:tagLst xmlns:p="http://schemas.openxmlformats.org/presentationml/2006/main">
  <p:tag name="AS_UNIQUEID" val="2469"/>
</p:tagLst>
</file>

<file path=ppt/tags/tag905.xml><?xml version="1.0" encoding="utf-8"?>
<p:tagLst xmlns:p="http://schemas.openxmlformats.org/presentationml/2006/main">
  <p:tag name="AS_UNIQUEID" val="2470"/>
</p:tagLst>
</file>

<file path=ppt/tags/tag906.xml><?xml version="1.0" encoding="utf-8"?>
<p:tagLst xmlns:p="http://schemas.openxmlformats.org/presentationml/2006/main">
  <p:tag name="AS_UNIQUEID" val="2471"/>
</p:tagLst>
</file>

<file path=ppt/tags/tag907.xml><?xml version="1.0" encoding="utf-8"?>
<p:tagLst xmlns:p="http://schemas.openxmlformats.org/presentationml/2006/main">
  <p:tag name="AS_UNIQUEID" val="2472"/>
</p:tagLst>
</file>

<file path=ppt/tags/tag908.xml><?xml version="1.0" encoding="utf-8"?>
<p:tagLst xmlns:p="http://schemas.openxmlformats.org/presentationml/2006/main">
  <p:tag name="AS_UNIQUEID" val="2473"/>
</p:tagLst>
</file>

<file path=ppt/tags/tag909.xml><?xml version="1.0" encoding="utf-8"?>
<p:tagLst xmlns:p="http://schemas.openxmlformats.org/presentationml/2006/main">
  <p:tag name="AS_UNIQUEID" val="2474"/>
</p:tagLst>
</file>

<file path=ppt/tags/tag91.xml><?xml version="1.0" encoding="utf-8"?>
<p:tagLst xmlns:p="http://schemas.openxmlformats.org/presentationml/2006/main">
  <p:tag name="AS_UNIQUEID" val="428"/>
</p:tagLst>
</file>

<file path=ppt/tags/tag910.xml><?xml version="1.0" encoding="utf-8"?>
<p:tagLst xmlns:p="http://schemas.openxmlformats.org/presentationml/2006/main">
  <p:tag name="AS_UNIQUEID" val="2475"/>
</p:tagLst>
</file>

<file path=ppt/tags/tag911.xml><?xml version="1.0" encoding="utf-8"?>
<p:tagLst xmlns:p="http://schemas.openxmlformats.org/presentationml/2006/main">
  <p:tag name="AS_UNIQUEID" val="2476"/>
</p:tagLst>
</file>

<file path=ppt/tags/tag912.xml><?xml version="1.0" encoding="utf-8"?>
<p:tagLst xmlns:p="http://schemas.openxmlformats.org/presentationml/2006/main">
  <p:tag name="AS_UNIQUEID" val="2477"/>
</p:tagLst>
</file>

<file path=ppt/tags/tag913.xml><?xml version="1.0" encoding="utf-8"?>
<p:tagLst xmlns:p="http://schemas.openxmlformats.org/presentationml/2006/main">
  <p:tag name="AS_UNIQUEID" val="2478"/>
</p:tagLst>
</file>

<file path=ppt/tags/tag914.xml><?xml version="1.0" encoding="utf-8"?>
<p:tagLst xmlns:p="http://schemas.openxmlformats.org/presentationml/2006/main">
  <p:tag name="AS_UNIQUEID" val="2479"/>
</p:tagLst>
</file>

<file path=ppt/tags/tag915.xml><?xml version="1.0" encoding="utf-8"?>
<p:tagLst xmlns:p="http://schemas.openxmlformats.org/presentationml/2006/main">
  <p:tag name="AS_UNIQUEID" val="2480"/>
</p:tagLst>
</file>

<file path=ppt/tags/tag916.xml><?xml version="1.0" encoding="utf-8"?>
<p:tagLst xmlns:p="http://schemas.openxmlformats.org/presentationml/2006/main">
  <p:tag name="AS_UNIQUEID" val="2481"/>
</p:tagLst>
</file>

<file path=ppt/tags/tag917.xml><?xml version="1.0" encoding="utf-8"?>
<p:tagLst xmlns:p="http://schemas.openxmlformats.org/presentationml/2006/main">
  <p:tag name="AS_UNIQUEID" val="2482"/>
</p:tagLst>
</file>

<file path=ppt/tags/tag918.xml><?xml version="1.0" encoding="utf-8"?>
<p:tagLst xmlns:p="http://schemas.openxmlformats.org/presentationml/2006/main">
  <p:tag name="AS_UNIQUEID" val="2483"/>
</p:tagLst>
</file>

<file path=ppt/tags/tag919.xml><?xml version="1.0" encoding="utf-8"?>
<p:tagLst xmlns:p="http://schemas.openxmlformats.org/presentationml/2006/main">
  <p:tag name="AS_UNIQUEID" val="2484"/>
</p:tagLst>
</file>

<file path=ppt/tags/tag92.xml><?xml version="1.0" encoding="utf-8"?>
<p:tagLst xmlns:p="http://schemas.openxmlformats.org/presentationml/2006/main">
  <p:tag name="AS_UNIQUEID" val="428"/>
</p:tagLst>
</file>

<file path=ppt/tags/tag920.xml><?xml version="1.0" encoding="utf-8"?>
<p:tagLst xmlns:p="http://schemas.openxmlformats.org/presentationml/2006/main">
  <p:tag name="AS_UNIQUEID" val="2485"/>
</p:tagLst>
</file>

<file path=ppt/tags/tag921.xml><?xml version="1.0" encoding="utf-8"?>
<p:tagLst xmlns:p="http://schemas.openxmlformats.org/presentationml/2006/main">
  <p:tag name="AS_UNIQUEID" val="2486"/>
</p:tagLst>
</file>

<file path=ppt/tags/tag922.xml><?xml version="1.0" encoding="utf-8"?>
<p:tagLst xmlns:p="http://schemas.openxmlformats.org/presentationml/2006/main">
  <p:tag name="AS_UNIQUEID" val="2487"/>
</p:tagLst>
</file>

<file path=ppt/tags/tag923.xml><?xml version="1.0" encoding="utf-8"?>
<p:tagLst xmlns:p="http://schemas.openxmlformats.org/presentationml/2006/main">
  <p:tag name="AS_UNIQUEID" val="2488"/>
</p:tagLst>
</file>

<file path=ppt/tags/tag924.xml><?xml version="1.0" encoding="utf-8"?>
<p:tagLst xmlns:p="http://schemas.openxmlformats.org/presentationml/2006/main">
  <p:tag name="AS_UNIQUEID" val="2489"/>
</p:tagLst>
</file>

<file path=ppt/tags/tag925.xml><?xml version="1.0" encoding="utf-8"?>
<p:tagLst xmlns:p="http://schemas.openxmlformats.org/presentationml/2006/main">
  <p:tag name="AS_UNIQUEID" val="2490"/>
</p:tagLst>
</file>

<file path=ppt/tags/tag926.xml><?xml version="1.0" encoding="utf-8"?>
<p:tagLst xmlns:p="http://schemas.openxmlformats.org/presentationml/2006/main">
  <p:tag name="AS_UNIQUEID" val="2491"/>
</p:tagLst>
</file>

<file path=ppt/tags/tag927.xml><?xml version="1.0" encoding="utf-8"?>
<p:tagLst xmlns:p="http://schemas.openxmlformats.org/presentationml/2006/main">
  <p:tag name="AS_UNIQUEID" val="2492"/>
</p:tagLst>
</file>

<file path=ppt/tags/tag928.xml><?xml version="1.0" encoding="utf-8"?>
<p:tagLst xmlns:p="http://schemas.openxmlformats.org/presentationml/2006/main">
  <p:tag name="AS_UNIQUEID" val="2493"/>
</p:tagLst>
</file>

<file path=ppt/tags/tag929.xml><?xml version="1.0" encoding="utf-8"?>
<p:tagLst xmlns:p="http://schemas.openxmlformats.org/presentationml/2006/main">
  <p:tag name="AS_UNIQUEID" val="2494"/>
</p:tagLst>
</file>

<file path=ppt/tags/tag93.xml><?xml version="1.0" encoding="utf-8"?>
<p:tagLst xmlns:p="http://schemas.openxmlformats.org/presentationml/2006/main">
  <p:tag name="AS_UNIQUEID" val="428"/>
</p:tagLst>
</file>

<file path=ppt/tags/tag930.xml><?xml version="1.0" encoding="utf-8"?>
<p:tagLst xmlns:p="http://schemas.openxmlformats.org/presentationml/2006/main">
  <p:tag name="AS_UNIQUEID" val="2496"/>
</p:tagLst>
</file>

<file path=ppt/tags/tag931.xml><?xml version="1.0" encoding="utf-8"?>
<p:tagLst xmlns:p="http://schemas.openxmlformats.org/presentationml/2006/main">
  <p:tag name="AS_UNIQUEID" val="2497"/>
</p:tagLst>
</file>

<file path=ppt/tags/tag932.xml><?xml version="1.0" encoding="utf-8"?>
<p:tagLst xmlns:p="http://schemas.openxmlformats.org/presentationml/2006/main">
  <p:tag name="AS_UNIQUEID" val="2498"/>
</p:tagLst>
</file>

<file path=ppt/tags/tag933.xml><?xml version="1.0" encoding="utf-8"?>
<p:tagLst xmlns:p="http://schemas.openxmlformats.org/presentationml/2006/main">
  <p:tag name="AS_UNIQUEID" val="2499"/>
</p:tagLst>
</file>

<file path=ppt/tags/tag934.xml><?xml version="1.0" encoding="utf-8"?>
<p:tagLst xmlns:p="http://schemas.openxmlformats.org/presentationml/2006/main">
  <p:tag name="AS_UNIQUEID" val="2500"/>
</p:tagLst>
</file>

<file path=ppt/tags/tag935.xml><?xml version="1.0" encoding="utf-8"?>
<p:tagLst xmlns:p="http://schemas.openxmlformats.org/presentationml/2006/main">
  <p:tag name="AS_UNIQUEID" val="2501"/>
</p:tagLst>
</file>

<file path=ppt/tags/tag936.xml><?xml version="1.0" encoding="utf-8"?>
<p:tagLst xmlns:p="http://schemas.openxmlformats.org/presentationml/2006/main">
  <p:tag name="AS_UNIQUEID" val="2502"/>
</p:tagLst>
</file>

<file path=ppt/tags/tag937.xml><?xml version="1.0" encoding="utf-8"?>
<p:tagLst xmlns:p="http://schemas.openxmlformats.org/presentationml/2006/main">
  <p:tag name="AS_UNIQUEID" val="2503"/>
</p:tagLst>
</file>

<file path=ppt/tags/tag938.xml><?xml version="1.0" encoding="utf-8"?>
<p:tagLst xmlns:p="http://schemas.openxmlformats.org/presentationml/2006/main">
  <p:tag name="AS_UNIQUEID" val="2504"/>
</p:tagLst>
</file>

<file path=ppt/tags/tag939.xml><?xml version="1.0" encoding="utf-8"?>
<p:tagLst xmlns:p="http://schemas.openxmlformats.org/presentationml/2006/main">
  <p:tag name="AS_UNIQUEID" val="2505"/>
</p:tagLst>
</file>

<file path=ppt/tags/tag94.xml><?xml version="1.0" encoding="utf-8"?>
<p:tagLst xmlns:p="http://schemas.openxmlformats.org/presentationml/2006/main">
  <p:tag name="AS_UNIQUEID" val="428"/>
</p:tagLst>
</file>

<file path=ppt/tags/tag940.xml><?xml version="1.0" encoding="utf-8"?>
<p:tagLst xmlns:p="http://schemas.openxmlformats.org/presentationml/2006/main">
  <p:tag name="AS_UNIQUEID" val="2506"/>
</p:tagLst>
</file>

<file path=ppt/tags/tag941.xml><?xml version="1.0" encoding="utf-8"?>
<p:tagLst xmlns:p="http://schemas.openxmlformats.org/presentationml/2006/main">
  <p:tag name="AS_UNIQUEID" val="1696"/>
</p:tagLst>
</file>

<file path=ppt/tags/tag942.xml><?xml version="1.0" encoding="utf-8"?>
<p:tagLst xmlns:p="http://schemas.openxmlformats.org/presentationml/2006/main">
  <p:tag name="AS_UNIQUEID" val="1697"/>
</p:tagLst>
</file>

<file path=ppt/tags/tag943.xml><?xml version="1.0" encoding="utf-8"?>
<p:tagLst xmlns:p="http://schemas.openxmlformats.org/presentationml/2006/main">
  <p:tag name="AS_UNIQUEID" val="1698"/>
</p:tagLst>
</file>

<file path=ppt/tags/tag944.xml><?xml version="1.0" encoding="utf-8"?>
<p:tagLst xmlns:p="http://schemas.openxmlformats.org/presentationml/2006/main">
  <p:tag name="AS_UNIQUEID" val="1699"/>
</p:tagLst>
</file>

<file path=ppt/tags/tag945.xml><?xml version="1.0" encoding="utf-8"?>
<p:tagLst xmlns:p="http://schemas.openxmlformats.org/presentationml/2006/main">
  <p:tag name="AS_UNIQUEID" val="1700"/>
</p:tagLst>
</file>

<file path=ppt/tags/tag946.xml><?xml version="1.0" encoding="utf-8"?>
<p:tagLst xmlns:p="http://schemas.openxmlformats.org/presentationml/2006/main">
  <p:tag name="AS_UNIQUEID" val="1701"/>
</p:tagLst>
</file>

<file path=ppt/tags/tag947.xml><?xml version="1.0" encoding="utf-8"?>
<p:tagLst xmlns:p="http://schemas.openxmlformats.org/presentationml/2006/main">
  <p:tag name="AS_OS" val="Unix 3.10 unknown"/>
  <p:tag name="AS_RELEASE_DATE" val="2020.11.30"/>
  <p:tag name="AS_TITLE" val="Aspose.Slides for Java"/>
  <p:tag name="AS_VERSION" val="20.11"/>
</p:tagLst>
</file>

<file path=ppt/tags/tag95.xml><?xml version="1.0" encoding="utf-8"?>
<p:tagLst xmlns:p="http://schemas.openxmlformats.org/presentationml/2006/main">
  <p:tag name="AS_UNIQUEID" val="428"/>
</p:tagLst>
</file>

<file path=ppt/tags/tag96.xml><?xml version="1.0" encoding="utf-8"?>
<p:tagLst xmlns:p="http://schemas.openxmlformats.org/presentationml/2006/main">
  <p:tag name="AS_UNIQUEID" val="428"/>
</p:tagLst>
</file>

<file path=ppt/tags/tag97.xml><?xml version="1.0" encoding="utf-8"?>
<p:tagLst xmlns:p="http://schemas.openxmlformats.org/presentationml/2006/main">
  <p:tag name="AS_UNIQUEID" val="428"/>
</p:tagLst>
</file>

<file path=ppt/tags/tag98.xml><?xml version="1.0" encoding="utf-8"?>
<p:tagLst xmlns:p="http://schemas.openxmlformats.org/presentationml/2006/main">
  <p:tag name="AS_UNIQUEID" val="1722"/>
</p:tagLst>
</file>

<file path=ppt/tags/tag99.xml><?xml version="1.0" encoding="utf-8"?>
<p:tagLst xmlns:p="http://schemas.openxmlformats.org/presentationml/2006/main">
  <p:tag name="AS_UNIQUEID" val="1723"/>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7869</Words>
  <Application>WPS 演示</Application>
  <PresentationFormat/>
  <Paragraphs>970</Paragraphs>
  <Slides>55</Slides>
  <Notes>3</Notes>
  <HiddenSlides>3</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76" baseType="lpstr">
      <vt:lpstr>Arial</vt:lpstr>
      <vt:lpstr>宋体</vt:lpstr>
      <vt:lpstr>Wingdings</vt:lpstr>
      <vt:lpstr>微软雅黑</vt:lpstr>
      <vt:lpstr>Wingdings</vt:lpstr>
      <vt:lpstr>Arial Black</vt:lpstr>
      <vt:lpstr>华文新魏</vt:lpstr>
      <vt:lpstr>Calibri</vt:lpstr>
      <vt:lpstr>Times New Roman</vt:lpstr>
      <vt:lpstr>华文细黑</vt:lpstr>
      <vt:lpstr>Courier New</vt:lpstr>
      <vt:lpstr>Arial Unicode MS</vt:lpstr>
      <vt:lpstr>黑体</vt:lpstr>
      <vt:lpstr>华文琥珀</vt:lpstr>
      <vt:lpstr>华文中宋</vt:lpstr>
      <vt:lpstr>华文行楷</vt:lpstr>
      <vt:lpstr>Lucida Sans Unicode</vt:lpstr>
      <vt:lpstr>Helvetica</vt:lpstr>
      <vt:lpstr>Microsoft YaHei UI</vt:lpstr>
      <vt:lpstr>Office 主题​​</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rbm.xkw.com</dc:creator>
  <cp:lastModifiedBy>seewo</cp:lastModifiedBy>
  <cp:revision>3</cp:revision>
  <cp:lastPrinted>2021-08-05T08:22:00Z</cp:lastPrinted>
  <dcterms:created xsi:type="dcterms:W3CDTF">2021-08-05T08:22:00Z</dcterms:created>
  <dcterms:modified xsi:type="dcterms:W3CDTF">2022-01-12T09:56:17Z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KSOProductBuildVer">
    <vt:lpwstr>2052-11.1.0.11392</vt:lpwstr>
  </property>
  <property fmtid="{D5CDD505-2E9C-101B-9397-08002B2CF9AE}" pid="7" name="ICV">
    <vt:lpwstr>E89C6E19236F40D28D2CEBB47EA97CE3</vt:lpwstr>
  </property>
</Properties>
</file>