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078" r:id="rId3"/>
    <p:sldId id="896" r:id="rId4"/>
    <p:sldId id="3369" r:id="rId5"/>
    <p:sldId id="3370" r:id="rId7"/>
    <p:sldId id="3371" r:id="rId8"/>
    <p:sldId id="3372" r:id="rId9"/>
    <p:sldId id="3379" r:id="rId10"/>
    <p:sldId id="3380" r:id="rId11"/>
    <p:sldId id="3381" r:id="rId12"/>
    <p:sldId id="3382" r:id="rId13"/>
    <p:sldId id="3404" r:id="rId14"/>
    <p:sldId id="3405" r:id="rId15"/>
    <p:sldId id="3406" r:id="rId16"/>
    <p:sldId id="3414" r:id="rId17"/>
    <p:sldId id="3410" r:id="rId18"/>
    <p:sldId id="3407" r:id="rId19"/>
    <p:sldId id="3363" r:id="rId20"/>
    <p:sldId id="2783" r:id="rId21"/>
  </p:sldIdLst>
  <p:sldSz cx="12192000" cy="6858000"/>
  <p:notesSz cx="6858000" cy="9144000"/>
  <p:custDataLst>
    <p:tags r:id="rId26"/>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0" clrIdx="0"/>
  <p:cmAuthor id="2" name="郭小球~" initials="郭小球~"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87"/>
    <p:restoredTop sz="87323"/>
  </p:normalViewPr>
  <p:slideViewPr>
    <p:cSldViewPr snapToGrid="0" showGuides="1">
      <p:cViewPr varScale="1">
        <p:scale>
          <a:sx n="48" d="100"/>
          <a:sy n="48" d="100"/>
        </p:scale>
        <p:origin x="72" y="756"/>
      </p:cViewPr>
      <p:guideLst>
        <p:guide orient="horz" pos="1796"/>
        <p:guide pos="3840"/>
      </p:guideLst>
    </p:cSldViewPr>
  </p:slideViewPr>
  <p:notesTextViewPr>
    <p:cViewPr>
      <p:scale>
        <a:sx n="1" d="1"/>
        <a:sy n="1" d="1"/>
      </p:scale>
      <p:origin x="0" y="0"/>
    </p:cViewPr>
  </p:notesTextViewPr>
  <p:sorterViewPr showFormatting="0">
    <p:cViewPr>
      <p:scale>
        <a:sx n="100" d="100"/>
        <a:sy n="100" d="100"/>
      </p:scale>
      <p:origin x="0" y="-5748"/>
    </p:cViewPr>
  </p:sorterViewPr>
  <p:notesViewPr>
    <p:cSldViewPr>
      <p:cViewPr>
        <p:scale>
          <a:sx n="1" d="100"/>
          <a:sy n="1" d="100"/>
        </p:scale>
        <p:origin x="0" y="0"/>
      </p:cViewPr>
      <p:guideLst/>
    </p:cSldViewPr>
  </p:notes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233.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custDataLst>
              <p:tags r:id="rId1"/>
            </p:custDataLst>
          </p:nvPr>
        </p:nvSpPr>
        <p:spPr>
          <a:xfrm>
            <a:off x="0" y="0"/>
            <a:ext cx="2971800" cy="458788"/>
          </a:xfrm>
          <a:prstGeom prst="rect">
            <a:avLst/>
          </a:prstGeom>
        </p:spPr>
        <p:txBody>
          <a:bodyPr vert="horz" lIns="91440" tIns="45720" rIns="91440" bIns="45720" rtlCol="0"/>
          <a:lstStyle>
            <a:lvl1pPr algn="l" eaLnBrk="0" hangingPunct="0">
              <a:buFontTx/>
              <a:buNone/>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custDataLst>
              <p:tags r:id="rId2"/>
            </p:custDataLst>
          </p:nvPr>
        </p:nvSpPr>
        <p:spPr>
          <a:xfrm>
            <a:off x="3884613" y="0"/>
            <a:ext cx="2971800" cy="458788"/>
          </a:xfrm>
          <a:prstGeom prst="rect">
            <a:avLst/>
          </a:prstGeom>
        </p:spPr>
        <p:txBody>
          <a:bodyPr vert="horz" lIns="91440" tIns="45720" rIns="91440" bIns="45720" rtlCol="0"/>
          <a:lstStyle>
            <a:lvl1pPr algn="r" eaLnBrk="0" hangingPunct="0">
              <a:buFontTx/>
              <a:buNone/>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custDataLst>
              <p:tags r:id="rId3"/>
            </p:custDataLst>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custDataLst>
              <p:tags r:id="rId4"/>
            </p:custDataLst>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custDataLst>
              <p:tags r:id="rId5"/>
            </p:custDataLst>
          </p:nvPr>
        </p:nvSpPr>
        <p:spPr>
          <a:xfrm>
            <a:off x="0" y="8685213"/>
            <a:ext cx="2971800" cy="458788"/>
          </a:xfrm>
          <a:prstGeom prst="rect">
            <a:avLst/>
          </a:prstGeom>
        </p:spPr>
        <p:txBody>
          <a:bodyPr vert="horz" lIns="91440" tIns="45720" rIns="91440" bIns="45720" rtlCol="0" anchor="b"/>
          <a:lstStyle>
            <a:lvl1pPr algn="l" eaLnBrk="0" hangingPunct="0">
              <a:buFontTx/>
              <a:buNone/>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custDataLst>
              <p:tags r:id="rId6"/>
            </p:custDataLst>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E481769-D247-42BE-8621-87101B361906}" type="slidenum">
              <a:rPr kumimoji="0"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4" Type="http://schemas.openxmlformats.org/officeDocument/2006/relationships/tags" Target="../tags/tag226.xml"/><Relationship Id="rId3" Type="http://schemas.openxmlformats.org/officeDocument/2006/relationships/tags" Target="../tags/tag225.xml"/><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2.png"/><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image" Target="../media/image1.jpeg"/><Relationship Id="rId2" Type="http://schemas.openxmlformats.org/officeDocument/2006/relationships/tags" Target="../tags/tag90.xm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microsoft.com/office/2007/relationships/hdphoto" Target="../media/image4.wdp"/><Relationship Id="rId3" Type="http://schemas.openxmlformats.org/officeDocument/2006/relationships/image" Target="../media/image3.jpeg"/><Relationship Id="rId2" Type="http://schemas.openxmlformats.org/officeDocument/2006/relationships/tags" Target="../tags/tag95.xm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microsoft.com/office/2007/relationships/hdphoto" Target="../media/image4.wdp"/><Relationship Id="rId3" Type="http://schemas.openxmlformats.org/officeDocument/2006/relationships/image" Target="../media/image3.jpeg"/><Relationship Id="rId2" Type="http://schemas.openxmlformats.org/officeDocument/2006/relationships/tags" Target="../tags/tag100.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tags" Target="../tags/tag106.xml"/><Relationship Id="rId3" Type="http://schemas.openxmlformats.org/officeDocument/2006/relationships/image" Target="../media/image5.jpeg"/><Relationship Id="rId2" Type="http://schemas.openxmlformats.org/officeDocument/2006/relationships/tags" Target="../tags/tag105.xm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524000" y="1122363"/>
            <a:ext cx="9144000" cy="2387600"/>
          </a:xfrm>
        </p:spPr>
        <p:txBody>
          <a:bodyPr anchor="b"/>
          <a:lstStyle>
            <a:lvl1pPr algn="ctr">
              <a:defRPr sz="6000"/>
            </a:lvl1pPr>
          </a:lstStyle>
          <a:p>
            <a:pPr fontAlgn="base"/>
            <a:r>
              <a:rPr lang="zh-CN" altLang="en-US" strike="noStrike" noProof="1" smtClean="0"/>
              <a:t>单击此处编辑母版标题样式</a:t>
            </a:r>
            <a:endParaRPr lang="en-US" strike="noStrike" noProof="1"/>
          </a:p>
        </p:txBody>
      </p:sp>
      <p:sp>
        <p:nvSpPr>
          <p:cNvPr id="3" name="Subtitle 2"/>
          <p:cNvSpPr>
            <a:spLocks noGrp="1"/>
          </p:cNvSpPr>
          <p:nvPr>
            <p:ph type="subTitle" idx="1"/>
            <p:custDataLst>
              <p:tags r:id="rId3"/>
            </p:custDataLst>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en-US" strike="noStrike" noProof="1"/>
          </a:p>
        </p:txBody>
      </p:sp>
      <p:sp>
        <p:nvSpPr>
          <p:cNvPr id="4" name="日期占位符 3"/>
          <p:cNvSpPr>
            <a:spLocks noGrp="1"/>
          </p:cNvSpPr>
          <p:nvPr>
            <p:ph type="dt" sz="half" idx="10"/>
            <p:custDataLst>
              <p:tags r:id="rId4"/>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custDataLst>
              <p:tags r:id="rId5"/>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custDataLst>
              <p:tags r:id="rId6"/>
            </p:custDataLst>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F92C10E-045F-4C04-BCE7-84753817AD3F}" type="slidenum">
              <a:rPr kumimoji="0"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pPr fontAlgn="base"/>
            <a:r>
              <a:rPr lang="zh-CN" altLang="en-US" strike="noStrike" noProof="1" smtClean="0"/>
              <a:t>单击此处编辑母版标题样式</a:t>
            </a:r>
            <a:endParaRPr lang="en-US" strike="noStrike" noProof="1"/>
          </a:p>
        </p:txBody>
      </p:sp>
      <p:sp>
        <p:nvSpPr>
          <p:cNvPr id="3" name="Vertical Text Placeholder 2"/>
          <p:cNvSpPr>
            <a:spLocks noGrp="1"/>
          </p:cNvSpPr>
          <p:nvPr>
            <p:ph type="body" orient="vert" idx="1"/>
            <p:custDataLst>
              <p:tags r:id="rId3"/>
            </p:custDataLst>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custDataLst>
              <p:tags r:id="rId4"/>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custDataLst>
              <p:tags r:id="rId5"/>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custDataLst>
              <p:tags r:id="rId6"/>
            </p:custDataLst>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F92C10E-045F-4C04-BCE7-84753817AD3F}" type="slidenum">
              <a:rPr kumimoji="0"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2"/>
            </p:custDataLst>
          </p:nvPr>
        </p:nvSpPr>
        <p:spPr>
          <a:xfrm>
            <a:off x="8724901" y="365125"/>
            <a:ext cx="2628900" cy="5811838"/>
          </a:xfrm>
        </p:spPr>
        <p:txBody>
          <a:bodyPr vert="eaVert"/>
          <a:lstStyle/>
          <a:p>
            <a:pPr fontAlgn="base"/>
            <a:r>
              <a:rPr lang="zh-CN" altLang="en-US" strike="noStrike" noProof="1" smtClean="0"/>
              <a:t>单击此处编辑母版标题样式</a:t>
            </a:r>
            <a:endParaRPr lang="en-US" strike="noStrike" noProof="1"/>
          </a:p>
        </p:txBody>
      </p:sp>
      <p:sp>
        <p:nvSpPr>
          <p:cNvPr id="3" name="Vertical Text Placeholder 2"/>
          <p:cNvSpPr>
            <a:spLocks noGrp="1"/>
          </p:cNvSpPr>
          <p:nvPr>
            <p:ph type="body" orient="vert" idx="1"/>
            <p:custDataLst>
              <p:tags r:id="rId3"/>
            </p:custDataLst>
          </p:nvPr>
        </p:nvSpPr>
        <p:spPr>
          <a:xfrm>
            <a:off x="838201" y="365125"/>
            <a:ext cx="7734300" cy="58118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custDataLst>
              <p:tags r:id="rId4"/>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custDataLst>
              <p:tags r:id="rId5"/>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custDataLst>
              <p:tags r:id="rId6"/>
            </p:custDataLst>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F92C10E-045F-4C04-BCE7-84753817AD3F}" type="slidenum">
              <a:rPr kumimoji="0"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custDataLst>
              <p:tags r:id="rId3"/>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custDataLst>
              <p:tags r:id="rId4"/>
            </p:custDataLst>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F92C10E-045F-4C04-BCE7-84753817AD3F}" type="slidenum">
              <a:rPr kumimoji="0"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标题和内容">
    <p:bg>
      <p:bgPr>
        <a:solidFill>
          <a:schemeClr val="bg1"/>
        </a:solid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custDataLst>
              <p:tags r:id="rId2"/>
            </p:custDataLst>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8" name="页脚占位符 2"/>
          <p:cNvSpPr>
            <a:spLocks noGrp="1"/>
          </p:cNvSpPr>
          <p:nvPr>
            <p:ph type="ftr" sz="quarter" idx="3"/>
            <p:custDataLst>
              <p:tags r:id="rId3"/>
            </p:custDataLst>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灯片编号占位符 3"/>
          <p:cNvSpPr>
            <a:spLocks noGrp="1"/>
          </p:cNvSpPr>
          <p:nvPr>
            <p:ph type="sldNum" sz="quarter" idx="4"/>
            <p:custDataLst>
              <p:tags r:id="rId4"/>
            </p:custDataLst>
          </p:nvPr>
        </p:nvSpPr>
        <p:spPr>
          <a:xfrm>
            <a:off x="86106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F1B1A9-5607-406F-A560-87D457E3A698}" type="slidenum">
              <a:rPr kumimoji="0"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节标题">
    <p:bg>
      <p:bgPr>
        <a:solidFill>
          <a:schemeClr val="bg1"/>
        </a:solid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custDataLst>
              <p:tags r:id="rId2"/>
            </p:custDataLst>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8" name="页脚占位符 2"/>
          <p:cNvSpPr>
            <a:spLocks noGrp="1"/>
          </p:cNvSpPr>
          <p:nvPr>
            <p:ph type="ftr" sz="quarter" idx="3"/>
            <p:custDataLst>
              <p:tags r:id="rId3"/>
            </p:custDataLst>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灯片编号占位符 3"/>
          <p:cNvSpPr>
            <a:spLocks noGrp="1"/>
          </p:cNvSpPr>
          <p:nvPr>
            <p:ph type="sldNum" sz="quarter" idx="4"/>
            <p:custDataLst>
              <p:tags r:id="rId4"/>
            </p:custDataLst>
          </p:nvPr>
        </p:nvSpPr>
        <p:spPr>
          <a:xfrm>
            <a:off x="86106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C61C9AA-33B8-4B78-B797-CE4823A02C85}" type="slidenum">
              <a:rPr kumimoji="0"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9600" y="274638"/>
            <a:ext cx="109728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custDataLst>
              <p:tags r:id="rId3"/>
            </p:custDataLst>
          </p:nvPr>
        </p:nvSpPr>
        <p:spPr>
          <a:xfrm>
            <a:off x="609600" y="1600200"/>
            <a:ext cx="53848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custDataLst>
              <p:tags r:id="rId4"/>
            </p:custDataLst>
          </p:nvPr>
        </p:nvSpPr>
        <p:spPr>
          <a:xfrm>
            <a:off x="6197600" y="1600200"/>
            <a:ext cx="53848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9" name="Rectangle 4"/>
          <p:cNvSpPr>
            <a:spLocks noGrp="1" noChangeArrowheads="1"/>
          </p:cNvSpPr>
          <p:nvPr>
            <p:ph type="dt" sz="half" idx="12"/>
            <p:custDataLst>
              <p:tags r:id="rId5"/>
            </p:custDataLst>
          </p:nvPr>
        </p:nvSpPr>
        <p:spPr>
          <a:xfrm>
            <a:off x="101600" y="6400800"/>
            <a:ext cx="42672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100" b="0" i="0" u="none" strike="noStrike" kern="1200" cap="none" spc="0" normalizeH="0" baseline="0" noProof="0">
                <a:ln>
                  <a:noFill/>
                </a:ln>
                <a:solidFill>
                  <a:schemeClr val="tx2">
                    <a:lumMod val="75000"/>
                    <a:lumOff val="25000"/>
                  </a:schemeClr>
                </a:solidFill>
                <a:effectLst/>
                <a:uLnTx/>
                <a:uFillTx/>
                <a:latin typeface="Arial" panose="020B0604020202020204" pitchFamily="34" charset="0"/>
                <a:ea typeface="宋体" panose="02010600030101010101" pitchFamily="2" charset="-122"/>
                <a:cs typeface="+mn-cs"/>
              </a:rPr>
            </a:fld>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20204" pitchFamily="34" charset="0"/>
              <a:ea typeface="宋体" panose="02010600030101010101" pitchFamily="2" charset="-122"/>
              <a:cs typeface="+mn-cs"/>
            </a:endParaRPr>
          </a:p>
        </p:txBody>
      </p:sp>
      <p:sp>
        <p:nvSpPr>
          <p:cNvPr id="10" name="Rectangle 5"/>
          <p:cNvSpPr>
            <a:spLocks noGrp="1" noChangeArrowheads="1"/>
          </p:cNvSpPr>
          <p:nvPr>
            <p:ph type="ftr" sz="quarter" idx="3"/>
            <p:custDataLst>
              <p:tags r:id="rId6"/>
            </p:custDataLst>
          </p:nvPr>
        </p:nvSpPr>
        <p:spPr>
          <a:xfrm>
            <a:off x="7112000" y="6400800"/>
            <a:ext cx="49784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20204" pitchFamily="34" charset="0"/>
              <a:ea typeface="宋体" panose="02010600030101010101" pitchFamily="2" charset="-122"/>
              <a:cs typeface="+mn-cs"/>
            </a:endParaRPr>
          </a:p>
        </p:txBody>
      </p:sp>
      <p:sp>
        <p:nvSpPr>
          <p:cNvPr id="11" name="Rectangle 6"/>
          <p:cNvSpPr>
            <a:spLocks noGrp="1" noChangeArrowheads="1"/>
          </p:cNvSpPr>
          <p:nvPr>
            <p:ph type="sldNum" sz="quarter" idx="4"/>
            <p:custDataLst>
              <p:tags r:id="rId7"/>
            </p:custDataLst>
          </p:nvPr>
        </p:nvSpPr>
        <p:spPr>
          <a:xfrm>
            <a:off x="5486400" y="6400800"/>
            <a:ext cx="1219200" cy="284163"/>
          </a:xfrm>
          <a:prstGeom prst="rect">
            <a:avLst/>
          </a:prstGeom>
          <a:noFill/>
        </p:spPr>
        <p:txBody>
          <a:bodyPr vert="horz" lIns="45720" rIns="45720" rtlCol="0" anchor="ctr"/>
          <a:lstStyle/>
          <a:p>
            <a:pPr algn="ctr" fontAlgn="base"/>
            <a:fld id="{9A0DB2DC-4C9A-4742-B13C-FB6460FD3503}" type="slidenum">
              <a:rPr lang="en-US" altLang="zh-CN" strike="noStrike" noProof="1">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p:transition/>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custDataLst>
              <p:tags r:id="rId2"/>
            </p:custDataLst>
          </p:nvPr>
        </p:nvSpPr>
        <p:spPr>
          <a:xfrm>
            <a:off x="914400" y="609600"/>
            <a:ext cx="10363200" cy="54864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2"/>
          <p:cNvSpPr>
            <a:spLocks noGrp="1"/>
          </p:cNvSpPr>
          <p:nvPr>
            <p:ph type="dt" sz="half" idx="2"/>
            <p:custDataLst>
              <p:tags r:id="rId3"/>
            </p:custDataLst>
          </p:nvPr>
        </p:nvSpPr>
        <p:spPr>
          <a:xfrm>
            <a:off x="0" y="6477000"/>
            <a:ext cx="2540000" cy="457200"/>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2005</a:t>
            </a:r>
            <a:r>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10</a:t>
            </a:r>
            <a:r>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月</a:t>
            </a: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custDataLst>
              <p:tags r:id="rId4"/>
            </p:custDataLst>
          </p:nvPr>
        </p:nvSpPr>
        <p:spPr>
          <a:xfrm>
            <a:off x="8331200" y="6477000"/>
            <a:ext cx="3860800" cy="457200"/>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第三章       细胞的基本结构</a:t>
            </a: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2"/>
          <p:cNvSpPr>
            <a:spLocks noGrp="1"/>
          </p:cNvSpPr>
          <p:nvPr>
            <p:ph type="sldNum" sz="quarter" idx="4"/>
            <p:custDataLst>
              <p:tags r:id="rId5"/>
            </p:custDataLst>
          </p:nvPr>
        </p:nvSpPr>
        <p:spPr>
          <a:xfrm>
            <a:off x="8737600" y="6356350"/>
            <a:ext cx="2844800" cy="365125"/>
          </a:xfrm>
          <a:prstGeom prst="rect">
            <a:avLst/>
          </a:prstGeom>
        </p:spPr>
        <p:txBody>
          <a:bodyPr vert="horz" wrap="square" lIns="91440" tIns="45720" rIns="91440" bIns="45720" numCol="1" anchor="ctr" anchorCtr="0" compatLnSpc="1"/>
          <a:lstStyle/>
          <a:p>
            <a:pPr algn="r"/>
            <a:fld id="{9A0DB2DC-4C9A-4742-B13C-FB6460FD3503}" type="slidenum">
              <a:rPr lang="en-US" altLang="zh-CN"/>
            </a:fld>
            <a:endParaRPr lang="en-US" altLang="zh-CN"/>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9600" y="274638"/>
            <a:ext cx="10972800" cy="11430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custDataLst>
              <p:tags r:id="rId3"/>
            </p:custDataLst>
          </p:nvPr>
        </p:nvSpPr>
        <p:spPr>
          <a:xfrm>
            <a:off x="609600" y="1600200"/>
            <a:ext cx="10972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custDataLst>
              <p:tags r:id="rId4"/>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custDataLst>
              <p:tags r:id="rId5"/>
            </p:custDataLst>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custDataLst>
              <p:tags r:id="rId6"/>
            </p:custDataLst>
          </p:nvPr>
        </p:nvSpPr>
        <p:spPr/>
        <p:txBody>
          <a:bodyPr/>
          <a:lstStyle/>
          <a:p>
            <a:pPr lvl="0" eaLnBrk="1" fontAlgn="base" hangingPunct="1"/>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标题，文本与剪贴画">
    <p:spTree>
      <p:nvGrpSpPr>
        <p:cNvPr id="1" name=""/>
        <p:cNvGrpSpPr/>
        <p:nvPr/>
      </p:nvGrpSpPr>
      <p:grpSpPr>
        <a:xfrm>
          <a:off x="0" y="0"/>
          <a:ext cx="0" cy="0"/>
          <a:chOff x="0" y="0"/>
          <a:chExt cx="0" cy="0"/>
        </a:xfrm>
      </p:grpSpPr>
    </p:spTree>
  </p:cSld>
  <p:clrMapOvr>
    <a:masterClrMapping/>
  </p:clrMapOvr>
  <p:transition>
    <p:checke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pPr fontAlgn="base"/>
            <a:r>
              <a:rPr lang="zh-CN" altLang="en-US" strike="noStrike" noProof="1" smtClean="0"/>
              <a:t>单击此处编辑母版标题样式</a:t>
            </a:r>
            <a:endParaRPr lang="en-US" strike="noStrike" noProof="1"/>
          </a:p>
        </p:txBody>
      </p:sp>
      <p:sp>
        <p:nvSpPr>
          <p:cNvPr id="3" name="Content Placeholder 2"/>
          <p:cNvSpPr>
            <a:spLocks noGrp="1"/>
          </p:cNvSpPr>
          <p:nvPr>
            <p:ph idx="1"/>
            <p:custDataLst>
              <p:tags r:id="rId3"/>
            </p:custDataLst>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custDataLst>
              <p:tags r:id="rId4"/>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custDataLst>
              <p:tags r:id="rId5"/>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custDataLst>
              <p:tags r:id="rId6"/>
            </p:custDataLst>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F92C10E-045F-4C04-BCE7-84753817AD3F}" type="slidenum">
              <a:rPr kumimoji="0"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292288" y="275169"/>
            <a:ext cx="11604068" cy="1143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custDataLst>
              <p:tags r:id="rId3"/>
            </p:custDataLst>
          </p:nvPr>
        </p:nvSpPr>
        <p:spPr>
          <a:xfrm>
            <a:off x="292287" y="1599597"/>
            <a:ext cx="5640772" cy="502254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custDataLst>
              <p:tags r:id="rId4"/>
            </p:custDataLst>
          </p:nvPr>
        </p:nvSpPr>
        <p:spPr>
          <a:xfrm>
            <a:off x="6255581" y="1599597"/>
            <a:ext cx="5640775" cy="236461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custDataLst>
              <p:tags r:id="rId5"/>
            </p:custDataLst>
          </p:nvPr>
        </p:nvSpPr>
        <p:spPr>
          <a:xfrm>
            <a:off x="6255581" y="4254501"/>
            <a:ext cx="5640775" cy="236764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custDataLst>
              <p:tags r:id="rId6"/>
            </p:custDataLst>
          </p:nvPr>
        </p:nvSpPr>
        <p:spPr>
          <a:xfrm>
            <a:off x="609600" y="6245225"/>
            <a:ext cx="2844800" cy="47625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custDataLst>
              <p:tags r:id="rId7"/>
            </p:custDataLst>
          </p:nvPr>
        </p:nvSpPr>
        <p:spPr>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custDataLst>
              <p:tags r:id="rId8"/>
            </p:custDataLst>
          </p:nvPr>
        </p:nvSpPr>
        <p:spPr>
          <a:xfrm>
            <a:off x="8737600" y="6245225"/>
            <a:ext cx="2844800" cy="476250"/>
          </a:xfrm>
          <a:prstGeom prst="rect">
            <a:avLst/>
          </a:prstGeom>
          <a:noFill/>
          <a:ln w="9525">
            <a:noFill/>
            <a:miter lim="800000"/>
          </a:ln>
          <a:effectLst/>
        </p:spPr>
        <p:txBody>
          <a:bodyPr vert="horz" wrap="square" lIns="91440" tIns="45720" rIns="91440" bIns="45720" numCol="1" anchor="t" anchorCtr="0" compatLnSpc="1"/>
          <a:lstStyle/>
          <a:p>
            <a:pPr lvl="0" eaLnBrk="1" fontAlgn="base" hangingPunct="1"/>
            <a:fld id="{9A0DB2DC-4C9A-4742-B13C-FB6460FD3503}" type="slidenum">
              <a:rPr lang="en-US" altLang="zh-CN" strike="noStrike" noProof="1">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pic>
        <p:nvPicPr>
          <p:cNvPr id="6146" name="Picture 2"/>
          <p:cNvPicPr>
            <a:picLocks noChangeAspect="1"/>
          </p:cNvPicPr>
          <p:nvPr userDrawn="1">
            <p:custDataLst>
              <p:tags r:id="rId2"/>
            </p:custDataLst>
          </p:nvPr>
        </p:nvPicPr>
        <p:blipFill>
          <a:blip r:embed="rId3"/>
          <a:stretch>
            <a:fillRect/>
          </a:stretch>
        </p:blipFill>
        <p:spPr>
          <a:xfrm>
            <a:off x="0" y="0"/>
            <a:ext cx="12191365" cy="6857365"/>
          </a:xfrm>
          <a:prstGeom prst="rect">
            <a:avLst/>
          </a:prstGeom>
          <a:noFill/>
          <a:ln w="9525">
            <a:noFill/>
          </a:ln>
        </p:spPr>
      </p:pic>
      <p:sp>
        <p:nvSpPr>
          <p:cNvPr id="2" name="日期占位符 1"/>
          <p:cNvSpPr>
            <a:spLocks noGrp="1"/>
          </p:cNvSpPr>
          <p:nvPr>
            <p:ph type="dt" sz="half" idx="10"/>
            <p:custDataLst>
              <p:tags r:id="rId4"/>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37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custDataLst>
              <p:tags r:id="rId5"/>
            </p:custDataLst>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37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custDataLst>
              <p:tags r:id="rId6"/>
            </p:custDataLst>
          </p:nvPr>
        </p:nvSpPr>
        <p:spPr/>
        <p:txBody>
          <a:bodyPr/>
          <a:lstStyle/>
          <a:p>
            <a:pPr lvl="0" eaLnBrk="1" hangingPunct="1">
              <a:buNone/>
            </a:pPr>
            <a:fld id="{9A0DB2DC-4C9A-4742-B13C-FB6460FD3503}" type="slidenum">
              <a:rPr lang="zh-CN" altLang="zh-CN">
                <a:latin typeface="Arial" panose="020B0604020202020204" pitchFamily="34" charset="0"/>
              </a:rPr>
            </a:fld>
            <a:endParaRPr lang="zh-CN" altLang="zh-CN">
              <a:latin typeface="Arial" panose="020B0604020202020204" pitchFamily="34" charset="0"/>
            </a:endParaRPr>
          </a:p>
        </p:txBody>
      </p:sp>
      <p:pic>
        <p:nvPicPr>
          <p:cNvPr id="6" name="图片 5"/>
          <p:cNvPicPr>
            <a:picLocks noChangeAspect="1"/>
          </p:cNvPicPr>
          <p:nvPr userDrawn="1">
            <p:custDataLst>
              <p:tags r:id="rId7"/>
            </p:custDataLst>
          </p:nvPr>
        </p:nvPicPr>
        <p:blipFill>
          <a:blip r:embed="rId8">
            <a:extLst>
              <a:ext uri="{28A0092B-C50C-407E-A947-70E740481C1C}">
                <a14:useLocalDpi xmlns:a14="http://schemas.microsoft.com/office/drawing/2010/main" val="0"/>
              </a:ext>
            </a:extLst>
          </a:blip>
          <a:stretch>
            <a:fillRect/>
          </a:stretch>
        </p:blipFill>
        <p:spPr>
          <a:xfrm>
            <a:off x="1158" y="824"/>
            <a:ext cx="12190207" cy="6856714"/>
          </a:xfrm>
          <a:prstGeom prst="rect">
            <a:avLst/>
          </a:prstGeom>
        </p:spPr>
      </p:pic>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两栏内容">
    <p:bg>
      <p:bgPr>
        <a:solidFill>
          <a:schemeClr val="bg1"/>
        </a:solidFill>
        <a:effectLst/>
      </p:bgPr>
    </p:bg>
    <p:spTree>
      <p:nvGrpSpPr>
        <p:cNvPr id="1" name=""/>
        <p:cNvGrpSpPr/>
        <p:nvPr/>
      </p:nvGrpSpPr>
      <p:grpSpPr>
        <a:xfrm>
          <a:off x="0" y="0"/>
          <a:ext cx="0" cy="0"/>
          <a:chOff x="0" y="0"/>
          <a:chExt cx="0" cy="0"/>
        </a:xfrm>
      </p:grpSpPr>
      <p:pic>
        <p:nvPicPr>
          <p:cNvPr id="5122" name="Picture 2" descr="E:\新教材项目\新教材同步课\PPT模板设计\源文件\生物封面内页（大）.jpg"/>
          <p:cNvPicPr>
            <a:picLocks noChangeAspect="1"/>
          </p:cNvPicPr>
          <p:nvPr userDrawn="1">
            <p:custDataLst>
              <p:tags r:id="rId2"/>
            </p:custDataLst>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0" y="0"/>
            <a:ext cx="12191365" cy="6857365"/>
          </a:xfrm>
          <a:prstGeom prst="rect">
            <a:avLst/>
          </a:prstGeom>
          <a:noFill/>
          <a:ln w="9525">
            <a:noFill/>
          </a:ln>
        </p:spPr>
      </p:pic>
      <p:sp>
        <p:nvSpPr>
          <p:cNvPr id="2" name="日期占位符 1"/>
          <p:cNvSpPr>
            <a:spLocks noGrp="1"/>
          </p:cNvSpPr>
          <p:nvPr>
            <p:ph type="dt" sz="half" idx="10"/>
            <p:custDataLst>
              <p:tags r:id="rId5"/>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37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custDataLst>
              <p:tags r:id="rId6"/>
            </p:custDataLst>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37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custDataLst>
              <p:tags r:id="rId7"/>
            </p:custDataLst>
          </p:nvPr>
        </p:nvSpPr>
        <p:spPr/>
        <p:txBody>
          <a:bodyPr/>
          <a:lstStyle/>
          <a:p>
            <a:pPr lvl="0" eaLnBrk="1" hangingPunct="1">
              <a:buNone/>
            </a:pPr>
            <a:fld id="{9A0DB2DC-4C9A-4742-B13C-FB6460FD3503}" type="slidenum">
              <a:rPr lang="zh-CN" altLang="zh-CN">
                <a:latin typeface="Arial" panose="020B0604020202020204" pitchFamily="34" charset="0"/>
              </a:rPr>
            </a:fld>
            <a:endParaRPr lang="zh-CN" altLang="zh-CN">
              <a:latin typeface="Arial" panose="020B0604020202020204" pitchFamily="34" charset="0"/>
            </a:endParaRPr>
          </a:p>
        </p:txBody>
      </p:sp>
      <p:pic>
        <p:nvPicPr>
          <p:cNvPr id="6" name="图片 5"/>
          <p:cNvPicPr>
            <a:picLocks noChangeAspect="1"/>
          </p:cNvPicPr>
          <p:nvPr userDrawn="1">
            <p:custDataLst>
              <p:tags r:id="rId8"/>
            </p:custDataLst>
          </p:nvPr>
        </p:nvPicPr>
        <p:blipFill>
          <a:blip r:embed="rId9">
            <a:extLst>
              <a:ext uri="{28A0092B-C50C-407E-A947-70E740481C1C}">
                <a14:useLocalDpi xmlns:a14="http://schemas.microsoft.com/office/drawing/2010/main" val="0"/>
              </a:ext>
            </a:extLst>
          </a:blip>
          <a:stretch>
            <a:fillRect/>
          </a:stretch>
        </p:blipFill>
        <p:spPr>
          <a:xfrm>
            <a:off x="1158" y="825"/>
            <a:ext cx="12191001" cy="6857160"/>
          </a:xfrm>
          <a:prstGeom prst="rect">
            <a:avLst/>
          </a:prstGeom>
        </p:spPr>
      </p:pic>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两栏内容">
    <p:bg>
      <p:bgPr>
        <a:solidFill>
          <a:schemeClr val="bg1"/>
        </a:solidFill>
        <a:effectLst/>
      </p:bgPr>
    </p:bg>
    <p:spTree>
      <p:nvGrpSpPr>
        <p:cNvPr id="1" name=""/>
        <p:cNvGrpSpPr/>
        <p:nvPr/>
      </p:nvGrpSpPr>
      <p:grpSpPr>
        <a:xfrm>
          <a:off x="0" y="0"/>
          <a:ext cx="0" cy="0"/>
          <a:chOff x="0" y="0"/>
          <a:chExt cx="0" cy="0"/>
        </a:xfrm>
      </p:grpSpPr>
      <p:pic>
        <p:nvPicPr>
          <p:cNvPr id="5122" name="Picture 2" descr="E:\新教材项目\新教材同步课\PPT模板设计\源文件\生物封面内页（大）.jpg"/>
          <p:cNvPicPr>
            <a:picLocks noChangeAspect="1"/>
          </p:cNvPicPr>
          <p:nvPr userDrawn="1">
            <p:custDataLst>
              <p:tags r:id="rId2"/>
            </p:custDataLst>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0" y="0"/>
            <a:ext cx="12191365" cy="6857365"/>
          </a:xfrm>
          <a:prstGeom prst="rect">
            <a:avLst/>
          </a:prstGeom>
          <a:noFill/>
          <a:ln w="9525">
            <a:noFill/>
          </a:ln>
        </p:spPr>
      </p:pic>
      <p:sp>
        <p:nvSpPr>
          <p:cNvPr id="2" name="日期占位符 1"/>
          <p:cNvSpPr>
            <a:spLocks noGrp="1"/>
          </p:cNvSpPr>
          <p:nvPr>
            <p:ph type="dt" sz="half" idx="10"/>
            <p:custDataLst>
              <p:tags r:id="rId5"/>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37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custDataLst>
              <p:tags r:id="rId6"/>
            </p:custDataLst>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37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custDataLst>
              <p:tags r:id="rId7"/>
            </p:custDataLst>
          </p:nvPr>
        </p:nvSpPr>
        <p:spPr/>
        <p:txBody>
          <a:bodyPr/>
          <a:lstStyle/>
          <a:p>
            <a:pPr lvl="0" eaLnBrk="1" hangingPunct="1">
              <a:buNone/>
            </a:pPr>
            <a:fld id="{9A0DB2DC-4C9A-4742-B13C-FB6460FD3503}" type="slidenum">
              <a:rPr lang="zh-CN" altLang="zh-CN">
                <a:latin typeface="Arial" panose="020B0604020202020204" pitchFamily="34" charset="0"/>
              </a:rPr>
            </a:fld>
            <a:endParaRPr lang="zh-CN" altLang="zh-CN">
              <a:latin typeface="Arial" panose="020B0604020202020204" pitchFamily="34" charset="0"/>
            </a:endParaRPr>
          </a:p>
        </p:txBody>
      </p:sp>
      <p:pic>
        <p:nvPicPr>
          <p:cNvPr id="6" name="图片 5"/>
          <p:cNvPicPr>
            <a:picLocks noChangeAspect="1"/>
          </p:cNvPicPr>
          <p:nvPr userDrawn="1">
            <p:custDataLst>
              <p:tags r:id="rId8"/>
            </p:custDataLst>
          </p:nvPr>
        </p:nvPicPr>
        <p:blipFill>
          <a:blip r:embed="rId9">
            <a:extLst>
              <a:ext uri="{28A0092B-C50C-407E-A947-70E740481C1C}">
                <a14:useLocalDpi xmlns:a14="http://schemas.microsoft.com/office/drawing/2010/main" val="0"/>
              </a:ext>
            </a:extLst>
          </a:blip>
          <a:stretch>
            <a:fillRect/>
          </a:stretch>
        </p:blipFill>
        <p:spPr>
          <a:xfrm>
            <a:off x="1158" y="825"/>
            <a:ext cx="12191001" cy="6857160"/>
          </a:xfrm>
          <a:prstGeom prst="rect">
            <a:avLst/>
          </a:prstGeom>
        </p:spPr>
      </p:pic>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pic>
        <p:nvPicPr>
          <p:cNvPr id="4" name="图片 6" descr="生物内页（大）"/>
          <p:cNvPicPr>
            <a:picLocks noChangeAspect="1" noChangeArrowheads="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bwMode="auto">
          <a:xfrm>
            <a:off x="-9525" y="-2381"/>
            <a:ext cx="12217558" cy="692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userDrawn="1">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59" y="825"/>
            <a:ext cx="12191309" cy="6857334"/>
          </a:xfrm>
          <a:prstGeom prst="rect">
            <a:avLst/>
          </a:prstGeom>
        </p:spPr>
      </p:pic>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1851" y="1709740"/>
            <a:ext cx="10515600" cy="2852737"/>
          </a:xfrm>
        </p:spPr>
        <p:txBody>
          <a:bodyPr anchor="b"/>
          <a:lstStyle>
            <a:lvl1pPr>
              <a:defRPr sz="6000"/>
            </a:lvl1pPr>
          </a:lstStyle>
          <a:p>
            <a:pPr fontAlgn="base"/>
            <a:r>
              <a:rPr lang="zh-CN" altLang="en-US" strike="noStrike" noProof="1" smtClean="0"/>
              <a:t>单击此处编辑母版标题样式</a:t>
            </a:r>
            <a:endParaRPr lang="en-US" strike="noStrike" noProof="1"/>
          </a:p>
        </p:txBody>
      </p:sp>
      <p:sp>
        <p:nvSpPr>
          <p:cNvPr id="3" name="Text Placeholder 2"/>
          <p:cNvSpPr>
            <a:spLocks noGrp="1"/>
          </p:cNvSpPr>
          <p:nvPr>
            <p:ph type="body" idx="1"/>
            <p:custDataLst>
              <p:tags r:id="rId3"/>
            </p:custDataLst>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custDataLst>
              <p:tags r:id="rId4"/>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custDataLst>
              <p:tags r:id="rId5"/>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custDataLst>
              <p:tags r:id="rId6"/>
            </p:custDataLst>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F92C10E-045F-4C04-BCE7-84753817AD3F}" type="slidenum">
              <a:rPr kumimoji="0"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pPr fontAlgn="base"/>
            <a:r>
              <a:rPr lang="zh-CN" altLang="en-US" strike="noStrike" noProof="1" smtClean="0"/>
              <a:t>单击此处编辑母版标题样式</a:t>
            </a:r>
            <a:endParaRPr lang="en-US" strike="noStrike" noProof="1"/>
          </a:p>
        </p:txBody>
      </p:sp>
      <p:sp>
        <p:nvSpPr>
          <p:cNvPr id="3" name="Content Placeholder 2"/>
          <p:cNvSpPr>
            <a:spLocks noGrp="1"/>
          </p:cNvSpPr>
          <p:nvPr>
            <p:ph sz="half" idx="1"/>
            <p:custDataLst>
              <p:tags r:id="rId3"/>
            </p:custDataLst>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Content Placeholder 3"/>
          <p:cNvSpPr>
            <a:spLocks noGrp="1"/>
          </p:cNvSpPr>
          <p:nvPr>
            <p:ph sz="half" idx="2"/>
            <p:custDataLst>
              <p:tags r:id="rId4"/>
            </p:custDataLst>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5" name="日期占位符 4"/>
          <p:cNvSpPr>
            <a:spLocks noGrp="1"/>
          </p:cNvSpPr>
          <p:nvPr>
            <p:ph type="dt" sz="half" idx="10"/>
            <p:custDataLst>
              <p:tags r:id="rId5"/>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custDataLst>
              <p:tags r:id="rId6"/>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custDataLst>
              <p:tags r:id="rId7"/>
            </p:custDataLst>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F92C10E-045F-4C04-BCE7-84753817AD3F}" type="slidenum">
              <a:rPr kumimoji="0"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9788" y="365127"/>
            <a:ext cx="10515600" cy="1325563"/>
          </a:xfrm>
        </p:spPr>
        <p:txBody>
          <a:bodyPr/>
          <a:lstStyle/>
          <a:p>
            <a:pPr fontAlgn="base"/>
            <a:r>
              <a:rPr lang="zh-CN" altLang="en-US" strike="noStrike" noProof="1" smtClean="0"/>
              <a:t>单击此处编辑母版标题样式</a:t>
            </a:r>
            <a:endParaRPr lang="en-US" strike="noStrike" noProof="1"/>
          </a:p>
        </p:txBody>
      </p:sp>
      <p:sp>
        <p:nvSpPr>
          <p:cNvPr id="3" name="Text Placeholder 2"/>
          <p:cNvSpPr>
            <a:spLocks noGrp="1"/>
          </p:cNvSpPr>
          <p:nvPr>
            <p:ph type="body" idx="1"/>
            <p:custDataLst>
              <p:tags r:id="rId3"/>
            </p:custDataLst>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custDataLst>
              <p:tags r:id="rId4"/>
            </p:custDataLst>
          </p:nvPr>
        </p:nvSpPr>
        <p:spPr>
          <a:xfrm>
            <a:off x="839789" y="2505075"/>
            <a:ext cx="5157787"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5" name="Text Placeholder 4"/>
          <p:cNvSpPr>
            <a:spLocks noGrp="1"/>
          </p:cNvSpPr>
          <p:nvPr>
            <p:ph type="body" sz="quarter" idx="3"/>
            <p:custDataLst>
              <p:tags r:id="rId5"/>
            </p:custDataLst>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custDataLst>
              <p:tags r:id="rId6"/>
            </p:custDataLst>
          </p:nvPr>
        </p:nvSpPr>
        <p:spPr>
          <a:xfrm>
            <a:off x="6172201" y="2505075"/>
            <a:ext cx="5183188"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7" name="日期占位符 6"/>
          <p:cNvSpPr>
            <a:spLocks noGrp="1"/>
          </p:cNvSpPr>
          <p:nvPr>
            <p:ph type="dt" sz="half" idx="10"/>
            <p:custDataLst>
              <p:tags r:id="rId7"/>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custDataLst>
              <p:tags r:id="rId8"/>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custDataLst>
              <p:tags r:id="rId9"/>
            </p:custDataLst>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F92C10E-045F-4C04-BCE7-84753817AD3F}" type="slidenum">
              <a:rPr kumimoji="0"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pPr fontAlgn="base"/>
            <a:r>
              <a:rPr lang="zh-CN" altLang="en-US" strike="noStrike" noProof="1" smtClean="0"/>
              <a:t>单击此处编辑母版标题样式</a:t>
            </a:r>
            <a:endParaRPr lang="en-US" strike="noStrike" noProof="1"/>
          </a:p>
        </p:txBody>
      </p:sp>
      <p:sp>
        <p:nvSpPr>
          <p:cNvPr id="3" name="日期占位符 2"/>
          <p:cNvSpPr>
            <a:spLocks noGrp="1"/>
          </p:cNvSpPr>
          <p:nvPr>
            <p:ph type="dt" sz="half" idx="10"/>
            <p:custDataLst>
              <p:tags r:id="rId3"/>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custDataLst>
              <p:tags r:id="rId4"/>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custDataLst>
              <p:tags r:id="rId5"/>
            </p:custDataLst>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F92C10E-045F-4C04-BCE7-84753817AD3F}" type="slidenum">
              <a:rPr kumimoji="0"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custDataLst>
              <p:tags r:id="rId3"/>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custDataLst>
              <p:tags r:id="rId4"/>
            </p:custDataLst>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F92C10E-045F-4C04-BCE7-84753817AD3F}" type="slidenum">
              <a:rPr kumimoji="0"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en-US" strike="noStrike" noProof="1"/>
          </a:p>
        </p:txBody>
      </p:sp>
      <p:sp>
        <p:nvSpPr>
          <p:cNvPr id="3" name="Content Placeholder 2"/>
          <p:cNvSpPr>
            <a:spLocks noGrp="1"/>
          </p:cNvSpPr>
          <p:nvPr>
            <p:ph idx="1"/>
            <p:custDataLst>
              <p:tags r:id="rId3"/>
            </p:custDataLst>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Text Placeholder 3"/>
          <p:cNvSpPr>
            <a:spLocks noGrp="1"/>
          </p:cNvSpPr>
          <p:nvPr>
            <p:ph type="body" sz="half" idx="2"/>
            <p:custDataLst>
              <p:tags r:id="rId4"/>
            </p:custDataLst>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custDataLst>
              <p:tags r:id="rId5"/>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custDataLst>
              <p:tags r:id="rId6"/>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custDataLst>
              <p:tags r:id="rId7"/>
            </p:custDataLst>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F92C10E-045F-4C04-BCE7-84753817AD3F}" type="slidenum">
              <a:rPr kumimoji="0"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en-US" strike="noStrike" noProof="1"/>
          </a:p>
        </p:txBody>
      </p:sp>
      <p:sp>
        <p:nvSpPr>
          <p:cNvPr id="3" name="Picture Placeholder 2"/>
          <p:cNvSpPr>
            <a:spLocks noGrp="1" noChangeAspect="1"/>
          </p:cNvSpPr>
          <p:nvPr>
            <p:ph type="pic" idx="1"/>
            <p:custDataLst>
              <p:tags r:id="rId3"/>
            </p:custDataLst>
          </p:nvPr>
        </p:nvSpPr>
        <p:spPr>
          <a:xfrm>
            <a:off x="5183188" y="987427"/>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custDataLst>
              <p:tags r:id="rId4"/>
            </p:custDataLst>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custDataLst>
              <p:tags r:id="rId5"/>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custDataLst>
              <p:tags r:id="rId6"/>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custDataLst>
              <p:tags r:id="rId7"/>
            </p:custDataLst>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F92C10E-045F-4C04-BCE7-84753817AD3F}" type="slidenum">
              <a:rPr kumimoji="0"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p:hf sldNum="0"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tags" Target="../tags/tag111.xml"/><Relationship Id="rId3" Type="http://schemas.openxmlformats.org/officeDocument/2006/relationships/slideLayout" Target="../slideLayouts/slideLayout3.xml"/><Relationship Id="rId29" Type="http://schemas.openxmlformats.org/officeDocument/2006/relationships/tags" Target="../tags/tag110.xml"/><Relationship Id="rId28" Type="http://schemas.openxmlformats.org/officeDocument/2006/relationships/tags" Target="../tags/tag109.xml"/><Relationship Id="rId27" Type="http://schemas.openxmlformats.org/officeDocument/2006/relationships/tags" Target="../tags/tag108.xml"/><Relationship Id="rId26" Type="http://schemas.openxmlformats.org/officeDocument/2006/relationships/tags" Target="../tags/tag107.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custDataLst>
              <p:tags r:id="rId26"/>
            </p:custDataLst>
          </p:nvPr>
        </p:nvSpPr>
        <p:spPr>
          <a:xfrm>
            <a:off x="838200" y="365125"/>
            <a:ext cx="10515600" cy="1325563"/>
          </a:xfrm>
          <a:prstGeom prst="rect">
            <a:avLst/>
          </a:prstGeom>
          <a:noFill/>
          <a:ln w="9525">
            <a:noFill/>
          </a:ln>
        </p:spPr>
        <p:txBody>
          <a:bodyPr anchor="ctr"/>
          <a:lstStyle/>
          <a:p>
            <a:pPr lvl="0"/>
            <a:r>
              <a:rPr lang="zh-CN" altLang="en-US"/>
              <a:t>单击此处编辑母版标题样式</a:t>
            </a:r>
            <a:endParaRPr lang="en-US" altLang="zh-CN"/>
          </a:p>
        </p:txBody>
      </p:sp>
      <p:sp>
        <p:nvSpPr>
          <p:cNvPr id="1027" name="Text Placeholder 2"/>
          <p:cNvSpPr>
            <a:spLocks noGrp="1"/>
          </p:cNvSpPr>
          <p:nvPr>
            <p:ph type="body" idx="5"/>
            <p:custDataLst>
              <p:tags r:id="rId27"/>
            </p:custDataLst>
          </p:nvPr>
        </p:nvSpPr>
        <p:spPr>
          <a:xfrm>
            <a:off x="838200" y="1825625"/>
            <a:ext cx="10515600" cy="4351338"/>
          </a:xfrm>
          <a:prstGeom prst="rect">
            <a:avLst/>
          </a:prstGeom>
          <a:noFill/>
          <a:ln w="9525">
            <a:noFill/>
          </a:ln>
        </p:spPr>
        <p:txBody>
          <a:bodyPr anchor="t"/>
          <a:lstStyle/>
          <a:p>
            <a:pPr lvl="0"/>
            <a:r>
              <a:rPr lang="zh-CN" altLang="en-US"/>
              <a:t>单击此处编辑母版文本样式</a:t>
            </a:r>
            <a:endParaRPr lang="zh-CN" altLang="en-US"/>
          </a:p>
          <a:p>
            <a:pPr lvl="1" indent="-227330"/>
            <a:r>
              <a:rPr lang="zh-CN" altLang="en-US"/>
              <a:t>第二级</a:t>
            </a:r>
            <a:endParaRPr lang="zh-CN" altLang="en-US"/>
          </a:p>
          <a:p>
            <a:pPr lvl="2" indent="-227330"/>
            <a:r>
              <a:rPr lang="zh-CN" altLang="en-US"/>
              <a:t>第三级</a:t>
            </a:r>
            <a:endParaRPr lang="zh-CN" altLang="en-US"/>
          </a:p>
          <a:p>
            <a:pPr lvl="3" indent="-227330"/>
            <a:r>
              <a:rPr lang="zh-CN" altLang="en-US"/>
              <a:t>第四级</a:t>
            </a:r>
            <a:endParaRPr lang="zh-CN" altLang="en-US"/>
          </a:p>
          <a:p>
            <a:pPr lvl="4" indent="-227330"/>
            <a:r>
              <a:rPr lang="zh-CN" altLang="en-US"/>
              <a:t>第五级</a:t>
            </a:r>
            <a:endParaRPr lang="en-US" altLang="zh-CN"/>
          </a:p>
        </p:txBody>
      </p:sp>
      <p:sp>
        <p:nvSpPr>
          <p:cNvPr id="4" name="Date Placeholder 3"/>
          <p:cNvSpPr>
            <a:spLocks noGrp="1"/>
          </p:cNvSpPr>
          <p:nvPr>
            <p:ph type="dt" sz="half" idx="2"/>
            <p:custDataLst>
              <p:tags r:id="rId28"/>
            </p:custDataLst>
          </p:nvPr>
        </p:nvSpPr>
        <p:spPr>
          <a:xfrm>
            <a:off x="838200" y="6356350"/>
            <a:ext cx="2743200" cy="365125"/>
          </a:xfrm>
          <a:prstGeom prst="rect">
            <a:avLst/>
          </a:prstGeom>
        </p:spPr>
        <p:txBody>
          <a:bodyPr vert="horz" lIns="91440" tIns="45720" rIns="91440" bIns="45720" rtlCol="0" anchor="ctr"/>
          <a:lstStyle>
            <a:lvl1pPr algn="l" eaLnBrk="0" hangingPunct="0">
              <a:buFontTx/>
              <a:buNone/>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Footer Placeholder 4"/>
          <p:cNvSpPr>
            <a:spLocks noGrp="1"/>
          </p:cNvSpPr>
          <p:nvPr>
            <p:ph type="ftr" sz="quarter" idx="3"/>
            <p:custDataLst>
              <p:tags r:id="rId29"/>
            </p:custDataLst>
          </p:nvPr>
        </p:nvSpPr>
        <p:spPr>
          <a:xfrm>
            <a:off x="4038600" y="6356350"/>
            <a:ext cx="4114800" cy="365125"/>
          </a:xfrm>
          <a:prstGeom prst="rect">
            <a:avLst/>
          </a:prstGeom>
        </p:spPr>
        <p:txBody>
          <a:bodyPr vert="horz" lIns="91440" tIns="45720" rIns="91440" bIns="45720" rtlCol="0" anchor="ctr"/>
          <a:lstStyle>
            <a:lvl1pPr algn="ctr" eaLnBrk="0" hangingPunct="0">
              <a:buFontTx/>
              <a:buNone/>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Slide Number Placeholder 5"/>
          <p:cNvSpPr>
            <a:spLocks noGrp="1"/>
          </p:cNvSpPr>
          <p:nvPr>
            <p:ph type="sldNum" sz="quarter" idx="4"/>
            <p:custDataLst>
              <p:tags r:id="rId30"/>
            </p:custDataLst>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buFont typeface="Arial" panose="020B0604020202020204" pitchFamily="34" charset="0"/>
              <a:buNone/>
              <a:defRPr sz="1200" noProof="1">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F92C10E-045F-4C04-BCE7-84753817AD3F}" type="slidenum">
              <a:rPr kumimoji="0"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transition/>
  <p:hf sldNum="0"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7330" indent="-22733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530" indent="-22733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730" indent="-22733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930" indent="-22733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6130" indent="-22733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113.xml"/><Relationship Id="rId1" Type="http://schemas.openxmlformats.org/officeDocument/2006/relationships/tags" Target="../tags/tag11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81.xml"/><Relationship Id="rId6" Type="http://schemas.openxmlformats.org/officeDocument/2006/relationships/tags" Target="../tags/tag180.xml"/><Relationship Id="rId5" Type="http://schemas.openxmlformats.org/officeDocument/2006/relationships/image" Target="../media/image15.png"/><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5.xml"/><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image" Target="../media/image16.png"/><Relationship Id="rId2" Type="http://schemas.openxmlformats.org/officeDocument/2006/relationships/tags" Target="../tags/tag192.xml"/><Relationship Id="rId1" Type="http://schemas.openxmlformats.org/officeDocument/2006/relationships/tags" Target="../tags/tag191.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01.xml"/><Relationship Id="rId4" Type="http://schemas.openxmlformats.org/officeDocument/2006/relationships/tags" Target="../tags/tag200.xml"/><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s>
</file>

<file path=ppt/slides/_rels/slide16.xml.rels><?xml version="1.0" encoding="UTF-8" standalone="yes"?>
<Relationships xmlns="http://schemas.openxmlformats.org/package/2006/relationships"><Relationship Id="rId9" Type="http://schemas.openxmlformats.org/officeDocument/2006/relationships/tags" Target="../tags/tag210.xml"/><Relationship Id="rId8" Type="http://schemas.openxmlformats.org/officeDocument/2006/relationships/tags" Target="../tags/tag209.xml"/><Relationship Id="rId7" Type="http://schemas.openxmlformats.org/officeDocument/2006/relationships/tags" Target="../tags/tag208.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3" Type="http://schemas.openxmlformats.org/officeDocument/2006/relationships/slideLayout" Target="../slideLayouts/slideLayout7.xml"/><Relationship Id="rId12" Type="http://schemas.openxmlformats.org/officeDocument/2006/relationships/tags" Target="../tags/tag213.xml"/><Relationship Id="rId11" Type="http://schemas.openxmlformats.org/officeDocument/2006/relationships/tags" Target="../tags/tag212.xml"/><Relationship Id="rId10" Type="http://schemas.openxmlformats.org/officeDocument/2006/relationships/tags" Target="../tags/tag211.xml"/><Relationship Id="rId1" Type="http://schemas.openxmlformats.org/officeDocument/2006/relationships/tags" Target="../tags/tag202.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image" Target="../media/image17.png"/><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png"/><Relationship Id="rId7" Type="http://schemas.openxmlformats.org/officeDocument/2006/relationships/tags" Target="../tags/tag119.xml"/><Relationship Id="rId6" Type="http://schemas.openxmlformats.org/officeDocument/2006/relationships/image" Target="../media/image7.jpeg"/><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29.xml"/><Relationship Id="rId7" Type="http://schemas.openxmlformats.org/officeDocument/2006/relationships/image" Target="../media/image10.jpeg"/><Relationship Id="rId6" Type="http://schemas.openxmlformats.org/officeDocument/2006/relationships/tags" Target="../tags/tag128.xml"/><Relationship Id="rId5" Type="http://schemas.openxmlformats.org/officeDocument/2006/relationships/image" Target="../media/image9.jpeg"/><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6.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image" Target="../media/image11.png"/><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0" Type="http://schemas.openxmlformats.org/officeDocument/2006/relationships/slideLayout" Target="../slideLayouts/slideLayout2.xml"/><Relationship Id="rId1" Type="http://schemas.openxmlformats.org/officeDocument/2006/relationships/tags" Target="../tags/tag134.xml"/></Relationships>
</file>

<file path=ppt/slides/_rels/slide7.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image" Target="../media/image12.png"/><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4" Type="http://schemas.openxmlformats.org/officeDocument/2006/relationships/slideLayout" Target="../slideLayouts/slideLayout2.xml"/><Relationship Id="rId23" Type="http://schemas.openxmlformats.org/officeDocument/2006/relationships/tags" Target="../tags/tag163.xml"/><Relationship Id="rId22" Type="http://schemas.openxmlformats.org/officeDocument/2006/relationships/tags" Target="../tags/tag162.xml"/><Relationship Id="rId21" Type="http://schemas.openxmlformats.org/officeDocument/2006/relationships/tags" Target="../tags/tag161.xml"/><Relationship Id="rId20" Type="http://schemas.openxmlformats.org/officeDocument/2006/relationships/tags" Target="../tags/tag160.xml"/><Relationship Id="rId2" Type="http://schemas.openxmlformats.org/officeDocument/2006/relationships/tags" Target="../tags/tag143.xml"/><Relationship Id="rId19" Type="http://schemas.openxmlformats.org/officeDocument/2006/relationships/tags" Target="../tags/tag159.xml"/><Relationship Id="rId18" Type="http://schemas.openxmlformats.org/officeDocument/2006/relationships/tags" Target="../tags/tag158.xml"/><Relationship Id="rId17" Type="http://schemas.openxmlformats.org/officeDocument/2006/relationships/tags" Target="../tags/tag157.xml"/><Relationship Id="rId16" Type="http://schemas.openxmlformats.org/officeDocument/2006/relationships/tags" Target="../tags/tag156.xml"/><Relationship Id="rId15" Type="http://schemas.openxmlformats.org/officeDocument/2006/relationships/tags" Target="../tags/tag155.xml"/><Relationship Id="rId14" Type="http://schemas.openxmlformats.org/officeDocument/2006/relationships/tags" Target="../tags/tag154.xml"/><Relationship Id="rId13" Type="http://schemas.openxmlformats.org/officeDocument/2006/relationships/tags" Target="../tags/tag153.xml"/><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tags" Target="../tags/tag14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4.png"/><Relationship Id="rId7" Type="http://schemas.openxmlformats.org/officeDocument/2006/relationships/tags" Target="../tags/tag172.xml"/><Relationship Id="rId6" Type="http://schemas.openxmlformats.org/officeDocument/2006/relationships/image" Target="../media/image13.png"/><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custDataLst>
              <p:tags r:id="rId1"/>
            </p:custDataLst>
          </p:nvPr>
        </p:nvSpPr>
        <p:spPr>
          <a:xfrm>
            <a:off x="838200" y="95885"/>
            <a:ext cx="10525125" cy="1938020"/>
          </a:xfrm>
          <a:prstGeom prst="rect">
            <a:avLst/>
          </a:prstGeom>
          <a:noFill/>
          <a:ln w="9525">
            <a:noFill/>
          </a:ln>
        </p:spPr>
        <p:txBody>
          <a:bodyPr wrap="square" anchor="t">
            <a:spAutoFit/>
          </a:bodyPr>
          <a:lstStyle/>
          <a:p>
            <a:pPr algn="ctr">
              <a:spcBef>
                <a:spcPct val="50000"/>
              </a:spcBef>
            </a:pPr>
            <a:r>
              <a:rPr lang="zh-CN" altLang="en-US" sz="4800" b="1">
                <a:solidFill>
                  <a:srgbClr val="FF0000"/>
                </a:solidFill>
                <a:latin typeface="Times New Roman" panose="02020603050405020304" pitchFamily="18" charset="0"/>
                <a:ea typeface="宋体" panose="02010600030101010101" pitchFamily="2" charset="-122"/>
              </a:rPr>
              <a:t>第</a:t>
            </a:r>
            <a:r>
              <a:rPr lang="en-US" altLang="zh-CN" sz="4800" b="1">
                <a:solidFill>
                  <a:srgbClr val="FF0000"/>
                </a:solidFill>
                <a:latin typeface="Times New Roman" panose="02020603050405020304" pitchFamily="18" charset="0"/>
                <a:ea typeface="宋体" panose="02010600030101010101" pitchFamily="2" charset="-122"/>
              </a:rPr>
              <a:t>3</a:t>
            </a:r>
            <a:r>
              <a:rPr lang="zh-CN" altLang="en-US" sz="4800" b="1">
                <a:solidFill>
                  <a:srgbClr val="FF0000"/>
                </a:solidFill>
                <a:latin typeface="Times New Roman" panose="02020603050405020304" pitchFamily="18" charset="0"/>
                <a:ea typeface="宋体" panose="02010600030101010101" pitchFamily="2" charset="-122"/>
              </a:rPr>
              <a:t>节   </a:t>
            </a:r>
            <a:r>
              <a:rPr lang="zh-CN" sz="4800" b="1">
                <a:solidFill>
                  <a:srgbClr val="FF0000"/>
                </a:solidFill>
                <a:latin typeface="Times New Roman" panose="02020603050405020304" pitchFamily="18" charset="0"/>
                <a:ea typeface="宋体" panose="02010600030101010101" pitchFamily="2" charset="-122"/>
              </a:rPr>
              <a:t>生态工程</a:t>
            </a:r>
            <a:endParaRPr lang="zh-CN" sz="4800" b="1">
              <a:solidFill>
                <a:srgbClr val="FF0000"/>
              </a:solidFill>
              <a:latin typeface="Times New Roman" panose="02020603050405020304" pitchFamily="18" charset="0"/>
              <a:ea typeface="宋体" panose="02010600030101010101" pitchFamily="2" charset="-122"/>
            </a:endParaRPr>
          </a:p>
          <a:p>
            <a:pPr algn="ctr">
              <a:spcBef>
                <a:spcPct val="50000"/>
              </a:spcBef>
            </a:pPr>
            <a:r>
              <a:rPr lang="zh-CN" altLang="en-US" sz="4800" b="1">
                <a:solidFill>
                  <a:srgbClr val="FF0000"/>
                </a:solidFill>
                <a:latin typeface="Times New Roman" panose="02020603050405020304" pitchFamily="18" charset="0"/>
                <a:ea typeface="宋体" panose="02010600030101010101" pitchFamily="2" charset="-122"/>
              </a:rPr>
              <a:t>一  、  生态工程的基本原理</a:t>
            </a:r>
            <a:endParaRPr lang="zh-CN" altLang="en-US" sz="4800" b="1">
              <a:solidFill>
                <a:srgbClr val="FF0000"/>
              </a:solidFill>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custDataLst>
              <p:tags r:id="rId2"/>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pic>
        <p:nvPicPr>
          <p:cNvPr id="5" name="图片 4"/>
          <p:cNvPicPr>
            <a:picLocks noChangeAspect="1"/>
          </p:cNvPicPr>
          <p:nvPr/>
        </p:nvPicPr>
        <p:blipFill>
          <a:blip r:embed="rId3"/>
          <a:stretch>
            <a:fillRect/>
          </a:stretch>
        </p:blipFill>
        <p:spPr>
          <a:xfrm>
            <a:off x="2681605" y="2124075"/>
            <a:ext cx="8014335" cy="46126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文本框 3"/>
          <p:cNvSpPr txBox="1"/>
          <p:nvPr>
            <p:custDataLst>
              <p:tags r:id="rId2"/>
            </p:custDataLst>
          </p:nvPr>
        </p:nvSpPr>
        <p:spPr>
          <a:xfrm>
            <a:off x="628650" y="641350"/>
            <a:ext cx="10934700" cy="1568450"/>
          </a:xfrm>
          <a:prstGeom prst="rect">
            <a:avLst/>
          </a:prstGeom>
          <a:noFill/>
        </p:spPr>
        <p:txBody>
          <a:bodyPr wrap="square" rtlCol="0">
            <a:spAutoFit/>
          </a:bodyPr>
          <a:lstStyle/>
          <a:p>
            <a:pPr marL="0" algn="just">
              <a:lnSpc>
                <a:spcPct val="100000"/>
              </a:lnSpc>
              <a:buClrTx/>
              <a:buSzTx/>
              <a:buNone/>
            </a:pPr>
            <a:r>
              <a:rPr lang="en-US" altLang="zh-CN" sz="2400" b="1">
                <a:latin typeface="Times New Roman" panose="02020603050405020304" pitchFamily="18" charset="0"/>
                <a:cs typeface="Times New Roman" panose="02020603050405020304" pitchFamily="18" charset="0"/>
                <a:sym typeface="+mn-ea"/>
              </a:rPr>
              <a:t>      </a:t>
            </a:r>
            <a:r>
              <a:rPr lang="en-US" altLang="zh-CN" sz="2800" b="1">
                <a:latin typeface="Times New Roman" panose="02020603050405020304" pitchFamily="18" charset="0"/>
                <a:cs typeface="Times New Roman" panose="02020603050405020304" pitchFamily="18" charset="0"/>
                <a:sym typeface="+mn-ea"/>
              </a:rPr>
              <a:t> </a:t>
            </a:r>
            <a:r>
              <a:rPr lang="en-US" altLang="zh-CN" sz="3200" b="1">
                <a:latin typeface="Times New Roman" panose="02020603050405020304" pitchFamily="18" charset="0"/>
                <a:cs typeface="Times New Roman" panose="02020603050405020304" pitchFamily="18" charset="0"/>
                <a:sym typeface="+mn-ea"/>
              </a:rPr>
              <a:t> </a:t>
            </a:r>
            <a:r>
              <a:rPr sz="3200" b="1">
                <a:latin typeface="Times New Roman" panose="02020603050405020304" pitchFamily="18" charset="0"/>
                <a:cs typeface="Times New Roman" panose="02020603050405020304" pitchFamily="18" charset="0"/>
                <a:sym typeface="+mn-ea"/>
              </a:rPr>
              <a:t>从协调原理出发，想一想，在我国西北地区进行防护林建设，应选择哪些树种？如果在该地区发展畜牧养殖业，你认为应该注意什么问题？</a:t>
            </a:r>
            <a:endParaRPr sz="3200" b="1">
              <a:latin typeface="Times New Roman" panose="02020603050405020304" pitchFamily="18" charset="0"/>
              <a:cs typeface="Times New Roman" panose="02020603050405020304" pitchFamily="18" charset="0"/>
              <a:sym typeface="+mn-ea"/>
            </a:endParaRPr>
          </a:p>
        </p:txBody>
      </p:sp>
      <p:sp>
        <p:nvSpPr>
          <p:cNvPr id="3" name="文本框 2"/>
          <p:cNvSpPr txBox="1"/>
          <p:nvPr>
            <p:custDataLst>
              <p:tags r:id="rId3"/>
            </p:custDataLst>
          </p:nvPr>
        </p:nvSpPr>
        <p:spPr>
          <a:xfrm>
            <a:off x="551815" y="2729865"/>
            <a:ext cx="10934065" cy="2061210"/>
          </a:xfrm>
          <a:prstGeom prst="rect">
            <a:avLst/>
          </a:prstGeom>
          <a:solidFill>
            <a:schemeClr val="accent4">
              <a:lumMod val="20000"/>
              <a:lumOff val="80000"/>
            </a:schemeClr>
          </a:solidFill>
        </p:spPr>
        <p:txBody>
          <a:bodyPr wrap="square" rtlCol="0">
            <a:spAutoFit/>
          </a:bodyPr>
          <a:lstStyle/>
          <a:p>
            <a:pPr algn="l">
              <a:buClrTx/>
              <a:buSzTx/>
              <a:buFontTx/>
            </a:pPr>
            <a:r>
              <a:rPr lang="en-US" altLang="zh-CN" sz="2400" b="1">
                <a:solidFill>
                  <a:srgbClr val="050505"/>
                </a:solidFill>
                <a:latin typeface="Times New Roman" panose="02020603050405020304" pitchFamily="18" charset="0"/>
                <a:cs typeface="Times New Roman" panose="02020603050405020304" pitchFamily="18" charset="0"/>
                <a:sym typeface="+mn-ea"/>
              </a:rPr>
              <a:t>       </a:t>
            </a:r>
            <a:r>
              <a:rPr lang="en-US" altLang="zh-CN" sz="2800" b="1">
                <a:solidFill>
                  <a:srgbClr val="050505"/>
                </a:solidFill>
                <a:latin typeface="+mn-ea"/>
                <a:ea typeface="+mn-ea"/>
                <a:cs typeface="+mn-ea"/>
                <a:sym typeface="+mn-ea"/>
              </a:rPr>
              <a:t> </a:t>
            </a:r>
            <a:r>
              <a:rPr lang="zh-CN" altLang="en-US" sz="3200" b="1">
                <a:solidFill>
                  <a:srgbClr val="050505"/>
                </a:solidFill>
                <a:latin typeface="宋体" panose="02010600030101010101" pitchFamily="2" charset="-122"/>
                <a:sym typeface="+mn-ea"/>
              </a:rPr>
              <a:t>我国西部地区缺雨干旱，土壤较为贫瘠，应该选择</a:t>
            </a:r>
            <a:r>
              <a:rPr lang="zh-CN" altLang="en-US" sz="3200" b="1">
                <a:solidFill>
                  <a:srgbClr val="FF0000"/>
                </a:solidFill>
                <a:latin typeface="宋体" panose="02010600030101010101" pitchFamily="2" charset="-122"/>
                <a:sym typeface="+mn-ea"/>
              </a:rPr>
              <a:t>适合当地自然环境条件的树种</a:t>
            </a:r>
            <a:r>
              <a:rPr lang="zh-CN" altLang="en-US" sz="3200" b="1">
                <a:solidFill>
                  <a:srgbClr val="050505"/>
                </a:solidFill>
                <a:latin typeface="宋体" panose="02010600030101010101" pitchFamily="2" charset="-122"/>
                <a:sym typeface="+mn-ea"/>
              </a:rPr>
              <a:t>，如沙棘、山杏、刺槐、小叶锦鸡儿等。在西北地区发展畜牧养殖业，应该注意</a:t>
            </a:r>
            <a:r>
              <a:rPr lang="zh-CN" altLang="en-US" sz="3200" b="1">
                <a:solidFill>
                  <a:srgbClr val="0812E8"/>
                </a:solidFill>
                <a:latin typeface="宋体" panose="02010600030101010101" pitchFamily="2" charset="-122"/>
                <a:sym typeface="+mn-ea"/>
              </a:rPr>
              <a:t>牲畜数量不能超过草地的承载力</a:t>
            </a:r>
            <a:r>
              <a:rPr lang="zh-CN" altLang="en-US" sz="3200" b="1">
                <a:solidFill>
                  <a:srgbClr val="050505"/>
                </a:solidFill>
                <a:latin typeface="宋体" panose="02010600030101010101" pitchFamily="2" charset="-122"/>
                <a:sym typeface="+mn-ea"/>
              </a:rPr>
              <a:t>。</a:t>
            </a:r>
            <a:endParaRPr lang="zh-CN" altLang="en-US" sz="3200" b="1">
              <a:solidFill>
                <a:srgbClr val="050505"/>
              </a:solidFill>
              <a:latin typeface="宋体" panose="02010600030101010101" pitchFamily="2" charset="-122"/>
              <a:ea typeface="+mn-ea"/>
              <a:cs typeface="+mn-ea"/>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文本框 3"/>
          <p:cNvSpPr txBox="1"/>
          <p:nvPr>
            <p:custDataLst>
              <p:tags r:id="rId2"/>
            </p:custDataLst>
          </p:nvPr>
        </p:nvSpPr>
        <p:spPr>
          <a:xfrm>
            <a:off x="251460" y="258445"/>
            <a:ext cx="11689080" cy="1076325"/>
          </a:xfrm>
          <a:prstGeom prst="rect">
            <a:avLst/>
          </a:prstGeom>
          <a:solidFill>
            <a:schemeClr val="accent4">
              <a:lumMod val="20000"/>
              <a:lumOff val="80000"/>
            </a:schemeClr>
          </a:solidFill>
        </p:spPr>
        <p:txBody>
          <a:bodyPr wrap="square" rtlCol="0">
            <a:spAutoFit/>
          </a:bodyPr>
          <a:lstStyle/>
          <a:p>
            <a:r>
              <a:rPr lang="en-US" altLang="zh-CN" sz="3200" b="1">
                <a:latin typeface="+mn-ea"/>
                <a:ea typeface="+mn-ea"/>
              </a:rPr>
              <a:t>4</a:t>
            </a:r>
            <a:r>
              <a:rPr lang="zh-CN" altLang="en-US" sz="3200" b="1">
                <a:latin typeface="+mn-ea"/>
                <a:ea typeface="+mn-ea"/>
              </a:rPr>
              <a:t>.整体：</a:t>
            </a:r>
            <a:r>
              <a:rPr lang="zh-CN" altLang="en-US" sz="3200" b="1"/>
              <a:t>系统建设以</a:t>
            </a:r>
            <a:r>
              <a:rPr lang="zh-CN" altLang="en-US" sz="3200" b="1">
                <a:solidFill>
                  <a:srgbClr val="FF0000"/>
                </a:solidFill>
              </a:rPr>
              <a:t>整体观</a:t>
            </a:r>
            <a:r>
              <a:rPr lang="zh-CN" altLang="en-US" sz="3200" b="1"/>
              <a:t>为指导，进行生态工程建设时，不仅</a:t>
            </a:r>
            <a:r>
              <a:rPr lang="zh-CN" altLang="en-US" sz="3200" b="1">
                <a:solidFill>
                  <a:srgbClr val="FF0000"/>
                </a:solidFill>
              </a:rPr>
              <a:t>考虑自然生态系统的规律</a:t>
            </a:r>
            <a:r>
              <a:rPr lang="zh-CN" altLang="en-US" sz="3200" b="1"/>
              <a:t>，更要</a:t>
            </a:r>
            <a:r>
              <a:rPr lang="zh-CN" altLang="en-US" sz="3200" b="1">
                <a:solidFill>
                  <a:srgbClr val="0812E8"/>
                </a:solidFill>
              </a:rPr>
              <a:t>考虑经济和社会等系统的影响力</a:t>
            </a:r>
            <a:r>
              <a:rPr lang="zh-CN" altLang="en-US" sz="3200" b="1">
                <a:latin typeface="+mn-ea"/>
                <a:ea typeface="+mn-ea"/>
              </a:rPr>
              <a:t>。</a:t>
            </a:r>
            <a:endParaRPr lang="zh-CN" altLang="en-US" sz="3200" b="1">
              <a:latin typeface="+mn-ea"/>
              <a:ea typeface="+mn-ea"/>
            </a:endParaRPr>
          </a:p>
        </p:txBody>
      </p:sp>
      <p:sp>
        <p:nvSpPr>
          <p:cNvPr id="6" name="文本框 5"/>
          <p:cNvSpPr txBox="1"/>
          <p:nvPr>
            <p:custDataLst>
              <p:tags r:id="rId3"/>
            </p:custDataLst>
          </p:nvPr>
        </p:nvSpPr>
        <p:spPr>
          <a:xfrm>
            <a:off x="4286250" y="1657985"/>
            <a:ext cx="7756525" cy="2676525"/>
          </a:xfrm>
          <a:prstGeom prst="rect">
            <a:avLst/>
          </a:prstGeom>
          <a:noFill/>
        </p:spPr>
        <p:txBody>
          <a:bodyPr wrap="square" rtlCol="0">
            <a:spAutoFit/>
          </a:bodyPr>
          <a:lstStyle/>
          <a:p>
            <a:pPr algn="just">
              <a:lnSpc>
                <a:spcPct val="100000"/>
              </a:lnSpc>
            </a:pPr>
            <a:r>
              <a:rPr lang="zh-CN" sz="2800" b="1">
                <a:latin typeface="+mn-ea"/>
                <a:ea typeface="+mn-ea"/>
              </a:rPr>
              <a:t>（</a:t>
            </a:r>
            <a:r>
              <a:rPr lang="en-US" altLang="zh-CN" sz="2800" b="1">
                <a:latin typeface="+mn-ea"/>
                <a:ea typeface="+mn-ea"/>
              </a:rPr>
              <a:t>1</a:t>
            </a:r>
            <a:r>
              <a:rPr lang="zh-CN" sz="2800" b="1">
                <a:latin typeface="+mn-ea"/>
                <a:ea typeface="+mn-ea"/>
              </a:rPr>
              <a:t>）</a:t>
            </a:r>
            <a:r>
              <a:rPr sz="2800" b="1">
                <a:latin typeface="+mn-ea"/>
                <a:ea typeface="+mn-ea"/>
              </a:rPr>
              <a:t>遵从自然生态系统的规律，</a:t>
            </a:r>
            <a:r>
              <a:rPr sz="2800" b="1">
                <a:solidFill>
                  <a:srgbClr val="FF0000"/>
                </a:solidFill>
                <a:latin typeface="+mn-ea"/>
                <a:ea typeface="+mn-ea"/>
              </a:rPr>
              <a:t>各组分之间要有适当的比例</a:t>
            </a:r>
            <a:r>
              <a:rPr sz="2800" b="1">
                <a:latin typeface="+mn-ea"/>
                <a:ea typeface="+mn-ea"/>
              </a:rPr>
              <a:t>，不同组分之间应构成有序的结构，通过</a:t>
            </a:r>
            <a:r>
              <a:rPr sz="2800" b="1">
                <a:solidFill>
                  <a:srgbClr val="FF0000"/>
                </a:solidFill>
                <a:latin typeface="+mn-ea"/>
                <a:ea typeface="+mn-ea"/>
              </a:rPr>
              <a:t>改变和优化结构</a:t>
            </a:r>
            <a:r>
              <a:rPr sz="2800" b="1">
                <a:latin typeface="+mn-ea"/>
                <a:ea typeface="+mn-ea"/>
              </a:rPr>
              <a:t>，达到</a:t>
            </a:r>
            <a:r>
              <a:rPr sz="2800" b="1">
                <a:solidFill>
                  <a:srgbClr val="0812E8"/>
                </a:solidFill>
                <a:latin typeface="+mn-ea"/>
                <a:ea typeface="+mn-ea"/>
              </a:rPr>
              <a:t>改善系统功能</a:t>
            </a:r>
            <a:r>
              <a:rPr sz="2800" b="1">
                <a:latin typeface="+mn-ea"/>
                <a:ea typeface="+mn-ea"/>
              </a:rPr>
              <a:t>的目的</a:t>
            </a:r>
            <a:r>
              <a:rPr lang="zh-CN" sz="2800" b="1">
                <a:latin typeface="+mn-ea"/>
                <a:ea typeface="+mn-ea"/>
              </a:rPr>
              <a:t>。</a:t>
            </a:r>
            <a:r>
              <a:rPr sz="2800" b="1">
                <a:latin typeface="+mn-ea"/>
                <a:ea typeface="+mn-ea"/>
              </a:rPr>
              <a:t>     </a:t>
            </a:r>
            <a:endParaRPr sz="2800" b="1">
              <a:latin typeface="+mn-ea"/>
              <a:ea typeface="+mn-ea"/>
            </a:endParaRPr>
          </a:p>
          <a:p>
            <a:pPr algn="just">
              <a:lnSpc>
                <a:spcPct val="100000"/>
              </a:lnSpc>
            </a:pPr>
            <a:r>
              <a:rPr lang="zh-CN" sz="2800" b="1">
                <a:latin typeface="+mn-ea"/>
                <a:ea typeface="+mn-ea"/>
              </a:rPr>
              <a:t>（</a:t>
            </a:r>
            <a:r>
              <a:rPr lang="en-US" altLang="zh-CN" sz="2800" b="1">
                <a:latin typeface="+mn-ea"/>
                <a:ea typeface="+mn-ea"/>
              </a:rPr>
              <a:t>2</a:t>
            </a:r>
            <a:r>
              <a:rPr lang="zh-CN" sz="2800" b="1">
                <a:latin typeface="+mn-ea"/>
                <a:ea typeface="+mn-ea"/>
              </a:rPr>
              <a:t>）</a:t>
            </a:r>
            <a:r>
              <a:rPr sz="2800" b="1">
                <a:latin typeface="+mn-ea"/>
                <a:ea typeface="+mn-ea"/>
              </a:rPr>
              <a:t>进行生态工程建设时，不仅要考虑</a:t>
            </a:r>
            <a:r>
              <a:rPr sz="2800" b="1">
                <a:solidFill>
                  <a:srgbClr val="FF0000"/>
                </a:solidFill>
                <a:latin typeface="+mn-ea"/>
                <a:ea typeface="+mn-ea"/>
              </a:rPr>
              <a:t>自然生态系统的规律</a:t>
            </a:r>
            <a:r>
              <a:rPr sz="2800" b="1">
                <a:latin typeface="+mn-ea"/>
                <a:ea typeface="+mn-ea"/>
              </a:rPr>
              <a:t>，更要</a:t>
            </a:r>
            <a:r>
              <a:rPr sz="2800" b="1">
                <a:solidFill>
                  <a:srgbClr val="0812E8"/>
                </a:solidFill>
                <a:latin typeface="+mn-ea"/>
                <a:ea typeface="+mn-ea"/>
              </a:rPr>
              <a:t>考虑经济和社会等系统的影响力</a:t>
            </a:r>
            <a:r>
              <a:rPr lang="zh-CN" sz="2800" b="1">
                <a:latin typeface="+mn-ea"/>
                <a:ea typeface="+mn-ea"/>
              </a:rPr>
              <a:t>。</a:t>
            </a:r>
            <a:endParaRPr lang="zh-CN" sz="2800" b="1">
              <a:latin typeface="+mn-ea"/>
              <a:ea typeface="+mn-ea"/>
            </a:endParaRPr>
          </a:p>
        </p:txBody>
      </p:sp>
      <p:pic>
        <p:nvPicPr>
          <p:cNvPr id="5" name="图片 4"/>
          <p:cNvPicPr>
            <a:picLocks noChangeAspect="1"/>
          </p:cNvPicPr>
          <p:nvPr>
            <p:custDataLst>
              <p:tags r:id="rId4"/>
            </p:custDataLst>
          </p:nvPr>
        </p:nvPicPr>
        <p:blipFill>
          <a:blip r:embed="rId5"/>
          <a:stretch>
            <a:fillRect/>
          </a:stretch>
        </p:blipFill>
        <p:spPr>
          <a:xfrm>
            <a:off x="501015" y="2098675"/>
            <a:ext cx="3887470" cy="3634740"/>
          </a:xfrm>
          <a:prstGeom prst="rect">
            <a:avLst/>
          </a:prstGeom>
        </p:spPr>
      </p:pic>
      <p:sp>
        <p:nvSpPr>
          <p:cNvPr id="34" name="文本框 6"/>
          <p:cNvSpPr txBox="1">
            <a:spLocks noChangeArrowheads="1"/>
          </p:cNvSpPr>
          <p:nvPr>
            <p:custDataLst>
              <p:tags r:id="rId6"/>
            </p:custDataLst>
          </p:nvPr>
        </p:nvSpPr>
        <p:spPr bwMode="auto">
          <a:xfrm>
            <a:off x="473075" y="5733415"/>
            <a:ext cx="3915410" cy="460375"/>
          </a:xfrm>
          <a:prstGeom prst="rect">
            <a:avLst/>
          </a:prstGeom>
          <a:noFill/>
          <a:ln w="9525">
            <a:noFill/>
            <a:miter lim="800000"/>
          </a:ln>
        </p:spPr>
        <p:txBody>
          <a:bodyPr wrap="square">
            <a:spAutoFit/>
          </a:bodyPr>
          <a:lstStyle/>
          <a:p>
            <a:pPr algn="ctr">
              <a:lnSpc>
                <a:spcPct val="100000"/>
              </a:lnSpc>
              <a:spcBef>
                <a:spcPct val="0"/>
              </a:spcBef>
            </a:pPr>
            <a:r>
              <a:rPr lang="zh-CN" altLang="en-US" sz="2400" b="1">
                <a:solidFill>
                  <a:srgbClr val="050505"/>
                </a:solidFill>
                <a:latin typeface="楷体" panose="02010609060101010101" charset="-122"/>
                <a:ea typeface="楷体" panose="02010609060101010101" charset="-122"/>
                <a:sym typeface="Arial" panose="020B0604020202020204" pitchFamily="34" charset="0"/>
              </a:rPr>
              <a:t>社会</a:t>
            </a:r>
            <a:r>
              <a:rPr lang="en-US" altLang="zh-CN" sz="2400" b="1">
                <a:solidFill>
                  <a:srgbClr val="050505"/>
                </a:solidFill>
                <a:latin typeface="楷体" panose="02010609060101010101" charset="-122"/>
                <a:ea typeface="楷体" panose="02010609060101010101" charset="-122"/>
                <a:sym typeface="Arial" panose="020B0604020202020204" pitchFamily="34" charset="0"/>
              </a:rPr>
              <a:t>—</a:t>
            </a:r>
            <a:r>
              <a:rPr lang="zh-CN" altLang="en-US" sz="2400" b="1">
                <a:solidFill>
                  <a:srgbClr val="050505"/>
                </a:solidFill>
                <a:latin typeface="楷体" panose="02010609060101010101" charset="-122"/>
                <a:ea typeface="楷体" panose="02010609060101010101" charset="-122"/>
                <a:sym typeface="Arial" panose="020B0604020202020204" pitchFamily="34" charset="0"/>
              </a:rPr>
              <a:t>经济</a:t>
            </a:r>
            <a:r>
              <a:rPr lang="en-US" altLang="zh-CN" sz="2400" b="1">
                <a:solidFill>
                  <a:srgbClr val="050505"/>
                </a:solidFill>
                <a:latin typeface="楷体" panose="02010609060101010101" charset="-122"/>
                <a:ea typeface="楷体" panose="02010609060101010101" charset="-122"/>
                <a:sym typeface="Arial" panose="020B0604020202020204" pitchFamily="34" charset="0"/>
              </a:rPr>
              <a:t>—</a:t>
            </a:r>
            <a:r>
              <a:rPr lang="zh-CN" altLang="en-US" sz="2400" b="1">
                <a:solidFill>
                  <a:srgbClr val="050505"/>
                </a:solidFill>
                <a:latin typeface="楷体" panose="02010609060101010101" charset="-122"/>
                <a:ea typeface="楷体" panose="02010609060101010101" charset="-122"/>
                <a:sym typeface="Arial" panose="020B0604020202020204" pitchFamily="34" charset="0"/>
              </a:rPr>
              <a:t>自然复合系统</a:t>
            </a:r>
            <a:endParaRPr lang="zh-CN" altLang="en-US" sz="2400" b="1">
              <a:solidFill>
                <a:srgbClr val="050505"/>
              </a:solidFill>
              <a:latin typeface="楷体" panose="02010609060101010101" charset="-122"/>
              <a:ea typeface="楷体" panose="02010609060101010101" charset="-122"/>
              <a:sym typeface="Arial" panose="020B0604020202020204" pitchFamily="34" charset="0"/>
            </a:endParaRPr>
          </a:p>
        </p:txBody>
      </p:sp>
      <p:sp>
        <p:nvSpPr>
          <p:cNvPr id="8" name="文本框 7"/>
          <p:cNvSpPr txBox="1"/>
          <p:nvPr>
            <p:custDataLst>
              <p:tags r:id="rId7"/>
            </p:custDataLst>
          </p:nvPr>
        </p:nvSpPr>
        <p:spPr>
          <a:xfrm>
            <a:off x="4388485" y="4608830"/>
            <a:ext cx="7654290" cy="1383665"/>
          </a:xfrm>
          <a:prstGeom prst="rect">
            <a:avLst/>
          </a:prstGeom>
          <a:noFill/>
        </p:spPr>
        <p:txBody>
          <a:bodyPr wrap="square" rtlCol="0">
            <a:spAutoFit/>
          </a:bodyPr>
          <a:lstStyle/>
          <a:p>
            <a:pPr algn="just">
              <a:lnSpc>
                <a:spcPct val="100000"/>
              </a:lnSpc>
            </a:pPr>
            <a:r>
              <a:rPr lang="zh-CN" sz="2800" b="1">
                <a:latin typeface="+mn-ea"/>
                <a:ea typeface="+mn-ea"/>
              </a:rPr>
              <a:t>（</a:t>
            </a:r>
            <a:r>
              <a:rPr lang="en-US" altLang="zh-CN" sz="2800" b="1">
                <a:latin typeface="+mn-ea"/>
                <a:ea typeface="+mn-ea"/>
              </a:rPr>
              <a:t>3</a:t>
            </a:r>
            <a:r>
              <a:rPr lang="zh-CN" sz="2800" b="1">
                <a:latin typeface="+mn-ea"/>
                <a:ea typeface="+mn-ea"/>
              </a:rPr>
              <a:t>）意义：只有应用整体性原理,才能</a:t>
            </a:r>
            <a:r>
              <a:rPr lang="zh-CN" sz="2800" b="1">
                <a:solidFill>
                  <a:srgbClr val="FF0000"/>
                </a:solidFill>
                <a:latin typeface="+mn-ea"/>
                <a:ea typeface="+mn-ea"/>
              </a:rPr>
              <a:t>统一协调当前与长远、局部与整体、开发建设与环境保护之间的关系</a:t>
            </a:r>
            <a:r>
              <a:rPr lang="zh-CN" sz="2800" b="1">
                <a:latin typeface="+mn-ea"/>
                <a:ea typeface="+mn-ea"/>
              </a:rPr>
              <a:t>,</a:t>
            </a:r>
            <a:r>
              <a:rPr lang="zh-CN" sz="2800" b="1">
                <a:solidFill>
                  <a:srgbClr val="0812E8"/>
                </a:solidFill>
                <a:latin typeface="+mn-ea"/>
                <a:ea typeface="+mn-ea"/>
              </a:rPr>
              <a:t>保障生态系统的平衡和稳定</a:t>
            </a:r>
            <a:r>
              <a:rPr lang="zh-CN" sz="2800" b="1">
                <a:latin typeface="+mn-ea"/>
                <a:ea typeface="+mn-ea"/>
              </a:rPr>
              <a:t>。</a:t>
            </a:r>
            <a:endParaRPr lang="zh-CN" sz="2800" b="1">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to="" calcmode="lin" valueType="num">
                                      <p:cBhvr>
                                        <p:cTn id="17" dur="1" fill="hold"/>
                                        <p:tgtEl>
                                          <p:spTgt spid="5"/>
                                        </p:tgtEl>
                                      </p:cBhvr>
                                    </p:anim>
                                  </p:childTnLst>
                                </p:cTn>
                              </p:par>
                              <p:par>
                                <p:cTn id="18" presetID="24"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 to="" calcmode="lin" valueType="num">
                                      <p:cBhvr>
                                        <p:cTn id="20" dur="1" fill="hold"/>
                                        <p:tgtEl>
                                          <p:spTgt spid="34"/>
                                        </p:tgtEl>
                                      </p:cBhvr>
                                    </p:anim>
                                  </p:childTnLst>
                                </p:cTn>
                              </p:par>
                            </p:childTnLst>
                          </p:cTn>
                        </p:par>
                      </p:childTnLst>
                    </p:cTn>
                  </p:par>
                  <p:par>
                    <p:cTn id="21" fill="hold">
                      <p:stCondLst>
                        <p:cond delay="indefinite"/>
                      </p:stCondLst>
                      <p:childTnLst>
                        <p:par>
                          <p:cTn id="22" fill="hold">
                            <p:stCondLst>
                              <p:cond delay="0"/>
                            </p:stCondLst>
                            <p:childTnLst>
                              <p:par>
                                <p:cTn id="23" presetID="24"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to="" calcmode="lin" valueType="num">
                                      <p:cBhvr>
                                        <p:cTn id="25" dur="1" fill="hold"/>
                                        <p:tgtEl>
                                          <p:spTgt spid="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p:bldP spid="3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0" name="文本框 9"/>
          <p:cNvSpPr txBox="1"/>
          <p:nvPr>
            <p:custDataLst>
              <p:tags r:id="rId2"/>
            </p:custDataLst>
          </p:nvPr>
        </p:nvSpPr>
        <p:spPr>
          <a:xfrm>
            <a:off x="301625" y="969010"/>
            <a:ext cx="11539855" cy="51993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1" hangingPunct="0">
              <a:lnSpc>
                <a:spcPct val="100000"/>
              </a:lnSpc>
              <a:spcBef>
                <a:spcPct val="0"/>
              </a:spcBef>
              <a:spcAft>
                <a:spcPct val="0"/>
              </a:spcAft>
              <a:buClrTx/>
              <a:buSzTx/>
              <a:buFontTx/>
              <a:buNone/>
            </a:pPr>
            <a:r>
              <a:rPr kumimoji="0" sz="2800" b="1" i="0" u="none" strike="noStrike" cap="none" spc="0" normalizeH="0" baseline="0">
                <a:latin typeface="宋体" panose="02010600030101010101" pitchFamily="2" charset="-122"/>
                <a:sym typeface="Arial" panose="020B0604020202020204"/>
              </a:rPr>
              <a:t>1.尝试画出桑基鱼塘中的食物链</a:t>
            </a:r>
            <a:r>
              <a:rPr kumimoji="0" lang="zh-CN" sz="2800" b="1" i="0" u="none" strike="noStrike" cap="none" spc="0" normalizeH="0" baseline="0">
                <a:latin typeface="宋体" panose="02010600030101010101" pitchFamily="2" charset="-122"/>
                <a:sym typeface="Arial" panose="020B0604020202020204"/>
              </a:rPr>
              <a:t>。</a:t>
            </a:r>
            <a:endParaRPr kumimoji="0" lang="zh-CN" sz="2800" b="1" i="0" u="none" strike="noStrike" cap="none" spc="0" normalizeH="0" baseline="0">
              <a:latin typeface="宋体" panose="02010600030101010101" pitchFamily="2" charset="-122"/>
              <a:sym typeface="Arial" panose="020B0604020202020204"/>
            </a:endParaRPr>
          </a:p>
          <a:p>
            <a:pPr marL="0" marR="0" indent="0" algn="l" defTabSz="914400" rtl="0" fontAlgn="auto" latinLnBrk="1" hangingPunct="0">
              <a:lnSpc>
                <a:spcPct val="100000"/>
              </a:lnSpc>
              <a:spcBef>
                <a:spcPct val="0"/>
              </a:spcBef>
              <a:spcAft>
                <a:spcPct val="0"/>
              </a:spcAft>
              <a:buClrTx/>
              <a:buSzTx/>
              <a:buFontTx/>
              <a:buNone/>
            </a:pPr>
            <a:endParaRPr kumimoji="0" lang="zh-CN" sz="2800" b="1" i="0" u="none" strike="noStrike" cap="none" spc="0" normalizeH="0" baseline="0">
              <a:latin typeface="宋体" panose="02010600030101010101" pitchFamily="2" charset="-122"/>
              <a:sym typeface="Arial" panose="020B0604020202020204"/>
            </a:endParaRPr>
          </a:p>
          <a:p>
            <a:pPr marL="0" marR="0" indent="0" algn="l" defTabSz="914400" rtl="0" fontAlgn="auto" latinLnBrk="1" hangingPunct="0">
              <a:lnSpc>
                <a:spcPct val="100000"/>
              </a:lnSpc>
              <a:spcBef>
                <a:spcPct val="0"/>
              </a:spcBef>
              <a:spcAft>
                <a:spcPct val="0"/>
              </a:spcAft>
              <a:buClrTx/>
              <a:buSzTx/>
              <a:buFontTx/>
              <a:buNone/>
            </a:pPr>
            <a:endParaRPr kumimoji="0" lang="zh-CN" sz="2800" b="1" i="0" u="none" strike="noStrike" cap="none" spc="0" normalizeH="0" baseline="0">
              <a:latin typeface="宋体" panose="02010600030101010101" pitchFamily="2" charset="-122"/>
              <a:sym typeface="Arial" panose="020B0604020202020204"/>
            </a:endParaRPr>
          </a:p>
          <a:p>
            <a:pPr marL="0" marR="0" indent="0" algn="l" defTabSz="914400" rtl="0" fontAlgn="auto" latinLnBrk="1" hangingPunct="0">
              <a:lnSpc>
                <a:spcPct val="100000"/>
              </a:lnSpc>
              <a:spcBef>
                <a:spcPct val="0"/>
              </a:spcBef>
              <a:spcAft>
                <a:spcPct val="0"/>
              </a:spcAft>
              <a:buClrTx/>
              <a:buSzTx/>
              <a:buFontTx/>
              <a:buNone/>
            </a:pPr>
            <a:r>
              <a:rPr kumimoji="0" lang="en-US" altLang="zh-CN" sz="2800" b="1" i="0" u="none" strike="noStrike" cap="none" spc="0" normalizeH="0" baseline="0">
                <a:latin typeface="宋体" panose="02010600030101010101" pitchFamily="2" charset="-122"/>
                <a:sym typeface="Arial" panose="020B0604020202020204"/>
              </a:rPr>
              <a:t>2.</a:t>
            </a:r>
            <a:r>
              <a:rPr kumimoji="0" lang="zh-CN" altLang="en-US" sz="2800" b="1" i="0" u="none" strike="noStrike" cap="none" spc="0" normalizeH="0" baseline="0">
                <a:latin typeface="宋体" panose="02010600030101010101" pitchFamily="2" charset="-122"/>
                <a:sym typeface="Arial" panose="020B0604020202020204"/>
              </a:rPr>
              <a:t>桑基鱼塘应用了生态工程的哪些基本原理？</a:t>
            </a:r>
            <a:endParaRPr kumimoji="0" lang="zh-CN" altLang="en-US" sz="2800" b="1" i="0" u="none" strike="noStrike" cap="none" spc="0" normalizeH="0" baseline="0">
              <a:latin typeface="宋体" panose="02010600030101010101" pitchFamily="2" charset="-122"/>
              <a:sym typeface="Arial" panose="020B0604020202020204"/>
            </a:endParaRPr>
          </a:p>
          <a:p>
            <a:pPr marL="0" marR="0" indent="0" algn="l" defTabSz="914400" rtl="0" fontAlgn="auto" latinLnBrk="1" hangingPunct="0">
              <a:lnSpc>
                <a:spcPct val="100000"/>
              </a:lnSpc>
              <a:spcBef>
                <a:spcPct val="0"/>
              </a:spcBef>
              <a:spcAft>
                <a:spcPct val="0"/>
              </a:spcAft>
              <a:buClrTx/>
              <a:buSzTx/>
              <a:buFontTx/>
              <a:buNone/>
            </a:pPr>
            <a:endParaRPr kumimoji="0" lang="zh-CN" altLang="en-US" sz="2800" b="1" i="0" u="none" strike="noStrike" cap="none" spc="0" normalizeH="0" baseline="0">
              <a:latin typeface="宋体" panose="02010600030101010101" pitchFamily="2" charset="-122"/>
              <a:sym typeface="Arial" panose="020B0604020202020204"/>
            </a:endParaRPr>
          </a:p>
          <a:p>
            <a:pPr marL="0" marR="0" indent="0" algn="l" defTabSz="914400" rtl="0" fontAlgn="auto" latinLnBrk="1" hangingPunct="0">
              <a:lnSpc>
                <a:spcPct val="100000"/>
              </a:lnSpc>
              <a:spcBef>
                <a:spcPct val="0"/>
              </a:spcBef>
              <a:spcAft>
                <a:spcPct val="0"/>
              </a:spcAft>
              <a:buClrTx/>
              <a:buSzTx/>
              <a:buFontTx/>
              <a:buNone/>
            </a:pPr>
            <a:endParaRPr kumimoji="0" lang="zh-CN" altLang="en-US" sz="2400" b="1" i="0" u="none" strike="noStrike" cap="none" spc="0" normalizeH="0" baseline="0">
              <a:latin typeface="宋体" panose="02010600030101010101" pitchFamily="2" charset="-122"/>
              <a:sym typeface="Arial" panose="020B0604020202020204"/>
            </a:endParaRPr>
          </a:p>
          <a:p>
            <a:pPr marL="0" marR="0" indent="0" algn="l" defTabSz="914400" rtl="0" fontAlgn="auto" latinLnBrk="1" hangingPunct="0">
              <a:lnSpc>
                <a:spcPct val="100000"/>
              </a:lnSpc>
              <a:spcBef>
                <a:spcPct val="0"/>
              </a:spcBef>
              <a:spcAft>
                <a:spcPct val="0"/>
              </a:spcAft>
              <a:buClrTx/>
              <a:buSzTx/>
              <a:buFontTx/>
              <a:buNone/>
            </a:pPr>
            <a:endParaRPr kumimoji="0" lang="zh-CN" altLang="en-US" sz="2400" b="1" i="0" u="none" strike="noStrike" cap="none" spc="0" normalizeH="0" baseline="0">
              <a:latin typeface="宋体" panose="02010600030101010101" pitchFamily="2" charset="-122"/>
              <a:sym typeface="Arial" panose="020B0604020202020204"/>
            </a:endParaRPr>
          </a:p>
          <a:p>
            <a:pPr marL="0" marR="0" indent="0" algn="l" defTabSz="914400" rtl="0" fontAlgn="auto" latinLnBrk="1" hangingPunct="0">
              <a:lnSpc>
                <a:spcPct val="100000"/>
              </a:lnSpc>
              <a:spcBef>
                <a:spcPct val="0"/>
              </a:spcBef>
              <a:spcAft>
                <a:spcPct val="0"/>
              </a:spcAft>
              <a:buClrTx/>
              <a:buSzTx/>
              <a:buFontTx/>
              <a:buNone/>
            </a:pPr>
            <a:endParaRPr kumimoji="0" lang="zh-CN" altLang="en-US" sz="2400" b="1" i="0" u="none" strike="noStrike" cap="none" spc="0" normalizeH="0" baseline="0">
              <a:latin typeface="宋体" panose="02010600030101010101" pitchFamily="2" charset="-122"/>
              <a:sym typeface="Arial" panose="020B0604020202020204"/>
            </a:endParaRPr>
          </a:p>
          <a:p>
            <a:pPr marL="0" marR="0" indent="0" algn="l" defTabSz="914400" rtl="0" fontAlgn="auto" latinLnBrk="1" hangingPunct="0">
              <a:lnSpc>
                <a:spcPct val="100000"/>
              </a:lnSpc>
              <a:spcBef>
                <a:spcPct val="0"/>
              </a:spcBef>
              <a:spcAft>
                <a:spcPct val="0"/>
              </a:spcAft>
              <a:buClrTx/>
              <a:buSzTx/>
              <a:buFontTx/>
              <a:buNone/>
            </a:pPr>
            <a:endParaRPr kumimoji="0" lang="zh-CN" altLang="en-US" sz="2400" b="1" i="0" u="none" strike="noStrike" cap="none" spc="0" normalizeH="0" baseline="0">
              <a:latin typeface="宋体" panose="02010600030101010101" pitchFamily="2" charset="-122"/>
              <a:sym typeface="Arial" panose="020B0604020202020204"/>
            </a:endParaRPr>
          </a:p>
          <a:p>
            <a:pPr marL="0" marR="0" indent="0" algn="l" defTabSz="914400" rtl="0" fontAlgn="auto" latinLnBrk="1" hangingPunct="0">
              <a:lnSpc>
                <a:spcPct val="100000"/>
              </a:lnSpc>
              <a:spcBef>
                <a:spcPct val="0"/>
              </a:spcBef>
              <a:spcAft>
                <a:spcPct val="0"/>
              </a:spcAft>
              <a:buClrTx/>
              <a:buSzTx/>
              <a:buFontTx/>
              <a:buNone/>
            </a:pPr>
            <a:endParaRPr kumimoji="0" lang="zh-CN" altLang="en-US" sz="2400" b="1" i="0" u="none" strike="noStrike" cap="none" spc="0" normalizeH="0" baseline="0">
              <a:latin typeface="宋体" panose="02010600030101010101" pitchFamily="2" charset="-122"/>
              <a:sym typeface="Arial" panose="020B0604020202020204"/>
            </a:endParaRPr>
          </a:p>
          <a:p>
            <a:pPr marL="0" marR="0" indent="0" algn="l" defTabSz="914400" rtl="0" fontAlgn="auto" latinLnBrk="1" hangingPunct="0">
              <a:lnSpc>
                <a:spcPct val="100000"/>
              </a:lnSpc>
              <a:spcBef>
                <a:spcPct val="0"/>
              </a:spcBef>
              <a:spcAft>
                <a:spcPct val="0"/>
              </a:spcAft>
              <a:buClrTx/>
              <a:buSzTx/>
              <a:buFontTx/>
              <a:buNone/>
            </a:pPr>
            <a:endParaRPr kumimoji="0" lang="zh-CN" altLang="en-US" sz="2400" b="1" i="0" u="none" strike="noStrike" cap="none" spc="0" normalizeH="0" baseline="0">
              <a:latin typeface="宋体" panose="02010600030101010101" pitchFamily="2" charset="-122"/>
              <a:sym typeface="Arial" panose="020B0604020202020204"/>
            </a:endParaRPr>
          </a:p>
          <a:p>
            <a:pPr marL="0" marR="0" indent="0" algn="l" defTabSz="914400" rtl="0" fontAlgn="auto" latinLnBrk="1" hangingPunct="0">
              <a:lnSpc>
                <a:spcPct val="100000"/>
              </a:lnSpc>
              <a:spcBef>
                <a:spcPct val="0"/>
              </a:spcBef>
              <a:spcAft>
                <a:spcPct val="0"/>
              </a:spcAft>
              <a:buClrTx/>
              <a:buSzTx/>
              <a:buFontTx/>
              <a:buNone/>
            </a:pPr>
            <a:endParaRPr kumimoji="0" lang="zh-CN" altLang="en-US" sz="2400" b="1" i="0" u="none" strike="noStrike" cap="none" spc="0" normalizeH="0" baseline="0">
              <a:latin typeface="宋体" panose="02010600030101010101" pitchFamily="2" charset="-122"/>
              <a:sym typeface="Arial" panose="020B0604020202020204"/>
            </a:endParaRPr>
          </a:p>
          <a:p>
            <a:pPr marL="0" marR="0" indent="0" algn="l" defTabSz="914400" rtl="0" fontAlgn="auto" latinLnBrk="1" hangingPunct="0">
              <a:lnSpc>
                <a:spcPct val="100000"/>
              </a:lnSpc>
              <a:spcBef>
                <a:spcPct val="0"/>
              </a:spcBef>
              <a:spcAft>
                <a:spcPct val="0"/>
              </a:spcAft>
              <a:buClrTx/>
              <a:buSzTx/>
              <a:buFontTx/>
              <a:buNone/>
            </a:pPr>
            <a:endParaRPr kumimoji="0" lang="en-US" altLang="zh-CN" sz="2400" b="1" i="0" u="none" strike="noStrike" cap="none" spc="0" normalizeH="0" baseline="0">
              <a:latin typeface="宋体" panose="02010600030101010101" pitchFamily="2" charset="-122"/>
              <a:sym typeface="Arial" panose="020B0604020202020204"/>
            </a:endParaRPr>
          </a:p>
        </p:txBody>
      </p:sp>
      <p:sp>
        <p:nvSpPr>
          <p:cNvPr id="73748" name="文本框 22547"/>
          <p:cNvSpPr txBox="1">
            <a:spLocks noChangeArrowheads="1"/>
          </p:cNvSpPr>
          <p:nvPr>
            <p:custDataLst>
              <p:tags r:id="rId3"/>
            </p:custDataLst>
          </p:nvPr>
        </p:nvSpPr>
        <p:spPr bwMode="auto">
          <a:xfrm>
            <a:off x="187960" y="154305"/>
            <a:ext cx="12003405" cy="709295"/>
          </a:xfrm>
          <a:prstGeom prst="rect">
            <a:avLst/>
          </a:prstGeom>
          <a:noFill/>
          <a:ln w="9525">
            <a:noFill/>
            <a:miter lim="800000"/>
          </a:ln>
        </p:spPr>
        <p:txBody>
          <a:bodyPr wrap="square" lIns="217728" tIns="108864" rIns="217728" bIns="108864">
            <a:spAutoFit/>
          </a:bodyPr>
          <a:lstStyle/>
          <a:p>
            <a:pPr algn="ctr">
              <a:buFont typeface="Arial" panose="020B0604020202020204" pitchFamily="34" charset="0"/>
              <a:buNone/>
            </a:pPr>
            <a:r>
              <a:rPr lang="zh-CN" sz="3200" b="1" smtClean="0">
                <a:solidFill>
                  <a:srgbClr val="FF0000"/>
                </a:solidFill>
                <a:latin typeface="+mn-ea"/>
                <a:ea typeface="+mn-ea"/>
              </a:rPr>
              <a:t>课本</a:t>
            </a:r>
            <a:r>
              <a:rPr lang="en-US" altLang="zh-CN" sz="3200" b="1" smtClean="0">
                <a:solidFill>
                  <a:srgbClr val="FF0000"/>
                </a:solidFill>
                <a:latin typeface="+mn-ea"/>
                <a:ea typeface="+mn-ea"/>
              </a:rPr>
              <a:t>102</a:t>
            </a:r>
            <a:r>
              <a:rPr lang="zh-CN" altLang="en-US" sz="3200" b="1" smtClean="0">
                <a:solidFill>
                  <a:srgbClr val="FF0000"/>
                </a:solidFill>
                <a:latin typeface="+mn-ea"/>
                <a:ea typeface="+mn-ea"/>
              </a:rPr>
              <a:t>页：</a:t>
            </a:r>
            <a:r>
              <a:rPr lang="zh-CN" sz="3200" b="1" smtClean="0">
                <a:solidFill>
                  <a:srgbClr val="FF0000"/>
                </a:solidFill>
                <a:latin typeface="+mn-ea"/>
                <a:ea typeface="+mn-ea"/>
              </a:rPr>
              <a:t>思考</a:t>
            </a:r>
            <a:r>
              <a:rPr lang="en-US" altLang="zh-CN" sz="3200" b="1" smtClean="0">
                <a:solidFill>
                  <a:srgbClr val="FF0000"/>
                </a:solidFill>
                <a:latin typeface="+mn-ea"/>
                <a:ea typeface="+mn-ea"/>
              </a:rPr>
              <a:t>·</a:t>
            </a:r>
            <a:r>
              <a:rPr lang="zh-CN" altLang="en-US" sz="3200" b="1" smtClean="0">
                <a:solidFill>
                  <a:srgbClr val="FF0000"/>
                </a:solidFill>
                <a:latin typeface="+mn-ea"/>
                <a:ea typeface="+mn-ea"/>
              </a:rPr>
              <a:t>讨论</a:t>
            </a:r>
            <a:r>
              <a:rPr lang="en-US" altLang="zh-CN" sz="3200" b="1" smtClean="0">
                <a:solidFill>
                  <a:srgbClr val="FF0000"/>
                </a:solidFill>
                <a:latin typeface="+mn-ea"/>
                <a:ea typeface="+mn-ea"/>
              </a:rPr>
              <a:t>·</a:t>
            </a:r>
            <a:r>
              <a:rPr lang="zh-CN" altLang="en-US" sz="3200" b="1" smtClean="0">
                <a:solidFill>
                  <a:srgbClr val="FF0000"/>
                </a:solidFill>
                <a:latin typeface="+mn-ea"/>
                <a:ea typeface="+mn-ea"/>
              </a:rPr>
              <a:t>分析生态工程案例中的原理和应用</a:t>
            </a:r>
            <a:endParaRPr lang="zh-CN" altLang="en-US" sz="3200" b="1" smtClean="0">
              <a:solidFill>
                <a:srgbClr val="FF0000"/>
              </a:solidFill>
              <a:latin typeface="+mn-ea"/>
              <a:ea typeface="+mn-ea"/>
            </a:endParaRPr>
          </a:p>
        </p:txBody>
      </p:sp>
      <p:sp>
        <p:nvSpPr>
          <p:cNvPr id="4" name="文本框 3"/>
          <p:cNvSpPr txBox="1"/>
          <p:nvPr>
            <p:custDataLst>
              <p:tags r:id="rId4"/>
            </p:custDataLst>
          </p:nvPr>
        </p:nvSpPr>
        <p:spPr>
          <a:xfrm>
            <a:off x="301625" y="1356360"/>
            <a:ext cx="11540490" cy="9518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fontAlgn="ctr">
              <a:lnSpc>
                <a:spcPct val="100000"/>
              </a:lnSpc>
            </a:pPr>
            <a:r>
              <a:rPr kumimoji="0" lang="en-US" altLang="zh-CN" sz="2800" b="1" i="0" u="none" strike="noStrike" cap="none" spc="0" normalizeH="0" baseline="0">
                <a:latin typeface="宋体" panose="02010600030101010101" pitchFamily="2" charset="-122"/>
                <a:ea typeface="宋体" panose="02010600030101010101" pitchFamily="2" charset="-122"/>
                <a:cs typeface="宋体" panose="02010600030101010101" pitchFamily="2" charset="-122"/>
                <a:sym typeface="Arial" panose="020B0604020202020204"/>
              </a:rPr>
              <a:t> </a:t>
            </a:r>
            <a:r>
              <a:rPr kumimoji="0" lang="en-US" altLang="zh-CN" sz="2800" b="1" i="0" u="none" strike="noStrike" cap="none" spc="0" normalizeH="0" baseline="0">
                <a:latin typeface="+mn-ea"/>
                <a:ea typeface="+mn-ea"/>
                <a:cs typeface="+mn-ea"/>
                <a:sym typeface="Arial" panose="020B0604020202020204"/>
              </a:rPr>
              <a:t>   </a:t>
            </a:r>
            <a:r>
              <a:rPr lang="zh-CN" altLang="en-US" sz="2800" b="1" kern="100" smtClean="0">
                <a:solidFill>
                  <a:srgbClr val="FF0000"/>
                </a:solidFill>
                <a:latin typeface="宋体" panose="02010600030101010101" pitchFamily="2" charset="-122"/>
                <a:cs typeface="宋体" panose="02010600030101010101" pitchFamily="2" charset="-122"/>
                <a:sym typeface="+mn-ea"/>
              </a:rPr>
              <a:t>桑树</a:t>
            </a:r>
            <a:r>
              <a:rPr lang="zh-CN" altLang="en-US" sz="2800" b="1" kern="100">
                <a:solidFill>
                  <a:srgbClr val="FF0000"/>
                </a:solidFill>
                <a:latin typeface="宋体" panose="02010600030101010101" pitchFamily="2" charset="-122"/>
                <a:cs typeface="宋体" panose="02010600030101010101" pitchFamily="2" charset="-122"/>
                <a:sym typeface="+mn-ea"/>
              </a:rPr>
              <a:t>→蚕</a:t>
            </a:r>
            <a:r>
              <a:rPr lang="zh-CN" altLang="en-US" sz="2800" b="1" kern="100" smtClean="0">
                <a:solidFill>
                  <a:srgbClr val="FF0000"/>
                </a:solidFill>
                <a:latin typeface="宋体" panose="02010600030101010101" pitchFamily="2" charset="-122"/>
                <a:cs typeface="宋体" panose="02010600030101010101" pitchFamily="2" charset="-122"/>
                <a:sym typeface="+mn-ea"/>
              </a:rPr>
              <a:t>；甘蔗</a:t>
            </a:r>
            <a:r>
              <a:rPr lang="zh-CN" altLang="en-US" sz="2800" b="1" kern="100">
                <a:solidFill>
                  <a:srgbClr val="FF0000"/>
                </a:solidFill>
                <a:latin typeface="宋体" panose="02010600030101010101" pitchFamily="2" charset="-122"/>
                <a:cs typeface="宋体" panose="02010600030101010101" pitchFamily="2" charset="-122"/>
                <a:sym typeface="+mn-ea"/>
              </a:rPr>
              <a:t>→人</a:t>
            </a:r>
            <a:r>
              <a:rPr lang="zh-CN" altLang="en-US" sz="2800" b="1" kern="100" smtClean="0">
                <a:solidFill>
                  <a:srgbClr val="FF0000"/>
                </a:solidFill>
                <a:latin typeface="宋体" panose="02010600030101010101" pitchFamily="2" charset="-122"/>
                <a:cs typeface="宋体" panose="02010600030101010101" pitchFamily="2" charset="-122"/>
                <a:sym typeface="+mn-ea"/>
              </a:rPr>
              <a:t>；甘蔗</a:t>
            </a:r>
            <a:r>
              <a:rPr lang="zh-CN" altLang="en-US" sz="2800" b="1" kern="100">
                <a:solidFill>
                  <a:srgbClr val="FF0000"/>
                </a:solidFill>
                <a:latin typeface="宋体" panose="02010600030101010101" pitchFamily="2" charset="-122"/>
                <a:cs typeface="宋体" panose="02010600030101010101" pitchFamily="2" charset="-122"/>
                <a:sym typeface="+mn-ea"/>
              </a:rPr>
              <a:t>→猪→人</a:t>
            </a:r>
            <a:r>
              <a:rPr lang="zh-CN" altLang="en-US" sz="2800" b="1" kern="100" smtClean="0">
                <a:solidFill>
                  <a:srgbClr val="FF0000"/>
                </a:solidFill>
                <a:latin typeface="宋体" panose="02010600030101010101" pitchFamily="2" charset="-122"/>
                <a:cs typeface="宋体" panose="02010600030101010101" pitchFamily="2" charset="-122"/>
                <a:sym typeface="+mn-ea"/>
              </a:rPr>
              <a:t>；</a:t>
            </a:r>
            <a:r>
              <a:rPr lang="zh-CN" altLang="en-US" sz="2800" b="1" kern="100" smtClean="0">
                <a:solidFill>
                  <a:srgbClr val="050505"/>
                </a:solidFill>
                <a:latin typeface="宋体" panose="02010600030101010101" pitchFamily="2" charset="-122"/>
                <a:cs typeface="宋体" panose="02010600030101010101" pitchFamily="2" charset="-122"/>
                <a:sym typeface="+mn-ea"/>
              </a:rPr>
              <a:t>虽然</a:t>
            </a:r>
            <a:r>
              <a:rPr lang="zh-CN" altLang="en-US" sz="2800" b="1" kern="100">
                <a:solidFill>
                  <a:srgbClr val="050505"/>
                </a:solidFill>
                <a:latin typeface="宋体" panose="02010600030101010101" pitchFamily="2" charset="-122"/>
                <a:cs typeface="宋体" panose="02010600030101010101" pitchFamily="2" charset="-122"/>
                <a:sym typeface="+mn-ea"/>
              </a:rPr>
              <a:t>用蚕沙喂鱼，但池塘中还可能存在如下食物链</a:t>
            </a:r>
            <a:r>
              <a:rPr lang="zh-CN" altLang="en-US" sz="2800" b="1" kern="100" smtClean="0">
                <a:solidFill>
                  <a:srgbClr val="050505"/>
                </a:solidFill>
                <a:latin typeface="宋体" panose="02010600030101010101" pitchFamily="2" charset="-122"/>
                <a:cs typeface="宋体" panose="02010600030101010101" pitchFamily="2" charset="-122"/>
                <a:sym typeface="+mn-ea"/>
              </a:rPr>
              <a:t>：</a:t>
            </a:r>
            <a:r>
              <a:rPr lang="zh-CN" altLang="en-US" sz="2800" b="1" kern="100" smtClean="0">
                <a:solidFill>
                  <a:srgbClr val="FF0000"/>
                </a:solidFill>
                <a:latin typeface="宋体" panose="02010600030101010101" pitchFamily="2" charset="-122"/>
                <a:cs typeface="宋体" panose="02010600030101010101" pitchFamily="2" charset="-122"/>
                <a:sym typeface="+mn-ea"/>
              </a:rPr>
              <a:t>浮游植物</a:t>
            </a:r>
            <a:r>
              <a:rPr lang="zh-CN" altLang="en-US" sz="2800" b="1" kern="100">
                <a:solidFill>
                  <a:srgbClr val="FF0000"/>
                </a:solidFill>
                <a:latin typeface="宋体" panose="02010600030101010101" pitchFamily="2" charset="-122"/>
                <a:cs typeface="宋体" panose="02010600030101010101" pitchFamily="2" charset="-122"/>
                <a:sym typeface="+mn-ea"/>
              </a:rPr>
              <a:t>→鱼；浮游植物一浮游动物→鱼</a:t>
            </a:r>
            <a:r>
              <a:rPr lang="zh-CN" altLang="en-US" sz="2800" b="1" kern="100">
                <a:solidFill>
                  <a:srgbClr val="050505"/>
                </a:solidFill>
                <a:latin typeface="宋体" panose="02010600030101010101" pitchFamily="2" charset="-122"/>
                <a:cs typeface="宋体" panose="02010600030101010101" pitchFamily="2" charset="-122"/>
                <a:sym typeface="+mn-ea"/>
              </a:rPr>
              <a:t>。</a:t>
            </a:r>
            <a:endParaRPr kumimoji="0" lang="zh-CN" altLang="en-US" sz="2800" b="1" i="0" u="none" strike="noStrike" kern="100" cap="none" spc="0" normalizeH="0" baseline="0">
              <a:solidFill>
                <a:srgbClr val="050505"/>
              </a:solidFill>
              <a:latin typeface="宋体" panose="02010600030101010101" pitchFamily="2" charset="-122"/>
              <a:cs typeface="宋体" panose="02010600030101010101" pitchFamily="2" charset="-122"/>
              <a:sym typeface="+mn-ea"/>
            </a:endParaRPr>
          </a:p>
        </p:txBody>
      </p:sp>
      <p:sp>
        <p:nvSpPr>
          <p:cNvPr id="6" name="文本框 5"/>
          <p:cNvSpPr txBox="1"/>
          <p:nvPr>
            <p:custDataLst>
              <p:tags r:id="rId5"/>
            </p:custDataLst>
          </p:nvPr>
        </p:nvSpPr>
        <p:spPr>
          <a:xfrm>
            <a:off x="300990" y="2745740"/>
            <a:ext cx="11540490" cy="35369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fontAlgn="ctr">
              <a:lnSpc>
                <a:spcPct val="100000"/>
              </a:lnSpc>
            </a:pPr>
            <a:r>
              <a:rPr lang="en-US" altLang="zh-CN" sz="2800" b="1" kern="100">
                <a:latin typeface="宋体" panose="02010600030101010101" pitchFamily="2" charset="-122"/>
                <a:cs typeface="宋体" panose="02010600030101010101" pitchFamily="2" charset="-122"/>
                <a:sym typeface="+mn-ea"/>
              </a:rPr>
              <a:t>    </a:t>
            </a:r>
            <a:r>
              <a:rPr lang="zh-CN" altLang="en-US" sz="2800" b="1" kern="100">
                <a:solidFill>
                  <a:srgbClr val="FF0000"/>
                </a:solidFill>
                <a:latin typeface="宋体" panose="02010600030101010101" pitchFamily="2" charset="-122"/>
                <a:cs typeface="宋体" panose="02010600030101010101" pitchFamily="2" charset="-122"/>
                <a:sym typeface="+mn-ea"/>
              </a:rPr>
              <a:t>自生</a:t>
            </a:r>
            <a:r>
              <a:rPr lang="zh-CN" altLang="en-US" sz="2800" b="1" kern="100">
                <a:latin typeface="宋体" panose="02010600030101010101" pitchFamily="2" charset="-122"/>
                <a:cs typeface="宋体" panose="02010600030101010101" pitchFamily="2" charset="-122"/>
                <a:sym typeface="+mn-ea"/>
              </a:rPr>
              <a:t>：桑基鱼塘中的生物组分通过合理布设，互利共存，实现了系统结构与功能的协调，形成了可以自我维持的有序的整体。</a:t>
            </a:r>
            <a:endParaRPr lang="zh-CN" altLang="en-US" sz="2800" b="1" kern="100">
              <a:latin typeface="宋体" panose="02010600030101010101" pitchFamily="2" charset="-122"/>
              <a:cs typeface="宋体" panose="02010600030101010101" pitchFamily="2" charset="-122"/>
              <a:sym typeface="+mn-ea"/>
            </a:endParaRPr>
          </a:p>
          <a:p>
            <a:pPr fontAlgn="ctr">
              <a:lnSpc>
                <a:spcPct val="100000"/>
              </a:lnSpc>
            </a:pPr>
            <a:r>
              <a:rPr lang="zh-CN" altLang="en-US" sz="2800" b="1" kern="100">
                <a:latin typeface="宋体" panose="02010600030101010101" pitchFamily="2" charset="-122"/>
                <a:cs typeface="宋体" panose="02010600030101010101" pitchFamily="2" charset="-122"/>
                <a:sym typeface="+mn-ea"/>
              </a:rPr>
              <a:t>    </a:t>
            </a:r>
            <a:r>
              <a:rPr lang="zh-CN" altLang="en-US" sz="2800" b="1" kern="100">
                <a:solidFill>
                  <a:srgbClr val="FF0000"/>
                </a:solidFill>
                <a:latin typeface="宋体" panose="02010600030101010101" pitchFamily="2" charset="-122"/>
                <a:cs typeface="宋体" panose="02010600030101010101" pitchFamily="2" charset="-122"/>
                <a:sym typeface="+mn-ea"/>
              </a:rPr>
              <a:t>循环</a:t>
            </a:r>
            <a:r>
              <a:rPr lang="zh-CN" altLang="en-US" sz="2800" b="1" kern="100">
                <a:latin typeface="宋体" panose="02010600030101010101" pitchFamily="2" charset="-122"/>
                <a:cs typeface="宋体" panose="02010600030101010101" pitchFamily="2" charset="-122"/>
                <a:sym typeface="+mn-ea"/>
              </a:rPr>
              <a:t>：“陆基种桑、桑叶饲蚕、蚕沙喂鱼、塘泥培桑”这样的农业生产模式维持着高效的物质循环。</a:t>
            </a:r>
            <a:endParaRPr lang="zh-CN" altLang="en-US" sz="2800" b="1" kern="100">
              <a:latin typeface="宋体" panose="02010600030101010101" pitchFamily="2" charset="-122"/>
              <a:cs typeface="宋体" panose="02010600030101010101" pitchFamily="2" charset="-122"/>
              <a:sym typeface="+mn-ea"/>
            </a:endParaRPr>
          </a:p>
          <a:p>
            <a:pPr fontAlgn="ctr">
              <a:lnSpc>
                <a:spcPct val="100000"/>
              </a:lnSpc>
            </a:pPr>
            <a:r>
              <a:rPr lang="zh-CN" altLang="en-US" sz="2800" b="1" kern="100">
                <a:latin typeface="宋体" panose="02010600030101010101" pitchFamily="2" charset="-122"/>
                <a:cs typeface="宋体" panose="02010600030101010101" pitchFamily="2" charset="-122"/>
                <a:sym typeface="+mn-ea"/>
              </a:rPr>
              <a:t>    </a:t>
            </a:r>
            <a:r>
              <a:rPr lang="zh-CN" altLang="en-US" sz="2800" b="1" kern="100">
                <a:solidFill>
                  <a:srgbClr val="FF0000"/>
                </a:solidFill>
                <a:latin typeface="宋体" panose="02010600030101010101" pitchFamily="2" charset="-122"/>
                <a:cs typeface="宋体" panose="02010600030101010101" pitchFamily="2" charset="-122"/>
                <a:sym typeface="+mn-ea"/>
              </a:rPr>
              <a:t>协调</a:t>
            </a:r>
            <a:r>
              <a:rPr lang="zh-CN" altLang="en-US" sz="2800" b="1" kern="100">
                <a:latin typeface="宋体" panose="02010600030101010101" pitchFamily="2" charset="-122"/>
                <a:cs typeface="宋体" panose="02010600030101010101" pitchFamily="2" charset="-122"/>
                <a:sym typeface="+mn-ea"/>
              </a:rPr>
              <a:t>：所选择的生物与生物，生物与环境达到了协调和平衡，例如，桑和甘蔗适应我国南方温暖湿润的气候；四大家鱼混养充分利用了群落的空间结构；桑叶饲蚕，利用了种间关系，但养殖的蚕的数量没有多到危及桑的存活；等等。</a:t>
            </a:r>
            <a:endParaRPr lang="zh-CN" altLang="en-US" sz="2800" b="1" kern="100">
              <a:latin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0" name="文本框 9"/>
          <p:cNvSpPr txBox="1"/>
          <p:nvPr>
            <p:custDataLst>
              <p:tags r:id="rId2"/>
            </p:custDataLst>
          </p:nvPr>
        </p:nvSpPr>
        <p:spPr>
          <a:xfrm>
            <a:off x="326390" y="3028315"/>
            <a:ext cx="11539855" cy="13823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1" hangingPunct="0">
              <a:lnSpc>
                <a:spcPct val="100000"/>
              </a:lnSpc>
              <a:spcBef>
                <a:spcPct val="0"/>
              </a:spcBef>
              <a:spcAft>
                <a:spcPct val="0"/>
              </a:spcAft>
              <a:buClrTx/>
              <a:buSzTx/>
              <a:buFontTx/>
              <a:buNone/>
            </a:pPr>
            <a:r>
              <a:rPr kumimoji="0" lang="en-US" altLang="zh-CN" sz="2800" b="1" i="0" u="none" strike="noStrike" cap="none" spc="0" normalizeH="0" baseline="0">
                <a:latin typeface="宋体" panose="02010600030101010101" pitchFamily="2" charset="-122"/>
                <a:sym typeface="Arial" panose="020B0604020202020204"/>
              </a:rPr>
              <a:t>3.当桑叶价格高，卖桑叶比卖鱼更合算时，当地农民会将蚕沙用作桑树的肥料，而不是喂鱼。由此可以看出，生态工程建设除了要考虑生态学、工程学原理，还需要关注什么？</a:t>
            </a:r>
            <a:endParaRPr kumimoji="0" lang="en-US" altLang="zh-CN" sz="2800" b="1" i="0" u="none" strike="noStrike" cap="none" spc="0" normalizeH="0" baseline="0">
              <a:latin typeface="宋体" panose="02010600030101010101" pitchFamily="2" charset="-122"/>
              <a:sym typeface="Arial" panose="020B0604020202020204"/>
            </a:endParaRPr>
          </a:p>
        </p:txBody>
      </p:sp>
      <p:sp>
        <p:nvSpPr>
          <p:cNvPr id="6" name="文本框 5"/>
          <p:cNvSpPr txBox="1"/>
          <p:nvPr>
            <p:custDataLst>
              <p:tags r:id="rId3"/>
            </p:custDataLst>
          </p:nvPr>
        </p:nvSpPr>
        <p:spPr>
          <a:xfrm>
            <a:off x="325755" y="1082675"/>
            <a:ext cx="11540490" cy="18135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fontAlgn="ctr">
              <a:lnSpc>
                <a:spcPct val="100000"/>
              </a:lnSpc>
            </a:pPr>
            <a:r>
              <a:rPr lang="zh-CN" altLang="en-US" sz="2800" b="1" kern="100">
                <a:solidFill>
                  <a:srgbClr val="FF0000"/>
                </a:solidFill>
                <a:latin typeface="宋体" panose="02010600030101010101" pitchFamily="2" charset="-122"/>
                <a:cs typeface="宋体" panose="02010600030101010101" pitchFamily="2" charset="-122"/>
                <a:sym typeface="+mn-ea"/>
              </a:rPr>
              <a:t>整体</a:t>
            </a:r>
            <a:r>
              <a:rPr lang="zh-CN" altLang="en-US" sz="2800" b="1" kern="100">
                <a:latin typeface="宋体" panose="02010600030101010101" pitchFamily="2" charset="-122"/>
                <a:cs typeface="宋体" panose="02010600030101010101" pitchFamily="2" charset="-122"/>
                <a:sym typeface="+mn-ea"/>
              </a:rPr>
              <a:t>：桑基鱼塘在设计时，陆地与水面配比合理，各组分的搭配与比例适当，结构有序，形成了一个不可分割的整体；桑基鱼塘将原本割裂的生产系统优化组合，能够发展多种经营，为农民创造收入，是结构优化的“社会</a:t>
            </a:r>
            <a:r>
              <a:rPr lang="en-US" altLang="zh-CN" sz="2800" b="1" kern="100">
                <a:latin typeface="宋体" panose="02010600030101010101" pitchFamily="2" charset="-122"/>
                <a:cs typeface="宋体" panose="02010600030101010101" pitchFamily="2" charset="-122"/>
                <a:sym typeface="+mn-ea"/>
              </a:rPr>
              <a:t>—</a:t>
            </a:r>
            <a:r>
              <a:rPr lang="zh-CN" altLang="en-US" sz="2800" b="1" kern="100">
                <a:latin typeface="宋体" panose="02010600030101010101" pitchFamily="2" charset="-122"/>
                <a:cs typeface="宋体" panose="02010600030101010101" pitchFamily="2" charset="-122"/>
                <a:sym typeface="+mn-ea"/>
              </a:rPr>
              <a:t>经济</a:t>
            </a:r>
            <a:r>
              <a:rPr lang="en-US" altLang="zh-CN" sz="2800" b="1" kern="100">
                <a:latin typeface="宋体" panose="02010600030101010101" pitchFamily="2" charset="-122"/>
                <a:cs typeface="宋体" panose="02010600030101010101" pitchFamily="2" charset="-122"/>
                <a:sym typeface="+mn-ea"/>
              </a:rPr>
              <a:t>—</a:t>
            </a:r>
            <a:r>
              <a:rPr lang="zh-CN" altLang="en-US" sz="2800" b="1" kern="100">
                <a:latin typeface="宋体" panose="02010600030101010101" pitchFamily="2" charset="-122"/>
                <a:cs typeface="宋体" panose="02010600030101010101" pitchFamily="2" charset="-122"/>
                <a:sym typeface="+mn-ea"/>
              </a:rPr>
              <a:t>自然复合系统”。</a:t>
            </a:r>
            <a:endParaRPr lang="zh-CN" altLang="en-US" sz="2800" b="1" kern="100">
              <a:latin typeface="宋体" panose="02010600030101010101" pitchFamily="2" charset="-122"/>
              <a:cs typeface="宋体" panose="02010600030101010101" pitchFamily="2" charset="-122"/>
              <a:sym typeface="+mn-ea"/>
            </a:endParaRPr>
          </a:p>
        </p:txBody>
      </p:sp>
      <p:sp>
        <p:nvSpPr>
          <p:cNvPr id="3" name="文本框 2"/>
          <p:cNvSpPr txBox="1"/>
          <p:nvPr>
            <p:custDataLst>
              <p:tags r:id="rId4"/>
            </p:custDataLst>
          </p:nvPr>
        </p:nvSpPr>
        <p:spPr>
          <a:xfrm>
            <a:off x="969010" y="4570095"/>
            <a:ext cx="10255250" cy="5207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1" hangingPunct="0">
              <a:lnSpc>
                <a:spcPct val="100000"/>
              </a:lnSpc>
              <a:spcBef>
                <a:spcPct val="0"/>
              </a:spcBef>
              <a:spcAft>
                <a:spcPct val="0"/>
              </a:spcAft>
              <a:buClrTx/>
              <a:buSzTx/>
              <a:buFontTx/>
              <a:buNone/>
            </a:pPr>
            <a:r>
              <a:rPr kumimoji="0" lang="en-US" altLang="zh-CN" sz="2800" b="1" i="0" u="none" strike="noStrike" cap="none" spc="0" normalizeH="0" baseline="0">
                <a:solidFill>
                  <a:srgbClr val="FF0000"/>
                </a:solidFill>
                <a:latin typeface="宋体" panose="02010600030101010101" pitchFamily="2" charset="-122"/>
                <a:sym typeface="Arial" panose="020B0604020202020204"/>
              </a:rPr>
              <a:t>还需关注经济学原理，要达到经济效益和生态效益的同步发展</a:t>
            </a:r>
            <a:r>
              <a:rPr kumimoji="0" lang="zh-CN" altLang="en-US" sz="2800" b="1" i="0" u="none" strike="noStrike" cap="none" spc="0" normalizeH="0" baseline="0">
                <a:solidFill>
                  <a:srgbClr val="FF0000"/>
                </a:solidFill>
                <a:latin typeface="宋体" panose="02010600030101010101" pitchFamily="2" charset="-122"/>
                <a:sym typeface="Arial" panose="020B0604020202020204"/>
              </a:rPr>
              <a:t>。</a:t>
            </a:r>
            <a:endParaRPr kumimoji="0" lang="zh-CN" altLang="en-US" sz="2800" b="1" i="0" u="none" strike="noStrike" cap="none" spc="0" normalizeH="0" baseline="0">
              <a:solidFill>
                <a:srgbClr val="FF0000"/>
              </a:solidFill>
              <a:latin typeface="宋体" panose="02010600030101010101" pitchFamily="2" charset="-122"/>
              <a:sym typeface="Arial" panose="020B0604020202020204"/>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to="" calcmode="lin" valueType="num">
                                      <p:cBhvr>
                                        <p:cTn id="7" dur="1" fill="hold"/>
                                        <p:tgtEl>
                                          <p:spTgt spid="10"/>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1"/>
            </p:custDataLst>
          </p:nvPr>
        </p:nvSpPr>
        <p:spPr>
          <a:xfrm>
            <a:off x="1420082" y="510387"/>
            <a:ext cx="8756925" cy="764619"/>
          </a:xfrm>
          <a:prstGeom prst="rect">
            <a:avLst/>
          </a:prstGeom>
          <a:noFill/>
          <a:ln w="9525">
            <a:noFill/>
          </a:ln>
        </p:spPr>
        <p:txBody>
          <a:bodyPr wrap="square" lIns="117143" tIns="58572" rIns="117143" bIns="58572">
            <a:spAutoFit/>
          </a:bodyPr>
          <a:lstStyle/>
          <a:p>
            <a:pPr defTabSz="1171575" fontAlgn="auto">
              <a:lnSpc>
                <a:spcPct val="150000"/>
              </a:lnSpc>
            </a:pPr>
            <a:r>
              <a:rPr lang="zh-CN" altLang="en-US" sz="280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pitchFamily="18" charset="0"/>
              </a:rPr>
              <a:t>练一练：</a:t>
            </a:r>
            <a:r>
              <a:rPr lang="zh-CN" altLang="en-US" sz="2800" b="1"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将</a:t>
            </a:r>
            <a:r>
              <a:rPr lang="zh-CN" altLang="en-US" sz="2800" b="1">
                <a:solidFill>
                  <a:srgbClr val="000000"/>
                </a:solidFill>
                <a:latin typeface="宋体" panose="02010600030101010101" pitchFamily="2" charset="-122"/>
                <a:ea typeface="宋体" panose="02010600030101010101" pitchFamily="2" charset="-122"/>
                <a:cs typeface="Times New Roman" panose="02020603050405020304" pitchFamily="18" charset="0"/>
              </a:rPr>
              <a:t>下列实例与所体现的生态学原理连接起来</a:t>
            </a:r>
            <a:r>
              <a:rPr lang="en-US" altLang="zh-CN" sz="2800" b="1">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sz="2800" b="1">
                <a:solidFill>
                  <a:srgbClr val="0000FF"/>
                </a:solidFill>
                <a:latin typeface="宋体" panose="02010600030101010101" pitchFamily="2" charset="-122"/>
                <a:ea typeface="宋体" panose="02010600030101010101" pitchFamily="2" charset="-122"/>
                <a:cs typeface="Times New Roman" panose="02020603050405020304" pitchFamily="18" charset="0"/>
              </a:rPr>
              <a:t> </a:t>
            </a:r>
            <a:endParaRPr lang="en-US" altLang="zh-CN" sz="2800" b="1">
              <a:solidFill>
                <a:srgbClr val="000000"/>
              </a:solidFill>
              <a:latin typeface="宋体" panose="02010600030101010101" pitchFamily="2" charset="-122"/>
              <a:ea typeface="楷体_GB2312" pitchFamily="49" charset="-122"/>
            </a:endParaRPr>
          </a:p>
        </p:txBody>
      </p:sp>
      <p:pic>
        <p:nvPicPr>
          <p:cNvPr id="25" name="图片 24"/>
          <p:cNvPicPr>
            <a:picLocks noChangeAspect="1"/>
          </p:cNvPicPr>
          <p:nvPr>
            <p:custDataLst>
              <p:tags r:id="rId2"/>
            </p:custDataLst>
          </p:nvPr>
        </p:nvPicPr>
        <p:blipFill>
          <a:blip r:embed="rId3"/>
          <a:stretch>
            <a:fillRect/>
          </a:stretch>
        </p:blipFill>
        <p:spPr>
          <a:xfrm>
            <a:off x="1280609" y="1168008"/>
            <a:ext cx="8678639" cy="5297185"/>
          </a:xfrm>
          <a:prstGeom prst="rect">
            <a:avLst/>
          </a:prstGeom>
          <a:noFill/>
          <a:ln w="9525">
            <a:noFill/>
          </a:ln>
        </p:spPr>
      </p:pic>
      <p:sp>
        <p:nvSpPr>
          <p:cNvPr id="26" name="直接连接符 25"/>
          <p:cNvSpPr/>
          <p:nvPr>
            <p:custDataLst>
              <p:tags r:id="rId4"/>
            </p:custDataLst>
          </p:nvPr>
        </p:nvSpPr>
        <p:spPr>
          <a:xfrm flipH="1" flipV="1">
            <a:off x="5049759" y="2288946"/>
            <a:ext cx="3155324" cy="12879"/>
          </a:xfrm>
          <a:prstGeom prst="line">
            <a:avLst/>
          </a:prstGeom>
          <a:ln w="19050" cap="flat" cmpd="sng">
            <a:solidFill>
              <a:srgbClr val="FF0000"/>
            </a:solidFill>
            <a:prstDash val="solid"/>
            <a:headEnd type="none" w="med" len="med"/>
            <a:tailEnd type="none" w="med" len="med"/>
          </a:ln>
        </p:spPr>
        <p:txBody>
          <a:bodyPr/>
          <a:lstStyle/>
          <a:p/>
        </p:txBody>
      </p:sp>
      <p:sp>
        <p:nvSpPr>
          <p:cNvPr id="27" name="直接连接符 26"/>
          <p:cNvSpPr/>
          <p:nvPr>
            <p:custDataLst>
              <p:tags r:id="rId5"/>
            </p:custDataLst>
          </p:nvPr>
        </p:nvSpPr>
        <p:spPr>
          <a:xfrm flipH="1" flipV="1">
            <a:off x="5286003" y="3354015"/>
            <a:ext cx="2936383" cy="2434107"/>
          </a:xfrm>
          <a:prstGeom prst="line">
            <a:avLst/>
          </a:prstGeom>
          <a:ln w="19050" cap="flat" cmpd="sng">
            <a:solidFill>
              <a:srgbClr val="FF0000"/>
            </a:solidFill>
            <a:prstDash val="solid"/>
            <a:headEnd type="none" w="med" len="med"/>
            <a:tailEnd type="none" w="med" len="med"/>
          </a:ln>
        </p:spPr>
        <p:txBody>
          <a:bodyPr/>
          <a:lstStyle/>
          <a:p/>
        </p:txBody>
      </p:sp>
      <p:sp>
        <p:nvSpPr>
          <p:cNvPr id="30" name="直接连接符 29"/>
          <p:cNvSpPr/>
          <p:nvPr>
            <p:custDataLst>
              <p:tags r:id="rId6"/>
            </p:custDataLst>
          </p:nvPr>
        </p:nvSpPr>
        <p:spPr>
          <a:xfrm flipH="1">
            <a:off x="5268701" y="3622454"/>
            <a:ext cx="2936382" cy="940158"/>
          </a:xfrm>
          <a:prstGeom prst="line">
            <a:avLst/>
          </a:prstGeom>
          <a:ln w="19050" cap="flat" cmpd="sng">
            <a:solidFill>
              <a:srgbClr val="FF0000"/>
            </a:solidFill>
            <a:prstDash val="solid"/>
            <a:headEnd type="none" w="med" len="med"/>
            <a:tailEnd type="none" w="med" len="med"/>
          </a:ln>
        </p:spPr>
        <p:txBody>
          <a:bodyPr/>
          <a:lstStyle/>
          <a:p/>
        </p:txBody>
      </p:sp>
      <p:sp>
        <p:nvSpPr>
          <p:cNvPr id="31" name="直接连接符 30"/>
          <p:cNvSpPr/>
          <p:nvPr>
            <p:custDataLst>
              <p:tags r:id="rId7"/>
            </p:custDataLst>
          </p:nvPr>
        </p:nvSpPr>
        <p:spPr>
          <a:xfrm flipH="1">
            <a:off x="5286002" y="4761303"/>
            <a:ext cx="2936384" cy="1030309"/>
          </a:xfrm>
          <a:prstGeom prst="line">
            <a:avLst/>
          </a:prstGeom>
          <a:ln w="19050" cap="flat" cmpd="sng">
            <a:solidFill>
              <a:srgbClr val="FF0000"/>
            </a:solidFill>
            <a:prstDash val="solid"/>
            <a:headEnd type="none" w="med" len="med"/>
            <a:tailEnd type="none" w="med" len="med"/>
          </a:ln>
        </p:spPr>
        <p:txBody>
          <a:bodyPr/>
          <a:lstStyl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文本框 22547"/>
          <p:cNvSpPr txBox="1">
            <a:spLocks noChangeArrowheads="1"/>
          </p:cNvSpPr>
          <p:nvPr>
            <p:custDataLst>
              <p:tags r:id="rId2"/>
            </p:custDataLst>
          </p:nvPr>
        </p:nvSpPr>
        <p:spPr bwMode="auto">
          <a:xfrm>
            <a:off x="110490" y="188595"/>
            <a:ext cx="3191510" cy="894080"/>
          </a:xfrm>
          <a:prstGeom prst="rect">
            <a:avLst/>
          </a:prstGeom>
          <a:noFill/>
          <a:ln w="9525">
            <a:noFill/>
            <a:miter lim="800000"/>
          </a:ln>
        </p:spPr>
        <p:txBody>
          <a:bodyPr wrap="square" lIns="217728" tIns="108864" rIns="217728" bIns="108864">
            <a:spAutoFit/>
          </a:bodyPr>
          <a:lstStyle/>
          <a:p>
            <a:pPr>
              <a:buFont typeface="Arial" panose="020B0604020202020204" pitchFamily="34" charset="0"/>
              <a:buNone/>
            </a:pPr>
            <a:r>
              <a:rPr lang="zh-CN" sz="4400" b="1" smtClean="0">
                <a:solidFill>
                  <a:srgbClr val="FF0000"/>
                </a:solidFill>
                <a:latin typeface="+mn-ea"/>
                <a:ea typeface="+mn-ea"/>
              </a:rPr>
              <a:t>课堂练习</a:t>
            </a:r>
            <a:endParaRPr lang="zh-CN" sz="4400" b="1" smtClean="0">
              <a:solidFill>
                <a:srgbClr val="FF0000"/>
              </a:solidFill>
              <a:latin typeface="+mn-ea"/>
              <a:ea typeface="+mn-ea"/>
            </a:endParaRPr>
          </a:p>
        </p:txBody>
      </p:sp>
      <p:sp>
        <p:nvSpPr>
          <p:cNvPr id="5" name="文本框 4"/>
          <p:cNvSpPr txBox="1"/>
          <p:nvPr>
            <p:custDataLst>
              <p:tags r:id="rId3"/>
            </p:custDataLst>
          </p:nvPr>
        </p:nvSpPr>
        <p:spPr>
          <a:xfrm>
            <a:off x="586740" y="1082675"/>
            <a:ext cx="11018520" cy="4831080"/>
          </a:xfrm>
          <a:prstGeom prst="rect">
            <a:avLst/>
          </a:prstGeom>
          <a:noFill/>
        </p:spPr>
        <p:txBody>
          <a:bodyPr wrap="square" rtlCol="0">
            <a:spAutoFit/>
          </a:bodyPr>
          <a:lstStyle/>
          <a:p>
            <a:pPr>
              <a:buClrTx/>
              <a:buSzTx/>
              <a:buFontTx/>
            </a:pPr>
            <a:r>
              <a:rPr lang="en-US" sz="2800" b="1">
                <a:latin typeface="宋体" panose="02010600030101010101" pitchFamily="2" charset="-122"/>
                <a:sym typeface="+mn-ea"/>
              </a:rPr>
              <a:t>1.</a:t>
            </a:r>
            <a:r>
              <a:rPr sz="2800" b="1">
                <a:latin typeface="宋体" panose="02010600030101010101" pitchFamily="2" charset="-122"/>
                <a:sym typeface="+mn-ea"/>
              </a:rPr>
              <a:t>下列关于生态工程的叙述，不正确的是（    ）</a:t>
            </a:r>
            <a:endParaRPr sz="2800" b="1">
              <a:latin typeface="宋体" panose="02010600030101010101" pitchFamily="2" charset="-122"/>
              <a:sym typeface="+mn-ea"/>
            </a:endParaRPr>
          </a:p>
          <a:p>
            <a:pPr>
              <a:buClrTx/>
              <a:buSzTx/>
              <a:buFontTx/>
            </a:pPr>
            <a:r>
              <a:rPr sz="2800" b="1">
                <a:latin typeface="宋体" panose="02010600030101010101" pitchFamily="2" charset="-122"/>
                <a:sym typeface="+mn-ea"/>
              </a:rPr>
              <a:t>   A.生态工程可对已被破坏的生态环境进行修复、重建</a:t>
            </a:r>
            <a:endParaRPr sz="2800" b="1">
              <a:latin typeface="宋体" panose="02010600030101010101" pitchFamily="2" charset="-122"/>
              <a:sym typeface="+mn-ea"/>
            </a:endParaRPr>
          </a:p>
          <a:p>
            <a:pPr>
              <a:buClrTx/>
              <a:buSzTx/>
              <a:buFontTx/>
            </a:pPr>
            <a:r>
              <a:rPr sz="2800" b="1">
                <a:latin typeface="宋体" panose="02010600030101010101" pitchFamily="2" charset="-122"/>
                <a:sym typeface="+mn-ea"/>
              </a:rPr>
              <a:t>   B.“退耕还林”“退耕还草”属于生态工程建设的内容</a:t>
            </a:r>
            <a:endParaRPr sz="2800" b="1">
              <a:latin typeface="宋体" panose="02010600030101010101" pitchFamily="2" charset="-122"/>
              <a:sym typeface="+mn-ea"/>
            </a:endParaRPr>
          </a:p>
          <a:p>
            <a:pPr>
              <a:buClrTx/>
              <a:buSzTx/>
              <a:buFontTx/>
            </a:pPr>
            <a:r>
              <a:rPr sz="2800" b="1">
                <a:latin typeface="宋体" panose="02010600030101010101" pitchFamily="2" charset="-122"/>
                <a:sym typeface="+mn-ea"/>
              </a:rPr>
              <a:t>   C.生态工程应遵循“整体、协调、循环、自生”的原理</a:t>
            </a:r>
            <a:endParaRPr sz="2800" b="1">
              <a:latin typeface="宋体" panose="02010600030101010101" pitchFamily="2" charset="-122"/>
              <a:sym typeface="+mn-ea"/>
            </a:endParaRPr>
          </a:p>
          <a:p>
            <a:pPr>
              <a:buClrTx/>
              <a:buSzTx/>
              <a:buFontTx/>
            </a:pPr>
            <a:r>
              <a:rPr sz="2800" b="1">
                <a:latin typeface="宋体" panose="02010600030101010101" pitchFamily="2" charset="-122"/>
                <a:sym typeface="+mn-ea"/>
              </a:rPr>
              <a:t>   D.实施生态工程建设的目的就是保护环境</a:t>
            </a:r>
            <a:endParaRPr sz="2800" b="1">
              <a:latin typeface="宋体" panose="02010600030101010101" pitchFamily="2" charset="-122"/>
              <a:sym typeface="+mn-ea"/>
            </a:endParaRPr>
          </a:p>
          <a:p>
            <a:pPr>
              <a:buClrTx/>
              <a:buSzTx/>
              <a:buFontTx/>
            </a:pPr>
            <a:endParaRPr sz="2800" b="1">
              <a:latin typeface="宋体" panose="02010600030101010101" pitchFamily="2" charset="-122"/>
              <a:sym typeface="+mn-ea"/>
            </a:endParaRPr>
          </a:p>
          <a:p>
            <a:pPr>
              <a:buClrTx/>
              <a:buSzTx/>
              <a:buFontTx/>
            </a:pPr>
            <a:r>
              <a:rPr lang="en-US" sz="2800" b="1">
                <a:latin typeface="宋体" panose="02010600030101010101" pitchFamily="2" charset="-122"/>
                <a:sym typeface="+mn-ea"/>
              </a:rPr>
              <a:t>2.</a:t>
            </a:r>
            <a:r>
              <a:rPr sz="2800" b="1">
                <a:latin typeface="宋体" panose="02010600030101010101" pitchFamily="2" charset="-122"/>
                <a:sym typeface="+mn-ea"/>
              </a:rPr>
              <a:t>我国南方桑基鱼塘是将低洼稻田挖深做塘，塘内养鱼，塘基上种桑，用桑养蚕，蚕粪养鱼，鱼粪肥塘，塘泥肥田、肥桑，从而获得稻、鱼、蚕三丰收，大大提高了系统生产力。这种模式主要应用了生态工程所遵循的哪个原理(　　)</a:t>
            </a:r>
            <a:endParaRPr sz="2800" b="1">
              <a:latin typeface="宋体" panose="02010600030101010101" pitchFamily="2" charset="-122"/>
              <a:sym typeface="+mn-ea"/>
            </a:endParaRPr>
          </a:p>
          <a:p>
            <a:pPr>
              <a:buClrTx/>
              <a:buSzTx/>
              <a:buFontTx/>
            </a:pPr>
            <a:r>
              <a:rPr sz="2800" b="1">
                <a:latin typeface="宋体" panose="02010600030101010101" pitchFamily="2" charset="-122"/>
                <a:sym typeface="+mn-ea"/>
              </a:rPr>
              <a:t>   A</a:t>
            </a:r>
            <a:r>
              <a:rPr lang="en-US" sz="2800" b="1">
                <a:latin typeface="宋体" panose="02010600030101010101" pitchFamily="2" charset="-122"/>
                <a:sym typeface="+mn-ea"/>
              </a:rPr>
              <a:t>.</a:t>
            </a:r>
            <a:r>
              <a:rPr sz="2800" b="1">
                <a:latin typeface="宋体" panose="02010600030101010101" pitchFamily="2" charset="-122"/>
                <a:sym typeface="+mn-ea"/>
              </a:rPr>
              <a:t>整体原理　　B</a:t>
            </a:r>
            <a:r>
              <a:rPr lang="en-US" sz="2800" b="1">
                <a:latin typeface="宋体" panose="02010600030101010101" pitchFamily="2" charset="-122"/>
                <a:sym typeface="+mn-ea"/>
              </a:rPr>
              <a:t>.</a:t>
            </a:r>
            <a:r>
              <a:rPr sz="2800" b="1">
                <a:latin typeface="宋体" panose="02010600030101010101" pitchFamily="2" charset="-122"/>
                <a:sym typeface="+mn-ea"/>
              </a:rPr>
              <a:t>循环原理     C</a:t>
            </a:r>
            <a:r>
              <a:rPr lang="en-US" sz="2800" b="1">
                <a:latin typeface="宋体" panose="02010600030101010101" pitchFamily="2" charset="-122"/>
                <a:sym typeface="+mn-ea"/>
              </a:rPr>
              <a:t>.</a:t>
            </a:r>
            <a:r>
              <a:rPr sz="2800" b="1">
                <a:latin typeface="宋体" panose="02010600030101010101" pitchFamily="2" charset="-122"/>
                <a:sym typeface="+mn-ea"/>
              </a:rPr>
              <a:t>自生原理     D</a:t>
            </a:r>
            <a:r>
              <a:rPr lang="en-US" sz="2800" b="1">
                <a:latin typeface="宋体" panose="02010600030101010101" pitchFamily="2" charset="-122"/>
                <a:sym typeface="+mn-ea"/>
              </a:rPr>
              <a:t>.</a:t>
            </a:r>
            <a:r>
              <a:rPr sz="2800" b="1">
                <a:latin typeface="宋体" panose="02010600030101010101" pitchFamily="2" charset="-122"/>
                <a:sym typeface="+mn-ea"/>
              </a:rPr>
              <a:t>协调原理</a:t>
            </a:r>
            <a:endParaRPr sz="2800" b="1">
              <a:latin typeface="宋体" panose="02010600030101010101" pitchFamily="2" charset="-122"/>
              <a:sym typeface="+mn-ea"/>
            </a:endParaRPr>
          </a:p>
        </p:txBody>
      </p:sp>
      <p:sp>
        <p:nvSpPr>
          <p:cNvPr id="9" name="文本框 8"/>
          <p:cNvSpPr txBox="1"/>
          <p:nvPr>
            <p:custDataLst>
              <p:tags r:id="rId4"/>
            </p:custDataLst>
          </p:nvPr>
        </p:nvSpPr>
        <p:spPr>
          <a:xfrm>
            <a:off x="7571105" y="1082675"/>
            <a:ext cx="659130" cy="583565"/>
          </a:xfrm>
          <a:prstGeom prst="rect">
            <a:avLst/>
          </a:prstGeom>
          <a:noFill/>
          <a:ln w="9525">
            <a:noFill/>
          </a:ln>
        </p:spPr>
        <p:txBody>
          <a:bodyPr wrap="square" anchor="t">
            <a:spAutoFit/>
          </a:bodyPr>
          <a:lstStyle/>
          <a:p>
            <a:pPr>
              <a:spcBef>
                <a:spcPct val="0"/>
              </a:spcBef>
            </a:pPr>
            <a:r>
              <a:rPr lang="en-US" altLang="zh-CN" sz="3200" b="1">
                <a:solidFill>
                  <a:srgbClr val="FF0000"/>
                </a:solidFill>
                <a:latin typeface="Arial" panose="020B0604020202020204" pitchFamily="34" charset="0"/>
                <a:ea typeface="宋体" panose="02010600030101010101" pitchFamily="2" charset="-122"/>
              </a:rPr>
              <a:t>D</a:t>
            </a:r>
            <a:endParaRPr lang="en-US" altLang="zh-CN" sz="3200" b="1">
              <a:solidFill>
                <a:srgbClr val="FF0000"/>
              </a:solidFill>
              <a:latin typeface="Arial" panose="020B0604020202020204" pitchFamily="34" charset="0"/>
              <a:ea typeface="宋体" panose="02010600030101010101" pitchFamily="2" charset="-122"/>
            </a:endParaRPr>
          </a:p>
        </p:txBody>
      </p:sp>
      <p:sp>
        <p:nvSpPr>
          <p:cNvPr id="11" name="文本框 10"/>
          <p:cNvSpPr txBox="1"/>
          <p:nvPr>
            <p:custDataLst>
              <p:tags r:id="rId5"/>
            </p:custDataLst>
          </p:nvPr>
        </p:nvSpPr>
        <p:spPr>
          <a:xfrm>
            <a:off x="3302000" y="4907280"/>
            <a:ext cx="659130" cy="583565"/>
          </a:xfrm>
          <a:prstGeom prst="rect">
            <a:avLst/>
          </a:prstGeom>
          <a:noFill/>
          <a:ln w="9525">
            <a:noFill/>
          </a:ln>
        </p:spPr>
        <p:txBody>
          <a:bodyPr wrap="square" anchor="t">
            <a:spAutoFit/>
          </a:bodyPr>
          <a:lstStyle/>
          <a:p>
            <a:pPr>
              <a:spcBef>
                <a:spcPct val="0"/>
              </a:spcBef>
            </a:pPr>
            <a:r>
              <a:rPr lang="en-US" altLang="zh-CN" sz="3200" b="1">
                <a:solidFill>
                  <a:srgbClr val="FF0000"/>
                </a:solidFill>
                <a:latin typeface="Arial" panose="020B0604020202020204" pitchFamily="34" charset="0"/>
                <a:ea typeface="宋体" panose="02010600030101010101" pitchFamily="2" charset="-122"/>
              </a:rPr>
              <a:t>A</a:t>
            </a:r>
            <a:endParaRPr lang="en-US" altLang="zh-CN" sz="3200" b="1">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fltVal val="0"/>
                                          </p:val>
                                        </p:tav>
                                        <p:tav tm="100000">
                                          <p:val>
                                            <p:strVal val="#ppt_w"/>
                                          </p:val>
                                        </p:tav>
                                      </p:tavLst>
                                    </p:anim>
                                    <p:anim calcmode="lin" valueType="num">
                                      <p:cBhvr>
                                        <p:cTn id="16" dur="1000" fill="hold"/>
                                        <p:tgtEl>
                                          <p:spTgt spid="11"/>
                                        </p:tgtEl>
                                        <p:attrNameLst>
                                          <p:attrName>ppt_h</p:attrName>
                                        </p:attrNameLst>
                                      </p:cBhvr>
                                      <p:tavLst>
                                        <p:tav tm="0">
                                          <p:val>
                                            <p:fltVal val="0"/>
                                          </p:val>
                                        </p:tav>
                                        <p:tav tm="100000">
                                          <p:val>
                                            <p:strVal val="#ppt_h"/>
                                          </p:val>
                                        </p:tav>
                                      </p:tavLst>
                                    </p:anim>
                                    <p:anim calcmode="lin" valueType="num">
                                      <p:cBhvr>
                                        <p:cTn id="17"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556895" y="1082675"/>
            <a:ext cx="11305540" cy="4831080"/>
          </a:xfrm>
          <a:prstGeom prst="rect">
            <a:avLst/>
          </a:prstGeom>
          <a:noFill/>
        </p:spPr>
        <p:txBody>
          <a:bodyPr wrap="square" rtlCol="0" anchor="t">
            <a:spAutoFit/>
          </a:bodyPr>
          <a:lstStyle/>
          <a:p>
            <a:pPr lvl="0" defTabSz="914400">
              <a:lnSpc>
                <a:spcPct val="100000"/>
              </a:lnSpc>
              <a:tabLst>
                <a:tab pos="1028700" algn="l"/>
                <a:tab pos="1851025" algn="l"/>
                <a:tab pos="2538095" algn="l"/>
                <a:tab pos="3222625" algn="l"/>
              </a:tabLst>
            </a:pP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写出下列例子主要涉及到的生态工程原理</a:t>
            </a:r>
            <a:endPar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lvl="0" defTabSz="914400">
              <a:lnSpc>
                <a:spcPct val="100000"/>
              </a:lnSpc>
              <a:tabLst>
                <a:tab pos="1028700" algn="l"/>
                <a:tab pos="1851025" algn="l"/>
                <a:tab pos="2538095" algn="l"/>
                <a:tab pos="3222625" algn="l"/>
              </a:tabLst>
            </a:pPr>
            <a:r>
              <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①沼气池</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遵循了</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原理；</a:t>
            </a:r>
            <a:endPar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lvl="0" defTabSz="914400">
              <a:lnSpc>
                <a:spcPct val="100000"/>
              </a:lnSpc>
              <a:tabLst>
                <a:tab pos="1028700" algn="l"/>
                <a:tab pos="1851025" algn="l"/>
                <a:tab pos="2538095" algn="l"/>
                <a:tab pos="3222625" algn="l"/>
              </a:tabLst>
            </a:pPr>
            <a:r>
              <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②在人工林增加植被层次</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遵循了</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原理；</a:t>
            </a:r>
            <a:endPar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lvl="0" defTabSz="914400">
              <a:lnSpc>
                <a:spcPct val="100000"/>
              </a:lnSpc>
              <a:tabLst>
                <a:tab pos="1028700" algn="l"/>
                <a:tab pos="1851025" algn="l"/>
                <a:tab pos="2538095" algn="l"/>
                <a:tab pos="3222625" algn="l"/>
              </a:tabLst>
            </a:pPr>
            <a:r>
              <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③</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落红不是无情物，化作春泥更护花</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体现了</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原理；</a:t>
            </a:r>
            <a:endPar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lvl="0" defTabSz="914400">
              <a:lnSpc>
                <a:spcPct val="100000"/>
              </a:lnSpc>
              <a:tabLst>
                <a:tab pos="1028700" algn="l"/>
                <a:tab pos="1851025" algn="l"/>
                <a:tab pos="2538095" algn="l"/>
                <a:tab pos="3222625" algn="l"/>
              </a:tabLst>
            </a:pPr>
            <a:r>
              <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④前面造林，后面砍树</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违背了</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原理；</a:t>
            </a:r>
            <a:endPar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lvl="0" defTabSz="914400">
              <a:lnSpc>
                <a:spcPct val="100000"/>
              </a:lnSpc>
              <a:tabLst>
                <a:tab pos="1028700" algn="l"/>
                <a:tab pos="1851025" algn="l"/>
                <a:tab pos="2538095" algn="l"/>
                <a:tab pos="3222625" algn="l"/>
              </a:tabLst>
            </a:pPr>
            <a:r>
              <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⑤草原确定载畜量，不能过度放牧</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遵循</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原理；</a:t>
            </a:r>
            <a:endPar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lvl="0" defTabSz="914400">
              <a:lnSpc>
                <a:spcPct val="100000"/>
              </a:lnSpc>
              <a:tabLst>
                <a:tab pos="1028700" algn="l"/>
                <a:tab pos="1851025" algn="l"/>
                <a:tab pos="2538095" algn="l"/>
                <a:tab pos="3222625" algn="l"/>
              </a:tabLst>
            </a:pPr>
            <a:r>
              <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⑥湿地破坏</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违背了</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原理；</a:t>
            </a:r>
            <a:endPar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lvl="0" defTabSz="914400">
              <a:lnSpc>
                <a:spcPct val="100000"/>
              </a:lnSpc>
              <a:tabLst>
                <a:tab pos="1028700" algn="l"/>
                <a:tab pos="1851025" algn="l"/>
                <a:tab pos="2538095" algn="l"/>
                <a:tab pos="3222625" algn="l"/>
              </a:tabLst>
            </a:pPr>
            <a:r>
              <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⑦减少污水排放，治理湖泊</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遵循了</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原理；</a:t>
            </a:r>
            <a:endPar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lvl="0" defTabSz="914400">
              <a:lnSpc>
                <a:spcPct val="100000"/>
              </a:lnSpc>
              <a:tabLst>
                <a:tab pos="1028700" algn="l"/>
                <a:tab pos="1851025" algn="l"/>
                <a:tab pos="2538095" algn="l"/>
                <a:tab pos="3222625" algn="l"/>
              </a:tabLst>
            </a:pPr>
            <a:r>
              <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⑧引入物种时考虑是否适应环境</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遵循</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原理；</a:t>
            </a:r>
            <a:endPar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lvl="0" defTabSz="914400">
              <a:lnSpc>
                <a:spcPct val="100000"/>
              </a:lnSpc>
              <a:tabLst>
                <a:tab pos="1028700" algn="l"/>
                <a:tab pos="1851025" algn="l"/>
                <a:tab pos="2538095" algn="l"/>
                <a:tab pos="3222625" algn="l"/>
              </a:tabLst>
            </a:pPr>
            <a:r>
              <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⑨引入水葫芦泛滥，导致多数生物死亡</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违背了</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原理和</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原理。</a:t>
            </a:r>
            <a:endPar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文本框 22"/>
          <p:cNvSpPr txBox="1"/>
          <p:nvPr>
            <p:custDataLst>
              <p:tags r:id="rId2"/>
            </p:custDataLst>
          </p:nvPr>
        </p:nvSpPr>
        <p:spPr>
          <a:xfrm>
            <a:off x="4171950" y="1456690"/>
            <a:ext cx="1016635" cy="521970"/>
          </a:xfrm>
          <a:prstGeom prst="rect">
            <a:avLst/>
          </a:prstGeom>
          <a:noFill/>
        </p:spPr>
        <p:txBody>
          <a:bodyPr wrap="square" rtlCol="0" anchor="t">
            <a:spAutoFit/>
          </a:bodyPr>
          <a:lstStyle/>
          <a:p>
            <a:pPr algn="l">
              <a:buClrTx/>
              <a:buSzTx/>
              <a:buFontTx/>
            </a:pPr>
            <a:r>
              <a:rPr lang="zh-CN" altLang="en-US" sz="2800" b="1">
                <a:solidFill>
                  <a:srgbClr val="FF0000"/>
                </a:solidFill>
                <a:latin typeface="宋体" panose="02010600030101010101" pitchFamily="2" charset="-122"/>
                <a:ea typeface="宋体" panose="02010600030101010101" pitchFamily="2" charset="-122"/>
                <a:sym typeface="+mn-ea"/>
              </a:rPr>
              <a:t>循环</a:t>
            </a:r>
            <a:endParaRPr lang="zh-CN" altLang="en-US" sz="2800" b="1">
              <a:solidFill>
                <a:srgbClr val="FF0000"/>
              </a:solidFill>
              <a:latin typeface="宋体" panose="02010600030101010101" pitchFamily="2" charset="-122"/>
              <a:ea typeface="宋体" panose="02010600030101010101" pitchFamily="2" charset="-122"/>
              <a:sym typeface="+mn-ea"/>
            </a:endParaRPr>
          </a:p>
        </p:txBody>
      </p:sp>
      <p:sp>
        <p:nvSpPr>
          <p:cNvPr id="2" name="文本框 1"/>
          <p:cNvSpPr txBox="1"/>
          <p:nvPr>
            <p:custDataLst>
              <p:tags r:id="rId3"/>
            </p:custDataLst>
          </p:nvPr>
        </p:nvSpPr>
        <p:spPr>
          <a:xfrm>
            <a:off x="6791325" y="1810385"/>
            <a:ext cx="989965" cy="521970"/>
          </a:xfrm>
          <a:prstGeom prst="rect">
            <a:avLst/>
          </a:prstGeom>
          <a:noFill/>
        </p:spPr>
        <p:txBody>
          <a:bodyPr wrap="square" rtlCol="0" anchor="t">
            <a:spAutoFit/>
          </a:bodyPr>
          <a:lstStyle/>
          <a:p>
            <a:pPr algn="l">
              <a:buClrTx/>
              <a:buSzTx/>
              <a:buFontTx/>
            </a:pPr>
            <a:r>
              <a:rPr lang="zh-CN" altLang="en-US" sz="2800" b="1">
                <a:solidFill>
                  <a:srgbClr val="FF0000"/>
                </a:solidFill>
                <a:latin typeface="宋体" panose="02010600030101010101" pitchFamily="2" charset="-122"/>
                <a:ea typeface="宋体" panose="02010600030101010101" pitchFamily="2" charset="-122"/>
                <a:sym typeface="+mn-ea"/>
              </a:rPr>
              <a:t>自生</a:t>
            </a:r>
            <a:endParaRPr lang="zh-CN" altLang="en-US" sz="2800" b="1">
              <a:solidFill>
                <a:srgbClr val="FF0000"/>
              </a:solidFill>
              <a:latin typeface="宋体" panose="02010600030101010101" pitchFamily="2" charset="-122"/>
              <a:ea typeface="宋体" panose="02010600030101010101" pitchFamily="2" charset="-122"/>
              <a:sym typeface="+mn-ea"/>
            </a:endParaRPr>
          </a:p>
        </p:txBody>
      </p:sp>
      <p:sp>
        <p:nvSpPr>
          <p:cNvPr id="3" name="文本框 2"/>
          <p:cNvSpPr txBox="1"/>
          <p:nvPr>
            <p:custDataLst>
              <p:tags r:id="rId4"/>
            </p:custDataLst>
          </p:nvPr>
        </p:nvSpPr>
        <p:spPr>
          <a:xfrm>
            <a:off x="9290685" y="2235200"/>
            <a:ext cx="1053465" cy="521970"/>
          </a:xfrm>
          <a:prstGeom prst="rect">
            <a:avLst/>
          </a:prstGeom>
          <a:noFill/>
        </p:spPr>
        <p:txBody>
          <a:bodyPr wrap="square" rtlCol="0" anchor="t">
            <a:spAutoFit/>
          </a:bodyPr>
          <a:lstStyle/>
          <a:p>
            <a:pPr algn="l">
              <a:buClrTx/>
              <a:buSzTx/>
              <a:buFontTx/>
            </a:pPr>
            <a:r>
              <a:rPr lang="zh-CN" altLang="en-US" sz="2800" b="1">
                <a:solidFill>
                  <a:srgbClr val="FF0000"/>
                </a:solidFill>
                <a:latin typeface="宋体" panose="02010600030101010101" pitchFamily="2" charset="-122"/>
                <a:ea typeface="宋体" panose="02010600030101010101" pitchFamily="2" charset="-122"/>
                <a:sym typeface="+mn-ea"/>
              </a:rPr>
              <a:t>循环</a:t>
            </a:r>
            <a:endParaRPr lang="zh-CN" altLang="en-US" sz="2800" b="1">
              <a:solidFill>
                <a:srgbClr val="FF0000"/>
              </a:solidFill>
              <a:latin typeface="宋体" panose="02010600030101010101" pitchFamily="2" charset="-122"/>
              <a:ea typeface="宋体" panose="02010600030101010101" pitchFamily="2" charset="-122"/>
              <a:sym typeface="+mn-ea"/>
            </a:endParaRPr>
          </a:p>
        </p:txBody>
      </p:sp>
      <p:sp>
        <p:nvSpPr>
          <p:cNvPr id="6" name="文本框 5"/>
          <p:cNvSpPr txBox="1"/>
          <p:nvPr>
            <p:custDataLst>
              <p:tags r:id="rId5"/>
            </p:custDataLst>
          </p:nvPr>
        </p:nvSpPr>
        <p:spPr>
          <a:xfrm>
            <a:off x="6448425" y="2757170"/>
            <a:ext cx="1085850" cy="521970"/>
          </a:xfrm>
          <a:prstGeom prst="rect">
            <a:avLst/>
          </a:prstGeom>
          <a:noFill/>
        </p:spPr>
        <p:txBody>
          <a:bodyPr wrap="square" rtlCol="0" anchor="t">
            <a:spAutoFit/>
          </a:bodyPr>
          <a:lstStyle/>
          <a:p>
            <a:pPr algn="l">
              <a:buClrTx/>
              <a:buSzTx/>
              <a:buFontTx/>
            </a:pPr>
            <a:r>
              <a:rPr lang="zh-CN" altLang="en-US" sz="2800" b="1">
                <a:solidFill>
                  <a:srgbClr val="FF0000"/>
                </a:solidFill>
                <a:latin typeface="宋体" panose="02010600030101010101" pitchFamily="2" charset="-122"/>
                <a:ea typeface="宋体" panose="02010600030101010101" pitchFamily="2" charset="-122"/>
                <a:sym typeface="+mn-ea"/>
              </a:rPr>
              <a:t>整体</a:t>
            </a:r>
            <a:endParaRPr lang="zh-CN" altLang="en-US" sz="2800" b="1">
              <a:solidFill>
                <a:srgbClr val="FF0000"/>
              </a:solidFill>
              <a:latin typeface="宋体" panose="02010600030101010101" pitchFamily="2" charset="-122"/>
              <a:ea typeface="宋体" panose="02010600030101010101" pitchFamily="2" charset="-122"/>
              <a:sym typeface="+mn-ea"/>
            </a:endParaRPr>
          </a:p>
        </p:txBody>
      </p:sp>
      <p:sp>
        <p:nvSpPr>
          <p:cNvPr id="7" name="文本框 6"/>
          <p:cNvSpPr txBox="1"/>
          <p:nvPr>
            <p:custDataLst>
              <p:tags r:id="rId6"/>
            </p:custDataLst>
          </p:nvPr>
        </p:nvSpPr>
        <p:spPr>
          <a:xfrm>
            <a:off x="7781290" y="3168015"/>
            <a:ext cx="1102360" cy="521970"/>
          </a:xfrm>
          <a:prstGeom prst="rect">
            <a:avLst/>
          </a:prstGeom>
          <a:noFill/>
        </p:spPr>
        <p:txBody>
          <a:bodyPr wrap="square" rtlCol="0" anchor="t">
            <a:spAutoFit/>
          </a:bodyPr>
          <a:lstStyle/>
          <a:p>
            <a:pPr algn="l">
              <a:buClrTx/>
              <a:buSzTx/>
              <a:buFontTx/>
            </a:pPr>
            <a:r>
              <a:rPr lang="zh-CN" altLang="en-US" sz="2800" b="1">
                <a:solidFill>
                  <a:srgbClr val="FF0000"/>
                </a:solidFill>
                <a:latin typeface="宋体" panose="02010600030101010101" pitchFamily="2" charset="-122"/>
                <a:ea typeface="宋体" panose="02010600030101010101" pitchFamily="2" charset="-122"/>
                <a:sym typeface="+mn-ea"/>
              </a:rPr>
              <a:t>协调</a:t>
            </a:r>
            <a:endParaRPr lang="zh-CN" altLang="en-US" sz="2800" b="1">
              <a:solidFill>
                <a:srgbClr val="FF0000"/>
              </a:solidFill>
              <a:latin typeface="宋体" panose="02010600030101010101" pitchFamily="2" charset="-122"/>
              <a:ea typeface="宋体" panose="02010600030101010101" pitchFamily="2" charset="-122"/>
              <a:sym typeface="+mn-ea"/>
            </a:endParaRPr>
          </a:p>
        </p:txBody>
      </p:sp>
      <p:sp>
        <p:nvSpPr>
          <p:cNvPr id="8" name="文本框 7"/>
          <p:cNvSpPr txBox="1"/>
          <p:nvPr>
            <p:custDataLst>
              <p:tags r:id="rId7"/>
            </p:custDataLst>
          </p:nvPr>
        </p:nvSpPr>
        <p:spPr>
          <a:xfrm>
            <a:off x="4669155" y="3565525"/>
            <a:ext cx="1054100" cy="521970"/>
          </a:xfrm>
          <a:prstGeom prst="rect">
            <a:avLst/>
          </a:prstGeom>
          <a:noFill/>
        </p:spPr>
        <p:txBody>
          <a:bodyPr wrap="square" rtlCol="0" anchor="t">
            <a:spAutoFit/>
          </a:bodyPr>
          <a:lstStyle/>
          <a:p>
            <a:pPr algn="l">
              <a:buClrTx/>
              <a:buSzTx/>
              <a:buFontTx/>
            </a:pPr>
            <a:r>
              <a:rPr lang="zh-CN" altLang="en-US" sz="2800" b="1">
                <a:solidFill>
                  <a:srgbClr val="FF0000"/>
                </a:solidFill>
                <a:latin typeface="宋体" panose="02010600030101010101" pitchFamily="2" charset="-122"/>
                <a:ea typeface="宋体" panose="02010600030101010101" pitchFamily="2" charset="-122"/>
                <a:sym typeface="+mn-ea"/>
              </a:rPr>
              <a:t>自生</a:t>
            </a:r>
            <a:endParaRPr lang="zh-CN" altLang="en-US" sz="2800" b="1">
              <a:solidFill>
                <a:srgbClr val="FF0000"/>
              </a:solidFill>
              <a:latin typeface="宋体" panose="02010600030101010101" pitchFamily="2" charset="-122"/>
              <a:ea typeface="宋体" panose="02010600030101010101" pitchFamily="2" charset="-122"/>
              <a:sym typeface="+mn-ea"/>
            </a:endParaRPr>
          </a:p>
        </p:txBody>
      </p:sp>
      <p:sp>
        <p:nvSpPr>
          <p:cNvPr id="9" name="文本框 8"/>
          <p:cNvSpPr txBox="1"/>
          <p:nvPr>
            <p:custDataLst>
              <p:tags r:id="rId8"/>
            </p:custDataLst>
          </p:nvPr>
        </p:nvSpPr>
        <p:spPr>
          <a:xfrm>
            <a:off x="7197725" y="3932555"/>
            <a:ext cx="971550" cy="521970"/>
          </a:xfrm>
          <a:prstGeom prst="rect">
            <a:avLst/>
          </a:prstGeom>
          <a:noFill/>
        </p:spPr>
        <p:txBody>
          <a:bodyPr wrap="square" rtlCol="0" anchor="t">
            <a:spAutoFit/>
          </a:bodyPr>
          <a:lstStyle/>
          <a:p>
            <a:pPr algn="l">
              <a:buClrTx/>
              <a:buSzTx/>
              <a:buFontTx/>
            </a:pPr>
            <a:r>
              <a:rPr lang="zh-CN" altLang="en-US" sz="2800" b="1">
                <a:solidFill>
                  <a:srgbClr val="FF0000"/>
                </a:solidFill>
                <a:latin typeface="宋体" panose="02010600030101010101" pitchFamily="2" charset="-122"/>
                <a:ea typeface="宋体" panose="02010600030101010101" pitchFamily="2" charset="-122"/>
                <a:sym typeface="+mn-ea"/>
              </a:rPr>
              <a:t>自生</a:t>
            </a:r>
            <a:endParaRPr lang="zh-CN" altLang="en-US" sz="2800" b="1">
              <a:solidFill>
                <a:srgbClr val="FF0000"/>
              </a:solidFill>
              <a:latin typeface="宋体" panose="02010600030101010101" pitchFamily="2" charset="-122"/>
              <a:ea typeface="宋体" panose="02010600030101010101" pitchFamily="2" charset="-122"/>
              <a:sym typeface="+mn-ea"/>
            </a:endParaRPr>
          </a:p>
        </p:txBody>
      </p:sp>
      <p:sp>
        <p:nvSpPr>
          <p:cNvPr id="10" name="文本框 9"/>
          <p:cNvSpPr txBox="1"/>
          <p:nvPr>
            <p:custDataLst>
              <p:tags r:id="rId9"/>
            </p:custDataLst>
          </p:nvPr>
        </p:nvSpPr>
        <p:spPr>
          <a:xfrm>
            <a:off x="7534275" y="4454525"/>
            <a:ext cx="1154430" cy="521970"/>
          </a:xfrm>
          <a:prstGeom prst="rect">
            <a:avLst/>
          </a:prstGeom>
          <a:noFill/>
        </p:spPr>
        <p:txBody>
          <a:bodyPr wrap="square" rtlCol="0" anchor="t">
            <a:spAutoFit/>
          </a:bodyPr>
          <a:lstStyle/>
          <a:p>
            <a:pPr algn="l">
              <a:buClrTx/>
              <a:buSzTx/>
              <a:buFontTx/>
            </a:pPr>
            <a:r>
              <a:rPr lang="zh-CN" altLang="en-US" sz="2800" b="1">
                <a:solidFill>
                  <a:srgbClr val="FF0000"/>
                </a:solidFill>
                <a:latin typeface="宋体" panose="02010600030101010101" pitchFamily="2" charset="-122"/>
                <a:ea typeface="宋体" panose="02010600030101010101" pitchFamily="2" charset="-122"/>
                <a:sym typeface="+mn-ea"/>
              </a:rPr>
              <a:t>协调</a:t>
            </a:r>
            <a:endParaRPr lang="zh-CN" altLang="en-US" sz="2800" b="1">
              <a:solidFill>
                <a:srgbClr val="FF0000"/>
              </a:solidFill>
              <a:latin typeface="宋体" panose="02010600030101010101" pitchFamily="2" charset="-122"/>
              <a:ea typeface="宋体" panose="02010600030101010101" pitchFamily="2" charset="-122"/>
              <a:sym typeface="+mn-ea"/>
            </a:endParaRPr>
          </a:p>
        </p:txBody>
      </p:sp>
      <p:sp>
        <p:nvSpPr>
          <p:cNvPr id="11" name="文本框 10"/>
          <p:cNvSpPr txBox="1"/>
          <p:nvPr>
            <p:custDataLst>
              <p:tags r:id="rId10"/>
            </p:custDataLst>
          </p:nvPr>
        </p:nvSpPr>
        <p:spPr>
          <a:xfrm>
            <a:off x="8883650" y="4850130"/>
            <a:ext cx="937260" cy="521970"/>
          </a:xfrm>
          <a:prstGeom prst="rect">
            <a:avLst/>
          </a:prstGeom>
          <a:noFill/>
        </p:spPr>
        <p:txBody>
          <a:bodyPr wrap="square" rtlCol="0" anchor="t">
            <a:spAutoFit/>
          </a:bodyPr>
          <a:lstStyle/>
          <a:p>
            <a:pPr algn="l">
              <a:buClrTx/>
              <a:buSzTx/>
              <a:buFontTx/>
            </a:pPr>
            <a:r>
              <a:rPr lang="zh-CN" altLang="en-US" sz="2800" b="1">
                <a:solidFill>
                  <a:srgbClr val="FF0000"/>
                </a:solidFill>
                <a:latin typeface="宋体" panose="02010600030101010101" pitchFamily="2" charset="-122"/>
                <a:ea typeface="宋体" panose="02010600030101010101" pitchFamily="2" charset="-122"/>
                <a:sym typeface="+mn-ea"/>
              </a:rPr>
              <a:t>自生</a:t>
            </a:r>
            <a:endParaRPr lang="zh-CN" altLang="en-US" sz="2800" b="1">
              <a:solidFill>
                <a:srgbClr val="FF0000"/>
              </a:solidFill>
              <a:latin typeface="宋体" panose="02010600030101010101" pitchFamily="2" charset="-122"/>
              <a:ea typeface="宋体" panose="02010600030101010101" pitchFamily="2" charset="-122"/>
              <a:sym typeface="+mn-ea"/>
            </a:endParaRPr>
          </a:p>
        </p:txBody>
      </p:sp>
      <p:sp>
        <p:nvSpPr>
          <p:cNvPr id="12" name="文本框 11"/>
          <p:cNvSpPr txBox="1"/>
          <p:nvPr>
            <p:custDataLst>
              <p:tags r:id="rId11"/>
            </p:custDataLst>
          </p:nvPr>
        </p:nvSpPr>
        <p:spPr>
          <a:xfrm>
            <a:off x="10792460" y="4850130"/>
            <a:ext cx="1069975" cy="521970"/>
          </a:xfrm>
          <a:prstGeom prst="rect">
            <a:avLst/>
          </a:prstGeom>
          <a:noFill/>
        </p:spPr>
        <p:txBody>
          <a:bodyPr wrap="square" rtlCol="0" anchor="t">
            <a:spAutoFit/>
          </a:bodyPr>
          <a:lstStyle/>
          <a:p>
            <a:pPr algn="l">
              <a:buClrTx/>
              <a:buSzTx/>
              <a:buFontTx/>
            </a:pPr>
            <a:r>
              <a:rPr lang="zh-CN" altLang="en-US" sz="2800" b="1">
                <a:solidFill>
                  <a:srgbClr val="FF0000"/>
                </a:solidFill>
                <a:latin typeface="宋体" panose="02010600030101010101" pitchFamily="2" charset="-122"/>
                <a:ea typeface="宋体" panose="02010600030101010101" pitchFamily="2" charset="-122"/>
                <a:sym typeface="+mn-ea"/>
              </a:rPr>
              <a:t>协调</a:t>
            </a:r>
            <a:endParaRPr lang="zh-CN" altLang="en-US" sz="2800" b="1">
              <a:solidFill>
                <a:srgbClr val="FF0000"/>
              </a:solidFill>
              <a:latin typeface="宋体" panose="02010600030101010101" pitchFamily="2" charset="-122"/>
              <a:ea typeface="宋体" panose="02010600030101010101" pitchFamily="2" charset="-122"/>
              <a:sym typeface="+mn-ea"/>
            </a:endParaRPr>
          </a:p>
        </p:txBody>
      </p:sp>
      <p:sp>
        <p:nvSpPr>
          <p:cNvPr id="5" name="日期占位符 4"/>
          <p:cNvSpPr>
            <a:spLocks noGrp="1"/>
          </p:cNvSpPr>
          <p:nvPr>
            <p:ph type="dt" sz="half" idx="10"/>
            <p:custDataLst>
              <p:tags r:id="rId12"/>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2" grpId="0" build="p"/>
      <p:bldP spid="3" grpId="0" build="p"/>
      <p:bldP spid="6" grpId="0" build="p"/>
      <p:bldP spid="7" grpId="0" build="p"/>
      <p:bldP spid="8" grpId="0" build="p"/>
      <p:bldP spid="9" grpId="0" build="p"/>
      <p:bldP spid="10" grpId="0" build="p"/>
      <p:bldP spid="11" grpId="0" build="p"/>
      <p:bldP spid="1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文本框 4"/>
          <p:cNvSpPr txBox="1"/>
          <p:nvPr>
            <p:custDataLst>
              <p:tags r:id="rId2"/>
            </p:custDataLst>
          </p:nvPr>
        </p:nvSpPr>
        <p:spPr>
          <a:xfrm>
            <a:off x="154305" y="203835"/>
            <a:ext cx="11018520" cy="4831080"/>
          </a:xfrm>
          <a:prstGeom prst="rect">
            <a:avLst/>
          </a:prstGeom>
          <a:noFill/>
        </p:spPr>
        <p:txBody>
          <a:bodyPr wrap="square" rtlCol="0">
            <a:spAutoFit/>
          </a:bodyPr>
          <a:lstStyle/>
          <a:p>
            <a:pPr algn="l">
              <a:lnSpc>
                <a:spcPct val="100000"/>
              </a:lnSpc>
              <a:spcBef>
                <a:spcPct val="0"/>
              </a:spcBef>
              <a:spcAft>
                <a:spcPct val="0"/>
              </a:spcAft>
              <a:buClrTx/>
              <a:buSzTx/>
              <a:buFontTx/>
            </a:pPr>
            <a:r>
              <a:rPr lang="en-US" sz="2800" b="1">
                <a:latin typeface="宋体" panose="02010600030101010101" pitchFamily="2" charset="-122"/>
                <a:sym typeface="+mn-ea"/>
              </a:rPr>
              <a:t>4.</a:t>
            </a:r>
            <a:r>
              <a:rPr sz="2800" b="1">
                <a:latin typeface="宋体" panose="02010600030101010101" pitchFamily="2" charset="-122"/>
                <a:sym typeface="+mn-ea"/>
              </a:rPr>
              <a:t>下图是某生态农场以沼气为纽带，联动农作物种植、蚯蚓养殖、养鱼、养鸡、养鸭等产业的示意图。请据图回答下列问题：</a:t>
            </a:r>
            <a:endParaRPr sz="2800" b="1">
              <a:latin typeface="宋体" panose="02010600030101010101" pitchFamily="2" charset="-122"/>
              <a:sym typeface="+mn-ea"/>
            </a:endParaRPr>
          </a:p>
          <a:p>
            <a:pPr algn="l">
              <a:lnSpc>
                <a:spcPct val="100000"/>
              </a:lnSpc>
              <a:spcBef>
                <a:spcPct val="0"/>
              </a:spcBef>
              <a:spcAft>
                <a:spcPct val="0"/>
              </a:spcAft>
              <a:buClrTx/>
              <a:buSzTx/>
              <a:buFontTx/>
            </a:pPr>
            <a:r>
              <a:rPr sz="2800" b="1">
                <a:latin typeface="宋体" panose="02010600030101010101" pitchFamily="2" charset="-122"/>
                <a:sym typeface="+mn-ea"/>
              </a:rPr>
              <a:t>（1）该生态农场实现了生活垃圾、动物</a:t>
            </a:r>
            <a:endParaRPr sz="2800" b="1">
              <a:latin typeface="宋体" panose="02010600030101010101" pitchFamily="2" charset="-122"/>
              <a:sym typeface="+mn-ea"/>
            </a:endParaRPr>
          </a:p>
          <a:p>
            <a:pPr algn="l">
              <a:lnSpc>
                <a:spcPct val="100000"/>
              </a:lnSpc>
              <a:spcBef>
                <a:spcPct val="0"/>
              </a:spcBef>
              <a:spcAft>
                <a:spcPct val="0"/>
              </a:spcAft>
              <a:buClrTx/>
              <a:buSzTx/>
              <a:buFontTx/>
            </a:pPr>
            <a:r>
              <a:rPr sz="2800" b="1">
                <a:latin typeface="宋体" panose="02010600030101010101" pitchFamily="2" charset="-122"/>
                <a:sym typeface="+mn-ea"/>
              </a:rPr>
              <a:t>粪便、沼渣和沼液的充分利用，利用了</a:t>
            </a:r>
            <a:endParaRPr sz="2800" b="1">
              <a:latin typeface="宋体" panose="02010600030101010101" pitchFamily="2" charset="-122"/>
              <a:sym typeface="+mn-ea"/>
            </a:endParaRPr>
          </a:p>
          <a:p>
            <a:pPr algn="l">
              <a:lnSpc>
                <a:spcPct val="100000"/>
              </a:lnSpc>
              <a:spcBef>
                <a:spcPct val="0"/>
              </a:spcBef>
              <a:spcAft>
                <a:spcPct val="0"/>
              </a:spcAft>
              <a:buClrTx/>
              <a:buSzTx/>
              <a:buFontTx/>
            </a:pPr>
            <a:r>
              <a:rPr sz="2800" b="1">
                <a:latin typeface="宋体" panose="02010600030101010101" pitchFamily="2" charset="-122"/>
                <a:sym typeface="+mn-ea"/>
              </a:rPr>
              <a:t>生态学的_____原理。</a:t>
            </a:r>
            <a:endParaRPr sz="2800" b="1">
              <a:latin typeface="宋体" panose="02010600030101010101" pitchFamily="2" charset="-122"/>
              <a:sym typeface="+mn-ea"/>
            </a:endParaRPr>
          </a:p>
          <a:p>
            <a:pPr algn="l">
              <a:lnSpc>
                <a:spcPct val="100000"/>
              </a:lnSpc>
              <a:spcBef>
                <a:spcPct val="0"/>
              </a:spcBef>
              <a:spcAft>
                <a:spcPct val="0"/>
              </a:spcAft>
              <a:buClrTx/>
              <a:buSzTx/>
              <a:buFontTx/>
            </a:pPr>
            <a:r>
              <a:rPr sz="2800" b="1">
                <a:latin typeface="宋体" panose="02010600030101010101" pitchFamily="2" charset="-122"/>
                <a:sym typeface="+mn-ea"/>
              </a:rPr>
              <a:t>（2）养鱼场的池塘不用换水，池底干干</a:t>
            </a:r>
            <a:endParaRPr sz="2800" b="1">
              <a:latin typeface="宋体" panose="02010600030101010101" pitchFamily="2" charset="-122"/>
              <a:sym typeface="+mn-ea"/>
            </a:endParaRPr>
          </a:p>
          <a:p>
            <a:pPr algn="l">
              <a:lnSpc>
                <a:spcPct val="100000"/>
              </a:lnSpc>
              <a:spcBef>
                <a:spcPct val="0"/>
              </a:spcBef>
              <a:spcAft>
                <a:spcPct val="0"/>
              </a:spcAft>
              <a:buClrTx/>
              <a:buSzTx/>
              <a:buFontTx/>
            </a:pPr>
            <a:r>
              <a:rPr sz="2800" b="1">
                <a:latin typeface="宋体" panose="02010600030101010101" pitchFamily="2" charset="-122"/>
                <a:sym typeface="+mn-ea"/>
              </a:rPr>
              <a:t>净净，每天只需补充蒸发水，所有生物</a:t>
            </a:r>
            <a:endParaRPr sz="2800" b="1">
              <a:latin typeface="宋体" panose="02010600030101010101" pitchFamily="2" charset="-122"/>
              <a:sym typeface="+mn-ea"/>
            </a:endParaRPr>
          </a:p>
          <a:p>
            <a:pPr algn="l">
              <a:lnSpc>
                <a:spcPct val="100000"/>
              </a:lnSpc>
              <a:spcBef>
                <a:spcPct val="0"/>
              </a:spcBef>
              <a:spcAft>
                <a:spcPct val="0"/>
              </a:spcAft>
              <a:buClrTx/>
              <a:buSzTx/>
              <a:buFontTx/>
            </a:pPr>
            <a:r>
              <a:rPr sz="2800" b="1">
                <a:latin typeface="宋体" panose="02010600030101010101" pitchFamily="2" charset="-122"/>
                <a:sym typeface="+mn-ea"/>
              </a:rPr>
              <a:t>正常生存，说明该池塘具有___________</a:t>
            </a:r>
            <a:endParaRPr sz="2800" b="1">
              <a:latin typeface="宋体" panose="02010600030101010101" pitchFamily="2" charset="-122"/>
              <a:sym typeface="+mn-ea"/>
            </a:endParaRPr>
          </a:p>
          <a:p>
            <a:pPr algn="l">
              <a:lnSpc>
                <a:spcPct val="100000"/>
              </a:lnSpc>
              <a:spcBef>
                <a:spcPct val="0"/>
              </a:spcBef>
              <a:spcAft>
                <a:spcPct val="0"/>
              </a:spcAft>
              <a:buClrTx/>
              <a:buSzTx/>
              <a:buFontTx/>
            </a:pPr>
            <a:r>
              <a:rPr sz="2800" b="1">
                <a:latin typeface="宋体" panose="02010600030101010101" pitchFamily="2" charset="-122"/>
                <a:sym typeface="+mn-ea"/>
              </a:rPr>
              <a:t>能力。</a:t>
            </a:r>
            <a:endParaRPr sz="2800" b="1">
              <a:latin typeface="宋体" panose="02010600030101010101" pitchFamily="2" charset="-122"/>
              <a:sym typeface="+mn-ea"/>
            </a:endParaRPr>
          </a:p>
          <a:p>
            <a:pPr algn="l">
              <a:lnSpc>
                <a:spcPct val="100000"/>
              </a:lnSpc>
              <a:spcBef>
                <a:spcPct val="0"/>
              </a:spcBef>
              <a:spcAft>
                <a:spcPct val="0"/>
              </a:spcAft>
              <a:buClrTx/>
              <a:buSzTx/>
              <a:buFontTx/>
            </a:pPr>
            <a:r>
              <a:rPr sz="2800" b="1">
                <a:latin typeface="宋体" panose="02010600030101010101" pitchFamily="2" charset="-122"/>
                <a:sym typeface="+mn-ea"/>
              </a:rPr>
              <a:t>（3）该生态农业与传统农业相比，具</a:t>
            </a:r>
            <a:endParaRPr sz="2800" b="1">
              <a:latin typeface="宋体" panose="02010600030101010101" pitchFamily="2" charset="-122"/>
              <a:sym typeface="+mn-ea"/>
            </a:endParaRPr>
          </a:p>
          <a:p>
            <a:pPr algn="l">
              <a:lnSpc>
                <a:spcPct val="100000"/>
              </a:lnSpc>
              <a:spcBef>
                <a:spcPct val="0"/>
              </a:spcBef>
              <a:spcAft>
                <a:spcPct val="0"/>
              </a:spcAft>
              <a:buClrTx/>
              <a:buSzTx/>
              <a:buFontTx/>
            </a:pPr>
            <a:r>
              <a:rPr sz="2800" b="1">
                <a:latin typeface="宋体" panose="02010600030101010101" pitchFamily="2" charset="-122"/>
                <a:sym typeface="+mn-ea"/>
              </a:rPr>
              <a:t>有明显的优势是______________、_____________。</a:t>
            </a:r>
            <a:endParaRPr sz="2800" b="1">
              <a:latin typeface="宋体" panose="02010600030101010101" pitchFamily="2" charset="-122"/>
              <a:sym typeface="+mn-ea"/>
            </a:endParaRPr>
          </a:p>
        </p:txBody>
      </p:sp>
      <p:sp>
        <p:nvSpPr>
          <p:cNvPr id="9" name="文本框 8"/>
          <p:cNvSpPr txBox="1"/>
          <p:nvPr>
            <p:custDataLst>
              <p:tags r:id="rId3"/>
            </p:custDataLst>
          </p:nvPr>
        </p:nvSpPr>
        <p:spPr>
          <a:xfrm>
            <a:off x="1716405" y="1835785"/>
            <a:ext cx="1162685" cy="521970"/>
          </a:xfrm>
          <a:prstGeom prst="rect">
            <a:avLst/>
          </a:prstGeom>
          <a:noFill/>
          <a:ln w="9525">
            <a:noFill/>
          </a:ln>
        </p:spPr>
        <p:txBody>
          <a:bodyPr wrap="square" anchor="t">
            <a:spAutoFit/>
          </a:bodyPr>
          <a:lstStyle/>
          <a:p>
            <a:pPr>
              <a:lnSpc>
                <a:spcPct val="100000"/>
              </a:lnSpc>
              <a:spcBef>
                <a:spcPct val="0"/>
              </a:spcBef>
            </a:pPr>
            <a:r>
              <a:rPr lang="zh-CN" altLang="en-US" sz="2800" b="1">
                <a:solidFill>
                  <a:srgbClr val="FF0000"/>
                </a:solidFill>
                <a:latin typeface="Arial" panose="020B0604020202020204" pitchFamily="34" charset="0"/>
                <a:ea typeface="宋体" panose="02010600030101010101" pitchFamily="2" charset="-122"/>
              </a:rPr>
              <a:t>循环</a:t>
            </a:r>
            <a:endParaRPr lang="zh-CN" altLang="en-US" sz="2800" b="1">
              <a:solidFill>
                <a:srgbClr val="FF0000"/>
              </a:solidFill>
              <a:latin typeface="Arial" panose="020B0604020202020204" pitchFamily="34" charset="0"/>
              <a:ea typeface="宋体" panose="02010600030101010101" pitchFamily="2" charset="-122"/>
            </a:endParaRPr>
          </a:p>
        </p:txBody>
      </p:sp>
      <p:pic>
        <p:nvPicPr>
          <p:cNvPr id="10" name="图片 9"/>
          <p:cNvPicPr>
            <a:picLocks noChangeAspect="1"/>
          </p:cNvPicPr>
          <p:nvPr>
            <p:custDataLst>
              <p:tags r:id="rId4"/>
            </p:custDataLst>
          </p:nvPr>
        </p:nvPicPr>
        <p:blipFill>
          <a:blip r:embed="rId5"/>
          <a:stretch>
            <a:fillRect/>
          </a:stretch>
        </p:blipFill>
        <p:spPr>
          <a:xfrm>
            <a:off x="6960870" y="945515"/>
            <a:ext cx="5231130" cy="3832225"/>
          </a:xfrm>
          <a:prstGeom prst="rect">
            <a:avLst/>
          </a:prstGeom>
        </p:spPr>
      </p:pic>
      <p:sp>
        <p:nvSpPr>
          <p:cNvPr id="3" name="文本框 2"/>
          <p:cNvSpPr txBox="1"/>
          <p:nvPr>
            <p:custDataLst>
              <p:tags r:id="rId6"/>
            </p:custDataLst>
          </p:nvPr>
        </p:nvSpPr>
        <p:spPr>
          <a:xfrm>
            <a:off x="4716145" y="3168015"/>
            <a:ext cx="1894205" cy="521970"/>
          </a:xfrm>
          <a:prstGeom prst="rect">
            <a:avLst/>
          </a:prstGeom>
          <a:noFill/>
          <a:ln w="9525">
            <a:noFill/>
          </a:ln>
        </p:spPr>
        <p:txBody>
          <a:bodyPr wrap="square" anchor="t">
            <a:spAutoFit/>
          </a:bodyPr>
          <a:lstStyle/>
          <a:p>
            <a:pPr>
              <a:lnSpc>
                <a:spcPct val="100000"/>
              </a:lnSpc>
              <a:spcBef>
                <a:spcPct val="0"/>
              </a:spcBef>
            </a:pPr>
            <a:r>
              <a:rPr lang="zh-CN" altLang="en-US" sz="2800" b="1">
                <a:solidFill>
                  <a:srgbClr val="FF0000"/>
                </a:solidFill>
                <a:latin typeface="Arial" panose="020B0604020202020204" pitchFamily="34" charset="0"/>
                <a:ea typeface="宋体" panose="02010600030101010101" pitchFamily="2" charset="-122"/>
              </a:rPr>
              <a:t>自我调节</a:t>
            </a:r>
            <a:endParaRPr lang="zh-CN" altLang="en-US" sz="2800" b="1">
              <a:solidFill>
                <a:srgbClr val="FF0000"/>
              </a:solidFill>
              <a:latin typeface="Arial" panose="020B0604020202020204" pitchFamily="34" charset="0"/>
              <a:ea typeface="宋体" panose="02010600030101010101" pitchFamily="2" charset="-122"/>
            </a:endParaRPr>
          </a:p>
        </p:txBody>
      </p:sp>
      <p:sp>
        <p:nvSpPr>
          <p:cNvPr id="6" name="文本框 5"/>
          <p:cNvSpPr txBox="1"/>
          <p:nvPr>
            <p:custDataLst>
              <p:tags r:id="rId7"/>
            </p:custDataLst>
          </p:nvPr>
        </p:nvSpPr>
        <p:spPr>
          <a:xfrm>
            <a:off x="2972435" y="4398010"/>
            <a:ext cx="1894205" cy="521970"/>
          </a:xfrm>
          <a:prstGeom prst="rect">
            <a:avLst/>
          </a:prstGeom>
          <a:noFill/>
          <a:ln w="9525">
            <a:noFill/>
          </a:ln>
        </p:spPr>
        <p:txBody>
          <a:bodyPr wrap="square" anchor="t">
            <a:spAutoFit/>
          </a:bodyPr>
          <a:lstStyle/>
          <a:p>
            <a:pPr>
              <a:lnSpc>
                <a:spcPct val="100000"/>
              </a:lnSpc>
              <a:spcBef>
                <a:spcPct val="0"/>
              </a:spcBef>
            </a:pPr>
            <a:r>
              <a:rPr lang="zh-CN" altLang="en-US" sz="2800" b="1">
                <a:solidFill>
                  <a:srgbClr val="FF0000"/>
                </a:solidFill>
                <a:latin typeface="Arial" panose="020B0604020202020204" pitchFamily="34" charset="0"/>
                <a:ea typeface="宋体" panose="02010600030101010101" pitchFamily="2" charset="-122"/>
              </a:rPr>
              <a:t>减少污染</a:t>
            </a:r>
            <a:endParaRPr lang="zh-CN" altLang="en-US" sz="2800" b="1">
              <a:solidFill>
                <a:srgbClr val="FF0000"/>
              </a:solidFill>
              <a:latin typeface="Arial" panose="020B0604020202020204" pitchFamily="34" charset="0"/>
              <a:ea typeface="宋体" panose="02010600030101010101" pitchFamily="2" charset="-122"/>
            </a:endParaRPr>
          </a:p>
        </p:txBody>
      </p:sp>
      <p:sp>
        <p:nvSpPr>
          <p:cNvPr id="7" name="文本框 6"/>
          <p:cNvSpPr txBox="1"/>
          <p:nvPr>
            <p:custDataLst>
              <p:tags r:id="rId8"/>
            </p:custDataLst>
          </p:nvPr>
        </p:nvSpPr>
        <p:spPr>
          <a:xfrm>
            <a:off x="5657850" y="4398010"/>
            <a:ext cx="2219325" cy="521970"/>
          </a:xfrm>
          <a:prstGeom prst="rect">
            <a:avLst/>
          </a:prstGeom>
          <a:noFill/>
          <a:ln w="9525">
            <a:noFill/>
          </a:ln>
        </p:spPr>
        <p:txBody>
          <a:bodyPr wrap="square" anchor="t">
            <a:spAutoFit/>
          </a:bodyPr>
          <a:lstStyle/>
          <a:p>
            <a:pPr>
              <a:lnSpc>
                <a:spcPct val="100000"/>
              </a:lnSpc>
              <a:spcBef>
                <a:spcPct val="0"/>
              </a:spcBef>
            </a:pPr>
            <a:r>
              <a:rPr lang="zh-CN" altLang="en-US" sz="2800" b="1">
                <a:solidFill>
                  <a:srgbClr val="FF0000"/>
                </a:solidFill>
                <a:latin typeface="Arial" panose="020B0604020202020204" pitchFamily="34" charset="0"/>
                <a:ea typeface="宋体" panose="02010600030101010101" pitchFamily="2" charset="-122"/>
              </a:rPr>
              <a:t>废物资源化</a:t>
            </a:r>
            <a:endParaRPr lang="zh-CN" altLang="en-US" sz="2800" b="1">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2547"/>
          <p:cNvSpPr txBox="1">
            <a:spLocks noChangeArrowheads="1"/>
          </p:cNvSpPr>
          <p:nvPr>
            <p:custDataLst>
              <p:tags r:id="rId1"/>
            </p:custDataLst>
          </p:nvPr>
        </p:nvSpPr>
        <p:spPr bwMode="auto">
          <a:xfrm>
            <a:off x="2476500" y="188595"/>
            <a:ext cx="8089900" cy="894080"/>
          </a:xfrm>
          <a:prstGeom prst="rect">
            <a:avLst/>
          </a:prstGeom>
          <a:noFill/>
          <a:ln w="9525">
            <a:noFill/>
            <a:miter lim="800000"/>
          </a:ln>
        </p:spPr>
        <p:txBody>
          <a:bodyPr wrap="square" lIns="217728" tIns="108864" rIns="217728" bIns="108864">
            <a:spAutoFit/>
          </a:bodyPr>
          <a:lstStyle/>
          <a:p>
            <a:pPr algn="l">
              <a:buFont typeface="Arial" panose="020B0604020202020204" pitchFamily="34" charset="0"/>
              <a:buNone/>
            </a:pPr>
            <a:r>
              <a:rPr lang="zh-CN" sz="4400" b="1" smtClean="0">
                <a:solidFill>
                  <a:srgbClr val="FF0000"/>
                </a:solidFill>
                <a:latin typeface="+mn-ea"/>
                <a:ea typeface="+mn-ea"/>
              </a:rPr>
              <a:t>课本</a:t>
            </a:r>
            <a:r>
              <a:rPr lang="en-US" altLang="zh-CN" sz="4400" b="1" smtClean="0">
                <a:solidFill>
                  <a:srgbClr val="FF0000"/>
                </a:solidFill>
                <a:latin typeface="+mn-ea"/>
                <a:ea typeface="+mn-ea"/>
              </a:rPr>
              <a:t>103</a:t>
            </a:r>
            <a:r>
              <a:rPr lang="zh-CN" altLang="en-US" sz="4400" b="1" smtClean="0">
                <a:solidFill>
                  <a:srgbClr val="FF0000"/>
                </a:solidFill>
                <a:latin typeface="+mn-ea"/>
                <a:ea typeface="+mn-ea"/>
              </a:rPr>
              <a:t>页：</a:t>
            </a:r>
            <a:r>
              <a:rPr lang="zh-CN" sz="4400" b="1" smtClean="0">
                <a:solidFill>
                  <a:srgbClr val="FF0000"/>
                </a:solidFill>
                <a:latin typeface="+mn-ea"/>
                <a:ea typeface="+mn-ea"/>
              </a:rPr>
              <a:t>拓展应用</a:t>
            </a:r>
            <a:endParaRPr lang="zh-CN" sz="4400" b="1" smtClean="0">
              <a:solidFill>
                <a:srgbClr val="FF0000"/>
              </a:solidFill>
              <a:latin typeface="+mn-ea"/>
              <a:ea typeface="+mn-ea"/>
            </a:endParaRPr>
          </a:p>
        </p:txBody>
      </p:sp>
      <p:sp>
        <p:nvSpPr>
          <p:cNvPr id="3" name="日期占位符 2"/>
          <p:cNvSpPr>
            <a:spLocks noGrp="1"/>
          </p:cNvSpPr>
          <p:nvPr>
            <p:ph type="dt" sz="half" idx="10"/>
            <p:custDataLst>
              <p:tags r:id="rId2"/>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文本框 6"/>
          <p:cNvSpPr txBox="1"/>
          <p:nvPr>
            <p:custDataLst>
              <p:tags r:id="rId3"/>
            </p:custDataLst>
          </p:nvPr>
        </p:nvSpPr>
        <p:spPr>
          <a:xfrm>
            <a:off x="656590" y="1196340"/>
            <a:ext cx="11075035" cy="3969385"/>
          </a:xfrm>
          <a:prstGeom prst="rect">
            <a:avLst/>
          </a:prstGeom>
          <a:noFill/>
        </p:spPr>
        <p:txBody>
          <a:bodyPr wrap="square" rtlCol="0">
            <a:spAutoFit/>
          </a:bodyPr>
          <a:lstStyle/>
          <a:p>
            <a:pPr algn="just"/>
            <a:r>
              <a:rPr lang="en-US" sz="2800" b="1">
                <a:latin typeface="宋体" panose="02010600030101010101" pitchFamily="2" charset="-122"/>
              </a:rPr>
              <a:t>     </a:t>
            </a:r>
            <a:r>
              <a:rPr sz="3600" b="1">
                <a:latin typeface="宋体" panose="02010600030101010101" pitchFamily="2" charset="-122"/>
              </a:rPr>
              <a:t>我们在认识到生态工程在恢复、重建受损生态环境方面可发挥重要作用的同时</a:t>
            </a:r>
            <a:r>
              <a:rPr lang="zh-CN" sz="3600" b="1">
                <a:latin typeface="宋体" panose="02010600030101010101" pitchFamily="2" charset="-122"/>
              </a:rPr>
              <a:t>，</a:t>
            </a:r>
            <a:r>
              <a:rPr sz="3600" b="1">
                <a:latin typeface="宋体" panose="02010600030101010101" pitchFamily="2" charset="-122"/>
              </a:rPr>
              <a:t>不能忘记大自然固有的强大的生态恢复力量，更不能误认为只要有了生态工程，就可以先污染，后治理</a:t>
            </a:r>
            <a:r>
              <a:rPr lang="zh-CN" sz="3600" b="1">
                <a:latin typeface="宋体" panose="02010600030101010101" pitchFamily="2" charset="-122"/>
              </a:rPr>
              <a:t>；</a:t>
            </a:r>
            <a:r>
              <a:rPr sz="3600" b="1">
                <a:latin typeface="宋体" panose="02010600030101010101" pitchFamily="2" charset="-122"/>
              </a:rPr>
              <a:t>在生态工程建设中，我们应</a:t>
            </a:r>
            <a:r>
              <a:rPr sz="3600" b="1">
                <a:solidFill>
                  <a:srgbClr val="FF0000"/>
                </a:solidFill>
                <a:latin typeface="宋体" panose="02010600030101010101" pitchFamily="2" charset="-122"/>
              </a:rPr>
              <a:t>充分利用自然生态系统的恢复能力，结合当地生态环境有针对性</a:t>
            </a:r>
            <a:r>
              <a:rPr lang="zh-CN" sz="3600" b="1">
                <a:solidFill>
                  <a:srgbClr val="FF0000"/>
                </a:solidFill>
                <a:latin typeface="宋体" panose="02010600030101010101" pitchFamily="2" charset="-122"/>
              </a:rPr>
              <a:t>地进行生态工程建设，以达到更好的效果，并节约成本</a:t>
            </a:r>
            <a:r>
              <a:rPr lang="zh-CN" sz="3600" b="1">
                <a:latin typeface="宋体" panose="02010600030101010101" pitchFamily="2" charset="-122"/>
              </a:rPr>
              <a:t>。</a:t>
            </a:r>
            <a:endParaRPr lang="zh-CN" sz="3600" b="1">
              <a:latin typeface="宋体" panose="02010600030101010101" pitchFamily="2" charset="-122"/>
            </a:endParaRPr>
          </a:p>
        </p:txBody>
      </p:sp>
      <p:pic>
        <p:nvPicPr>
          <p:cNvPr id="8" name="New picture"/>
          <p:cNvPicPr/>
          <p:nvPr>
            <p:custDataLst>
              <p:tags r:id="rId4"/>
            </p:custDataLst>
          </p:nvPr>
        </p:nvPicPr>
        <p:blipFill>
          <a:blip r:embed="rId5"/>
          <a:stretch>
            <a:fillRect/>
          </a:stretch>
        </p:blipFill>
        <p:spPr>
          <a:xfrm>
            <a:off x="12446000" y="10325100"/>
            <a:ext cx="342900" cy="254000"/>
          </a:xfrm>
          <a:prstGeom prst="cube">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TextBox 9"/>
          <p:cNvSpPr txBox="1"/>
          <p:nvPr>
            <p:custDataLst>
              <p:tags r:id="rId2"/>
            </p:custDataLst>
          </p:nvPr>
        </p:nvSpPr>
        <p:spPr>
          <a:xfrm>
            <a:off x="250190" y="235585"/>
            <a:ext cx="2860675" cy="645160"/>
          </a:xfrm>
          <a:prstGeom prst="rect">
            <a:avLst/>
          </a:prstGeom>
          <a:noFill/>
          <a:ln w="9525">
            <a:noFill/>
          </a:ln>
        </p:spPr>
        <p:txBody>
          <a:bodyPr wrap="square" anchor="t">
            <a:spAutoFit/>
          </a:bodyPr>
          <a:lstStyle/>
          <a:p>
            <a:pPr eaLnBrk="0" hangingPunct="0"/>
            <a:r>
              <a:rPr lang="zh-CN" altLang="en-US" sz="3600" b="1">
                <a:solidFill>
                  <a:srgbClr val="FF0000"/>
                </a:solidFill>
                <a:latin typeface="Calibri" panose="020F0502020204030204" pitchFamily="34" charset="0"/>
                <a:ea typeface="宋体" panose="02010600030101010101" pitchFamily="2" charset="-122"/>
              </a:rPr>
              <a:t>问题探讨</a:t>
            </a:r>
            <a:endParaRPr lang="zh-CN" altLang="en-US" sz="3600" b="1">
              <a:solidFill>
                <a:srgbClr val="FF0000"/>
              </a:solidFill>
              <a:latin typeface="Calibri" panose="020F0502020204030204" pitchFamily="34" charset="0"/>
              <a:ea typeface="宋体" panose="02010600030101010101" pitchFamily="2" charset="-122"/>
            </a:endParaRPr>
          </a:p>
        </p:txBody>
      </p:sp>
      <p:sp>
        <p:nvSpPr>
          <p:cNvPr id="7172" name="Text Box 3"/>
          <p:cNvSpPr txBox="1"/>
          <p:nvPr>
            <p:custDataLst>
              <p:tags r:id="rId3"/>
            </p:custDataLst>
          </p:nvPr>
        </p:nvSpPr>
        <p:spPr>
          <a:xfrm>
            <a:off x="437515" y="4070985"/>
            <a:ext cx="11316970" cy="953135"/>
          </a:xfrm>
          <a:prstGeom prst="rect">
            <a:avLst/>
          </a:prstGeom>
          <a:noFill/>
          <a:ln w="9525">
            <a:noFill/>
          </a:ln>
        </p:spPr>
        <p:txBody>
          <a:bodyPr wrap="square">
            <a:spAutoFit/>
          </a:bodyPr>
          <a:lstStyle/>
          <a:p>
            <a:pPr marL="0" marR="0" lvl="0" algn="just" defTabSz="914400" rtl="0" eaLnBrk="1" fontAlgn="base" latinLnBrk="0" hangingPunct="1">
              <a:lnSpc>
                <a:spcPct val="100000"/>
              </a:lnSpc>
              <a:spcBef>
                <a:spcPct val="0"/>
              </a:spcBef>
              <a:spcAft>
                <a:spcPct val="0"/>
              </a:spcAft>
              <a:buClrTx/>
              <a:buSzTx/>
              <a:buFontTx/>
              <a:buNone/>
            </a:pPr>
            <a:r>
              <a:rPr lang="zh-CN" sz="2800" b="1" smtClean="0">
                <a:ln>
                  <a:noFill/>
                </a:ln>
                <a:solidFill>
                  <a:srgbClr val="000000"/>
                </a:solidFill>
                <a:effectLst/>
                <a:latin typeface="+mn-ea"/>
                <a:ea typeface="+mn-ea"/>
                <a:cs typeface="+mn-ea"/>
                <a:sym typeface="+mn-ea"/>
              </a:rPr>
              <a:t>1.农田弃耕后，在自然状态下也可以演替为森林，为什么还要人工造林呢？</a:t>
            </a:r>
            <a:endParaRPr lang="zh-CN" sz="2800" b="1" smtClean="0">
              <a:ln>
                <a:noFill/>
              </a:ln>
              <a:solidFill>
                <a:srgbClr val="000000"/>
              </a:solidFill>
              <a:effectLst/>
              <a:latin typeface="+mn-ea"/>
              <a:ea typeface="+mn-ea"/>
              <a:cs typeface="+mn-ea"/>
              <a:sym typeface="+mn-ea"/>
            </a:endParaRPr>
          </a:p>
        </p:txBody>
      </p:sp>
      <p:sp>
        <p:nvSpPr>
          <p:cNvPr id="9" name="Text Box 8"/>
          <p:cNvSpPr txBox="1"/>
          <p:nvPr>
            <p:custDataLst>
              <p:tags r:id="rId4"/>
            </p:custDataLst>
          </p:nvPr>
        </p:nvSpPr>
        <p:spPr>
          <a:xfrm>
            <a:off x="478155" y="5024120"/>
            <a:ext cx="11316970" cy="1383665"/>
          </a:xfrm>
          <a:prstGeom prst="rect">
            <a:avLst/>
          </a:prstGeom>
          <a:noFill/>
          <a:ln w="9525">
            <a:noFill/>
          </a:ln>
        </p:spPr>
        <p:txBody>
          <a:bodyPr wrap="square">
            <a:spAutoFit/>
          </a:bodyPr>
          <a:lstStyle/>
          <a:p>
            <a:pPr algn="just">
              <a:spcBef>
                <a:spcPct val="0"/>
              </a:spcBef>
            </a:pPr>
            <a:r>
              <a:rPr lang="en-US" altLang="zh-CN" sz="2400" b="1">
                <a:solidFill>
                  <a:srgbClr val="FF0000"/>
                </a:solidFill>
                <a:latin typeface="+mn-ea"/>
                <a:ea typeface="+mn-ea"/>
                <a:cs typeface="+mn-ea"/>
                <a:sym typeface="+mn-ea"/>
              </a:rPr>
              <a:t>    </a:t>
            </a:r>
            <a:r>
              <a:rPr lang="zh-CN" sz="2800" b="1">
                <a:solidFill>
                  <a:srgbClr val="050505"/>
                </a:solidFill>
                <a:latin typeface="+mn-ea"/>
                <a:ea typeface="+mn-ea"/>
                <a:cs typeface="+mn-ea"/>
                <a:sym typeface="+mn-ea"/>
              </a:rPr>
              <a:t>弃耕的农田在自然状态下演替为森林需要经过数十年甚至更长的时间，而利用生态工程原理进行人工造林，</a:t>
            </a:r>
            <a:r>
              <a:rPr lang="zh-CN" sz="2800" b="1">
                <a:solidFill>
                  <a:srgbClr val="FF0000"/>
                </a:solidFill>
                <a:latin typeface="+mn-ea"/>
                <a:ea typeface="+mn-ea"/>
                <a:cs typeface="+mn-ea"/>
                <a:sym typeface="+mn-ea"/>
              </a:rPr>
              <a:t>可以缩短建设周期，在较短时间内获得生态效益</a:t>
            </a:r>
            <a:r>
              <a:rPr lang="zh-CN" sz="2800" b="1">
                <a:solidFill>
                  <a:srgbClr val="050505"/>
                </a:solidFill>
                <a:latin typeface="+mn-ea"/>
                <a:ea typeface="+mn-ea"/>
                <a:cs typeface="+mn-ea"/>
                <a:sym typeface="+mn-ea"/>
              </a:rPr>
              <a:t>。</a:t>
            </a:r>
            <a:endParaRPr lang="zh-CN" sz="2800" b="1">
              <a:solidFill>
                <a:srgbClr val="050505"/>
              </a:solidFill>
              <a:latin typeface="+mn-ea"/>
              <a:ea typeface="+mn-ea"/>
              <a:cs typeface="+mn-ea"/>
              <a:sym typeface="+mn-ea"/>
            </a:endParaRPr>
          </a:p>
        </p:txBody>
      </p:sp>
      <p:pic>
        <p:nvPicPr>
          <p:cNvPr id="17" name="Picture 2" descr="https://timgsa.baidu.com/timg?image&amp;quality=80&amp;size=b9999_10000&amp;sec=1603511608897&amp;di=585e2e4548acad90a20c33ccfd69fb30&amp;imgtype=0&amp;src=http%3A%2F%2Fcimg2.163.com%2Fcatchimg%2F20070622%2F1163632_0.jpg"/>
          <p:cNvPicPr>
            <a:picLocks noChangeAspect="1" noChangeArrowheads="1"/>
          </p:cNvPicPr>
          <p:nvPr>
            <p:custDataLst>
              <p:tags r:id="rId5"/>
            </p:custDataLst>
          </p:nvPr>
        </p:nvPicPr>
        <p:blipFill>
          <a:blip r:embed="rId6">
            <a:extLst>
              <a:ext uri="{28A0092B-C50C-407E-A947-70E740481C1C}">
                <a14:useLocalDpi xmlns:a14="http://schemas.microsoft.com/office/drawing/2010/main" val="0"/>
              </a:ext>
            </a:extLst>
          </a:blip>
          <a:srcRect b="16932"/>
          <a:stretch>
            <a:fillRect/>
          </a:stretch>
        </p:blipFill>
        <p:spPr bwMode="auto">
          <a:xfrm>
            <a:off x="1308418" y="880840"/>
            <a:ext cx="4697765" cy="3098922"/>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custDataLst>
              <p:tags r:id="rId7"/>
            </p:custDataLst>
          </p:nvPr>
        </p:nvPicPr>
        <p:blipFill>
          <a:blip r:embed="rId8"/>
          <a:stretch>
            <a:fillRect/>
          </a:stretch>
        </p:blipFill>
        <p:spPr>
          <a:xfrm>
            <a:off x="6227584" y="880984"/>
            <a:ext cx="4558371" cy="302878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172" name="Text Box 3"/>
          <p:cNvSpPr txBox="1"/>
          <p:nvPr>
            <p:custDataLst>
              <p:tags r:id="rId2"/>
            </p:custDataLst>
          </p:nvPr>
        </p:nvSpPr>
        <p:spPr>
          <a:xfrm>
            <a:off x="437515" y="420370"/>
            <a:ext cx="11625580" cy="3969385"/>
          </a:xfrm>
          <a:prstGeom prst="rect">
            <a:avLst/>
          </a:prstGeom>
          <a:noFill/>
          <a:ln w="9525">
            <a:noFill/>
          </a:ln>
        </p:spPr>
        <p:txBody>
          <a:bodyPr wrap="square">
            <a:spAutoFit/>
          </a:bodyPr>
          <a:lstStyle/>
          <a:p>
            <a:pPr marL="0" marR="0" lvl="0" algn="just" defTabSz="914400" rtl="0" eaLnBrk="1" fontAlgn="base" latinLnBrk="0" hangingPunct="1">
              <a:lnSpc>
                <a:spcPct val="100000"/>
              </a:lnSpc>
              <a:spcBef>
                <a:spcPct val="0"/>
              </a:spcBef>
              <a:spcAft>
                <a:spcPct val="0"/>
              </a:spcAft>
              <a:buClrTx/>
              <a:buSzTx/>
              <a:buFontTx/>
              <a:buNone/>
            </a:pPr>
            <a:r>
              <a:rPr lang="en-US" altLang="zh-CN" sz="2800" b="1" smtClean="0">
                <a:ln>
                  <a:noFill/>
                </a:ln>
                <a:solidFill>
                  <a:srgbClr val="000000"/>
                </a:solidFill>
                <a:effectLst/>
                <a:latin typeface="+mn-ea"/>
                <a:ea typeface="+mn-ea"/>
                <a:cs typeface="+mn-ea"/>
                <a:sym typeface="+mn-ea"/>
              </a:rPr>
              <a:t>2</a:t>
            </a:r>
            <a:r>
              <a:rPr lang="zh-CN" sz="2800" b="1" smtClean="0">
                <a:ln>
                  <a:noFill/>
                </a:ln>
                <a:solidFill>
                  <a:srgbClr val="000000"/>
                </a:solidFill>
                <a:effectLst/>
                <a:latin typeface="+mn-ea"/>
                <a:ea typeface="+mn-ea"/>
                <a:cs typeface="+mn-ea"/>
                <a:sym typeface="+mn-ea"/>
              </a:rPr>
              <a:t>.为什么要先做森林公园的整体设计再开工呢？</a:t>
            </a:r>
            <a:endParaRPr lang="zh-CN" sz="2800" b="1" smtClean="0">
              <a:ln>
                <a:noFill/>
              </a:ln>
              <a:solidFill>
                <a:srgbClr val="000000"/>
              </a:solidFill>
              <a:effectLst/>
              <a:latin typeface="+mn-ea"/>
              <a:ea typeface="+mn-ea"/>
              <a:cs typeface="+mn-ea"/>
              <a:sym typeface="+mn-ea"/>
            </a:endParaRPr>
          </a:p>
          <a:p>
            <a:pPr marL="0" marR="0" lvl="0" algn="just" defTabSz="914400" rtl="0" eaLnBrk="1" fontAlgn="base" latinLnBrk="0" hangingPunct="1">
              <a:lnSpc>
                <a:spcPct val="100000"/>
              </a:lnSpc>
              <a:spcBef>
                <a:spcPct val="0"/>
              </a:spcBef>
              <a:spcAft>
                <a:spcPct val="0"/>
              </a:spcAft>
              <a:buClrTx/>
              <a:buSzTx/>
              <a:buFontTx/>
              <a:buNone/>
            </a:pPr>
            <a:endParaRPr lang="zh-CN" sz="2800" b="1" smtClean="0">
              <a:ln>
                <a:noFill/>
              </a:ln>
              <a:solidFill>
                <a:srgbClr val="000000"/>
              </a:solidFill>
              <a:effectLst/>
              <a:latin typeface="+mn-ea"/>
              <a:ea typeface="+mn-ea"/>
              <a:cs typeface="+mn-ea"/>
              <a:sym typeface="+mn-ea"/>
            </a:endParaRPr>
          </a:p>
          <a:p>
            <a:pPr marL="0" marR="0" lvl="0" algn="just" defTabSz="914400" rtl="0" eaLnBrk="1" fontAlgn="base" latinLnBrk="0" hangingPunct="1">
              <a:lnSpc>
                <a:spcPct val="100000"/>
              </a:lnSpc>
              <a:spcBef>
                <a:spcPct val="0"/>
              </a:spcBef>
              <a:spcAft>
                <a:spcPct val="0"/>
              </a:spcAft>
              <a:buClrTx/>
              <a:buSzTx/>
              <a:buFontTx/>
              <a:buNone/>
            </a:pPr>
            <a:endParaRPr lang="zh-CN" sz="2800" b="1" smtClean="0">
              <a:ln>
                <a:noFill/>
              </a:ln>
              <a:solidFill>
                <a:srgbClr val="000000"/>
              </a:solidFill>
              <a:effectLst/>
              <a:latin typeface="+mn-ea"/>
              <a:ea typeface="+mn-ea"/>
              <a:cs typeface="+mn-ea"/>
              <a:sym typeface="+mn-ea"/>
            </a:endParaRPr>
          </a:p>
          <a:p>
            <a:pPr marL="0" marR="0" lvl="0" algn="just" defTabSz="914400" rtl="0" eaLnBrk="1" fontAlgn="base" latinLnBrk="0" hangingPunct="1">
              <a:lnSpc>
                <a:spcPct val="100000"/>
              </a:lnSpc>
              <a:spcBef>
                <a:spcPct val="0"/>
              </a:spcBef>
              <a:spcAft>
                <a:spcPct val="0"/>
              </a:spcAft>
              <a:buClrTx/>
              <a:buSzTx/>
              <a:buFontTx/>
              <a:buNone/>
            </a:pPr>
            <a:endParaRPr lang="zh-CN" sz="2800" b="1" smtClean="0">
              <a:ln>
                <a:noFill/>
              </a:ln>
              <a:solidFill>
                <a:srgbClr val="000000"/>
              </a:solidFill>
              <a:effectLst/>
              <a:latin typeface="+mn-ea"/>
              <a:ea typeface="+mn-ea"/>
              <a:cs typeface="+mn-ea"/>
              <a:sym typeface="+mn-ea"/>
            </a:endParaRPr>
          </a:p>
          <a:p>
            <a:pPr marL="0" marR="0" lvl="0" algn="just" defTabSz="914400" rtl="0" eaLnBrk="1" fontAlgn="base" latinLnBrk="0" hangingPunct="1">
              <a:lnSpc>
                <a:spcPct val="100000"/>
              </a:lnSpc>
              <a:spcBef>
                <a:spcPct val="0"/>
              </a:spcBef>
              <a:spcAft>
                <a:spcPct val="0"/>
              </a:spcAft>
              <a:buClrTx/>
              <a:buSzTx/>
              <a:buFontTx/>
              <a:buNone/>
            </a:pPr>
            <a:endParaRPr lang="zh-CN" sz="2800" b="1" smtClean="0">
              <a:ln>
                <a:noFill/>
              </a:ln>
              <a:solidFill>
                <a:srgbClr val="000000"/>
              </a:solidFill>
              <a:effectLst/>
              <a:latin typeface="+mn-ea"/>
              <a:ea typeface="+mn-ea"/>
              <a:cs typeface="+mn-ea"/>
              <a:sym typeface="+mn-ea"/>
            </a:endParaRPr>
          </a:p>
          <a:p>
            <a:pPr marL="0" marR="0" lvl="0" algn="just" defTabSz="914400" rtl="0" eaLnBrk="1" fontAlgn="base" latinLnBrk="0" hangingPunct="1">
              <a:lnSpc>
                <a:spcPct val="100000"/>
              </a:lnSpc>
              <a:spcBef>
                <a:spcPct val="0"/>
              </a:spcBef>
              <a:spcAft>
                <a:spcPct val="0"/>
              </a:spcAft>
              <a:buClrTx/>
              <a:buSzTx/>
              <a:buFontTx/>
              <a:buNone/>
            </a:pPr>
            <a:endParaRPr lang="zh-CN" sz="2800" b="1" smtClean="0">
              <a:ln>
                <a:noFill/>
              </a:ln>
              <a:solidFill>
                <a:srgbClr val="000000"/>
              </a:solidFill>
              <a:effectLst/>
              <a:latin typeface="+mn-ea"/>
              <a:ea typeface="+mn-ea"/>
              <a:cs typeface="+mn-ea"/>
              <a:sym typeface="+mn-ea"/>
            </a:endParaRPr>
          </a:p>
          <a:p>
            <a:pPr marL="0" marR="0" lvl="0" algn="just" defTabSz="914400" rtl="0" eaLnBrk="1" fontAlgn="base" latinLnBrk="0" hangingPunct="1">
              <a:lnSpc>
                <a:spcPct val="100000"/>
              </a:lnSpc>
              <a:spcBef>
                <a:spcPct val="0"/>
              </a:spcBef>
              <a:spcAft>
                <a:spcPct val="0"/>
              </a:spcAft>
              <a:buClrTx/>
              <a:buSzTx/>
              <a:buFontTx/>
              <a:buNone/>
            </a:pPr>
            <a:endParaRPr lang="en-US" altLang="zh-CN" sz="2800" b="1" smtClean="0">
              <a:ln>
                <a:noFill/>
              </a:ln>
              <a:solidFill>
                <a:srgbClr val="000000"/>
              </a:solidFill>
              <a:effectLst/>
              <a:latin typeface="+mn-ea"/>
              <a:ea typeface="+mn-ea"/>
              <a:cs typeface="+mn-ea"/>
              <a:sym typeface="+mn-ea"/>
            </a:endParaRPr>
          </a:p>
          <a:p>
            <a:pPr marL="0" marR="0" lvl="0" algn="just" defTabSz="914400" rtl="0" eaLnBrk="1" fontAlgn="base" latinLnBrk="0" hangingPunct="1">
              <a:lnSpc>
                <a:spcPct val="100000"/>
              </a:lnSpc>
              <a:spcBef>
                <a:spcPct val="0"/>
              </a:spcBef>
              <a:spcAft>
                <a:spcPct val="0"/>
              </a:spcAft>
              <a:buClrTx/>
              <a:buSzTx/>
              <a:buFontTx/>
              <a:buNone/>
            </a:pPr>
            <a:endParaRPr lang="en-US" altLang="zh-CN" sz="2800" b="1" smtClean="0">
              <a:ln>
                <a:noFill/>
              </a:ln>
              <a:solidFill>
                <a:srgbClr val="000000"/>
              </a:solidFill>
              <a:effectLst/>
              <a:latin typeface="+mn-ea"/>
              <a:ea typeface="+mn-ea"/>
              <a:cs typeface="+mn-ea"/>
              <a:sym typeface="+mn-ea"/>
            </a:endParaRPr>
          </a:p>
          <a:p>
            <a:pPr marL="0" marR="0" lvl="0" algn="just" defTabSz="914400" rtl="0" eaLnBrk="1" fontAlgn="base" latinLnBrk="0" hangingPunct="1">
              <a:lnSpc>
                <a:spcPct val="100000"/>
              </a:lnSpc>
              <a:spcBef>
                <a:spcPct val="0"/>
              </a:spcBef>
              <a:spcAft>
                <a:spcPct val="0"/>
              </a:spcAft>
              <a:buClrTx/>
              <a:buSzTx/>
              <a:buFontTx/>
              <a:buNone/>
            </a:pPr>
            <a:r>
              <a:rPr lang="en-US" altLang="zh-CN" sz="2800" b="1" smtClean="0">
                <a:ln>
                  <a:noFill/>
                </a:ln>
                <a:solidFill>
                  <a:srgbClr val="000000"/>
                </a:solidFill>
                <a:effectLst/>
                <a:latin typeface="+mn-ea"/>
                <a:ea typeface="+mn-ea"/>
                <a:cs typeface="+mn-ea"/>
                <a:sym typeface="+mn-ea"/>
              </a:rPr>
              <a:t>3.公园建设为什么要充分利用原有的地貌和植被，营造近自然林系统呢</a:t>
            </a:r>
            <a:r>
              <a:rPr lang="zh-CN" altLang="en-US" sz="2800" b="1" smtClean="0">
                <a:ln>
                  <a:noFill/>
                </a:ln>
                <a:solidFill>
                  <a:srgbClr val="000000"/>
                </a:solidFill>
                <a:effectLst/>
                <a:latin typeface="+mn-ea"/>
                <a:ea typeface="+mn-ea"/>
                <a:cs typeface="+mn-ea"/>
                <a:sym typeface="+mn-ea"/>
              </a:rPr>
              <a:t>？</a:t>
            </a:r>
            <a:endParaRPr lang="zh-CN" altLang="en-US" sz="2800" b="1" smtClean="0">
              <a:ln>
                <a:noFill/>
              </a:ln>
              <a:solidFill>
                <a:srgbClr val="000000"/>
              </a:solidFill>
              <a:effectLst/>
              <a:latin typeface="+mn-ea"/>
              <a:ea typeface="+mn-ea"/>
              <a:cs typeface="+mn-ea"/>
              <a:sym typeface="+mn-ea"/>
            </a:endParaRPr>
          </a:p>
        </p:txBody>
      </p:sp>
      <p:sp>
        <p:nvSpPr>
          <p:cNvPr id="9" name="Text Box 8"/>
          <p:cNvSpPr txBox="1"/>
          <p:nvPr>
            <p:custDataLst>
              <p:tags r:id="rId3"/>
            </p:custDataLst>
          </p:nvPr>
        </p:nvSpPr>
        <p:spPr>
          <a:xfrm>
            <a:off x="591820" y="1151255"/>
            <a:ext cx="11316970" cy="2245360"/>
          </a:xfrm>
          <a:prstGeom prst="rect">
            <a:avLst/>
          </a:prstGeom>
          <a:noFill/>
          <a:ln w="9525">
            <a:noFill/>
          </a:ln>
        </p:spPr>
        <p:txBody>
          <a:bodyPr wrap="square">
            <a:spAutoFit/>
          </a:bodyPr>
          <a:lstStyle/>
          <a:p>
            <a:pPr algn="just">
              <a:spcBef>
                <a:spcPct val="0"/>
              </a:spcBef>
            </a:pPr>
            <a:r>
              <a:rPr lang="en-US" altLang="zh-CN" sz="2400" b="1">
                <a:solidFill>
                  <a:srgbClr val="FF0000"/>
                </a:solidFill>
                <a:latin typeface="+mn-ea"/>
                <a:ea typeface="+mn-ea"/>
                <a:cs typeface="+mn-ea"/>
                <a:sym typeface="+mn-ea"/>
              </a:rPr>
              <a:t>    </a:t>
            </a:r>
            <a:r>
              <a:rPr lang="zh-CN" altLang="en-US" sz="2800" b="1">
                <a:latin typeface="宋体" panose="02010600030101010101" pitchFamily="2" charset="-122"/>
                <a:cs typeface="宋体" panose="02010600030101010101" pitchFamily="2" charset="-122"/>
                <a:sym typeface="+mn-ea"/>
              </a:rPr>
              <a:t>建设北京奥林匹克森林公园是</a:t>
            </a:r>
            <a:r>
              <a:rPr lang="zh-CN" altLang="en-US" sz="2800" b="1" smtClean="0">
                <a:solidFill>
                  <a:srgbClr val="FF0000"/>
                </a:solidFill>
                <a:latin typeface="宋体" panose="02010600030101010101" pitchFamily="2" charset="-122"/>
                <a:cs typeface="宋体" panose="02010600030101010101" pitchFamily="2" charset="-122"/>
                <a:sym typeface="+mn-ea"/>
              </a:rPr>
              <a:t>涉及生态学、工程学、系统学、经济学</a:t>
            </a:r>
            <a:r>
              <a:rPr lang="zh-CN" altLang="en-US" sz="2800" b="1">
                <a:latin typeface="宋体" panose="02010600030101010101" pitchFamily="2" charset="-122"/>
                <a:cs typeface="宋体" panose="02010600030101010101" pitchFamily="2" charset="-122"/>
                <a:sym typeface="+mn-ea"/>
              </a:rPr>
              <a:t>等多学科的原理和方法的系统工程，要综合考虑诸多方面的因素，而且</a:t>
            </a:r>
            <a:r>
              <a:rPr lang="zh-CN" altLang="en-US" sz="2800" b="1" smtClean="0">
                <a:solidFill>
                  <a:srgbClr val="FF0000"/>
                </a:solidFill>
                <a:latin typeface="宋体" panose="02010600030101010101" pitchFamily="2" charset="-122"/>
                <a:cs typeface="宋体" panose="02010600030101010101" pitchFamily="2" charset="-122"/>
                <a:sym typeface="+mn-ea"/>
              </a:rPr>
              <a:t>建设成本较高</a:t>
            </a:r>
            <a:r>
              <a:rPr lang="zh-CN" altLang="en-US" sz="2800" b="1">
                <a:latin typeface="宋体" panose="02010600030101010101" pitchFamily="2" charset="-122"/>
                <a:cs typeface="宋体" panose="02010600030101010101" pitchFamily="2" charset="-122"/>
                <a:sym typeface="+mn-ea"/>
              </a:rPr>
              <a:t>，在开工前做好整体设计可以保证工程建设的</a:t>
            </a:r>
            <a:r>
              <a:rPr lang="zh-CN" altLang="en-US" sz="2800" b="1" smtClean="0">
                <a:solidFill>
                  <a:srgbClr val="FF0000"/>
                </a:solidFill>
                <a:latin typeface="宋体" panose="02010600030101010101" pitchFamily="2" charset="-122"/>
                <a:cs typeface="宋体" panose="02010600030101010101" pitchFamily="2" charset="-122"/>
                <a:sym typeface="+mn-ea"/>
              </a:rPr>
              <a:t>合理性与可实施性</a:t>
            </a:r>
            <a:r>
              <a:rPr lang="zh-CN" altLang="en-US" sz="2800" b="1">
                <a:latin typeface="宋体" panose="02010600030101010101" pitchFamily="2" charset="-122"/>
                <a:cs typeface="宋体" panose="02010600030101010101" pitchFamily="2" charset="-122"/>
                <a:sym typeface="+mn-ea"/>
              </a:rPr>
              <a:t>，也可以有效控制建设成本和后续维护成本，避免不必要的浪费，</a:t>
            </a:r>
            <a:r>
              <a:rPr lang="zh-CN" altLang="en-US" sz="2800" b="1" smtClean="0">
                <a:solidFill>
                  <a:srgbClr val="FF0000"/>
                </a:solidFill>
                <a:latin typeface="宋体" panose="02010600030101010101" pitchFamily="2" charset="-122"/>
                <a:cs typeface="宋体" panose="02010600030101010101" pitchFamily="2" charset="-122"/>
                <a:sym typeface="+mn-ea"/>
              </a:rPr>
              <a:t>提高生态效益</a:t>
            </a:r>
            <a:r>
              <a:rPr lang="zh-CN" altLang="en-US" sz="2800" b="1">
                <a:latin typeface="宋体" panose="02010600030101010101" pitchFamily="2" charset="-122"/>
                <a:cs typeface="宋体" panose="02010600030101010101" pitchFamily="2" charset="-122"/>
                <a:sym typeface="+mn-ea"/>
              </a:rPr>
              <a:t>。</a:t>
            </a:r>
            <a:endParaRPr lang="zh-CN" sz="2800" b="1">
              <a:solidFill>
                <a:srgbClr val="050505"/>
              </a:solidFill>
              <a:latin typeface="+mn-ea"/>
              <a:ea typeface="+mn-ea"/>
              <a:cs typeface="+mn-ea"/>
              <a:sym typeface="+mn-ea"/>
            </a:endParaRPr>
          </a:p>
        </p:txBody>
      </p:sp>
      <p:sp>
        <p:nvSpPr>
          <p:cNvPr id="5" name="Text Box 8"/>
          <p:cNvSpPr txBox="1"/>
          <p:nvPr>
            <p:custDataLst>
              <p:tags r:id="rId4"/>
            </p:custDataLst>
          </p:nvPr>
        </p:nvSpPr>
        <p:spPr>
          <a:xfrm>
            <a:off x="437515" y="4550410"/>
            <a:ext cx="11316970" cy="1383665"/>
          </a:xfrm>
          <a:prstGeom prst="rect">
            <a:avLst/>
          </a:prstGeom>
          <a:noFill/>
          <a:ln w="9525">
            <a:noFill/>
          </a:ln>
        </p:spPr>
        <p:txBody>
          <a:bodyPr wrap="square">
            <a:spAutoFit/>
          </a:bodyPr>
          <a:lstStyle/>
          <a:p>
            <a:pPr algn="just">
              <a:spcBef>
                <a:spcPct val="0"/>
              </a:spcBef>
            </a:pPr>
            <a:r>
              <a:rPr lang="en-US" altLang="zh-CN" sz="2400" b="1">
                <a:solidFill>
                  <a:srgbClr val="FF0000"/>
                </a:solidFill>
                <a:latin typeface="+mn-ea"/>
                <a:ea typeface="+mn-ea"/>
                <a:cs typeface="+mn-ea"/>
                <a:sym typeface="+mn-ea"/>
              </a:rPr>
              <a:t>    </a:t>
            </a:r>
            <a:r>
              <a:rPr lang="zh-CN" altLang="en-US" sz="2800" b="1">
                <a:latin typeface="宋体" panose="02010600030101010101" pitchFamily="2" charset="-122"/>
                <a:cs typeface="宋体" panose="02010600030101010101" pitchFamily="2" charset="-122"/>
                <a:sym typeface="+mn-ea"/>
              </a:rPr>
              <a:t>生态工程的建设要顺应自然，即合乎自然规律。自然的地貌和植被，是自然选择、生物与环境相适应的结果，充分利用原有的地貌和植被</a:t>
            </a:r>
            <a:r>
              <a:rPr lang="zh-CN" altLang="en-US" sz="2800" b="1">
                <a:solidFill>
                  <a:srgbClr val="FF0000"/>
                </a:solidFill>
                <a:latin typeface="宋体" panose="02010600030101010101" pitchFamily="2" charset="-122"/>
                <a:cs typeface="宋体" panose="02010600030101010101" pitchFamily="2" charset="-122"/>
                <a:sym typeface="+mn-ea"/>
              </a:rPr>
              <a:t>有利于该公园的可持续发展，并且会减少人力和物力的投入</a:t>
            </a:r>
            <a:r>
              <a:rPr lang="zh-CN" altLang="en-US" sz="2800" b="1">
                <a:latin typeface="宋体" panose="02010600030101010101" pitchFamily="2" charset="-122"/>
                <a:cs typeface="宋体" panose="02010600030101010101" pitchFamily="2" charset="-122"/>
                <a:sym typeface="+mn-ea"/>
              </a:rPr>
              <a:t>。</a:t>
            </a:r>
            <a:endParaRPr lang="zh-CN" sz="2800" b="1">
              <a:solidFill>
                <a:srgbClr val="050505"/>
              </a:solidFill>
              <a:latin typeface="+mn-ea"/>
              <a:ea typeface="+mn-ea"/>
              <a:cs typeface="+mn-ea"/>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文本框 4"/>
          <p:cNvSpPr txBox="1"/>
          <p:nvPr>
            <p:custDataLst>
              <p:tags r:id="rId2"/>
            </p:custDataLst>
          </p:nvPr>
        </p:nvSpPr>
        <p:spPr>
          <a:xfrm>
            <a:off x="122555" y="193040"/>
            <a:ext cx="5191760" cy="645160"/>
          </a:xfrm>
          <a:prstGeom prst="rect">
            <a:avLst/>
          </a:prstGeom>
          <a:noFill/>
        </p:spPr>
        <p:txBody>
          <a:bodyPr wrap="square" rtlCol="0">
            <a:spAutoFit/>
          </a:bodyPr>
          <a:lstStyle/>
          <a:p>
            <a:r>
              <a:rPr lang="zh-CN" altLang="en-US" sz="3600" b="1">
                <a:latin typeface="+mn-ea"/>
                <a:ea typeface="+mn-ea"/>
              </a:rPr>
              <a:t>一、关注生态工程建设</a:t>
            </a:r>
            <a:endParaRPr lang="zh-CN" altLang="en-US" sz="3600" b="1">
              <a:latin typeface="+mn-ea"/>
              <a:ea typeface="+mn-ea"/>
            </a:endParaRPr>
          </a:p>
        </p:txBody>
      </p:sp>
      <p:grpSp>
        <p:nvGrpSpPr>
          <p:cNvPr id="4" name="组合 3"/>
          <p:cNvGrpSpPr>
            <a:grpSpLocks noChangeAspect="1"/>
          </p:cNvGrpSpPr>
          <p:nvPr>
            <p:custDataLst>
              <p:tags r:id="rId3"/>
            </p:custDataLst>
          </p:nvPr>
        </p:nvGrpSpPr>
        <p:grpSpPr>
          <a:xfrm>
            <a:off x="838200" y="1082675"/>
            <a:ext cx="10547350" cy="3074670"/>
            <a:chOff x="2675" y="5376"/>
            <a:chExt cx="9592" cy="3402"/>
          </a:xfrm>
        </p:grpSpPr>
        <p:pic>
          <p:nvPicPr>
            <p:cNvPr id="3" name="图片 2" descr="src=http___5b0988e595225.cdn.sohucs.com_images_20190621_26da8c13993840359fc6e3f6d0f2b741.jpeg&amp;refer=http___5b0988e595225.cdn.sohucs"/>
            <p:cNvPicPr>
              <a:picLocks noChangeAspect="1"/>
            </p:cNvPicPr>
            <p:nvPr>
              <p:custDataLst>
                <p:tags r:id="rId4"/>
              </p:custDataLst>
            </p:nvPr>
          </p:nvPicPr>
          <p:blipFill>
            <a:blip r:embed="rId5"/>
            <a:srcRect l="6813" r="15330"/>
            <a:stretch>
              <a:fillRect/>
            </a:stretch>
          </p:blipFill>
          <p:spPr>
            <a:xfrm>
              <a:off x="2675" y="5376"/>
              <a:ext cx="4708" cy="3402"/>
            </a:xfrm>
            <a:prstGeom prst="rect">
              <a:avLst/>
            </a:prstGeom>
            <a:effectLst>
              <a:softEdge rad="127000"/>
            </a:effectLst>
          </p:spPr>
        </p:pic>
        <p:pic>
          <p:nvPicPr>
            <p:cNvPr id="6" name="图片 5" descr="u=540630736,4200809679&amp;fm=26&amp;gp=0"/>
            <p:cNvPicPr>
              <a:picLocks noChangeAspect="1"/>
            </p:cNvPicPr>
            <p:nvPr>
              <p:custDataLst>
                <p:tags r:id="rId6"/>
              </p:custDataLst>
            </p:nvPr>
          </p:nvPicPr>
          <p:blipFill>
            <a:blip r:embed="rId7"/>
            <a:srcRect l="8067"/>
            <a:stretch>
              <a:fillRect/>
            </a:stretch>
          </p:blipFill>
          <p:spPr>
            <a:xfrm>
              <a:off x="7572" y="5376"/>
              <a:ext cx="4695" cy="3402"/>
            </a:xfrm>
            <a:prstGeom prst="rect">
              <a:avLst/>
            </a:prstGeom>
            <a:effectLst>
              <a:softEdge rad="127000"/>
            </a:effectLst>
          </p:spPr>
        </p:pic>
      </p:grpSp>
      <p:sp>
        <p:nvSpPr>
          <p:cNvPr id="7" name="文本框 6"/>
          <p:cNvSpPr txBox="1"/>
          <p:nvPr>
            <p:custDataLst>
              <p:tags r:id="rId8"/>
            </p:custDataLst>
          </p:nvPr>
        </p:nvSpPr>
        <p:spPr>
          <a:xfrm>
            <a:off x="838200" y="4157345"/>
            <a:ext cx="10661015" cy="1986280"/>
          </a:xfrm>
          <a:prstGeom prst="rect">
            <a:avLst/>
          </a:prstGeom>
          <a:noFill/>
        </p:spPr>
        <p:txBody>
          <a:bodyPr wrap="square" rtlCol="0">
            <a:spAutoFit/>
          </a:bodyPr>
          <a:lstStyle/>
          <a:p>
            <a:pPr algn="l">
              <a:lnSpc>
                <a:spcPct val="110000"/>
              </a:lnSpc>
              <a:spcBef>
                <a:spcPct val="0"/>
              </a:spcBef>
              <a:spcAft>
                <a:spcPct val="0"/>
              </a:spcAft>
              <a:buClrTx/>
              <a:buSzTx/>
              <a:buFontTx/>
            </a:pPr>
            <a:r>
              <a:rPr lang="en-US" altLang="zh-CN" sz="28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以上这样</a:t>
            </a:r>
            <a:r>
              <a:rPr lang="zh-CN" altLang="en-US" sz="2800" b="1">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的生产方式，已经严重影响了人类的</a:t>
            </a:r>
            <a:r>
              <a:rPr lang="zh-CN" altLang="en-US" sz="2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可持续发展</a:t>
            </a:r>
            <a:r>
              <a:rPr lang="zh-CN" altLang="en-US" sz="2800" b="1">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。为了实现可持续发展，经济发展必须符合</a:t>
            </a:r>
            <a:r>
              <a:rPr lang="zh-CN" altLang="en-US" sz="2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生态学规律。</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改变</a:t>
            </a:r>
            <a:r>
              <a:rPr lang="zh-CN" altLang="en-US" sz="2800" b="1">
                <a:latin typeface="宋体" panose="02010600030101010101" pitchFamily="2" charset="-122"/>
                <a:ea typeface="宋体" panose="02010600030101010101" pitchFamily="2" charset="-122"/>
                <a:cs typeface="宋体" panose="02010600030101010101" pitchFamily="2" charset="-122"/>
                <a:sym typeface="+mn-ea"/>
              </a:rPr>
              <a:t>“人类能征服自然”的错误观念，旨在解决环境与经济发展协调问题的一门新</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学科</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生态工程</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应运而生</a:t>
            </a:r>
            <a:r>
              <a:rPr lang="zh-CN" altLang="en-US" sz="2800" b="1">
                <a:latin typeface="宋体" panose="02010600030101010101" pitchFamily="2" charset="-122"/>
                <a:ea typeface="宋体" panose="02010600030101010101" pitchFamily="2" charset="-122"/>
                <a:cs typeface="宋体" panose="02010600030101010101" pitchFamily="2" charset="-122"/>
                <a:sym typeface="+mn-ea"/>
              </a:rPr>
              <a:t>并迅速发展。</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文本框 4"/>
          <p:cNvSpPr txBox="1"/>
          <p:nvPr>
            <p:custDataLst>
              <p:tags r:id="rId2"/>
            </p:custDataLst>
          </p:nvPr>
        </p:nvSpPr>
        <p:spPr>
          <a:xfrm>
            <a:off x="606425" y="852170"/>
            <a:ext cx="10977880" cy="2553335"/>
          </a:xfrm>
          <a:prstGeom prst="rect">
            <a:avLst/>
          </a:prstGeom>
          <a:noFill/>
        </p:spPr>
        <p:txBody>
          <a:bodyPr wrap="square" rtlCol="0">
            <a:spAutoFit/>
          </a:bodyPr>
          <a:lstStyle/>
          <a:p>
            <a:r>
              <a:rPr lang="en-US" altLang="zh-CN" sz="3200" b="1">
                <a:latin typeface="+mn-ea"/>
                <a:ea typeface="+mn-ea"/>
              </a:rPr>
              <a:t>1.</a:t>
            </a:r>
            <a:r>
              <a:rPr lang="zh-CN" altLang="en-US" sz="3200" b="1">
                <a:latin typeface="+mn-ea"/>
                <a:ea typeface="+mn-ea"/>
              </a:rPr>
              <a:t>生态工程的概念：指的是人类</a:t>
            </a:r>
            <a:r>
              <a:rPr lang="zh-CN" altLang="en-US" sz="3200" b="1">
                <a:solidFill>
                  <a:srgbClr val="FF0000"/>
                </a:solidFill>
                <a:latin typeface="+mn-ea"/>
                <a:ea typeface="+mn-ea"/>
              </a:rPr>
              <a:t>应用生态学和系统学等学科的基本原理和方法</a:t>
            </a:r>
            <a:r>
              <a:rPr lang="zh-CN" altLang="en-US" sz="3200" b="1">
                <a:latin typeface="+mn-ea"/>
                <a:ea typeface="+mn-ea"/>
              </a:rPr>
              <a:t>，</a:t>
            </a:r>
            <a:r>
              <a:rPr lang="zh-CN" altLang="en-US" sz="3200" b="1">
                <a:solidFill>
                  <a:srgbClr val="0812E8"/>
                </a:solidFill>
                <a:latin typeface="+mn-ea"/>
                <a:ea typeface="+mn-ea"/>
              </a:rPr>
              <a:t>对人工生态系统进行分析、设计和调控，或对已被破坏的生态环境进行了修复、重建</a:t>
            </a:r>
            <a:r>
              <a:rPr lang="zh-CN" altLang="en-US" sz="3200" b="1">
                <a:latin typeface="+mn-ea"/>
                <a:ea typeface="+mn-ea"/>
              </a:rPr>
              <a:t>，从而</a:t>
            </a:r>
            <a:r>
              <a:rPr lang="zh-CN" altLang="en-US" sz="3200" b="1">
                <a:solidFill>
                  <a:srgbClr val="FF0000"/>
                </a:solidFill>
                <a:latin typeface="+mn-ea"/>
                <a:ea typeface="+mn-ea"/>
              </a:rPr>
              <a:t>提高生态系统的生产力或改善生态环境，促进人类社会和自然环境的和谐发展</a:t>
            </a:r>
            <a:r>
              <a:rPr lang="zh-CN" altLang="en-US" sz="3200" b="1">
                <a:latin typeface="+mn-ea"/>
                <a:ea typeface="+mn-ea"/>
              </a:rPr>
              <a:t>的系统工程技术或综合工艺过程。</a:t>
            </a:r>
            <a:endParaRPr lang="zh-CN" altLang="en-US" sz="3200" b="1">
              <a:latin typeface="+mn-ea"/>
              <a:ea typeface="+mn-ea"/>
            </a:endParaRPr>
          </a:p>
        </p:txBody>
      </p:sp>
      <p:sp>
        <p:nvSpPr>
          <p:cNvPr id="3" name="文本框 2"/>
          <p:cNvSpPr txBox="1"/>
          <p:nvPr>
            <p:custDataLst>
              <p:tags r:id="rId3"/>
            </p:custDataLst>
          </p:nvPr>
        </p:nvSpPr>
        <p:spPr>
          <a:xfrm>
            <a:off x="607060" y="3782695"/>
            <a:ext cx="8670290" cy="583565"/>
          </a:xfrm>
          <a:prstGeom prst="rect">
            <a:avLst/>
          </a:prstGeom>
          <a:noFill/>
        </p:spPr>
        <p:txBody>
          <a:bodyPr wrap="square" rtlCol="0">
            <a:spAutoFit/>
          </a:bodyPr>
          <a:lstStyle/>
          <a:p>
            <a:r>
              <a:rPr lang="en-US" altLang="zh-CN" sz="3200" b="1">
                <a:latin typeface="+mn-ea"/>
                <a:ea typeface="+mn-ea"/>
              </a:rPr>
              <a:t>2.</a:t>
            </a:r>
            <a:r>
              <a:rPr lang="zh-CN" altLang="en-US" sz="3200" b="1">
                <a:latin typeface="+mn-ea"/>
                <a:ea typeface="+mn-ea"/>
              </a:rPr>
              <a:t>生态工程的优点：</a:t>
            </a:r>
            <a:r>
              <a:rPr lang="zh-CN" altLang="en-US" sz="3200" b="1">
                <a:solidFill>
                  <a:srgbClr val="FF0000"/>
                </a:solidFill>
                <a:latin typeface="+mn-ea"/>
                <a:ea typeface="+mn-ea"/>
              </a:rPr>
              <a:t>少消耗、多效益、可持续</a:t>
            </a:r>
            <a:r>
              <a:rPr lang="zh-CN" altLang="en-US" sz="3200" b="1">
                <a:latin typeface="+mn-ea"/>
                <a:ea typeface="+mn-ea"/>
              </a:rPr>
              <a:t>。</a:t>
            </a:r>
            <a:endParaRPr lang="zh-CN" altLang="en-US" sz="3200" b="1">
              <a:latin typeface="+mn-ea"/>
              <a:ea typeface="+mn-ea"/>
            </a:endParaRPr>
          </a:p>
        </p:txBody>
      </p:sp>
      <p:sp>
        <p:nvSpPr>
          <p:cNvPr id="4" name="文本框 3"/>
          <p:cNvSpPr txBox="1"/>
          <p:nvPr>
            <p:custDataLst>
              <p:tags r:id="rId4"/>
            </p:custDataLst>
          </p:nvPr>
        </p:nvSpPr>
        <p:spPr>
          <a:xfrm>
            <a:off x="607060" y="4512310"/>
            <a:ext cx="10977245" cy="1076325"/>
          </a:xfrm>
          <a:prstGeom prst="rect">
            <a:avLst/>
          </a:prstGeom>
          <a:noFill/>
        </p:spPr>
        <p:txBody>
          <a:bodyPr wrap="square" rtlCol="0">
            <a:spAutoFit/>
          </a:bodyPr>
          <a:lstStyle/>
          <a:p>
            <a:r>
              <a:rPr lang="en-US" altLang="zh-CN" sz="3200" b="1">
                <a:latin typeface="+mn-ea"/>
                <a:ea typeface="+mn-ea"/>
              </a:rPr>
              <a:t>3.</a:t>
            </a:r>
            <a:r>
              <a:rPr lang="zh-CN" altLang="en-US" sz="3200" b="1">
                <a:latin typeface="+mn-ea"/>
                <a:ea typeface="+mn-ea"/>
              </a:rPr>
              <a:t>生态工程的目的：</a:t>
            </a:r>
            <a:r>
              <a:rPr lang="zh-CN" altLang="en-US" sz="3200" b="1">
                <a:solidFill>
                  <a:srgbClr val="050505"/>
                </a:solidFill>
                <a:latin typeface="+mn-ea"/>
                <a:ea typeface="+mn-ea"/>
              </a:rPr>
              <a:t>遵循生态学原理，充分发挥资源的生产潜力，防止环境污染，达到</a:t>
            </a:r>
            <a:r>
              <a:rPr lang="zh-CN" altLang="en-US" sz="3200" b="1">
                <a:solidFill>
                  <a:srgbClr val="FF0000"/>
                </a:solidFill>
                <a:latin typeface="+mn-ea"/>
                <a:ea typeface="+mn-ea"/>
              </a:rPr>
              <a:t>经济效益和生态效益的同步发展</a:t>
            </a:r>
            <a:r>
              <a:rPr lang="zh-CN" altLang="en-US" sz="3200" b="1">
                <a:latin typeface="+mn-ea"/>
                <a:ea typeface="+mn-ea"/>
              </a:rPr>
              <a:t>。</a:t>
            </a:r>
            <a:endParaRPr lang="zh-CN" altLang="en-US" sz="3200" b="1">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文本框 4"/>
          <p:cNvSpPr txBox="1"/>
          <p:nvPr>
            <p:custDataLst>
              <p:tags r:id="rId2"/>
            </p:custDataLst>
          </p:nvPr>
        </p:nvSpPr>
        <p:spPr>
          <a:xfrm>
            <a:off x="118110" y="196850"/>
            <a:ext cx="6247765" cy="583565"/>
          </a:xfrm>
          <a:prstGeom prst="rect">
            <a:avLst/>
          </a:prstGeom>
          <a:noFill/>
        </p:spPr>
        <p:txBody>
          <a:bodyPr wrap="square" rtlCol="0">
            <a:spAutoFit/>
          </a:bodyPr>
          <a:lstStyle/>
          <a:p>
            <a:r>
              <a:rPr lang="zh-CN" altLang="en-US" sz="3200" b="1">
                <a:latin typeface="+mn-ea"/>
                <a:ea typeface="+mn-ea"/>
              </a:rPr>
              <a:t>二、生态工程所遵循的基本原理</a:t>
            </a:r>
            <a:endParaRPr lang="zh-CN" altLang="en-US" sz="3200" b="1">
              <a:latin typeface="+mn-ea"/>
              <a:ea typeface="+mn-ea"/>
            </a:endParaRPr>
          </a:p>
        </p:txBody>
      </p:sp>
      <p:sp>
        <p:nvSpPr>
          <p:cNvPr id="3" name="文本框 2"/>
          <p:cNvSpPr txBox="1"/>
          <p:nvPr>
            <p:custDataLst>
              <p:tags r:id="rId3"/>
            </p:custDataLst>
          </p:nvPr>
        </p:nvSpPr>
        <p:spPr>
          <a:xfrm>
            <a:off x="445135" y="780415"/>
            <a:ext cx="11363960" cy="1014730"/>
          </a:xfrm>
          <a:prstGeom prst="rect">
            <a:avLst/>
          </a:prstGeom>
          <a:noFill/>
        </p:spPr>
        <p:txBody>
          <a:bodyPr wrap="square" rtlCol="0">
            <a:spAutoFit/>
          </a:bodyPr>
          <a:lstStyle/>
          <a:p>
            <a:r>
              <a:rPr lang="en-US" sz="3200" b="1">
                <a:latin typeface="+mn-ea"/>
                <a:ea typeface="+mn-ea"/>
              </a:rPr>
              <a:t>       </a:t>
            </a:r>
            <a:r>
              <a:rPr sz="2800" b="1">
                <a:latin typeface="+mn-ea"/>
                <a:ea typeface="+mn-ea"/>
              </a:rPr>
              <a:t>生态工程以生态系统的</a:t>
            </a:r>
            <a:r>
              <a:rPr lang="zh-CN" sz="2800" b="1">
                <a:solidFill>
                  <a:srgbClr val="FF0000"/>
                </a:solidFill>
                <a:latin typeface="+mn-ea"/>
                <a:ea typeface="+mn-ea"/>
              </a:rPr>
              <a:t>自组织</a:t>
            </a:r>
            <a:r>
              <a:rPr sz="2800" b="1">
                <a:latin typeface="+mn-ea"/>
                <a:ea typeface="+mn-ea"/>
              </a:rPr>
              <a:t>、</a:t>
            </a:r>
            <a:r>
              <a:rPr lang="zh-CN" sz="2800" b="1">
                <a:solidFill>
                  <a:srgbClr val="FF0000"/>
                </a:solidFill>
                <a:latin typeface="+mn-ea"/>
                <a:ea typeface="+mn-ea"/>
              </a:rPr>
              <a:t>自我调节</a:t>
            </a:r>
            <a:r>
              <a:rPr sz="2800" b="1">
                <a:latin typeface="+mn-ea"/>
                <a:ea typeface="+mn-ea"/>
              </a:rPr>
              <a:t>功能为基础</a:t>
            </a:r>
            <a:r>
              <a:rPr lang="zh-CN" sz="2800" b="1">
                <a:latin typeface="+mn-ea"/>
                <a:ea typeface="+mn-ea"/>
              </a:rPr>
              <a:t>，</a:t>
            </a:r>
            <a:r>
              <a:rPr sz="2800" b="1">
                <a:latin typeface="+mn-ea"/>
                <a:ea typeface="+mn-ea"/>
              </a:rPr>
              <a:t>遵循</a:t>
            </a:r>
            <a:r>
              <a:rPr lang="zh-CN" sz="2800" b="1">
                <a:latin typeface="+mn-ea"/>
                <a:ea typeface="+mn-ea"/>
              </a:rPr>
              <a:t>着</a:t>
            </a:r>
            <a:r>
              <a:rPr lang="zh-CN" sz="2800" b="1">
                <a:solidFill>
                  <a:srgbClr val="FF0000"/>
                </a:solidFill>
                <a:latin typeface="+mn-ea"/>
                <a:ea typeface="+mn-ea"/>
              </a:rPr>
              <a:t>整体、协调、循环、自生</a:t>
            </a:r>
            <a:r>
              <a:rPr sz="2800" b="1">
                <a:latin typeface="+mn-ea"/>
                <a:ea typeface="+mn-ea"/>
              </a:rPr>
              <a:t>等生态学基本原理</a:t>
            </a:r>
            <a:r>
              <a:rPr lang="zh-CN" sz="2800" b="1">
                <a:latin typeface="+mn-ea"/>
                <a:ea typeface="+mn-ea"/>
              </a:rPr>
              <a:t>。</a:t>
            </a:r>
            <a:endParaRPr lang="zh-CN" sz="2800" b="1">
              <a:latin typeface="+mn-ea"/>
              <a:ea typeface="+mn-ea"/>
            </a:endParaRPr>
          </a:p>
        </p:txBody>
      </p:sp>
      <p:sp>
        <p:nvSpPr>
          <p:cNvPr id="4" name="文本框 3"/>
          <p:cNvSpPr txBox="1"/>
          <p:nvPr>
            <p:custDataLst>
              <p:tags r:id="rId4"/>
            </p:custDataLst>
          </p:nvPr>
        </p:nvSpPr>
        <p:spPr>
          <a:xfrm>
            <a:off x="445135" y="1918970"/>
            <a:ext cx="11202035" cy="953135"/>
          </a:xfrm>
          <a:prstGeom prst="rect">
            <a:avLst/>
          </a:prstGeom>
          <a:solidFill>
            <a:schemeClr val="accent4">
              <a:lumMod val="20000"/>
              <a:lumOff val="80000"/>
            </a:schemeClr>
          </a:solidFill>
        </p:spPr>
        <p:txBody>
          <a:bodyPr wrap="square" rtlCol="0">
            <a:spAutoFit/>
          </a:bodyPr>
          <a:lstStyle/>
          <a:p>
            <a:r>
              <a:rPr lang="zh-CN" altLang="en-US" sz="2800" b="1">
                <a:latin typeface="+mn-ea"/>
                <a:ea typeface="+mn-ea"/>
              </a:rPr>
              <a:t>1.自生：由</a:t>
            </a:r>
            <a:r>
              <a:rPr lang="zh-CN" altLang="en-US" sz="2800" b="1">
                <a:solidFill>
                  <a:srgbClr val="FF0000"/>
                </a:solidFill>
                <a:latin typeface="+mn-ea"/>
                <a:ea typeface="+mn-ea"/>
              </a:rPr>
              <a:t>生物组分</a:t>
            </a:r>
            <a:r>
              <a:rPr lang="zh-CN" altLang="en-US" sz="2800" b="1">
                <a:latin typeface="+mn-ea"/>
                <a:ea typeface="+mn-ea"/>
              </a:rPr>
              <a:t>而产生的</a:t>
            </a:r>
            <a:r>
              <a:rPr lang="zh-CN" altLang="en-US" sz="2800" b="1">
                <a:solidFill>
                  <a:srgbClr val="0812E8"/>
                </a:solidFill>
                <a:latin typeface="+mn-ea"/>
                <a:ea typeface="+mn-ea"/>
              </a:rPr>
              <a:t>自组织</a:t>
            </a:r>
            <a:r>
              <a:rPr lang="zh-CN" altLang="en-US" sz="2800" b="1">
                <a:latin typeface="+mn-ea"/>
                <a:ea typeface="+mn-ea"/>
              </a:rPr>
              <a:t>、</a:t>
            </a:r>
            <a:r>
              <a:rPr lang="zh-CN" altLang="en-US" sz="2800" b="1">
                <a:solidFill>
                  <a:srgbClr val="0812E8"/>
                </a:solidFill>
                <a:latin typeface="+mn-ea"/>
                <a:ea typeface="+mn-ea"/>
              </a:rPr>
              <a:t>自我优化</a:t>
            </a:r>
            <a:r>
              <a:rPr lang="zh-CN" altLang="en-US" sz="2800" b="1">
                <a:latin typeface="+mn-ea"/>
                <a:ea typeface="+mn-ea"/>
              </a:rPr>
              <a:t>、</a:t>
            </a:r>
            <a:r>
              <a:rPr lang="zh-CN" altLang="en-US" sz="2800" b="1">
                <a:solidFill>
                  <a:srgbClr val="0812E8"/>
                </a:solidFill>
                <a:latin typeface="+mn-ea"/>
                <a:ea typeface="+mn-ea"/>
              </a:rPr>
              <a:t>自我调节</a:t>
            </a:r>
            <a:r>
              <a:rPr lang="zh-CN" altLang="en-US" sz="2800" b="1">
                <a:latin typeface="+mn-ea"/>
                <a:ea typeface="+mn-ea"/>
              </a:rPr>
              <a:t>、</a:t>
            </a:r>
            <a:r>
              <a:rPr lang="zh-CN" altLang="en-US" sz="2800" b="1">
                <a:solidFill>
                  <a:srgbClr val="0812E8"/>
                </a:solidFill>
                <a:latin typeface="+mn-ea"/>
                <a:ea typeface="+mn-ea"/>
              </a:rPr>
              <a:t>自我更新</a:t>
            </a:r>
            <a:r>
              <a:rPr lang="zh-CN" altLang="en-US" sz="2800" b="1">
                <a:latin typeface="+mn-ea"/>
                <a:ea typeface="+mn-ea"/>
              </a:rPr>
              <a:t>和</a:t>
            </a:r>
            <a:r>
              <a:rPr lang="zh-CN" altLang="en-US" sz="2800" b="1">
                <a:solidFill>
                  <a:srgbClr val="0812E8"/>
                </a:solidFill>
                <a:latin typeface="+mn-ea"/>
                <a:ea typeface="+mn-ea"/>
              </a:rPr>
              <a:t>维持</a:t>
            </a:r>
            <a:r>
              <a:rPr lang="zh-CN" altLang="en-US" sz="2800" b="1">
                <a:latin typeface="+mn-ea"/>
                <a:ea typeface="+mn-ea"/>
              </a:rPr>
              <a:t>就是系统的自生。</a:t>
            </a:r>
            <a:endParaRPr lang="zh-CN" altLang="en-US" sz="2800" b="1">
              <a:latin typeface="+mn-ea"/>
              <a:ea typeface="+mn-ea"/>
            </a:endParaRPr>
          </a:p>
        </p:txBody>
      </p:sp>
      <p:sp>
        <p:nvSpPr>
          <p:cNvPr id="6" name="文本框 5"/>
          <p:cNvSpPr txBox="1"/>
          <p:nvPr>
            <p:custDataLst>
              <p:tags r:id="rId5"/>
            </p:custDataLst>
          </p:nvPr>
        </p:nvSpPr>
        <p:spPr>
          <a:xfrm>
            <a:off x="445135" y="2941955"/>
            <a:ext cx="11202035" cy="1814830"/>
          </a:xfrm>
          <a:prstGeom prst="rect">
            <a:avLst/>
          </a:prstGeom>
          <a:noFill/>
        </p:spPr>
        <p:txBody>
          <a:bodyPr wrap="square" rtlCol="0">
            <a:spAutoFit/>
          </a:bodyPr>
          <a:lstStyle/>
          <a:p>
            <a:pPr>
              <a:lnSpc>
                <a:spcPct val="100000"/>
              </a:lnSpc>
            </a:pPr>
            <a:r>
              <a:rPr lang="zh-CN" altLang="en-US" sz="2800" b="1">
                <a:latin typeface="+mn-ea"/>
                <a:ea typeface="+mn-ea"/>
              </a:rPr>
              <a:t>（</a:t>
            </a:r>
            <a:r>
              <a:rPr lang="en-US" altLang="zh-CN" sz="2800" b="1">
                <a:latin typeface="+mn-ea"/>
                <a:ea typeface="+mn-ea"/>
              </a:rPr>
              <a:t>1</a:t>
            </a:r>
            <a:r>
              <a:rPr lang="zh-CN" altLang="en-US" sz="2800" b="1">
                <a:latin typeface="+mn-ea"/>
                <a:ea typeface="+mn-ea"/>
              </a:rPr>
              <a:t>）理论基础：</a:t>
            </a:r>
            <a:r>
              <a:rPr lang="zh-CN" altLang="en-US" sz="2800" b="1">
                <a:latin typeface="宋体" panose="02010600030101010101" pitchFamily="2" charset="-122"/>
                <a:cs typeface="宋体" panose="02010600030101010101" pitchFamily="2" charset="-122"/>
                <a:sym typeface="+mn-ea"/>
              </a:rPr>
              <a:t>生态系统的</a:t>
            </a:r>
            <a:r>
              <a:rPr lang="zh-CN" altLang="en-US" sz="2800" b="1">
                <a:solidFill>
                  <a:srgbClr val="FF0000"/>
                </a:solidFill>
                <a:latin typeface="宋体" panose="02010600030101010101" pitchFamily="2" charset="-122"/>
                <a:cs typeface="宋体" panose="02010600030101010101" pitchFamily="2" charset="-122"/>
                <a:sym typeface="+mn-ea"/>
              </a:rPr>
              <a:t>自我调节能力</a:t>
            </a:r>
            <a:r>
              <a:rPr lang="zh-CN" altLang="en-US" sz="2800" b="1">
                <a:latin typeface="+mn-ea"/>
                <a:ea typeface="+mn-ea"/>
              </a:rPr>
              <a:t>。</a:t>
            </a:r>
            <a:endParaRPr lang="zh-CN" altLang="en-US" sz="2800" b="1">
              <a:latin typeface="+mn-ea"/>
              <a:ea typeface="+mn-ea"/>
            </a:endParaRPr>
          </a:p>
          <a:p>
            <a:pPr algn="l">
              <a:lnSpc>
                <a:spcPct val="100000"/>
              </a:lnSpc>
              <a:buClrTx/>
              <a:buSzTx/>
              <a:buFontTx/>
            </a:pPr>
            <a:r>
              <a:rPr lang="zh-CN" altLang="en-US" sz="2800" b="1" smtClean="0">
                <a:solidFill>
                  <a:srgbClr val="1313E4"/>
                </a:solidFill>
                <a:latin typeface="宋体" panose="02010600030101010101" pitchFamily="2" charset="-122"/>
                <a:cs typeface="宋体" panose="02010600030101010101" pitchFamily="2" charset="-122"/>
                <a:sym typeface="+mn-ea"/>
              </a:rPr>
              <a:t>①个体水平：</a:t>
            </a:r>
            <a:r>
              <a:rPr lang="zh-CN" altLang="en-US" sz="2800" b="1">
                <a:latin typeface="宋体" panose="02010600030101010101" pitchFamily="2" charset="-122"/>
                <a:cs typeface="宋体" panose="02010600030101010101" pitchFamily="2" charset="-122"/>
                <a:sym typeface="+mn-ea"/>
              </a:rPr>
              <a:t>生物能够进行</a:t>
            </a:r>
            <a:r>
              <a:rPr lang="zh-CN" altLang="en-US" sz="2800" b="1">
                <a:solidFill>
                  <a:srgbClr val="FF0000"/>
                </a:solidFill>
                <a:latin typeface="宋体" panose="02010600030101010101" pitchFamily="2" charset="-122"/>
                <a:cs typeface="宋体" panose="02010600030101010101" pitchFamily="2" charset="-122"/>
                <a:sym typeface="+mn-ea"/>
              </a:rPr>
              <a:t>新陈代谢、再生更新</a:t>
            </a:r>
            <a:r>
              <a:rPr lang="zh-CN" altLang="en-US" sz="2800" b="1">
                <a:latin typeface="宋体" panose="02010600030101010101" pitchFamily="2" charset="-122"/>
                <a:cs typeface="宋体" panose="02010600030101010101" pitchFamily="2" charset="-122"/>
                <a:sym typeface="+mn-ea"/>
              </a:rPr>
              <a:t>等；</a:t>
            </a:r>
            <a:r>
              <a:rPr lang="zh-CN" altLang="en-US" sz="2800" b="1" smtClean="0">
                <a:solidFill>
                  <a:srgbClr val="1313E4"/>
                </a:solidFill>
                <a:latin typeface="宋体" panose="02010600030101010101" pitchFamily="2" charset="-122"/>
                <a:cs typeface="宋体" panose="02010600030101010101" pitchFamily="2" charset="-122"/>
                <a:sym typeface="+mn-ea"/>
              </a:rPr>
              <a:t>②系统水平</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a:latin typeface="宋体" panose="02010600030101010101" pitchFamily="2" charset="-122"/>
                <a:cs typeface="宋体" panose="02010600030101010101" pitchFamily="2" charset="-122"/>
                <a:sym typeface="+mn-ea"/>
              </a:rPr>
              <a:t>生物之间通过各种相互作用（特别是</a:t>
            </a:r>
            <a:r>
              <a:rPr lang="zh-CN" altLang="en-US" sz="2800" b="1">
                <a:solidFill>
                  <a:srgbClr val="FF0000"/>
                </a:solidFill>
                <a:latin typeface="宋体" panose="02010600030101010101" pitchFamily="2" charset="-122"/>
                <a:cs typeface="宋体" panose="02010600030101010101" pitchFamily="2" charset="-122"/>
                <a:sym typeface="+mn-ea"/>
              </a:rPr>
              <a:t>种间关系</a:t>
            </a:r>
            <a:r>
              <a:rPr lang="zh-CN" altLang="en-US" sz="2800" b="1">
                <a:latin typeface="宋体" panose="02010600030101010101" pitchFamily="2" charset="-122"/>
                <a:cs typeface="宋体" panose="02010600030101010101" pitchFamily="2" charset="-122"/>
                <a:sym typeface="+mn-ea"/>
              </a:rPr>
              <a:t>）进行</a:t>
            </a:r>
            <a:r>
              <a:rPr lang="zh-CN" altLang="en-US" sz="2800" b="1">
                <a:solidFill>
                  <a:srgbClr val="FF0000"/>
                </a:solidFill>
                <a:latin typeface="宋体" panose="02010600030101010101" pitchFamily="2" charset="-122"/>
                <a:cs typeface="宋体" panose="02010600030101010101" pitchFamily="2" charset="-122"/>
                <a:sym typeface="+mn-ea"/>
              </a:rPr>
              <a:t>自组织</a:t>
            </a:r>
            <a:r>
              <a:rPr lang="zh-CN" altLang="en-US" sz="2800" b="1">
                <a:latin typeface="宋体" panose="02010600030101010101" pitchFamily="2" charset="-122"/>
                <a:cs typeface="宋体" panose="02010600030101010101" pitchFamily="2" charset="-122"/>
                <a:sym typeface="+mn-ea"/>
              </a:rPr>
              <a:t>，实现系统</a:t>
            </a:r>
            <a:r>
              <a:rPr lang="zh-CN" altLang="en-US" sz="2800" b="1">
                <a:solidFill>
                  <a:srgbClr val="FF0000"/>
                </a:solidFill>
                <a:latin typeface="宋体" panose="02010600030101010101" pitchFamily="2" charset="-122"/>
                <a:cs typeface="宋体" panose="02010600030101010101" pitchFamily="2" charset="-122"/>
                <a:sym typeface="+mn-ea"/>
              </a:rPr>
              <a:t>结构与功能的协调</a:t>
            </a:r>
            <a:r>
              <a:rPr lang="zh-CN" altLang="en-US" sz="2800" b="1">
                <a:latin typeface="宋体" panose="02010600030101010101" pitchFamily="2" charset="-122"/>
                <a:cs typeface="宋体" panose="02010600030101010101" pitchFamily="2" charset="-122"/>
                <a:sym typeface="+mn-ea"/>
              </a:rPr>
              <a:t>，形成有序的整体。</a:t>
            </a:r>
            <a:endParaRPr lang="zh-CN" altLang="en-US" sz="2800" b="1">
              <a:latin typeface="宋体" panose="02010600030101010101" pitchFamily="2" charset="-122"/>
              <a:ea typeface="+mn-ea"/>
              <a:cs typeface="宋体" panose="02010600030101010101" pitchFamily="2" charset="-122"/>
              <a:sym typeface="+mn-ea"/>
            </a:endParaRPr>
          </a:p>
        </p:txBody>
      </p:sp>
      <p:sp>
        <p:nvSpPr>
          <p:cNvPr id="7" name="文本框 6"/>
          <p:cNvSpPr txBox="1"/>
          <p:nvPr>
            <p:custDataLst>
              <p:tags r:id="rId6"/>
            </p:custDataLst>
          </p:nvPr>
        </p:nvSpPr>
        <p:spPr>
          <a:xfrm>
            <a:off x="445135" y="4756785"/>
            <a:ext cx="7138670" cy="1814830"/>
          </a:xfrm>
          <a:prstGeom prst="rect">
            <a:avLst/>
          </a:prstGeom>
          <a:noFill/>
        </p:spPr>
        <p:txBody>
          <a:bodyPr wrap="square" rtlCol="0">
            <a:spAutoFit/>
          </a:bodyPr>
          <a:lstStyle/>
          <a:p>
            <a:r>
              <a:rPr lang="zh-CN" altLang="en-US" sz="2800" b="1">
                <a:latin typeface="+mn-ea"/>
                <a:ea typeface="+mn-ea"/>
              </a:rPr>
              <a:t>（</a:t>
            </a:r>
            <a:r>
              <a:rPr lang="en-US" altLang="zh-CN" sz="2800" b="1">
                <a:latin typeface="+mn-ea"/>
                <a:ea typeface="+mn-ea"/>
              </a:rPr>
              <a:t>2</a:t>
            </a:r>
            <a:r>
              <a:rPr lang="zh-CN" altLang="en-US" sz="2800" b="1">
                <a:latin typeface="+mn-ea"/>
                <a:ea typeface="+mn-ea"/>
              </a:rPr>
              <a:t>）应用：</a:t>
            </a:r>
            <a:r>
              <a:rPr lang="zh-CN" altLang="en-US" sz="2800" b="1" smtClean="0">
                <a:solidFill>
                  <a:srgbClr val="0812E8"/>
                </a:solidFill>
                <a:latin typeface="宋体" panose="02010600030101010101" pitchFamily="2" charset="-122"/>
                <a:cs typeface="宋体" panose="02010600030101010101" pitchFamily="2" charset="-122"/>
                <a:sym typeface="+mn-ea"/>
              </a:rPr>
              <a:t>①</a:t>
            </a:r>
            <a:r>
              <a:rPr lang="zh-CN" altLang="en-US" sz="2800" b="1">
                <a:solidFill>
                  <a:srgbClr val="0812E8"/>
                </a:solidFill>
                <a:latin typeface="宋体" panose="02010600030101010101" pitchFamily="2" charset="-122"/>
                <a:cs typeface="宋体" panose="02010600030101010101" pitchFamily="2" charset="-122"/>
                <a:sym typeface="+mn-ea"/>
              </a:rPr>
              <a:t>有效选择生物组分并合理布设</a:t>
            </a:r>
            <a:r>
              <a:rPr lang="zh-CN" altLang="en-US" sz="2800" b="1">
                <a:latin typeface="宋体" panose="02010600030101010101" pitchFamily="2" charset="-122"/>
                <a:cs typeface="宋体" panose="02010600030101010101" pitchFamily="2" charset="-122"/>
                <a:sym typeface="+mn-ea"/>
              </a:rPr>
              <a:t>（</a:t>
            </a:r>
            <a:r>
              <a:rPr lang="zh-CN" altLang="en-US" sz="2800" b="1">
                <a:solidFill>
                  <a:srgbClr val="FF0000"/>
                </a:solidFill>
                <a:latin typeface="宋体" panose="02010600030101010101" pitchFamily="2" charset="-122"/>
                <a:cs typeface="宋体" panose="02010600030101010101" pitchFamily="2" charset="-122"/>
                <a:sym typeface="+mn-ea"/>
              </a:rPr>
              <a:t>适当提高生物多样性</a:t>
            </a:r>
            <a:r>
              <a:rPr lang="zh-CN" altLang="en-US" sz="2800" b="1">
                <a:latin typeface="宋体" panose="02010600030101010101" pitchFamily="2" charset="-122"/>
                <a:cs typeface="宋体" panose="02010600030101010101" pitchFamily="2" charset="-122"/>
                <a:sym typeface="+mn-ea"/>
              </a:rPr>
              <a:t>）；</a:t>
            </a:r>
            <a:r>
              <a:rPr lang="zh-CN" altLang="en-US" sz="2800" b="1" smtClean="0">
                <a:solidFill>
                  <a:srgbClr val="050505"/>
                </a:solidFill>
                <a:latin typeface="宋体" panose="02010600030101010101" pitchFamily="2" charset="-122"/>
                <a:cs typeface="宋体" panose="02010600030101010101" pitchFamily="2" charset="-122"/>
                <a:sym typeface="+mn-ea"/>
              </a:rPr>
              <a:t>②需</a:t>
            </a:r>
            <a:r>
              <a:rPr lang="zh-CN" altLang="en-US" sz="2800" b="1">
                <a:latin typeface="宋体" panose="02010600030101010101" pitchFamily="2" charset="-122"/>
                <a:cs typeface="宋体" panose="02010600030101010101" pitchFamily="2" charset="-122"/>
                <a:sym typeface="宋体" panose="02010600030101010101" pitchFamily="2" charset="-122"/>
              </a:rPr>
              <a:t>要创造</a:t>
            </a:r>
            <a:r>
              <a:rPr lang="zh-CN" altLang="en-US" sz="2800" b="1">
                <a:solidFill>
                  <a:srgbClr val="FF0000"/>
                </a:solidFill>
                <a:latin typeface="宋体" panose="02010600030101010101" pitchFamily="2" charset="-122"/>
                <a:cs typeface="宋体" panose="02010600030101010101" pitchFamily="2" charset="-122"/>
                <a:sym typeface="宋体" panose="02010600030101010101" pitchFamily="2" charset="-122"/>
              </a:rPr>
              <a:t>有益于生物组分的生长、发育、繁殖</a:t>
            </a:r>
            <a:r>
              <a:rPr lang="zh-CN" altLang="en-US" sz="2800" b="1">
                <a:latin typeface="宋体" panose="02010600030101010101" pitchFamily="2" charset="-122"/>
                <a:cs typeface="宋体" panose="02010600030101010101" pitchFamily="2" charset="-122"/>
                <a:sym typeface="宋体" panose="02010600030101010101" pitchFamily="2" charset="-122"/>
              </a:rPr>
              <a:t>，以及它们</a:t>
            </a:r>
            <a:r>
              <a:rPr lang="zh-CN" altLang="en-US" sz="2800" b="1">
                <a:solidFill>
                  <a:srgbClr val="FF0000"/>
                </a:solidFill>
                <a:latin typeface="宋体" panose="02010600030101010101" pitchFamily="2" charset="-122"/>
                <a:cs typeface="宋体" panose="02010600030101010101" pitchFamily="2" charset="-122"/>
                <a:sym typeface="宋体" panose="02010600030101010101" pitchFamily="2" charset="-122"/>
              </a:rPr>
              <a:t>形成互利共存关系</a:t>
            </a:r>
            <a:r>
              <a:rPr lang="zh-CN" altLang="en-US" sz="2800" b="1">
                <a:latin typeface="宋体" panose="02010600030101010101" pitchFamily="2" charset="-122"/>
                <a:cs typeface="宋体" panose="02010600030101010101" pitchFamily="2" charset="-122"/>
                <a:sym typeface="宋体" panose="02010600030101010101" pitchFamily="2" charset="-122"/>
              </a:rPr>
              <a:t>的条件</a:t>
            </a:r>
            <a:r>
              <a:rPr lang="zh-CN" altLang="en-US" sz="2800" b="1">
                <a:latin typeface="宋体" panose="02010600030101010101" pitchFamily="2" charset="-122"/>
                <a:cs typeface="宋体" panose="02010600030101010101" pitchFamily="2" charset="-122"/>
                <a:sym typeface="+mn-ea"/>
              </a:rPr>
              <a:t>。</a:t>
            </a:r>
            <a:endParaRPr lang="zh-CN" altLang="en-US" sz="2800" b="1">
              <a:latin typeface="宋体" panose="02010600030101010101" pitchFamily="2" charset="-122"/>
              <a:ea typeface="+mn-ea"/>
              <a:cs typeface="宋体" panose="02010600030101010101" pitchFamily="2" charset="-122"/>
              <a:sym typeface="+mn-ea"/>
            </a:endParaRPr>
          </a:p>
        </p:txBody>
      </p:sp>
      <p:pic>
        <p:nvPicPr>
          <p:cNvPr id="12" name="图片 11" descr="搜狗截图20200801163628"/>
          <p:cNvPicPr>
            <a:picLocks noChangeAspect="1"/>
          </p:cNvPicPr>
          <p:nvPr>
            <p:custDataLst>
              <p:tags r:id="rId7"/>
            </p:custDataLst>
          </p:nvPr>
        </p:nvPicPr>
        <p:blipFill>
          <a:blip r:embed="rId8"/>
          <a:stretch>
            <a:fillRect/>
          </a:stretch>
        </p:blipFill>
        <p:spPr>
          <a:xfrm>
            <a:off x="7910830" y="4325620"/>
            <a:ext cx="3355975" cy="1702435"/>
          </a:xfrm>
          <a:prstGeom prst="rect">
            <a:avLst/>
          </a:prstGeom>
          <a:ln>
            <a:noFill/>
          </a:ln>
          <a:effectLst>
            <a:softEdge rad="112500"/>
          </a:effectLst>
        </p:spPr>
      </p:pic>
      <p:sp>
        <p:nvSpPr>
          <p:cNvPr id="34" name="文本框 6"/>
          <p:cNvSpPr txBox="1">
            <a:spLocks noChangeArrowheads="1"/>
          </p:cNvSpPr>
          <p:nvPr>
            <p:custDataLst>
              <p:tags r:id="rId9"/>
            </p:custDataLst>
          </p:nvPr>
        </p:nvSpPr>
        <p:spPr bwMode="auto">
          <a:xfrm>
            <a:off x="7910830" y="6014720"/>
            <a:ext cx="3135630" cy="829945"/>
          </a:xfrm>
          <a:prstGeom prst="rect">
            <a:avLst/>
          </a:prstGeom>
          <a:noFill/>
          <a:ln w="9525">
            <a:noFill/>
            <a:miter lim="800000"/>
          </a:ln>
        </p:spPr>
        <p:txBody>
          <a:bodyPr wrap="square">
            <a:spAutoFit/>
          </a:bodyPr>
          <a:lstStyle/>
          <a:p>
            <a:pPr algn="ctr">
              <a:lnSpc>
                <a:spcPct val="100000"/>
              </a:lnSpc>
              <a:spcBef>
                <a:spcPct val="0"/>
              </a:spcBef>
            </a:pPr>
            <a:r>
              <a:rPr lang="zh-CN" altLang="en-US" sz="2400" b="1">
                <a:solidFill>
                  <a:srgbClr val="050505"/>
                </a:solidFill>
                <a:latin typeface="楷体" panose="02010609060101010101" charset="-122"/>
                <a:ea typeface="楷体" panose="02010609060101010101" charset="-122"/>
                <a:sym typeface="Arial" panose="020B0604020202020204" pitchFamily="34" charset="0"/>
              </a:rPr>
              <a:t>应用太阳能水生态修复系统改善湖水水质</a:t>
            </a:r>
            <a:endParaRPr lang="zh-CN" altLang="en-US" sz="2400" b="1">
              <a:solidFill>
                <a:srgbClr val="050505"/>
              </a:solidFill>
              <a:latin typeface="楷体" panose="02010609060101010101" charset="-122"/>
              <a:ea typeface="楷体" panose="02010609060101010101"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to="" calcmode="lin" valueType="num">
                                      <p:cBhvr>
                                        <p:cTn id="17" dur="1" fill="hold"/>
                                        <p:tgtEl>
                                          <p:spTgt spid="7"/>
                                        </p:tgtEl>
                                      </p:cBhvr>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par>
                                <p:cTn id="22" presetID="24"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to="" calcmode="lin" valueType="num">
                                      <p:cBhvr>
                                        <p:cTn id="24" dur="1" fill="hold"/>
                                        <p:tgtEl>
                                          <p:spTgt spid="3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p:bldP spid="7"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文本框 3"/>
          <p:cNvSpPr txBox="1"/>
          <p:nvPr>
            <p:custDataLst>
              <p:tags r:id="rId2"/>
            </p:custDataLst>
          </p:nvPr>
        </p:nvSpPr>
        <p:spPr>
          <a:xfrm>
            <a:off x="509270" y="641985"/>
            <a:ext cx="11413490" cy="1076325"/>
          </a:xfrm>
          <a:prstGeom prst="rect">
            <a:avLst/>
          </a:prstGeom>
          <a:solidFill>
            <a:schemeClr val="accent4">
              <a:lumMod val="20000"/>
              <a:lumOff val="80000"/>
            </a:schemeClr>
          </a:solidFill>
        </p:spPr>
        <p:txBody>
          <a:bodyPr wrap="square" rtlCol="0">
            <a:spAutoFit/>
          </a:bodyPr>
          <a:lstStyle/>
          <a:p>
            <a:r>
              <a:rPr lang="en-US" altLang="zh-CN" sz="3200" b="1">
                <a:latin typeface="+mn-ea"/>
                <a:ea typeface="+mn-ea"/>
              </a:rPr>
              <a:t>2</a:t>
            </a:r>
            <a:r>
              <a:rPr lang="zh-CN" altLang="en-US" sz="3200" b="1">
                <a:latin typeface="+mn-ea"/>
                <a:ea typeface="+mn-ea"/>
              </a:rPr>
              <a:t>.循环：在生态工程中</a:t>
            </a:r>
            <a:r>
              <a:rPr lang="zh-CN" altLang="en-US" sz="3200" b="1">
                <a:solidFill>
                  <a:srgbClr val="FF0000"/>
                </a:solidFill>
                <a:latin typeface="+mn-ea"/>
                <a:ea typeface="+mn-ea"/>
              </a:rPr>
              <a:t>促进系统的物质迁移与转化</a:t>
            </a:r>
            <a:r>
              <a:rPr lang="zh-CN" altLang="en-US" sz="3200" b="1">
                <a:latin typeface="+mn-ea"/>
                <a:ea typeface="+mn-ea"/>
              </a:rPr>
              <a:t>，</a:t>
            </a:r>
            <a:r>
              <a:rPr lang="zh-CN" altLang="en-US" sz="3200" b="1">
                <a:solidFill>
                  <a:srgbClr val="0812E8"/>
                </a:solidFill>
                <a:latin typeface="+mn-ea"/>
                <a:ea typeface="+mn-ea"/>
              </a:rPr>
              <a:t>既保证各个环节的物质迁移顺畅，也保证主要物质或元素的转化率较高</a:t>
            </a:r>
            <a:r>
              <a:rPr lang="zh-CN" altLang="en-US" sz="3200" b="1">
                <a:latin typeface="+mn-ea"/>
                <a:ea typeface="+mn-ea"/>
              </a:rPr>
              <a:t>。</a:t>
            </a:r>
            <a:endParaRPr lang="zh-CN" altLang="en-US" sz="3200" b="1">
              <a:latin typeface="+mn-ea"/>
              <a:ea typeface="+mn-ea"/>
            </a:endParaRPr>
          </a:p>
        </p:txBody>
      </p:sp>
      <p:sp>
        <p:nvSpPr>
          <p:cNvPr id="6" name="文本框 5"/>
          <p:cNvSpPr txBox="1"/>
          <p:nvPr>
            <p:custDataLst>
              <p:tags r:id="rId3"/>
            </p:custDataLst>
          </p:nvPr>
        </p:nvSpPr>
        <p:spPr>
          <a:xfrm>
            <a:off x="509270" y="1871345"/>
            <a:ext cx="7974330" cy="583565"/>
          </a:xfrm>
          <a:prstGeom prst="rect">
            <a:avLst/>
          </a:prstGeom>
          <a:noFill/>
        </p:spPr>
        <p:txBody>
          <a:bodyPr wrap="square" rtlCol="0">
            <a:spAutoFit/>
          </a:bodyPr>
          <a:lstStyle/>
          <a:p>
            <a:pPr>
              <a:lnSpc>
                <a:spcPct val="100000"/>
              </a:lnSpc>
            </a:pPr>
            <a:r>
              <a:rPr lang="zh-CN" altLang="en-US" sz="3200" b="1">
                <a:latin typeface="+mn-ea"/>
                <a:ea typeface="+mn-ea"/>
              </a:rPr>
              <a:t>（</a:t>
            </a:r>
            <a:r>
              <a:rPr lang="en-US" altLang="zh-CN" sz="3200" b="1">
                <a:latin typeface="+mn-ea"/>
                <a:ea typeface="+mn-ea"/>
              </a:rPr>
              <a:t>1</a:t>
            </a:r>
            <a:r>
              <a:rPr lang="zh-CN" altLang="en-US" sz="3200" b="1">
                <a:latin typeface="+mn-ea"/>
                <a:ea typeface="+mn-ea"/>
              </a:rPr>
              <a:t>）理论基础：</a:t>
            </a:r>
            <a:r>
              <a:rPr lang="zh-CN" altLang="en-US" sz="3200" b="1">
                <a:latin typeface="宋体" panose="02010600030101010101" pitchFamily="2" charset="-122"/>
                <a:cs typeface="宋体" panose="02010600030101010101" pitchFamily="2" charset="-122"/>
                <a:sym typeface="+mn-ea"/>
              </a:rPr>
              <a:t>生态系统的</a:t>
            </a:r>
            <a:r>
              <a:rPr lang="zh-CN" altLang="en-US" sz="3200" b="1">
                <a:solidFill>
                  <a:srgbClr val="FF0000"/>
                </a:solidFill>
                <a:latin typeface="宋体" panose="02010600030101010101" pitchFamily="2" charset="-122"/>
                <a:cs typeface="宋体" panose="02010600030101010101" pitchFamily="2" charset="-122"/>
                <a:sym typeface="+mn-ea"/>
              </a:rPr>
              <a:t>物质循环功能</a:t>
            </a:r>
            <a:r>
              <a:rPr lang="zh-CN" altLang="en-US" sz="3200" b="1">
                <a:latin typeface="+mn-ea"/>
                <a:ea typeface="+mn-ea"/>
              </a:rPr>
              <a:t>。</a:t>
            </a:r>
            <a:endParaRPr lang="zh-CN" altLang="en-US" sz="3200" b="1">
              <a:latin typeface="+mn-ea"/>
              <a:ea typeface="+mn-ea"/>
              <a:cs typeface="宋体" panose="02010600030101010101" pitchFamily="2" charset="-122"/>
              <a:sym typeface="+mn-ea"/>
            </a:endParaRPr>
          </a:p>
        </p:txBody>
      </p:sp>
      <p:sp>
        <p:nvSpPr>
          <p:cNvPr id="7" name="文本框 6"/>
          <p:cNvSpPr txBox="1"/>
          <p:nvPr>
            <p:custDataLst>
              <p:tags r:id="rId4"/>
            </p:custDataLst>
          </p:nvPr>
        </p:nvSpPr>
        <p:spPr>
          <a:xfrm>
            <a:off x="494665" y="2643505"/>
            <a:ext cx="7138670" cy="1076325"/>
          </a:xfrm>
          <a:prstGeom prst="rect">
            <a:avLst/>
          </a:prstGeom>
          <a:noFill/>
        </p:spPr>
        <p:txBody>
          <a:bodyPr wrap="square" rtlCol="0">
            <a:spAutoFit/>
          </a:bodyPr>
          <a:lstStyle/>
          <a:p>
            <a:r>
              <a:rPr lang="zh-CN" altLang="en-US" sz="3200" b="1">
                <a:latin typeface="+mn-ea"/>
                <a:ea typeface="+mn-ea"/>
              </a:rPr>
              <a:t>（</a:t>
            </a:r>
            <a:r>
              <a:rPr lang="en-US" altLang="zh-CN" sz="3200" b="1">
                <a:latin typeface="+mn-ea"/>
                <a:ea typeface="+mn-ea"/>
              </a:rPr>
              <a:t>2</a:t>
            </a:r>
            <a:r>
              <a:rPr lang="zh-CN" altLang="en-US" sz="3200" b="1">
                <a:latin typeface="+mn-ea"/>
                <a:ea typeface="+mn-ea"/>
              </a:rPr>
              <a:t>）优点：</a:t>
            </a:r>
            <a:r>
              <a:rPr lang="zh-CN" altLang="en-US" sz="3200" b="1">
                <a:solidFill>
                  <a:srgbClr val="FF0000"/>
                </a:solidFill>
                <a:latin typeface="宋体" panose="02010600030101010101" pitchFamily="2" charset="-122"/>
                <a:cs typeface="宋体" panose="02010600030101010101" pitchFamily="2" charset="-122"/>
              </a:rPr>
              <a:t>实现了物质的多级循环利用，废弃物资源化，减少污染</a:t>
            </a:r>
            <a:r>
              <a:rPr lang="zh-CN" altLang="en-US" sz="3200" b="1">
                <a:latin typeface="宋体" panose="02010600030101010101" pitchFamily="2" charset="-122"/>
                <a:cs typeface="宋体" panose="02010600030101010101" pitchFamily="2" charset="-122"/>
              </a:rPr>
              <a:t>。</a:t>
            </a:r>
            <a:endParaRPr lang="zh-CN" altLang="en-US" sz="3200" b="1">
              <a:latin typeface="宋体" panose="02010600030101010101" pitchFamily="2" charset="-122"/>
              <a:cs typeface="宋体" panose="02010600030101010101" pitchFamily="2" charset="-122"/>
            </a:endParaRPr>
          </a:p>
        </p:txBody>
      </p:sp>
      <p:grpSp>
        <p:nvGrpSpPr>
          <p:cNvPr id="8" name="组合 7"/>
          <p:cNvGrpSpPr/>
          <p:nvPr>
            <p:custDataLst>
              <p:tags r:id="rId5"/>
            </p:custDataLst>
          </p:nvPr>
        </p:nvGrpSpPr>
        <p:grpSpPr>
          <a:xfrm>
            <a:off x="7454900" y="2035810"/>
            <a:ext cx="4650740" cy="4270245"/>
            <a:chOff x="3590" y="848"/>
            <a:chExt cx="8503" cy="7739"/>
          </a:xfrm>
        </p:grpSpPr>
        <p:grpSp>
          <p:nvGrpSpPr>
            <p:cNvPr id="17" name="组合 16"/>
            <p:cNvGrpSpPr/>
            <p:nvPr>
              <p:custDataLst>
                <p:tags r:id="rId6"/>
              </p:custDataLst>
            </p:nvPr>
          </p:nvGrpSpPr>
          <p:grpSpPr>
            <a:xfrm>
              <a:off x="3590" y="848"/>
              <a:ext cx="8503" cy="6916"/>
              <a:chOff x="5576" y="3657"/>
              <a:chExt cx="6634" cy="5258"/>
            </a:xfrm>
          </p:grpSpPr>
          <p:pic>
            <p:nvPicPr>
              <p:cNvPr id="9" name="图片 8"/>
              <p:cNvPicPr>
                <a:picLocks noChangeAspect="1"/>
              </p:cNvPicPr>
              <p:nvPr>
                <p:custDataLst>
                  <p:tags r:id="rId7"/>
                </p:custDataLst>
              </p:nvPr>
            </p:nvPicPr>
            <p:blipFill>
              <a:blip r:embed="rId8">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5576" y="3657"/>
                <a:ext cx="5427" cy="5163"/>
              </a:xfrm>
              <a:prstGeom prst="rect">
                <a:avLst/>
              </a:prstGeom>
            </p:spPr>
          </p:pic>
          <p:sp>
            <p:nvSpPr>
              <p:cNvPr id="24" name="文本框 23"/>
              <p:cNvSpPr txBox="1"/>
              <p:nvPr>
                <p:custDataLst>
                  <p:tags r:id="rId9"/>
                </p:custDataLst>
              </p:nvPr>
            </p:nvSpPr>
            <p:spPr>
              <a:xfrm>
                <a:off x="8248" y="5658"/>
                <a:ext cx="1553" cy="465"/>
              </a:xfrm>
              <a:prstGeom prst="rect">
                <a:avLst/>
              </a:prstGeom>
              <a:noFill/>
            </p:spPr>
            <p:txBody>
              <a:bodyPr wrap="square" rtlCol="0">
                <a:spAutoFit/>
              </a:bodyPr>
              <a:lstStyle/>
              <a:p>
                <a:r>
                  <a:rPr lang="zh-CN" altLang="en-US" sz="1600" b="1">
                    <a:latin typeface="宋体" panose="02010600030101010101" pitchFamily="2" charset="-122"/>
                    <a:ea typeface="宋体" panose="02010600030101010101" pitchFamily="2" charset="-122"/>
                  </a:rPr>
                  <a:t>人类食品</a:t>
                </a:r>
                <a:endParaRPr lang="zh-CN" altLang="en-US" sz="1600" b="1">
                  <a:latin typeface="宋体" panose="02010600030101010101" pitchFamily="2" charset="-122"/>
                  <a:ea typeface="宋体" panose="02010600030101010101" pitchFamily="2" charset="-122"/>
                </a:endParaRPr>
              </a:p>
            </p:txBody>
          </p:sp>
          <p:sp>
            <p:nvSpPr>
              <p:cNvPr id="25" name="文本框 24"/>
              <p:cNvSpPr txBox="1"/>
              <p:nvPr>
                <p:custDataLst>
                  <p:tags r:id="rId10"/>
                </p:custDataLst>
              </p:nvPr>
            </p:nvSpPr>
            <p:spPr>
              <a:xfrm>
                <a:off x="8411" y="6747"/>
                <a:ext cx="1576" cy="465"/>
              </a:xfrm>
              <a:prstGeom prst="rect">
                <a:avLst/>
              </a:prstGeom>
              <a:noFill/>
            </p:spPr>
            <p:txBody>
              <a:bodyPr wrap="square" rtlCol="0">
                <a:spAutoFit/>
              </a:bodyPr>
              <a:lstStyle/>
              <a:p>
                <a:r>
                  <a:rPr lang="zh-CN" altLang="en-US" sz="1600" b="1">
                    <a:latin typeface="宋体" panose="02010600030101010101" pitchFamily="2" charset="-122"/>
                    <a:ea typeface="宋体" panose="02010600030101010101" pitchFamily="2" charset="-122"/>
                  </a:rPr>
                  <a:t>作物残留</a:t>
                </a:r>
                <a:endParaRPr lang="zh-CN" altLang="en-US" sz="1600" b="1">
                  <a:latin typeface="宋体" panose="02010600030101010101" pitchFamily="2" charset="-122"/>
                  <a:ea typeface="宋体" panose="02010600030101010101" pitchFamily="2" charset="-122"/>
                </a:endParaRPr>
              </a:p>
            </p:txBody>
          </p:sp>
          <p:sp>
            <p:nvSpPr>
              <p:cNvPr id="27" name="文本框 26"/>
              <p:cNvSpPr txBox="1"/>
              <p:nvPr>
                <p:custDataLst>
                  <p:tags r:id="rId11"/>
                </p:custDataLst>
              </p:nvPr>
            </p:nvSpPr>
            <p:spPr>
              <a:xfrm>
                <a:off x="7777" y="7257"/>
                <a:ext cx="1168" cy="465"/>
              </a:xfrm>
              <a:prstGeom prst="rect">
                <a:avLst/>
              </a:prstGeom>
              <a:noFill/>
            </p:spPr>
            <p:txBody>
              <a:bodyPr wrap="square" rtlCol="0">
                <a:spAutoFit/>
              </a:bodyPr>
              <a:lstStyle/>
              <a:p>
                <a:r>
                  <a:rPr lang="zh-CN" altLang="en-US" sz="1600" b="1">
                    <a:latin typeface="宋体" panose="02010600030101010101" pitchFamily="2" charset="-122"/>
                    <a:ea typeface="宋体" panose="02010600030101010101" pitchFamily="2" charset="-122"/>
                  </a:rPr>
                  <a:t>人尿粪</a:t>
                </a:r>
                <a:endParaRPr lang="zh-CN" altLang="en-US" sz="1600" b="1">
                  <a:latin typeface="宋体" panose="02010600030101010101" pitchFamily="2" charset="-122"/>
                  <a:ea typeface="宋体" panose="02010600030101010101" pitchFamily="2" charset="-122"/>
                </a:endParaRPr>
              </a:p>
            </p:txBody>
          </p:sp>
          <p:sp>
            <p:nvSpPr>
              <p:cNvPr id="29" name="文本框 28"/>
              <p:cNvSpPr txBox="1"/>
              <p:nvPr>
                <p:custDataLst>
                  <p:tags r:id="rId12"/>
                </p:custDataLst>
              </p:nvPr>
            </p:nvSpPr>
            <p:spPr>
              <a:xfrm>
                <a:off x="7470" y="5977"/>
                <a:ext cx="767" cy="465"/>
              </a:xfrm>
              <a:prstGeom prst="rect">
                <a:avLst/>
              </a:prstGeom>
              <a:noFill/>
            </p:spPr>
            <p:txBody>
              <a:bodyPr wrap="square" rtlCol="0">
                <a:spAutoFit/>
              </a:bodyPr>
              <a:lstStyle/>
              <a:p>
                <a:r>
                  <a:rPr lang="zh-CN" altLang="en-US" sz="1600" b="1">
                    <a:latin typeface="宋体" panose="02010600030101010101" pitchFamily="2" charset="-122"/>
                    <a:ea typeface="宋体" panose="02010600030101010101" pitchFamily="2" charset="-122"/>
                  </a:rPr>
                  <a:t>人</a:t>
                </a:r>
                <a:endParaRPr lang="zh-CN" altLang="en-US" sz="1600" b="1">
                  <a:latin typeface="宋体" panose="02010600030101010101" pitchFamily="2" charset="-122"/>
                  <a:ea typeface="宋体" panose="02010600030101010101" pitchFamily="2" charset="-122"/>
                </a:endParaRPr>
              </a:p>
            </p:txBody>
          </p:sp>
          <p:sp>
            <p:nvSpPr>
              <p:cNvPr id="30" name="文本框 29"/>
              <p:cNvSpPr txBox="1"/>
              <p:nvPr>
                <p:custDataLst>
                  <p:tags r:id="rId13"/>
                </p:custDataLst>
              </p:nvPr>
            </p:nvSpPr>
            <p:spPr>
              <a:xfrm>
                <a:off x="8227" y="8450"/>
                <a:ext cx="1382" cy="465"/>
              </a:xfrm>
              <a:prstGeom prst="rect">
                <a:avLst/>
              </a:prstGeom>
              <a:noFill/>
            </p:spPr>
            <p:txBody>
              <a:bodyPr wrap="square" rtlCol="0">
                <a:spAutoFit/>
              </a:bodyPr>
              <a:lstStyle/>
              <a:p>
                <a:r>
                  <a:rPr lang="zh-CN" altLang="en-US" sz="1600" b="1">
                    <a:latin typeface="宋体" panose="02010600030101010101" pitchFamily="2" charset="-122"/>
                    <a:ea typeface="宋体" panose="02010600030101010101" pitchFamily="2" charset="-122"/>
                  </a:rPr>
                  <a:t>土壤</a:t>
                </a:r>
                <a:endParaRPr lang="zh-CN" altLang="en-US" sz="1600" b="1">
                  <a:latin typeface="宋体" panose="02010600030101010101" pitchFamily="2" charset="-122"/>
                  <a:ea typeface="宋体" panose="02010600030101010101" pitchFamily="2" charset="-122"/>
                </a:endParaRPr>
              </a:p>
            </p:txBody>
          </p:sp>
          <p:sp>
            <p:nvSpPr>
              <p:cNvPr id="31" name="文本框 30"/>
              <p:cNvSpPr txBox="1"/>
              <p:nvPr>
                <p:custDataLst>
                  <p:tags r:id="rId14"/>
                </p:custDataLst>
              </p:nvPr>
            </p:nvSpPr>
            <p:spPr>
              <a:xfrm>
                <a:off x="9430" y="7674"/>
                <a:ext cx="1572" cy="460"/>
              </a:xfrm>
              <a:prstGeom prst="rect">
                <a:avLst/>
              </a:prstGeom>
              <a:noFill/>
            </p:spPr>
            <p:txBody>
              <a:bodyPr wrap="square" rtlCol="0">
                <a:spAutoFit/>
              </a:bodyPr>
              <a:lstStyle/>
              <a:p>
                <a:r>
                  <a:rPr lang="zh-CN" altLang="en-US" sz="1600" b="1">
                    <a:latin typeface="宋体" panose="02010600030101010101" pitchFamily="2" charset="-122"/>
                    <a:ea typeface="宋体" panose="02010600030101010101" pitchFamily="2" charset="-122"/>
                  </a:rPr>
                  <a:t>养分吸收</a:t>
                </a:r>
                <a:endParaRPr lang="zh-CN" altLang="en-US" sz="1600" b="1">
                  <a:latin typeface="宋体" panose="02010600030101010101" pitchFamily="2" charset="-122"/>
                  <a:ea typeface="宋体" panose="02010600030101010101" pitchFamily="2" charset="-122"/>
                </a:endParaRPr>
              </a:p>
            </p:txBody>
          </p:sp>
          <p:sp>
            <p:nvSpPr>
              <p:cNvPr id="33" name="文本框 32"/>
              <p:cNvSpPr txBox="1"/>
              <p:nvPr>
                <p:custDataLst>
                  <p:tags r:id="rId15"/>
                </p:custDataLst>
              </p:nvPr>
            </p:nvSpPr>
            <p:spPr>
              <a:xfrm>
                <a:off x="10442" y="6701"/>
                <a:ext cx="1269" cy="460"/>
              </a:xfrm>
              <a:prstGeom prst="rect">
                <a:avLst/>
              </a:prstGeom>
              <a:noFill/>
            </p:spPr>
            <p:txBody>
              <a:bodyPr wrap="square" rtlCol="0">
                <a:spAutoFit/>
              </a:bodyPr>
              <a:lstStyle/>
              <a:p>
                <a:r>
                  <a:rPr lang="zh-CN" altLang="en-US" sz="1600" b="1">
                    <a:latin typeface="宋体" panose="02010600030101010101" pitchFamily="2" charset="-122"/>
                    <a:ea typeface="宋体" panose="02010600030101010101" pitchFamily="2" charset="-122"/>
                  </a:rPr>
                  <a:t>作物</a:t>
                </a:r>
                <a:endParaRPr lang="zh-CN" altLang="en-US" sz="1600" b="1">
                  <a:latin typeface="宋体" panose="02010600030101010101" pitchFamily="2" charset="-122"/>
                  <a:ea typeface="宋体" panose="02010600030101010101" pitchFamily="2" charset="-122"/>
                </a:endParaRPr>
              </a:p>
            </p:txBody>
          </p:sp>
          <p:sp>
            <p:nvSpPr>
              <p:cNvPr id="10" name="文本框 9"/>
              <p:cNvSpPr txBox="1"/>
              <p:nvPr>
                <p:custDataLst>
                  <p:tags r:id="rId16"/>
                </p:custDataLst>
              </p:nvPr>
            </p:nvSpPr>
            <p:spPr>
              <a:xfrm>
                <a:off x="9660" y="4851"/>
                <a:ext cx="2550" cy="460"/>
              </a:xfrm>
              <a:prstGeom prst="rect">
                <a:avLst/>
              </a:prstGeom>
              <a:noFill/>
            </p:spPr>
            <p:txBody>
              <a:bodyPr wrap="square" rtlCol="0">
                <a:spAutoFit/>
              </a:bodyPr>
              <a:lstStyle/>
              <a:p>
                <a:pPr algn="ctr"/>
                <a:r>
                  <a:rPr lang="zh-CN" altLang="en-US" sz="1600" b="1">
                    <a:latin typeface="宋体" panose="02010600030101010101" pitchFamily="2" charset="-122"/>
                    <a:ea typeface="宋体" panose="02010600030101010101" pitchFamily="2" charset="-122"/>
                  </a:rPr>
                  <a:t>沉降物（雨、雪）</a:t>
                </a:r>
                <a:endParaRPr lang="zh-CN" altLang="en-US" sz="1600" b="1">
                  <a:latin typeface="宋体" panose="02010600030101010101" pitchFamily="2" charset="-122"/>
                  <a:ea typeface="宋体" panose="02010600030101010101" pitchFamily="2" charset="-122"/>
                </a:endParaRPr>
              </a:p>
            </p:txBody>
          </p:sp>
          <p:sp>
            <p:nvSpPr>
              <p:cNvPr id="35" name="文本框 34"/>
              <p:cNvSpPr txBox="1"/>
              <p:nvPr>
                <p:custDataLst>
                  <p:tags r:id="rId17"/>
                </p:custDataLst>
              </p:nvPr>
            </p:nvSpPr>
            <p:spPr>
              <a:xfrm>
                <a:off x="5623" y="6700"/>
                <a:ext cx="1290" cy="460"/>
              </a:xfrm>
              <a:prstGeom prst="rect">
                <a:avLst/>
              </a:prstGeom>
              <a:noFill/>
            </p:spPr>
            <p:txBody>
              <a:bodyPr wrap="square" rtlCol="0">
                <a:spAutoFit/>
              </a:bodyPr>
              <a:lstStyle/>
              <a:p>
                <a:r>
                  <a:rPr lang="zh-CN" altLang="en-US" sz="1600" b="1">
                    <a:latin typeface="宋体" panose="02010600030101010101" pitchFamily="2" charset="-122"/>
                    <a:ea typeface="宋体" panose="02010600030101010101" pitchFamily="2" charset="-122"/>
                  </a:rPr>
                  <a:t>牲畜</a:t>
                </a:r>
                <a:endParaRPr lang="zh-CN" altLang="en-US" sz="1600" b="1">
                  <a:latin typeface="宋体" panose="02010600030101010101" pitchFamily="2" charset="-122"/>
                  <a:ea typeface="宋体" panose="02010600030101010101" pitchFamily="2" charset="-122"/>
                </a:endParaRPr>
              </a:p>
            </p:txBody>
          </p:sp>
          <p:sp>
            <p:nvSpPr>
              <p:cNvPr id="37" name="文本框 36"/>
              <p:cNvSpPr txBox="1"/>
              <p:nvPr>
                <p:custDataLst>
                  <p:tags r:id="rId18"/>
                </p:custDataLst>
              </p:nvPr>
            </p:nvSpPr>
            <p:spPr>
              <a:xfrm>
                <a:off x="6118" y="8191"/>
                <a:ext cx="2059" cy="460"/>
              </a:xfrm>
              <a:prstGeom prst="rect">
                <a:avLst/>
              </a:prstGeom>
              <a:noFill/>
            </p:spPr>
            <p:txBody>
              <a:bodyPr wrap="square" rtlCol="0">
                <a:spAutoFit/>
              </a:bodyPr>
              <a:lstStyle/>
              <a:p>
                <a:r>
                  <a:rPr lang="zh-CN" altLang="en-US" sz="1600" b="1">
                    <a:latin typeface="宋体" panose="02010600030101010101" pitchFamily="2" charset="-122"/>
                    <a:ea typeface="宋体" panose="02010600030101010101" pitchFamily="2" charset="-122"/>
                  </a:rPr>
                  <a:t>牲畜粪便</a:t>
                </a:r>
                <a:endParaRPr lang="zh-CN" altLang="en-US" sz="1600" b="1">
                  <a:latin typeface="宋体" panose="02010600030101010101" pitchFamily="2" charset="-122"/>
                  <a:ea typeface="宋体" panose="02010600030101010101" pitchFamily="2" charset="-122"/>
                </a:endParaRPr>
              </a:p>
            </p:txBody>
          </p:sp>
          <p:sp>
            <p:nvSpPr>
              <p:cNvPr id="40" name="文本框 39"/>
              <p:cNvSpPr txBox="1"/>
              <p:nvPr>
                <p:custDataLst>
                  <p:tags r:id="rId19"/>
                </p:custDataLst>
              </p:nvPr>
            </p:nvSpPr>
            <p:spPr>
              <a:xfrm rot="2160210">
                <a:off x="6568" y="6908"/>
                <a:ext cx="1666" cy="460"/>
              </a:xfrm>
              <a:prstGeom prst="rect">
                <a:avLst/>
              </a:prstGeom>
              <a:noFill/>
            </p:spPr>
            <p:txBody>
              <a:bodyPr wrap="square" rtlCol="0">
                <a:spAutoFit/>
              </a:bodyPr>
              <a:lstStyle/>
              <a:p>
                <a:r>
                  <a:rPr lang="zh-CN" altLang="en-US" sz="1600" b="1">
                    <a:latin typeface="宋体" panose="02010600030101010101" pitchFamily="2" charset="-122"/>
                    <a:ea typeface="宋体" panose="02010600030101010101" pitchFamily="2" charset="-122"/>
                  </a:rPr>
                  <a:t>人类食品</a:t>
                </a:r>
                <a:endParaRPr lang="zh-CN" altLang="en-US" sz="1600" b="1">
                  <a:latin typeface="宋体" panose="02010600030101010101" pitchFamily="2" charset="-122"/>
                  <a:ea typeface="宋体" panose="02010600030101010101" pitchFamily="2" charset="-122"/>
                </a:endParaRPr>
              </a:p>
            </p:txBody>
          </p:sp>
          <p:sp>
            <p:nvSpPr>
              <p:cNvPr id="41" name="文本框 40"/>
              <p:cNvSpPr txBox="1"/>
              <p:nvPr>
                <p:custDataLst>
                  <p:tags r:id="rId20"/>
                </p:custDataLst>
              </p:nvPr>
            </p:nvSpPr>
            <p:spPr>
              <a:xfrm>
                <a:off x="7380" y="4913"/>
                <a:ext cx="1914" cy="460"/>
              </a:xfrm>
              <a:prstGeom prst="rect">
                <a:avLst/>
              </a:prstGeom>
              <a:noFill/>
            </p:spPr>
            <p:txBody>
              <a:bodyPr wrap="square" rtlCol="0">
                <a:spAutoFit/>
              </a:bodyPr>
              <a:lstStyle/>
              <a:p>
                <a:r>
                  <a:rPr lang="zh-CN" altLang="en-US" sz="1600" b="1">
                    <a:latin typeface="宋体" panose="02010600030101010101" pitchFamily="2" charset="-122"/>
                    <a:ea typeface="宋体" panose="02010600030101010101" pitchFamily="2" charset="-122"/>
                  </a:rPr>
                  <a:t>饲料与垫料</a:t>
                </a:r>
                <a:endParaRPr lang="zh-CN" altLang="en-US" sz="1600" b="1">
                  <a:latin typeface="宋体" panose="02010600030101010101" pitchFamily="2" charset="-122"/>
                  <a:ea typeface="宋体" panose="02010600030101010101" pitchFamily="2" charset="-122"/>
                </a:endParaRPr>
              </a:p>
            </p:txBody>
          </p:sp>
        </p:grpSp>
        <p:sp>
          <p:nvSpPr>
            <p:cNvPr id="42" name="文本框 41"/>
            <p:cNvSpPr txBox="1"/>
            <p:nvPr>
              <p:custDataLst>
                <p:tags r:id="rId21"/>
              </p:custDataLst>
            </p:nvPr>
          </p:nvSpPr>
          <p:spPr>
            <a:xfrm>
              <a:off x="3650" y="7864"/>
              <a:ext cx="8443" cy="723"/>
            </a:xfrm>
            <a:prstGeom prst="rect">
              <a:avLst/>
            </a:prstGeom>
            <a:noFill/>
          </p:spPr>
          <p:txBody>
            <a:bodyPr wrap="square" rtlCol="0" anchor="t">
              <a:spAutoFit/>
            </a:bodyPr>
            <a:lstStyle/>
            <a:p>
              <a:pPr algn="l"/>
              <a:r>
                <a:rPr lang="en-US" altLang="zh-CN" sz="2000" b="1">
                  <a:solidFill>
                    <a:srgbClr val="2213EB"/>
                  </a:solidFill>
                  <a:effectLst/>
                  <a:latin typeface="楷体" panose="02010609060101010101" charset="-122"/>
                  <a:ea typeface="楷体" panose="02010609060101010101" charset="-122"/>
                  <a:cs typeface="楷体" panose="02010609060101010101" charset="-122"/>
                </a:rPr>
                <a:t>“</a:t>
              </a:r>
              <a:r>
                <a:rPr lang="zh-CN" altLang="en-US" sz="2000" b="1">
                  <a:solidFill>
                    <a:srgbClr val="2213EB"/>
                  </a:solidFill>
                  <a:effectLst/>
                  <a:latin typeface="楷体" panose="02010609060101010101" charset="-122"/>
                  <a:ea typeface="楷体" panose="02010609060101010101" charset="-122"/>
                  <a:cs typeface="楷体" panose="02010609060101010101" charset="-122"/>
                </a:rPr>
                <a:t>无废弃物农业</a:t>
              </a:r>
              <a:r>
                <a:rPr lang="en-US" altLang="zh-CN" sz="2000" b="1">
                  <a:solidFill>
                    <a:srgbClr val="2213EB"/>
                  </a:solidFill>
                  <a:effectLst/>
                  <a:latin typeface="楷体" panose="02010609060101010101" charset="-122"/>
                  <a:ea typeface="楷体" panose="02010609060101010101" charset="-122"/>
                  <a:cs typeface="楷体" panose="02010609060101010101" charset="-122"/>
                </a:rPr>
                <a:t>”</a:t>
              </a:r>
              <a:r>
                <a:rPr lang="zh-CN" altLang="en-US" sz="2000" b="1">
                  <a:solidFill>
                    <a:srgbClr val="2213EB"/>
                  </a:solidFill>
                  <a:effectLst/>
                  <a:latin typeface="楷体" panose="02010609060101010101" charset="-122"/>
                  <a:ea typeface="楷体" panose="02010609060101010101" charset="-122"/>
                  <a:cs typeface="楷体" panose="02010609060101010101" charset="-122"/>
                </a:rPr>
                <a:t>物质循环再生示意图</a:t>
              </a:r>
              <a:endParaRPr lang="zh-CN" altLang="en-US" sz="2000" b="1">
                <a:solidFill>
                  <a:srgbClr val="2213EB"/>
                </a:solidFill>
                <a:effectLst/>
                <a:latin typeface="楷体" panose="02010609060101010101" charset="-122"/>
                <a:ea typeface="楷体" panose="02010609060101010101" charset="-122"/>
                <a:cs typeface="楷体" panose="02010609060101010101" charset="-122"/>
              </a:endParaRPr>
            </a:p>
          </p:txBody>
        </p:sp>
      </p:grpSp>
      <p:sp>
        <p:nvSpPr>
          <p:cNvPr id="11" name="文本框 10"/>
          <p:cNvSpPr txBox="1"/>
          <p:nvPr>
            <p:custDataLst>
              <p:tags r:id="rId22"/>
            </p:custDataLst>
          </p:nvPr>
        </p:nvSpPr>
        <p:spPr>
          <a:xfrm>
            <a:off x="494665" y="3786505"/>
            <a:ext cx="7138670" cy="2061210"/>
          </a:xfrm>
          <a:prstGeom prst="rect">
            <a:avLst/>
          </a:prstGeom>
          <a:noFill/>
        </p:spPr>
        <p:txBody>
          <a:bodyPr wrap="square" rtlCol="0">
            <a:spAutoFit/>
          </a:bodyPr>
          <a:lstStyle/>
          <a:p>
            <a:r>
              <a:rPr lang="zh-CN" altLang="en-US" sz="3200" b="1">
                <a:latin typeface="+mn-ea"/>
                <a:ea typeface="+mn-ea"/>
              </a:rPr>
              <a:t>（</a:t>
            </a:r>
            <a:r>
              <a:rPr lang="en-US" altLang="zh-CN" sz="3200" b="1">
                <a:latin typeface="+mn-ea"/>
                <a:ea typeface="+mn-ea"/>
              </a:rPr>
              <a:t>3</a:t>
            </a:r>
            <a:r>
              <a:rPr lang="zh-CN" altLang="en-US" sz="3200" b="1">
                <a:latin typeface="+mn-ea"/>
                <a:ea typeface="+mn-ea"/>
              </a:rPr>
              <a:t>）特点：</a:t>
            </a:r>
            <a:r>
              <a:rPr lang="zh-CN" altLang="en-US" sz="3200" b="1">
                <a:solidFill>
                  <a:srgbClr val="050505"/>
                </a:solidFill>
                <a:latin typeface="宋体" panose="02010600030101010101" pitchFamily="2" charset="-122"/>
                <a:cs typeface="宋体" panose="02010600030101010101" pitchFamily="2" charset="-122"/>
              </a:rPr>
              <a:t>通过系统设计实现不断循环，使前一环节产生的废物尽可能地被后一环节利用，</a:t>
            </a:r>
            <a:r>
              <a:rPr lang="zh-CN" altLang="en-US" sz="3200" b="1">
                <a:solidFill>
                  <a:srgbClr val="0812E8"/>
                </a:solidFill>
                <a:latin typeface="宋体" panose="02010600030101010101" pitchFamily="2" charset="-122"/>
                <a:cs typeface="宋体" panose="02010600030101010101" pitchFamily="2" charset="-122"/>
              </a:rPr>
              <a:t>减少整个生产环节“废物”的产生</a:t>
            </a:r>
            <a:r>
              <a:rPr lang="zh-CN" altLang="en-US" sz="3200" b="1">
                <a:solidFill>
                  <a:srgbClr val="050505"/>
                </a:solidFill>
                <a:latin typeface="宋体" panose="02010600030101010101" pitchFamily="2" charset="-122"/>
                <a:cs typeface="宋体" panose="02010600030101010101" pitchFamily="2" charset="-122"/>
              </a:rPr>
              <a:t>。</a:t>
            </a:r>
            <a:endParaRPr lang="zh-CN" altLang="en-US" sz="3200" b="1">
              <a:solidFill>
                <a:srgbClr val="050505"/>
              </a:solidFill>
              <a:latin typeface="宋体" panose="02010600030101010101" pitchFamily="2" charset="-122"/>
              <a:cs typeface="宋体" panose="02010600030101010101" pitchFamily="2" charset="-122"/>
            </a:endParaRPr>
          </a:p>
        </p:txBody>
      </p:sp>
      <p:sp>
        <p:nvSpPr>
          <p:cNvPr id="13" name="文本框 12"/>
          <p:cNvSpPr txBox="1"/>
          <p:nvPr>
            <p:custDataLst>
              <p:tags r:id="rId23"/>
            </p:custDataLst>
          </p:nvPr>
        </p:nvSpPr>
        <p:spPr>
          <a:xfrm>
            <a:off x="509270" y="5875655"/>
            <a:ext cx="4923790" cy="583565"/>
          </a:xfrm>
          <a:prstGeom prst="rect">
            <a:avLst/>
          </a:prstGeom>
          <a:noFill/>
        </p:spPr>
        <p:txBody>
          <a:bodyPr wrap="square" rtlCol="0">
            <a:spAutoFit/>
          </a:bodyPr>
          <a:lstStyle/>
          <a:p>
            <a:r>
              <a:rPr lang="zh-CN" altLang="en-US" sz="3200" b="1">
                <a:latin typeface="+mn-ea"/>
                <a:ea typeface="+mn-ea"/>
              </a:rPr>
              <a:t>（</a:t>
            </a:r>
            <a:r>
              <a:rPr lang="en-US" altLang="zh-CN" sz="3200" b="1">
                <a:latin typeface="+mn-ea"/>
                <a:ea typeface="+mn-ea"/>
              </a:rPr>
              <a:t>4</a:t>
            </a:r>
            <a:r>
              <a:rPr lang="zh-CN" altLang="en-US" sz="3200" b="1">
                <a:latin typeface="+mn-ea"/>
                <a:ea typeface="+mn-ea"/>
              </a:rPr>
              <a:t>）实例：</a:t>
            </a:r>
            <a:r>
              <a:rPr lang="zh-CN" altLang="en-US" sz="3200" b="1">
                <a:latin typeface="宋体" panose="02010600030101010101" pitchFamily="2" charset="-122"/>
                <a:cs typeface="宋体" panose="02010600030101010101" pitchFamily="2" charset="-122"/>
              </a:rPr>
              <a:t>无废弃物农业</a:t>
            </a:r>
            <a:endParaRPr lang="zh-CN" altLang="en-US" sz="3200" b="1">
              <a:latin typeface="宋体" panose="02010600030101010101" pitchFamily="2" charset="-122"/>
              <a:cs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to="" calcmode="lin" valueType="num">
                                      <p:cBhvr>
                                        <p:cTn id="17" dur="1" fill="hold"/>
                                        <p:tgtEl>
                                          <p:spTgt spid="7"/>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to="" calcmode="lin" valueType="num">
                                      <p:cBhvr>
                                        <p:cTn id="22" dur="1" fill="hold"/>
                                        <p:tgtEl>
                                          <p:spTgt spid="11"/>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to="" calcmode="lin" valueType="num">
                                      <p:cBhvr>
                                        <p:cTn id="27" dur="1" fill="hold"/>
                                        <p:tgtEl>
                                          <p:spTgt spid="13"/>
                                        </p:tgtEl>
                                      </p:cBhvr>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p:bldP spid="7" grpId="0"/>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文本框 3"/>
          <p:cNvSpPr txBox="1"/>
          <p:nvPr>
            <p:custDataLst>
              <p:tags r:id="rId2"/>
            </p:custDataLst>
          </p:nvPr>
        </p:nvSpPr>
        <p:spPr>
          <a:xfrm>
            <a:off x="710565" y="569595"/>
            <a:ext cx="10531475" cy="2061210"/>
          </a:xfrm>
          <a:prstGeom prst="rect">
            <a:avLst/>
          </a:prstGeom>
          <a:noFill/>
        </p:spPr>
        <p:txBody>
          <a:bodyPr wrap="square" rtlCol="0">
            <a:spAutoFit/>
          </a:bodyPr>
          <a:lstStyle/>
          <a:p>
            <a:pPr marL="0" algn="just">
              <a:lnSpc>
                <a:spcPct val="100000"/>
              </a:lnSpc>
              <a:buClrTx/>
              <a:buSzTx/>
              <a:buNone/>
            </a:pPr>
            <a:r>
              <a:rPr lang="en-US" altLang="zh-CN" sz="2400" b="1">
                <a:latin typeface="Times New Roman" panose="02020603050405020304" pitchFamily="18" charset="0"/>
                <a:cs typeface="Times New Roman" panose="02020603050405020304" pitchFamily="18" charset="0"/>
                <a:sym typeface="+mn-ea"/>
              </a:rPr>
              <a:t>      </a:t>
            </a:r>
            <a:r>
              <a:rPr lang="en-US" altLang="zh-CN" sz="2800" b="1">
                <a:latin typeface="Times New Roman" panose="02020603050405020304" pitchFamily="18" charset="0"/>
                <a:cs typeface="Times New Roman" panose="02020603050405020304" pitchFamily="18" charset="0"/>
                <a:sym typeface="+mn-ea"/>
              </a:rPr>
              <a:t> </a:t>
            </a:r>
            <a:r>
              <a:rPr lang="en-US" altLang="zh-CN" sz="3200" b="1">
                <a:latin typeface="Times New Roman" panose="02020603050405020304" pitchFamily="18" charset="0"/>
                <a:cs typeface="Times New Roman" panose="02020603050405020304" pitchFamily="18" charset="0"/>
                <a:sym typeface="+mn-ea"/>
              </a:rPr>
              <a:t> </a:t>
            </a:r>
            <a:r>
              <a:rPr sz="3200" b="1">
                <a:latin typeface="Times New Roman" panose="02020603050405020304" pitchFamily="18" charset="0"/>
                <a:cs typeface="Times New Roman" panose="02020603050405020304" pitchFamily="18" charset="0"/>
                <a:sym typeface="+mn-ea"/>
              </a:rPr>
              <a:t>有人说，过度从土地索取导致土地退化，是有些古文明中断的一个重要原因，我国几千年的农业发展没有出现这一问题，这是中华文明数千年延续不断的条件之一</a:t>
            </a:r>
            <a:r>
              <a:rPr lang="zh-CN" sz="3200" b="1">
                <a:latin typeface="Times New Roman" panose="02020603050405020304" pitchFamily="18" charset="0"/>
                <a:cs typeface="Times New Roman" panose="02020603050405020304" pitchFamily="18" charset="0"/>
                <a:sym typeface="+mn-ea"/>
              </a:rPr>
              <a:t>。</a:t>
            </a:r>
            <a:r>
              <a:rPr sz="3200" b="1">
                <a:latin typeface="Times New Roman" panose="02020603050405020304" pitchFamily="18" charset="0"/>
                <a:cs typeface="Times New Roman" panose="02020603050405020304" pitchFamily="18" charset="0"/>
                <a:sym typeface="+mn-ea"/>
              </a:rPr>
              <a:t>你认同这一观点吗？</a:t>
            </a:r>
            <a:r>
              <a:rPr lang="zh-CN" sz="3200" b="1">
                <a:latin typeface="Times New Roman" panose="02020603050405020304" pitchFamily="18" charset="0"/>
                <a:cs typeface="Times New Roman" panose="02020603050405020304" pitchFamily="18" charset="0"/>
                <a:sym typeface="+mn-ea"/>
              </a:rPr>
              <a:t>请查找资料，对这一观点作出评析。</a:t>
            </a:r>
            <a:endParaRPr lang="zh-CN" sz="3200" b="1">
              <a:latin typeface="Times New Roman" panose="02020603050405020304" pitchFamily="18" charset="0"/>
              <a:cs typeface="Times New Roman" panose="02020603050405020304" pitchFamily="18" charset="0"/>
              <a:sym typeface="+mn-ea"/>
            </a:endParaRPr>
          </a:p>
        </p:txBody>
      </p:sp>
      <p:sp>
        <p:nvSpPr>
          <p:cNvPr id="3" name="文本框 2"/>
          <p:cNvSpPr txBox="1"/>
          <p:nvPr>
            <p:custDataLst>
              <p:tags r:id="rId3"/>
            </p:custDataLst>
          </p:nvPr>
        </p:nvSpPr>
        <p:spPr>
          <a:xfrm>
            <a:off x="629285" y="3281045"/>
            <a:ext cx="10934065" cy="2061210"/>
          </a:xfrm>
          <a:prstGeom prst="rect">
            <a:avLst/>
          </a:prstGeom>
          <a:solidFill>
            <a:schemeClr val="accent4">
              <a:lumMod val="20000"/>
              <a:lumOff val="80000"/>
            </a:schemeClr>
          </a:solidFill>
        </p:spPr>
        <p:txBody>
          <a:bodyPr wrap="square" rtlCol="0">
            <a:spAutoFit/>
          </a:bodyPr>
          <a:lstStyle/>
          <a:p>
            <a:pPr marL="0" algn="just">
              <a:lnSpc>
                <a:spcPct val="100000"/>
              </a:lnSpc>
              <a:buClrTx/>
              <a:buSzTx/>
              <a:buNone/>
            </a:pPr>
            <a:r>
              <a:rPr lang="en-US" altLang="zh-CN" sz="2400" b="1">
                <a:latin typeface="Times New Roman" panose="02020603050405020304" pitchFamily="18" charset="0"/>
                <a:cs typeface="Times New Roman" panose="02020603050405020304" pitchFamily="18" charset="0"/>
                <a:sym typeface="+mn-ea"/>
              </a:rPr>
              <a:t>       </a:t>
            </a:r>
            <a:r>
              <a:rPr lang="en-US" altLang="zh-CN" sz="2800" b="1">
                <a:solidFill>
                  <a:srgbClr val="FF0000"/>
                </a:solidFill>
                <a:latin typeface="+mn-ea"/>
                <a:ea typeface="+mn-ea"/>
                <a:cs typeface="+mn-ea"/>
                <a:sym typeface="+mn-ea"/>
              </a:rPr>
              <a:t> </a:t>
            </a:r>
            <a:r>
              <a:rPr sz="3200" b="1">
                <a:solidFill>
                  <a:srgbClr val="FF0000"/>
                </a:solidFill>
                <a:latin typeface="+mn-ea"/>
                <a:ea typeface="+mn-ea"/>
                <a:cs typeface="+mn-ea"/>
                <a:sym typeface="+mn-ea"/>
              </a:rPr>
              <a:t>认同</a:t>
            </a:r>
            <a:r>
              <a:rPr lang="zh-CN" sz="3200" b="1">
                <a:solidFill>
                  <a:srgbClr val="FF0000"/>
                </a:solidFill>
                <a:latin typeface="+mn-ea"/>
                <a:ea typeface="+mn-ea"/>
                <a:cs typeface="+mn-ea"/>
                <a:sym typeface="+mn-ea"/>
              </a:rPr>
              <a:t>。</a:t>
            </a:r>
            <a:r>
              <a:rPr sz="3200" b="1">
                <a:latin typeface="+mn-ea"/>
                <a:ea typeface="+mn-ea"/>
                <a:cs typeface="+mn-ea"/>
                <a:sym typeface="+mn-ea"/>
              </a:rPr>
              <a:t>历史上美索不达米亚、小亚细亚等地居民毁林造田，</a:t>
            </a:r>
            <a:r>
              <a:rPr lang="zh-CN" sz="3200" b="1">
                <a:latin typeface="+mn-ea"/>
                <a:ea typeface="+mn-ea"/>
                <a:cs typeface="+mn-ea"/>
                <a:sym typeface="+mn-ea"/>
              </a:rPr>
              <a:t>使</a:t>
            </a:r>
            <a:r>
              <a:rPr sz="3200" b="1">
                <a:latin typeface="+mn-ea"/>
                <a:ea typeface="+mn-ea"/>
                <a:cs typeface="+mn-ea"/>
                <a:sym typeface="+mn-ea"/>
              </a:rPr>
              <a:t>那里成为不毛之地，而中华文明在</a:t>
            </a:r>
            <a:r>
              <a:rPr lang="en-US" sz="3200" b="1">
                <a:latin typeface="+mn-ea"/>
                <a:ea typeface="+mn-ea"/>
                <a:cs typeface="+mn-ea"/>
                <a:sym typeface="+mn-ea"/>
              </a:rPr>
              <a:t>“</a:t>
            </a:r>
            <a:r>
              <a:rPr sz="3200" b="1">
                <a:latin typeface="+mn-ea"/>
                <a:ea typeface="+mn-ea"/>
                <a:cs typeface="+mn-ea"/>
                <a:sym typeface="+mn-ea"/>
              </a:rPr>
              <a:t>天人合一”“道法自然”等生态智慧和“仁民爱物”“民胞物与”等生态伦理的指导下，生生不息、源远流长</a:t>
            </a:r>
            <a:r>
              <a:rPr lang="zh-CN" sz="3200" b="1">
                <a:latin typeface="+mn-ea"/>
                <a:ea typeface="+mn-ea"/>
                <a:cs typeface="+mn-ea"/>
                <a:sym typeface="+mn-ea"/>
              </a:rPr>
              <a:t>。</a:t>
            </a:r>
            <a:endParaRPr lang="zh-CN" sz="3200" b="1">
              <a:latin typeface="+mn-ea"/>
              <a:ea typeface="+mn-ea"/>
              <a:cs typeface="+mn-ea"/>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文本框 3"/>
          <p:cNvSpPr txBox="1"/>
          <p:nvPr>
            <p:custDataLst>
              <p:tags r:id="rId2"/>
            </p:custDataLst>
          </p:nvPr>
        </p:nvSpPr>
        <p:spPr>
          <a:xfrm>
            <a:off x="494665" y="604520"/>
            <a:ext cx="11413490" cy="1076325"/>
          </a:xfrm>
          <a:prstGeom prst="rect">
            <a:avLst/>
          </a:prstGeom>
          <a:solidFill>
            <a:schemeClr val="accent4">
              <a:lumMod val="20000"/>
              <a:lumOff val="80000"/>
            </a:schemeClr>
          </a:solidFill>
        </p:spPr>
        <p:txBody>
          <a:bodyPr wrap="square" rtlCol="0">
            <a:spAutoFit/>
          </a:bodyPr>
          <a:lstStyle/>
          <a:p>
            <a:r>
              <a:rPr lang="en-US" altLang="zh-CN" sz="3200" b="1">
                <a:latin typeface="+mn-ea"/>
                <a:ea typeface="+mn-ea"/>
              </a:rPr>
              <a:t>3</a:t>
            </a:r>
            <a:r>
              <a:rPr lang="zh-CN" altLang="en-US" sz="3200" b="1">
                <a:latin typeface="+mn-ea"/>
                <a:ea typeface="+mn-ea"/>
              </a:rPr>
              <a:t>.协调：</a:t>
            </a:r>
            <a:r>
              <a:rPr lang="zh-CN" altLang="en-US" sz="3200" b="1">
                <a:latin typeface="宋体" panose="02010600030101010101" pitchFamily="2" charset="-122"/>
                <a:cs typeface="宋体" panose="02010600030101010101" pitchFamily="2" charset="-122"/>
                <a:sym typeface="+mn-ea"/>
              </a:rPr>
              <a:t>在进行生态工程建设时，</a:t>
            </a:r>
            <a:r>
              <a:rPr lang="zh-CN" altLang="en-US" sz="3200" b="1">
                <a:solidFill>
                  <a:srgbClr val="FF0000"/>
                </a:solidFill>
                <a:latin typeface="+mn-ea"/>
                <a:ea typeface="+mn-ea"/>
              </a:rPr>
              <a:t>生物与环境、生物与生物的协调与适应</a:t>
            </a:r>
            <a:r>
              <a:rPr lang="zh-CN" altLang="en-US" sz="3200" b="1">
                <a:latin typeface="宋体" panose="02010600030101010101" pitchFamily="2" charset="-122"/>
                <a:cs typeface="宋体" panose="02010600030101010101" pitchFamily="2" charset="-122"/>
                <a:sym typeface="+mn-ea"/>
              </a:rPr>
              <a:t>也是需要考虑的问题</a:t>
            </a:r>
            <a:r>
              <a:rPr lang="zh-CN" altLang="en-US" sz="3200" b="1">
                <a:latin typeface="+mn-ea"/>
                <a:ea typeface="+mn-ea"/>
              </a:rPr>
              <a:t>。</a:t>
            </a:r>
            <a:endParaRPr lang="zh-CN" altLang="en-US" sz="3200" b="1">
              <a:latin typeface="+mn-ea"/>
              <a:ea typeface="+mn-ea"/>
            </a:endParaRPr>
          </a:p>
        </p:txBody>
      </p:sp>
      <p:sp>
        <p:nvSpPr>
          <p:cNvPr id="6" name="文本框 5"/>
          <p:cNvSpPr txBox="1"/>
          <p:nvPr>
            <p:custDataLst>
              <p:tags r:id="rId3"/>
            </p:custDataLst>
          </p:nvPr>
        </p:nvSpPr>
        <p:spPr>
          <a:xfrm>
            <a:off x="494665" y="2344420"/>
            <a:ext cx="6764655" cy="1076325"/>
          </a:xfrm>
          <a:prstGeom prst="rect">
            <a:avLst/>
          </a:prstGeom>
          <a:noFill/>
        </p:spPr>
        <p:txBody>
          <a:bodyPr wrap="square" rtlCol="0">
            <a:spAutoFit/>
          </a:bodyPr>
          <a:lstStyle/>
          <a:p>
            <a:pPr>
              <a:lnSpc>
                <a:spcPct val="100000"/>
              </a:lnSpc>
            </a:pPr>
            <a:r>
              <a:rPr lang="zh-CN" altLang="en-US" sz="3200" b="1">
                <a:latin typeface="+mn-ea"/>
                <a:ea typeface="+mn-ea"/>
              </a:rPr>
              <a:t>（</a:t>
            </a:r>
            <a:r>
              <a:rPr lang="en-US" altLang="zh-CN" sz="3200" b="1">
                <a:latin typeface="+mn-ea"/>
                <a:ea typeface="+mn-ea"/>
              </a:rPr>
              <a:t>1</a:t>
            </a:r>
            <a:r>
              <a:rPr lang="zh-CN" altLang="en-US" sz="3200" b="1">
                <a:latin typeface="+mn-ea"/>
                <a:ea typeface="+mn-ea"/>
              </a:rPr>
              <a:t>）</a:t>
            </a:r>
            <a:r>
              <a:rPr lang="zh-CN" altLang="en-US" sz="3200" b="1">
                <a:solidFill>
                  <a:srgbClr val="FF0000"/>
                </a:solidFill>
                <a:latin typeface="+mn-ea"/>
                <a:ea typeface="+mn-ea"/>
              </a:rPr>
              <a:t>生物要适应环境</a:t>
            </a:r>
            <a:r>
              <a:rPr lang="zh-CN" altLang="en-US" sz="3200" b="1">
                <a:latin typeface="+mn-ea"/>
                <a:ea typeface="+mn-ea"/>
              </a:rPr>
              <a:t>。</a:t>
            </a:r>
            <a:endParaRPr lang="zh-CN" altLang="en-US" sz="3200" b="1">
              <a:latin typeface="+mn-ea"/>
              <a:ea typeface="+mn-ea"/>
            </a:endParaRPr>
          </a:p>
          <a:p>
            <a:pPr>
              <a:lnSpc>
                <a:spcPct val="100000"/>
              </a:lnSpc>
            </a:pPr>
            <a:r>
              <a:rPr lang="zh-CN" altLang="en-US" sz="3200" b="1">
                <a:latin typeface="+mn-ea"/>
                <a:ea typeface="+mn-ea"/>
                <a:cs typeface="宋体" panose="02010600030101010101" pitchFamily="2" charset="-122"/>
                <a:sym typeface="+mn-ea"/>
              </a:rPr>
              <a:t>例如，西北某地区的</a:t>
            </a:r>
            <a:r>
              <a:rPr lang="en-US" altLang="zh-CN" sz="3200" b="1">
                <a:latin typeface="+mn-ea"/>
                <a:ea typeface="+mn-ea"/>
                <a:cs typeface="宋体" panose="02010600030101010101" pitchFamily="2" charset="-122"/>
                <a:sym typeface="+mn-ea"/>
              </a:rPr>
              <a:t>“</a:t>
            </a:r>
            <a:r>
              <a:rPr lang="zh-CN" altLang="en-US" sz="3200" b="1">
                <a:latin typeface="+mn-ea"/>
                <a:ea typeface="+mn-ea"/>
                <a:cs typeface="宋体" panose="02010600030101010101" pitchFamily="2" charset="-122"/>
                <a:sym typeface="+mn-ea"/>
              </a:rPr>
              <a:t>灰色长城</a:t>
            </a:r>
            <a:r>
              <a:rPr lang="en-US" altLang="zh-CN" sz="3200" b="1">
                <a:latin typeface="+mn-ea"/>
                <a:ea typeface="+mn-ea"/>
                <a:cs typeface="宋体" panose="02010600030101010101" pitchFamily="2" charset="-122"/>
                <a:sym typeface="+mn-ea"/>
              </a:rPr>
              <a:t>”</a:t>
            </a:r>
            <a:r>
              <a:rPr lang="zh-CN" altLang="en-US" sz="3200" b="1">
                <a:latin typeface="+mn-ea"/>
                <a:ea typeface="+mn-ea"/>
                <a:cs typeface="宋体" panose="02010600030101010101" pitchFamily="2" charset="-122"/>
                <a:sym typeface="+mn-ea"/>
              </a:rPr>
              <a:t>。</a:t>
            </a:r>
            <a:endParaRPr lang="zh-CN" altLang="en-US" sz="3200" b="1">
              <a:latin typeface="+mn-ea"/>
              <a:ea typeface="+mn-ea"/>
              <a:cs typeface="宋体" panose="02010600030101010101" pitchFamily="2" charset="-122"/>
              <a:sym typeface="+mn-ea"/>
            </a:endParaRPr>
          </a:p>
        </p:txBody>
      </p:sp>
      <p:sp>
        <p:nvSpPr>
          <p:cNvPr id="7" name="文本框 6"/>
          <p:cNvSpPr txBox="1"/>
          <p:nvPr>
            <p:custDataLst>
              <p:tags r:id="rId4"/>
            </p:custDataLst>
          </p:nvPr>
        </p:nvSpPr>
        <p:spPr>
          <a:xfrm>
            <a:off x="494665" y="3961765"/>
            <a:ext cx="7138670" cy="1568450"/>
          </a:xfrm>
          <a:prstGeom prst="rect">
            <a:avLst/>
          </a:prstGeom>
          <a:noFill/>
        </p:spPr>
        <p:txBody>
          <a:bodyPr wrap="square" rtlCol="0">
            <a:spAutoFit/>
          </a:bodyPr>
          <a:lstStyle/>
          <a:p>
            <a:r>
              <a:rPr lang="zh-CN" altLang="en-US" sz="3200" b="1">
                <a:latin typeface="+mn-ea"/>
                <a:ea typeface="+mn-ea"/>
              </a:rPr>
              <a:t>（</a:t>
            </a:r>
            <a:r>
              <a:rPr lang="en-US" altLang="zh-CN" sz="3200" b="1">
                <a:latin typeface="+mn-ea"/>
                <a:ea typeface="+mn-ea"/>
              </a:rPr>
              <a:t>2</a:t>
            </a:r>
            <a:r>
              <a:rPr lang="zh-CN" altLang="en-US" sz="3200" b="1">
                <a:latin typeface="+mn-ea"/>
                <a:ea typeface="+mn-ea"/>
              </a:rPr>
              <a:t>）</a:t>
            </a:r>
            <a:r>
              <a:rPr lang="zh-CN" altLang="en-US" sz="3200" b="1">
                <a:solidFill>
                  <a:srgbClr val="FF0000"/>
                </a:solidFill>
                <a:latin typeface="+mn-ea"/>
                <a:ea typeface="+mn-ea"/>
              </a:rPr>
              <a:t>需要考虑环境容纳量</a:t>
            </a:r>
            <a:r>
              <a:rPr lang="zh-CN" altLang="en-US" sz="3200" b="1">
                <a:latin typeface="+mn-ea"/>
                <a:ea typeface="+mn-ea"/>
              </a:rPr>
              <a:t>。</a:t>
            </a:r>
            <a:r>
              <a:rPr lang="zh-CN" altLang="en-US" sz="3200" b="1">
                <a:solidFill>
                  <a:srgbClr val="0812E8"/>
                </a:solidFill>
                <a:latin typeface="+mn-ea"/>
                <a:ea typeface="+mn-ea"/>
              </a:rPr>
              <a:t>如果</a:t>
            </a:r>
            <a:r>
              <a:rPr lang="zh-CN" altLang="en-US" sz="3200" b="1">
                <a:solidFill>
                  <a:srgbClr val="0812E8"/>
                </a:solidFill>
                <a:latin typeface="宋体" panose="02010600030101010101" pitchFamily="2" charset="-122"/>
                <a:cs typeface="宋体" panose="02010600030101010101" pitchFamily="2" charset="-122"/>
              </a:rPr>
              <a:t>生物的数量超过了环境承载力的限度，就会引起系统的失衡和破坏</a:t>
            </a:r>
            <a:r>
              <a:rPr lang="zh-CN" altLang="en-US" sz="3200" b="1">
                <a:latin typeface="宋体" panose="02010600030101010101" pitchFamily="2" charset="-122"/>
                <a:cs typeface="宋体" panose="02010600030101010101" pitchFamily="2" charset="-122"/>
              </a:rPr>
              <a:t>。</a:t>
            </a:r>
            <a:endParaRPr lang="zh-CN" altLang="en-US" sz="3200" b="1">
              <a:latin typeface="宋体" panose="02010600030101010101" pitchFamily="2" charset="-122"/>
              <a:cs typeface="宋体" panose="02010600030101010101" pitchFamily="2" charset="-122"/>
            </a:endParaRPr>
          </a:p>
        </p:txBody>
      </p:sp>
      <p:pic>
        <p:nvPicPr>
          <p:cNvPr id="3" name="图片 2"/>
          <p:cNvPicPr>
            <a:picLocks noChangeAspect="1"/>
          </p:cNvPicPr>
          <p:nvPr>
            <p:custDataLst>
              <p:tags r:id="rId5"/>
            </p:custDataLst>
          </p:nvPr>
        </p:nvPicPr>
        <p:blipFill>
          <a:blip r:embed="rId6"/>
          <a:stretch>
            <a:fillRect/>
          </a:stretch>
        </p:blipFill>
        <p:spPr>
          <a:xfrm>
            <a:off x="7799705" y="1680845"/>
            <a:ext cx="3809365" cy="2100580"/>
          </a:xfrm>
          <a:prstGeom prst="rect">
            <a:avLst/>
          </a:prstGeom>
          <a:effectLst>
            <a:softEdge rad="127000"/>
          </a:effectLst>
        </p:spPr>
      </p:pic>
      <p:pic>
        <p:nvPicPr>
          <p:cNvPr id="22" name="图片 21"/>
          <p:cNvPicPr>
            <a:picLocks noChangeAspect="1"/>
          </p:cNvPicPr>
          <p:nvPr>
            <p:custDataLst>
              <p:tags r:id="rId7"/>
            </p:custDataLst>
          </p:nvPr>
        </p:nvPicPr>
        <p:blipFill>
          <a:blip r:embed="rId8"/>
          <a:srcRect t="7355" b="6995"/>
          <a:stretch>
            <a:fillRect/>
          </a:stretch>
        </p:blipFill>
        <p:spPr>
          <a:xfrm>
            <a:off x="7799705" y="3961765"/>
            <a:ext cx="3809365" cy="2186940"/>
          </a:xfrm>
          <a:prstGeom prst="rect">
            <a:avLst/>
          </a:prstGeom>
          <a:ln>
            <a:noFill/>
          </a:ln>
          <a:effectLst>
            <a:softEdge rad="12700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to="" calcmode="lin" valueType="num">
                                      <p:cBhvr>
                                        <p:cTn id="17" dur="1" fill="hold"/>
                                        <p:tgtEl>
                                          <p:spTgt spid="3"/>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to="" calcmode="lin" valueType="num">
                                      <p:cBhvr>
                                        <p:cTn id="22" dur="1" fill="hold"/>
                                        <p:tgtEl>
                                          <p:spTgt spid="7"/>
                                        </p:tgtEl>
                                      </p:cBhvr>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p:bldP spid="7" grpId="0"/>
    </p:bldLst>
  </p:timing>
</p:sld>
</file>

<file path=ppt/tags/tag1.xml><?xml version="1.0" encoding="utf-8"?>
<p:tagLst xmlns:p="http://schemas.openxmlformats.org/presentationml/2006/main">
  <p:tag name="AS_UNIQUEID" val="1133"/>
</p:tagLst>
</file>

<file path=ppt/tags/tag10.xml><?xml version="1.0" encoding="utf-8"?>
<p:tagLst xmlns:p="http://schemas.openxmlformats.org/presentationml/2006/main">
  <p:tag name="AS_UNIQUEID" val="1143"/>
</p:tagLst>
</file>

<file path=ppt/tags/tag100.xml><?xml version="1.0" encoding="utf-8"?>
<p:tagLst xmlns:p="http://schemas.openxmlformats.org/presentationml/2006/main">
  <p:tag name="AS_UNIQUEID" val="1254"/>
</p:tagLst>
</file>

<file path=ppt/tags/tag101.xml><?xml version="1.0" encoding="utf-8"?>
<p:tagLst xmlns:p="http://schemas.openxmlformats.org/presentationml/2006/main">
  <p:tag name="AS_UNIQUEID" val="1255"/>
</p:tagLst>
</file>

<file path=ppt/tags/tag102.xml><?xml version="1.0" encoding="utf-8"?>
<p:tagLst xmlns:p="http://schemas.openxmlformats.org/presentationml/2006/main">
  <p:tag name="AS_UNIQUEID" val="1256"/>
</p:tagLst>
</file>

<file path=ppt/tags/tag103.xml><?xml version="1.0" encoding="utf-8"?>
<p:tagLst xmlns:p="http://schemas.openxmlformats.org/presentationml/2006/main">
  <p:tag name="AS_UNIQUEID" val="1257"/>
</p:tagLst>
</file>

<file path=ppt/tags/tag104.xml><?xml version="1.0" encoding="utf-8"?>
<p:tagLst xmlns:p="http://schemas.openxmlformats.org/presentationml/2006/main">
  <p:tag name="AS_UNIQUEID" val="1258"/>
</p:tagLst>
</file>

<file path=ppt/tags/tag105.xml><?xml version="1.0" encoding="utf-8"?>
<p:tagLst xmlns:p="http://schemas.openxmlformats.org/presentationml/2006/main">
  <p:tag name="AS_UNIQUEID" val="1260"/>
</p:tagLst>
</file>

<file path=ppt/tags/tag106.xml><?xml version="1.0" encoding="utf-8"?>
<p:tagLst xmlns:p="http://schemas.openxmlformats.org/presentationml/2006/main">
  <p:tag name="AS_UNIQUEID" val="1261"/>
</p:tagLst>
</file>

<file path=ppt/tags/tag107.xml><?xml version="1.0" encoding="utf-8"?>
<p:tagLst xmlns:p="http://schemas.openxmlformats.org/presentationml/2006/main">
  <p:tag name="AS_UNIQUEID" val="1263"/>
</p:tagLst>
</file>

<file path=ppt/tags/tag108.xml><?xml version="1.0" encoding="utf-8"?>
<p:tagLst xmlns:p="http://schemas.openxmlformats.org/presentationml/2006/main">
  <p:tag name="AS_UNIQUEID" val="1264"/>
</p:tagLst>
</file>

<file path=ppt/tags/tag109.xml><?xml version="1.0" encoding="utf-8"?>
<p:tagLst xmlns:p="http://schemas.openxmlformats.org/presentationml/2006/main">
  <p:tag name="AS_UNIQUEID" val="1265"/>
</p:tagLst>
</file>

<file path=ppt/tags/tag11.xml><?xml version="1.0" encoding="utf-8"?>
<p:tagLst xmlns:p="http://schemas.openxmlformats.org/presentationml/2006/main">
  <p:tag name="AS_UNIQUEID" val="1145"/>
</p:tagLst>
</file>

<file path=ppt/tags/tag110.xml><?xml version="1.0" encoding="utf-8"?>
<p:tagLst xmlns:p="http://schemas.openxmlformats.org/presentationml/2006/main">
  <p:tag name="AS_UNIQUEID" val="1266"/>
</p:tagLst>
</file>

<file path=ppt/tags/tag111.xml><?xml version="1.0" encoding="utf-8"?>
<p:tagLst xmlns:p="http://schemas.openxmlformats.org/presentationml/2006/main">
  <p:tag name="AS_UNIQUEID" val="1267"/>
</p:tagLst>
</file>

<file path=ppt/tags/tag112.xml><?xml version="1.0" encoding="utf-8"?>
<p:tagLst xmlns:p="http://schemas.openxmlformats.org/presentationml/2006/main">
  <p:tag name="AS_UNIQUEID" val="1276"/>
</p:tagLst>
</file>

<file path=ppt/tags/tag113.xml><?xml version="1.0" encoding="utf-8"?>
<p:tagLst xmlns:p="http://schemas.openxmlformats.org/presentationml/2006/main">
  <p:tag name="AS_UNIQUEID" val="1278"/>
</p:tagLst>
</file>

<file path=ppt/tags/tag114.xml><?xml version="1.0" encoding="utf-8"?>
<p:tagLst xmlns:p="http://schemas.openxmlformats.org/presentationml/2006/main">
  <p:tag name="AS_UNIQUEID" val="1280"/>
</p:tagLst>
</file>

<file path=ppt/tags/tag115.xml><?xml version="1.0" encoding="utf-8"?>
<p:tagLst xmlns:p="http://schemas.openxmlformats.org/presentationml/2006/main">
  <p:tag name="AS_UNIQUEID" val="1282"/>
</p:tagLst>
</file>

<file path=ppt/tags/tag116.xml><?xml version="1.0" encoding="utf-8"?>
<p:tagLst xmlns:p="http://schemas.openxmlformats.org/presentationml/2006/main">
  <p:tag name="AS_UNIQUEID" val="1284"/>
</p:tagLst>
</file>

<file path=ppt/tags/tag117.xml><?xml version="1.0" encoding="utf-8"?>
<p:tagLst xmlns:p="http://schemas.openxmlformats.org/presentationml/2006/main">
  <p:tag name="AS_UNIQUEID" val="1286"/>
</p:tagLst>
</file>

<file path=ppt/tags/tag118.xml><?xml version="1.0" encoding="utf-8"?>
<p:tagLst xmlns:p="http://schemas.openxmlformats.org/presentationml/2006/main">
  <p:tag name="AS_UNIQUEID" val="1061"/>
</p:tagLst>
</file>

<file path=ppt/tags/tag119.xml><?xml version="1.0" encoding="utf-8"?>
<p:tagLst xmlns:p="http://schemas.openxmlformats.org/presentationml/2006/main">
  <p:tag name="AS_UNIQUEID" val="1062"/>
</p:tagLst>
</file>

<file path=ppt/tags/tag12.xml><?xml version="1.0" encoding="utf-8"?>
<p:tagLst xmlns:p="http://schemas.openxmlformats.org/presentationml/2006/main">
  <p:tag name="AS_UNIQUEID" val="1146"/>
</p:tagLst>
</file>

<file path=ppt/tags/tag120.xml><?xml version="1.0" encoding="utf-8"?>
<p:tagLst xmlns:p="http://schemas.openxmlformats.org/presentationml/2006/main">
  <p:tag name="AS_UNIQUEID" val="1288"/>
</p:tagLst>
</file>

<file path=ppt/tags/tag121.xml><?xml version="1.0" encoding="utf-8"?>
<p:tagLst xmlns:p="http://schemas.openxmlformats.org/presentationml/2006/main">
  <p:tag name="AS_UNIQUEID" val="1289"/>
</p:tagLst>
</file>

<file path=ppt/tags/tag122.xml><?xml version="1.0" encoding="utf-8"?>
<p:tagLst xmlns:p="http://schemas.openxmlformats.org/presentationml/2006/main">
  <p:tag name="AS_UNIQUEID" val="1290"/>
</p:tagLst>
</file>

<file path=ppt/tags/tag123.xml><?xml version="1.0" encoding="utf-8"?>
<p:tagLst xmlns:p="http://schemas.openxmlformats.org/presentationml/2006/main">
  <p:tag name="AS_UNIQUEID" val="1291"/>
</p:tagLst>
</file>

<file path=ppt/tags/tag124.xml><?xml version="1.0" encoding="utf-8"?>
<p:tagLst xmlns:p="http://schemas.openxmlformats.org/presentationml/2006/main">
  <p:tag name="AS_UNIQUEID" val="1293"/>
</p:tagLst>
</file>

<file path=ppt/tags/tag125.xml><?xml version="1.0" encoding="utf-8"?>
<p:tagLst xmlns:p="http://schemas.openxmlformats.org/presentationml/2006/main">
  <p:tag name="AS_UNIQUEID" val="1294"/>
</p:tagLst>
</file>

<file path=ppt/tags/tag126.xml><?xml version="1.0" encoding="utf-8"?>
<p:tagLst xmlns:p="http://schemas.openxmlformats.org/presentationml/2006/main">
  <p:tag name="AS_UNIQUEID" val="1015"/>
</p:tagLst>
</file>

<file path=ppt/tags/tag127.xml><?xml version="1.0" encoding="utf-8"?>
<p:tagLst xmlns:p="http://schemas.openxmlformats.org/presentationml/2006/main">
  <p:tag name="AS_UNIQUEID" val="1016"/>
</p:tagLst>
</file>

<file path=ppt/tags/tag128.xml><?xml version="1.0" encoding="utf-8"?>
<p:tagLst xmlns:p="http://schemas.openxmlformats.org/presentationml/2006/main">
  <p:tag name="AS_UNIQUEID" val="1017"/>
</p:tagLst>
</file>

<file path=ppt/tags/tag129.xml><?xml version="1.0" encoding="utf-8"?>
<p:tagLst xmlns:p="http://schemas.openxmlformats.org/presentationml/2006/main">
  <p:tag name="AS_UNIQUEID" val="423"/>
</p:tagLst>
</file>

<file path=ppt/tags/tag13.xml><?xml version="1.0" encoding="utf-8"?>
<p:tagLst xmlns:p="http://schemas.openxmlformats.org/presentationml/2006/main">
  <p:tag name="AS_UNIQUEID" val="1147"/>
</p:tagLst>
</file>

<file path=ppt/tags/tag130.xml><?xml version="1.0" encoding="utf-8"?>
<p:tagLst xmlns:p="http://schemas.openxmlformats.org/presentationml/2006/main">
  <p:tag name="AS_UNIQUEID" val="1296"/>
</p:tagLst>
</file>

<file path=ppt/tags/tag131.xml><?xml version="1.0" encoding="utf-8"?>
<p:tagLst xmlns:p="http://schemas.openxmlformats.org/presentationml/2006/main">
  <p:tag name="AS_UNIQUEID" val="1297"/>
</p:tagLst>
</file>

<file path=ppt/tags/tag132.xml><?xml version="1.0" encoding="utf-8"?>
<p:tagLst xmlns:p="http://schemas.openxmlformats.org/presentationml/2006/main">
  <p:tag name="AS_UNIQUEID" val="1298"/>
</p:tagLst>
</file>

<file path=ppt/tags/tag133.xml><?xml version="1.0" encoding="utf-8"?>
<p:tagLst xmlns:p="http://schemas.openxmlformats.org/presentationml/2006/main">
  <p:tag name="AS_UNIQUEID" val="1299"/>
</p:tagLst>
</file>

<file path=ppt/tags/tag134.xml><?xml version="1.0" encoding="utf-8"?>
<p:tagLst xmlns:p="http://schemas.openxmlformats.org/presentationml/2006/main">
  <p:tag name="AS_UNIQUEID" val="1301"/>
</p:tagLst>
</file>

<file path=ppt/tags/tag135.xml><?xml version="1.0" encoding="utf-8"?>
<p:tagLst xmlns:p="http://schemas.openxmlformats.org/presentationml/2006/main">
  <p:tag name="AS_UNIQUEID" val="1302"/>
</p:tagLst>
</file>

<file path=ppt/tags/tag136.xml><?xml version="1.0" encoding="utf-8"?>
<p:tagLst xmlns:p="http://schemas.openxmlformats.org/presentationml/2006/main">
  <p:tag name="AS_UNIQUEID" val="1303"/>
</p:tagLst>
</file>

<file path=ppt/tags/tag137.xml><?xml version="1.0" encoding="utf-8"?>
<p:tagLst xmlns:p="http://schemas.openxmlformats.org/presentationml/2006/main">
  <p:tag name="AS_UNIQUEID" val="1304"/>
</p:tagLst>
</file>

<file path=ppt/tags/tag138.xml><?xml version="1.0" encoding="utf-8"?>
<p:tagLst xmlns:p="http://schemas.openxmlformats.org/presentationml/2006/main">
  <p:tag name="AS_UNIQUEID" val="1305"/>
</p:tagLst>
</file>

<file path=ppt/tags/tag139.xml><?xml version="1.0" encoding="utf-8"?>
<p:tagLst xmlns:p="http://schemas.openxmlformats.org/presentationml/2006/main">
  <p:tag name="AS_UNIQUEID" val="1306"/>
</p:tagLst>
</file>

<file path=ppt/tags/tag14.xml><?xml version="1.0" encoding="utf-8"?>
<p:tagLst xmlns:p="http://schemas.openxmlformats.org/presentationml/2006/main">
  <p:tag name="AS_UNIQUEID" val="1148"/>
</p:tagLst>
</file>

<file path=ppt/tags/tag140.xml><?xml version="1.0" encoding="utf-8"?>
<p:tagLst xmlns:p="http://schemas.openxmlformats.org/presentationml/2006/main">
  <p:tag name="AS_UNIQUEID" val="583"/>
</p:tagLst>
</file>

<file path=ppt/tags/tag141.xml><?xml version="1.0" encoding="utf-8"?>
<p:tagLst xmlns:p="http://schemas.openxmlformats.org/presentationml/2006/main">
  <p:tag name="AS_UNIQUEID" val="1307"/>
</p:tagLst>
</file>

<file path=ppt/tags/tag142.xml><?xml version="1.0" encoding="utf-8"?>
<p:tagLst xmlns:p="http://schemas.openxmlformats.org/presentationml/2006/main">
  <p:tag name="AS_UNIQUEID" val="1309"/>
</p:tagLst>
</file>

<file path=ppt/tags/tag143.xml><?xml version="1.0" encoding="utf-8"?>
<p:tagLst xmlns:p="http://schemas.openxmlformats.org/presentationml/2006/main">
  <p:tag name="AS_UNIQUEID" val="1310"/>
</p:tagLst>
</file>

<file path=ppt/tags/tag144.xml><?xml version="1.0" encoding="utf-8"?>
<p:tagLst xmlns:p="http://schemas.openxmlformats.org/presentationml/2006/main">
  <p:tag name="AS_UNIQUEID" val="1311"/>
</p:tagLst>
</file>

<file path=ppt/tags/tag145.xml><?xml version="1.0" encoding="utf-8"?>
<p:tagLst xmlns:p="http://schemas.openxmlformats.org/presentationml/2006/main">
  <p:tag name="AS_UNIQUEID" val="1312"/>
</p:tagLst>
</file>

<file path=ppt/tags/tag146.xml><?xml version="1.0" encoding="utf-8"?>
<p:tagLst xmlns:p="http://schemas.openxmlformats.org/presentationml/2006/main">
  <p:tag name="AS_UNIQUEID" val="1078"/>
</p:tagLst>
</file>

<file path=ppt/tags/tag147.xml><?xml version="1.0" encoding="utf-8"?>
<p:tagLst xmlns:p="http://schemas.openxmlformats.org/presentationml/2006/main">
  <p:tag name="AS_UNIQUEID" val="1079"/>
</p:tagLst>
</file>

<file path=ppt/tags/tag148.xml><?xml version="1.0" encoding="utf-8"?>
<p:tagLst xmlns:p="http://schemas.openxmlformats.org/presentationml/2006/main">
  <p:tag name="AS_UNIQUEID" val="609"/>
</p:tagLst>
</file>

<file path=ppt/tags/tag149.xml><?xml version="1.0" encoding="utf-8"?>
<p:tagLst xmlns:p="http://schemas.openxmlformats.org/presentationml/2006/main">
  <p:tag name="AS_UNIQUEID" val="621"/>
</p:tagLst>
</file>

<file path=ppt/tags/tag15.xml><?xml version="1.0" encoding="utf-8"?>
<p:tagLst xmlns:p="http://schemas.openxmlformats.org/presentationml/2006/main">
  <p:tag name="AS_UNIQUEID" val="1149"/>
</p:tagLst>
</file>

<file path=ppt/tags/tag150.xml><?xml version="1.0" encoding="utf-8"?>
<p:tagLst xmlns:p="http://schemas.openxmlformats.org/presentationml/2006/main">
  <p:tag name="AS_UNIQUEID" val="622"/>
</p:tagLst>
</file>

<file path=ppt/tags/tag151.xml><?xml version="1.0" encoding="utf-8"?>
<p:tagLst xmlns:p="http://schemas.openxmlformats.org/presentationml/2006/main">
  <p:tag name="AS_UNIQUEID" val="623"/>
</p:tagLst>
</file>

<file path=ppt/tags/tag152.xml><?xml version="1.0" encoding="utf-8"?>
<p:tagLst xmlns:p="http://schemas.openxmlformats.org/presentationml/2006/main">
  <p:tag name="AS_UNIQUEID" val="624"/>
</p:tagLst>
</file>

<file path=ppt/tags/tag153.xml><?xml version="1.0" encoding="utf-8"?>
<p:tagLst xmlns:p="http://schemas.openxmlformats.org/presentationml/2006/main">
  <p:tag name="AS_UNIQUEID" val="625"/>
</p:tagLst>
</file>

<file path=ppt/tags/tag154.xml><?xml version="1.0" encoding="utf-8"?>
<p:tagLst xmlns:p="http://schemas.openxmlformats.org/presentationml/2006/main">
  <p:tag name="AS_UNIQUEID" val="626"/>
</p:tagLst>
</file>

<file path=ppt/tags/tag155.xml><?xml version="1.0" encoding="utf-8"?>
<p:tagLst xmlns:p="http://schemas.openxmlformats.org/presentationml/2006/main">
  <p:tag name="AS_UNIQUEID" val="627"/>
</p:tagLst>
</file>

<file path=ppt/tags/tag156.xml><?xml version="1.0" encoding="utf-8"?>
<p:tagLst xmlns:p="http://schemas.openxmlformats.org/presentationml/2006/main">
  <p:tag name="AS_UNIQUEID" val="628"/>
</p:tagLst>
</file>

<file path=ppt/tags/tag157.xml><?xml version="1.0" encoding="utf-8"?>
<p:tagLst xmlns:p="http://schemas.openxmlformats.org/presentationml/2006/main">
  <p:tag name="AS_UNIQUEID" val="629"/>
</p:tagLst>
</file>

<file path=ppt/tags/tag158.xml><?xml version="1.0" encoding="utf-8"?>
<p:tagLst xmlns:p="http://schemas.openxmlformats.org/presentationml/2006/main">
  <p:tag name="AS_UNIQUEID" val="630"/>
</p:tagLst>
</file>

<file path=ppt/tags/tag159.xml><?xml version="1.0" encoding="utf-8"?>
<p:tagLst xmlns:p="http://schemas.openxmlformats.org/presentationml/2006/main">
  <p:tag name="AS_UNIQUEID" val="631"/>
</p:tagLst>
</file>

<file path=ppt/tags/tag16.xml><?xml version="1.0" encoding="utf-8"?>
<p:tagLst xmlns:p="http://schemas.openxmlformats.org/presentationml/2006/main">
  <p:tag name="AS_UNIQUEID" val="1151"/>
</p:tagLst>
</file>

<file path=ppt/tags/tag160.xml><?xml version="1.0" encoding="utf-8"?>
<p:tagLst xmlns:p="http://schemas.openxmlformats.org/presentationml/2006/main">
  <p:tag name="AS_UNIQUEID" val="632"/>
</p:tagLst>
</file>

<file path=ppt/tags/tag161.xml><?xml version="1.0" encoding="utf-8"?>
<p:tagLst xmlns:p="http://schemas.openxmlformats.org/presentationml/2006/main">
  <p:tag name="AS_UNIQUEID" val="1080"/>
</p:tagLst>
</file>

<file path=ppt/tags/tag162.xml><?xml version="1.0" encoding="utf-8"?>
<p:tagLst xmlns:p="http://schemas.openxmlformats.org/presentationml/2006/main">
  <p:tag name="AS_UNIQUEID" val="1313"/>
</p:tagLst>
</file>

<file path=ppt/tags/tag163.xml><?xml version="1.0" encoding="utf-8"?>
<p:tagLst xmlns:p="http://schemas.openxmlformats.org/presentationml/2006/main">
  <p:tag name="AS_UNIQUEID" val="1314"/>
</p:tagLst>
</file>

<file path=ppt/tags/tag164.xml><?xml version="1.0" encoding="utf-8"?>
<p:tagLst xmlns:p="http://schemas.openxmlformats.org/presentationml/2006/main">
  <p:tag name="AS_UNIQUEID" val="1316"/>
</p:tagLst>
</file>

<file path=ppt/tags/tag165.xml><?xml version="1.0" encoding="utf-8"?>
<p:tagLst xmlns:p="http://schemas.openxmlformats.org/presentationml/2006/main">
  <p:tag name="AS_UNIQUEID" val="1318"/>
</p:tagLst>
</file>

<file path=ppt/tags/tag166.xml><?xml version="1.0" encoding="utf-8"?>
<p:tagLst xmlns:p="http://schemas.openxmlformats.org/presentationml/2006/main">
  <p:tag name="AS_UNIQUEID" val="1319"/>
</p:tagLst>
</file>

<file path=ppt/tags/tag167.xml><?xml version="1.0" encoding="utf-8"?>
<p:tagLst xmlns:p="http://schemas.openxmlformats.org/presentationml/2006/main">
  <p:tag name="AS_UNIQUEID" val="1321"/>
</p:tagLst>
</file>

<file path=ppt/tags/tag168.xml><?xml version="1.0" encoding="utf-8"?>
<p:tagLst xmlns:p="http://schemas.openxmlformats.org/presentationml/2006/main">
  <p:tag name="AS_UNIQUEID" val="1322"/>
</p:tagLst>
</file>

<file path=ppt/tags/tag169.xml><?xml version="1.0" encoding="utf-8"?>
<p:tagLst xmlns:p="http://schemas.openxmlformats.org/presentationml/2006/main">
  <p:tag name="AS_UNIQUEID" val="1323"/>
</p:tagLst>
</file>

<file path=ppt/tags/tag17.xml><?xml version="1.0" encoding="utf-8"?>
<p:tagLst xmlns:p="http://schemas.openxmlformats.org/presentationml/2006/main">
  <p:tag name="AS_UNIQUEID" val="1152"/>
</p:tagLst>
</file>

<file path=ppt/tags/tag170.xml><?xml version="1.0" encoding="utf-8"?>
<p:tagLst xmlns:p="http://schemas.openxmlformats.org/presentationml/2006/main">
  <p:tag name="AS_UNIQUEID" val="1324"/>
</p:tagLst>
</file>

<file path=ppt/tags/tag171.xml><?xml version="1.0" encoding="utf-8"?>
<p:tagLst xmlns:p="http://schemas.openxmlformats.org/presentationml/2006/main">
  <p:tag name="AS_UNIQUEID" val="1325"/>
</p:tagLst>
</file>

<file path=ppt/tags/tag172.xml><?xml version="1.0" encoding="utf-8"?>
<p:tagLst xmlns:p="http://schemas.openxmlformats.org/presentationml/2006/main">
  <p:tag name="AS_UNIQUEID" val="643"/>
</p:tagLst>
</file>

<file path=ppt/tags/tag173.xml><?xml version="1.0" encoding="utf-8"?>
<p:tagLst xmlns:p="http://schemas.openxmlformats.org/presentationml/2006/main">
  <p:tag name="AS_UNIQUEID" val="1327"/>
</p:tagLst>
</file>

<file path=ppt/tags/tag174.xml><?xml version="1.0" encoding="utf-8"?>
<p:tagLst xmlns:p="http://schemas.openxmlformats.org/presentationml/2006/main">
  <p:tag name="AS_UNIQUEID" val="1329"/>
</p:tagLst>
</file>

<file path=ppt/tags/tag175.xml><?xml version="1.0" encoding="utf-8"?>
<p:tagLst xmlns:p="http://schemas.openxmlformats.org/presentationml/2006/main">
  <p:tag name="AS_UNIQUEID" val="1330"/>
</p:tagLst>
</file>

<file path=ppt/tags/tag176.xml><?xml version="1.0" encoding="utf-8"?>
<p:tagLst xmlns:p="http://schemas.openxmlformats.org/presentationml/2006/main">
  <p:tag name="AS_UNIQUEID" val="1332"/>
</p:tagLst>
</file>

<file path=ppt/tags/tag177.xml><?xml version="1.0" encoding="utf-8"?>
<p:tagLst xmlns:p="http://schemas.openxmlformats.org/presentationml/2006/main">
  <p:tag name="AS_UNIQUEID" val="1333"/>
</p:tagLst>
</file>

<file path=ppt/tags/tag178.xml><?xml version="1.0" encoding="utf-8"?>
<p:tagLst xmlns:p="http://schemas.openxmlformats.org/presentationml/2006/main">
  <p:tag name="AS_UNIQUEID" val="1334"/>
</p:tagLst>
</file>

<file path=ppt/tags/tag179.xml><?xml version="1.0" encoding="utf-8"?>
<p:tagLst xmlns:p="http://schemas.openxmlformats.org/presentationml/2006/main">
  <p:tag name="AS_UNIQUEID" val="1335"/>
</p:tagLst>
</file>

<file path=ppt/tags/tag18.xml><?xml version="1.0" encoding="utf-8"?>
<p:tagLst xmlns:p="http://schemas.openxmlformats.org/presentationml/2006/main">
  <p:tag name="AS_UNIQUEID" val="1153"/>
</p:tagLst>
</file>

<file path=ppt/tags/tag180.xml><?xml version="1.0" encoding="utf-8"?>
<p:tagLst xmlns:p="http://schemas.openxmlformats.org/presentationml/2006/main">
  <p:tag name="AS_UNIQUEID" val="1336"/>
</p:tagLst>
</file>

<file path=ppt/tags/tag181.xml><?xml version="1.0" encoding="utf-8"?>
<p:tagLst xmlns:p="http://schemas.openxmlformats.org/presentationml/2006/main">
  <p:tag name="AS_UNIQUEID" val="1337"/>
</p:tagLst>
</file>

<file path=ppt/tags/tag182.xml><?xml version="1.0" encoding="utf-8"?>
<p:tagLst xmlns:p="http://schemas.openxmlformats.org/presentationml/2006/main">
  <p:tag name="AS_UNIQUEID" val="1339"/>
</p:tagLst>
</file>

<file path=ppt/tags/tag183.xml><?xml version="1.0" encoding="utf-8"?>
<p:tagLst xmlns:p="http://schemas.openxmlformats.org/presentationml/2006/main">
  <p:tag name="AS_UNIQUEID" val="1340"/>
</p:tagLst>
</file>

<file path=ppt/tags/tag184.xml><?xml version="1.0" encoding="utf-8"?>
<p:tagLst xmlns:p="http://schemas.openxmlformats.org/presentationml/2006/main">
  <p:tag name="AS_UNIQUEID" val="1341"/>
</p:tagLst>
</file>

<file path=ppt/tags/tag185.xml><?xml version="1.0" encoding="utf-8"?>
<p:tagLst xmlns:p="http://schemas.openxmlformats.org/presentationml/2006/main">
  <p:tag name="AS_UNIQUEID" val="1342"/>
</p:tagLst>
</file>

<file path=ppt/tags/tag186.xml><?xml version="1.0" encoding="utf-8"?>
<p:tagLst xmlns:p="http://schemas.openxmlformats.org/presentationml/2006/main">
  <p:tag name="AS_UNIQUEID" val="1343"/>
</p:tagLst>
</file>

<file path=ppt/tags/tag187.xml><?xml version="1.0" encoding="utf-8"?>
<p:tagLst xmlns:p="http://schemas.openxmlformats.org/presentationml/2006/main">
  <p:tag name="AS_UNIQUEID" val="1345"/>
</p:tagLst>
</file>

<file path=ppt/tags/tag188.xml><?xml version="1.0" encoding="utf-8"?>
<p:tagLst xmlns:p="http://schemas.openxmlformats.org/presentationml/2006/main">
  <p:tag name="AS_UNIQUEID" val="1346"/>
</p:tagLst>
</file>

<file path=ppt/tags/tag189.xml><?xml version="1.0" encoding="utf-8"?>
<p:tagLst xmlns:p="http://schemas.openxmlformats.org/presentationml/2006/main">
  <p:tag name="AS_UNIQUEID" val="1348"/>
</p:tagLst>
</file>

<file path=ppt/tags/tag19.xml><?xml version="1.0" encoding="utf-8"?>
<p:tagLst xmlns:p="http://schemas.openxmlformats.org/presentationml/2006/main">
  <p:tag name="AS_UNIQUEID" val="1154"/>
</p:tagLst>
</file>

<file path=ppt/tags/tag190.xml><?xml version="1.0" encoding="utf-8"?>
<p:tagLst xmlns:p="http://schemas.openxmlformats.org/presentationml/2006/main">
  <p:tag name="AS_UNIQUEID" val="1349"/>
</p:tagLst>
</file>

<file path=ppt/tags/tag191.xml><?xml version="1.0" encoding="utf-8"?>
<p:tagLst xmlns:p="http://schemas.openxmlformats.org/presentationml/2006/main">
  <p:tag name="AS_UNIQUEID" val="975"/>
</p:tagLst>
</file>

<file path=ppt/tags/tag192.xml><?xml version="1.0" encoding="utf-8"?>
<p:tagLst xmlns:p="http://schemas.openxmlformats.org/presentationml/2006/main">
  <p:tag name="AS_UNIQUEID" val="976"/>
</p:tagLst>
</file>

<file path=ppt/tags/tag193.xml><?xml version="1.0" encoding="utf-8"?>
<p:tagLst xmlns:p="http://schemas.openxmlformats.org/presentationml/2006/main">
  <p:tag name="AS_UNIQUEID" val="977"/>
</p:tagLst>
</file>

<file path=ppt/tags/tag194.xml><?xml version="1.0" encoding="utf-8"?>
<p:tagLst xmlns:p="http://schemas.openxmlformats.org/presentationml/2006/main">
  <p:tag name="AS_UNIQUEID" val="978"/>
</p:tagLst>
</file>

<file path=ppt/tags/tag195.xml><?xml version="1.0" encoding="utf-8"?>
<p:tagLst xmlns:p="http://schemas.openxmlformats.org/presentationml/2006/main">
  <p:tag name="AS_UNIQUEID" val="979"/>
</p:tagLst>
</file>

<file path=ppt/tags/tag196.xml><?xml version="1.0" encoding="utf-8"?>
<p:tagLst xmlns:p="http://schemas.openxmlformats.org/presentationml/2006/main">
  <p:tag name="AS_UNIQUEID" val="980"/>
</p:tagLst>
</file>

<file path=ppt/tags/tag197.xml><?xml version="1.0" encoding="utf-8"?>
<p:tagLst xmlns:p="http://schemas.openxmlformats.org/presentationml/2006/main">
  <p:tag name="AS_UNIQUEID" val="1351"/>
</p:tagLst>
</file>

<file path=ppt/tags/tag198.xml><?xml version="1.0" encoding="utf-8"?>
<p:tagLst xmlns:p="http://schemas.openxmlformats.org/presentationml/2006/main">
  <p:tag name="AS_UNIQUEID" val="1352"/>
</p:tagLst>
</file>

<file path=ppt/tags/tag199.xml><?xml version="1.0" encoding="utf-8"?>
<p:tagLst xmlns:p="http://schemas.openxmlformats.org/presentationml/2006/main">
  <p:tag name="AS_UNIQUEID" val="423"/>
</p:tagLst>
</file>

<file path=ppt/tags/tag2.xml><?xml version="1.0" encoding="utf-8"?>
<p:tagLst xmlns:p="http://schemas.openxmlformats.org/presentationml/2006/main">
  <p:tag name="AS_UNIQUEID" val="1134"/>
</p:tagLst>
</file>

<file path=ppt/tags/tag20.xml><?xml version="1.0" encoding="utf-8"?>
<p:tagLst xmlns:p="http://schemas.openxmlformats.org/presentationml/2006/main">
  <p:tag name="AS_UNIQUEID" val="1155"/>
</p:tagLst>
</file>

<file path=ppt/tags/tag200.xml><?xml version="1.0" encoding="utf-8"?>
<p:tagLst xmlns:p="http://schemas.openxmlformats.org/presentationml/2006/main">
  <p:tag name="AS_UNIQUEID" val="1353"/>
</p:tagLst>
</file>

<file path=ppt/tags/tag201.xml><?xml version="1.0" encoding="utf-8"?>
<p:tagLst xmlns:p="http://schemas.openxmlformats.org/presentationml/2006/main">
  <p:tag name="AS_UNIQUEID" val="1354"/>
</p:tagLst>
</file>

<file path=ppt/tags/tag202.xml><?xml version="1.0" encoding="utf-8"?>
<p:tagLst xmlns:p="http://schemas.openxmlformats.org/presentationml/2006/main">
  <p:tag name="AS_UNIQUEID" val="1121"/>
</p:tagLst>
</file>

<file path=ppt/tags/tag203.xml><?xml version="1.0" encoding="utf-8"?>
<p:tagLst xmlns:p="http://schemas.openxmlformats.org/presentationml/2006/main">
  <p:tag name="AS_UNIQUEID" val="1122"/>
</p:tagLst>
</file>

<file path=ppt/tags/tag204.xml><?xml version="1.0" encoding="utf-8"?>
<p:tagLst xmlns:p="http://schemas.openxmlformats.org/presentationml/2006/main">
  <p:tag name="AS_UNIQUEID" val="1123"/>
</p:tagLst>
</file>

<file path=ppt/tags/tag205.xml><?xml version="1.0" encoding="utf-8"?>
<p:tagLst xmlns:p="http://schemas.openxmlformats.org/presentationml/2006/main">
  <p:tag name="AS_UNIQUEID" val="1124"/>
</p:tagLst>
</file>

<file path=ppt/tags/tag206.xml><?xml version="1.0" encoding="utf-8"?>
<p:tagLst xmlns:p="http://schemas.openxmlformats.org/presentationml/2006/main">
  <p:tag name="AS_UNIQUEID" val="1125"/>
</p:tagLst>
</file>

<file path=ppt/tags/tag207.xml><?xml version="1.0" encoding="utf-8"?>
<p:tagLst xmlns:p="http://schemas.openxmlformats.org/presentationml/2006/main">
  <p:tag name="AS_UNIQUEID" val="1126"/>
</p:tagLst>
</file>

<file path=ppt/tags/tag208.xml><?xml version="1.0" encoding="utf-8"?>
<p:tagLst xmlns:p="http://schemas.openxmlformats.org/presentationml/2006/main">
  <p:tag name="AS_UNIQUEID" val="1127"/>
</p:tagLst>
</file>

<file path=ppt/tags/tag209.xml><?xml version="1.0" encoding="utf-8"?>
<p:tagLst xmlns:p="http://schemas.openxmlformats.org/presentationml/2006/main">
  <p:tag name="AS_UNIQUEID" val="1128"/>
</p:tagLst>
</file>

<file path=ppt/tags/tag21.xml><?xml version="1.0" encoding="utf-8"?>
<p:tagLst xmlns:p="http://schemas.openxmlformats.org/presentationml/2006/main">
  <p:tag name="AS_UNIQUEID" val="1156"/>
</p:tagLst>
</file>

<file path=ppt/tags/tag210.xml><?xml version="1.0" encoding="utf-8"?>
<p:tagLst xmlns:p="http://schemas.openxmlformats.org/presentationml/2006/main">
  <p:tag name="AS_UNIQUEID" val="1129"/>
</p:tagLst>
</file>

<file path=ppt/tags/tag211.xml><?xml version="1.0" encoding="utf-8"?>
<p:tagLst xmlns:p="http://schemas.openxmlformats.org/presentationml/2006/main">
  <p:tag name="AS_UNIQUEID" val="1130"/>
</p:tagLst>
</file>

<file path=ppt/tags/tag212.xml><?xml version="1.0" encoding="utf-8"?>
<p:tagLst xmlns:p="http://schemas.openxmlformats.org/presentationml/2006/main">
  <p:tag name="AS_UNIQUEID" val="1131"/>
</p:tagLst>
</file>

<file path=ppt/tags/tag213.xml><?xml version="1.0" encoding="utf-8"?>
<p:tagLst xmlns:p="http://schemas.openxmlformats.org/presentationml/2006/main">
  <p:tag name="AS_UNIQUEID" val="1356"/>
</p:tagLst>
</file>

<file path=ppt/tags/tag214.xml><?xml version="1.0" encoding="utf-8"?>
<p:tagLst xmlns:p="http://schemas.openxmlformats.org/presentationml/2006/main">
  <p:tag name="AS_UNIQUEID" val="1359"/>
</p:tagLst>
</file>

<file path=ppt/tags/tag215.xml><?xml version="1.0" encoding="utf-8"?>
<p:tagLst xmlns:p="http://schemas.openxmlformats.org/presentationml/2006/main">
  <p:tag name="AS_UNIQUEID" val="423"/>
</p:tagLst>
</file>

<file path=ppt/tags/tag216.xml><?xml version="1.0" encoding="utf-8"?>
<p:tagLst xmlns:p="http://schemas.openxmlformats.org/presentationml/2006/main">
  <p:tag name="AS_UNIQUEID" val="1361"/>
</p:tagLst>
</file>

<file path=ppt/tags/tag217.xml><?xml version="1.0" encoding="utf-8"?>
<p:tagLst xmlns:p="http://schemas.openxmlformats.org/presentationml/2006/main">
  <p:tag name="AS_UNIQUEID" val="728"/>
</p:tagLst>
</file>

<file path=ppt/tags/tag218.xml><?xml version="1.0" encoding="utf-8"?>
<p:tagLst xmlns:p="http://schemas.openxmlformats.org/presentationml/2006/main">
  <p:tag name="AS_UNIQUEID" val="1362"/>
</p:tagLst>
</file>

<file path=ppt/tags/tag219.xml><?xml version="1.0" encoding="utf-8"?>
<p:tagLst xmlns:p="http://schemas.openxmlformats.org/presentationml/2006/main">
  <p:tag name="AS_UNIQUEID" val="1363"/>
</p:tagLst>
</file>

<file path=ppt/tags/tag22.xml><?xml version="1.0" encoding="utf-8"?>
<p:tagLst xmlns:p="http://schemas.openxmlformats.org/presentationml/2006/main">
  <p:tag name="AS_UNIQUEID" val="1158"/>
</p:tagLst>
</file>

<file path=ppt/tags/tag220.xml><?xml version="1.0" encoding="utf-8"?>
<p:tagLst xmlns:p="http://schemas.openxmlformats.org/presentationml/2006/main">
  <p:tag name="AS_UNIQUEID" val="1364"/>
</p:tagLst>
</file>

<file path=ppt/tags/tag221.xml><?xml version="1.0" encoding="utf-8"?>
<p:tagLst xmlns:p="http://schemas.openxmlformats.org/presentationml/2006/main">
  <p:tag name="AS_UNIQUEID" val="1367"/>
</p:tagLst>
</file>

<file path=ppt/tags/tag222.xml><?xml version="1.0" encoding="utf-8"?>
<p:tagLst xmlns:p="http://schemas.openxmlformats.org/presentationml/2006/main">
  <p:tag name="AS_UNIQUEID" val="1368"/>
</p:tagLst>
</file>

<file path=ppt/tags/tag223.xml><?xml version="1.0" encoding="utf-8"?>
<p:tagLst xmlns:p="http://schemas.openxmlformats.org/presentationml/2006/main">
  <p:tag name="AS_UNIQUEID" val="1369"/>
</p:tagLst>
</file>

<file path=ppt/tags/tag224.xml><?xml version="1.0" encoding="utf-8"?>
<p:tagLst xmlns:p="http://schemas.openxmlformats.org/presentationml/2006/main">
  <p:tag name="AS_UNIQUEID" val="1370"/>
</p:tagLst>
</file>

<file path=ppt/tags/tag225.xml><?xml version="1.0" encoding="utf-8"?>
<p:tagLst xmlns:p="http://schemas.openxmlformats.org/presentationml/2006/main">
  <p:tag name="AS_UNIQUEID" val="530"/>
</p:tagLst>
</file>

<file path=ppt/tags/tag226.xml><?xml version="1.0" encoding="utf-8"?>
<p:tagLst xmlns:p="http://schemas.openxmlformats.org/presentationml/2006/main">
  <p:tag name="AS_UNIQUEID" val="531"/>
</p:tagLst>
</file>

<file path=ppt/tags/tag227.xml><?xml version="1.0" encoding="utf-8"?>
<p:tagLst xmlns:p="http://schemas.openxmlformats.org/presentationml/2006/main">
  <p:tag name="AS_UNIQUEID" val="1269"/>
</p:tagLst>
</file>

<file path=ppt/tags/tag228.xml><?xml version="1.0" encoding="utf-8"?>
<p:tagLst xmlns:p="http://schemas.openxmlformats.org/presentationml/2006/main">
  <p:tag name="AS_UNIQUEID" val="1270"/>
</p:tagLst>
</file>

<file path=ppt/tags/tag229.xml><?xml version="1.0" encoding="utf-8"?>
<p:tagLst xmlns:p="http://schemas.openxmlformats.org/presentationml/2006/main">
  <p:tag name="AS_UNIQUEID" val="1271"/>
</p:tagLst>
</file>

<file path=ppt/tags/tag23.xml><?xml version="1.0" encoding="utf-8"?>
<p:tagLst xmlns:p="http://schemas.openxmlformats.org/presentationml/2006/main">
  <p:tag name="AS_UNIQUEID" val="1159"/>
</p:tagLst>
</file>

<file path=ppt/tags/tag230.xml><?xml version="1.0" encoding="utf-8"?>
<p:tagLst xmlns:p="http://schemas.openxmlformats.org/presentationml/2006/main">
  <p:tag name="AS_UNIQUEID" val="1272"/>
</p:tagLst>
</file>

<file path=ppt/tags/tag231.xml><?xml version="1.0" encoding="utf-8"?>
<p:tagLst xmlns:p="http://schemas.openxmlformats.org/presentationml/2006/main">
  <p:tag name="AS_UNIQUEID" val="1273"/>
</p:tagLst>
</file>

<file path=ppt/tags/tag232.xml><?xml version="1.0" encoding="utf-8"?>
<p:tagLst xmlns:p="http://schemas.openxmlformats.org/presentationml/2006/main">
  <p:tag name="AS_UNIQUEID" val="1274"/>
</p:tagLst>
</file>

<file path=ppt/tags/tag233.xml><?xml version="1.0" encoding="utf-8"?>
<p:tagLst xmlns:p="http://schemas.openxmlformats.org/presentationml/2006/main">
  <p:tag name="AS_OS" val="Unix 3.10 unknown"/>
  <p:tag name="AS_RELEASE_DATE" val="2020.11.30"/>
  <p:tag name="AS_TITLE" val="Aspose.Slides for Java"/>
  <p:tag name="AS_VERSION" val="20.11"/>
</p:tagLst>
</file>

<file path=ppt/tags/tag24.xml><?xml version="1.0" encoding="utf-8"?>
<p:tagLst xmlns:p="http://schemas.openxmlformats.org/presentationml/2006/main">
  <p:tag name="AS_UNIQUEID" val="1160"/>
</p:tagLst>
</file>

<file path=ppt/tags/tag25.xml><?xml version="1.0" encoding="utf-8"?>
<p:tagLst xmlns:p="http://schemas.openxmlformats.org/presentationml/2006/main">
  <p:tag name="AS_UNIQUEID" val="1161"/>
</p:tagLst>
</file>

<file path=ppt/tags/tag26.xml><?xml version="1.0" encoding="utf-8"?>
<p:tagLst xmlns:p="http://schemas.openxmlformats.org/presentationml/2006/main">
  <p:tag name="AS_UNIQUEID" val="1162"/>
</p:tagLst>
</file>

<file path=ppt/tags/tag27.xml><?xml version="1.0" encoding="utf-8"?>
<p:tagLst xmlns:p="http://schemas.openxmlformats.org/presentationml/2006/main">
  <p:tag name="AS_UNIQUEID" val="1163"/>
</p:tagLst>
</file>

<file path=ppt/tags/tag28.xml><?xml version="1.0" encoding="utf-8"?>
<p:tagLst xmlns:p="http://schemas.openxmlformats.org/presentationml/2006/main">
  <p:tag name="AS_UNIQUEID" val="1164"/>
</p:tagLst>
</file>

<file path=ppt/tags/tag29.xml><?xml version="1.0" encoding="utf-8"?>
<p:tagLst xmlns:p="http://schemas.openxmlformats.org/presentationml/2006/main">
  <p:tag name="AS_UNIQUEID" val="1165"/>
</p:tagLst>
</file>

<file path=ppt/tags/tag3.xml><?xml version="1.0" encoding="utf-8"?>
<p:tagLst xmlns:p="http://schemas.openxmlformats.org/presentationml/2006/main">
  <p:tag name="AS_UNIQUEID" val="1135"/>
</p:tagLst>
</file>

<file path=ppt/tags/tag30.xml><?xml version="1.0" encoding="utf-8"?>
<p:tagLst xmlns:p="http://schemas.openxmlformats.org/presentationml/2006/main">
  <p:tag name="AS_UNIQUEID" val="1167"/>
</p:tagLst>
</file>

<file path=ppt/tags/tag31.xml><?xml version="1.0" encoding="utf-8"?>
<p:tagLst xmlns:p="http://schemas.openxmlformats.org/presentationml/2006/main">
  <p:tag name="AS_UNIQUEID" val="1168"/>
</p:tagLst>
</file>

<file path=ppt/tags/tag32.xml><?xml version="1.0" encoding="utf-8"?>
<p:tagLst xmlns:p="http://schemas.openxmlformats.org/presentationml/2006/main">
  <p:tag name="AS_UNIQUEID" val="1169"/>
</p:tagLst>
</file>

<file path=ppt/tags/tag33.xml><?xml version="1.0" encoding="utf-8"?>
<p:tagLst xmlns:p="http://schemas.openxmlformats.org/presentationml/2006/main">
  <p:tag name="AS_UNIQUEID" val="1170"/>
</p:tagLst>
</file>

<file path=ppt/tags/tag34.xml><?xml version="1.0" encoding="utf-8"?>
<p:tagLst xmlns:p="http://schemas.openxmlformats.org/presentationml/2006/main">
  <p:tag name="AS_UNIQUEID" val="1172"/>
</p:tagLst>
</file>

<file path=ppt/tags/tag35.xml><?xml version="1.0" encoding="utf-8"?>
<p:tagLst xmlns:p="http://schemas.openxmlformats.org/presentationml/2006/main">
  <p:tag name="AS_UNIQUEID" val="1173"/>
</p:tagLst>
</file>

<file path=ppt/tags/tag36.xml><?xml version="1.0" encoding="utf-8"?>
<p:tagLst xmlns:p="http://schemas.openxmlformats.org/presentationml/2006/main">
  <p:tag name="AS_UNIQUEID" val="1174"/>
</p:tagLst>
</file>

<file path=ppt/tags/tag37.xml><?xml version="1.0" encoding="utf-8"?>
<p:tagLst xmlns:p="http://schemas.openxmlformats.org/presentationml/2006/main">
  <p:tag name="AS_UNIQUEID" val="1176"/>
</p:tagLst>
</file>

<file path=ppt/tags/tag38.xml><?xml version="1.0" encoding="utf-8"?>
<p:tagLst xmlns:p="http://schemas.openxmlformats.org/presentationml/2006/main">
  <p:tag name="AS_UNIQUEID" val="1177"/>
</p:tagLst>
</file>

<file path=ppt/tags/tag39.xml><?xml version="1.0" encoding="utf-8"?>
<p:tagLst xmlns:p="http://schemas.openxmlformats.org/presentationml/2006/main">
  <p:tag name="AS_UNIQUEID" val="1178"/>
</p:tagLst>
</file>

<file path=ppt/tags/tag4.xml><?xml version="1.0" encoding="utf-8"?>
<p:tagLst xmlns:p="http://schemas.openxmlformats.org/presentationml/2006/main">
  <p:tag name="AS_UNIQUEID" val="1136"/>
</p:tagLst>
</file>

<file path=ppt/tags/tag40.xml><?xml version="1.0" encoding="utf-8"?>
<p:tagLst xmlns:p="http://schemas.openxmlformats.org/presentationml/2006/main">
  <p:tag name="AS_UNIQUEID" val="1179"/>
</p:tagLst>
</file>

<file path=ppt/tags/tag41.xml><?xml version="1.0" encoding="utf-8"?>
<p:tagLst xmlns:p="http://schemas.openxmlformats.org/presentationml/2006/main">
  <p:tag name="AS_UNIQUEID" val="1180"/>
</p:tagLst>
</file>

<file path=ppt/tags/tag42.xml><?xml version="1.0" encoding="utf-8"?>
<p:tagLst xmlns:p="http://schemas.openxmlformats.org/presentationml/2006/main">
  <p:tag name="AS_UNIQUEID" val="1181"/>
</p:tagLst>
</file>

<file path=ppt/tags/tag43.xml><?xml version="1.0" encoding="utf-8"?>
<p:tagLst xmlns:p="http://schemas.openxmlformats.org/presentationml/2006/main">
  <p:tag name="AS_UNIQUEID" val="1183"/>
</p:tagLst>
</file>

<file path=ppt/tags/tag44.xml><?xml version="1.0" encoding="utf-8"?>
<p:tagLst xmlns:p="http://schemas.openxmlformats.org/presentationml/2006/main">
  <p:tag name="AS_UNIQUEID" val="1184"/>
</p:tagLst>
</file>

<file path=ppt/tags/tag45.xml><?xml version="1.0" encoding="utf-8"?>
<p:tagLst xmlns:p="http://schemas.openxmlformats.org/presentationml/2006/main">
  <p:tag name="AS_UNIQUEID" val="1185"/>
</p:tagLst>
</file>

<file path=ppt/tags/tag46.xml><?xml version="1.0" encoding="utf-8"?>
<p:tagLst xmlns:p="http://schemas.openxmlformats.org/presentationml/2006/main">
  <p:tag name="AS_UNIQUEID" val="1186"/>
</p:tagLst>
</file>

<file path=ppt/tags/tag47.xml><?xml version="1.0" encoding="utf-8"?>
<p:tagLst xmlns:p="http://schemas.openxmlformats.org/presentationml/2006/main">
  <p:tag name="AS_UNIQUEID" val="1187"/>
</p:tagLst>
</file>

<file path=ppt/tags/tag48.xml><?xml version="1.0" encoding="utf-8"?>
<p:tagLst xmlns:p="http://schemas.openxmlformats.org/presentationml/2006/main">
  <p:tag name="AS_UNIQUEID" val="1188"/>
</p:tagLst>
</file>

<file path=ppt/tags/tag49.xml><?xml version="1.0" encoding="utf-8"?>
<p:tagLst xmlns:p="http://schemas.openxmlformats.org/presentationml/2006/main">
  <p:tag name="AS_UNIQUEID" val="1190"/>
</p:tagLst>
</file>

<file path=ppt/tags/tag5.xml><?xml version="1.0" encoding="utf-8"?>
<p:tagLst xmlns:p="http://schemas.openxmlformats.org/presentationml/2006/main">
  <p:tag name="AS_UNIQUEID" val="1137"/>
</p:tagLst>
</file>

<file path=ppt/tags/tag50.xml><?xml version="1.0" encoding="utf-8"?>
<p:tagLst xmlns:p="http://schemas.openxmlformats.org/presentationml/2006/main">
  <p:tag name="AS_UNIQUEID" val="1191"/>
</p:tagLst>
</file>

<file path=ppt/tags/tag51.xml><?xml version="1.0" encoding="utf-8"?>
<p:tagLst xmlns:p="http://schemas.openxmlformats.org/presentationml/2006/main">
  <p:tag name="AS_UNIQUEID" val="1192"/>
</p:tagLst>
</file>

<file path=ppt/tags/tag52.xml><?xml version="1.0" encoding="utf-8"?>
<p:tagLst xmlns:p="http://schemas.openxmlformats.org/presentationml/2006/main">
  <p:tag name="AS_UNIQUEID" val="1193"/>
</p:tagLst>
</file>

<file path=ppt/tags/tag53.xml><?xml version="1.0" encoding="utf-8"?>
<p:tagLst xmlns:p="http://schemas.openxmlformats.org/presentationml/2006/main">
  <p:tag name="AS_UNIQUEID" val="1194"/>
</p:tagLst>
</file>

<file path=ppt/tags/tag54.xml><?xml version="1.0" encoding="utf-8"?>
<p:tagLst xmlns:p="http://schemas.openxmlformats.org/presentationml/2006/main">
  <p:tag name="AS_UNIQUEID" val="1196"/>
</p:tagLst>
</file>

<file path=ppt/tags/tag55.xml><?xml version="1.0" encoding="utf-8"?>
<p:tagLst xmlns:p="http://schemas.openxmlformats.org/presentationml/2006/main">
  <p:tag name="AS_UNIQUEID" val="1197"/>
</p:tagLst>
</file>

<file path=ppt/tags/tag56.xml><?xml version="1.0" encoding="utf-8"?>
<p:tagLst xmlns:p="http://schemas.openxmlformats.org/presentationml/2006/main">
  <p:tag name="AS_UNIQUEID" val="1198"/>
</p:tagLst>
</file>

<file path=ppt/tags/tag57.xml><?xml version="1.0" encoding="utf-8"?>
<p:tagLst xmlns:p="http://schemas.openxmlformats.org/presentationml/2006/main">
  <p:tag name="AS_UNIQUEID" val="1199"/>
</p:tagLst>
</file>

<file path=ppt/tags/tag58.xml><?xml version="1.0" encoding="utf-8"?>
<p:tagLst xmlns:p="http://schemas.openxmlformats.org/presentationml/2006/main">
  <p:tag name="AS_UNIQUEID" val="1200"/>
</p:tagLst>
</file>

<file path=ppt/tags/tag59.xml><?xml version="1.0" encoding="utf-8"?>
<p:tagLst xmlns:p="http://schemas.openxmlformats.org/presentationml/2006/main">
  <p:tag name="AS_UNIQUEID" val="1202"/>
</p:tagLst>
</file>

<file path=ppt/tags/tag6.xml><?xml version="1.0" encoding="utf-8"?>
<p:tagLst xmlns:p="http://schemas.openxmlformats.org/presentationml/2006/main">
  <p:tag name="AS_UNIQUEID" val="1139"/>
</p:tagLst>
</file>

<file path=ppt/tags/tag60.xml><?xml version="1.0" encoding="utf-8"?>
<p:tagLst xmlns:p="http://schemas.openxmlformats.org/presentationml/2006/main">
  <p:tag name="AS_UNIQUEID" val="1203"/>
</p:tagLst>
</file>

<file path=ppt/tags/tag61.xml><?xml version="1.0" encoding="utf-8"?>
<p:tagLst xmlns:p="http://schemas.openxmlformats.org/presentationml/2006/main">
  <p:tag name="AS_UNIQUEID" val="1204"/>
</p:tagLst>
</file>

<file path=ppt/tags/tag62.xml><?xml version="1.0" encoding="utf-8"?>
<p:tagLst xmlns:p="http://schemas.openxmlformats.org/presentationml/2006/main">
  <p:tag name="AS_UNIQUEID" val="1206"/>
</p:tagLst>
</file>

<file path=ppt/tags/tag63.xml><?xml version="1.0" encoding="utf-8"?>
<p:tagLst xmlns:p="http://schemas.openxmlformats.org/presentationml/2006/main">
  <p:tag name="AS_UNIQUEID" val="1207"/>
</p:tagLst>
</file>

<file path=ppt/tags/tag64.xml><?xml version="1.0" encoding="utf-8"?>
<p:tagLst xmlns:p="http://schemas.openxmlformats.org/presentationml/2006/main">
  <p:tag name="AS_UNIQUEID" val="1208"/>
</p:tagLst>
</file>

<file path=ppt/tags/tag65.xml><?xml version="1.0" encoding="utf-8"?>
<p:tagLst xmlns:p="http://schemas.openxmlformats.org/presentationml/2006/main">
  <p:tag name="AS_UNIQUEID" val="1210"/>
</p:tagLst>
</file>

<file path=ppt/tags/tag66.xml><?xml version="1.0" encoding="utf-8"?>
<p:tagLst xmlns:p="http://schemas.openxmlformats.org/presentationml/2006/main">
  <p:tag name="AS_UNIQUEID" val="1211"/>
</p:tagLst>
</file>

<file path=ppt/tags/tag67.xml><?xml version="1.0" encoding="utf-8"?>
<p:tagLst xmlns:p="http://schemas.openxmlformats.org/presentationml/2006/main">
  <p:tag name="AS_UNIQUEID" val="1212"/>
</p:tagLst>
</file>

<file path=ppt/tags/tag68.xml><?xml version="1.0" encoding="utf-8"?>
<p:tagLst xmlns:p="http://schemas.openxmlformats.org/presentationml/2006/main">
  <p:tag name="AS_UNIQUEID" val="1214"/>
</p:tagLst>
</file>

<file path=ppt/tags/tag69.xml><?xml version="1.0" encoding="utf-8"?>
<p:tagLst xmlns:p="http://schemas.openxmlformats.org/presentationml/2006/main">
  <p:tag name="AS_UNIQUEID" val="1215"/>
</p:tagLst>
</file>

<file path=ppt/tags/tag7.xml><?xml version="1.0" encoding="utf-8"?>
<p:tagLst xmlns:p="http://schemas.openxmlformats.org/presentationml/2006/main">
  <p:tag name="AS_UNIQUEID" val="1140"/>
</p:tagLst>
</file>

<file path=ppt/tags/tag70.xml><?xml version="1.0" encoding="utf-8"?>
<p:tagLst xmlns:p="http://schemas.openxmlformats.org/presentationml/2006/main">
  <p:tag name="AS_UNIQUEID" val="1216"/>
</p:tagLst>
</file>

<file path=ppt/tags/tag71.xml><?xml version="1.0" encoding="utf-8"?>
<p:tagLst xmlns:p="http://schemas.openxmlformats.org/presentationml/2006/main">
  <p:tag name="AS_UNIQUEID" val="1217"/>
</p:tagLst>
</file>

<file path=ppt/tags/tag72.xml><?xml version="1.0" encoding="utf-8"?>
<p:tagLst xmlns:p="http://schemas.openxmlformats.org/presentationml/2006/main">
  <p:tag name="AS_UNIQUEID" val="1218"/>
</p:tagLst>
</file>

<file path=ppt/tags/tag73.xml><?xml version="1.0" encoding="utf-8"?>
<p:tagLst xmlns:p="http://schemas.openxmlformats.org/presentationml/2006/main">
  <p:tag name="AS_UNIQUEID" val="1219"/>
</p:tagLst>
</file>

<file path=ppt/tags/tag74.xml><?xml version="1.0" encoding="utf-8"?>
<p:tagLst xmlns:p="http://schemas.openxmlformats.org/presentationml/2006/main">
  <p:tag name="AS_UNIQUEID" val="1222"/>
</p:tagLst>
</file>

<file path=ppt/tags/tag75.xml><?xml version="1.0" encoding="utf-8"?>
<p:tagLst xmlns:p="http://schemas.openxmlformats.org/presentationml/2006/main">
  <p:tag name="AS_UNIQUEID" val="1223"/>
</p:tagLst>
</file>

<file path=ppt/tags/tag76.xml><?xml version="1.0" encoding="utf-8"?>
<p:tagLst xmlns:p="http://schemas.openxmlformats.org/presentationml/2006/main">
  <p:tag name="AS_UNIQUEID" val="1224"/>
</p:tagLst>
</file>

<file path=ppt/tags/tag77.xml><?xml version="1.0" encoding="utf-8"?>
<p:tagLst xmlns:p="http://schemas.openxmlformats.org/presentationml/2006/main">
  <p:tag name="AS_UNIQUEID" val="1225"/>
</p:tagLst>
</file>

<file path=ppt/tags/tag78.xml><?xml version="1.0" encoding="utf-8"?>
<p:tagLst xmlns:p="http://schemas.openxmlformats.org/presentationml/2006/main">
  <p:tag name="AS_UNIQUEID" val="1227"/>
</p:tagLst>
</file>

<file path=ppt/tags/tag79.xml><?xml version="1.0" encoding="utf-8"?>
<p:tagLst xmlns:p="http://schemas.openxmlformats.org/presentationml/2006/main">
  <p:tag name="AS_UNIQUEID" val="1228"/>
</p:tagLst>
</file>

<file path=ppt/tags/tag8.xml><?xml version="1.0" encoding="utf-8"?>
<p:tagLst xmlns:p="http://schemas.openxmlformats.org/presentationml/2006/main">
  <p:tag name="AS_UNIQUEID" val="1141"/>
</p:tagLst>
</file>

<file path=ppt/tags/tag80.xml><?xml version="1.0" encoding="utf-8"?>
<p:tagLst xmlns:p="http://schemas.openxmlformats.org/presentationml/2006/main">
  <p:tag name="AS_UNIQUEID" val="1229"/>
</p:tagLst>
</file>

<file path=ppt/tags/tag81.xml><?xml version="1.0" encoding="utf-8"?>
<p:tagLst xmlns:p="http://schemas.openxmlformats.org/presentationml/2006/main">
  <p:tag name="AS_UNIQUEID" val="1230"/>
</p:tagLst>
</file>

<file path=ppt/tags/tag82.xml><?xml version="1.0" encoding="utf-8"?>
<p:tagLst xmlns:p="http://schemas.openxmlformats.org/presentationml/2006/main">
  <p:tag name="AS_UNIQUEID" val="1231"/>
</p:tagLst>
</file>

<file path=ppt/tags/tag83.xml><?xml version="1.0" encoding="utf-8"?>
<p:tagLst xmlns:p="http://schemas.openxmlformats.org/presentationml/2006/main">
  <p:tag name="AS_UNIQUEID" val="1234"/>
</p:tagLst>
</file>

<file path=ppt/tags/tag84.xml><?xml version="1.0" encoding="utf-8"?>
<p:tagLst xmlns:p="http://schemas.openxmlformats.org/presentationml/2006/main">
  <p:tag name="AS_UNIQUEID" val="1235"/>
</p:tagLst>
</file>

<file path=ppt/tags/tag85.xml><?xml version="1.0" encoding="utf-8"?>
<p:tagLst xmlns:p="http://schemas.openxmlformats.org/presentationml/2006/main">
  <p:tag name="AS_UNIQUEID" val="1236"/>
</p:tagLst>
</file>

<file path=ppt/tags/tag86.xml><?xml version="1.0" encoding="utf-8"?>
<p:tagLst xmlns:p="http://schemas.openxmlformats.org/presentationml/2006/main">
  <p:tag name="AS_UNIQUEID" val="1237"/>
</p:tagLst>
</file>

<file path=ppt/tags/tag87.xml><?xml version="1.0" encoding="utf-8"?>
<p:tagLst xmlns:p="http://schemas.openxmlformats.org/presentationml/2006/main">
  <p:tag name="AS_UNIQUEID" val="1238"/>
</p:tagLst>
</file>

<file path=ppt/tags/tag88.xml><?xml version="1.0" encoding="utf-8"?>
<p:tagLst xmlns:p="http://schemas.openxmlformats.org/presentationml/2006/main">
  <p:tag name="AS_UNIQUEID" val="1239"/>
</p:tagLst>
</file>

<file path=ppt/tags/tag89.xml><?xml version="1.0" encoding="utf-8"?>
<p:tagLst xmlns:p="http://schemas.openxmlformats.org/presentationml/2006/main">
  <p:tag name="AS_UNIQUEID" val="1240"/>
</p:tagLst>
</file>

<file path=ppt/tags/tag9.xml><?xml version="1.0" encoding="utf-8"?>
<p:tagLst xmlns:p="http://schemas.openxmlformats.org/presentationml/2006/main">
  <p:tag name="AS_UNIQUEID" val="1142"/>
</p:tagLst>
</file>

<file path=ppt/tags/tag90.xml><?xml version="1.0" encoding="utf-8"?>
<p:tagLst xmlns:p="http://schemas.openxmlformats.org/presentationml/2006/main">
  <p:tag name="AS_UNIQUEID" val="1242"/>
</p:tagLst>
</file>

<file path=ppt/tags/tag91.xml><?xml version="1.0" encoding="utf-8"?>
<p:tagLst xmlns:p="http://schemas.openxmlformats.org/presentationml/2006/main">
  <p:tag name="AS_UNIQUEID" val="1243"/>
</p:tagLst>
</file>

<file path=ppt/tags/tag92.xml><?xml version="1.0" encoding="utf-8"?>
<p:tagLst xmlns:p="http://schemas.openxmlformats.org/presentationml/2006/main">
  <p:tag name="AS_UNIQUEID" val="1244"/>
</p:tagLst>
</file>

<file path=ppt/tags/tag93.xml><?xml version="1.0" encoding="utf-8"?>
<p:tagLst xmlns:p="http://schemas.openxmlformats.org/presentationml/2006/main">
  <p:tag name="AS_UNIQUEID" val="1245"/>
</p:tagLst>
</file>

<file path=ppt/tags/tag94.xml><?xml version="1.0" encoding="utf-8"?>
<p:tagLst xmlns:p="http://schemas.openxmlformats.org/presentationml/2006/main">
  <p:tag name="AS_UNIQUEID" val="1246"/>
</p:tagLst>
</file>

<file path=ppt/tags/tag95.xml><?xml version="1.0" encoding="utf-8"?>
<p:tagLst xmlns:p="http://schemas.openxmlformats.org/presentationml/2006/main">
  <p:tag name="AS_UNIQUEID" val="1248"/>
</p:tagLst>
</file>

<file path=ppt/tags/tag96.xml><?xml version="1.0" encoding="utf-8"?>
<p:tagLst xmlns:p="http://schemas.openxmlformats.org/presentationml/2006/main">
  <p:tag name="AS_UNIQUEID" val="1249"/>
</p:tagLst>
</file>

<file path=ppt/tags/tag97.xml><?xml version="1.0" encoding="utf-8"?>
<p:tagLst xmlns:p="http://schemas.openxmlformats.org/presentationml/2006/main">
  <p:tag name="AS_UNIQUEID" val="1250"/>
</p:tagLst>
</file>

<file path=ppt/tags/tag98.xml><?xml version="1.0" encoding="utf-8"?>
<p:tagLst xmlns:p="http://schemas.openxmlformats.org/presentationml/2006/main">
  <p:tag name="AS_UNIQUEID" val="1251"/>
</p:tagLst>
</file>

<file path=ppt/tags/tag99.xml><?xml version="1.0" encoding="utf-8"?>
<p:tagLst xmlns:p="http://schemas.openxmlformats.org/presentationml/2006/main">
  <p:tag name="AS_UNIQUEID" val="1252"/>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rgbClr val="FFFFCC"/>
        </a:solidFill>
        <a:ln w="57150" cap="flat" cmpd="sng">
          <a:solidFill>
            <a:srgbClr val="009900"/>
          </a:solidFill>
          <a:prstDash val="lgDashDot"/>
          <a:miter/>
          <a:headEnd type="none" w="med" len="med"/>
          <a:tailEnd type="none" w="med" len="med"/>
        </a:ln>
      </a:spPr>
      <a:bodyPr lIns="360000" tIns="936000" rIns="324000" bIns="936000">
        <a:spAutoFit/>
      </a:bodyPr>
      <a:lstStyle>
        <a:defPPr>
          <a:lnSpc>
            <a:spcPct val="200000"/>
          </a:lnSpc>
          <a:defRPr lang="zh-CN" altLang="en-US" sz="3200" b="1" dirty="0">
            <a:latin typeface="微软雅黑" panose="020B0503020204020204" charset="-122"/>
            <a:ea typeface="微软雅黑" panose="020B050302020402020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3560</Words>
  <Application>WPS 演示</Application>
  <PresentationFormat/>
  <Paragraphs>239</Paragraphs>
  <Slides>18</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宋体</vt:lpstr>
      <vt:lpstr>Wingdings</vt:lpstr>
      <vt:lpstr>Calibri</vt:lpstr>
      <vt:lpstr>微软雅黑</vt:lpstr>
      <vt:lpstr>Calibri Light</vt:lpstr>
      <vt:lpstr>Times New Roman</vt:lpstr>
      <vt:lpstr>楷体</vt:lpstr>
      <vt:lpstr>Arial</vt:lpstr>
      <vt:lpstr>Arial Unicode MS</vt:lpstr>
      <vt:lpstr>楷体_GB2312</vt:lpstr>
      <vt:lpstr>新宋体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rbm.xkw.com</dc:creator>
  <cp:lastModifiedBy>刘华</cp:lastModifiedBy>
  <cp:revision>4</cp:revision>
  <cp:lastPrinted>2021-03-05T19:52:00Z</cp:lastPrinted>
  <dcterms:created xsi:type="dcterms:W3CDTF">2021-03-05T19:52:00Z</dcterms:created>
  <dcterms:modified xsi:type="dcterms:W3CDTF">2021-10-30T08:53:42Z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KSOProductBuildVer">
    <vt:lpwstr>2052-11.1.0.10314</vt:lpwstr>
  </property>
</Properties>
</file>