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Lst>
  <p:notesMasterIdLst>
    <p:notesMasterId r:id="rId67"/>
  </p:notesMasterIdLst>
  <p:handoutMasterIdLst>
    <p:handoutMasterId r:id="rId68"/>
  </p:handoutMasterIdLst>
  <p:sldIdLst>
    <p:sldId id="621" r:id="rId11"/>
    <p:sldId id="622" r:id="rId12"/>
    <p:sldId id="623" r:id="rId13"/>
    <p:sldId id="624" r:id="rId14"/>
    <p:sldId id="482" r:id="rId15"/>
    <p:sldId id="484" r:id="rId16"/>
    <p:sldId id="525" r:id="rId17"/>
    <p:sldId id="527" r:id="rId18"/>
    <p:sldId id="627" r:id="rId19"/>
    <p:sldId id="626" r:id="rId20"/>
    <p:sldId id="528" r:id="rId21"/>
    <p:sldId id="628" r:id="rId22"/>
    <p:sldId id="629" r:id="rId23"/>
    <p:sldId id="577" r:id="rId24"/>
    <p:sldId id="630" r:id="rId25"/>
    <p:sldId id="631" r:id="rId26"/>
    <p:sldId id="578" r:id="rId27"/>
    <p:sldId id="579" r:id="rId28"/>
    <p:sldId id="582" r:id="rId29"/>
    <p:sldId id="580" r:id="rId30"/>
    <p:sldId id="581" r:id="rId31"/>
    <p:sldId id="583" r:id="rId32"/>
    <p:sldId id="584" r:id="rId33"/>
    <p:sldId id="585" r:id="rId34"/>
    <p:sldId id="586" r:id="rId35"/>
    <p:sldId id="587" r:id="rId36"/>
    <p:sldId id="588" r:id="rId37"/>
    <p:sldId id="589" r:id="rId38"/>
    <p:sldId id="590" r:id="rId39"/>
    <p:sldId id="591" r:id="rId40"/>
    <p:sldId id="592" r:id="rId41"/>
    <p:sldId id="593" r:id="rId42"/>
    <p:sldId id="594" r:id="rId43"/>
    <p:sldId id="595" r:id="rId44"/>
    <p:sldId id="596" r:id="rId45"/>
    <p:sldId id="597" r:id="rId46"/>
    <p:sldId id="598" r:id="rId47"/>
    <p:sldId id="599" r:id="rId48"/>
    <p:sldId id="600" r:id="rId49"/>
    <p:sldId id="601" r:id="rId50"/>
    <p:sldId id="602" r:id="rId51"/>
    <p:sldId id="529" r:id="rId52"/>
    <p:sldId id="531" r:id="rId53"/>
    <p:sldId id="603" r:id="rId54"/>
    <p:sldId id="604" r:id="rId55"/>
    <p:sldId id="605" r:id="rId56"/>
    <p:sldId id="606" r:id="rId57"/>
    <p:sldId id="607" r:id="rId58"/>
    <p:sldId id="608" r:id="rId59"/>
    <p:sldId id="609" r:id="rId60"/>
    <p:sldId id="610" r:id="rId61"/>
    <p:sldId id="611" r:id="rId62"/>
    <p:sldId id="612" r:id="rId63"/>
    <p:sldId id="613" r:id="rId64"/>
    <p:sldId id="614" r:id="rId65"/>
    <p:sldId id="615" r:id="rId66"/>
  </p:sldIdLst>
  <p:sldSz cx="9144000" cy="5720080" type="screen16x10"/>
  <p:notesSz cx="6858000" cy="9144000"/>
  <p:defaultTextStyle>
    <a:defPPr>
      <a:defRPr lang="zh-CN"/>
    </a:defPPr>
    <a:lvl1pPr marL="0" lvl="0"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666699"/>
    <a:srgbClr val="336600"/>
    <a:srgbClr val="FF7C80"/>
    <a:srgbClr val="996633"/>
    <a:srgbClr val="336699"/>
    <a:srgbClr val="CC33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642"/>
    <p:restoredTop sz="95434"/>
  </p:normalViewPr>
  <p:slideViewPr>
    <p:cSldViewPr showGuides="1">
      <p:cViewPr>
        <p:scale>
          <a:sx n="75" d="100"/>
          <a:sy n="75" d="100"/>
        </p:scale>
        <p:origin x="-714" y="-624"/>
      </p:cViewPr>
      <p:guideLst>
        <p:guide orient="horz" pos="1802"/>
        <p:guide pos="2880"/>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Master" Target="slideMasters/slideMaster6.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notesMaster" Target="notesMasters/notesMaster1.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image" Target="../media/image6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2226" name="页眉占位符 52225"/>
          <p:cNvSpPr>
            <a:spLocks noGrp="1"/>
          </p:cNvSpPr>
          <p:nvPr>
            <p:ph type="hdr" sz="quarter"/>
          </p:nvPr>
        </p:nvSpPr>
        <p:spPr>
          <a:xfrm>
            <a:off x="0" y="0"/>
            <a:ext cx="2971800" cy="457200"/>
          </a:xfrm>
          <a:prstGeom prst="rect">
            <a:avLst/>
          </a:prstGeom>
          <a:noFill/>
          <a:ln w="9525">
            <a:noFill/>
          </a:ln>
        </p:spPr>
        <p:txBody>
          <a:bodyPr/>
          <a:p>
            <a:pPr lvl="0"/>
            <a:endParaRPr lang="zh-CN" altLang="en-US" sz="1200" b="0" dirty="0"/>
          </a:p>
        </p:txBody>
      </p:sp>
      <p:sp>
        <p:nvSpPr>
          <p:cNvPr id="52227" name="日期占位符 52226"/>
          <p:cNvSpPr>
            <a:spLocks noGrp="1"/>
          </p:cNvSpPr>
          <p:nvPr>
            <p:ph type="dt" sz="quarter" idx="1"/>
          </p:nvPr>
        </p:nvSpPr>
        <p:spPr>
          <a:xfrm>
            <a:off x="3884613" y="0"/>
            <a:ext cx="2971800" cy="457200"/>
          </a:xfrm>
          <a:prstGeom prst="rect">
            <a:avLst/>
          </a:prstGeom>
          <a:noFill/>
          <a:ln w="9525">
            <a:noFill/>
          </a:ln>
        </p:spPr>
        <p:txBody>
          <a:bodyPr/>
          <a:p>
            <a:pPr lvl="0" algn="r"/>
            <a:fld id="{BB962C8B-B14F-4D97-AF65-F5344CB8AC3E}" type="datetimeFigureOut">
              <a:rPr lang="zh-CN" altLang="en-US" sz="1200" b="0" dirty="0"/>
            </a:fld>
            <a:endParaRPr lang="zh-CN" altLang="en-US" sz="1200" b="0" dirty="0"/>
          </a:p>
        </p:txBody>
      </p:sp>
      <p:sp>
        <p:nvSpPr>
          <p:cNvPr id="52228" name="页脚占位符 52227"/>
          <p:cNvSpPr>
            <a:spLocks noGrp="1"/>
          </p:cNvSpPr>
          <p:nvPr>
            <p:ph type="ftr" sz="quarter" idx="2"/>
          </p:nvPr>
        </p:nvSpPr>
        <p:spPr>
          <a:xfrm>
            <a:off x="0" y="8685213"/>
            <a:ext cx="2971800" cy="457200"/>
          </a:xfrm>
          <a:prstGeom prst="rect">
            <a:avLst/>
          </a:prstGeom>
          <a:noFill/>
          <a:ln w="9525">
            <a:noFill/>
          </a:ln>
        </p:spPr>
        <p:txBody>
          <a:bodyPr anchor="b" anchorCtr="0"/>
          <a:p>
            <a:pPr lvl="0"/>
            <a:endParaRPr lang="zh-CN" altLang="en-US" sz="1200" b="0" dirty="0"/>
          </a:p>
        </p:txBody>
      </p:sp>
      <p:sp>
        <p:nvSpPr>
          <p:cNvPr id="52229" name="灯片编号占位符 52228"/>
          <p:cNvSpPr>
            <a:spLocks noGrp="1"/>
          </p:cNvSpPr>
          <p:nvPr>
            <p:ph type="sldNum" sz="quarter" idx="3"/>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61602" name="页眉占位符 1561601"/>
          <p:cNvSpPr>
            <a:spLocks noGrp="1"/>
          </p:cNvSpPr>
          <p:nvPr>
            <p:ph type="hdr" sz="quarter"/>
          </p:nvPr>
        </p:nvSpPr>
        <p:spPr>
          <a:xfrm>
            <a:off x="0" y="0"/>
            <a:ext cx="2971800" cy="457200"/>
          </a:xfrm>
          <a:prstGeom prst="rect">
            <a:avLst/>
          </a:prstGeom>
          <a:noFill/>
          <a:ln w="9525">
            <a:noFill/>
          </a:ln>
        </p:spPr>
        <p:txBody>
          <a:bodyPr/>
          <a:p>
            <a:pPr lvl="0"/>
            <a:endParaRPr lang="zh-CN" altLang="en-US" sz="1200" b="0" dirty="0"/>
          </a:p>
        </p:txBody>
      </p:sp>
      <p:sp>
        <p:nvSpPr>
          <p:cNvPr id="1561603" name="日期占位符 1561602"/>
          <p:cNvSpPr>
            <a:spLocks noGrp="1"/>
          </p:cNvSpPr>
          <p:nvPr>
            <p:ph type="dt" idx="1"/>
          </p:nvPr>
        </p:nvSpPr>
        <p:spPr>
          <a:xfrm>
            <a:off x="3884613" y="0"/>
            <a:ext cx="2971800" cy="457200"/>
          </a:xfrm>
          <a:prstGeom prst="rect">
            <a:avLst/>
          </a:prstGeom>
          <a:noFill/>
          <a:ln w="9525">
            <a:noFill/>
          </a:ln>
        </p:spPr>
        <p:txBody>
          <a:bodyPr/>
          <a:p>
            <a:pPr lvl="0" algn="r"/>
            <a:fld id="{BB962C8B-B14F-4D97-AF65-F5344CB8AC3E}" type="datetimeFigureOut">
              <a:rPr lang="zh-CN" altLang="en-US" sz="1200" b="0" dirty="0"/>
            </a:fld>
            <a:endParaRPr lang="zh-CN" altLang="en-US" sz="1200" b="0" dirty="0"/>
          </a:p>
        </p:txBody>
      </p:sp>
      <p:sp>
        <p:nvSpPr>
          <p:cNvPr id="1561604" name="幻灯片图像占位符 1561603"/>
          <p:cNvSpPr>
            <a:spLocks noRot="1" noTextEdit="1"/>
          </p:cNvSpPr>
          <p:nvPr>
            <p:ph type="sldImg" idx="2"/>
          </p:nvPr>
        </p:nvSpPr>
        <p:spPr>
          <a:xfrm>
            <a:off x="688390" y="685800"/>
            <a:ext cx="5481221" cy="3429000"/>
          </a:xfrm>
          <a:prstGeom prst="rect">
            <a:avLst/>
          </a:prstGeom>
          <a:ln w="9525" cap="flat" cmpd="sng">
            <a:solidFill>
              <a:srgbClr val="000000"/>
            </a:solidFill>
            <a:prstDash val="solid"/>
            <a:miter/>
            <a:headEnd type="none" w="med" len="med"/>
            <a:tailEnd type="none" w="med" len="med"/>
          </a:ln>
        </p:spPr>
      </p:sp>
      <p:sp>
        <p:nvSpPr>
          <p:cNvPr id="1561605" name="文本占位符 1561604"/>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561606" name="页脚占位符 1561605"/>
          <p:cNvSpPr>
            <a:spLocks noGrp="1"/>
          </p:cNvSpPr>
          <p:nvPr>
            <p:ph type="ftr" sz="quarter" idx="4"/>
          </p:nvPr>
        </p:nvSpPr>
        <p:spPr>
          <a:xfrm>
            <a:off x="0" y="8685213"/>
            <a:ext cx="2971800" cy="457200"/>
          </a:xfrm>
          <a:prstGeom prst="rect">
            <a:avLst/>
          </a:prstGeom>
          <a:noFill/>
          <a:ln w="9525">
            <a:noFill/>
          </a:ln>
        </p:spPr>
        <p:txBody>
          <a:bodyPr anchor="b" anchorCtr="0"/>
          <a:p>
            <a:pPr lvl="0"/>
            <a:endParaRPr lang="zh-CN" altLang="en-US" sz="1200" b="0" dirty="0"/>
          </a:p>
        </p:txBody>
      </p:sp>
      <p:sp>
        <p:nvSpPr>
          <p:cNvPr id="1561607" name="灯片编号占位符 1561606"/>
          <p:cNvSpPr>
            <a:spLocks noGrp="1"/>
          </p:cNvSpPr>
          <p:nvPr>
            <p:ph type="sldNum" sz="quarter" idx="5"/>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1" fontAlgn="base" latinLnBrk="0" hangingPunct="1">
      <a:lnSpc>
        <a:spcPct val="100000"/>
      </a:lnSpc>
      <a:spcBef>
        <a:spcPct val="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transition>
    <p:diamon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diamond/>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diamond/>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diamond/>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transition>
    <p:diamond/>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diamond/>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transition>
    <p:diamond/>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transition>
    <p:diamond/>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diamond/>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diamond/>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186"/>
            <a:ext cx="6858000" cy="1991547"/>
          </a:xfrm>
          <a:prstGeom prst="rect">
            <a:avLst/>
          </a:prstGeom>
        </p:spPr>
        <p:txBody>
          <a:bodyPr anchor="b"/>
          <a:lstStyle>
            <a:lvl1pPr algn="ctr">
              <a:defRPr sz="375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004535"/>
            <a:ext cx="6858000" cy="1381105"/>
          </a:xfrm>
          <a:prstGeom prst="rect">
            <a:avLst/>
          </a:prstGeom>
        </p:spPr>
        <p:txBody>
          <a:bodyPr/>
          <a:lstStyle>
            <a:lvl1pPr marL="0" indent="0" algn="ctr">
              <a:buNone/>
              <a:defRPr sz="1500"/>
            </a:lvl1pPr>
            <a:lvl2pPr marL="285750" indent="0" algn="ctr">
              <a:buNone/>
              <a:defRPr sz="1250"/>
            </a:lvl2pPr>
            <a:lvl3pPr marL="572135" indent="0" algn="ctr">
              <a:buNone/>
              <a:defRPr sz="1125"/>
            </a:lvl3pPr>
            <a:lvl4pPr marL="857885" indent="0" algn="ctr">
              <a:buNone/>
              <a:defRPr sz="1000"/>
            </a:lvl4pPr>
            <a:lvl5pPr marL="1144270" indent="0" algn="ctr">
              <a:buNone/>
              <a:defRPr sz="1000"/>
            </a:lvl5pPr>
            <a:lvl6pPr marL="1430020" indent="0" algn="ctr">
              <a:buNone/>
              <a:defRPr sz="1000"/>
            </a:lvl6pPr>
            <a:lvl7pPr marL="1716405" indent="0" algn="ctr">
              <a:buNone/>
              <a:defRPr sz="1000"/>
            </a:lvl7pPr>
            <a:lvl8pPr marL="2002155" indent="0" algn="ctr">
              <a:buNone/>
              <a:defRPr sz="1000"/>
            </a:lvl8pPr>
            <a:lvl9pPr marL="2287905" indent="0" algn="ctr">
              <a:buNone/>
              <a:defRPr sz="1000"/>
            </a:lvl9pPr>
          </a:lstStyle>
          <a:p>
            <a:r>
              <a:rPr lang="zh-CN" altLang="en-US" smtClean="0"/>
              <a:t>单击此处编辑母版副标题样式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34760"/>
            <a:ext cx="8229600" cy="377546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128"/>
            <a:ext cx="7886700" cy="2379527"/>
          </a:xfrm>
          <a:prstGeom prst="rect">
            <a:avLst/>
          </a:prstGeom>
        </p:spPr>
        <p:txBody>
          <a:bodyPr anchor="b"/>
          <a:lstStyle>
            <a:lvl1pPr>
              <a:defRPr sz="375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828166"/>
            <a:ext cx="7886700" cy="1251337"/>
          </a:xfrm>
          <a:prstGeom prst="rect">
            <a:avLst/>
          </a:prstGeo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2135" indent="0">
              <a:buNone/>
              <a:defRPr sz="1125">
                <a:solidFill>
                  <a:schemeClr val="tx1">
                    <a:tint val="75000"/>
                  </a:schemeClr>
                </a:solidFill>
              </a:defRPr>
            </a:lvl3pPr>
            <a:lvl4pPr marL="857885" indent="0">
              <a:buNone/>
              <a:defRPr sz="1000">
                <a:solidFill>
                  <a:schemeClr val="tx1">
                    <a:tint val="75000"/>
                  </a:schemeClr>
                </a:solidFill>
              </a:defRPr>
            </a:lvl4pPr>
            <a:lvl5pPr marL="1144270" indent="0">
              <a:buNone/>
              <a:defRPr sz="1000">
                <a:solidFill>
                  <a:schemeClr val="tx1">
                    <a:tint val="75000"/>
                  </a:schemeClr>
                </a:solidFill>
              </a:defRPr>
            </a:lvl5pPr>
            <a:lvl6pPr marL="1430020" indent="0">
              <a:buNone/>
              <a:defRPr sz="1000">
                <a:solidFill>
                  <a:schemeClr val="tx1">
                    <a:tint val="75000"/>
                  </a:schemeClr>
                </a:solidFill>
              </a:defRPr>
            </a:lvl6pPr>
            <a:lvl7pPr marL="1716405" indent="0">
              <a:buNone/>
              <a:defRPr sz="1000">
                <a:solidFill>
                  <a:schemeClr val="tx1">
                    <a:tint val="75000"/>
                  </a:schemeClr>
                </a:solidFill>
              </a:defRPr>
            </a:lvl7pPr>
            <a:lvl8pPr marL="2002155" indent="0">
              <a:buNone/>
              <a:defRPr sz="1000">
                <a:solidFill>
                  <a:schemeClr val="tx1">
                    <a:tint val="75000"/>
                  </a:schemeClr>
                </a:solidFill>
              </a:defRPr>
            </a:lvl8pPr>
            <a:lvl9pPr marL="2287905" indent="0">
              <a:buNone/>
              <a:defRPr sz="10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522792"/>
            <a:ext cx="3886200" cy="3629541"/>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58"/>
            <a:ext cx="7886700" cy="110568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483432"/>
            <a:ext cx="3655181"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223248"/>
            <a:ext cx="3655181"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483432"/>
            <a:ext cx="3673182" cy="687242"/>
          </a:xfrm>
          <a:prstGeom prst="rect">
            <a:avLst/>
          </a:prstGeom>
        </p:spPr>
        <p:txBody>
          <a:bodyPr anchor="ctr" anchorCtr="0"/>
          <a:lstStyle>
            <a:lvl1pPr marL="0" indent="0">
              <a:buNone/>
              <a:defRPr sz="1750"/>
            </a:lvl1pPr>
            <a:lvl2pPr marL="285750" indent="0">
              <a:buNone/>
              <a:defRPr sz="1500"/>
            </a:lvl2pPr>
            <a:lvl3pPr marL="572135" indent="0">
              <a:buNone/>
              <a:defRPr sz="1250"/>
            </a:lvl3pPr>
            <a:lvl4pPr marL="857885" indent="0">
              <a:buNone/>
              <a:defRPr sz="1125"/>
            </a:lvl4pPr>
            <a:lvl5pPr marL="1144270" indent="0">
              <a:buNone/>
              <a:defRPr sz="1125"/>
            </a:lvl5pPr>
            <a:lvl6pPr marL="1430020" indent="0">
              <a:buNone/>
              <a:defRPr sz="1125"/>
            </a:lvl6pPr>
            <a:lvl7pPr marL="1716405" indent="0">
              <a:buNone/>
              <a:defRPr sz="1125"/>
            </a:lvl7pPr>
            <a:lvl8pPr marL="2002155" indent="0">
              <a:buNone/>
              <a:defRPr sz="1125"/>
            </a:lvl8pPr>
            <a:lvl9pPr marL="2287905" indent="0">
              <a:buNone/>
              <a:defRPr sz="1125"/>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223248"/>
            <a:ext cx="3673182" cy="293967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2949178"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823632"/>
            <a:ext cx="4629150" cy="4065192"/>
          </a:xfrm>
          <a:prstGeom prst="rect">
            <a:avLst/>
          </a:prstGeo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716120"/>
            <a:ext cx="2949178" cy="3179325"/>
          </a:xfrm>
          <a:prstGeom prst="rect">
            <a:avLst/>
          </a:prstGeom>
        </p:spPr>
        <p:txBody>
          <a:bodyPr/>
          <a:lstStyle>
            <a:lvl1pPr marL="0" indent="0">
              <a:buNone/>
              <a:defRPr sz="1000"/>
            </a:lvl1pPr>
            <a:lvl2pPr marL="285750" indent="0">
              <a:buNone/>
              <a:defRPr sz="875"/>
            </a:lvl2pPr>
            <a:lvl3pPr marL="572135" indent="0">
              <a:buNone/>
              <a:defRPr sz="750"/>
            </a:lvl3pPr>
            <a:lvl4pPr marL="857885" indent="0">
              <a:buNone/>
              <a:defRPr sz="625"/>
            </a:lvl4pPr>
            <a:lvl5pPr marL="1144270" indent="0">
              <a:buNone/>
              <a:defRPr sz="625"/>
            </a:lvl5pPr>
            <a:lvl6pPr marL="1430020" indent="0">
              <a:buNone/>
              <a:defRPr sz="625"/>
            </a:lvl6pPr>
            <a:lvl7pPr marL="1716405" indent="0">
              <a:buNone/>
              <a:defRPr sz="625"/>
            </a:lvl7pPr>
            <a:lvl8pPr marL="2002155" indent="0">
              <a:buNone/>
              <a:defRPr sz="625"/>
            </a:lvl8pPr>
            <a:lvl9pPr marL="2287905" indent="0">
              <a:buNone/>
              <a:defRPr sz="62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60"/>
            <a:ext cx="3124012" cy="1334760"/>
          </a:xfrm>
          <a:prstGeom prst="rect">
            <a:avLst/>
          </a:prstGeom>
        </p:spPr>
        <p:txBody>
          <a:bodyPr anchor="b"/>
          <a:lstStyle>
            <a:lvl1pPr>
              <a:defRPr sz="20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81361"/>
            <a:ext cx="4629150" cy="4507463"/>
          </a:xfrm>
          <a:prstGeom prst="rect">
            <a:avLst/>
          </a:prstGeom>
        </p:spPr>
        <p:txBody>
          <a:bodyPr/>
          <a:lstStyle>
            <a:lvl1pPr marL="0" indent="0">
              <a:buNone/>
              <a:defRPr sz="2000"/>
            </a:lvl1pPr>
            <a:lvl2pPr marL="285750" indent="0">
              <a:buNone/>
              <a:defRPr sz="1750"/>
            </a:lvl2pPr>
            <a:lvl3pPr marL="572135" indent="0">
              <a:buNone/>
              <a:defRPr sz="1500"/>
            </a:lvl3pPr>
            <a:lvl4pPr marL="857885" indent="0">
              <a:buNone/>
              <a:defRPr sz="1250"/>
            </a:lvl4pPr>
            <a:lvl5pPr marL="1144270" indent="0">
              <a:buNone/>
              <a:defRPr sz="1250"/>
            </a:lvl5pPr>
            <a:lvl6pPr marL="1430020" indent="0">
              <a:buNone/>
              <a:defRPr sz="1250"/>
            </a:lvl6pPr>
            <a:lvl7pPr marL="1716405" indent="0">
              <a:buNone/>
              <a:defRPr sz="1250"/>
            </a:lvl7pPr>
            <a:lvl8pPr marL="2002155" indent="0">
              <a:buNone/>
              <a:defRPr sz="1250"/>
            </a:lvl8pPr>
            <a:lvl9pPr marL="2287905" indent="0">
              <a:buNone/>
              <a:defRPr sz="1250"/>
            </a:lvl9pPr>
          </a:lstStyle>
          <a:p>
            <a:endParaRPr lang="zh-CN" altLang="en-US"/>
          </a:p>
        </p:txBody>
      </p:sp>
      <p:sp>
        <p:nvSpPr>
          <p:cNvPr id="4" name="文本占位符 3"/>
          <p:cNvSpPr>
            <a:spLocks noGrp="1"/>
          </p:cNvSpPr>
          <p:nvPr>
            <p:ph type="body" sz="half" idx="2"/>
          </p:nvPr>
        </p:nvSpPr>
        <p:spPr>
          <a:xfrm>
            <a:off x="629841" y="1716120"/>
            <a:ext cx="3124012" cy="3179325"/>
          </a:xfrm>
          <a:prstGeom prst="rect">
            <a:avLst/>
          </a:prstGeom>
        </p:spPr>
        <p:txBody>
          <a:bodyPr/>
          <a:lstStyle>
            <a:lvl1pPr marL="0" indent="0">
              <a:buNone/>
              <a:defRPr sz="1250"/>
            </a:lvl1pPr>
            <a:lvl2pPr marL="285750" indent="0">
              <a:buNone/>
              <a:defRPr sz="1125"/>
            </a:lvl2pPr>
            <a:lvl3pPr marL="572135" indent="0">
              <a:buNone/>
              <a:defRPr sz="1000"/>
            </a:lvl3pPr>
            <a:lvl4pPr marL="857885" indent="0">
              <a:buNone/>
              <a:defRPr sz="875"/>
            </a:lvl4pPr>
            <a:lvl5pPr marL="1144270" indent="0">
              <a:buNone/>
              <a:defRPr sz="875"/>
            </a:lvl5pPr>
            <a:lvl6pPr marL="1430020" indent="0">
              <a:buNone/>
              <a:defRPr sz="875"/>
            </a:lvl6pPr>
            <a:lvl7pPr marL="1716405" indent="0">
              <a:buNone/>
              <a:defRPr sz="875"/>
            </a:lvl7pPr>
            <a:lvl8pPr marL="2002155" indent="0">
              <a:buNone/>
              <a:defRPr sz="875"/>
            </a:lvl8pPr>
            <a:lvl9pPr marL="2287905" indent="0">
              <a:buNone/>
              <a:defRPr sz="875"/>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9346"/>
            <a:ext cx="8229600" cy="953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34760"/>
            <a:ext cx="8229600" cy="377546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58"/>
            <a:ext cx="1971675" cy="48477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04558"/>
            <a:ext cx="5800725" cy="48477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 name="矩形 6"/>
          <p:cNvSpPr/>
          <p:nvPr userDrawn="1"/>
        </p:nvSpPr>
        <p:spPr>
          <a:xfrm>
            <a:off x="0" y="0"/>
            <a:ext cx="9144000" cy="810390"/>
          </a:xfrm>
          <a:prstGeom prst="rect">
            <a:avLst/>
          </a:prstGeom>
          <a:solidFill>
            <a:srgbClr val="004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a:buFontTx/>
            </a:pPr>
            <a:endParaRPr lang="zh-CN" altLang="en-US" sz="1500" b="0" dirty="0">
              <a:solidFill>
                <a:srgbClr val="FFFFFF"/>
              </a:solidFill>
              <a:latin typeface="等线" charset="0"/>
            </a:endParaRPr>
          </a:p>
        </p:txBody>
      </p:sp>
      <p:sp>
        <p:nvSpPr>
          <p:cNvPr id="15" name="矩形 47"/>
          <p:cNvSpPr/>
          <p:nvPr userDrawn="1"/>
        </p:nvSpPr>
        <p:spPr>
          <a:xfrm rot="18900000" flipV="1">
            <a:off x="131763" y="689891"/>
            <a:ext cx="298450" cy="248943"/>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00" strike="noStrike" noProof="1"/>
          </a:p>
        </p:txBody>
      </p:sp>
      <p:sp>
        <p:nvSpPr>
          <p:cNvPr id="2" name="矩形 47"/>
          <p:cNvSpPr/>
          <p:nvPr userDrawn="1"/>
        </p:nvSpPr>
        <p:spPr>
          <a:xfrm rot="18900000" flipV="1">
            <a:off x="452438" y="749478"/>
            <a:ext cx="298450" cy="248943"/>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1" fmla="*/ 0 w 416623"/>
              <a:gd name="connsiteY0-2" fmla="*/ 416623 h 416623"/>
              <a:gd name="connsiteX1-3" fmla="*/ 416623 w 416623"/>
              <a:gd name="connsiteY1-4" fmla="*/ 0 h 416623"/>
              <a:gd name="connsiteX2-5" fmla="*/ 416623 w 416623"/>
              <a:gd name="connsiteY2-6" fmla="*/ 416623 h 416623"/>
              <a:gd name="connsiteX3-7" fmla="*/ 0 w 416623"/>
              <a:gd name="connsiteY3-8" fmla="*/ 416623 h 416623"/>
            </a:gdLst>
            <a:ahLst/>
            <a:cxnLst>
              <a:cxn ang="0">
                <a:pos x="connsiteX0-1" y="connsiteY0-2"/>
              </a:cxn>
              <a:cxn ang="0">
                <a:pos x="connsiteX1-3" y="connsiteY1-4"/>
              </a:cxn>
              <a:cxn ang="0">
                <a:pos x="connsiteX2-5" y="connsiteY2-6"/>
              </a:cxn>
              <a:cxn ang="0">
                <a:pos x="connsiteX3-7" y="connsiteY3-8"/>
              </a:cxn>
            </a:cxnLst>
            <a:rect l="l" t="t" r="r" b="b"/>
            <a:pathLst>
              <a:path w="416623" h="416623">
                <a:moveTo>
                  <a:pt x="0" y="416623"/>
                </a:moveTo>
                <a:lnTo>
                  <a:pt x="416623" y="0"/>
                </a:lnTo>
                <a:lnTo>
                  <a:pt x="416623" y="416623"/>
                </a:lnTo>
                <a:lnTo>
                  <a:pt x="0" y="4166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 name="矩形 2"/>
          <p:cNvSpPr/>
          <p:nvPr/>
        </p:nvSpPr>
        <p:spPr>
          <a:xfrm>
            <a:off x="0" y="4598831"/>
            <a:ext cx="9144000" cy="1121569"/>
          </a:xfrm>
          <a:prstGeom prst="rect">
            <a:avLst/>
          </a:prstGeom>
          <a:solidFill>
            <a:srgbClr val="004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a:buFontTx/>
            </a:pPr>
            <a:endParaRPr lang="zh-CN" altLang="en-US" sz="1500" b="0" dirty="0">
              <a:solidFill>
                <a:srgbClr val="FFFFFF"/>
              </a:solidFill>
              <a:latin typeface="等线"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75208" name="图片 1075207"/>
          <p:cNvPicPr>
            <a:picLocks noChangeAspect="1"/>
          </p:cNvPicPr>
          <p:nvPr userDrawn="1"/>
        </p:nvPicPr>
        <p:blipFill>
          <a:blip r:embed="rId12">
            <a:clrChange>
              <a:clrFrom>
                <a:srgbClr val="F2F2F2"/>
              </a:clrFrom>
              <a:clrTo>
                <a:srgbClr val="F2F2F2">
                  <a:alpha val="0"/>
                </a:srgbClr>
              </a:clrTo>
            </a:clrChange>
          </a:blip>
          <a:stretch>
            <a:fillRect/>
          </a:stretch>
        </p:blipFill>
        <p:spPr>
          <a:xfrm>
            <a:off x="8547100" y="9270"/>
            <a:ext cx="596900" cy="328393"/>
          </a:xfrm>
          <a:prstGeom prst="rect">
            <a:avLst/>
          </a:prstGeom>
          <a:noFill/>
          <a:ln w="19050">
            <a:noFill/>
          </a:ln>
        </p:spPr>
      </p:pic>
      <p:sp>
        <p:nvSpPr>
          <p:cNvPr id="1075212" name="矩形 1075211"/>
          <p:cNvSpPr/>
          <p:nvPr userDrawn="1"/>
        </p:nvSpPr>
        <p:spPr>
          <a:xfrm>
            <a:off x="8571548" y="17215"/>
            <a:ext cx="525780" cy="297180"/>
          </a:xfrm>
          <a:prstGeom prst="rect">
            <a:avLst/>
          </a:prstGeom>
          <a:noFill/>
          <a:ln w="19050">
            <a:noFill/>
          </a:ln>
        </p:spPr>
        <p:txBody>
          <a:bodyPr wrap="none" anchor="t" anchorCtr="0">
            <a:spAutoFit/>
          </a:bodyPr>
          <a:p>
            <a:pPr lvl="0" algn="ctr"/>
            <a:r>
              <a:rPr lang="zh-CN" altLang="en-US" sz="1335" b="1" dirty="0">
                <a:latin typeface="Arial" panose="020B0604020202020204" pitchFamily="34" charset="0"/>
                <a:ea typeface="方正卡通简体" pitchFamily="65" charset="-122"/>
              </a:rPr>
              <a:t>返回</a:t>
            </a:r>
            <a:endParaRPr lang="zh-CN" altLang="en-US" sz="1335" b="1" dirty="0">
              <a:latin typeface="Arial" panose="020B0604020202020204" pitchFamily="34" charset="0"/>
              <a:ea typeface="方正卡通简体" pitchFamily="65" charset="-122"/>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diamond/>
  </p:transition>
  <p:hf sldNum="0" hdr="0" ftr="0" dt="0"/>
  <p:txStyles>
    <p:titleStyle>
      <a:lvl1pPr marL="0" lvl="0" indent="0" algn="l" defTabSz="762635" rtl="0" eaLnBrk="1" fontAlgn="base" latinLnBrk="0" hangingPunct="1">
        <a:lnSpc>
          <a:spcPct val="100000"/>
        </a:lnSpc>
        <a:spcBef>
          <a:spcPct val="0"/>
        </a:spcBef>
        <a:spcAft>
          <a:spcPct val="0"/>
        </a:spcAft>
        <a:buNone/>
        <a:defRPr sz="3670" b="0" i="0" u="none" kern="1200" baseline="0">
          <a:solidFill>
            <a:schemeClr val="tx1"/>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lr>
          <a:schemeClr val="bg2"/>
        </a:buClr>
        <a:buSzPct val="75000"/>
        <a:buFont typeface="Wingdings" panose="05000000000000000000" pitchFamily="2" charset="2"/>
        <a:buChar char="n"/>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lr>
          <a:schemeClr val="accent2"/>
        </a:buClr>
        <a:buSzPct val="80000"/>
        <a:buFont typeface="Wingdings" panose="05000000000000000000" pitchFamily="2" charset="2"/>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lr>
          <a:schemeClr val="bg2"/>
        </a:buClr>
        <a:buSzPct val="65000"/>
        <a:buFont typeface="Wingdings" panose="05000000000000000000" pitchFamily="2" charset="2"/>
        <a:buChar char="n"/>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lr>
          <a:schemeClr val="accent2"/>
        </a:buClr>
        <a:buSzPct val="70000"/>
        <a:buFont typeface="Wingdings" panose="05000000000000000000" pitchFamily="2" charset="2"/>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lr>
          <a:schemeClr val="bg2"/>
        </a:buClr>
        <a:buSzTx/>
        <a:buFont typeface="Wingdings" panose="05000000000000000000" pitchFamily="2" charset="2"/>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lr>
          <a:schemeClr val="bg2"/>
        </a:buClr>
        <a:buSzTx/>
        <a:buFont typeface="Wingdings" panose="05000000000000000000" pitchFamily="2" charset="2"/>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lr>
          <a:schemeClr val="bg2"/>
        </a:buClr>
        <a:buSzTx/>
        <a:buFont typeface="Wingdings" panose="05000000000000000000" pitchFamily="2" charset="2"/>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lr>
          <a:schemeClr val="bg2"/>
        </a:buClr>
        <a:buSzTx/>
        <a:buFont typeface="Wingdings" panose="05000000000000000000" pitchFamily="2" charset="2"/>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lr>
          <a:schemeClr val="bg2"/>
        </a:buClr>
        <a:buSzTx/>
        <a:buFont typeface="Wingdings" panose="05000000000000000000" pitchFamily="2" charset="2"/>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762635" rtl="0" eaLnBrk="1" fontAlgn="base" latinLnBrk="0" hangingPunct="1">
        <a:lnSpc>
          <a:spcPct val="100000"/>
        </a:lnSpc>
        <a:spcBef>
          <a:spcPct val="0"/>
        </a:spcBef>
        <a:spcAft>
          <a:spcPct val="0"/>
        </a:spcAft>
        <a:buNone/>
        <a:defRPr sz="3670" b="0" i="0" u="none" kern="1200" baseline="0">
          <a:solidFill>
            <a:schemeClr val="tx2"/>
          </a:solidFill>
          <a:latin typeface="+mj-lt"/>
          <a:ea typeface="+mj-ea"/>
          <a:cs typeface="+mj-cs"/>
        </a:defRPr>
      </a:lvl1pPr>
    </p:titleStyle>
    <p:bodyStyle>
      <a:lvl1pPr marL="285750" lvl="0" indent="-285750" algn="l" defTabSz="762635" rtl="0" eaLnBrk="1" fontAlgn="base" latinLnBrk="0" hangingPunct="1">
        <a:lnSpc>
          <a:spcPct val="100000"/>
        </a:lnSpc>
        <a:spcBef>
          <a:spcPts val="80"/>
        </a:spcBef>
        <a:spcAft>
          <a:spcPct val="0"/>
        </a:spcAft>
        <a:buChar char="•"/>
        <a:defRPr sz="2670" b="0" i="0" u="none" kern="1200" baseline="0">
          <a:solidFill>
            <a:schemeClr val="tx1"/>
          </a:solidFill>
          <a:latin typeface="+mn-lt"/>
          <a:ea typeface="+mn-ea"/>
          <a:cs typeface="+mn-cs"/>
        </a:defRPr>
      </a:lvl1pPr>
      <a:lvl2pPr marL="619760" lvl="1" indent="-238125" algn="l" defTabSz="762635" rtl="0" eaLnBrk="1" fontAlgn="base" latinLnBrk="0" hangingPunct="1">
        <a:lnSpc>
          <a:spcPct val="100000"/>
        </a:lnSpc>
        <a:spcBef>
          <a:spcPts val="80"/>
        </a:spcBef>
        <a:spcAft>
          <a:spcPct val="0"/>
        </a:spcAft>
        <a:buChar char="–"/>
        <a:defRPr sz="2335" b="0" i="0" u="none" kern="1200" baseline="0">
          <a:solidFill>
            <a:schemeClr val="tx1"/>
          </a:solidFill>
          <a:latin typeface="+mn-lt"/>
          <a:ea typeface="+mn-ea"/>
          <a:cs typeface="+mn-cs"/>
        </a:defRPr>
      </a:lvl2pPr>
      <a:lvl3pPr marL="953135" lvl="2" indent="-190500" algn="l" defTabSz="762635" rtl="0" eaLnBrk="1" fontAlgn="base" latinLnBrk="0" hangingPunct="1">
        <a:lnSpc>
          <a:spcPct val="100000"/>
        </a:lnSpc>
        <a:spcBef>
          <a:spcPts val="80"/>
        </a:spcBef>
        <a:spcAft>
          <a:spcPct val="0"/>
        </a:spcAft>
        <a:buChar char="•"/>
        <a:defRPr sz="2000" b="0" i="0" u="none" kern="1200" baseline="0">
          <a:solidFill>
            <a:schemeClr val="tx1"/>
          </a:solidFill>
          <a:latin typeface="+mn-lt"/>
          <a:ea typeface="+mn-ea"/>
          <a:cs typeface="+mn-cs"/>
        </a:defRPr>
      </a:lvl3pPr>
      <a:lvl4pPr marL="1334770" lvl="3"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4pPr>
      <a:lvl5pPr marL="1716405" lvl="4"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5pPr>
      <a:lvl6pPr marL="2097405" lvl="5"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6pPr>
      <a:lvl7pPr marL="2479040" lvl="6"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7pPr>
      <a:lvl8pPr marL="2860040" lvl="7"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8pPr>
      <a:lvl9pPr marL="3241675" lvl="8" indent="-190500" algn="l" defTabSz="762635" rtl="0" eaLnBrk="1" fontAlgn="base" latinLnBrk="0" hangingPunct="1">
        <a:lnSpc>
          <a:spcPct val="100000"/>
        </a:lnSpc>
        <a:spcBef>
          <a:spcPts val="80"/>
        </a:spcBef>
        <a:spcAft>
          <a:spcPct val="0"/>
        </a:spcAft>
        <a:buChar char="»"/>
        <a:defRPr sz="1670" b="0" i="0" u="none" kern="1200" baseline="0">
          <a:solidFill>
            <a:schemeClr val="tx1"/>
          </a:solidFill>
          <a:latin typeface="+mn-lt"/>
          <a:ea typeface="+mn-ea"/>
          <a:cs typeface="+mn-cs"/>
        </a:defRPr>
      </a:lvl9pPr>
    </p:bodyStyle>
    <p:otherStyle>
      <a:lvl1pPr marL="0" lvl="0" indent="0" algn="l" defTabSz="762635" rtl="0" eaLnBrk="1" fontAlgn="base" latinLnBrk="0" hangingPunct="1">
        <a:lnSpc>
          <a:spcPct val="100000"/>
        </a:lnSpc>
        <a:spcBef>
          <a:spcPct val="0"/>
        </a:spcBef>
        <a:spcAft>
          <a:spcPct val="0"/>
        </a:spcAft>
        <a:buFont typeface="Arial" panose="020B0604020202020204" pitchFamily="34" charset="0"/>
        <a:buNone/>
        <a:defRPr sz="1500" b="0" i="0" u="none" kern="1200" baseline="0">
          <a:solidFill>
            <a:schemeClr val="tx1"/>
          </a:solidFill>
          <a:latin typeface="+mn-lt"/>
          <a:ea typeface="+mn-ea"/>
          <a:cs typeface="+mn-cs"/>
        </a:defRPr>
      </a:lvl1pPr>
      <a:lvl2pPr marL="381635" lvl="1"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2pPr>
      <a:lvl3pPr marL="762635" lvl="2"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3pPr>
      <a:lvl4pPr marL="1144270" lvl="3"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4pPr>
      <a:lvl5pPr marL="1525270" lvl="4"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5pPr>
      <a:lvl6pPr marL="1906905" lvl="5"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6pPr>
      <a:lvl7pPr marL="2287905" lvl="6"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7pPr>
      <a:lvl8pPr marL="2669540" lvl="7"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8pPr>
      <a:lvl9pPr marL="3051175" lvl="8" indent="0" algn="ctr"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95.x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emf"/><Relationship Id="rId3" Type="http://schemas.openxmlformats.org/officeDocument/2006/relationships/oleObject" Target="../embeddings/oleObject7.bin"/><Relationship Id="rId2" Type="http://schemas.openxmlformats.org/officeDocument/2006/relationships/image" Target="../media/image7.e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84.xml"/><Relationship Id="rId2" Type="http://schemas.openxmlformats.org/officeDocument/2006/relationships/image" Target="../media/image10.emf"/><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95.xml"/><Relationship Id="rId2" Type="http://schemas.openxmlformats.org/officeDocument/2006/relationships/image" Target="../media/image5.emf"/><Relationship Id="rId1"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95.xml"/><Relationship Id="rId2" Type="http://schemas.openxmlformats.org/officeDocument/2006/relationships/image" Target="../media/image10.emf"/><Relationship Id="rId1"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84.xml"/><Relationship Id="rId4" Type="http://schemas.openxmlformats.org/officeDocument/2006/relationships/image" Target="../media/image12.emf"/><Relationship Id="rId3" Type="http://schemas.openxmlformats.org/officeDocument/2006/relationships/oleObject" Target="../embeddings/oleObject13.bin"/><Relationship Id="rId2" Type="http://schemas.openxmlformats.org/officeDocument/2006/relationships/image" Target="../media/image11.emf"/><Relationship Id="rId1"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84.xml"/><Relationship Id="rId2" Type="http://schemas.openxmlformats.org/officeDocument/2006/relationships/image" Target="../media/image13.emf"/><Relationship Id="rId1"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84.xml"/><Relationship Id="rId2" Type="http://schemas.openxmlformats.org/officeDocument/2006/relationships/image" Target="../media/image14.emf"/><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84.xml"/><Relationship Id="rId2" Type="http://schemas.openxmlformats.org/officeDocument/2006/relationships/image" Target="../media/image15.emf"/><Relationship Id="rId1"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84.xml"/><Relationship Id="rId2" Type="http://schemas.openxmlformats.org/officeDocument/2006/relationships/image" Target="../media/image16.emf"/><Relationship Id="rId1"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84.xml"/><Relationship Id="rId4" Type="http://schemas.openxmlformats.org/officeDocument/2006/relationships/image" Target="../media/image18.emf"/><Relationship Id="rId3" Type="http://schemas.openxmlformats.org/officeDocument/2006/relationships/oleObject" Target="../embeddings/oleObject19.bin"/><Relationship Id="rId2" Type="http://schemas.openxmlformats.org/officeDocument/2006/relationships/image" Target="../media/image17.emf"/><Relationship Id="rId1"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84.xml"/><Relationship Id="rId4" Type="http://schemas.openxmlformats.org/officeDocument/2006/relationships/image" Target="../media/image20.emf"/><Relationship Id="rId3" Type="http://schemas.openxmlformats.org/officeDocument/2006/relationships/oleObject" Target="../embeddings/oleObject21.bin"/><Relationship Id="rId2" Type="http://schemas.openxmlformats.org/officeDocument/2006/relationships/image" Target="../media/image19.emf"/><Relationship Id="rId1"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84.xml"/><Relationship Id="rId2" Type="http://schemas.openxmlformats.org/officeDocument/2006/relationships/image" Target="../media/image21.emf"/><Relationship Id="rId1"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84.xml"/><Relationship Id="rId4" Type="http://schemas.openxmlformats.org/officeDocument/2006/relationships/image" Target="../media/image23.emf"/><Relationship Id="rId3" Type="http://schemas.openxmlformats.org/officeDocument/2006/relationships/oleObject" Target="../embeddings/oleObject24.bin"/><Relationship Id="rId2" Type="http://schemas.openxmlformats.org/officeDocument/2006/relationships/image" Target="../media/image22.emf"/><Relationship Id="rId1"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84.xml"/><Relationship Id="rId2" Type="http://schemas.openxmlformats.org/officeDocument/2006/relationships/image" Target="../media/image24.emf"/><Relationship Id="rId1"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84.xml"/><Relationship Id="rId2" Type="http://schemas.openxmlformats.org/officeDocument/2006/relationships/image" Target="../media/image25.emf"/><Relationship Id="rId1"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84.xml"/><Relationship Id="rId4" Type="http://schemas.openxmlformats.org/officeDocument/2006/relationships/image" Target="../media/image27.emf"/><Relationship Id="rId3" Type="http://schemas.openxmlformats.org/officeDocument/2006/relationships/oleObject" Target="../embeddings/oleObject28.bin"/><Relationship Id="rId2" Type="http://schemas.openxmlformats.org/officeDocument/2006/relationships/image" Target="../media/image26.emf"/><Relationship Id="rId1"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84.xml"/><Relationship Id="rId4" Type="http://schemas.openxmlformats.org/officeDocument/2006/relationships/image" Target="../media/image29.emf"/><Relationship Id="rId3" Type="http://schemas.openxmlformats.org/officeDocument/2006/relationships/oleObject" Target="../embeddings/oleObject30.bin"/><Relationship Id="rId2" Type="http://schemas.openxmlformats.org/officeDocument/2006/relationships/image" Target="../media/image28.emf"/><Relationship Id="rId1" Type="http://schemas.openxmlformats.org/officeDocument/2006/relationships/oleObject" Target="../embeddings/oleObject29.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84.xml"/><Relationship Id="rId2" Type="http://schemas.openxmlformats.org/officeDocument/2006/relationships/image" Target="../media/image30.emf"/><Relationship Id="rId1"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84.xml"/><Relationship Id="rId4" Type="http://schemas.openxmlformats.org/officeDocument/2006/relationships/image" Target="../media/image32.emf"/><Relationship Id="rId3" Type="http://schemas.openxmlformats.org/officeDocument/2006/relationships/oleObject" Target="../embeddings/oleObject33.bin"/><Relationship Id="rId2" Type="http://schemas.openxmlformats.org/officeDocument/2006/relationships/image" Target="../media/image31.emf"/><Relationship Id="rId1"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84.xml"/><Relationship Id="rId2" Type="http://schemas.openxmlformats.org/officeDocument/2006/relationships/image" Target="../media/image33.emf"/><Relationship Id="rId1"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84.xml"/><Relationship Id="rId4" Type="http://schemas.openxmlformats.org/officeDocument/2006/relationships/image" Target="../media/image35.emf"/><Relationship Id="rId3" Type="http://schemas.openxmlformats.org/officeDocument/2006/relationships/oleObject" Target="../embeddings/oleObject36.bin"/><Relationship Id="rId2" Type="http://schemas.openxmlformats.org/officeDocument/2006/relationships/image" Target="../media/image34.emf"/><Relationship Id="rId1" Type="http://schemas.openxmlformats.org/officeDocument/2006/relationships/oleObject" Target="../embeddings/oleObject35.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84.xml"/><Relationship Id="rId2" Type="http://schemas.openxmlformats.org/officeDocument/2006/relationships/image" Target="../media/image36.emf"/><Relationship Id="rId1" Type="http://schemas.openxmlformats.org/officeDocument/2006/relationships/oleObject" Target="../embeddings/oleObject37.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84.xml"/><Relationship Id="rId2" Type="http://schemas.openxmlformats.org/officeDocument/2006/relationships/image" Target="../media/image37.emf"/><Relationship Id="rId1"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84.xml"/><Relationship Id="rId2" Type="http://schemas.openxmlformats.org/officeDocument/2006/relationships/image" Target="../media/image38.emf"/><Relationship Id="rId1" Type="http://schemas.openxmlformats.org/officeDocument/2006/relationships/oleObject" Target="../embeddings/oleObject39.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84.xml"/><Relationship Id="rId4" Type="http://schemas.openxmlformats.org/officeDocument/2006/relationships/image" Target="../media/image40.emf"/><Relationship Id="rId3" Type="http://schemas.openxmlformats.org/officeDocument/2006/relationships/oleObject" Target="../embeddings/oleObject41.bin"/><Relationship Id="rId2" Type="http://schemas.openxmlformats.org/officeDocument/2006/relationships/image" Target="../media/image39.emf"/><Relationship Id="rId1"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84.xml"/><Relationship Id="rId6" Type="http://schemas.openxmlformats.org/officeDocument/2006/relationships/image" Target="../media/image43.emf"/><Relationship Id="rId5" Type="http://schemas.openxmlformats.org/officeDocument/2006/relationships/oleObject" Target="../embeddings/oleObject44.bin"/><Relationship Id="rId4" Type="http://schemas.openxmlformats.org/officeDocument/2006/relationships/image" Target="../media/image42.emf"/><Relationship Id="rId3" Type="http://schemas.openxmlformats.org/officeDocument/2006/relationships/oleObject" Target="../embeddings/oleObject43.bin"/><Relationship Id="rId2" Type="http://schemas.openxmlformats.org/officeDocument/2006/relationships/image" Target="../media/image41.emf"/><Relationship Id="rId1" Type="http://schemas.openxmlformats.org/officeDocument/2006/relationships/oleObject" Target="../embeddings/oleObject42.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84.xml"/><Relationship Id="rId2" Type="http://schemas.openxmlformats.org/officeDocument/2006/relationships/image" Target="../media/image44.emf"/><Relationship Id="rId1" Type="http://schemas.openxmlformats.org/officeDocument/2006/relationships/oleObject" Target="../embeddings/oleObject45.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84.xml"/><Relationship Id="rId2" Type="http://schemas.openxmlformats.org/officeDocument/2006/relationships/image" Target="../media/image45.emf"/><Relationship Id="rId1" Type="http://schemas.openxmlformats.org/officeDocument/2006/relationships/oleObject" Target="../embeddings/oleObject46.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84.xml"/><Relationship Id="rId4" Type="http://schemas.openxmlformats.org/officeDocument/2006/relationships/image" Target="../media/image47.emf"/><Relationship Id="rId3" Type="http://schemas.openxmlformats.org/officeDocument/2006/relationships/oleObject" Target="../embeddings/oleObject48.bin"/><Relationship Id="rId2" Type="http://schemas.openxmlformats.org/officeDocument/2006/relationships/image" Target="../media/image46.emf"/><Relationship Id="rId1" Type="http://schemas.openxmlformats.org/officeDocument/2006/relationships/oleObject" Target="../embeddings/oleObject47.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84.xml"/><Relationship Id="rId2" Type="http://schemas.openxmlformats.org/officeDocument/2006/relationships/image" Target="../media/image48.emf"/><Relationship Id="rId1" Type="http://schemas.openxmlformats.org/officeDocument/2006/relationships/oleObject" Target="../embeddings/oleObject49.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84.xml"/><Relationship Id="rId2" Type="http://schemas.openxmlformats.org/officeDocument/2006/relationships/image" Target="../media/image49.emf"/><Relationship Id="rId1" Type="http://schemas.openxmlformats.org/officeDocument/2006/relationships/oleObject" Target="../embeddings/oleObject50.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84.xml"/><Relationship Id="rId2" Type="http://schemas.openxmlformats.org/officeDocument/2006/relationships/image" Target="../media/image50.emf"/><Relationship Id="rId1" Type="http://schemas.openxmlformats.org/officeDocument/2006/relationships/oleObject" Target="../embeddings/oleObject51.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84.xml"/><Relationship Id="rId4" Type="http://schemas.openxmlformats.org/officeDocument/2006/relationships/image" Target="../media/image52.emf"/><Relationship Id="rId3" Type="http://schemas.openxmlformats.org/officeDocument/2006/relationships/oleObject" Target="../embeddings/oleObject53.bin"/><Relationship Id="rId2" Type="http://schemas.openxmlformats.org/officeDocument/2006/relationships/image" Target="../media/image51.emf"/><Relationship Id="rId1" Type="http://schemas.openxmlformats.org/officeDocument/2006/relationships/oleObject" Target="../embeddings/oleObject52.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84.xml"/><Relationship Id="rId4" Type="http://schemas.openxmlformats.org/officeDocument/2006/relationships/image" Target="../media/image54.emf"/><Relationship Id="rId3" Type="http://schemas.openxmlformats.org/officeDocument/2006/relationships/oleObject" Target="../embeddings/oleObject55.bin"/><Relationship Id="rId2" Type="http://schemas.openxmlformats.org/officeDocument/2006/relationships/image" Target="../media/image53.emf"/><Relationship Id="rId1" Type="http://schemas.openxmlformats.org/officeDocument/2006/relationships/oleObject" Target="../embeddings/oleObject54.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40.vml"/><Relationship Id="rId5" Type="http://schemas.openxmlformats.org/officeDocument/2006/relationships/slideLayout" Target="../slideLayouts/slideLayout84.xml"/><Relationship Id="rId4" Type="http://schemas.openxmlformats.org/officeDocument/2006/relationships/image" Target="../media/image56.emf"/><Relationship Id="rId3" Type="http://schemas.openxmlformats.org/officeDocument/2006/relationships/oleObject" Target="../embeddings/oleObject57.bin"/><Relationship Id="rId2" Type="http://schemas.openxmlformats.org/officeDocument/2006/relationships/image" Target="../media/image55.emf"/><Relationship Id="rId1" Type="http://schemas.openxmlformats.org/officeDocument/2006/relationships/oleObject" Target="../embeddings/oleObject56.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41.vml"/><Relationship Id="rId3" Type="http://schemas.openxmlformats.org/officeDocument/2006/relationships/slideLayout" Target="../slideLayouts/slideLayout84.xml"/><Relationship Id="rId2" Type="http://schemas.openxmlformats.org/officeDocument/2006/relationships/image" Target="../media/image57.emf"/><Relationship Id="rId1" Type="http://schemas.openxmlformats.org/officeDocument/2006/relationships/oleObject" Target="../embeddings/oleObject58.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84.xml"/><Relationship Id="rId4" Type="http://schemas.openxmlformats.org/officeDocument/2006/relationships/image" Target="../media/image59.emf"/><Relationship Id="rId3" Type="http://schemas.openxmlformats.org/officeDocument/2006/relationships/oleObject" Target="../embeddings/oleObject60.bin"/><Relationship Id="rId2" Type="http://schemas.openxmlformats.org/officeDocument/2006/relationships/image" Target="../media/image58.emf"/><Relationship Id="rId1" Type="http://schemas.openxmlformats.org/officeDocument/2006/relationships/oleObject" Target="../embeddings/oleObject59.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84.xml"/><Relationship Id="rId2" Type="http://schemas.openxmlformats.org/officeDocument/2006/relationships/image" Target="../media/image60.emf"/><Relationship Id="rId1" Type="http://schemas.openxmlformats.org/officeDocument/2006/relationships/oleObject" Target="../embeddings/oleObject61.bin"/></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84.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84.xml"/><Relationship Id="rId2" Type="http://schemas.openxmlformats.org/officeDocument/2006/relationships/image" Target="../media/image61.emf"/><Relationship Id="rId1" Type="http://schemas.openxmlformats.org/officeDocument/2006/relationships/oleObject" Target="../embeddings/oleObject62.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84.xml"/><Relationship Id="rId2" Type="http://schemas.openxmlformats.org/officeDocument/2006/relationships/image" Target="../media/image62.emf"/><Relationship Id="rId1" Type="http://schemas.openxmlformats.org/officeDocument/2006/relationships/oleObject" Target="../embeddings/oleObject63.bin"/></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46.vml"/><Relationship Id="rId5" Type="http://schemas.openxmlformats.org/officeDocument/2006/relationships/slideLayout" Target="../slideLayouts/slideLayout84.xml"/><Relationship Id="rId4" Type="http://schemas.openxmlformats.org/officeDocument/2006/relationships/image" Target="../media/image64.emf"/><Relationship Id="rId3" Type="http://schemas.openxmlformats.org/officeDocument/2006/relationships/oleObject" Target="../embeddings/oleObject65.bin"/><Relationship Id="rId2" Type="http://schemas.openxmlformats.org/officeDocument/2006/relationships/image" Target="../media/image63.emf"/><Relationship Id="rId1" Type="http://schemas.openxmlformats.org/officeDocument/2006/relationships/oleObject" Target="../embeddings/oleObject64.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84.xml"/><Relationship Id="rId2" Type="http://schemas.openxmlformats.org/officeDocument/2006/relationships/image" Target="../media/image65.emf"/><Relationship Id="rId1" Type="http://schemas.openxmlformats.org/officeDocument/2006/relationships/oleObject" Target="../embeddings/oleObject66.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48.vml"/><Relationship Id="rId5" Type="http://schemas.openxmlformats.org/officeDocument/2006/relationships/slideLayout" Target="../slideLayouts/slideLayout84.xml"/><Relationship Id="rId4" Type="http://schemas.openxmlformats.org/officeDocument/2006/relationships/image" Target="../media/image67.emf"/><Relationship Id="rId3" Type="http://schemas.openxmlformats.org/officeDocument/2006/relationships/oleObject" Target="../embeddings/oleObject68.bin"/><Relationship Id="rId2" Type="http://schemas.openxmlformats.org/officeDocument/2006/relationships/image" Target="../media/image66.emf"/><Relationship Id="rId1" Type="http://schemas.openxmlformats.org/officeDocument/2006/relationships/oleObject" Target="../embeddings/oleObject67.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84.xml"/><Relationship Id="rId2" Type="http://schemas.openxmlformats.org/officeDocument/2006/relationships/image" Target="../media/image68.emf"/><Relationship Id="rId1" Type="http://schemas.openxmlformats.org/officeDocument/2006/relationships/oleObject" Target="../embeddings/oleObject69.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50.vml"/><Relationship Id="rId5" Type="http://schemas.openxmlformats.org/officeDocument/2006/relationships/slideLayout" Target="../slideLayouts/slideLayout84.xml"/><Relationship Id="rId4" Type="http://schemas.openxmlformats.org/officeDocument/2006/relationships/image" Target="../media/image70.emf"/><Relationship Id="rId3" Type="http://schemas.openxmlformats.org/officeDocument/2006/relationships/oleObject" Target="../embeddings/oleObject71.bin"/><Relationship Id="rId2" Type="http://schemas.openxmlformats.org/officeDocument/2006/relationships/image" Target="../media/image69.emf"/><Relationship Id="rId1" Type="http://schemas.openxmlformats.org/officeDocument/2006/relationships/oleObject" Target="../embeddings/oleObject70.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84.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84.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84.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95.xml"/><Relationship Id="rId2" Type="http://schemas.openxmlformats.org/officeDocument/2006/relationships/image" Target="../media/image5.e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89737" y="-243"/>
            <a:ext cx="8953947" cy="5654675"/>
          </a:xfrm>
          <a:prstGeom prst="rect">
            <a:avLst/>
          </a:prstGeom>
          <a:noFill/>
          <a:ln w="9525">
            <a:noFill/>
          </a:ln>
        </p:spPr>
        <p:txBody>
          <a:bodyPr wrap="square">
            <a:spAutoFit/>
          </a:bodyPr>
          <a:p>
            <a:pPr indent="0" algn="l" fontAlgn="auto">
              <a:lnSpc>
                <a:spcPct val="100000"/>
              </a:lnSpc>
            </a:pPr>
            <a:r>
              <a:rPr lang="zh-CN" sz="1500" b="1" kern="0" spc="-130">
                <a:solidFill>
                  <a:srgbClr val="000000"/>
                </a:solidFill>
                <a:ea typeface="宋体" panose="02010600030101010101" pitchFamily="2" charset="-122"/>
                <a:sym typeface="+mn-ea"/>
              </a:rPr>
              <a:t>（</a:t>
            </a:r>
            <a:r>
              <a:rPr lang="en-US" sz="1500" b="1" kern="0" spc="-130">
                <a:ln w="22225">
                  <a:solidFill>
                    <a:schemeClr val="accent2"/>
                  </a:solidFill>
                  <a:prstDash val="solid"/>
                </a:ln>
                <a:solidFill>
                  <a:schemeClr val="accent2">
                    <a:lumMod val="40000"/>
                    <a:lumOff val="60000"/>
                  </a:schemeClr>
                </a:solidFill>
                <a:effectLst/>
                <a:latin typeface="Times New Roman" panose="02020603050405020304" pitchFamily="18" charset="0"/>
                <a:sym typeface="+mn-ea"/>
              </a:rPr>
              <a:t>20</a:t>
            </a:r>
            <a:r>
              <a:rPr lang="en-US" altLang="zh-CN" sz="1500" b="1" kern="0" spc="-130">
                <a:ln w="22225">
                  <a:solidFill>
                    <a:schemeClr val="accent2"/>
                  </a:solidFill>
                  <a:prstDash val="solid"/>
                </a:ln>
                <a:solidFill>
                  <a:schemeClr val="accent2">
                    <a:lumMod val="40000"/>
                    <a:lumOff val="60000"/>
                  </a:schemeClr>
                </a:solidFill>
                <a:effectLst/>
                <a:ea typeface="宋体" panose="02010600030101010101" pitchFamily="2" charset="-122"/>
                <a:sym typeface="+mn-ea"/>
              </a:rPr>
              <a:t>18</a:t>
            </a:r>
            <a:r>
              <a:rPr lang="zh-CN" altLang="en-US" sz="1500" b="1" kern="0" spc="-130">
                <a:ln w="22225">
                  <a:solidFill>
                    <a:schemeClr val="accent2"/>
                  </a:solidFill>
                  <a:prstDash val="solid"/>
                </a:ln>
                <a:solidFill>
                  <a:schemeClr val="accent2">
                    <a:lumMod val="40000"/>
                    <a:lumOff val="60000"/>
                  </a:schemeClr>
                </a:solidFill>
                <a:effectLst/>
                <a:ea typeface="宋体" panose="02010600030101010101" pitchFamily="2" charset="-122"/>
                <a:sym typeface="+mn-ea"/>
              </a:rPr>
              <a:t>全国</a:t>
            </a:r>
            <a:r>
              <a:rPr lang="zh-CN" altLang="en-US" sz="1500" b="1" kern="0" spc="-130">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sym typeface="+mn-ea"/>
              </a:rPr>
              <a:t>Ⅰ</a:t>
            </a:r>
            <a:r>
              <a:rPr lang="zh-CN" sz="1500" b="1" kern="0" spc="-130">
                <a:solidFill>
                  <a:srgbClr val="000000"/>
                </a:solidFill>
                <a:ea typeface="宋体" panose="02010600030101010101" pitchFamily="2" charset="-122"/>
                <a:sym typeface="+mn-ea"/>
              </a:rPr>
              <a:t>）</a:t>
            </a:r>
            <a:r>
              <a:rPr lang="zh-CN" sz="1500" b="1" kern="0" spc="-130">
                <a:solidFill>
                  <a:srgbClr val="000000"/>
                </a:solidFill>
                <a:ea typeface="宋体" panose="02010600030101010101" pitchFamily="2" charset="-122"/>
              </a:rPr>
              <a:t>语言文字运用</a:t>
            </a:r>
            <a:r>
              <a:rPr lang="en-US" altLang="zh-CN" sz="1500" b="1" kern="0" spc="-130">
                <a:solidFill>
                  <a:srgbClr val="000000"/>
                </a:solidFill>
                <a:ea typeface="宋体" panose="02010600030101010101" pitchFamily="2" charset="-122"/>
              </a:rPr>
              <a:t>  </a:t>
            </a:r>
            <a:r>
              <a:rPr lang="zh-CN" sz="1500" b="0" kern="0" spc="-130">
                <a:solidFill>
                  <a:srgbClr val="000000"/>
                </a:solidFill>
                <a:ea typeface="宋体" panose="02010600030101010101" pitchFamily="2" charset="-122"/>
              </a:rPr>
              <a:t>阅读下面的文字，完成</a:t>
            </a:r>
            <a:r>
              <a:rPr lang="en-US" sz="1500" b="0" kern="0" spc="-130">
                <a:solidFill>
                  <a:srgbClr val="000000"/>
                </a:solidFill>
                <a:latin typeface="Times New Roman" panose="02020603050405020304" pitchFamily="18" charset="0"/>
              </a:rPr>
              <a:t>17~19</a:t>
            </a:r>
            <a:r>
              <a:rPr lang="zh-CN" sz="1500" b="0" kern="0" spc="-130">
                <a:solidFill>
                  <a:srgbClr val="000000"/>
                </a:solidFill>
                <a:ea typeface="宋体" panose="02010600030101010101" pitchFamily="2" charset="-122"/>
              </a:rPr>
              <a:t>题。</a:t>
            </a:r>
            <a:r>
              <a:rPr lang="en-US" sz="1500" b="0" kern="0" spc="-130">
                <a:solidFill>
                  <a:srgbClr val="000000"/>
                </a:solidFill>
                <a:latin typeface="Times New Roman" panose="02020603050405020304" pitchFamily="18" charset="0"/>
              </a:rPr>
              <a:t>         </a:t>
            </a:r>
            <a:r>
              <a:rPr lang="en-US" sz="1650" b="0" kern="0" spc="-130">
                <a:solidFill>
                  <a:srgbClr val="000000"/>
                </a:solidFill>
                <a:uFillTx/>
                <a:latin typeface="Times New Roman" panose="02020603050405020304" pitchFamily="18" charset="0"/>
              </a:rPr>
              <a:t>  “</a:t>
            </a:r>
            <a:r>
              <a:rPr lang="zh-CN" sz="1650" b="0" kern="0" spc="-130">
                <a:solidFill>
                  <a:srgbClr val="000000"/>
                </a:solidFill>
                <a:uFillTx/>
                <a:ea typeface="楷体" panose="02010609060101010101" pitchFamily="49" charset="-122"/>
              </a:rPr>
              <a:t>大洋一号</a:t>
            </a:r>
            <a:r>
              <a:rPr lang="en-US" sz="1650" b="0" kern="0" spc="-130">
                <a:solidFill>
                  <a:srgbClr val="000000"/>
                </a:solidFill>
                <a:uFillTx/>
                <a:latin typeface="Times New Roman" panose="02020603050405020304" pitchFamily="18" charset="0"/>
              </a:rPr>
              <a:t>”</a:t>
            </a:r>
            <a:r>
              <a:rPr lang="zh-CN" sz="1650" b="0" kern="0" spc="-130">
                <a:solidFill>
                  <a:srgbClr val="000000"/>
                </a:solidFill>
                <a:uFillTx/>
                <a:ea typeface="楷体" panose="02010609060101010101" pitchFamily="49" charset="-122"/>
              </a:rPr>
              <a:t>是中国第一艘现代化的综合性远洋科学考察船。自</a:t>
            </a:r>
            <a:r>
              <a:rPr lang="en-US" sz="1650" b="0" kern="0" spc="-130">
                <a:solidFill>
                  <a:srgbClr val="000000"/>
                </a:solidFill>
                <a:uFillTx/>
                <a:latin typeface="Times New Roman" panose="02020603050405020304" pitchFamily="18" charset="0"/>
              </a:rPr>
              <a:t>1995</a:t>
            </a:r>
            <a:r>
              <a:rPr lang="zh-CN" sz="1650" b="0" kern="0" spc="-130">
                <a:solidFill>
                  <a:srgbClr val="000000"/>
                </a:solidFill>
                <a:uFillTx/>
                <a:ea typeface="楷体" panose="02010609060101010101" pitchFamily="49" charset="-122"/>
              </a:rPr>
              <a:t>年以来，</a:t>
            </a:r>
            <a:r>
              <a:rPr lang="zh-CN" sz="1650" b="0" u="sng" kern="0" spc="-130">
                <a:solidFill>
                  <a:srgbClr val="000000"/>
                </a:solidFill>
                <a:uFillTx/>
                <a:ea typeface="楷体" panose="02010609060101010101" pitchFamily="49" charset="-122"/>
              </a:rPr>
              <a:t>这艘船经历了大洋矿产资源研究开发专项的多个远洋调查航次和大陆架勘查多个航次的任务。</a:t>
            </a:r>
            <a:r>
              <a:rPr lang="zh-CN" sz="1650" b="0" kern="0" spc="-130">
                <a:solidFill>
                  <a:srgbClr val="000000"/>
                </a:solidFill>
                <a:uFillTx/>
                <a:ea typeface="楷体" panose="02010609060101010101" pitchFamily="49" charset="-122"/>
              </a:rPr>
              <a:t>今年，它又完成了历时</a:t>
            </a:r>
            <a:r>
              <a:rPr lang="en-US" sz="1650" b="0" kern="0" spc="-130">
                <a:solidFill>
                  <a:srgbClr val="000000"/>
                </a:solidFill>
                <a:uFillTx/>
                <a:latin typeface="Times New Roman" panose="02020603050405020304" pitchFamily="18" charset="0"/>
              </a:rPr>
              <a:t>45</a:t>
            </a:r>
            <a:r>
              <a:rPr lang="zh-CN" sz="1650" b="0" kern="0" spc="-130">
                <a:solidFill>
                  <a:srgbClr val="000000"/>
                </a:solidFill>
                <a:uFillTx/>
                <a:ea typeface="楷体" panose="02010609060101010101" pitchFamily="49" charset="-122"/>
              </a:rPr>
              <a:t>天、航程</a:t>
            </a:r>
            <a:r>
              <a:rPr lang="en-US" sz="1650" b="0" kern="0" spc="-130">
                <a:solidFill>
                  <a:srgbClr val="000000"/>
                </a:solidFill>
                <a:uFillTx/>
                <a:latin typeface="Times New Roman" panose="02020603050405020304" pitchFamily="18" charset="0"/>
              </a:rPr>
              <a:t>6208</a:t>
            </a:r>
            <a:r>
              <a:rPr lang="zh-CN" sz="1650" b="0" kern="0" spc="-130">
                <a:solidFill>
                  <a:srgbClr val="000000"/>
                </a:solidFill>
                <a:uFillTx/>
                <a:ea typeface="楷体" panose="02010609060101010101" pitchFamily="49" charset="-122"/>
              </a:rPr>
              <a:t>海里的综合海试任务。对不熟悉的人而言，</a:t>
            </a:r>
            <a:r>
              <a:rPr lang="zh-CN" sz="1650" b="0" kern="0" spc="-130">
                <a:solidFill>
                  <a:srgbClr val="000000"/>
                </a:solidFill>
                <a:uFillTx/>
                <a:cs typeface="Times New Roman" panose="02020603050405020304" pitchFamily="18" charset="0"/>
              </a:rPr>
              <a:t>（</a:t>
            </a:r>
            <a:r>
              <a:rPr lang="en-US" sz="1650" b="0" kern="0" spc="-130">
                <a:solidFill>
                  <a:srgbClr val="000000"/>
                </a:solidFill>
                <a:uFillTx/>
                <a:latin typeface="Times New Roman" panose="02020603050405020304" pitchFamily="18" charset="0"/>
                <a:cs typeface="宋体" panose="02010600030101010101" pitchFamily="2" charset="-122"/>
              </a:rPr>
              <a:t>          </a:t>
            </a:r>
            <a:r>
              <a:rPr lang="zh-CN" sz="1650" b="0" kern="0" spc="-130">
                <a:solidFill>
                  <a:srgbClr val="000000"/>
                </a:solidFill>
                <a:uFillTx/>
                <a:cs typeface="Times New Roman" panose="02020603050405020304" pitchFamily="18" charset="0"/>
              </a:rPr>
              <a:t>）</a:t>
            </a:r>
            <a:r>
              <a:rPr lang="zh-CN" sz="1650" b="0" kern="0" spc="-130">
                <a:solidFill>
                  <a:srgbClr val="000000"/>
                </a:solidFill>
                <a:uFillTx/>
                <a:ea typeface="楷体" panose="02010609060101010101" pitchFamily="49" charset="-122"/>
              </a:rPr>
              <a:t>。在这里，重力和</a:t>
            </a:r>
            <a:r>
              <a:rPr lang="en-US" sz="1650" b="0" kern="0" spc="-130">
                <a:solidFill>
                  <a:srgbClr val="000000"/>
                </a:solidFill>
                <a:uFillTx/>
                <a:latin typeface="Times New Roman" panose="02020603050405020304" pitchFamily="18" charset="0"/>
              </a:rPr>
              <a:t>ADCP</a:t>
            </a:r>
            <a:r>
              <a:rPr lang="zh-CN" sz="1650" b="0" kern="0" spc="-130">
                <a:solidFill>
                  <a:srgbClr val="000000"/>
                </a:solidFill>
                <a:uFillTx/>
                <a:ea typeface="楷体" panose="02010609060101010101" pitchFamily="49" charset="-122"/>
              </a:rPr>
              <a:t>实验室、磁力实验室、地震实验室、综合电子实验室、地质实验室、生物基因实验室、深拖和超短基线实验室等各种实验室</a:t>
            </a:r>
            <a:r>
              <a:rPr lang="en-US" sz="1650" b="0" u="sng" kern="0" spc="-130">
                <a:solidFill>
                  <a:srgbClr val="000000"/>
                </a:solidFill>
                <a:uFillTx/>
                <a:latin typeface="Times New Roman" panose="02020603050405020304" pitchFamily="18" charset="0"/>
                <a:cs typeface="宋体" panose="02010600030101010101" pitchFamily="2" charset="-122"/>
              </a:rPr>
              <a:t>         </a:t>
            </a:r>
            <a:r>
              <a:rPr lang="zh-CN" sz="1650" b="0" kern="0" spc="-130">
                <a:solidFill>
                  <a:srgbClr val="000000"/>
                </a:solidFill>
                <a:uFillTx/>
                <a:ea typeface="楷体" panose="02010609060101010101" pitchFamily="49" charset="-122"/>
              </a:rPr>
              <a:t>，分布在第三、四层船舱。由于船上配备了很多先进设备，人不用下水就能进行海底勘探。比如，深海可视采样系统可以将海底微地形地貌图像传到科学考察船上，犹如有了千里眼，海底世界可以</a:t>
            </a:r>
            <a:r>
              <a:rPr lang="en-US" sz="1650" b="0" u="sng" kern="0" spc="-130">
                <a:solidFill>
                  <a:srgbClr val="000000"/>
                </a:solidFill>
                <a:uFillTx/>
                <a:latin typeface="Times New Roman" panose="02020603050405020304" pitchFamily="18" charset="0"/>
                <a:cs typeface="宋体" panose="02010600030101010101" pitchFamily="2" charset="-122"/>
              </a:rPr>
              <a:t>            </a:t>
            </a:r>
            <a:r>
              <a:rPr lang="zh-CN" sz="1650" b="0" kern="0" spc="-130">
                <a:solidFill>
                  <a:srgbClr val="000000"/>
                </a:solidFill>
                <a:uFillTx/>
                <a:ea typeface="楷体" panose="02010609060101010101" pitchFamily="49" charset="-122"/>
              </a:rPr>
              <a:t>，并可根据需要</a:t>
            </a:r>
            <a:r>
              <a:rPr lang="en-US" sz="1650" b="0" u="sng" kern="0" spc="-130">
                <a:solidFill>
                  <a:srgbClr val="000000"/>
                </a:solidFill>
                <a:uFillTx/>
                <a:latin typeface="Times New Roman" panose="02020603050405020304" pitchFamily="18" charset="0"/>
                <a:cs typeface="宋体" panose="02010600030101010101" pitchFamily="2" charset="-122"/>
              </a:rPr>
              <a:t>           </a:t>
            </a:r>
            <a:r>
              <a:rPr lang="zh-CN" sz="1650" b="0" kern="0" spc="-130">
                <a:solidFill>
                  <a:srgbClr val="000000"/>
                </a:solidFill>
                <a:uFillTx/>
                <a:ea typeface="楷体" panose="02010609060101010101" pitchFamily="49" charset="-122"/>
              </a:rPr>
              <a:t>地抓取矿物样品和采集海底水样；深海浅层岩芯取样钻机可以在深海底比较坚硬的岩石上钻取岩芯。</a:t>
            </a:r>
            <a:r>
              <a:rPr lang="en-US" sz="1650" b="0" kern="0" spc="-130">
                <a:solidFill>
                  <a:srgbClr val="000000"/>
                </a:solidFill>
                <a:uFillTx/>
                <a:latin typeface="Times New Roman" panose="02020603050405020304" pitchFamily="18" charset="0"/>
              </a:rPr>
              <a:t>“</a:t>
            </a:r>
            <a:r>
              <a:rPr lang="zh-CN" sz="1650" b="0" kern="0" spc="-130">
                <a:solidFill>
                  <a:srgbClr val="000000"/>
                </a:solidFill>
                <a:uFillTx/>
                <a:ea typeface="楷体" panose="02010609060101010101" pitchFamily="49" charset="-122"/>
              </a:rPr>
              <a:t>大洋一号</a:t>
            </a:r>
            <a:r>
              <a:rPr lang="en-US" sz="1650" b="0" kern="0" spc="-130">
                <a:solidFill>
                  <a:srgbClr val="000000"/>
                </a:solidFill>
                <a:uFillTx/>
                <a:latin typeface="Times New Roman" panose="02020603050405020304" pitchFamily="18" charset="0"/>
              </a:rPr>
              <a:t>”</a:t>
            </a:r>
            <a:r>
              <a:rPr lang="zh-CN" sz="1650" b="0" kern="0" spc="-130">
                <a:solidFill>
                  <a:srgbClr val="000000"/>
                </a:solidFill>
                <a:uFillTx/>
                <a:ea typeface="楷体" panose="02010609060101010101" pitchFamily="49" charset="-122"/>
              </a:rPr>
              <a:t>的远航活动，与郑和下西洋相呼应。</a:t>
            </a:r>
            <a:r>
              <a:rPr lang="en-US" sz="1650" b="0" kern="0" spc="-130">
                <a:solidFill>
                  <a:srgbClr val="000000"/>
                </a:solidFill>
                <a:uFillTx/>
                <a:latin typeface="Times New Roman" panose="02020603050405020304" pitchFamily="18" charset="0"/>
              </a:rPr>
              <a:t>600</a:t>
            </a:r>
            <a:r>
              <a:rPr lang="zh-CN" sz="1650" b="0" kern="0" spc="-130">
                <a:solidFill>
                  <a:srgbClr val="000000"/>
                </a:solidFill>
                <a:uFillTx/>
                <a:ea typeface="楷体" panose="02010609060101010101" pitchFamily="49" charset="-122"/>
              </a:rPr>
              <a:t>年前，伟大的航海家郑和七下西洋，在世界航海史上留下了光辉的一页。</a:t>
            </a:r>
            <a:r>
              <a:rPr lang="en-US" sz="1650" b="0" kern="0" spc="-130">
                <a:solidFill>
                  <a:srgbClr val="000000"/>
                </a:solidFill>
                <a:uFillTx/>
                <a:latin typeface="Times New Roman" panose="02020603050405020304" pitchFamily="18" charset="0"/>
              </a:rPr>
              <a:t>600</a:t>
            </a:r>
            <a:r>
              <a:rPr lang="zh-CN" sz="1650" b="0" kern="0" spc="-130">
                <a:solidFill>
                  <a:srgbClr val="000000"/>
                </a:solidFill>
                <a:uFillTx/>
                <a:ea typeface="楷体" panose="02010609060101010101" pitchFamily="49" charset="-122"/>
              </a:rPr>
              <a:t>年后，</a:t>
            </a:r>
            <a:r>
              <a:rPr lang="en-US" sz="1650" b="0" kern="0" spc="-130">
                <a:solidFill>
                  <a:srgbClr val="000000"/>
                </a:solidFill>
                <a:uFillTx/>
                <a:latin typeface="Times New Roman" panose="02020603050405020304" pitchFamily="18" charset="0"/>
              </a:rPr>
              <a:t>“</a:t>
            </a:r>
            <a:r>
              <a:rPr lang="zh-CN" sz="1650" b="0" kern="0" spc="-130">
                <a:solidFill>
                  <a:srgbClr val="000000"/>
                </a:solidFill>
                <a:uFillTx/>
                <a:ea typeface="楷体" panose="02010609060101010101" pitchFamily="49" charset="-122"/>
              </a:rPr>
              <a:t>大洋一号</a:t>
            </a:r>
            <a:r>
              <a:rPr lang="en-US" sz="1650" b="0" kern="0" spc="-130">
                <a:solidFill>
                  <a:srgbClr val="000000"/>
                </a:solidFill>
                <a:uFillTx/>
                <a:latin typeface="Times New Roman" panose="02020603050405020304" pitchFamily="18" charset="0"/>
              </a:rPr>
              <a:t>”</a:t>
            </a:r>
            <a:r>
              <a:rPr lang="zh-CN" sz="1650" b="0" kern="0" spc="-130">
                <a:solidFill>
                  <a:srgbClr val="000000"/>
                </a:solidFill>
                <a:uFillTx/>
                <a:ea typeface="楷体" panose="02010609060101010101" pitchFamily="49" charset="-122"/>
              </a:rPr>
              <a:t>不断进步，</a:t>
            </a:r>
            <a:r>
              <a:rPr lang="en-US" sz="1650" b="0" u="sng" kern="0" spc="-130">
                <a:solidFill>
                  <a:srgbClr val="000000"/>
                </a:solidFill>
                <a:uFillTx/>
                <a:latin typeface="Times New Roman" panose="02020603050405020304" pitchFamily="18" charset="0"/>
                <a:cs typeface="宋体" panose="02010600030101010101" pitchFamily="2" charset="-122"/>
              </a:rPr>
              <a:t>    </a:t>
            </a:r>
            <a:r>
              <a:rPr lang="zh-CN" sz="1650" b="0" kern="0" spc="-130">
                <a:solidFill>
                  <a:srgbClr val="000000"/>
                </a:solidFill>
                <a:uFillTx/>
                <a:ea typeface="楷体" panose="02010609060101010101" pitchFamily="49" charset="-122"/>
              </a:rPr>
              <a:t>，在《联合国海洋法公约》的法律框架下，探索海洋奥秘，开发海洋资源，以实际行动为人类和平利用海洋作出了中国人民的贡献。</a:t>
            </a:r>
            <a:endParaRPr lang="zh-CN" sz="1650" b="0" kern="0" spc="-130">
              <a:solidFill>
                <a:srgbClr val="000000"/>
              </a:solidFill>
              <a:uFillTx/>
              <a:ea typeface="宋体" panose="02010600030101010101" pitchFamily="2" charset="-122"/>
            </a:endParaRPr>
          </a:p>
          <a:p>
            <a:pPr indent="0" algn="l" fontAlgn="auto">
              <a:lnSpc>
                <a:spcPct val="100000"/>
              </a:lnSpc>
            </a:pPr>
            <a:r>
              <a:rPr lang="zh-CN" sz="1500" b="1" kern="0" spc="-130">
                <a:solidFill>
                  <a:srgbClr val="000000"/>
                </a:solidFill>
                <a:uFillTx/>
                <a:ea typeface="宋体" panose="02010600030101010101" pitchFamily="2" charset="-122"/>
              </a:rPr>
              <a:t>17. 文中画横线的句子有</a:t>
            </a:r>
            <a:r>
              <a:rPr lang="zh-CN" sz="1500" b="1" kern="0" spc="-130">
                <a:ln w="22225">
                  <a:solidFill>
                    <a:schemeClr val="accent2"/>
                  </a:solidFill>
                  <a:prstDash val="solid"/>
                </a:ln>
                <a:solidFill>
                  <a:schemeClr val="accent2">
                    <a:lumMod val="40000"/>
                    <a:lumOff val="60000"/>
                  </a:schemeClr>
                </a:solidFill>
                <a:effectLst/>
                <a:uFillTx/>
                <a:ea typeface="宋体" panose="02010600030101010101" pitchFamily="2" charset="-122"/>
              </a:rPr>
              <a:t>语病</a:t>
            </a:r>
            <a:r>
              <a:rPr lang="zh-CN" sz="1500" b="1" kern="0" spc="-130">
                <a:solidFill>
                  <a:srgbClr val="000000"/>
                </a:solidFill>
                <a:uFillTx/>
                <a:ea typeface="宋体" panose="02010600030101010101" pitchFamily="2" charset="-122"/>
              </a:rPr>
              <a:t>，下列修改最恰当的一项是（</a:t>
            </a:r>
            <a:r>
              <a:rPr lang="en-US" sz="1500" b="1" kern="0" spc="-130">
                <a:solidFill>
                  <a:srgbClr val="000000"/>
                </a:solidFill>
                <a:uFillTx/>
                <a:latin typeface="Times New Roman" panose="02020603050405020304" pitchFamily="18" charset="0"/>
              </a:rPr>
              <a:t>3</a:t>
            </a:r>
            <a:r>
              <a:rPr lang="zh-CN" sz="1500" b="1" kern="0" spc="-130">
                <a:solidFill>
                  <a:srgbClr val="000000"/>
                </a:solidFill>
                <a:uFillTx/>
                <a:ea typeface="宋体" panose="02010600030101010101" pitchFamily="2" charset="-122"/>
              </a:rPr>
              <a:t>分）</a:t>
            </a:r>
            <a:r>
              <a:rPr lang="zh-CN" sz="1500" b="0" kern="0" spc="-130">
                <a:solidFill>
                  <a:srgbClr val="000000"/>
                </a:solidFill>
                <a:uFillTx/>
                <a:ea typeface="宋体" panose="02010600030101010101" pitchFamily="2" charset="-122"/>
              </a:rPr>
              <a:t>A. 这艘船经历了大洋矿产资源研究开发专项的多个远洋调查航次和大陆架勘查多个航次的调查B. 这艘船执行了大洋矿产资源研究开发专项的多个远洋调查航次和多个大陆架勘查航次的任务C. 这艘船经历了大洋矿产资源研究开发专项的多个远洋调查航次，完成了多个航次大陆架勘查任务</a:t>
            </a:r>
            <a:r>
              <a:rPr lang="en-US" sz="1500" b="0" kern="0" spc="-130">
                <a:solidFill>
                  <a:srgbClr val="000000"/>
                </a:solidFill>
                <a:uFillTx/>
                <a:latin typeface="宋体" panose="02010600030101010101" pitchFamily="2" charset="-122"/>
              </a:rPr>
              <a:t>D. </a:t>
            </a:r>
            <a:r>
              <a:rPr lang="zh-CN" sz="1500" b="0" kern="0" spc="-130">
                <a:solidFill>
                  <a:srgbClr val="000000"/>
                </a:solidFill>
                <a:uFillTx/>
                <a:ea typeface="宋体" panose="02010600030101010101" pitchFamily="2" charset="-122"/>
              </a:rPr>
              <a:t>这艘船执行了大洋矿产资源研究开发专项的多个远洋调查航次</a:t>
            </a:r>
            <a:r>
              <a:rPr lang="en-US" sz="1500" b="0" kern="0" spc="-130">
                <a:solidFill>
                  <a:srgbClr val="000000"/>
                </a:solidFill>
                <a:uFillTx/>
                <a:latin typeface="宋体" panose="02010600030101010101" pitchFamily="2" charset="-122"/>
              </a:rPr>
              <a:t>,</a:t>
            </a:r>
            <a:r>
              <a:rPr lang="zh-CN" sz="1500" b="0" kern="0" spc="-130">
                <a:solidFill>
                  <a:srgbClr val="000000"/>
                </a:solidFill>
                <a:uFillTx/>
                <a:ea typeface="宋体" panose="02010600030101010101" pitchFamily="2" charset="-122"/>
              </a:rPr>
              <a:t>完成了多个大陆架勘查航次的任务</a:t>
            </a:r>
            <a:endParaRPr lang="zh-CN" sz="1500" b="0" kern="0" spc="-130">
              <a:solidFill>
                <a:srgbClr val="000000"/>
              </a:solidFill>
              <a:uFillTx/>
              <a:ea typeface="宋体" panose="02010600030101010101" pitchFamily="2" charset="-122"/>
            </a:endParaRPr>
          </a:p>
          <a:p>
            <a:pPr indent="0" algn="l" fontAlgn="auto">
              <a:lnSpc>
                <a:spcPct val="100000"/>
              </a:lnSpc>
            </a:pPr>
            <a:r>
              <a:rPr lang="zh-CN" sz="1500" b="1" kern="0" spc="-130">
                <a:solidFill>
                  <a:srgbClr val="000000"/>
                </a:solidFill>
                <a:uFillTx/>
                <a:ea typeface="宋体" panose="02010600030101010101" pitchFamily="2" charset="-122"/>
              </a:rPr>
              <a:t>18. 下列在文中括号内</a:t>
            </a:r>
            <a:r>
              <a:rPr lang="zh-CN" sz="1500" b="1" kern="0" spc="-130">
                <a:ln w="22225">
                  <a:solidFill>
                    <a:schemeClr val="accent2"/>
                  </a:solidFill>
                  <a:prstDash val="solid"/>
                </a:ln>
                <a:solidFill>
                  <a:schemeClr val="accent2">
                    <a:lumMod val="40000"/>
                    <a:lumOff val="60000"/>
                  </a:schemeClr>
                </a:solidFill>
                <a:effectLst/>
                <a:uFillTx/>
                <a:ea typeface="宋体" panose="02010600030101010101" pitchFamily="2" charset="-122"/>
              </a:rPr>
              <a:t>补写</a:t>
            </a:r>
            <a:r>
              <a:rPr lang="zh-CN" sz="1500" b="1" kern="0" spc="-130">
                <a:solidFill>
                  <a:srgbClr val="000000"/>
                </a:solidFill>
                <a:uFillTx/>
                <a:ea typeface="宋体" panose="02010600030101010101" pitchFamily="2" charset="-122"/>
              </a:rPr>
              <a:t>的语句，最恰当的一项是（</a:t>
            </a:r>
            <a:r>
              <a:rPr lang="en-US" sz="1500" b="1" kern="0" spc="-130">
                <a:solidFill>
                  <a:srgbClr val="000000"/>
                </a:solidFill>
                <a:uFillTx/>
                <a:latin typeface="Times New Roman" panose="02020603050405020304" pitchFamily="18" charset="0"/>
              </a:rPr>
              <a:t>3</a:t>
            </a:r>
            <a:r>
              <a:rPr lang="zh-CN" sz="1500" b="1" kern="0" spc="-130">
                <a:solidFill>
                  <a:srgbClr val="000000"/>
                </a:solidFill>
                <a:uFillTx/>
                <a:ea typeface="宋体" panose="02010600030101010101" pitchFamily="2" charset="-122"/>
              </a:rPr>
              <a:t>分）</a:t>
            </a:r>
            <a:endParaRPr lang="en-US" sz="1500" b="1" kern="0" spc="-130">
              <a:solidFill>
                <a:srgbClr val="000000"/>
              </a:solidFill>
              <a:uFillTx/>
              <a:latin typeface="宋体" panose="02010600030101010101" pitchFamily="2" charset="-122"/>
            </a:endParaRPr>
          </a:p>
          <a:p>
            <a:pPr indent="0" algn="l" fontAlgn="auto">
              <a:lnSpc>
                <a:spcPct val="100000"/>
              </a:lnSpc>
            </a:pPr>
            <a:r>
              <a:rPr lang="en-US" sz="1500" b="0" kern="0" spc="-130">
                <a:solidFill>
                  <a:srgbClr val="000000"/>
                </a:solidFill>
                <a:uFillTx/>
                <a:latin typeface="宋体" panose="02010600030101010101" pitchFamily="2" charset="-122"/>
              </a:rPr>
              <a:t>A. </a:t>
            </a:r>
            <a:r>
              <a:rPr lang="en-US" sz="1500" b="0" kern="0" spc="-130">
                <a:solidFill>
                  <a:srgbClr val="000000"/>
                </a:solidFill>
                <a:uFillTx/>
                <a:latin typeface="Times New Roman" panose="02020603050405020304" pitchFamily="18" charset="0"/>
              </a:rPr>
              <a:t>“</a:t>
            </a:r>
            <a:r>
              <a:rPr lang="zh-CN" sz="1500" b="0" kern="0" spc="-130">
                <a:solidFill>
                  <a:srgbClr val="000000"/>
                </a:solidFill>
                <a:uFillTx/>
                <a:ea typeface="宋体" panose="02010600030101010101" pitchFamily="2" charset="-122"/>
              </a:rPr>
              <a:t>大洋一号</a:t>
            </a:r>
            <a:r>
              <a:rPr lang="en-US" sz="1500" b="0" kern="0" spc="-130">
                <a:solidFill>
                  <a:srgbClr val="000000"/>
                </a:solidFill>
                <a:uFillTx/>
                <a:latin typeface="Times New Roman" panose="02020603050405020304" pitchFamily="18" charset="0"/>
              </a:rPr>
              <a:t>”</a:t>
            </a:r>
            <a:r>
              <a:rPr lang="zh-CN" sz="1500" b="0" kern="0" spc="-130">
                <a:solidFill>
                  <a:srgbClr val="000000"/>
                </a:solidFill>
                <a:uFillTx/>
                <a:ea typeface="宋体" panose="02010600030101010101" pitchFamily="2" charset="-122"/>
              </a:rPr>
              <a:t>的实验室很多，就像迷宫一样</a:t>
            </a:r>
            <a:r>
              <a:rPr lang="en-US" altLang="zh-CN" sz="1500" b="0" kern="0" spc="-130">
                <a:solidFill>
                  <a:srgbClr val="000000"/>
                </a:solidFill>
                <a:uFillTx/>
                <a:ea typeface="宋体" panose="02010600030101010101" pitchFamily="2" charset="-122"/>
              </a:rPr>
              <a:t>                        </a:t>
            </a:r>
            <a:r>
              <a:rPr lang="en-US" sz="1500" b="0" kern="0" spc="-130">
                <a:solidFill>
                  <a:srgbClr val="000000"/>
                </a:solidFill>
                <a:uFillTx/>
                <a:latin typeface="宋体" panose="02010600030101010101" pitchFamily="2" charset="-122"/>
              </a:rPr>
              <a:t>B. </a:t>
            </a:r>
            <a:r>
              <a:rPr lang="en-US" sz="1500" b="0" kern="0" spc="-130">
                <a:solidFill>
                  <a:srgbClr val="000000"/>
                </a:solidFill>
                <a:uFillTx/>
                <a:latin typeface="Times New Roman" panose="02020603050405020304" pitchFamily="18" charset="0"/>
              </a:rPr>
              <a:t>“</a:t>
            </a:r>
            <a:r>
              <a:rPr lang="zh-CN" sz="1500" b="0" kern="0" spc="-130">
                <a:solidFill>
                  <a:srgbClr val="000000"/>
                </a:solidFill>
                <a:uFillTx/>
                <a:ea typeface="宋体" panose="02010600030101010101" pitchFamily="2" charset="-122"/>
              </a:rPr>
              <a:t>大洋一号</a:t>
            </a:r>
            <a:r>
              <a:rPr lang="en-US" sz="1500" b="0" kern="0" spc="-130">
                <a:solidFill>
                  <a:srgbClr val="000000"/>
                </a:solidFill>
                <a:uFillTx/>
                <a:latin typeface="Times New Roman" panose="02020603050405020304" pitchFamily="18" charset="0"/>
              </a:rPr>
              <a:t>”</a:t>
            </a:r>
            <a:r>
              <a:rPr lang="zh-CN" sz="1500" b="0" kern="0" spc="-130">
                <a:solidFill>
                  <a:srgbClr val="000000"/>
                </a:solidFill>
                <a:uFillTx/>
                <a:ea typeface="宋体" panose="02010600030101010101" pitchFamily="2" charset="-122"/>
              </a:rPr>
              <a:t>有十几个像迷宫一样的实验室C. 走进</a:t>
            </a:r>
            <a:r>
              <a:rPr lang="en-US" sz="1500" b="0" kern="0" spc="-130">
                <a:solidFill>
                  <a:srgbClr val="000000"/>
                </a:solidFill>
                <a:uFillTx/>
                <a:latin typeface="Times New Roman" panose="02020603050405020304" pitchFamily="18" charset="0"/>
              </a:rPr>
              <a:t>“</a:t>
            </a:r>
            <a:r>
              <a:rPr lang="zh-CN" sz="1500" b="0" kern="0" spc="-130">
                <a:solidFill>
                  <a:srgbClr val="000000"/>
                </a:solidFill>
                <a:uFillTx/>
                <a:ea typeface="宋体" panose="02010600030101010101" pitchFamily="2" charset="-122"/>
              </a:rPr>
              <a:t>大洋一号</a:t>
            </a:r>
            <a:r>
              <a:rPr lang="en-US" sz="1500" b="0" kern="0" spc="-130">
                <a:solidFill>
                  <a:srgbClr val="000000"/>
                </a:solidFill>
                <a:uFillTx/>
                <a:latin typeface="Times New Roman" panose="02020603050405020304" pitchFamily="18" charset="0"/>
              </a:rPr>
              <a:t>”</a:t>
            </a:r>
            <a:r>
              <a:rPr lang="zh-CN" sz="1500" b="0" kern="0" spc="-130">
                <a:solidFill>
                  <a:srgbClr val="000000"/>
                </a:solidFill>
                <a:uFillTx/>
                <a:ea typeface="宋体" panose="02010600030101010101" pitchFamily="2" charset="-122"/>
              </a:rPr>
              <a:t>，犹如进入了一座迷宫</a:t>
            </a:r>
            <a:r>
              <a:rPr lang="en-US" altLang="zh-CN" sz="1500" b="0" kern="0" spc="-130">
                <a:solidFill>
                  <a:srgbClr val="000000"/>
                </a:solidFill>
                <a:uFillTx/>
                <a:ea typeface="宋体" panose="02010600030101010101" pitchFamily="2" charset="-122"/>
              </a:rPr>
              <a:t>                              </a:t>
            </a:r>
            <a:r>
              <a:rPr lang="zh-CN" sz="1500" b="0" kern="0" spc="-130">
                <a:solidFill>
                  <a:srgbClr val="000000"/>
                </a:solidFill>
                <a:uFillTx/>
                <a:ea typeface="宋体" panose="02010600030101010101" pitchFamily="2" charset="-122"/>
              </a:rPr>
              <a:t>D. 进入迷宫一样的</a:t>
            </a:r>
            <a:r>
              <a:rPr lang="en-US" sz="1500" b="0" kern="0" spc="-130">
                <a:solidFill>
                  <a:srgbClr val="000000"/>
                </a:solidFill>
                <a:uFillTx/>
                <a:latin typeface="Times New Roman" panose="02020603050405020304" pitchFamily="18" charset="0"/>
              </a:rPr>
              <a:t>“</a:t>
            </a:r>
            <a:r>
              <a:rPr lang="zh-CN" sz="1500" b="0" kern="0" spc="-130">
                <a:solidFill>
                  <a:srgbClr val="000000"/>
                </a:solidFill>
                <a:uFillTx/>
                <a:ea typeface="宋体" panose="02010600030101010101" pitchFamily="2" charset="-122"/>
              </a:rPr>
              <a:t>大洋一号</a:t>
            </a:r>
            <a:r>
              <a:rPr lang="en-US" sz="1500" b="0" kern="0" spc="-130">
                <a:solidFill>
                  <a:srgbClr val="000000"/>
                </a:solidFill>
                <a:uFillTx/>
                <a:latin typeface="Times New Roman" panose="02020603050405020304" pitchFamily="18" charset="0"/>
              </a:rPr>
              <a:t>”</a:t>
            </a:r>
            <a:r>
              <a:rPr lang="zh-CN" sz="1500" b="0" kern="0" spc="-130">
                <a:solidFill>
                  <a:srgbClr val="000000"/>
                </a:solidFill>
                <a:uFillTx/>
                <a:ea typeface="宋体" panose="02010600030101010101" pitchFamily="2" charset="-122"/>
              </a:rPr>
              <a:t>，会分辨不出方向</a:t>
            </a:r>
            <a:endParaRPr lang="zh-CN" sz="1500" b="0" kern="0" spc="-130">
              <a:solidFill>
                <a:srgbClr val="000000"/>
              </a:solidFill>
              <a:uFillTx/>
              <a:ea typeface="宋体" panose="02010600030101010101" pitchFamily="2" charset="-122"/>
            </a:endParaRPr>
          </a:p>
          <a:p>
            <a:pPr indent="0" algn="l" fontAlgn="auto">
              <a:lnSpc>
                <a:spcPct val="100000"/>
              </a:lnSpc>
            </a:pPr>
            <a:r>
              <a:rPr lang="zh-CN" sz="1500" b="1" kern="0" spc="-130">
                <a:solidFill>
                  <a:srgbClr val="000000"/>
                </a:solidFill>
                <a:uFillTx/>
                <a:ea typeface="宋体" panose="02010600030101010101" pitchFamily="2" charset="-122"/>
              </a:rPr>
              <a:t>19. 依次填入文中横线上的</a:t>
            </a:r>
            <a:r>
              <a:rPr lang="zh-CN" sz="1500" b="1" kern="0" spc="-130">
                <a:ln w="22225">
                  <a:solidFill>
                    <a:schemeClr val="accent2"/>
                  </a:solidFill>
                  <a:prstDash val="solid"/>
                </a:ln>
                <a:solidFill>
                  <a:schemeClr val="accent2">
                    <a:lumMod val="40000"/>
                    <a:lumOff val="60000"/>
                  </a:schemeClr>
                </a:solidFill>
                <a:effectLst/>
                <a:uFillTx/>
                <a:ea typeface="宋体" panose="02010600030101010101" pitchFamily="2" charset="-122"/>
              </a:rPr>
              <a:t>成语</a:t>
            </a:r>
            <a:r>
              <a:rPr lang="zh-CN" sz="1500" b="1" kern="0" spc="-130">
                <a:solidFill>
                  <a:srgbClr val="000000"/>
                </a:solidFill>
                <a:uFillTx/>
                <a:ea typeface="宋体" panose="02010600030101010101" pitchFamily="2" charset="-122"/>
              </a:rPr>
              <a:t>，全都恰当的一项是（</a:t>
            </a:r>
            <a:r>
              <a:rPr lang="en-US" sz="1500" b="1" kern="0" spc="-130">
                <a:solidFill>
                  <a:srgbClr val="000000"/>
                </a:solidFill>
                <a:uFillTx/>
                <a:latin typeface="Times New Roman" panose="02020603050405020304" pitchFamily="18" charset="0"/>
              </a:rPr>
              <a:t>3</a:t>
            </a:r>
            <a:r>
              <a:rPr lang="zh-CN" sz="1500" b="1" kern="0" spc="-130">
                <a:solidFill>
                  <a:srgbClr val="000000"/>
                </a:solidFill>
                <a:uFillTx/>
                <a:ea typeface="宋体" panose="02010600030101010101" pitchFamily="2" charset="-122"/>
              </a:rPr>
              <a:t>分）</a:t>
            </a:r>
            <a:endParaRPr lang="zh-CN" sz="1500" b="1" kern="0" spc="-130">
              <a:solidFill>
                <a:srgbClr val="000000"/>
              </a:solidFill>
              <a:uFillTx/>
              <a:ea typeface="宋体" panose="02010600030101010101" pitchFamily="2" charset="-122"/>
            </a:endParaRPr>
          </a:p>
          <a:p>
            <a:pPr indent="0" algn="l" fontAlgn="auto">
              <a:lnSpc>
                <a:spcPct val="100000"/>
              </a:lnSpc>
            </a:pPr>
            <a:r>
              <a:rPr lang="zh-CN" sz="1500" b="0" kern="0" spc="-130">
                <a:solidFill>
                  <a:srgbClr val="000000"/>
                </a:solidFill>
                <a:uFillTx/>
                <a:ea typeface="宋体" panose="02010600030101010101" pitchFamily="2" charset="-122"/>
              </a:rPr>
              <a:t>A. 一应俱全</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一览无余</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易如反掌</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东山再起</a:t>
            </a:r>
            <a:r>
              <a:rPr lang="en-US" altLang="zh-CN" sz="1500" b="0" kern="0" spc="-130">
                <a:solidFill>
                  <a:srgbClr val="000000"/>
                </a:solidFill>
                <a:uFillTx/>
                <a:ea typeface="宋体" panose="02010600030101010101" pitchFamily="2" charset="-122"/>
              </a:rPr>
              <a:t>              </a:t>
            </a:r>
            <a:r>
              <a:rPr lang="zh-CN" sz="1500" b="0" kern="0" spc="-130">
                <a:solidFill>
                  <a:srgbClr val="000000"/>
                </a:solidFill>
                <a:uFillTx/>
                <a:ea typeface="宋体" panose="02010600030101010101" pitchFamily="2" charset="-122"/>
              </a:rPr>
              <a:t>B. 应有尽有</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一览无余</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轻而易举</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再接再厉C. 一应俱全</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一目了然</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轻而易举</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东山再起</a:t>
            </a:r>
            <a:r>
              <a:rPr lang="en-US" altLang="zh-CN" sz="1500" b="0" kern="0" spc="-130">
                <a:solidFill>
                  <a:srgbClr val="000000"/>
                </a:solidFill>
                <a:uFillTx/>
                <a:ea typeface="宋体" panose="02010600030101010101" pitchFamily="2" charset="-122"/>
              </a:rPr>
              <a:t>             </a:t>
            </a:r>
            <a:r>
              <a:rPr lang="zh-CN" sz="1500" b="0" kern="0" spc="-130">
                <a:solidFill>
                  <a:srgbClr val="000000"/>
                </a:solidFill>
                <a:uFillTx/>
                <a:ea typeface="宋体" panose="02010600030101010101" pitchFamily="2" charset="-122"/>
              </a:rPr>
              <a:t>D. 应有尽有</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一目了然</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易如反掌</a:t>
            </a:r>
            <a:r>
              <a:rPr lang="en-US" sz="1500" b="0" kern="0" spc="-130">
                <a:solidFill>
                  <a:srgbClr val="000000"/>
                </a:solidFill>
                <a:uFillTx/>
                <a:latin typeface="Times New Roman" panose="02020603050405020304" pitchFamily="18" charset="0"/>
                <a:cs typeface="宋体" panose="02010600030101010101" pitchFamily="2" charset="-122"/>
              </a:rPr>
              <a:t>            </a:t>
            </a:r>
            <a:r>
              <a:rPr lang="zh-CN" sz="1500" b="0" kern="0" spc="-130">
                <a:solidFill>
                  <a:srgbClr val="000000"/>
                </a:solidFill>
                <a:uFillTx/>
                <a:ea typeface="宋体" panose="02010600030101010101" pitchFamily="2" charset="-122"/>
              </a:rPr>
              <a:t>再接再厉</a:t>
            </a:r>
            <a:endParaRPr lang="zh-CN" altLang="en-US" sz="1500" b="0" kern="0" spc="-130">
              <a:solidFill>
                <a:srgbClr val="000000"/>
              </a:solidFill>
              <a:uFillTx/>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10054" name="对象 1410053"/>
          <p:cNvGraphicFramePr/>
          <p:nvPr/>
        </p:nvGraphicFramePr>
        <p:xfrm>
          <a:off x="429895" y="168275"/>
          <a:ext cx="8615680" cy="5384165"/>
        </p:xfrm>
        <a:graphic>
          <a:graphicData uri="http://schemas.openxmlformats.org/presentationml/2006/ole">
            <mc:AlternateContent xmlns:mc="http://schemas.openxmlformats.org/markup-compatibility/2006">
              <mc:Choice xmlns:v="urn:schemas-microsoft-com:vml" Requires="v">
                <p:oleObj spid="_x0000_s3083" name="" r:id="rId1" imgW="8340725" imgH="6455410" progId="Word.Document.8">
                  <p:embed/>
                </p:oleObj>
              </mc:Choice>
              <mc:Fallback>
                <p:oleObj name="" r:id="rId1" imgW="8340725" imgH="6455410" progId="Word.Document.8">
                  <p:embed/>
                  <p:pic>
                    <p:nvPicPr>
                      <p:cNvPr id="0" name="图片 3082"/>
                      <p:cNvPicPr/>
                      <p:nvPr/>
                    </p:nvPicPr>
                    <p:blipFill>
                      <a:blip r:embed="rId2"/>
                      <a:stretch>
                        <a:fillRect/>
                      </a:stretch>
                    </p:blipFill>
                    <p:spPr>
                      <a:xfrm>
                        <a:off x="429895" y="168275"/>
                        <a:ext cx="8615680" cy="5384165"/>
                      </a:xfrm>
                      <a:prstGeom prst="rect">
                        <a:avLst/>
                      </a:prstGeom>
                      <a:noFill/>
                      <a:ln w="38100">
                        <a:noFill/>
                        <a:miter/>
                      </a:ln>
                    </p:spPr>
                  </p:pic>
                </p:oleObj>
              </mc:Fallback>
            </mc:AlternateContent>
          </a:graphicData>
        </a:graphic>
      </p:graphicFrame>
      <p:graphicFrame>
        <p:nvGraphicFramePr>
          <p:cNvPr id="1410056" name="对象 1410055"/>
          <p:cNvGraphicFramePr/>
          <p:nvPr/>
        </p:nvGraphicFramePr>
        <p:xfrm>
          <a:off x="296545" y="3248025"/>
          <a:ext cx="8550910" cy="2472055"/>
        </p:xfrm>
        <a:graphic>
          <a:graphicData uri="http://schemas.openxmlformats.org/presentationml/2006/ole">
            <mc:AlternateContent xmlns:mc="http://schemas.openxmlformats.org/markup-compatibility/2006">
              <mc:Choice xmlns:v="urn:schemas-microsoft-com:vml" Requires="v">
                <p:oleObj spid="_x0000_s3084" name="" r:id="rId3" imgW="8340725" imgH="2965450" progId="Word.Document.8">
                  <p:embed/>
                </p:oleObj>
              </mc:Choice>
              <mc:Fallback>
                <p:oleObj name="" r:id="rId3" imgW="8340725" imgH="2965450" progId="Word.Document.8">
                  <p:embed/>
                  <p:pic>
                    <p:nvPicPr>
                      <p:cNvPr id="0" name="图片 3083"/>
                      <p:cNvPicPr/>
                      <p:nvPr/>
                    </p:nvPicPr>
                    <p:blipFill>
                      <a:blip r:embed="rId4"/>
                      <a:stretch>
                        <a:fillRect/>
                      </a:stretch>
                    </p:blipFill>
                    <p:spPr>
                      <a:xfrm>
                        <a:off x="296545" y="3248025"/>
                        <a:ext cx="8550910" cy="2472055"/>
                      </a:xfrm>
                      <a:prstGeom prst="rect">
                        <a:avLst/>
                      </a:prstGeom>
                      <a:noFill/>
                      <a:ln w="38100">
                        <a:noFill/>
                        <a:miter/>
                      </a:ln>
                    </p:spPr>
                  </p:pic>
                </p:oleObj>
              </mc:Fallback>
            </mc:AlternateContent>
          </a:graphicData>
        </a:graphic>
      </p:graphicFrame>
      <p:graphicFrame>
        <p:nvGraphicFramePr>
          <p:cNvPr id="1410057" name="对象 1410056"/>
          <p:cNvGraphicFramePr/>
          <p:nvPr/>
        </p:nvGraphicFramePr>
        <p:xfrm>
          <a:off x="396070" y="5226087"/>
          <a:ext cx="6955848" cy="493915"/>
        </p:xfrm>
        <a:graphic>
          <a:graphicData uri="http://schemas.openxmlformats.org/presentationml/2006/ole">
            <mc:AlternateContent xmlns:mc="http://schemas.openxmlformats.org/markup-compatibility/2006">
              <mc:Choice xmlns:v="urn:schemas-microsoft-com:vml" Requires="v">
                <p:oleObj spid="_x0000_s3085" name="" r:id="rId5" imgW="8340725" imgH="594360" progId="Word.Document.8">
                  <p:embed/>
                </p:oleObj>
              </mc:Choice>
              <mc:Fallback>
                <p:oleObj name="" r:id="rId5" imgW="8340725" imgH="594360" progId="Word.Document.8">
                  <p:embed/>
                  <p:pic>
                    <p:nvPicPr>
                      <p:cNvPr id="0" name="图片 3084"/>
                      <p:cNvPicPr/>
                      <p:nvPr/>
                    </p:nvPicPr>
                    <p:blipFill>
                      <a:blip r:embed="rId6"/>
                      <a:stretch>
                        <a:fillRect/>
                      </a:stretch>
                    </p:blipFill>
                    <p:spPr>
                      <a:xfrm>
                        <a:off x="396070" y="5226087"/>
                        <a:ext cx="6955848" cy="49391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0056"/>
                                        </p:tgtEl>
                                        <p:attrNameLst>
                                          <p:attrName>style.visibility</p:attrName>
                                        </p:attrNameLst>
                                      </p:cBhvr>
                                      <p:to>
                                        <p:strVal val="visible"/>
                                      </p:to>
                                    </p:set>
                                    <p:animEffect transition="in" filter="blinds(horizontal)">
                                      <p:cBhvr>
                                        <p:cTn id="7" dur="500"/>
                                        <p:tgtEl>
                                          <p:spTgt spid="14100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0057"/>
                                        </p:tgtEl>
                                        <p:attrNameLst>
                                          <p:attrName>style.visibility</p:attrName>
                                        </p:attrNameLst>
                                      </p:cBhvr>
                                      <p:to>
                                        <p:strVal val="visible"/>
                                      </p:to>
                                    </p:set>
                                    <p:animEffect transition="in" filter="blinds(horizontal)">
                                      <p:cBhvr>
                                        <p:cTn id="12" dur="500"/>
                                        <p:tgtEl>
                                          <p:spTgt spid="1410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09027" name="对象 1409026"/>
          <p:cNvGraphicFramePr/>
          <p:nvPr/>
        </p:nvGraphicFramePr>
        <p:xfrm>
          <a:off x="250190" y="415925"/>
          <a:ext cx="8722360" cy="4888865"/>
        </p:xfrm>
        <a:graphic>
          <a:graphicData uri="http://schemas.openxmlformats.org/presentationml/2006/ole">
            <mc:AlternateContent xmlns:mc="http://schemas.openxmlformats.org/markup-compatibility/2006">
              <mc:Choice xmlns:v="urn:schemas-microsoft-com:vml" Requires="v">
                <p:oleObj spid="_x0000_s3086" name="" r:id="rId1" imgW="8340725" imgH="5862955" progId="Word.Document.8">
                  <p:embed/>
                </p:oleObj>
              </mc:Choice>
              <mc:Fallback>
                <p:oleObj name="" r:id="rId1" imgW="8340725" imgH="5862955" progId="Word.Document.8">
                  <p:embed/>
                  <p:pic>
                    <p:nvPicPr>
                      <p:cNvPr id="0" name="图片 3085"/>
                      <p:cNvPicPr/>
                      <p:nvPr/>
                    </p:nvPicPr>
                    <p:blipFill>
                      <a:blip r:embed="rId2"/>
                      <a:stretch>
                        <a:fillRect/>
                      </a:stretch>
                    </p:blipFill>
                    <p:spPr>
                      <a:xfrm>
                        <a:off x="250190" y="415925"/>
                        <a:ext cx="8722360" cy="4888865"/>
                      </a:xfrm>
                      <a:prstGeom prst="rect">
                        <a:avLst/>
                      </a:prstGeom>
                      <a:noFill/>
                      <a:ln w="38100">
                        <a:noFill/>
                        <a:miter/>
                      </a:ln>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37668" name="对象 1137667"/>
          <p:cNvGraphicFramePr/>
          <p:nvPr/>
        </p:nvGraphicFramePr>
        <p:xfrm>
          <a:off x="130175" y="284480"/>
          <a:ext cx="8825865" cy="5022850"/>
        </p:xfrm>
        <a:graphic>
          <a:graphicData uri="http://schemas.openxmlformats.org/presentationml/2006/ole">
            <mc:AlternateContent xmlns:mc="http://schemas.openxmlformats.org/markup-compatibility/2006">
              <mc:Choice xmlns:v="urn:schemas-microsoft-com:vml" Requires="v">
                <p:oleObj spid="_x0000_s3079" name="" r:id="rId1" imgW="8624570" imgH="6186170" progId="Word.Document.8">
                  <p:embed/>
                </p:oleObj>
              </mc:Choice>
              <mc:Fallback>
                <p:oleObj name="" r:id="rId1" imgW="8624570" imgH="6186170" progId="Word.Document.8">
                  <p:embed/>
                  <p:pic>
                    <p:nvPicPr>
                      <p:cNvPr id="0" name="图片 3078"/>
                      <p:cNvPicPr/>
                      <p:nvPr/>
                    </p:nvPicPr>
                    <p:blipFill>
                      <a:blip r:embed="rId2"/>
                      <a:stretch>
                        <a:fillRect/>
                      </a:stretch>
                    </p:blipFill>
                    <p:spPr>
                      <a:xfrm>
                        <a:off x="130175" y="284480"/>
                        <a:ext cx="8825865" cy="5022850"/>
                      </a:xfrm>
                      <a:prstGeom prst="rect">
                        <a:avLst/>
                      </a:prstGeom>
                      <a:noFill/>
                      <a:ln w="38100">
                        <a:noFill/>
                        <a:miter/>
                      </a:ln>
                    </p:spPr>
                  </p:pic>
                </p:oleObj>
              </mc:Fallback>
            </mc:AlternateContent>
          </a:graphicData>
        </a:graphic>
      </p:graphicFrame>
      <p:sp>
        <p:nvSpPr>
          <p:cNvPr id="2" name="文本框 1"/>
          <p:cNvSpPr txBox="1"/>
          <p:nvPr/>
        </p:nvSpPr>
        <p:spPr>
          <a:xfrm>
            <a:off x="180340" y="4083685"/>
            <a:ext cx="8840470" cy="1383665"/>
          </a:xfrm>
          <a:prstGeom prst="rect">
            <a:avLst/>
          </a:prstGeom>
          <a:solidFill>
            <a:schemeClr val="tx1"/>
          </a:solidFill>
        </p:spPr>
        <p:txBody>
          <a:bodyPr wrap="square" rtlCol="0" anchor="t">
            <a:spAutoFit/>
          </a:bodyPr>
          <a:p>
            <a:pPr algn="l"/>
            <a:r>
              <a:rPr lang="zh-CN" altLang="en-US" sz="2800">
                <a:solidFill>
                  <a:srgbClr val="FFFF00"/>
                </a:solidFill>
              </a:rPr>
              <a:t>画线句子有两层意思：一是古琴音量小，使古琴能够直接与心交流；二是因为能够直接与心进行交流，古琴成为最个人化的乐器。</a:t>
            </a:r>
            <a:endParaRPr lang="zh-CN" altLang="en-US" sz="280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09027" name="对象 1409026"/>
          <p:cNvGraphicFramePr/>
          <p:nvPr/>
        </p:nvGraphicFramePr>
        <p:xfrm>
          <a:off x="107950" y="196215"/>
          <a:ext cx="8722360" cy="4888865"/>
        </p:xfrm>
        <a:graphic>
          <a:graphicData uri="http://schemas.openxmlformats.org/presentationml/2006/ole">
            <mc:AlternateContent xmlns:mc="http://schemas.openxmlformats.org/markup-compatibility/2006">
              <mc:Choice xmlns:v="urn:schemas-microsoft-com:vml" Requires="v">
                <p:oleObj spid="_x0000_s3086" name="" r:id="rId1" imgW="8340725" imgH="5862955" progId="Word.Document.8">
                  <p:embed/>
                </p:oleObj>
              </mc:Choice>
              <mc:Fallback>
                <p:oleObj name="" r:id="rId1" imgW="8340725" imgH="5862955" progId="Word.Document.8">
                  <p:embed/>
                  <p:pic>
                    <p:nvPicPr>
                      <p:cNvPr id="0" name="图片 3085"/>
                      <p:cNvPicPr/>
                      <p:nvPr/>
                    </p:nvPicPr>
                    <p:blipFill>
                      <a:blip r:embed="rId2"/>
                      <a:stretch>
                        <a:fillRect/>
                      </a:stretch>
                    </p:blipFill>
                    <p:spPr>
                      <a:xfrm>
                        <a:off x="107950" y="196215"/>
                        <a:ext cx="8722360" cy="4888865"/>
                      </a:xfrm>
                      <a:prstGeom prst="rect">
                        <a:avLst/>
                      </a:prstGeom>
                      <a:noFill/>
                      <a:ln w="38100">
                        <a:noFill/>
                        <a:miter/>
                      </a:ln>
                    </p:spPr>
                  </p:pic>
                </p:oleObj>
              </mc:Fallback>
            </mc:AlternateContent>
          </a:graphicData>
        </a:graphic>
      </p:graphicFrame>
      <p:sp>
        <p:nvSpPr>
          <p:cNvPr id="4" name="文本框 3"/>
          <p:cNvSpPr txBox="1"/>
          <p:nvPr/>
        </p:nvSpPr>
        <p:spPr>
          <a:xfrm>
            <a:off x="8107680" y="699770"/>
            <a:ext cx="476250" cy="583565"/>
          </a:xfrm>
          <a:prstGeom prst="rect">
            <a:avLst/>
          </a:prstGeom>
          <a:noFill/>
        </p:spPr>
        <p:txBody>
          <a:bodyPr wrap="none" rtlCol="0" anchor="t">
            <a:spAutoFit/>
          </a:bodyPr>
          <a:p>
            <a:r>
              <a:rPr lang="en-US" altLang="zh-CN" sz="3200">
                <a:solidFill>
                  <a:srgbClr val="FF0000"/>
                </a:solidFill>
                <a:sym typeface="+mn-ea"/>
              </a:rPr>
              <a:t>C</a:t>
            </a:r>
            <a:endParaRPr lang="en-US" altLang="zh-CN" sz="3200">
              <a:solidFill>
                <a:srgbClr val="FF0000"/>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1596418" name="对象 1596417"/>
          <p:cNvGraphicFramePr/>
          <p:nvPr/>
        </p:nvGraphicFramePr>
        <p:xfrm>
          <a:off x="968943" y="1178508"/>
          <a:ext cx="6955847" cy="2967458"/>
        </p:xfrm>
        <a:graphic>
          <a:graphicData uri="http://schemas.openxmlformats.org/presentationml/2006/ole">
            <mc:AlternateContent xmlns:mc="http://schemas.openxmlformats.org/markup-compatibility/2006">
              <mc:Choice xmlns:v="urn:schemas-microsoft-com:vml" Requires="v">
                <p:oleObj spid="_x0000_s3087" name="" r:id="rId1" imgW="8340725" imgH="3558540" progId="Word.Document.8">
                  <p:embed/>
                </p:oleObj>
              </mc:Choice>
              <mc:Fallback>
                <p:oleObj name="" r:id="rId1" imgW="8340725" imgH="3558540" progId="Word.Document.8">
                  <p:embed/>
                  <p:pic>
                    <p:nvPicPr>
                      <p:cNvPr id="0" name="图片 3086"/>
                      <p:cNvPicPr/>
                      <p:nvPr/>
                    </p:nvPicPr>
                    <p:blipFill>
                      <a:blip r:embed="rId2"/>
                      <a:stretch>
                        <a:fillRect/>
                      </a:stretch>
                    </p:blipFill>
                    <p:spPr>
                      <a:xfrm>
                        <a:off x="968943" y="1178508"/>
                        <a:ext cx="6955847" cy="2967458"/>
                      </a:xfrm>
                      <a:prstGeom prst="rect">
                        <a:avLst/>
                      </a:prstGeom>
                      <a:noFill/>
                      <a:ln w="38100">
                        <a:noFill/>
                        <a:miter/>
                      </a:ln>
                    </p:spPr>
                  </p:pic>
                </p:oleObj>
              </mc:Fallback>
            </mc:AlternateContent>
          </a:graphicData>
        </a:graphic>
      </p:graphicFrame>
      <p:graphicFrame>
        <p:nvGraphicFramePr>
          <p:cNvPr id="1596419" name="对象 1596418"/>
          <p:cNvGraphicFramePr/>
          <p:nvPr/>
        </p:nvGraphicFramePr>
        <p:xfrm>
          <a:off x="990130" y="3626893"/>
          <a:ext cx="6955847" cy="493914"/>
        </p:xfrm>
        <a:graphic>
          <a:graphicData uri="http://schemas.openxmlformats.org/presentationml/2006/ole">
            <mc:AlternateContent xmlns:mc="http://schemas.openxmlformats.org/markup-compatibility/2006">
              <mc:Choice xmlns:v="urn:schemas-microsoft-com:vml" Requires="v">
                <p:oleObj spid="_x0000_s3088" name="" r:id="rId3" imgW="8340725" imgH="594360" progId="Word.Document.8">
                  <p:embed/>
                </p:oleObj>
              </mc:Choice>
              <mc:Fallback>
                <p:oleObj name="" r:id="rId3" imgW="8340725" imgH="594360" progId="Word.Document.8">
                  <p:embed/>
                  <p:pic>
                    <p:nvPicPr>
                      <p:cNvPr id="0" name="图片 3087"/>
                      <p:cNvPicPr/>
                      <p:nvPr/>
                    </p:nvPicPr>
                    <p:blipFill>
                      <a:blip r:embed="rId4"/>
                      <a:stretch>
                        <a:fillRect/>
                      </a:stretch>
                    </p:blipFill>
                    <p:spPr>
                      <a:xfrm>
                        <a:off x="990130" y="3626893"/>
                        <a:ext cx="6955847" cy="493914"/>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6419"/>
                                        </p:tgtEl>
                                        <p:attrNameLst>
                                          <p:attrName>style.visibility</p:attrName>
                                        </p:attrNameLst>
                                      </p:cBhvr>
                                      <p:to>
                                        <p:strVal val="visible"/>
                                      </p:to>
                                    </p:set>
                                    <p:animEffect transition="in" filter="blinds(horizontal)">
                                      <p:cBhvr>
                                        <p:cTn id="7" dur="500"/>
                                        <p:tgtEl>
                                          <p:spTgt spid="1596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17805" y="146685"/>
            <a:ext cx="8849360" cy="4799965"/>
          </a:xfrm>
          <a:prstGeom prst="rect">
            <a:avLst/>
          </a:prstGeom>
          <a:noFill/>
          <a:ln w="9525">
            <a:noFill/>
          </a:ln>
        </p:spPr>
        <p:txBody>
          <a:bodyPr wrap="square">
            <a:spAutoFit/>
          </a:bodyPr>
          <a:p>
            <a:pPr indent="266700" algn="l"/>
            <a:r>
              <a:rPr lang="en-US" altLang="zh-CN" sz="1800">
                <a:ea typeface="宋体" panose="02010600030101010101" pitchFamily="2" charset="-122"/>
              </a:rPr>
              <a:t>   </a:t>
            </a:r>
            <a:r>
              <a:rPr lang="zh-CN" sz="1800">
                <a:ea typeface="宋体" panose="02010600030101010101" pitchFamily="2" charset="-122"/>
              </a:rPr>
              <a:t>驱车而往，一路蜿蜒曲折，直至柳暗花明之处，豁然开朗。永丰村三面环山，南面水口，形成天然圈椅。村中古宅由西北的高地向东南的底地依次而建，错落有致。（       ），缓缓上升，台阶、石栏依势而构，</a:t>
            </a:r>
            <a:r>
              <a:rPr lang="en-US" sz="1800" u="sng">
                <a:latin typeface="楷体" panose="02010609060101010101" pitchFamily="49" charset="-122"/>
                <a:ea typeface="宋体" panose="02010600030101010101" pitchFamily="2" charset="-122"/>
              </a:rPr>
              <a:t>        </a:t>
            </a:r>
            <a:r>
              <a:rPr lang="zh-CN" sz="1800">
                <a:ea typeface="宋体" panose="02010600030101010101" pitchFamily="2" charset="-122"/>
              </a:rPr>
              <a:t>。　　这里</a:t>
            </a:r>
            <a:r>
              <a:rPr lang="en-US" sz="1800" u="sng">
                <a:latin typeface="楷体" panose="02010609060101010101" pitchFamily="49" charset="-122"/>
                <a:ea typeface="宋体" panose="02010600030101010101" pitchFamily="2" charset="-122"/>
              </a:rPr>
              <a:t>        </a:t>
            </a:r>
            <a:r>
              <a:rPr lang="zh-CN" sz="1800">
                <a:ea typeface="宋体" panose="02010600030101010101" pitchFamily="2" charset="-122"/>
              </a:rPr>
              <a:t>，英才辈出。徽商巨擘苏成美、知名学者苏继庼、杜草甬等名人大家，都来自永丰。这里也是革命老区。1934年12月，中共秧溪区委书记曹祥麟在这一带成功组织领导了打击土豪劣绅、武装反抗国民党反动统治的斗争。想不到吧，这处处青砖小瓦马头墙，回廊挂落花格窗的村落，也曾</a:t>
            </a:r>
            <a:r>
              <a:rPr lang="en-US" sz="1800" u="sng">
                <a:latin typeface="楷体" panose="02010609060101010101" pitchFamily="49" charset="-122"/>
                <a:ea typeface="宋体" panose="02010600030101010101" pitchFamily="2" charset="-122"/>
              </a:rPr>
              <a:t>        </a:t>
            </a:r>
            <a:r>
              <a:rPr lang="zh-CN" sz="1800">
                <a:ea typeface="宋体" panose="02010600030101010101" pitchFamily="2" charset="-122"/>
              </a:rPr>
              <a:t>，汹涌澎湃。</a:t>
            </a:r>
            <a:r>
              <a:rPr lang="en-US" altLang="zh-CN" sz="1800">
                <a:ea typeface="宋体" panose="02010600030101010101" pitchFamily="2" charset="-122"/>
              </a:rPr>
              <a:t>       </a:t>
            </a:r>
            <a:r>
              <a:rPr lang="zh-CN" sz="1800">
                <a:ea typeface="宋体" panose="02010600030101010101" pitchFamily="2" charset="-122"/>
              </a:rPr>
              <a:t>小巷里的石板路，轻轻踩上去，仿佛能够感受到石缝间苔藓的呼吸。你不禁会猜，几百年前的此刻，是否也曾有人如自己一般，一步步走过这些石阶，</a:t>
            </a:r>
            <a:r>
              <a:rPr lang="en-US" sz="1800" u="sng">
                <a:latin typeface="楷体" panose="02010609060101010101" pitchFamily="49" charset="-122"/>
                <a:ea typeface="宋体" panose="02010600030101010101" pitchFamily="2" charset="-122"/>
              </a:rPr>
              <a:t>        </a:t>
            </a:r>
            <a:r>
              <a:rPr lang="zh-CN" sz="1800">
                <a:ea typeface="宋体" panose="02010600030101010101" pitchFamily="2" charset="-122"/>
              </a:rPr>
              <a:t>，触碰过墙上的粉漆。时光啊，就像在路上堵了车，便也摇下车窗，悠然欣赏起这里的风景来。昨天和今天，这么近。</a:t>
            </a:r>
            <a:r>
              <a:rPr lang="en-US" sz="1800">
                <a:latin typeface="宋体" panose="02010600030101010101" pitchFamily="2" charset="-122"/>
                <a:ea typeface="宋体" panose="02010600030101010101" pitchFamily="2" charset="-122"/>
              </a:rPr>
              <a:t></a:t>
            </a:r>
            <a:r>
              <a:rPr lang="zh-CN" sz="1800">
                <a:ea typeface="宋体" panose="02010600030101010101" pitchFamily="2" charset="-122"/>
              </a:rPr>
              <a:t>18．依次填入文中横线上的词语，全都恰当的一项是（3分）A．不落窠臼    鬼斧神工    风云激荡    恍惚之间B．独具匠心    钟灵毓秀    风云激荡    不经意间C．不落窠臼    钟灵毓秀    风起云涌    恍惚之间D．独具匠心    鬼斧神工    风起云涌    不经意间</a:t>
            </a:r>
            <a:r>
              <a:rPr lang="en-US" sz="1800">
                <a:latin typeface="宋体" panose="02010600030101010101" pitchFamily="2" charset="-122"/>
                <a:ea typeface="宋体" panose="02010600030101010101" pitchFamily="2" charset="-122"/>
              </a:rPr>
              <a:t> </a:t>
            </a:r>
            <a:endParaRPr lang="zh-CN" altLang="en-US" sz="1800"/>
          </a:p>
        </p:txBody>
      </p:sp>
      <p:sp>
        <p:nvSpPr>
          <p:cNvPr id="2" name="文本框 1"/>
          <p:cNvSpPr txBox="1"/>
          <p:nvPr/>
        </p:nvSpPr>
        <p:spPr>
          <a:xfrm>
            <a:off x="78105" y="4587875"/>
            <a:ext cx="8989060" cy="1168400"/>
          </a:xfrm>
          <a:prstGeom prst="rect">
            <a:avLst/>
          </a:prstGeom>
          <a:noFill/>
          <a:ln w="9525">
            <a:noFill/>
          </a:ln>
        </p:spPr>
        <p:txBody>
          <a:bodyPr wrap="square">
            <a:spAutoFit/>
          </a:bodyPr>
          <a:p>
            <a:pPr algn="l"/>
            <a:r>
              <a:rPr lang="zh-CN" sz="1400" b="0">
                <a:ea typeface="宋体" panose="02010600030101010101" pitchFamily="2" charset="-122"/>
              </a:rPr>
              <a:t>（第</a:t>
            </a:r>
            <a:r>
              <a:rPr lang="en-US" sz="1400" b="0">
                <a:latin typeface="Calibri" panose="020F0502020204030204" pitchFamily="34" charset="0"/>
                <a:ea typeface="宋体" panose="02010600030101010101" pitchFamily="2" charset="-122"/>
                <a:cs typeface="Times New Roman" panose="02020603050405020304" pitchFamily="18" charset="0"/>
              </a:rPr>
              <a:t> </a:t>
            </a:r>
            <a:r>
              <a:rPr lang="en-US" sz="1400" b="0">
                <a:latin typeface="Calibri" panose="020F0502020204030204" pitchFamily="34" charset="0"/>
                <a:ea typeface="宋体" panose="02010600030101010101" pitchFamily="2" charset="-122"/>
              </a:rPr>
              <a:t>1 </a:t>
            </a:r>
            <a:r>
              <a:rPr lang="zh-CN" sz="1400" b="0">
                <a:ea typeface="宋体" panose="02010600030101010101" pitchFamily="2" charset="-122"/>
              </a:rPr>
              <a:t>组，</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不落窠臼</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比喻有独创风格，不落俗套；</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独具匠心</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指在技巧和艺术构思上有创造性；根据文意，应选</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独具匠心</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。第 </a:t>
            </a:r>
            <a:r>
              <a:rPr lang="en-US" sz="1400" b="0">
                <a:latin typeface="Calibri" panose="020F0502020204030204" pitchFamily="34" charset="0"/>
                <a:ea typeface="宋体" panose="02010600030101010101" pitchFamily="2" charset="-122"/>
              </a:rPr>
              <a:t>2 </a:t>
            </a:r>
            <a:r>
              <a:rPr lang="zh-CN" sz="1400" b="0">
                <a:ea typeface="宋体" panose="02010600030101010101" pitchFamily="2" charset="-122"/>
              </a:rPr>
              <a:t>组，</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鬼斧神工</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原义是像是鬼神制作出来的，形容艺术技巧高超，不像是人力所能达到的；</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钟灵毓秀</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意思是凝聚了天地间的灵气，孕育着优秀的人物，指山川秀美，人才辈出；根据文意，应选</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钟灵毓秀</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。第 </a:t>
            </a:r>
            <a:r>
              <a:rPr lang="en-US" sz="1400" b="0">
                <a:latin typeface="Calibri" panose="020F0502020204030204" pitchFamily="34" charset="0"/>
                <a:ea typeface="宋体" panose="02010600030101010101" pitchFamily="2" charset="-122"/>
              </a:rPr>
              <a:t>3 </a:t>
            </a:r>
            <a:r>
              <a:rPr lang="zh-CN" sz="1400" b="0">
                <a:ea typeface="宋体" panose="02010600030101010101" pitchFamily="2" charset="-122"/>
              </a:rPr>
              <a:t>组，</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风云激荡</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形容局势动荡不定；</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风起云涌</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比喻规模宏大</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兴旺发达；根据文意，应选</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风云激荡</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。第 </a:t>
            </a:r>
            <a:r>
              <a:rPr lang="en-US" sz="1400" b="0">
                <a:latin typeface="Calibri" panose="020F0502020204030204" pitchFamily="34" charset="0"/>
                <a:ea typeface="宋体" panose="02010600030101010101" pitchFamily="2" charset="-122"/>
              </a:rPr>
              <a:t>4 </a:t>
            </a:r>
            <a:r>
              <a:rPr lang="zh-CN" sz="1400" b="0">
                <a:ea typeface="宋体" panose="02010600030101010101" pitchFamily="2" charset="-122"/>
              </a:rPr>
              <a:t>组，</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不经意间</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强调不经意、不留意，</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恍惚之间</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强调精神不集中；根据文意，应选</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不经意间</a:t>
            </a:r>
            <a:r>
              <a:rPr lang="en-US" sz="1400" b="0">
                <a:latin typeface="Calibri" panose="020F0502020204030204" pitchFamily="34" charset="0"/>
                <a:ea typeface="宋体" panose="02010600030101010101" pitchFamily="2" charset="-122"/>
              </a:rPr>
              <a:t>”</a:t>
            </a:r>
            <a:r>
              <a:rPr lang="zh-CN" sz="1400" b="0">
                <a:ea typeface="宋体" panose="02010600030101010101" pitchFamily="2" charset="-122"/>
              </a:rPr>
              <a:t>。）</a:t>
            </a:r>
            <a:endParaRPr lang="zh-C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17805" y="146685"/>
            <a:ext cx="8849360" cy="5631180"/>
          </a:xfrm>
          <a:prstGeom prst="rect">
            <a:avLst/>
          </a:prstGeom>
          <a:noFill/>
          <a:ln w="9525">
            <a:noFill/>
          </a:ln>
        </p:spPr>
        <p:txBody>
          <a:bodyPr wrap="square">
            <a:spAutoFit/>
          </a:bodyPr>
          <a:p>
            <a:pPr indent="266700" algn="l"/>
            <a:r>
              <a:rPr lang="zh-CN" sz="1800">
                <a:ea typeface="宋体" panose="02010600030101010101" pitchFamily="2" charset="-122"/>
              </a:rPr>
              <a:t>驱车而往，一路蜿蜒曲折，直至柳暗花明之处，豁然开朗。永丰村三面环山，南面水口，形成天然圈椅。村中古宅由西北的高地向东南的底地依次而建，错落有致。（       ），缓缓上升，台阶、石栏依势而构，</a:t>
            </a:r>
            <a:r>
              <a:rPr lang="en-US" sz="1800" u="sng">
                <a:latin typeface="楷体" panose="02010609060101010101" pitchFamily="49" charset="-122"/>
                <a:ea typeface="宋体" panose="02010600030101010101" pitchFamily="2" charset="-122"/>
              </a:rPr>
              <a:t>        </a:t>
            </a:r>
            <a:r>
              <a:rPr lang="zh-CN" sz="1800">
                <a:ea typeface="宋体" panose="02010600030101010101" pitchFamily="2" charset="-122"/>
              </a:rPr>
              <a:t>。　　这里</a:t>
            </a:r>
            <a:r>
              <a:rPr lang="en-US" sz="1800" u="sng">
                <a:latin typeface="楷体" panose="02010609060101010101" pitchFamily="49" charset="-122"/>
                <a:ea typeface="宋体" panose="02010600030101010101" pitchFamily="2" charset="-122"/>
              </a:rPr>
              <a:t>        </a:t>
            </a:r>
            <a:r>
              <a:rPr lang="zh-CN" sz="1800">
                <a:ea typeface="宋体" panose="02010600030101010101" pitchFamily="2" charset="-122"/>
              </a:rPr>
              <a:t>，英才辈出。徽商巨擘苏成美、知名学者苏继庼、杜草甬等名人大家，都来自永丰。这里也是革命老区。1934年12月，中共秧溪区委书记曹祥麟在这一带成功组织领导了打击土豪劣绅、武装反抗国民党反动统治的斗争。想不到吧，这处处青砖小瓦马头墙，回廊挂落花格窗的村落，也曾</a:t>
            </a:r>
            <a:r>
              <a:rPr lang="en-US" sz="1800" u="sng">
                <a:latin typeface="楷体" panose="02010609060101010101" pitchFamily="49" charset="-122"/>
                <a:ea typeface="宋体" panose="02010600030101010101" pitchFamily="2" charset="-122"/>
              </a:rPr>
              <a:t>        </a:t>
            </a:r>
            <a:r>
              <a:rPr lang="zh-CN" sz="1800">
                <a:ea typeface="宋体" panose="02010600030101010101" pitchFamily="2" charset="-122"/>
              </a:rPr>
              <a:t>，汹涌澎湃。小巷里的石板路，轻轻踩上去，仿佛能够感受到石缝间苔藓的呼吸。你不禁会猜，几百年前的此刻，是否也曾有人如自己一般，一步步走过这些石阶，</a:t>
            </a:r>
            <a:r>
              <a:rPr lang="en-US" sz="1800" u="sng">
                <a:latin typeface="楷体" panose="02010609060101010101" pitchFamily="49" charset="-122"/>
                <a:ea typeface="宋体" panose="02010600030101010101" pitchFamily="2" charset="-122"/>
              </a:rPr>
              <a:t>        </a:t>
            </a:r>
            <a:r>
              <a:rPr lang="zh-CN" sz="1800">
                <a:ea typeface="宋体" panose="02010600030101010101" pitchFamily="2" charset="-122"/>
              </a:rPr>
              <a:t>，触碰过墙上的粉漆。时光啊，就像在路上堵了车，便也摇下车窗，悠然欣赏起这里的风景来。昨天和今天，这么近。</a:t>
            </a:r>
            <a:r>
              <a:rPr lang="en-US" sz="1800">
                <a:latin typeface="宋体" panose="02010600030101010101" pitchFamily="2" charset="-122"/>
                <a:ea typeface="宋体" panose="02010600030101010101" pitchFamily="2" charset="-122"/>
              </a:rPr>
              <a:t>  </a:t>
            </a:r>
            <a:r>
              <a:rPr lang="zh-CN" sz="1800">
                <a:ea typeface="宋体" panose="02010600030101010101" pitchFamily="2" charset="-122"/>
              </a:rPr>
              <a:t>19．下列填入文中括号内的语句，衔接最恰当的一项是（3分）A．村落古宅，村西少而分散，村东多而集中；青红两种石板铺成的村中古道，纷繁有序，由北向南B．村落古宅，村东少而分散，村西多而集中；青红两种石板铺成的村中古道，纷繁有序，由南向北C．村落古宅，村西多而集中，村东少而分散；村中古道，均为青红两种石板铺成，纷繁有序，由南向北D．村落古宅，村东多而集中，村西少而分散；村中古道，均为青红两种石板铺成，纷繁有序，由北向南</a:t>
            </a:r>
            <a:endParaRPr lang="zh-CN"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95395" name="对象 1595394"/>
          <p:cNvGraphicFramePr/>
          <p:nvPr/>
        </p:nvGraphicFramePr>
        <p:xfrm>
          <a:off x="151765" y="123825"/>
          <a:ext cx="8822690" cy="5360035"/>
        </p:xfrm>
        <a:graphic>
          <a:graphicData uri="http://schemas.openxmlformats.org/presentationml/2006/ole">
            <mc:AlternateContent xmlns:mc="http://schemas.openxmlformats.org/markup-compatibility/2006">
              <mc:Choice xmlns:v="urn:schemas-microsoft-com:vml" Requires="v">
                <p:oleObj spid="_x0000_s3089" name="" r:id="rId1" imgW="8340725" imgH="5929630" progId="Word.Document.8">
                  <p:embed/>
                </p:oleObj>
              </mc:Choice>
              <mc:Fallback>
                <p:oleObj name="" r:id="rId1" imgW="8340725" imgH="5929630" progId="Word.Document.8">
                  <p:embed/>
                  <p:pic>
                    <p:nvPicPr>
                      <p:cNvPr id="0" name="图片 3088"/>
                      <p:cNvPicPr/>
                      <p:nvPr/>
                    </p:nvPicPr>
                    <p:blipFill>
                      <a:blip r:embed="rId2"/>
                      <a:stretch>
                        <a:fillRect/>
                      </a:stretch>
                    </p:blipFill>
                    <p:spPr>
                      <a:xfrm>
                        <a:off x="151765" y="123825"/>
                        <a:ext cx="8822690" cy="5360035"/>
                      </a:xfrm>
                      <a:prstGeom prst="rect">
                        <a:avLst/>
                      </a:prstGeom>
                      <a:noFill/>
                      <a:ln w="38100">
                        <a:noFill/>
                        <a:miter/>
                      </a:ln>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94370" name="对象 1594369"/>
          <p:cNvGraphicFramePr/>
          <p:nvPr/>
        </p:nvGraphicFramePr>
        <p:xfrm>
          <a:off x="179705" y="123825"/>
          <a:ext cx="8888730" cy="3746500"/>
        </p:xfrm>
        <a:graphic>
          <a:graphicData uri="http://schemas.openxmlformats.org/presentationml/2006/ole">
            <mc:AlternateContent xmlns:mc="http://schemas.openxmlformats.org/markup-compatibility/2006">
              <mc:Choice xmlns:v="urn:schemas-microsoft-com:vml" Requires="v">
                <p:oleObj spid="_x0000_s3076" name="" r:id="rId1" imgW="8340725" imgH="4151630" progId="Word.Document.8">
                  <p:embed/>
                </p:oleObj>
              </mc:Choice>
              <mc:Fallback>
                <p:oleObj name="" r:id="rId1" imgW="8340725" imgH="4151630" progId="Word.Document.8">
                  <p:embed/>
                  <p:pic>
                    <p:nvPicPr>
                      <p:cNvPr id="0" name="图片 3075"/>
                      <p:cNvPicPr/>
                      <p:nvPr/>
                    </p:nvPicPr>
                    <p:blipFill>
                      <a:blip r:embed="rId2"/>
                      <a:stretch>
                        <a:fillRect/>
                      </a:stretch>
                    </p:blipFill>
                    <p:spPr>
                      <a:xfrm>
                        <a:off x="179705" y="123825"/>
                        <a:ext cx="8888730" cy="3746500"/>
                      </a:xfrm>
                      <a:prstGeom prst="rect">
                        <a:avLst/>
                      </a:prstGeom>
                      <a:noFill/>
                      <a:ln w="38100">
                        <a:noFill/>
                        <a:miter/>
                      </a:ln>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91298" name="对象 1591297"/>
          <p:cNvGraphicFramePr/>
          <p:nvPr/>
        </p:nvGraphicFramePr>
        <p:xfrm>
          <a:off x="144145" y="89535"/>
          <a:ext cx="8855710" cy="4970780"/>
        </p:xfrm>
        <a:graphic>
          <a:graphicData uri="http://schemas.openxmlformats.org/presentationml/2006/ole">
            <mc:AlternateContent xmlns:mc="http://schemas.openxmlformats.org/markup-compatibility/2006">
              <mc:Choice xmlns:v="urn:schemas-microsoft-com:vml" Requires="v">
                <p:oleObj spid="_x0000_s3080" name="" r:id="rId1" imgW="8340725" imgH="5929630" progId="Word.Document.8">
                  <p:embed/>
                </p:oleObj>
              </mc:Choice>
              <mc:Fallback>
                <p:oleObj name="" r:id="rId1" imgW="8340725" imgH="5929630" progId="Word.Document.8">
                  <p:embed/>
                  <p:pic>
                    <p:nvPicPr>
                      <p:cNvPr id="0" name="图片 3079"/>
                      <p:cNvPicPr/>
                      <p:nvPr/>
                    </p:nvPicPr>
                    <p:blipFill>
                      <a:blip r:embed="rId2"/>
                      <a:stretch>
                        <a:fillRect/>
                      </a:stretch>
                    </p:blipFill>
                    <p:spPr>
                      <a:xfrm>
                        <a:off x="144145" y="89535"/>
                        <a:ext cx="8855710" cy="4970780"/>
                      </a:xfrm>
                      <a:prstGeom prst="rect">
                        <a:avLst/>
                      </a:prstGeom>
                      <a:noFill/>
                      <a:ln w="38100">
                        <a:noFill/>
                        <a:miter/>
                      </a:ln>
                    </p:spPr>
                  </p:pic>
                </p:oleObj>
              </mc:Fallback>
            </mc:AlternateContent>
          </a:graphicData>
        </a:graphic>
      </p:graphicFrame>
      <p:sp>
        <p:nvSpPr>
          <p:cNvPr id="2" name="文本框 1"/>
          <p:cNvSpPr txBox="1"/>
          <p:nvPr/>
        </p:nvSpPr>
        <p:spPr>
          <a:xfrm>
            <a:off x="108585" y="4947920"/>
            <a:ext cx="8754110" cy="1198880"/>
          </a:xfrm>
          <a:prstGeom prst="rect">
            <a:avLst/>
          </a:prstGeom>
          <a:noFill/>
        </p:spPr>
        <p:txBody>
          <a:bodyPr wrap="square" rtlCol="0" anchor="t">
            <a:spAutoFit/>
          </a:bodyPr>
          <a:p>
            <a:pPr algn="l"/>
            <a:r>
              <a:rPr lang="zh-CN" altLang="en-US" sz="2400">
                <a:highlight>
                  <a:srgbClr val="FFFF00"/>
                </a:highlight>
              </a:rPr>
              <a:t>引号的作用主要有：①表示直接引用；②表示特定称谓；③表示特殊含义；④表示讽刺和否定(反语讽刺)；⑤表示突出强调。</a:t>
            </a:r>
            <a:endParaRPr lang="zh-CN" altLang="en-US" sz="2400">
              <a:highlight>
                <a:srgbClr val="FFFF00"/>
              </a:highlight>
            </a:endParaRPr>
          </a:p>
          <a:p>
            <a:pPr algn="l"/>
            <a:endParaRPr lang="zh-CN" altLang="en-US" sz="2400">
              <a:highlight>
                <a:srgbClr val="FFFF00"/>
              </a:highlight>
            </a:endParaRPr>
          </a:p>
        </p:txBody>
      </p:sp>
      <p:sp>
        <p:nvSpPr>
          <p:cNvPr id="3" name="文本框 2"/>
          <p:cNvSpPr txBox="1"/>
          <p:nvPr/>
        </p:nvSpPr>
        <p:spPr>
          <a:xfrm>
            <a:off x="2556510" y="412115"/>
            <a:ext cx="5059680" cy="645160"/>
          </a:xfrm>
          <a:prstGeom prst="rect">
            <a:avLst/>
          </a:prstGeom>
          <a:solidFill>
            <a:schemeClr val="bg1"/>
          </a:solidFill>
        </p:spPr>
        <p:txBody>
          <a:bodyPr wrap="square" rtlCol="0" anchor="t">
            <a:spAutoFit/>
          </a:bodyPr>
          <a:p>
            <a:pPr algn="l"/>
            <a:r>
              <a:rPr lang="zh-CN" altLang="en-US">
                <a:highlight>
                  <a:srgbClr val="FFFF00"/>
                </a:highlight>
                <a:sym typeface="+mn-ea"/>
              </a:rPr>
              <a:t>表特殊含义，“长跪不起”不是指画家的动作，而是指画家被之前趋于完美的绘画准则束缚。</a:t>
            </a:r>
            <a:endParaRPr lang="zh-CN" altLang="en-US">
              <a:highlight>
                <a:srgbClr val="FFFF00"/>
              </a:highlight>
              <a:sym typeface="+mn-ea"/>
            </a:endParaRPr>
          </a:p>
        </p:txBody>
      </p:sp>
      <p:sp>
        <p:nvSpPr>
          <p:cNvPr id="4" name="文本框 3"/>
          <p:cNvSpPr txBox="1"/>
          <p:nvPr/>
        </p:nvSpPr>
        <p:spPr>
          <a:xfrm>
            <a:off x="4544695" y="1564005"/>
            <a:ext cx="4320540" cy="368300"/>
          </a:xfrm>
          <a:prstGeom prst="rect">
            <a:avLst/>
          </a:prstGeom>
          <a:noFill/>
        </p:spPr>
        <p:txBody>
          <a:bodyPr wrap="none" rtlCol="0" anchor="t">
            <a:spAutoFit/>
          </a:bodyPr>
          <a:p>
            <a:r>
              <a:rPr lang="zh-CN" altLang="en-US">
                <a:solidFill>
                  <a:srgbClr val="FF0000"/>
                </a:solidFill>
                <a:sym typeface="+mn-ea"/>
              </a:rPr>
              <a:t>表示突出强调，突出无数火把排列的形状</a:t>
            </a:r>
            <a:endParaRPr lang="zh-CN" altLang="en-US">
              <a:solidFill>
                <a:srgbClr val="FF0000"/>
              </a:solidFill>
              <a:sym typeface="+mn-ea"/>
            </a:endParaRPr>
          </a:p>
        </p:txBody>
      </p:sp>
      <p:sp>
        <p:nvSpPr>
          <p:cNvPr id="5" name="文本框 4"/>
          <p:cNvSpPr txBox="1"/>
          <p:nvPr/>
        </p:nvSpPr>
        <p:spPr>
          <a:xfrm>
            <a:off x="866775" y="2787650"/>
            <a:ext cx="7538720" cy="368300"/>
          </a:xfrm>
          <a:prstGeom prst="rect">
            <a:avLst/>
          </a:prstGeom>
          <a:noFill/>
        </p:spPr>
        <p:txBody>
          <a:bodyPr wrap="none" rtlCol="0" anchor="t">
            <a:spAutoFit/>
          </a:bodyPr>
          <a:p>
            <a:r>
              <a:rPr lang="zh-CN" altLang="en-US">
                <a:solidFill>
                  <a:srgbClr val="FF0000"/>
                </a:solidFill>
                <a:sym typeface="+mn-ea"/>
              </a:rPr>
              <a:t>不是指真的有一道壁障，而是指父子之间有很深的隔膜，也表示特殊含义</a:t>
            </a:r>
            <a:endParaRPr lang="zh-CN" altLang="en-US">
              <a:solidFill>
                <a:srgbClr val="FF0000"/>
              </a:solidFill>
              <a:sym typeface="+mn-ea"/>
            </a:endParaRPr>
          </a:p>
        </p:txBody>
      </p:sp>
      <p:sp>
        <p:nvSpPr>
          <p:cNvPr id="6" name="文本框 5"/>
          <p:cNvSpPr txBox="1"/>
          <p:nvPr/>
        </p:nvSpPr>
        <p:spPr>
          <a:xfrm>
            <a:off x="5004435" y="3651885"/>
            <a:ext cx="3401060" cy="368300"/>
          </a:xfrm>
          <a:prstGeom prst="rect">
            <a:avLst/>
          </a:prstGeom>
          <a:noFill/>
        </p:spPr>
        <p:txBody>
          <a:bodyPr wrap="none" rtlCol="0" anchor="t">
            <a:spAutoFit/>
          </a:bodyPr>
          <a:p>
            <a:r>
              <a:rPr lang="zh-CN" altLang="en-US">
                <a:solidFill>
                  <a:srgbClr val="FF0000"/>
                </a:solidFill>
                <a:sym typeface="+mn-ea"/>
              </a:rPr>
              <a:t>表示直接引用，引用评论家的话</a:t>
            </a:r>
            <a:endParaRPr lang="zh-CN" altLang="en-US">
              <a:solidFill>
                <a:srgbClr val="FF0000"/>
              </a:solidFill>
              <a:sym typeface="+mn-ea"/>
            </a:endParaRPr>
          </a:p>
        </p:txBody>
      </p:sp>
      <p:sp>
        <p:nvSpPr>
          <p:cNvPr id="7" name="文本框 6"/>
          <p:cNvSpPr txBox="1"/>
          <p:nvPr/>
        </p:nvSpPr>
        <p:spPr>
          <a:xfrm>
            <a:off x="5004435" y="4443730"/>
            <a:ext cx="2481580" cy="368300"/>
          </a:xfrm>
          <a:prstGeom prst="rect">
            <a:avLst/>
          </a:prstGeom>
          <a:noFill/>
        </p:spPr>
        <p:txBody>
          <a:bodyPr wrap="none" rtlCol="0" anchor="t">
            <a:spAutoFit/>
          </a:bodyPr>
          <a:p>
            <a:r>
              <a:rPr lang="zh-CN" altLang="en-US">
                <a:solidFill>
                  <a:srgbClr val="FF0000"/>
                </a:solidFill>
                <a:sym typeface="+mn-ea"/>
              </a:rPr>
              <a:t>反语，表示讽刺和否定</a:t>
            </a:r>
            <a:endParaRPr lang="zh-CN" altLang="en-US">
              <a:solidFill>
                <a:srgbClr val="FF0000"/>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1"/>
                                          </p:val>
                                        </p:tav>
                                        <p:tav tm="100000">
                                          <p:val>
                                            <p:strVal val="#ppt_x"/>
                                          </p:val>
                                        </p:tav>
                                      </p:tavLst>
                                    </p:anim>
                                    <p:anim calcmode="lin" valueType="num">
                                      <p:cBhvr>
                                        <p:cTn id="16"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5" grpId="0"/>
      <p:bldP spid="5" grpId="1"/>
      <p:bldP spid="6" grpId="0"/>
      <p:bldP spid="6" grpId="1"/>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8125" y="123920"/>
            <a:ext cx="8957281" cy="5507990"/>
          </a:xfrm>
          <a:prstGeom prst="rect">
            <a:avLst/>
          </a:prstGeom>
          <a:noFill/>
          <a:ln w="9525">
            <a:noFill/>
          </a:ln>
        </p:spPr>
        <p:txBody>
          <a:bodyPr wrap="square">
            <a:spAutoFit/>
          </a:bodyPr>
          <a:p>
            <a:pPr indent="0" algn="l"/>
            <a:r>
              <a:rPr lang="zh-CN" sz="1600" b="1">
                <a:solidFill>
                  <a:srgbClr val="000000"/>
                </a:solidFill>
                <a:ea typeface="宋体" panose="02010600030101010101" pitchFamily="2" charset="-122"/>
              </a:rPr>
              <a:t>（</a:t>
            </a:r>
            <a:r>
              <a:rPr lang="en-US" sz="1600" b="1" kern="0" spc="-130">
                <a:ln w="22225">
                  <a:solidFill>
                    <a:schemeClr val="accent2"/>
                  </a:solidFill>
                  <a:prstDash val="solid"/>
                </a:ln>
                <a:solidFill>
                  <a:schemeClr val="accent2">
                    <a:lumMod val="40000"/>
                    <a:lumOff val="60000"/>
                  </a:schemeClr>
                </a:solidFill>
                <a:effectLst/>
                <a:latin typeface="Times New Roman" panose="02020603050405020304" pitchFamily="18" charset="0"/>
              </a:rPr>
              <a:t>2019全国Ⅰ</a:t>
            </a:r>
            <a:r>
              <a:rPr lang="zh-CN" altLang="en-US" sz="1600" b="1">
                <a:solidFill>
                  <a:srgbClr val="000000"/>
                </a:solidFill>
                <a:latin typeface="宋体" panose="02010600030101010101" pitchFamily="2" charset="-122"/>
                <a:ea typeface="宋体" panose="02010600030101010101" pitchFamily="2" charset="-122"/>
              </a:rPr>
              <a:t>）</a:t>
            </a:r>
            <a:r>
              <a:rPr lang="zh-CN" sz="1600" b="1">
                <a:solidFill>
                  <a:srgbClr val="000000"/>
                </a:solidFill>
                <a:ea typeface="宋体" panose="02010600030101010101" pitchFamily="2" charset="-122"/>
              </a:rPr>
              <a:t>语言文字运用</a:t>
            </a:r>
            <a:r>
              <a:rPr lang="en-US" altLang="zh-CN" sz="1600" b="1">
                <a:solidFill>
                  <a:srgbClr val="000000"/>
                </a:solidFill>
                <a:ea typeface="宋体" panose="02010600030101010101" pitchFamily="2" charset="-122"/>
              </a:rPr>
              <a:t>   </a:t>
            </a:r>
            <a:r>
              <a:rPr lang="zh-CN" sz="1600" b="0">
                <a:ea typeface="宋体" panose="02010600030101010101" pitchFamily="2" charset="-122"/>
              </a:rPr>
              <a:t>阅读下面的文字，完成</a:t>
            </a:r>
            <a:r>
              <a:rPr lang="en-US" sz="1600" b="0">
                <a:latin typeface="Times New Roman" panose="02020603050405020304" pitchFamily="18" charset="0"/>
              </a:rPr>
              <a:t>17~19</a:t>
            </a:r>
            <a:r>
              <a:rPr lang="zh-CN" sz="1600" b="0">
                <a:ea typeface="宋体" panose="02010600030101010101" pitchFamily="2" charset="-122"/>
              </a:rPr>
              <a:t>题。</a:t>
            </a:r>
            <a:endParaRPr lang="zh-CN" sz="1600" b="0">
              <a:ea typeface="楷体" panose="02010609060101010101" pitchFamily="49" charset="-122"/>
            </a:endParaRPr>
          </a:p>
          <a:p>
            <a:pPr indent="0" algn="l"/>
            <a:r>
              <a:rPr lang="en-US" altLang="zh-CN" sz="1600" b="0">
                <a:ea typeface="楷体" panose="02010609060101010101" pitchFamily="49" charset="-122"/>
              </a:rPr>
              <a:t>      </a:t>
            </a:r>
            <a:r>
              <a:rPr lang="en-US" altLang="zh-CN" sz="1600">
                <a:ea typeface="楷体" panose="02010609060101010101" pitchFamily="49" charset="-122"/>
              </a:rPr>
              <a:t> </a:t>
            </a:r>
            <a:r>
              <a:rPr lang="zh-CN" sz="1600">
                <a:ea typeface="楷体" panose="02010609060101010101" pitchFamily="49" charset="-122"/>
              </a:rPr>
              <a:t>中国传统音乐包括民间音乐、宗教音乐、文人音乐、宫廷音乐等类别，其中文人音乐的代表主要就是古琴艺术，但随着传统文人阶层在中国的消失，古琴艺术逐渐</a:t>
            </a:r>
            <a:r>
              <a:rPr lang="en-US" sz="1600">
                <a:latin typeface="Times New Roman" panose="02020603050405020304" pitchFamily="18" charset="0"/>
                <a:ea typeface="楷体" panose="02010609060101010101" pitchFamily="49" charset="-122"/>
              </a:rPr>
              <a:t>_____</a:t>
            </a:r>
            <a:r>
              <a:rPr lang="zh-CN" sz="1600">
                <a:ea typeface="楷体" panose="02010609060101010101" pitchFamily="49" charset="-122"/>
              </a:rPr>
              <a:t>、甚至被社会遗忘，直到</a:t>
            </a:r>
            <a:r>
              <a:rPr lang="en-US" sz="1600">
                <a:latin typeface="Times New Roman" panose="02020603050405020304" pitchFamily="18" charset="0"/>
                <a:ea typeface="楷体" panose="02010609060101010101" pitchFamily="49" charset="-122"/>
              </a:rPr>
              <a:t>2003</a:t>
            </a:r>
            <a:r>
              <a:rPr lang="zh-CN" sz="1600">
                <a:ea typeface="楷体" panose="02010609060101010101" pitchFamily="49" charset="-122"/>
              </a:rPr>
              <a:t>年，中国的古琴艺术被联合国教科文组织列入“人类口头和非物质遗产代表作名录”，这种过去对文化有着深刻影响的艺术形式，才重新</a:t>
            </a:r>
            <a:r>
              <a:rPr lang="en-US" sz="1600">
                <a:latin typeface="Times New Roman" panose="02020603050405020304" pitchFamily="18" charset="0"/>
                <a:ea typeface="楷体" panose="02010609060101010101" pitchFamily="49" charset="-122"/>
              </a:rPr>
              <a:t>____</a:t>
            </a:r>
            <a:r>
              <a:rPr lang="zh-CN" sz="1600">
                <a:ea typeface="楷体" panose="02010609060101010101" pitchFamily="49" charset="-122"/>
              </a:rPr>
              <a:t>了生机。（   ），但我认为这恰恰是它的一个特点。</a:t>
            </a:r>
            <a:r>
              <a:rPr lang="zh-CN" sz="1600" u="sng">
                <a:ea typeface="楷体" panose="02010609060101010101" pitchFamily="49" charset="-122"/>
              </a:rPr>
              <a:t>正因为古琴音量小，使得它是直接和你的心进行交流的乐器，是最个人化的乐器，</a:t>
            </a:r>
            <a:r>
              <a:rPr lang="zh-CN" sz="1600">
                <a:ea typeface="楷体" panose="02010609060101010101" pitchFamily="49" charset="-122"/>
              </a:rPr>
              <a:t>我国古代就有“琴者，心也”“琴者，禁也”的说法。“琴者，心也”即弹琴是为了和自己的心灵对话，与大自然交流，与三五“知音”互相欣赏；“琴者，禁也”即弹琴是为了</a:t>
            </a:r>
            <a:r>
              <a:rPr lang="en-US" sz="1600">
                <a:latin typeface="Times New Roman" panose="02020603050405020304" pitchFamily="18" charset="0"/>
                <a:ea typeface="楷体" panose="02010609060101010101" pitchFamily="49" charset="-122"/>
              </a:rPr>
              <a:t>____</a:t>
            </a:r>
            <a:r>
              <a:rPr lang="zh-CN" sz="1600">
                <a:ea typeface="楷体" panose="02010609060101010101" pitchFamily="49" charset="-122"/>
              </a:rPr>
              <a:t>自己，也说明在古人心目中，琴不仅是一件乐器，也是</a:t>
            </a:r>
            <a:r>
              <a:rPr lang="en-US" sz="1600">
                <a:latin typeface="Times New Roman" panose="02020603050405020304" pitchFamily="18" charset="0"/>
                <a:ea typeface="楷体" panose="02010609060101010101" pitchFamily="49" charset="-122"/>
              </a:rPr>
              <a:t>____</a:t>
            </a:r>
            <a:r>
              <a:rPr lang="zh-CN" sz="1600">
                <a:ea typeface="楷体" panose="02010609060101010101" pitchFamily="49" charset="-122"/>
              </a:rPr>
              <a:t>的工具。</a:t>
            </a:r>
            <a:endParaRPr lang="en-US" sz="1600">
              <a:latin typeface="Times New Roman" panose="02020603050405020304" pitchFamily="18" charset="0"/>
            </a:endParaRPr>
          </a:p>
          <a:p>
            <a:pPr indent="0" algn="l"/>
            <a:r>
              <a:rPr lang="en-US" sz="1600" b="1">
                <a:latin typeface="Times New Roman" panose="02020603050405020304" pitchFamily="18" charset="0"/>
              </a:rPr>
              <a:t>17</a:t>
            </a:r>
            <a:r>
              <a:rPr lang="zh-CN" sz="1600" b="1">
                <a:ea typeface="宋体" panose="02010600030101010101" pitchFamily="2" charset="-122"/>
              </a:rPr>
              <a:t>．依次填入文中横线上的</a:t>
            </a:r>
            <a:r>
              <a:rPr lang="zh-CN" sz="1600" b="1">
                <a:ln w="22225">
                  <a:solidFill>
                    <a:schemeClr val="accent2"/>
                  </a:solidFill>
                  <a:prstDash val="solid"/>
                </a:ln>
                <a:solidFill>
                  <a:schemeClr val="accent2">
                    <a:lumMod val="40000"/>
                    <a:lumOff val="60000"/>
                  </a:schemeClr>
                </a:solidFill>
                <a:effectLst/>
                <a:ea typeface="宋体" panose="02010600030101010101" pitchFamily="2" charset="-122"/>
              </a:rPr>
              <a:t>词语</a:t>
            </a:r>
            <a:r>
              <a:rPr lang="zh-CN" sz="1600" b="1">
                <a:ea typeface="宋体" panose="02010600030101010101" pitchFamily="2" charset="-122"/>
              </a:rPr>
              <a:t>，全都恰当的一项是（</a:t>
            </a:r>
            <a:r>
              <a:rPr lang="en-US" sz="1600" b="1">
                <a:latin typeface="Times New Roman" panose="02020603050405020304" pitchFamily="18" charset="0"/>
              </a:rPr>
              <a:t>3</a:t>
            </a:r>
            <a:r>
              <a:rPr lang="zh-CN" sz="1600" b="1">
                <a:ea typeface="宋体" panose="02010600030101010101" pitchFamily="2" charset="-122"/>
              </a:rPr>
              <a:t>分）</a:t>
            </a:r>
            <a:endParaRPr lang="en-US" sz="1600" b="1">
              <a:latin typeface="Times New Roman" panose="02020603050405020304" pitchFamily="18" charset="0"/>
            </a:endParaRPr>
          </a:p>
          <a:p>
            <a:pPr indent="0" algn="l"/>
            <a:r>
              <a:rPr lang="en-US" sz="1600" b="0">
                <a:latin typeface="Times New Roman" panose="02020603050405020304" pitchFamily="18" charset="0"/>
              </a:rPr>
              <a:t>A</a:t>
            </a:r>
            <a:r>
              <a:rPr lang="zh-CN" sz="1600" b="0">
                <a:ea typeface="宋体" panose="02010600030101010101" pitchFamily="2" charset="-122"/>
              </a:rPr>
              <a:t>．边缘化</a:t>
            </a:r>
            <a:r>
              <a:rPr lang="zh-CN" sz="1600" b="0">
                <a:cs typeface="Times New Roman" panose="02020603050405020304" pitchFamily="18" charset="0"/>
              </a:rPr>
              <a:t>  获得  制约  放松身心</a:t>
            </a:r>
            <a:r>
              <a:rPr lang="en-US" altLang="zh-CN" sz="1600" b="0">
                <a:cs typeface="Times New Roman" panose="02020603050405020304" pitchFamily="18" charset="0"/>
              </a:rPr>
              <a:t>          </a:t>
            </a:r>
            <a:r>
              <a:rPr lang="en-US" sz="1600" b="0">
                <a:latin typeface="Times New Roman" panose="02020603050405020304" pitchFamily="18" charset="0"/>
              </a:rPr>
              <a:t>B</a:t>
            </a:r>
            <a:r>
              <a:rPr lang="zh-CN" sz="1600" b="0">
                <a:ea typeface="宋体" panose="02010600030101010101" pitchFamily="2" charset="-122"/>
              </a:rPr>
              <a:t>．私人化</a:t>
            </a:r>
            <a:r>
              <a:rPr lang="zh-CN" sz="1600" b="0">
                <a:cs typeface="Times New Roman" panose="02020603050405020304" pitchFamily="18" charset="0"/>
              </a:rPr>
              <a:t>  获得  制约  修身养性</a:t>
            </a:r>
            <a:r>
              <a:rPr lang="en-US" sz="1600" b="0">
                <a:latin typeface="Times New Roman" panose="02020603050405020304" pitchFamily="18" charset="0"/>
              </a:rPr>
              <a:t>C</a:t>
            </a:r>
            <a:r>
              <a:rPr lang="zh-CN" sz="1600" b="0">
                <a:ea typeface="宋体" panose="02010600030101010101" pitchFamily="2" charset="-122"/>
              </a:rPr>
              <a:t>．私人化</a:t>
            </a:r>
            <a:r>
              <a:rPr lang="zh-CN" sz="1600" b="0">
                <a:cs typeface="Times New Roman" panose="02020603050405020304" pitchFamily="18" charset="0"/>
              </a:rPr>
              <a:t>  焕发  约束  放松身心</a:t>
            </a:r>
            <a:r>
              <a:rPr lang="en-US" altLang="zh-CN" sz="1600" b="0">
                <a:cs typeface="Times New Roman" panose="02020603050405020304" pitchFamily="18" charset="0"/>
              </a:rPr>
              <a:t>          </a:t>
            </a:r>
            <a:r>
              <a:rPr lang="en-US" sz="1600" b="0">
                <a:latin typeface="Times New Roman" panose="02020603050405020304" pitchFamily="18" charset="0"/>
              </a:rPr>
              <a:t>D</a:t>
            </a:r>
            <a:r>
              <a:rPr lang="zh-CN" sz="1600" b="0">
                <a:ea typeface="宋体" panose="02010600030101010101" pitchFamily="2" charset="-122"/>
              </a:rPr>
              <a:t>．边缘化</a:t>
            </a:r>
            <a:r>
              <a:rPr lang="zh-CN" sz="1600" b="0">
                <a:cs typeface="Times New Roman" panose="02020603050405020304" pitchFamily="18" charset="0"/>
              </a:rPr>
              <a:t>  焕发  约束  修身养性</a:t>
            </a:r>
            <a:endParaRPr lang="en-US" sz="1600" b="0">
              <a:latin typeface="Times New Roman" panose="02020603050405020304" pitchFamily="18" charset="0"/>
            </a:endParaRPr>
          </a:p>
          <a:p>
            <a:pPr indent="0" algn="l"/>
            <a:r>
              <a:rPr lang="en-US" sz="1600" b="1">
                <a:latin typeface="Times New Roman" panose="02020603050405020304" pitchFamily="18" charset="0"/>
              </a:rPr>
              <a:t>18．下面填入文中括号内的语句，</a:t>
            </a:r>
            <a:r>
              <a:rPr lang="zh-CN" sz="1600" b="1">
                <a:ln w="22225">
                  <a:solidFill>
                    <a:schemeClr val="accent2"/>
                  </a:solidFill>
                  <a:prstDash val="solid"/>
                </a:ln>
                <a:solidFill>
                  <a:schemeClr val="accent2">
                    <a:lumMod val="40000"/>
                    <a:lumOff val="60000"/>
                  </a:schemeClr>
                </a:solidFill>
                <a:effectLst/>
                <a:ea typeface="宋体" panose="02010600030101010101" pitchFamily="2" charset="-122"/>
              </a:rPr>
              <a:t>衔接</a:t>
            </a:r>
            <a:r>
              <a:rPr lang="en-US" sz="1600" b="1">
                <a:latin typeface="Times New Roman" panose="02020603050405020304" pitchFamily="18" charset="0"/>
              </a:rPr>
              <a:t>最恰当的一项是（3分）</a:t>
            </a:r>
            <a:endParaRPr lang="en-US" sz="1600" b="1">
              <a:latin typeface="Times New Roman" panose="02020603050405020304" pitchFamily="18" charset="0"/>
            </a:endParaRPr>
          </a:p>
          <a:p>
            <a:pPr indent="0" algn="l"/>
            <a:r>
              <a:rPr lang="en-US" sz="1600" b="0">
                <a:latin typeface="Times New Roman" panose="02020603050405020304" pitchFamily="18" charset="0"/>
              </a:rPr>
              <a:t>A</a:t>
            </a:r>
            <a:r>
              <a:rPr lang="zh-CN" sz="1600" b="0">
                <a:ea typeface="宋体" panose="02010600030101010101" pitchFamily="2" charset="-122"/>
              </a:rPr>
              <a:t>．古琴的缺点是音量小，这是很多人的看法</a:t>
            </a:r>
            <a:r>
              <a:rPr lang="en-US" sz="1600" b="0">
                <a:latin typeface="Times New Roman" panose="02020603050405020304" pitchFamily="18" charset="0"/>
              </a:rPr>
              <a:t>B</a:t>
            </a:r>
            <a:r>
              <a:rPr lang="zh-CN" sz="1600" b="0">
                <a:ea typeface="宋体" panose="02010600030101010101" pitchFamily="2" charset="-122"/>
              </a:rPr>
              <a:t>．音量小作为古琴的一个缺点，被很多人所批评</a:t>
            </a:r>
            <a:r>
              <a:rPr lang="en-US" sz="1600" b="0">
                <a:latin typeface="Times New Roman" panose="02020603050405020304" pitchFamily="18" charset="0"/>
              </a:rPr>
              <a:t>C</a:t>
            </a:r>
            <a:r>
              <a:rPr lang="zh-CN" sz="1600" b="0">
                <a:ea typeface="宋体" panose="02010600030101010101" pitchFamily="2" charset="-122"/>
              </a:rPr>
              <a:t>．音量小是古琴的一个缺点，很多人都是这么认为的</a:t>
            </a:r>
            <a:r>
              <a:rPr lang="en-US" sz="1600" b="0">
                <a:latin typeface="Times New Roman" panose="02020603050405020304" pitchFamily="18" charset="0"/>
              </a:rPr>
              <a:t>D</a:t>
            </a:r>
            <a:r>
              <a:rPr lang="zh-CN" sz="1600" b="0">
                <a:ea typeface="宋体" panose="02010600030101010101" pitchFamily="2" charset="-122"/>
              </a:rPr>
              <a:t>．古琴音量小，很多人认为这是它的一个缺点</a:t>
            </a:r>
            <a:endParaRPr lang="en-US" sz="1600" b="0">
              <a:latin typeface="宋体" panose="02010600030101010101" pitchFamily="2" charset="-122"/>
            </a:endParaRPr>
          </a:p>
          <a:p>
            <a:pPr indent="0" algn="l"/>
            <a:r>
              <a:rPr lang="en-US" sz="1600" b="1">
                <a:latin typeface="Times New Roman" panose="02020603050405020304" pitchFamily="18" charset="0"/>
              </a:rPr>
              <a:t>19．文中画横线的句子有</a:t>
            </a:r>
            <a:r>
              <a:rPr lang="zh-CN" sz="1600" b="1">
                <a:ln w="22225">
                  <a:solidFill>
                    <a:schemeClr val="accent2"/>
                  </a:solidFill>
                  <a:prstDash val="solid"/>
                </a:ln>
                <a:solidFill>
                  <a:schemeClr val="accent2">
                    <a:lumMod val="40000"/>
                    <a:lumOff val="60000"/>
                  </a:schemeClr>
                </a:solidFill>
                <a:effectLst/>
                <a:ea typeface="宋体" panose="02010600030101010101" pitchFamily="2" charset="-122"/>
              </a:rPr>
              <a:t>语病</a:t>
            </a:r>
            <a:r>
              <a:rPr lang="en-US" sz="1600" b="1">
                <a:latin typeface="Times New Roman" panose="02020603050405020304" pitchFamily="18" charset="0"/>
              </a:rPr>
              <a:t>，下列修改最恰当的一项是（3分）</a:t>
            </a:r>
            <a:endParaRPr lang="en-US" sz="1600" b="1">
              <a:latin typeface="Times New Roman" panose="02020603050405020304" pitchFamily="18" charset="0"/>
            </a:endParaRPr>
          </a:p>
          <a:p>
            <a:pPr indent="0" algn="l"/>
            <a:r>
              <a:rPr lang="en-US" sz="1600" b="0">
                <a:latin typeface="Times New Roman" panose="02020603050405020304" pitchFamily="18" charset="0"/>
              </a:rPr>
              <a:t>A</a:t>
            </a:r>
            <a:r>
              <a:rPr lang="zh-CN" sz="1600" b="0">
                <a:ea typeface="宋体" panose="02010600030101010101" pitchFamily="2" charset="-122"/>
              </a:rPr>
              <a:t>．正因为古琴音量小，所以使得它是直接和你的心进行交流的最个人化的乐器。</a:t>
            </a:r>
            <a:r>
              <a:rPr lang="en-US" sz="1600" b="0">
                <a:latin typeface="Times New Roman" panose="02020603050405020304" pitchFamily="18" charset="0"/>
              </a:rPr>
              <a:t>B</a:t>
            </a:r>
            <a:r>
              <a:rPr lang="zh-CN" sz="1600" b="0">
                <a:ea typeface="宋体" panose="02010600030101010101" pitchFamily="2" charset="-122"/>
              </a:rPr>
              <a:t>．正是古琴音量小，使得它是直接和你的心进行交流的乐器，是最个人化的乐器。</a:t>
            </a:r>
            <a:r>
              <a:rPr lang="en-US" sz="1600" b="0">
                <a:latin typeface="Times New Roman" panose="02020603050405020304" pitchFamily="18" charset="0"/>
              </a:rPr>
              <a:t>C</a:t>
            </a:r>
            <a:r>
              <a:rPr lang="zh-CN" sz="1600" b="0">
                <a:ea typeface="宋体" panose="02010600030101010101" pitchFamily="2" charset="-122"/>
              </a:rPr>
              <a:t>．正是音量小，使得古琴成为直接和你的心进行交流的乐器，是最个人化的乐器。</a:t>
            </a:r>
            <a:r>
              <a:rPr lang="en-US" sz="1600" b="0">
                <a:latin typeface="Times New Roman" panose="02020603050405020304" pitchFamily="18" charset="0"/>
              </a:rPr>
              <a:t>D</a:t>
            </a:r>
            <a:r>
              <a:rPr lang="zh-CN" sz="1600" b="0">
                <a:ea typeface="宋体" panose="02010600030101010101" pitchFamily="2" charset="-122"/>
              </a:rPr>
              <a:t>．正因为音量小，使得古琴成为直接和你的心进行交流的最个人化的乐器。</a:t>
            </a:r>
            <a:endParaRPr lang="zh-CN" alt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93346" name="对象 1593345"/>
          <p:cNvGraphicFramePr/>
          <p:nvPr/>
        </p:nvGraphicFramePr>
        <p:xfrm>
          <a:off x="1094738" y="911027"/>
          <a:ext cx="6955848" cy="3899671"/>
        </p:xfrm>
        <a:graphic>
          <a:graphicData uri="http://schemas.openxmlformats.org/presentationml/2006/ole">
            <mc:AlternateContent xmlns:mc="http://schemas.openxmlformats.org/markup-compatibility/2006">
              <mc:Choice xmlns:v="urn:schemas-microsoft-com:vml" Requires="v">
                <p:oleObj spid="_x0000_s3077" name="" r:id="rId1" imgW="8340725" imgH="4677410" progId="Word.Document.8">
                  <p:embed/>
                </p:oleObj>
              </mc:Choice>
              <mc:Fallback>
                <p:oleObj name="" r:id="rId1" imgW="8340725" imgH="4677410" progId="Word.Document.8">
                  <p:embed/>
                  <p:pic>
                    <p:nvPicPr>
                      <p:cNvPr id="0" name="图片 3076"/>
                      <p:cNvPicPr/>
                      <p:nvPr/>
                    </p:nvPicPr>
                    <p:blipFill>
                      <a:blip r:embed="rId2"/>
                      <a:stretch>
                        <a:fillRect/>
                      </a:stretch>
                    </p:blipFill>
                    <p:spPr>
                      <a:xfrm>
                        <a:off x="1094738" y="911027"/>
                        <a:ext cx="6955848" cy="3899671"/>
                      </a:xfrm>
                      <a:prstGeom prst="rect">
                        <a:avLst/>
                      </a:prstGeom>
                      <a:noFill/>
                      <a:ln w="38100">
                        <a:noFill/>
                        <a:miter/>
                      </a:ln>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92322" name="对象 1592321"/>
          <p:cNvGraphicFramePr/>
          <p:nvPr/>
        </p:nvGraphicFramePr>
        <p:xfrm>
          <a:off x="1094738" y="1377133"/>
          <a:ext cx="6955848" cy="2967458"/>
        </p:xfrm>
        <a:graphic>
          <a:graphicData uri="http://schemas.openxmlformats.org/presentationml/2006/ole">
            <mc:AlternateContent xmlns:mc="http://schemas.openxmlformats.org/markup-compatibility/2006">
              <mc:Choice xmlns:v="urn:schemas-microsoft-com:vml" Requires="v">
                <p:oleObj spid="_x0000_s3078" name="" r:id="rId1" imgW="8340725" imgH="3558540" progId="Word.Document.8">
                  <p:embed/>
                </p:oleObj>
              </mc:Choice>
              <mc:Fallback>
                <p:oleObj name="" r:id="rId1" imgW="8340725" imgH="3558540" progId="Word.Document.8">
                  <p:embed/>
                  <p:pic>
                    <p:nvPicPr>
                      <p:cNvPr id="0" name="图片 3077"/>
                      <p:cNvPicPr/>
                      <p:nvPr/>
                    </p:nvPicPr>
                    <p:blipFill>
                      <a:blip r:embed="rId2"/>
                      <a:stretch>
                        <a:fillRect/>
                      </a:stretch>
                    </p:blipFill>
                    <p:spPr>
                      <a:xfrm>
                        <a:off x="1094738" y="1377133"/>
                        <a:ext cx="6955848" cy="2967458"/>
                      </a:xfrm>
                      <a:prstGeom prst="rect">
                        <a:avLst/>
                      </a:prstGeom>
                      <a:noFill/>
                      <a:ln w="38100">
                        <a:noFill/>
                        <a:miter/>
                      </a:ln>
                    </p:spPr>
                  </p:pic>
                </p:oleObj>
              </mc:Fallback>
            </mc:AlternateContent>
          </a:graphicData>
        </a:graphic>
      </p:graphicFrame>
      <p:graphicFrame>
        <p:nvGraphicFramePr>
          <p:cNvPr id="1592323" name="对象 1592322"/>
          <p:cNvGraphicFramePr/>
          <p:nvPr/>
        </p:nvGraphicFramePr>
        <p:xfrm>
          <a:off x="1094738" y="3785793"/>
          <a:ext cx="6955848" cy="493914"/>
        </p:xfrm>
        <a:graphic>
          <a:graphicData uri="http://schemas.openxmlformats.org/presentationml/2006/ole">
            <mc:AlternateContent xmlns:mc="http://schemas.openxmlformats.org/markup-compatibility/2006">
              <mc:Choice xmlns:v="urn:schemas-microsoft-com:vml" Requires="v">
                <p:oleObj spid="_x0000_s3079" name="" r:id="rId3" imgW="8340725" imgH="594360" progId="Word.Document.8">
                  <p:embed/>
                </p:oleObj>
              </mc:Choice>
              <mc:Fallback>
                <p:oleObj name="" r:id="rId3" imgW="8340725" imgH="594360" progId="Word.Document.8">
                  <p:embed/>
                  <p:pic>
                    <p:nvPicPr>
                      <p:cNvPr id="0" name="图片 3078"/>
                      <p:cNvPicPr/>
                      <p:nvPr/>
                    </p:nvPicPr>
                    <p:blipFill>
                      <a:blip r:embed="rId4"/>
                      <a:stretch>
                        <a:fillRect/>
                      </a:stretch>
                    </p:blipFill>
                    <p:spPr>
                      <a:xfrm>
                        <a:off x="1094738" y="3785793"/>
                        <a:ext cx="6955848" cy="493914"/>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2323"/>
                                        </p:tgtEl>
                                        <p:attrNameLst>
                                          <p:attrName>style.visibility</p:attrName>
                                        </p:attrNameLst>
                                      </p:cBhvr>
                                      <p:to>
                                        <p:strVal val="visible"/>
                                      </p:to>
                                    </p:set>
                                    <p:animEffect transition="in" filter="blinds(horizontal)">
                                      <p:cBhvr>
                                        <p:cTn id="7" dur="500"/>
                                        <p:tgtEl>
                                          <p:spTgt spid="159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90274" name="对象 1590273"/>
          <p:cNvGraphicFramePr/>
          <p:nvPr/>
        </p:nvGraphicFramePr>
        <p:xfrm>
          <a:off x="786040" y="546256"/>
          <a:ext cx="7381240" cy="4394835"/>
        </p:xfrm>
        <a:graphic>
          <a:graphicData uri="http://schemas.openxmlformats.org/presentationml/2006/ole">
            <mc:AlternateContent xmlns:mc="http://schemas.openxmlformats.org/markup-compatibility/2006">
              <mc:Choice xmlns:v="urn:schemas-microsoft-com:vml" Requires="v">
                <p:oleObj spid="_x0000_s3081" name="" r:id="rId1" imgW="8849995" imgH="5329555" progId="Word.Document.8">
                  <p:embed/>
                </p:oleObj>
              </mc:Choice>
              <mc:Fallback>
                <p:oleObj name="" r:id="rId1" imgW="8849995" imgH="5329555" progId="Word.Document.8">
                  <p:embed/>
                  <p:pic>
                    <p:nvPicPr>
                      <p:cNvPr id="0" name="图片 3080"/>
                      <p:cNvPicPr/>
                      <p:nvPr/>
                    </p:nvPicPr>
                    <p:blipFill>
                      <a:blip r:embed="rId2"/>
                      <a:stretch>
                        <a:fillRect/>
                      </a:stretch>
                    </p:blipFill>
                    <p:spPr>
                      <a:xfrm>
                        <a:off x="786040" y="546256"/>
                        <a:ext cx="7381240" cy="4394835"/>
                      </a:xfrm>
                      <a:prstGeom prst="rect">
                        <a:avLst/>
                      </a:prstGeom>
                      <a:noFill/>
                      <a:ln w="38100">
                        <a:noFill/>
                        <a:miter/>
                      </a:ln>
                    </p:spPr>
                  </p:pic>
                </p:oleObj>
              </mc:Fallback>
            </mc:AlternateContent>
          </a:graphicData>
        </a:graphic>
      </p:graphicFrame>
      <p:graphicFrame>
        <p:nvGraphicFramePr>
          <p:cNvPr id="1590276" name="对象 1590275"/>
          <p:cNvGraphicFramePr/>
          <p:nvPr/>
        </p:nvGraphicFramePr>
        <p:xfrm>
          <a:off x="768993" y="4831885"/>
          <a:ext cx="7372960" cy="495238"/>
        </p:xfrm>
        <a:graphic>
          <a:graphicData uri="http://schemas.openxmlformats.org/presentationml/2006/ole">
            <mc:AlternateContent xmlns:mc="http://schemas.openxmlformats.org/markup-compatibility/2006">
              <mc:Choice xmlns:v="urn:schemas-microsoft-com:vml" Requires="v">
                <p:oleObj spid="_x0000_s3082" name="" r:id="rId3" imgW="8840470" imgH="594360" progId="Word.Document.8">
                  <p:embed/>
                </p:oleObj>
              </mc:Choice>
              <mc:Fallback>
                <p:oleObj name="" r:id="rId3" imgW="8840470" imgH="594360" progId="Word.Document.8">
                  <p:embed/>
                  <p:pic>
                    <p:nvPicPr>
                      <p:cNvPr id="0" name="图片 3081"/>
                      <p:cNvPicPr/>
                      <p:nvPr/>
                    </p:nvPicPr>
                    <p:blipFill>
                      <a:blip r:embed="rId4"/>
                      <a:stretch>
                        <a:fillRect/>
                      </a:stretch>
                    </p:blipFill>
                    <p:spPr>
                      <a:xfrm>
                        <a:off x="768993" y="4831885"/>
                        <a:ext cx="7372960" cy="4952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90276"/>
                                        </p:tgtEl>
                                        <p:attrNameLst>
                                          <p:attrName>style.visibility</p:attrName>
                                        </p:attrNameLst>
                                      </p:cBhvr>
                                      <p:to>
                                        <p:strVal val="visible"/>
                                      </p:to>
                                    </p:set>
                                    <p:animEffect transition="in" filter="blinds(horizontal)">
                                      <p:cBhvr>
                                        <p:cTn id="7" dur="500"/>
                                        <p:tgtEl>
                                          <p:spTgt spid="1590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9250" name="对象 1589249"/>
          <p:cNvGraphicFramePr/>
          <p:nvPr/>
        </p:nvGraphicFramePr>
        <p:xfrm>
          <a:off x="979536" y="135065"/>
          <a:ext cx="6955847" cy="5493968"/>
        </p:xfrm>
        <a:graphic>
          <a:graphicData uri="http://schemas.openxmlformats.org/presentationml/2006/ole">
            <mc:AlternateContent xmlns:mc="http://schemas.openxmlformats.org/markup-compatibility/2006">
              <mc:Choice xmlns:v="urn:schemas-microsoft-com:vml" Requires="v">
                <p:oleObj spid="_x0000_s3083" name="" r:id="rId1" imgW="8340725" imgH="6588125" progId="Word.Document.8">
                  <p:embed/>
                </p:oleObj>
              </mc:Choice>
              <mc:Fallback>
                <p:oleObj name="" r:id="rId1" imgW="8340725" imgH="6588125" progId="Word.Document.8">
                  <p:embed/>
                  <p:pic>
                    <p:nvPicPr>
                      <p:cNvPr id="0" name="图片 3082"/>
                      <p:cNvPicPr/>
                      <p:nvPr/>
                    </p:nvPicPr>
                    <p:blipFill>
                      <a:blip r:embed="rId2"/>
                      <a:stretch>
                        <a:fillRect/>
                      </a:stretch>
                    </p:blipFill>
                    <p:spPr>
                      <a:xfrm>
                        <a:off x="979536" y="135065"/>
                        <a:ext cx="6955847" cy="5493968"/>
                      </a:xfrm>
                      <a:prstGeom prst="rect">
                        <a:avLst/>
                      </a:prstGeom>
                      <a:noFill/>
                      <a:ln w="38100">
                        <a:noFill/>
                        <a:miter/>
                      </a:ln>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8226" name="对象 1588225"/>
          <p:cNvGraphicFramePr/>
          <p:nvPr/>
        </p:nvGraphicFramePr>
        <p:xfrm>
          <a:off x="968943" y="288668"/>
          <a:ext cx="6955847" cy="5143063"/>
        </p:xfrm>
        <a:graphic>
          <a:graphicData uri="http://schemas.openxmlformats.org/presentationml/2006/ole">
            <mc:AlternateContent xmlns:mc="http://schemas.openxmlformats.org/markup-compatibility/2006">
              <mc:Choice xmlns:v="urn:schemas-microsoft-com:vml" Requires="v">
                <p:oleObj spid="_x0000_s3084" name="" r:id="rId1" imgW="8340725" imgH="6165850" progId="Word.Document.8">
                  <p:embed/>
                </p:oleObj>
              </mc:Choice>
              <mc:Fallback>
                <p:oleObj name="" r:id="rId1" imgW="8340725" imgH="6165850" progId="Word.Document.8">
                  <p:embed/>
                  <p:pic>
                    <p:nvPicPr>
                      <p:cNvPr id="0" name="图片 3083"/>
                      <p:cNvPicPr/>
                      <p:nvPr/>
                    </p:nvPicPr>
                    <p:blipFill>
                      <a:blip r:embed="rId2"/>
                      <a:stretch>
                        <a:fillRect/>
                      </a:stretch>
                    </p:blipFill>
                    <p:spPr>
                      <a:xfrm>
                        <a:off x="968943" y="288668"/>
                        <a:ext cx="6955847" cy="5143063"/>
                      </a:xfrm>
                      <a:prstGeom prst="rect">
                        <a:avLst/>
                      </a:prstGeom>
                      <a:noFill/>
                      <a:ln w="38100">
                        <a:noFill/>
                        <a:miter/>
                      </a:ln>
                    </p:spPr>
                  </p:pic>
                </p:oleObj>
              </mc:Fallback>
            </mc:AlternateContent>
          </a:graphicData>
        </a:graphic>
      </p:graphicFrame>
      <p:graphicFrame>
        <p:nvGraphicFramePr>
          <p:cNvPr id="1588227" name="对象 1588226"/>
          <p:cNvGraphicFramePr/>
          <p:nvPr/>
        </p:nvGraphicFramePr>
        <p:xfrm>
          <a:off x="968943" y="5046400"/>
          <a:ext cx="6955847" cy="395925"/>
        </p:xfrm>
        <a:graphic>
          <a:graphicData uri="http://schemas.openxmlformats.org/presentationml/2006/ole">
            <mc:AlternateContent xmlns:mc="http://schemas.openxmlformats.org/markup-compatibility/2006">
              <mc:Choice xmlns:v="urn:schemas-microsoft-com:vml" Requires="v">
                <p:oleObj spid="_x0000_s3085" name="" r:id="rId3" imgW="8340725" imgH="475615" progId="Word.Document.8">
                  <p:embed/>
                </p:oleObj>
              </mc:Choice>
              <mc:Fallback>
                <p:oleObj name="" r:id="rId3" imgW="8340725" imgH="475615" progId="Word.Document.8">
                  <p:embed/>
                  <p:pic>
                    <p:nvPicPr>
                      <p:cNvPr id="0" name="图片 3084"/>
                      <p:cNvPicPr/>
                      <p:nvPr/>
                    </p:nvPicPr>
                    <p:blipFill>
                      <a:blip r:embed="rId4"/>
                      <a:stretch>
                        <a:fillRect/>
                      </a:stretch>
                    </p:blipFill>
                    <p:spPr>
                      <a:xfrm>
                        <a:off x="968943" y="5046400"/>
                        <a:ext cx="6955847" cy="3959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8227"/>
                                        </p:tgtEl>
                                        <p:attrNameLst>
                                          <p:attrName>style.visibility</p:attrName>
                                        </p:attrNameLst>
                                      </p:cBhvr>
                                      <p:to>
                                        <p:strVal val="visible"/>
                                      </p:to>
                                    </p:set>
                                    <p:animEffect transition="in" filter="blinds(horizontal)">
                                      <p:cBhvr>
                                        <p:cTn id="7" dur="500"/>
                                        <p:tgtEl>
                                          <p:spTgt spid="1588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7203" name="对象 1587202"/>
          <p:cNvGraphicFramePr/>
          <p:nvPr/>
        </p:nvGraphicFramePr>
        <p:xfrm>
          <a:off x="1097387" y="512453"/>
          <a:ext cx="6853887" cy="4809373"/>
        </p:xfrm>
        <a:graphic>
          <a:graphicData uri="http://schemas.openxmlformats.org/presentationml/2006/ole">
            <mc:AlternateContent xmlns:mc="http://schemas.openxmlformats.org/markup-compatibility/2006">
              <mc:Choice xmlns:v="urn:schemas-microsoft-com:vml" Requires="v">
                <p:oleObj spid="_x0000_s3086" name="" r:id="rId1" imgW="8339455" imgH="5929630" progId="Word.Document.8">
                  <p:embed/>
                </p:oleObj>
              </mc:Choice>
              <mc:Fallback>
                <p:oleObj name="" r:id="rId1" imgW="8339455" imgH="5929630" progId="Word.Document.8">
                  <p:embed/>
                  <p:pic>
                    <p:nvPicPr>
                      <p:cNvPr id="0" name="图片 3085"/>
                      <p:cNvPicPr/>
                      <p:nvPr/>
                    </p:nvPicPr>
                    <p:blipFill>
                      <a:blip r:embed="rId2"/>
                      <a:stretch>
                        <a:fillRect/>
                      </a:stretch>
                    </p:blipFill>
                    <p:spPr>
                      <a:xfrm>
                        <a:off x="1097387" y="512453"/>
                        <a:ext cx="6853887" cy="4809373"/>
                      </a:xfrm>
                      <a:prstGeom prst="rect">
                        <a:avLst/>
                      </a:prstGeom>
                      <a:noFill/>
                      <a:ln w="38100">
                        <a:noFill/>
                        <a:miter/>
                      </a:ln>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6178" name="对象 1586177"/>
          <p:cNvGraphicFramePr/>
          <p:nvPr/>
        </p:nvGraphicFramePr>
        <p:xfrm>
          <a:off x="1094738" y="635600"/>
          <a:ext cx="6955848" cy="4450525"/>
        </p:xfrm>
        <a:graphic>
          <a:graphicData uri="http://schemas.openxmlformats.org/presentationml/2006/ole">
            <mc:AlternateContent xmlns:mc="http://schemas.openxmlformats.org/markup-compatibility/2006">
              <mc:Choice xmlns:v="urn:schemas-microsoft-com:vml" Requires="v">
                <p:oleObj spid="_x0000_s3087" name="" r:id="rId1" imgW="8340725" imgH="5337175" progId="Word.Document.8">
                  <p:embed/>
                </p:oleObj>
              </mc:Choice>
              <mc:Fallback>
                <p:oleObj name="" r:id="rId1" imgW="8340725" imgH="5337175" progId="Word.Document.8">
                  <p:embed/>
                  <p:pic>
                    <p:nvPicPr>
                      <p:cNvPr id="0" name="图片 3086"/>
                      <p:cNvPicPr/>
                      <p:nvPr/>
                    </p:nvPicPr>
                    <p:blipFill>
                      <a:blip r:embed="rId2"/>
                      <a:stretch>
                        <a:fillRect/>
                      </a:stretch>
                    </p:blipFill>
                    <p:spPr>
                      <a:xfrm>
                        <a:off x="1094738" y="635600"/>
                        <a:ext cx="6955848" cy="4450525"/>
                      </a:xfrm>
                      <a:prstGeom prst="rect">
                        <a:avLst/>
                      </a:prstGeom>
                      <a:noFill/>
                      <a:ln w="38100">
                        <a:noFill/>
                        <a:miter/>
                      </a:ln>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5154" name="对象 1585153"/>
          <p:cNvGraphicFramePr/>
          <p:nvPr/>
        </p:nvGraphicFramePr>
        <p:xfrm>
          <a:off x="979536" y="341635"/>
          <a:ext cx="6955847" cy="2910518"/>
        </p:xfrm>
        <a:graphic>
          <a:graphicData uri="http://schemas.openxmlformats.org/presentationml/2006/ole">
            <mc:AlternateContent xmlns:mc="http://schemas.openxmlformats.org/markup-compatibility/2006">
              <mc:Choice xmlns:v="urn:schemas-microsoft-com:vml" Requires="v">
                <p:oleObj spid="_x0000_s3088" name="" r:id="rId1" imgW="8340725" imgH="3491230" progId="Word.Document.8">
                  <p:embed/>
                </p:oleObj>
              </mc:Choice>
              <mc:Fallback>
                <p:oleObj name="" r:id="rId1" imgW="8340725" imgH="3491230" progId="Word.Document.8">
                  <p:embed/>
                  <p:pic>
                    <p:nvPicPr>
                      <p:cNvPr id="0" name="图片 3087"/>
                      <p:cNvPicPr/>
                      <p:nvPr/>
                    </p:nvPicPr>
                    <p:blipFill>
                      <a:blip r:embed="rId2"/>
                      <a:stretch>
                        <a:fillRect/>
                      </a:stretch>
                    </p:blipFill>
                    <p:spPr>
                      <a:xfrm>
                        <a:off x="979536" y="341635"/>
                        <a:ext cx="6955847" cy="2910518"/>
                      </a:xfrm>
                      <a:prstGeom prst="rect">
                        <a:avLst/>
                      </a:prstGeom>
                      <a:noFill/>
                      <a:ln w="38100">
                        <a:noFill/>
                        <a:miter/>
                      </a:ln>
                    </p:spPr>
                  </p:pic>
                </p:oleObj>
              </mc:Fallback>
            </mc:AlternateContent>
          </a:graphicData>
        </a:graphic>
      </p:graphicFrame>
      <p:graphicFrame>
        <p:nvGraphicFramePr>
          <p:cNvPr id="1585156" name="对象 1585155"/>
          <p:cNvGraphicFramePr/>
          <p:nvPr/>
        </p:nvGraphicFramePr>
        <p:xfrm>
          <a:off x="913328" y="3224346"/>
          <a:ext cx="6955847" cy="1978305"/>
        </p:xfrm>
        <a:graphic>
          <a:graphicData uri="http://schemas.openxmlformats.org/presentationml/2006/ole">
            <mc:AlternateContent xmlns:mc="http://schemas.openxmlformats.org/markup-compatibility/2006">
              <mc:Choice xmlns:v="urn:schemas-microsoft-com:vml" Requires="v">
                <p:oleObj spid="_x0000_s3089" name="" r:id="rId3" imgW="8340725" imgH="2372995" progId="Word.Document.8">
                  <p:embed/>
                </p:oleObj>
              </mc:Choice>
              <mc:Fallback>
                <p:oleObj name="" r:id="rId3" imgW="8340725" imgH="2372995" progId="Word.Document.8">
                  <p:embed/>
                  <p:pic>
                    <p:nvPicPr>
                      <p:cNvPr id="0" name="图片 3088"/>
                      <p:cNvPicPr/>
                      <p:nvPr/>
                    </p:nvPicPr>
                    <p:blipFill>
                      <a:blip r:embed="rId4"/>
                      <a:stretch>
                        <a:fillRect/>
                      </a:stretch>
                    </p:blipFill>
                    <p:spPr>
                      <a:xfrm>
                        <a:off x="913328" y="3224346"/>
                        <a:ext cx="6955847" cy="197830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5156"/>
                                        </p:tgtEl>
                                        <p:attrNameLst>
                                          <p:attrName>style.visibility</p:attrName>
                                        </p:attrNameLst>
                                      </p:cBhvr>
                                      <p:to>
                                        <p:strVal val="visible"/>
                                      </p:to>
                                    </p:set>
                                    <p:animEffect transition="in" filter="blinds(horizontal)">
                                      <p:cBhvr>
                                        <p:cTn id="7" dur="500"/>
                                        <p:tgtEl>
                                          <p:spTgt spid="158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4132" name="对象 1584131"/>
          <p:cNvGraphicFramePr/>
          <p:nvPr/>
        </p:nvGraphicFramePr>
        <p:xfrm>
          <a:off x="1094738" y="487293"/>
          <a:ext cx="6955848" cy="4747138"/>
        </p:xfrm>
        <a:graphic>
          <a:graphicData uri="http://schemas.openxmlformats.org/presentationml/2006/ole">
            <mc:AlternateContent xmlns:mc="http://schemas.openxmlformats.org/markup-compatibility/2006">
              <mc:Choice xmlns:v="urn:schemas-microsoft-com:vml" Requires="v">
                <p:oleObj spid="_x0000_s3090" name="" r:id="rId1" imgW="8340725" imgH="5692140" progId="Word.Document.8">
                  <p:embed/>
                </p:oleObj>
              </mc:Choice>
              <mc:Fallback>
                <p:oleObj name="" r:id="rId1" imgW="8340725" imgH="5692140" progId="Word.Document.8">
                  <p:embed/>
                  <p:pic>
                    <p:nvPicPr>
                      <p:cNvPr id="0" name="图片 3089"/>
                      <p:cNvPicPr/>
                      <p:nvPr/>
                    </p:nvPicPr>
                    <p:blipFill>
                      <a:blip r:embed="rId2"/>
                      <a:stretch>
                        <a:fillRect/>
                      </a:stretch>
                    </p:blipFill>
                    <p:spPr>
                      <a:xfrm>
                        <a:off x="1094738" y="487293"/>
                        <a:ext cx="6955848" cy="4747138"/>
                      </a:xfrm>
                      <a:prstGeom prst="rect">
                        <a:avLst/>
                      </a:prstGeom>
                      <a:noFill/>
                      <a:ln w="38100">
                        <a:noFill/>
                        <a:miter/>
                      </a:ln>
                    </p:spPr>
                  </p:pic>
                </p:oleObj>
              </mc:Fallback>
            </mc:AlternateContent>
          </a:graphicData>
        </a:graphic>
      </p:graphicFrame>
      <p:graphicFrame>
        <p:nvGraphicFramePr>
          <p:cNvPr id="1584134" name="对象 1584133"/>
          <p:cNvGraphicFramePr/>
          <p:nvPr/>
        </p:nvGraphicFramePr>
        <p:xfrm>
          <a:off x="1109305" y="4471711"/>
          <a:ext cx="6955847" cy="395925"/>
        </p:xfrm>
        <a:graphic>
          <a:graphicData uri="http://schemas.openxmlformats.org/presentationml/2006/ole">
            <mc:AlternateContent xmlns:mc="http://schemas.openxmlformats.org/markup-compatibility/2006">
              <mc:Choice xmlns:v="urn:schemas-microsoft-com:vml" Requires="v">
                <p:oleObj spid="_x0000_s3091" name="" r:id="rId3" imgW="8340725" imgH="475615" progId="Word.Document.8">
                  <p:embed/>
                </p:oleObj>
              </mc:Choice>
              <mc:Fallback>
                <p:oleObj name="" r:id="rId3" imgW="8340725" imgH="475615" progId="Word.Document.8">
                  <p:embed/>
                  <p:pic>
                    <p:nvPicPr>
                      <p:cNvPr id="0" name="图片 3090"/>
                      <p:cNvPicPr/>
                      <p:nvPr/>
                    </p:nvPicPr>
                    <p:blipFill>
                      <a:blip r:embed="rId4"/>
                      <a:stretch>
                        <a:fillRect/>
                      </a:stretch>
                    </p:blipFill>
                    <p:spPr>
                      <a:xfrm>
                        <a:off x="1109305" y="4471711"/>
                        <a:ext cx="6955847" cy="3959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4134"/>
                                        </p:tgtEl>
                                        <p:attrNameLst>
                                          <p:attrName>style.visibility</p:attrName>
                                        </p:attrNameLst>
                                      </p:cBhvr>
                                      <p:to>
                                        <p:strVal val="visible"/>
                                      </p:to>
                                    </p:set>
                                    <p:animEffect transition="in" filter="blinds(horizontal)">
                                      <p:cBhvr>
                                        <p:cTn id="7" dur="500"/>
                                        <p:tgtEl>
                                          <p:spTgt spid="1584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3106" name="对象 1583105"/>
          <p:cNvGraphicFramePr/>
          <p:nvPr/>
        </p:nvGraphicFramePr>
        <p:xfrm>
          <a:off x="1094738" y="415788"/>
          <a:ext cx="6955848" cy="4888823"/>
        </p:xfrm>
        <a:graphic>
          <a:graphicData uri="http://schemas.openxmlformats.org/presentationml/2006/ole">
            <mc:AlternateContent xmlns:mc="http://schemas.openxmlformats.org/markup-compatibility/2006">
              <mc:Choice xmlns:v="urn:schemas-microsoft-com:vml" Requires="v">
                <p:oleObj spid="_x0000_s3092" name="" r:id="rId1" imgW="8340725" imgH="5862955" progId="Word.Document.8">
                  <p:embed/>
                </p:oleObj>
              </mc:Choice>
              <mc:Fallback>
                <p:oleObj name="" r:id="rId1" imgW="8340725" imgH="5862955" progId="Word.Document.8">
                  <p:embed/>
                  <p:pic>
                    <p:nvPicPr>
                      <p:cNvPr id="0" name="图片 3091"/>
                      <p:cNvPicPr/>
                      <p:nvPr/>
                    </p:nvPicPr>
                    <p:blipFill>
                      <a:blip r:embed="rId2"/>
                      <a:stretch>
                        <a:fillRect/>
                      </a:stretch>
                    </p:blipFill>
                    <p:spPr>
                      <a:xfrm>
                        <a:off x="1094738" y="415788"/>
                        <a:ext cx="6955848" cy="4888823"/>
                      </a:xfrm>
                      <a:prstGeom prst="rect">
                        <a:avLst/>
                      </a:prstGeom>
                      <a:noFill/>
                      <a:ln w="38100">
                        <a:noFill/>
                        <a:miter/>
                      </a:ln>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7646" y="51991"/>
            <a:ext cx="8962044" cy="6055995"/>
          </a:xfrm>
          <a:prstGeom prst="rect">
            <a:avLst/>
          </a:prstGeom>
          <a:noFill/>
          <a:ln w="9525">
            <a:noFill/>
          </a:ln>
        </p:spPr>
        <p:txBody>
          <a:bodyPr wrap="square">
            <a:spAutoFit/>
          </a:bodyPr>
          <a:p>
            <a:pPr indent="0" algn="l" fontAlgn="auto">
              <a:lnSpc>
                <a:spcPct val="100000"/>
              </a:lnSpc>
            </a:pPr>
            <a:r>
              <a:rPr lang="zh-CN" sz="1600" b="1">
                <a:solidFill>
                  <a:srgbClr val="000000"/>
                </a:solidFill>
                <a:ea typeface="宋体" panose="02010600030101010101" pitchFamily="2" charset="-122"/>
                <a:sym typeface="+mn-ea"/>
              </a:rPr>
              <a:t>（</a:t>
            </a:r>
            <a:r>
              <a:rPr lang="en-US" sz="1600" b="1" kern="0" spc="-130">
                <a:ln w="22225">
                  <a:solidFill>
                    <a:schemeClr val="accent2"/>
                  </a:solidFill>
                  <a:prstDash val="solid"/>
                </a:ln>
                <a:solidFill>
                  <a:schemeClr val="accent2">
                    <a:lumMod val="40000"/>
                    <a:lumOff val="60000"/>
                  </a:schemeClr>
                </a:solidFill>
                <a:effectLst/>
                <a:latin typeface="Times New Roman" panose="02020603050405020304" pitchFamily="18" charset="0"/>
                <a:sym typeface="+mn-ea"/>
              </a:rPr>
              <a:t>2020全国Ⅰ</a:t>
            </a:r>
            <a:r>
              <a:rPr lang="zh-CN" sz="1600" b="1">
                <a:solidFill>
                  <a:srgbClr val="000000"/>
                </a:solidFill>
                <a:ea typeface="宋体" panose="02010600030101010101" pitchFamily="2" charset="-122"/>
                <a:sym typeface="+mn-ea"/>
              </a:rPr>
              <a:t>）</a:t>
            </a:r>
            <a:r>
              <a:rPr lang="zh-CN" sz="1600" b="1">
                <a:solidFill>
                  <a:srgbClr val="000000"/>
                </a:solidFill>
                <a:ea typeface="宋体" panose="02010600030101010101" pitchFamily="2" charset="-122"/>
              </a:rPr>
              <a:t>语言文字运用</a:t>
            </a:r>
            <a:r>
              <a:rPr lang="en-US" altLang="zh-CN" sz="1600" b="1">
                <a:solidFill>
                  <a:srgbClr val="000000"/>
                </a:solidFill>
                <a:ea typeface="宋体" panose="02010600030101010101" pitchFamily="2" charset="-122"/>
              </a:rPr>
              <a:t>     </a:t>
            </a:r>
            <a:r>
              <a:rPr lang="zh-CN" sz="1600" b="0">
                <a:solidFill>
                  <a:srgbClr val="000000"/>
                </a:solidFill>
                <a:ea typeface="宋体" panose="02010600030101010101" pitchFamily="2" charset="-122"/>
              </a:rPr>
              <a:t>阅读下面的文字，完成下面小题。</a:t>
            </a:r>
            <a:endParaRPr lang="zh-CN" sz="1600" b="0">
              <a:solidFill>
                <a:srgbClr val="000000"/>
              </a:solidFill>
              <a:ea typeface="楷体" panose="02010609060101010101" pitchFamily="49" charset="-122"/>
            </a:endParaRPr>
          </a:p>
          <a:p>
            <a:pPr indent="0" algn="l" fontAlgn="auto">
              <a:lnSpc>
                <a:spcPct val="100000"/>
              </a:lnSpc>
            </a:pPr>
            <a:r>
              <a:rPr lang="en-US" altLang="zh-CN" sz="1600" b="0">
                <a:solidFill>
                  <a:srgbClr val="000000"/>
                </a:solidFill>
                <a:ea typeface="楷体" panose="02010609060101010101" pitchFamily="49" charset="-122"/>
              </a:rPr>
              <a:t>      </a:t>
            </a:r>
            <a:r>
              <a:rPr lang="en-US" altLang="zh-CN" sz="1600" b="0" kern="0" spc="-130">
                <a:solidFill>
                  <a:srgbClr val="000000"/>
                </a:solidFill>
                <a:ea typeface="楷体" panose="02010609060101010101" pitchFamily="49" charset="-122"/>
              </a:rPr>
              <a:t> </a:t>
            </a:r>
            <a:r>
              <a:rPr lang="zh-CN" sz="1600" b="0" kern="0" spc="-130">
                <a:solidFill>
                  <a:srgbClr val="000000"/>
                </a:solidFill>
                <a:ea typeface="楷体" panose="02010609060101010101" pitchFamily="49" charset="-122"/>
              </a:rPr>
              <a:t>在中国各种艺术形式中，篆刻是一个___________的门类。篆刻是从实用印章的应用中发展而来的，中国的印章最初用在制陶工艺方面，上面镌刻的是图案、花纹或族徽，到春秋战国时期，刻有官职名或人名的文字印章得到普遍使用，唐宋以后，</a:t>
            </a:r>
            <a:r>
              <a:rPr lang="zh-CN" sz="1600" b="0" u="sng" kern="0" spc="-130">
                <a:solidFill>
                  <a:srgbClr val="000000"/>
                </a:solidFill>
                <a:ea typeface="楷体" panose="02010609060101010101" pitchFamily="49" charset="-122"/>
              </a:rPr>
              <a:t>由于文人士大夫参与到印章的创作中，这门从前主要由工匠承揽的技艺，增加了人文意味</a:t>
            </a:r>
            <a:r>
              <a:rPr lang="zh-CN" sz="1600" b="0" kern="0" spc="-130">
                <a:solidFill>
                  <a:srgbClr val="000000"/>
                </a:solidFill>
                <a:ea typeface="楷体" panose="02010609060101010101" pitchFamily="49" charset="-122"/>
              </a:rPr>
              <a:t>，印章不再局限于用来昭示身份与权力，而是通过镌刻人名字号，斋馆名称、成语警句等来表达情趣志向，印章也就超越实用功能，成为文人表达自己审美追求的独特方式。中国印章艺术由此实现了一次完美的升华——演变为中国文化特有的篆刻艺术。明清时期，众多_______的艺木家在篆刻上融入了对汉字形体的研究和理解，再加上他们对印面布局的精心设计,对各种刀法的熟练掌握,篆刻艺术迅速走向成熟并孕育出_______的流派风格。篆刻艺术的发展及成就，使印章成为与中国画、中国书法紧密结合的艺术形式，同时也是中国画和书法作品中_______的组成部分。</a:t>
            </a:r>
            <a:r>
              <a:rPr lang="zh-CN" sz="1600" b="0" kern="0" spc="-130">
                <a:solidFill>
                  <a:srgbClr val="000000"/>
                </a:solidFill>
                <a:ea typeface="宋体" panose="02010600030101010101" pitchFamily="2" charset="-122"/>
              </a:rPr>
              <a:t>17. 一次填入文中横线上的词语，全部恰当的一项是（   ）A. 别具匠心   才思敏捷   异彩纷呈   弥足珍贵</a:t>
            </a:r>
            <a:r>
              <a:rPr lang="en-US" altLang="zh-CN" sz="1600" b="0" kern="0" spc="-130">
                <a:solidFill>
                  <a:srgbClr val="000000"/>
                </a:solidFill>
                <a:ea typeface="宋体" panose="02010600030101010101" pitchFamily="2" charset="-122"/>
              </a:rPr>
              <a:t>        </a:t>
            </a:r>
            <a:r>
              <a:rPr lang="zh-CN" sz="1600" b="0" kern="0" spc="-130">
                <a:solidFill>
                  <a:srgbClr val="000000"/>
                </a:solidFill>
                <a:ea typeface="宋体" panose="02010600030101010101" pitchFamily="2" charset="-122"/>
              </a:rPr>
              <a:t>B. 别具匠心   才华横溢   奇光异彩   不可或缺C. 十分独特   才华横溢   异彩纷呈   不可或缺</a:t>
            </a:r>
            <a:r>
              <a:rPr lang="en-US" altLang="zh-CN" sz="1600" b="0" kern="0" spc="-130">
                <a:solidFill>
                  <a:srgbClr val="000000"/>
                </a:solidFill>
                <a:ea typeface="宋体" panose="02010600030101010101" pitchFamily="2" charset="-122"/>
              </a:rPr>
              <a:t>        </a:t>
            </a:r>
            <a:r>
              <a:rPr lang="zh-CN" sz="1600" b="0" kern="0" spc="-130">
                <a:solidFill>
                  <a:srgbClr val="000000"/>
                </a:solidFill>
                <a:ea typeface="宋体" panose="02010600030101010101" pitchFamily="2" charset="-122"/>
              </a:rPr>
              <a:t>D. 十分独特   才思敏捷   奇光异彩   弥足珍贵18. 文中画横线的句子有语病，下列修改最恰当的一项是（   ）A. 由于文人士大夫参与到印章的创作中，使这门从前主要由工匠传承的技艺，增加了人文意味B. 由于文人士大夫参与到印章</a:t>
            </a:r>
            <a:r>
              <a:rPr lang="zh-CN" sz="1600" kern="0" spc="-130">
                <a:solidFill>
                  <a:srgbClr val="000000"/>
                </a:solidFill>
                <a:ea typeface="宋体" panose="02010600030101010101" pitchFamily="2" charset="-122"/>
                <a:sym typeface="+mn-ea"/>
              </a:rPr>
              <a:t>创作中，这门从前主要由工匠承揽的技艺，增加了人文意味</a:t>
            </a:r>
            <a:endParaRPr lang="zh-CN" sz="1600" kern="0" spc="-130">
              <a:solidFill>
                <a:srgbClr val="000000"/>
              </a:solidFill>
              <a:ea typeface="宋体" panose="02010600030101010101" pitchFamily="2" charset="-122"/>
              <a:sym typeface="+mn-ea"/>
            </a:endParaRPr>
          </a:p>
          <a:p>
            <a:pPr indent="0" algn="l" fontAlgn="auto">
              <a:lnSpc>
                <a:spcPct val="100000"/>
              </a:lnSpc>
            </a:pPr>
            <a:r>
              <a:rPr lang="zh-CN" sz="1600" kern="0" spc="-130">
                <a:solidFill>
                  <a:srgbClr val="000000"/>
                </a:solidFill>
                <a:ea typeface="宋体" panose="02010600030101010101" pitchFamily="2" charset="-122"/>
                <a:sym typeface="+mn-ea"/>
              </a:rPr>
              <a:t>C. 文人士大夫参与到印章的创作中，使这门从前主要由工匠承揽的技艺，增加了人文意味D. 文人士大夫参与到印章的创作中，使这门从前主要由工匠传承的技艺，增加了人文意味19. 下列各句中的破折号，和文中破折号作用相同的一项是（   ）A. 你现在没有资格和我说话——矿上已经把你开除了B. 醉心阅读使我得到了回报——我的作文常常得到老师的表扬C. 我看你的性情好像没有大变——鲁贵是个很不老实的人D. 你永远那么青翠挺拔</a:t>
            </a:r>
            <a:r>
              <a:rPr lang="en-US" altLang="zh-CN" sz="1600" kern="0" spc="-130">
                <a:solidFill>
                  <a:srgbClr val="000000"/>
                </a:solidFill>
                <a:ea typeface="宋体" panose="02010600030101010101" pitchFamily="2" charset="-122"/>
                <a:sym typeface="+mn-ea"/>
              </a:rPr>
              <a:t>,</a:t>
            </a:r>
            <a:r>
              <a:rPr lang="zh-CN" sz="1600" kern="0" spc="-130">
                <a:solidFill>
                  <a:srgbClr val="000000"/>
                </a:solidFill>
                <a:ea typeface="宋体" panose="02010600030101010101" pitchFamily="2" charset="-122"/>
                <a:sym typeface="+mn-ea"/>
              </a:rPr>
              <a:t>风吹雨打</a:t>
            </a:r>
            <a:r>
              <a:rPr lang="en-US" altLang="zh-CN" sz="1600" kern="0" spc="-130">
                <a:solidFill>
                  <a:srgbClr val="000000"/>
                </a:solidFill>
                <a:ea typeface="宋体" panose="02010600030101010101" pitchFamily="2" charset="-122"/>
                <a:sym typeface="+mn-ea"/>
              </a:rPr>
              <a:t>,</a:t>
            </a:r>
            <a:r>
              <a:rPr lang="zh-CN" sz="1600" kern="0" spc="-130">
                <a:solidFill>
                  <a:srgbClr val="000000"/>
                </a:solidFill>
                <a:ea typeface="宋体" panose="02010600030101010101" pitchFamily="2" charset="-122"/>
                <a:sym typeface="+mn-ea"/>
              </a:rPr>
              <a:t>从不改色</a:t>
            </a:r>
            <a:r>
              <a:rPr lang="en-US" altLang="zh-CN" sz="1600" kern="0" spc="-130">
                <a:solidFill>
                  <a:srgbClr val="000000"/>
                </a:solidFill>
                <a:ea typeface="宋体" panose="02010600030101010101" pitchFamily="2" charset="-122"/>
                <a:sym typeface="+mn-ea"/>
              </a:rPr>
              <a:t>,</a:t>
            </a:r>
            <a:r>
              <a:rPr lang="zh-CN" sz="1600" kern="0" spc="-130">
                <a:solidFill>
                  <a:srgbClr val="000000"/>
                </a:solidFill>
                <a:ea typeface="宋体" panose="02010600030101010101" pitchFamily="2" charset="-122"/>
                <a:sym typeface="+mn-ea"/>
              </a:rPr>
              <a:t>刀砍火烧</a:t>
            </a:r>
            <a:r>
              <a:rPr lang="en-US" altLang="zh-CN" sz="1600" kern="0" spc="-130">
                <a:solidFill>
                  <a:srgbClr val="000000"/>
                </a:solidFill>
                <a:ea typeface="宋体" panose="02010600030101010101" pitchFamily="2" charset="-122"/>
                <a:sym typeface="+mn-ea"/>
              </a:rPr>
              <a:t>,</a:t>
            </a:r>
            <a:r>
              <a:rPr lang="zh-CN" sz="1600" kern="0" spc="-130">
                <a:solidFill>
                  <a:srgbClr val="000000"/>
                </a:solidFill>
                <a:ea typeface="宋体" panose="02010600030101010101" pitchFamily="2" charset="-122"/>
                <a:sym typeface="+mn-ea"/>
              </a:rPr>
              <a:t>永不低头——这正是英雄的井冈山人的革命精神</a:t>
            </a:r>
            <a:endParaRPr lang="zh-CN" altLang="en-US" sz="1600" b="0" kern="0" spc="-130">
              <a:solidFill>
                <a:srgbClr val="000000"/>
              </a:solidFill>
              <a:ea typeface="宋体" panose="02010600030101010101" pitchFamily="2" charset="-122"/>
            </a:endParaRPr>
          </a:p>
          <a:p>
            <a:pPr indent="0" algn="l" fontAlgn="auto">
              <a:lnSpc>
                <a:spcPts val="2350"/>
              </a:lnSpc>
            </a:pPr>
            <a:endParaRPr lang="zh-CN" altLang="en-US" sz="1600" b="0" kern="0" spc="-130">
              <a:solidFill>
                <a:srgbClr val="000000"/>
              </a:solidFill>
              <a:ea typeface="宋体" panose="02010600030101010101" pitchFamily="2"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2082" name="对象 1582081"/>
          <p:cNvGraphicFramePr/>
          <p:nvPr/>
        </p:nvGraphicFramePr>
        <p:xfrm>
          <a:off x="908031" y="1377133"/>
          <a:ext cx="6955847" cy="2967458"/>
        </p:xfrm>
        <a:graphic>
          <a:graphicData uri="http://schemas.openxmlformats.org/presentationml/2006/ole">
            <mc:AlternateContent xmlns:mc="http://schemas.openxmlformats.org/markup-compatibility/2006">
              <mc:Choice xmlns:v="urn:schemas-microsoft-com:vml" Requires="v">
                <p:oleObj spid="_x0000_s3093" name="" r:id="rId1" imgW="8340725" imgH="3558540" progId="Word.Document.8">
                  <p:embed/>
                </p:oleObj>
              </mc:Choice>
              <mc:Fallback>
                <p:oleObj name="" r:id="rId1" imgW="8340725" imgH="3558540" progId="Word.Document.8">
                  <p:embed/>
                  <p:pic>
                    <p:nvPicPr>
                      <p:cNvPr id="0" name="图片 3092"/>
                      <p:cNvPicPr/>
                      <p:nvPr/>
                    </p:nvPicPr>
                    <p:blipFill>
                      <a:blip r:embed="rId2"/>
                      <a:stretch>
                        <a:fillRect/>
                      </a:stretch>
                    </p:blipFill>
                    <p:spPr>
                      <a:xfrm>
                        <a:off x="908031" y="1377133"/>
                        <a:ext cx="6955847" cy="2967458"/>
                      </a:xfrm>
                      <a:prstGeom prst="rect">
                        <a:avLst/>
                      </a:prstGeom>
                      <a:noFill/>
                      <a:ln w="38100">
                        <a:noFill/>
                        <a:miter/>
                      </a:ln>
                    </p:spPr>
                  </p:pic>
                </p:oleObj>
              </mc:Fallback>
            </mc:AlternateContent>
          </a:graphicData>
        </a:graphic>
      </p:graphicFrame>
      <p:graphicFrame>
        <p:nvGraphicFramePr>
          <p:cNvPr id="1582084" name="对象 1582083"/>
          <p:cNvGraphicFramePr/>
          <p:nvPr/>
        </p:nvGraphicFramePr>
        <p:xfrm>
          <a:off x="908031" y="3779172"/>
          <a:ext cx="6955847" cy="493915"/>
        </p:xfrm>
        <a:graphic>
          <a:graphicData uri="http://schemas.openxmlformats.org/presentationml/2006/ole">
            <mc:AlternateContent xmlns:mc="http://schemas.openxmlformats.org/markup-compatibility/2006">
              <mc:Choice xmlns:v="urn:schemas-microsoft-com:vml" Requires="v">
                <p:oleObj spid="_x0000_s3094" name="" r:id="rId3" imgW="8340725" imgH="594360" progId="Word.Document.8">
                  <p:embed/>
                </p:oleObj>
              </mc:Choice>
              <mc:Fallback>
                <p:oleObj name="" r:id="rId3" imgW="8340725" imgH="594360" progId="Word.Document.8">
                  <p:embed/>
                  <p:pic>
                    <p:nvPicPr>
                      <p:cNvPr id="0" name="图片 3093"/>
                      <p:cNvPicPr/>
                      <p:nvPr/>
                    </p:nvPicPr>
                    <p:blipFill>
                      <a:blip r:embed="rId4"/>
                      <a:stretch>
                        <a:fillRect/>
                      </a:stretch>
                    </p:blipFill>
                    <p:spPr>
                      <a:xfrm>
                        <a:off x="908031" y="3779172"/>
                        <a:ext cx="6955847" cy="49391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2084"/>
                                        </p:tgtEl>
                                        <p:attrNameLst>
                                          <p:attrName>style.visibility</p:attrName>
                                        </p:attrNameLst>
                                      </p:cBhvr>
                                      <p:to>
                                        <p:strVal val="visible"/>
                                      </p:to>
                                    </p:set>
                                    <p:animEffect transition="in" filter="blinds(horizontal)">
                                      <p:cBhvr>
                                        <p:cTn id="7" dur="500"/>
                                        <p:tgtEl>
                                          <p:spTgt spid="158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1058" name="对象 1581057"/>
          <p:cNvGraphicFramePr/>
          <p:nvPr/>
        </p:nvGraphicFramePr>
        <p:xfrm>
          <a:off x="1094738" y="415788"/>
          <a:ext cx="6955848" cy="4888823"/>
        </p:xfrm>
        <a:graphic>
          <a:graphicData uri="http://schemas.openxmlformats.org/presentationml/2006/ole">
            <mc:AlternateContent xmlns:mc="http://schemas.openxmlformats.org/markup-compatibility/2006">
              <mc:Choice xmlns:v="urn:schemas-microsoft-com:vml" Requires="v">
                <p:oleObj spid="_x0000_s3095" name="" r:id="rId1" imgW="8340725" imgH="5862955" progId="Word.Document.8">
                  <p:embed/>
                </p:oleObj>
              </mc:Choice>
              <mc:Fallback>
                <p:oleObj name="" r:id="rId1" imgW="8340725" imgH="5862955" progId="Word.Document.8">
                  <p:embed/>
                  <p:pic>
                    <p:nvPicPr>
                      <p:cNvPr id="0" name="图片 3094"/>
                      <p:cNvPicPr/>
                      <p:nvPr/>
                    </p:nvPicPr>
                    <p:blipFill>
                      <a:blip r:embed="rId2"/>
                      <a:stretch>
                        <a:fillRect/>
                      </a:stretch>
                    </p:blipFill>
                    <p:spPr>
                      <a:xfrm>
                        <a:off x="1094738" y="415788"/>
                        <a:ext cx="6955848" cy="4888823"/>
                      </a:xfrm>
                      <a:prstGeom prst="rect">
                        <a:avLst/>
                      </a:prstGeom>
                      <a:noFill/>
                      <a:ln w="38100">
                        <a:noFill/>
                        <a:miter/>
                      </a:ln>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80034" name="对象 1580033"/>
          <p:cNvGraphicFramePr/>
          <p:nvPr/>
        </p:nvGraphicFramePr>
        <p:xfrm>
          <a:off x="908031" y="387981"/>
          <a:ext cx="6955847" cy="4945762"/>
        </p:xfrm>
        <a:graphic>
          <a:graphicData uri="http://schemas.openxmlformats.org/presentationml/2006/ole">
            <mc:AlternateContent xmlns:mc="http://schemas.openxmlformats.org/markup-compatibility/2006">
              <mc:Choice xmlns:v="urn:schemas-microsoft-com:vml" Requires="v">
                <p:oleObj spid="_x0000_s3096" name="" r:id="rId1" imgW="8340725" imgH="5929630" progId="Word.Document.8">
                  <p:embed/>
                </p:oleObj>
              </mc:Choice>
              <mc:Fallback>
                <p:oleObj name="" r:id="rId1" imgW="8340725" imgH="5929630" progId="Word.Document.8">
                  <p:embed/>
                  <p:pic>
                    <p:nvPicPr>
                      <p:cNvPr id="0" name="图片 3095"/>
                      <p:cNvPicPr/>
                      <p:nvPr/>
                    </p:nvPicPr>
                    <p:blipFill>
                      <a:blip r:embed="rId2"/>
                      <a:stretch>
                        <a:fillRect/>
                      </a:stretch>
                    </p:blipFill>
                    <p:spPr>
                      <a:xfrm>
                        <a:off x="908031" y="387981"/>
                        <a:ext cx="6955847" cy="4945762"/>
                      </a:xfrm>
                      <a:prstGeom prst="rect">
                        <a:avLst/>
                      </a:prstGeom>
                      <a:noFill/>
                      <a:ln w="38100">
                        <a:noFill/>
                        <a:miter/>
                      </a:ln>
                    </p:spPr>
                  </p:pic>
                </p:oleObj>
              </mc:Fallback>
            </mc:AlternateContent>
          </a:graphicData>
        </a:graphic>
      </p:graphicFrame>
      <p:graphicFrame>
        <p:nvGraphicFramePr>
          <p:cNvPr id="1580036" name="对象 1580035"/>
          <p:cNvGraphicFramePr/>
          <p:nvPr/>
        </p:nvGraphicFramePr>
        <p:xfrm>
          <a:off x="968943" y="4708737"/>
          <a:ext cx="6955847" cy="493915"/>
        </p:xfrm>
        <a:graphic>
          <a:graphicData uri="http://schemas.openxmlformats.org/presentationml/2006/ole">
            <mc:AlternateContent xmlns:mc="http://schemas.openxmlformats.org/markup-compatibility/2006">
              <mc:Choice xmlns:v="urn:schemas-microsoft-com:vml" Requires="v">
                <p:oleObj spid="_x0000_s3097" name="" r:id="rId3" imgW="8340725" imgH="594360" progId="Word.Document.8">
                  <p:embed/>
                </p:oleObj>
              </mc:Choice>
              <mc:Fallback>
                <p:oleObj name="" r:id="rId3" imgW="8340725" imgH="594360" progId="Word.Document.8">
                  <p:embed/>
                  <p:pic>
                    <p:nvPicPr>
                      <p:cNvPr id="0" name="图片 3096"/>
                      <p:cNvPicPr/>
                      <p:nvPr/>
                    </p:nvPicPr>
                    <p:blipFill>
                      <a:blip r:embed="rId4"/>
                      <a:stretch>
                        <a:fillRect/>
                      </a:stretch>
                    </p:blipFill>
                    <p:spPr>
                      <a:xfrm>
                        <a:off x="968943" y="4708737"/>
                        <a:ext cx="6955847" cy="49391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80036"/>
                                        </p:tgtEl>
                                        <p:attrNameLst>
                                          <p:attrName>style.visibility</p:attrName>
                                        </p:attrNameLst>
                                      </p:cBhvr>
                                      <p:to>
                                        <p:strVal val="visible"/>
                                      </p:to>
                                    </p:set>
                                    <p:animEffect transition="in" filter="blinds(horizontal)">
                                      <p:cBhvr>
                                        <p:cTn id="7" dur="500"/>
                                        <p:tgtEl>
                                          <p:spTgt spid="1580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9010" name="对象 1579009"/>
          <p:cNvGraphicFramePr/>
          <p:nvPr/>
        </p:nvGraphicFramePr>
        <p:xfrm>
          <a:off x="1094738" y="91368"/>
          <a:ext cx="6955848" cy="5538989"/>
        </p:xfrm>
        <a:graphic>
          <a:graphicData uri="http://schemas.openxmlformats.org/presentationml/2006/ole">
            <mc:AlternateContent xmlns:mc="http://schemas.openxmlformats.org/markup-compatibility/2006">
              <mc:Choice xmlns:v="urn:schemas-microsoft-com:vml" Requires="v">
                <p:oleObj spid="_x0000_s3098" name="" r:id="rId1" imgW="8340725" imgH="6641465" progId="Word.Document.8">
                  <p:embed/>
                </p:oleObj>
              </mc:Choice>
              <mc:Fallback>
                <p:oleObj name="" r:id="rId1" imgW="8340725" imgH="6641465" progId="Word.Document.8">
                  <p:embed/>
                  <p:pic>
                    <p:nvPicPr>
                      <p:cNvPr id="0" name="图片 3097"/>
                      <p:cNvPicPr/>
                      <p:nvPr/>
                    </p:nvPicPr>
                    <p:blipFill>
                      <a:blip r:embed="rId2"/>
                      <a:stretch>
                        <a:fillRect/>
                      </a:stretch>
                    </p:blipFill>
                    <p:spPr>
                      <a:xfrm>
                        <a:off x="1094738" y="91368"/>
                        <a:ext cx="6955848" cy="5538989"/>
                      </a:xfrm>
                      <a:prstGeom prst="rect">
                        <a:avLst/>
                      </a:prstGeom>
                      <a:noFill/>
                      <a:ln w="38100">
                        <a:noFill/>
                        <a:miter/>
                      </a:ln>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7986" name="对象 1577985"/>
          <p:cNvGraphicFramePr/>
          <p:nvPr/>
        </p:nvGraphicFramePr>
        <p:xfrm>
          <a:off x="1094738" y="1377133"/>
          <a:ext cx="6955848" cy="2967458"/>
        </p:xfrm>
        <a:graphic>
          <a:graphicData uri="http://schemas.openxmlformats.org/presentationml/2006/ole">
            <mc:AlternateContent xmlns:mc="http://schemas.openxmlformats.org/markup-compatibility/2006">
              <mc:Choice xmlns:v="urn:schemas-microsoft-com:vml" Requires="v">
                <p:oleObj spid="_x0000_s3099" name="" r:id="rId1" imgW="8340725" imgH="3558540" progId="Word.Document.8">
                  <p:embed/>
                </p:oleObj>
              </mc:Choice>
              <mc:Fallback>
                <p:oleObj name="" r:id="rId1" imgW="8340725" imgH="3558540" progId="Word.Document.8">
                  <p:embed/>
                  <p:pic>
                    <p:nvPicPr>
                      <p:cNvPr id="0" name="图片 3098"/>
                      <p:cNvPicPr/>
                      <p:nvPr/>
                    </p:nvPicPr>
                    <p:blipFill>
                      <a:blip r:embed="rId2"/>
                      <a:stretch>
                        <a:fillRect/>
                      </a:stretch>
                    </p:blipFill>
                    <p:spPr>
                      <a:xfrm>
                        <a:off x="1094738" y="1377133"/>
                        <a:ext cx="6955848" cy="2967458"/>
                      </a:xfrm>
                      <a:prstGeom prst="rect">
                        <a:avLst/>
                      </a:prstGeom>
                      <a:noFill/>
                      <a:ln w="38100">
                        <a:noFill/>
                        <a:miter/>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6962" name="对象 1576961"/>
          <p:cNvGraphicFramePr/>
          <p:nvPr/>
        </p:nvGraphicFramePr>
        <p:xfrm>
          <a:off x="1094738" y="415788"/>
          <a:ext cx="6955848" cy="4888823"/>
        </p:xfrm>
        <a:graphic>
          <a:graphicData uri="http://schemas.openxmlformats.org/presentationml/2006/ole">
            <mc:AlternateContent xmlns:mc="http://schemas.openxmlformats.org/markup-compatibility/2006">
              <mc:Choice xmlns:v="urn:schemas-microsoft-com:vml" Requires="v">
                <p:oleObj spid="_x0000_s3100" name="" r:id="rId1" imgW="8340725" imgH="5862955" progId="Word.Document.8">
                  <p:embed/>
                </p:oleObj>
              </mc:Choice>
              <mc:Fallback>
                <p:oleObj name="" r:id="rId1" imgW="8340725" imgH="5862955" progId="Word.Document.8">
                  <p:embed/>
                  <p:pic>
                    <p:nvPicPr>
                      <p:cNvPr id="0" name="图片 3099"/>
                      <p:cNvPicPr/>
                      <p:nvPr/>
                    </p:nvPicPr>
                    <p:blipFill>
                      <a:blip r:embed="rId2"/>
                      <a:stretch>
                        <a:fillRect/>
                      </a:stretch>
                    </p:blipFill>
                    <p:spPr>
                      <a:xfrm>
                        <a:off x="1094738" y="415788"/>
                        <a:ext cx="6955848" cy="4888823"/>
                      </a:xfrm>
                      <a:prstGeom prst="rect">
                        <a:avLst/>
                      </a:prstGeom>
                      <a:noFill/>
                      <a:ln w="38100">
                        <a:noFill/>
                        <a:miter/>
                      </a:ln>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5938" name="对象 1575937"/>
          <p:cNvGraphicFramePr/>
          <p:nvPr/>
        </p:nvGraphicFramePr>
        <p:xfrm>
          <a:off x="1094738" y="881895"/>
          <a:ext cx="6955848" cy="3956610"/>
        </p:xfrm>
        <a:graphic>
          <a:graphicData uri="http://schemas.openxmlformats.org/presentationml/2006/ole">
            <mc:AlternateContent xmlns:mc="http://schemas.openxmlformats.org/markup-compatibility/2006">
              <mc:Choice xmlns:v="urn:schemas-microsoft-com:vml" Requires="v">
                <p:oleObj spid="_x0000_s3101" name="" r:id="rId1" imgW="8340725" imgH="4744085" progId="Word.Document.8">
                  <p:embed/>
                </p:oleObj>
              </mc:Choice>
              <mc:Fallback>
                <p:oleObj name="" r:id="rId1" imgW="8340725" imgH="4744085" progId="Word.Document.8">
                  <p:embed/>
                  <p:pic>
                    <p:nvPicPr>
                      <p:cNvPr id="0" name="图片 3100"/>
                      <p:cNvPicPr/>
                      <p:nvPr/>
                    </p:nvPicPr>
                    <p:blipFill>
                      <a:blip r:embed="rId2"/>
                      <a:stretch>
                        <a:fillRect/>
                      </a:stretch>
                    </p:blipFill>
                    <p:spPr>
                      <a:xfrm>
                        <a:off x="1094738" y="881895"/>
                        <a:ext cx="6955848" cy="3956610"/>
                      </a:xfrm>
                      <a:prstGeom prst="rect">
                        <a:avLst/>
                      </a:prstGeom>
                      <a:noFill/>
                      <a:ln w="38100">
                        <a:noFill/>
                        <a:miter/>
                      </a:ln>
                    </p:spPr>
                  </p:pic>
                </p:oleObj>
              </mc:Fallback>
            </mc:AlternateContent>
          </a:graphicData>
        </a:graphic>
      </p:graphicFrame>
      <p:graphicFrame>
        <p:nvGraphicFramePr>
          <p:cNvPr id="1575940" name="对象 1575939"/>
          <p:cNvGraphicFramePr/>
          <p:nvPr/>
        </p:nvGraphicFramePr>
        <p:xfrm>
          <a:off x="1088118" y="3760633"/>
          <a:ext cx="6955847" cy="493915"/>
        </p:xfrm>
        <a:graphic>
          <a:graphicData uri="http://schemas.openxmlformats.org/presentationml/2006/ole">
            <mc:AlternateContent xmlns:mc="http://schemas.openxmlformats.org/markup-compatibility/2006">
              <mc:Choice xmlns:v="urn:schemas-microsoft-com:vml" Requires="v">
                <p:oleObj spid="_x0000_s3102" name="" r:id="rId3" imgW="8340725" imgH="594360" progId="Word.Document.8">
                  <p:embed/>
                </p:oleObj>
              </mc:Choice>
              <mc:Fallback>
                <p:oleObj name="" r:id="rId3" imgW="8340725" imgH="594360" progId="Word.Document.8">
                  <p:embed/>
                  <p:pic>
                    <p:nvPicPr>
                      <p:cNvPr id="0" name="图片 3101"/>
                      <p:cNvPicPr/>
                      <p:nvPr/>
                    </p:nvPicPr>
                    <p:blipFill>
                      <a:blip r:embed="rId4"/>
                      <a:stretch>
                        <a:fillRect/>
                      </a:stretch>
                    </p:blipFill>
                    <p:spPr>
                      <a:xfrm>
                        <a:off x="1088118" y="3760633"/>
                        <a:ext cx="6955847" cy="49391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5940"/>
                                        </p:tgtEl>
                                        <p:attrNameLst>
                                          <p:attrName>style.visibility</p:attrName>
                                        </p:attrNameLst>
                                      </p:cBhvr>
                                      <p:to>
                                        <p:strVal val="visible"/>
                                      </p:to>
                                    </p:set>
                                    <p:animEffect transition="in" filter="blinds(horizontal)">
                                      <p:cBhvr>
                                        <p:cTn id="7" dur="500"/>
                                        <p:tgtEl>
                                          <p:spTgt spid="1575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4915" name="对象 1574914"/>
          <p:cNvGraphicFramePr/>
          <p:nvPr/>
        </p:nvGraphicFramePr>
        <p:xfrm>
          <a:off x="1094738" y="509805"/>
          <a:ext cx="6955848" cy="4702115"/>
        </p:xfrm>
        <a:graphic>
          <a:graphicData uri="http://schemas.openxmlformats.org/presentationml/2006/ole">
            <mc:AlternateContent xmlns:mc="http://schemas.openxmlformats.org/markup-compatibility/2006">
              <mc:Choice xmlns:v="urn:schemas-microsoft-com:vml" Requires="v">
                <p:oleObj spid="_x0000_s3103" name="" r:id="rId1" imgW="8340725" imgH="5638800" progId="Word.Document.8">
                  <p:embed/>
                </p:oleObj>
              </mc:Choice>
              <mc:Fallback>
                <p:oleObj name="" r:id="rId1" imgW="8340725" imgH="5638800" progId="Word.Document.8">
                  <p:embed/>
                  <p:pic>
                    <p:nvPicPr>
                      <p:cNvPr id="0" name="图片 3102"/>
                      <p:cNvPicPr/>
                      <p:nvPr/>
                    </p:nvPicPr>
                    <p:blipFill>
                      <a:blip r:embed="rId2"/>
                      <a:stretch>
                        <a:fillRect/>
                      </a:stretch>
                    </p:blipFill>
                    <p:spPr>
                      <a:xfrm>
                        <a:off x="1094738" y="509805"/>
                        <a:ext cx="6955848" cy="4702115"/>
                      </a:xfrm>
                      <a:prstGeom prst="rect">
                        <a:avLst/>
                      </a:prstGeom>
                      <a:noFill/>
                      <a:ln w="38100">
                        <a:noFill/>
                        <a:miter/>
                      </a:ln>
                    </p:spPr>
                  </p:pic>
                </p:oleObj>
              </mc:Fallback>
            </mc:AlternateContent>
          </a:graphicData>
        </a:graphic>
      </p:graphicFrame>
      <p:graphicFrame>
        <p:nvGraphicFramePr>
          <p:cNvPr id="1574916" name="对象 1574915"/>
          <p:cNvGraphicFramePr/>
          <p:nvPr/>
        </p:nvGraphicFramePr>
        <p:xfrm>
          <a:off x="1070903" y="2832393"/>
          <a:ext cx="6955848" cy="2374230"/>
        </p:xfrm>
        <a:graphic>
          <a:graphicData uri="http://schemas.openxmlformats.org/presentationml/2006/ole">
            <mc:AlternateContent xmlns:mc="http://schemas.openxmlformats.org/markup-compatibility/2006">
              <mc:Choice xmlns:v="urn:schemas-microsoft-com:vml" Requires="v">
                <p:oleObj spid="_x0000_s3104" name="" r:id="rId3" imgW="8340725" imgH="2848610" progId="Word.Document.8">
                  <p:embed/>
                </p:oleObj>
              </mc:Choice>
              <mc:Fallback>
                <p:oleObj name="" r:id="rId3" imgW="8340725" imgH="2848610" progId="Word.Document.8">
                  <p:embed/>
                  <p:pic>
                    <p:nvPicPr>
                      <p:cNvPr id="0" name="图片 3103"/>
                      <p:cNvPicPr/>
                      <p:nvPr/>
                    </p:nvPicPr>
                    <p:blipFill>
                      <a:blip r:embed="rId4"/>
                      <a:stretch>
                        <a:fillRect/>
                      </a:stretch>
                    </p:blipFill>
                    <p:spPr>
                      <a:xfrm>
                        <a:off x="1070903" y="2832393"/>
                        <a:ext cx="6955848" cy="2374230"/>
                      </a:xfrm>
                      <a:prstGeom prst="rect">
                        <a:avLst/>
                      </a:prstGeom>
                      <a:noFill/>
                      <a:ln w="38100">
                        <a:noFill/>
                        <a:miter/>
                      </a:ln>
                    </p:spPr>
                  </p:pic>
                </p:oleObj>
              </mc:Fallback>
            </mc:AlternateContent>
          </a:graphicData>
        </a:graphic>
      </p:graphicFrame>
      <p:graphicFrame>
        <p:nvGraphicFramePr>
          <p:cNvPr id="1574918" name="对象 1574917"/>
          <p:cNvGraphicFramePr/>
          <p:nvPr/>
        </p:nvGraphicFramePr>
        <p:xfrm>
          <a:off x="1049717" y="4806725"/>
          <a:ext cx="6955848" cy="395926"/>
        </p:xfrm>
        <a:graphic>
          <a:graphicData uri="http://schemas.openxmlformats.org/presentationml/2006/ole">
            <mc:AlternateContent xmlns:mc="http://schemas.openxmlformats.org/markup-compatibility/2006">
              <mc:Choice xmlns:v="urn:schemas-microsoft-com:vml" Requires="v">
                <p:oleObj spid="_x0000_s3105" name="" r:id="rId5" imgW="8340725" imgH="475615" progId="Word.Document.8">
                  <p:embed/>
                </p:oleObj>
              </mc:Choice>
              <mc:Fallback>
                <p:oleObj name="" r:id="rId5" imgW="8340725" imgH="475615" progId="Word.Document.8">
                  <p:embed/>
                  <p:pic>
                    <p:nvPicPr>
                      <p:cNvPr id="0" name="图片 3104"/>
                      <p:cNvPicPr/>
                      <p:nvPr/>
                    </p:nvPicPr>
                    <p:blipFill>
                      <a:blip r:embed="rId6"/>
                      <a:stretch>
                        <a:fillRect/>
                      </a:stretch>
                    </p:blipFill>
                    <p:spPr>
                      <a:xfrm>
                        <a:off x="1049717" y="4806725"/>
                        <a:ext cx="6955848" cy="395926"/>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4916"/>
                                        </p:tgtEl>
                                        <p:attrNameLst>
                                          <p:attrName>style.visibility</p:attrName>
                                        </p:attrNameLst>
                                      </p:cBhvr>
                                      <p:to>
                                        <p:strVal val="visible"/>
                                      </p:to>
                                    </p:set>
                                    <p:animEffect transition="in" filter="blinds(horizontal)">
                                      <p:cBhvr>
                                        <p:cTn id="7" dur="500"/>
                                        <p:tgtEl>
                                          <p:spTgt spid="1574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74918"/>
                                        </p:tgtEl>
                                        <p:attrNameLst>
                                          <p:attrName>style.visibility</p:attrName>
                                        </p:attrNameLst>
                                      </p:cBhvr>
                                      <p:to>
                                        <p:strVal val="visible"/>
                                      </p:to>
                                    </p:set>
                                    <p:animEffect transition="in" filter="blinds(horizontal)">
                                      <p:cBhvr>
                                        <p:cTn id="12" dur="500"/>
                                        <p:tgtEl>
                                          <p:spTgt spid="1574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3890" name="对象 1573889"/>
          <p:cNvGraphicFramePr/>
          <p:nvPr/>
        </p:nvGraphicFramePr>
        <p:xfrm>
          <a:off x="1094738" y="1404941"/>
          <a:ext cx="6955848" cy="2910518"/>
        </p:xfrm>
        <a:graphic>
          <a:graphicData uri="http://schemas.openxmlformats.org/presentationml/2006/ole">
            <mc:AlternateContent xmlns:mc="http://schemas.openxmlformats.org/markup-compatibility/2006">
              <mc:Choice xmlns:v="urn:schemas-microsoft-com:vml" Requires="v">
                <p:oleObj spid="_x0000_s3106" name="" r:id="rId1" imgW="8340725" imgH="3491230" progId="Word.Document.8">
                  <p:embed/>
                </p:oleObj>
              </mc:Choice>
              <mc:Fallback>
                <p:oleObj name="" r:id="rId1" imgW="8340725" imgH="3491230" progId="Word.Document.8">
                  <p:embed/>
                  <p:pic>
                    <p:nvPicPr>
                      <p:cNvPr id="0" name="图片 3105"/>
                      <p:cNvPicPr/>
                      <p:nvPr/>
                    </p:nvPicPr>
                    <p:blipFill>
                      <a:blip r:embed="rId2"/>
                      <a:stretch>
                        <a:fillRect/>
                      </a:stretch>
                    </p:blipFill>
                    <p:spPr>
                      <a:xfrm>
                        <a:off x="1094738" y="1404941"/>
                        <a:ext cx="6955848" cy="2910518"/>
                      </a:xfrm>
                      <a:prstGeom prst="rect">
                        <a:avLst/>
                      </a:prstGeom>
                      <a:noFill/>
                      <a:ln w="38100">
                        <a:noFill/>
                        <a:miter/>
                      </a:ln>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2866" name="对象 1572865"/>
          <p:cNvGraphicFramePr/>
          <p:nvPr/>
        </p:nvGraphicFramePr>
        <p:xfrm>
          <a:off x="908031" y="881895"/>
          <a:ext cx="6955847" cy="3956610"/>
        </p:xfrm>
        <a:graphic>
          <a:graphicData uri="http://schemas.openxmlformats.org/presentationml/2006/ole">
            <mc:AlternateContent xmlns:mc="http://schemas.openxmlformats.org/markup-compatibility/2006">
              <mc:Choice xmlns:v="urn:schemas-microsoft-com:vml" Requires="v">
                <p:oleObj spid="_x0000_s3107" name="" r:id="rId1" imgW="8340725" imgH="4744085" progId="Word.Document.8">
                  <p:embed/>
                </p:oleObj>
              </mc:Choice>
              <mc:Fallback>
                <p:oleObj name="" r:id="rId1" imgW="8340725" imgH="4744085" progId="Word.Document.8">
                  <p:embed/>
                  <p:pic>
                    <p:nvPicPr>
                      <p:cNvPr id="0" name="图片 3106"/>
                      <p:cNvPicPr/>
                      <p:nvPr/>
                    </p:nvPicPr>
                    <p:blipFill>
                      <a:blip r:embed="rId2"/>
                      <a:stretch>
                        <a:fillRect/>
                      </a:stretch>
                    </p:blipFill>
                    <p:spPr>
                      <a:xfrm>
                        <a:off x="908031" y="881895"/>
                        <a:ext cx="6955847" cy="3956610"/>
                      </a:xfrm>
                      <a:prstGeom prst="rect">
                        <a:avLst/>
                      </a:prstGeom>
                      <a:noFill/>
                      <a:ln w="38100">
                        <a:noFill/>
                        <a:miter/>
                      </a:ln>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142897" y="123587"/>
            <a:ext cx="8885832" cy="4523105"/>
          </a:xfrm>
          <a:prstGeom prst="rect">
            <a:avLst/>
          </a:prstGeom>
          <a:noFill/>
          <a:ln w="9525">
            <a:noFill/>
          </a:ln>
        </p:spPr>
        <p:txBody>
          <a:bodyPr wrap="square">
            <a:spAutoFit/>
          </a:bodyPr>
          <a:p>
            <a:pPr indent="0" algn="l"/>
            <a:r>
              <a:rPr lang="zh-CN" sz="1600" b="1">
                <a:solidFill>
                  <a:srgbClr val="000000"/>
                </a:solidFill>
                <a:ea typeface="宋体" panose="02010600030101010101" pitchFamily="2" charset="-122"/>
              </a:rPr>
              <a:t>（</a:t>
            </a:r>
            <a:r>
              <a:rPr lang="en-US" altLang="zh-CN" sz="1600" b="1">
                <a:ln w="22225">
                  <a:solidFill>
                    <a:schemeClr val="accent2"/>
                  </a:solidFill>
                  <a:prstDash val="solid"/>
                </a:ln>
                <a:solidFill>
                  <a:schemeClr val="accent2">
                    <a:lumMod val="40000"/>
                    <a:lumOff val="60000"/>
                  </a:schemeClr>
                </a:solidFill>
                <a:effectLst/>
                <a:ea typeface="宋体" panose="02010600030101010101" pitchFamily="2" charset="-122"/>
              </a:rPr>
              <a:t>2021</a:t>
            </a:r>
            <a:r>
              <a:rPr lang="zh-CN" altLang="en-US" sz="1600" b="1">
                <a:ln w="22225">
                  <a:solidFill>
                    <a:schemeClr val="accent2"/>
                  </a:solidFill>
                  <a:prstDash val="solid"/>
                </a:ln>
                <a:solidFill>
                  <a:schemeClr val="accent2">
                    <a:lumMod val="40000"/>
                    <a:lumOff val="60000"/>
                  </a:schemeClr>
                </a:solidFill>
                <a:effectLst/>
                <a:ea typeface="宋体" panose="02010600030101010101" pitchFamily="2" charset="-122"/>
              </a:rPr>
              <a:t>年）</a:t>
            </a:r>
            <a:r>
              <a:rPr lang="zh-CN" sz="1600" b="1">
                <a:solidFill>
                  <a:srgbClr val="000000"/>
                </a:solidFill>
                <a:ea typeface="宋体" panose="02010600030101010101" pitchFamily="2" charset="-122"/>
              </a:rPr>
              <a:t>语言文字运用Ⅰ</a:t>
            </a:r>
            <a:r>
              <a:rPr lang="en-US" altLang="zh-CN" sz="1600" b="1">
                <a:solidFill>
                  <a:srgbClr val="000000"/>
                </a:solidFill>
                <a:ea typeface="宋体" panose="02010600030101010101" pitchFamily="2" charset="-122"/>
              </a:rPr>
              <a:t>   </a:t>
            </a:r>
            <a:r>
              <a:rPr lang="zh-CN" sz="1600" b="0">
                <a:solidFill>
                  <a:srgbClr val="000000"/>
                </a:solidFill>
                <a:ea typeface="宋体" panose="02010600030101010101" pitchFamily="2" charset="-122"/>
              </a:rPr>
              <a:t>阅读下面的文字，完成下面小题。</a:t>
            </a:r>
            <a:endParaRPr lang="zh-CN" sz="1600" b="0">
              <a:solidFill>
                <a:srgbClr val="000000"/>
              </a:solidFill>
              <a:ea typeface="楷体" panose="02010609060101010101" pitchFamily="49" charset="-122"/>
            </a:endParaRPr>
          </a:p>
          <a:p>
            <a:pPr indent="0" algn="l"/>
            <a:r>
              <a:rPr lang="en-US" altLang="zh-CN" sz="1600" b="0">
                <a:solidFill>
                  <a:srgbClr val="000000"/>
                </a:solidFill>
                <a:ea typeface="楷体" panose="02010609060101010101" pitchFamily="49" charset="-122"/>
              </a:rPr>
              <a:t>      </a:t>
            </a:r>
            <a:r>
              <a:rPr lang="zh-CN" sz="1600" b="0">
                <a:solidFill>
                  <a:srgbClr val="000000"/>
                </a:solidFill>
                <a:ea typeface="楷体" panose="02010609060101010101" pitchFamily="49" charset="-122"/>
              </a:rPr>
              <a:t>欢快的锣鼓敲起来，欢腾的雄狮舞起来，</a:t>
            </a:r>
            <a:r>
              <a:rPr lang="en-US" sz="1600" b="0">
                <a:solidFill>
                  <a:srgbClr val="000000"/>
                </a:solidFill>
                <a:latin typeface="宋体" panose="02010600030101010101" pitchFamily="2" charset="-122"/>
              </a:rPr>
              <a:t>“</a:t>
            </a:r>
            <a:r>
              <a:rPr lang="zh-CN" sz="1600" b="0">
                <a:solidFill>
                  <a:srgbClr val="000000"/>
                </a:solidFill>
                <a:ea typeface="楷体" panose="02010609060101010101" pitchFamily="49" charset="-122"/>
              </a:rPr>
              <a:t>闹元宵，学‘四史’</a:t>
            </a:r>
            <a:r>
              <a:rPr lang="en-US" sz="1600" b="0">
                <a:solidFill>
                  <a:srgbClr val="000000"/>
                </a:solidFill>
                <a:latin typeface="宋体" panose="02010600030101010101" pitchFamily="2" charset="-122"/>
              </a:rPr>
              <a:t>”</a:t>
            </a:r>
            <a:r>
              <a:rPr lang="zh-CN" sz="1600" b="0">
                <a:solidFill>
                  <a:srgbClr val="000000"/>
                </a:solidFill>
                <a:ea typeface="楷体" panose="02010609060101010101" pitchFamily="49" charset="-122"/>
              </a:rPr>
              <a:t>文明实践示范活动日在市文化艺术中心隆重举行，活动分为</a:t>
            </a:r>
            <a:r>
              <a:rPr lang="en-US" sz="1600" b="0">
                <a:solidFill>
                  <a:srgbClr val="000000"/>
                </a:solidFill>
                <a:latin typeface="宋体" panose="02010600030101010101" pitchFamily="2" charset="-122"/>
              </a:rPr>
              <a:t>“</a:t>
            </a:r>
            <a:r>
              <a:rPr lang="zh-CN" sz="1600" b="0">
                <a:solidFill>
                  <a:srgbClr val="000000"/>
                </a:solidFill>
                <a:ea typeface="楷体" panose="02010609060101010101" pitchFamily="49" charset="-122"/>
              </a:rPr>
              <a:t>四史</a:t>
            </a:r>
            <a:r>
              <a:rPr lang="en-US" sz="1600" b="0">
                <a:solidFill>
                  <a:srgbClr val="000000"/>
                </a:solidFill>
                <a:latin typeface="宋体" panose="02010600030101010101" pitchFamily="2" charset="-122"/>
              </a:rPr>
              <a:t>”</a:t>
            </a:r>
            <a:r>
              <a:rPr lang="zh-CN" sz="1600" b="0">
                <a:solidFill>
                  <a:srgbClr val="000000"/>
                </a:solidFill>
                <a:ea typeface="楷体" panose="02010609060101010101" pitchFamily="49" charset="-122"/>
              </a:rPr>
              <a:t>猜谜颂红色文化、非遗展示传民俗文化、戏曲联唱扬传统文化三个篇章，民俗与党史彼此交融，传统与现代________。元宵线上活动直播间里________，一场关于党史知识和传统民俗知识的直播宣讲</a:t>
            </a:r>
            <a:r>
              <a:rPr lang="en-US" sz="1600" b="0">
                <a:solidFill>
                  <a:srgbClr val="000000"/>
                </a:solidFill>
                <a:latin typeface="宋体" panose="02010600030101010101" pitchFamily="2" charset="-122"/>
              </a:rPr>
              <a:t>“</a:t>
            </a:r>
            <a:r>
              <a:rPr lang="zh-CN" sz="1600" b="0">
                <a:solidFill>
                  <a:srgbClr val="000000"/>
                </a:solidFill>
                <a:ea typeface="楷体" panose="02010609060101010101" pitchFamily="49" charset="-122"/>
              </a:rPr>
              <a:t>圈粉</a:t>
            </a:r>
            <a:r>
              <a:rPr lang="en-US" sz="1600" b="0">
                <a:solidFill>
                  <a:srgbClr val="000000"/>
                </a:solidFill>
                <a:latin typeface="宋体" panose="02010600030101010101" pitchFamily="2" charset="-122"/>
              </a:rPr>
              <a:t>”</a:t>
            </a:r>
            <a:r>
              <a:rPr lang="zh-CN" sz="1600" b="0">
                <a:solidFill>
                  <a:srgbClr val="000000"/>
                </a:solidFill>
                <a:ea typeface="楷体" panose="02010609060101010101" pitchFamily="49" charset="-122"/>
              </a:rPr>
              <a:t>无数，辖区党员，青年志愿者以及现场观众________地进入直播间，感受节目的欢快气氛。</a:t>
            </a:r>
            <a:r>
              <a:rPr lang="zh-CN" sz="1600" b="0" u="wavy">
                <a:solidFill>
                  <a:srgbClr val="000000"/>
                </a:solidFill>
                <a:ea typeface="楷体" panose="02010609060101010101" pitchFamily="49" charset="-122"/>
              </a:rPr>
              <a:t>宣讲员平易的话语，幽默的口吻以及宣讲内容十分接地气，导致收看直播的群众既听得进又记得牢。</a:t>
            </a:r>
            <a:r>
              <a:rPr lang="zh-CN" sz="1600" b="0">
                <a:solidFill>
                  <a:srgbClr val="000000"/>
                </a:solidFill>
                <a:ea typeface="楷体" panose="02010609060101010101" pitchFamily="49" charset="-122"/>
              </a:rPr>
              <a:t>传统文化展现传统节日，传统节日传承传统文化。</a:t>
            </a:r>
            <a:r>
              <a:rPr lang="zh-CN" sz="1600" b="0" u="sng">
                <a:solidFill>
                  <a:srgbClr val="000000"/>
                </a:solidFill>
                <a:ea typeface="楷体" panose="02010609060101010101" pitchFamily="49" charset="-122"/>
              </a:rPr>
              <a:t>剪纸灯谜，描绘城乡风物；秧歌花鼓，传播时代精神。</a:t>
            </a:r>
            <a:r>
              <a:rPr lang="zh-CN" sz="1600" b="0">
                <a:solidFill>
                  <a:srgbClr val="000000"/>
                </a:solidFill>
                <a:ea typeface="楷体" panose="02010609060101010101" pitchFamily="49" charset="-122"/>
              </a:rPr>
              <a:t>火树银花踏歌行，古风新韵颂文明，一席________的文明盛宴，让市民近距离感受到传统文化的深厚魅力和传统节日的浓厚氛围。</a:t>
            </a:r>
            <a:endParaRPr lang="zh-CN" sz="1600" b="0">
              <a:solidFill>
                <a:srgbClr val="000000"/>
              </a:solidFill>
              <a:ea typeface="宋体" panose="02010600030101010101" pitchFamily="2" charset="-122"/>
            </a:endParaRPr>
          </a:p>
          <a:p>
            <a:pPr indent="0" algn="l"/>
            <a:r>
              <a:rPr lang="zh-CN" sz="1600" b="1">
                <a:solidFill>
                  <a:srgbClr val="000000"/>
                </a:solidFill>
                <a:ea typeface="宋体" panose="02010600030101010101" pitchFamily="2" charset="-122"/>
              </a:rPr>
              <a:t>18. 依次填入文中横线上的</a:t>
            </a:r>
            <a:r>
              <a:rPr lang="zh-CN" sz="1600" b="1">
                <a:ln w="22225">
                  <a:solidFill>
                    <a:schemeClr val="accent2"/>
                  </a:solidFill>
                  <a:prstDash val="solid"/>
                </a:ln>
                <a:solidFill>
                  <a:schemeClr val="accent2">
                    <a:lumMod val="40000"/>
                    <a:lumOff val="60000"/>
                  </a:schemeClr>
                </a:solidFill>
                <a:effectLst/>
                <a:ea typeface="宋体" panose="02010600030101010101" pitchFamily="2" charset="-122"/>
              </a:rPr>
              <a:t>词语</a:t>
            </a:r>
            <a:r>
              <a:rPr lang="zh-CN" sz="1600" b="1">
                <a:solidFill>
                  <a:srgbClr val="000000"/>
                </a:solidFill>
                <a:ea typeface="宋体" panose="02010600030101010101" pitchFamily="2" charset="-122"/>
              </a:rPr>
              <a:t>，全都恰当的一项是（   ）</a:t>
            </a:r>
            <a:endParaRPr lang="zh-CN" sz="1600" b="1">
              <a:solidFill>
                <a:srgbClr val="000000"/>
              </a:solidFill>
              <a:ea typeface="宋体" panose="02010600030101010101" pitchFamily="2" charset="-122"/>
            </a:endParaRPr>
          </a:p>
          <a:p>
            <a:pPr indent="0" algn="l"/>
            <a:r>
              <a:rPr lang="zh-CN" sz="1600" b="0">
                <a:solidFill>
                  <a:srgbClr val="000000"/>
                </a:solidFill>
                <a:ea typeface="宋体" panose="02010600030101010101" pitchFamily="2" charset="-122"/>
              </a:rPr>
              <a:t>A. 相互映衬</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喧闹无比</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络绎不绝</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原汁原味B. 相互映衬</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热闹非凡</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连绵不断</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原汁原味C. 相互映衬</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喧闹无比</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连绵不断</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汁醇味正D. 交相辉映</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热闹非凡</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络绎不绝</a:t>
            </a:r>
            <a:r>
              <a:rPr lang="en-US" sz="1600" b="0">
                <a:solidFill>
                  <a:srgbClr val="000000"/>
                </a:solidFill>
                <a:latin typeface="Times New Roman" panose="02020603050405020304" pitchFamily="18" charset="0"/>
              </a:rPr>
              <a:t>    </a:t>
            </a:r>
            <a:r>
              <a:rPr lang="zh-CN" sz="1600" b="0">
                <a:solidFill>
                  <a:srgbClr val="000000"/>
                </a:solidFill>
                <a:ea typeface="宋体" panose="02010600030101010101" pitchFamily="2" charset="-122"/>
              </a:rPr>
              <a:t>汁醇味正</a:t>
            </a:r>
            <a:endParaRPr lang="zh-CN" sz="1600" b="0">
              <a:solidFill>
                <a:srgbClr val="000000"/>
              </a:solidFill>
              <a:ea typeface="宋体" panose="02010600030101010101" pitchFamily="2" charset="-122"/>
            </a:endParaRPr>
          </a:p>
          <a:p>
            <a:pPr indent="0" algn="l"/>
            <a:r>
              <a:rPr lang="zh-CN" sz="1600" b="1">
                <a:solidFill>
                  <a:srgbClr val="000000"/>
                </a:solidFill>
                <a:ea typeface="宋体" panose="02010600030101010101" pitchFamily="2" charset="-122"/>
              </a:rPr>
              <a:t>19. 文中画波浪线的句子有</a:t>
            </a:r>
            <a:r>
              <a:rPr lang="zh-CN" sz="1600" b="1">
                <a:ln w="22225">
                  <a:solidFill>
                    <a:schemeClr val="accent2"/>
                  </a:solidFill>
                  <a:prstDash val="solid"/>
                </a:ln>
                <a:solidFill>
                  <a:schemeClr val="accent2">
                    <a:lumMod val="40000"/>
                    <a:lumOff val="60000"/>
                  </a:schemeClr>
                </a:solidFill>
                <a:effectLst/>
                <a:ea typeface="宋体" panose="02010600030101010101" pitchFamily="2" charset="-122"/>
              </a:rPr>
              <a:t>语病</a:t>
            </a:r>
            <a:r>
              <a:rPr lang="zh-CN" sz="1600" b="1">
                <a:solidFill>
                  <a:srgbClr val="000000"/>
                </a:solidFill>
                <a:ea typeface="宋体" panose="02010600030101010101" pitchFamily="2" charset="-122"/>
              </a:rPr>
              <a:t>，下列修改最恰当的一项是（   ）</a:t>
            </a:r>
            <a:endParaRPr lang="zh-CN" sz="1600" b="1">
              <a:solidFill>
                <a:srgbClr val="000000"/>
              </a:solidFill>
              <a:ea typeface="宋体" panose="02010600030101010101" pitchFamily="2" charset="-122"/>
            </a:endParaRPr>
          </a:p>
          <a:p>
            <a:pPr indent="0" algn="l"/>
            <a:r>
              <a:rPr lang="zh-CN" sz="1600" b="0">
                <a:solidFill>
                  <a:srgbClr val="000000"/>
                </a:solidFill>
                <a:ea typeface="宋体" panose="02010600030101010101" pitchFamily="2" charset="-122"/>
              </a:rPr>
              <a:t>A. 宣讲员话语平易，口吻幽默，宣讲内容也十分接地气，这导致收看直播</a:t>
            </a:r>
            <a:r>
              <a:rPr lang="zh-CN" sz="1600">
                <a:solidFill>
                  <a:srgbClr val="000000"/>
                </a:solidFill>
                <a:ea typeface="宋体" panose="02010600030101010101" pitchFamily="2" charset="-122"/>
                <a:sym typeface="+mn-ea"/>
              </a:rPr>
              <a:t>群众既听得进又记得牢。</a:t>
            </a:r>
            <a:endParaRPr lang="zh-CN" sz="1600">
              <a:solidFill>
                <a:srgbClr val="000000"/>
              </a:solidFill>
              <a:ea typeface="宋体" panose="02010600030101010101" pitchFamily="2" charset="-122"/>
              <a:sym typeface="+mn-ea"/>
            </a:endParaRPr>
          </a:p>
          <a:p>
            <a:pPr indent="0" algn="l"/>
            <a:endParaRPr lang="zh-CN" altLang="en-US" sz="1600" b="0">
              <a:solidFill>
                <a:srgbClr val="000000"/>
              </a:solidFill>
              <a:ea typeface="宋体" panose="02010600030101010101" pitchFamily="2" charset="-122"/>
              <a:sym typeface="+mn-ea"/>
            </a:endParaRPr>
          </a:p>
        </p:txBody>
      </p:sp>
      <p:pic>
        <p:nvPicPr>
          <p:cNvPr id="2" name="图片 1"/>
          <p:cNvPicPr/>
          <p:nvPr/>
        </p:nvPicPr>
        <p:blipFill>
          <a:blip r:embed="rId1"/>
          <a:stretch>
            <a:fillRect/>
          </a:stretch>
        </p:blipFill>
        <p:spPr>
          <a:xfrm>
            <a:off x="2549765" y="3398287"/>
            <a:ext cx="232923" cy="164808"/>
          </a:xfrm>
          <a:prstGeom prst="rect">
            <a:avLst/>
          </a:prstGeom>
          <a:noFill/>
          <a:ln w="9525">
            <a:noFill/>
          </a:ln>
        </p:spPr>
      </p:pic>
      <p:sp>
        <p:nvSpPr>
          <p:cNvPr id="102" name="文本框 101"/>
          <p:cNvSpPr txBox="1"/>
          <p:nvPr/>
        </p:nvSpPr>
        <p:spPr>
          <a:xfrm>
            <a:off x="128927" y="4372044"/>
            <a:ext cx="8885832" cy="1014730"/>
          </a:xfrm>
          <a:prstGeom prst="rect">
            <a:avLst/>
          </a:prstGeom>
          <a:noFill/>
          <a:ln w="9525">
            <a:noFill/>
          </a:ln>
        </p:spPr>
        <p:txBody>
          <a:bodyPr wrap="square">
            <a:spAutoFit/>
          </a:bodyPr>
          <a:p>
            <a:pPr indent="0" algn="l"/>
            <a:r>
              <a:rPr lang="zh-CN" sz="1500" b="0">
                <a:solidFill>
                  <a:srgbClr val="000000"/>
                </a:solidFill>
                <a:ea typeface="宋体" panose="02010600030101010101" pitchFamily="2" charset="-122"/>
              </a:rPr>
              <a:t>B. 宣讲员话语平易，口吻幽默，宣讲内容也十分接地气，导致收看直播的群众既听得进又记得牢。C. 宣讲员平易的话语、幽默的口吻以及宣讲内容十分接地气，这使得收看直播的群众既听得进又记得牢。D. 宣讲员平易的话语，幽默的口吻以及十分接地气的宣讲内容，使得收看直播的群众既听得进又记得牢。</a:t>
            </a:r>
            <a:r>
              <a:rPr lang="zh-CN" sz="1500" b="1">
                <a:solidFill>
                  <a:srgbClr val="000000"/>
                </a:solidFill>
                <a:ea typeface="宋体" panose="02010600030101010101" pitchFamily="2" charset="-122"/>
              </a:rPr>
              <a:t>20. 文中画横线的句子使用了对偶的</a:t>
            </a:r>
            <a:r>
              <a:rPr lang="zh-CN" sz="1500" b="1">
                <a:ln w="22225">
                  <a:solidFill>
                    <a:schemeClr val="accent2"/>
                  </a:solidFill>
                  <a:prstDash val="solid"/>
                </a:ln>
                <a:solidFill>
                  <a:schemeClr val="accent2">
                    <a:lumMod val="40000"/>
                    <a:lumOff val="60000"/>
                  </a:schemeClr>
                </a:solidFill>
                <a:effectLst/>
                <a:ea typeface="宋体" panose="02010600030101010101" pitchFamily="2" charset="-122"/>
              </a:rPr>
              <a:t>修辞手法</a:t>
            </a:r>
            <a:r>
              <a:rPr lang="zh-CN" sz="1500" b="1">
                <a:solidFill>
                  <a:srgbClr val="000000"/>
                </a:solidFill>
                <a:ea typeface="宋体" panose="02010600030101010101" pitchFamily="2" charset="-122"/>
              </a:rPr>
              <a:t>，请简要分析其构成和表达效果。</a:t>
            </a:r>
            <a:endParaRPr lang="zh-CN" altLang="en-US" sz="1500" b="1">
              <a:solidFill>
                <a:srgbClr val="000000"/>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1842" name="对象 1571841"/>
          <p:cNvGraphicFramePr/>
          <p:nvPr/>
        </p:nvGraphicFramePr>
        <p:xfrm>
          <a:off x="1094738" y="881895"/>
          <a:ext cx="6955848" cy="3956610"/>
        </p:xfrm>
        <a:graphic>
          <a:graphicData uri="http://schemas.openxmlformats.org/presentationml/2006/ole">
            <mc:AlternateContent xmlns:mc="http://schemas.openxmlformats.org/markup-compatibility/2006">
              <mc:Choice xmlns:v="urn:schemas-microsoft-com:vml" Requires="v">
                <p:oleObj spid="_x0000_s3108" name="" r:id="rId1" imgW="8340725" imgH="4744085" progId="Word.Document.8">
                  <p:embed/>
                </p:oleObj>
              </mc:Choice>
              <mc:Fallback>
                <p:oleObj name="" r:id="rId1" imgW="8340725" imgH="4744085" progId="Word.Document.8">
                  <p:embed/>
                  <p:pic>
                    <p:nvPicPr>
                      <p:cNvPr id="0" name="图片 3107"/>
                      <p:cNvPicPr/>
                      <p:nvPr/>
                    </p:nvPicPr>
                    <p:blipFill>
                      <a:blip r:embed="rId2"/>
                      <a:stretch>
                        <a:fillRect/>
                      </a:stretch>
                    </p:blipFill>
                    <p:spPr>
                      <a:xfrm>
                        <a:off x="1094738" y="881895"/>
                        <a:ext cx="6955848" cy="3956610"/>
                      </a:xfrm>
                      <a:prstGeom prst="rect">
                        <a:avLst/>
                      </a:prstGeom>
                      <a:noFill/>
                      <a:ln w="38100">
                        <a:noFill/>
                        <a:miter/>
                      </a:ln>
                    </p:spPr>
                  </p:pic>
                </p:oleObj>
              </mc:Fallback>
            </mc:AlternateContent>
          </a:graphicData>
        </a:graphic>
      </p:graphicFrame>
      <p:graphicFrame>
        <p:nvGraphicFramePr>
          <p:cNvPr id="1571843" name="对象 1571842"/>
          <p:cNvGraphicFramePr/>
          <p:nvPr/>
        </p:nvGraphicFramePr>
        <p:xfrm>
          <a:off x="1094738" y="3821545"/>
          <a:ext cx="6955848" cy="493915"/>
        </p:xfrm>
        <a:graphic>
          <a:graphicData uri="http://schemas.openxmlformats.org/presentationml/2006/ole">
            <mc:AlternateContent xmlns:mc="http://schemas.openxmlformats.org/markup-compatibility/2006">
              <mc:Choice xmlns:v="urn:schemas-microsoft-com:vml" Requires="v">
                <p:oleObj spid="_x0000_s3109" name="" r:id="rId3" imgW="8340725" imgH="594360" progId="Word.Document.8">
                  <p:embed/>
                </p:oleObj>
              </mc:Choice>
              <mc:Fallback>
                <p:oleObj name="" r:id="rId3" imgW="8340725" imgH="594360" progId="Word.Document.8">
                  <p:embed/>
                  <p:pic>
                    <p:nvPicPr>
                      <p:cNvPr id="0" name="图片 3108"/>
                      <p:cNvPicPr/>
                      <p:nvPr/>
                    </p:nvPicPr>
                    <p:blipFill>
                      <a:blip r:embed="rId4"/>
                      <a:stretch>
                        <a:fillRect/>
                      </a:stretch>
                    </p:blipFill>
                    <p:spPr>
                      <a:xfrm>
                        <a:off x="1094738" y="3821545"/>
                        <a:ext cx="6955848" cy="49391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1843"/>
                                        </p:tgtEl>
                                        <p:attrNameLst>
                                          <p:attrName>style.visibility</p:attrName>
                                        </p:attrNameLst>
                                      </p:cBhvr>
                                      <p:to>
                                        <p:strVal val="visible"/>
                                      </p:to>
                                    </p:set>
                                    <p:animEffect transition="in" filter="blinds(horizontal)">
                                      <p:cBhvr>
                                        <p:cTn id="7" dur="500"/>
                                        <p:tgtEl>
                                          <p:spTgt spid="1571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70818" name="对象 1570817"/>
          <p:cNvGraphicFramePr/>
          <p:nvPr/>
        </p:nvGraphicFramePr>
        <p:xfrm>
          <a:off x="1094738" y="387981"/>
          <a:ext cx="6955848" cy="4945762"/>
        </p:xfrm>
        <a:graphic>
          <a:graphicData uri="http://schemas.openxmlformats.org/presentationml/2006/ole">
            <mc:AlternateContent xmlns:mc="http://schemas.openxmlformats.org/markup-compatibility/2006">
              <mc:Choice xmlns:v="urn:schemas-microsoft-com:vml" Requires="v">
                <p:oleObj spid="_x0000_s3110" name="" r:id="rId1" imgW="8340725" imgH="5929630" progId="Word.Document.8">
                  <p:embed/>
                </p:oleObj>
              </mc:Choice>
              <mc:Fallback>
                <p:oleObj name="" r:id="rId1" imgW="8340725" imgH="5929630" progId="Word.Document.8">
                  <p:embed/>
                  <p:pic>
                    <p:nvPicPr>
                      <p:cNvPr id="0" name="图片 3109"/>
                      <p:cNvPicPr/>
                      <p:nvPr/>
                    </p:nvPicPr>
                    <p:blipFill>
                      <a:blip r:embed="rId2"/>
                      <a:stretch>
                        <a:fillRect/>
                      </a:stretch>
                    </p:blipFill>
                    <p:spPr>
                      <a:xfrm>
                        <a:off x="1094738" y="387981"/>
                        <a:ext cx="6955848" cy="4945762"/>
                      </a:xfrm>
                      <a:prstGeom prst="rect">
                        <a:avLst/>
                      </a:prstGeom>
                      <a:noFill/>
                      <a:ln w="38100">
                        <a:noFill/>
                        <a:miter/>
                      </a:ln>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08004" name="对象 1408003"/>
          <p:cNvGraphicFramePr/>
          <p:nvPr/>
        </p:nvGraphicFramePr>
        <p:xfrm>
          <a:off x="1094738" y="387981"/>
          <a:ext cx="6955848" cy="4945762"/>
        </p:xfrm>
        <a:graphic>
          <a:graphicData uri="http://schemas.openxmlformats.org/presentationml/2006/ole">
            <mc:AlternateContent xmlns:mc="http://schemas.openxmlformats.org/markup-compatibility/2006">
              <mc:Choice xmlns:v="urn:schemas-microsoft-com:vml" Requires="v">
                <p:oleObj spid="_x0000_s3111" name="" r:id="rId1" imgW="8340725" imgH="5929630" progId="Word.Document.8">
                  <p:embed/>
                </p:oleObj>
              </mc:Choice>
              <mc:Fallback>
                <p:oleObj name="" r:id="rId1" imgW="8340725" imgH="5929630" progId="Word.Document.8">
                  <p:embed/>
                  <p:pic>
                    <p:nvPicPr>
                      <p:cNvPr id="0" name="图片 3110"/>
                      <p:cNvPicPr/>
                      <p:nvPr/>
                    </p:nvPicPr>
                    <p:blipFill>
                      <a:blip r:embed="rId2"/>
                      <a:stretch>
                        <a:fillRect/>
                      </a:stretch>
                    </p:blipFill>
                    <p:spPr>
                      <a:xfrm>
                        <a:off x="1094738" y="387981"/>
                        <a:ext cx="6955848" cy="4945762"/>
                      </a:xfrm>
                      <a:prstGeom prst="rect">
                        <a:avLst/>
                      </a:prstGeom>
                      <a:noFill/>
                      <a:ln w="38100">
                        <a:noFill/>
                        <a:miter/>
                      </a:ln>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05957" name="对象 1405956"/>
          <p:cNvGraphicFramePr/>
          <p:nvPr/>
        </p:nvGraphicFramePr>
        <p:xfrm>
          <a:off x="1094738" y="1404941"/>
          <a:ext cx="6955848" cy="2910518"/>
        </p:xfrm>
        <a:graphic>
          <a:graphicData uri="http://schemas.openxmlformats.org/presentationml/2006/ole">
            <mc:AlternateContent xmlns:mc="http://schemas.openxmlformats.org/markup-compatibility/2006">
              <mc:Choice xmlns:v="urn:schemas-microsoft-com:vml" Requires="v">
                <p:oleObj spid="_x0000_s3112" name="" r:id="rId1" imgW="8340725" imgH="3491230" progId="Word.Document.8">
                  <p:embed/>
                </p:oleObj>
              </mc:Choice>
              <mc:Fallback>
                <p:oleObj name="" r:id="rId1" imgW="8340725" imgH="3491230" progId="Word.Document.8">
                  <p:embed/>
                  <p:pic>
                    <p:nvPicPr>
                      <p:cNvPr id="0" name="图片 3111"/>
                      <p:cNvPicPr/>
                      <p:nvPr/>
                    </p:nvPicPr>
                    <p:blipFill>
                      <a:blip r:embed="rId2"/>
                      <a:stretch>
                        <a:fillRect/>
                      </a:stretch>
                    </p:blipFill>
                    <p:spPr>
                      <a:xfrm>
                        <a:off x="1094738" y="1404941"/>
                        <a:ext cx="6955848" cy="2910518"/>
                      </a:xfrm>
                      <a:prstGeom prst="rect">
                        <a:avLst/>
                      </a:prstGeom>
                      <a:noFill/>
                      <a:ln w="38100">
                        <a:noFill/>
                        <a:miter/>
                      </a:ln>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24066" name="对象 1624065"/>
          <p:cNvGraphicFramePr/>
          <p:nvPr/>
        </p:nvGraphicFramePr>
        <p:xfrm>
          <a:off x="968943" y="871302"/>
          <a:ext cx="6955847" cy="4450525"/>
        </p:xfrm>
        <a:graphic>
          <a:graphicData uri="http://schemas.openxmlformats.org/presentationml/2006/ole">
            <mc:AlternateContent xmlns:mc="http://schemas.openxmlformats.org/markup-compatibility/2006">
              <mc:Choice xmlns:v="urn:schemas-microsoft-com:vml" Requires="v">
                <p:oleObj spid="_x0000_s3113" name="" r:id="rId1" imgW="8340725" imgH="5337175" progId="Word.Document.8">
                  <p:embed/>
                </p:oleObj>
              </mc:Choice>
              <mc:Fallback>
                <p:oleObj name="" r:id="rId1" imgW="8340725" imgH="5337175" progId="Word.Document.8">
                  <p:embed/>
                  <p:pic>
                    <p:nvPicPr>
                      <p:cNvPr id="0" name="图片 3112"/>
                      <p:cNvPicPr/>
                      <p:nvPr/>
                    </p:nvPicPr>
                    <p:blipFill>
                      <a:blip r:embed="rId2"/>
                      <a:stretch>
                        <a:fillRect/>
                      </a:stretch>
                    </p:blipFill>
                    <p:spPr>
                      <a:xfrm>
                        <a:off x="968943" y="871302"/>
                        <a:ext cx="6955847" cy="4450525"/>
                      </a:xfrm>
                      <a:prstGeom prst="rect">
                        <a:avLst/>
                      </a:prstGeom>
                      <a:noFill/>
                      <a:ln w="38100">
                        <a:noFill/>
                        <a:miter/>
                      </a:ln>
                    </p:spPr>
                  </p:pic>
                </p:oleObj>
              </mc:Fallback>
            </mc:AlternateContent>
          </a:graphicData>
        </a:graphic>
      </p:graphicFrame>
      <p:graphicFrame>
        <p:nvGraphicFramePr>
          <p:cNvPr id="1624067" name="对象 1624066"/>
          <p:cNvGraphicFramePr/>
          <p:nvPr/>
        </p:nvGraphicFramePr>
        <p:xfrm>
          <a:off x="968943" y="4296921"/>
          <a:ext cx="6955847" cy="493914"/>
        </p:xfrm>
        <a:graphic>
          <a:graphicData uri="http://schemas.openxmlformats.org/presentationml/2006/ole">
            <mc:AlternateContent xmlns:mc="http://schemas.openxmlformats.org/markup-compatibility/2006">
              <mc:Choice xmlns:v="urn:schemas-microsoft-com:vml" Requires="v">
                <p:oleObj spid="_x0000_s3114" name="" r:id="rId3" imgW="8340725" imgH="594360" progId="Word.Document.8">
                  <p:embed/>
                </p:oleObj>
              </mc:Choice>
              <mc:Fallback>
                <p:oleObj name="" r:id="rId3" imgW="8340725" imgH="594360" progId="Word.Document.8">
                  <p:embed/>
                  <p:pic>
                    <p:nvPicPr>
                      <p:cNvPr id="0" name="图片 3113"/>
                      <p:cNvPicPr/>
                      <p:nvPr/>
                    </p:nvPicPr>
                    <p:blipFill>
                      <a:blip r:embed="rId4"/>
                      <a:stretch>
                        <a:fillRect/>
                      </a:stretch>
                    </p:blipFill>
                    <p:spPr>
                      <a:xfrm>
                        <a:off x="968943" y="4296921"/>
                        <a:ext cx="6955847" cy="493914"/>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24067"/>
                                        </p:tgtEl>
                                        <p:attrNameLst>
                                          <p:attrName>style.visibility</p:attrName>
                                        </p:attrNameLst>
                                      </p:cBhvr>
                                      <p:to>
                                        <p:strVal val="visible"/>
                                      </p:to>
                                    </p:set>
                                    <p:animEffect transition="in" filter="blinds(horizontal)">
                                      <p:cBhvr>
                                        <p:cTn id="7" dur="500"/>
                                        <p:tgtEl>
                                          <p:spTgt spid="1624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23042" name="对象 1623041"/>
          <p:cNvGraphicFramePr/>
          <p:nvPr/>
        </p:nvGraphicFramePr>
        <p:xfrm>
          <a:off x="1094738" y="278075"/>
          <a:ext cx="6955848" cy="2910518"/>
        </p:xfrm>
        <a:graphic>
          <a:graphicData uri="http://schemas.openxmlformats.org/presentationml/2006/ole">
            <mc:AlternateContent xmlns:mc="http://schemas.openxmlformats.org/markup-compatibility/2006">
              <mc:Choice xmlns:v="urn:schemas-microsoft-com:vml" Requires="v">
                <p:oleObj spid="_x0000_s3115" name="" r:id="rId1" imgW="8340725" imgH="3491230" progId="Word.Document.8">
                  <p:embed/>
                </p:oleObj>
              </mc:Choice>
              <mc:Fallback>
                <p:oleObj name="" r:id="rId1" imgW="8340725" imgH="3491230" progId="Word.Document.8">
                  <p:embed/>
                  <p:pic>
                    <p:nvPicPr>
                      <p:cNvPr id="0" name="图片 3114"/>
                      <p:cNvPicPr/>
                      <p:nvPr/>
                    </p:nvPicPr>
                    <p:blipFill>
                      <a:blip r:embed="rId2"/>
                      <a:stretch>
                        <a:fillRect/>
                      </a:stretch>
                    </p:blipFill>
                    <p:spPr>
                      <a:xfrm>
                        <a:off x="1094738" y="278075"/>
                        <a:ext cx="6955848" cy="2910518"/>
                      </a:xfrm>
                      <a:prstGeom prst="rect">
                        <a:avLst/>
                      </a:prstGeom>
                      <a:noFill/>
                      <a:ln w="38100">
                        <a:noFill/>
                        <a:miter/>
                      </a:ln>
                    </p:spPr>
                  </p:pic>
                </p:oleObj>
              </mc:Fallback>
            </mc:AlternateContent>
          </a:graphicData>
        </a:graphic>
      </p:graphicFrame>
      <p:graphicFrame>
        <p:nvGraphicFramePr>
          <p:cNvPr id="1623043" name="对象 1623042"/>
          <p:cNvGraphicFramePr/>
          <p:nvPr/>
        </p:nvGraphicFramePr>
        <p:xfrm>
          <a:off x="1028530" y="3129006"/>
          <a:ext cx="6955848" cy="2472219"/>
        </p:xfrm>
        <a:graphic>
          <a:graphicData uri="http://schemas.openxmlformats.org/presentationml/2006/ole">
            <mc:AlternateContent xmlns:mc="http://schemas.openxmlformats.org/markup-compatibility/2006">
              <mc:Choice xmlns:v="urn:schemas-microsoft-com:vml" Requires="v">
                <p:oleObj spid="_x0000_s3116" name="" r:id="rId3" imgW="8340725" imgH="2965450" progId="Word.Document.8">
                  <p:embed/>
                </p:oleObj>
              </mc:Choice>
              <mc:Fallback>
                <p:oleObj name="" r:id="rId3" imgW="8340725" imgH="2965450" progId="Word.Document.8">
                  <p:embed/>
                  <p:pic>
                    <p:nvPicPr>
                      <p:cNvPr id="0" name="图片 3115"/>
                      <p:cNvPicPr/>
                      <p:nvPr/>
                    </p:nvPicPr>
                    <p:blipFill>
                      <a:blip r:embed="rId4"/>
                      <a:stretch>
                        <a:fillRect/>
                      </a:stretch>
                    </p:blipFill>
                    <p:spPr>
                      <a:xfrm>
                        <a:off x="1028530" y="3129006"/>
                        <a:ext cx="6955848" cy="2472219"/>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23043"/>
                                        </p:tgtEl>
                                        <p:attrNameLst>
                                          <p:attrName>style.visibility</p:attrName>
                                        </p:attrNameLst>
                                      </p:cBhvr>
                                      <p:to>
                                        <p:strVal val="visible"/>
                                      </p:to>
                                    </p:set>
                                    <p:animEffect transition="in" filter="blinds(horizontal)">
                                      <p:cBhvr>
                                        <p:cTn id="7" dur="500"/>
                                        <p:tgtEl>
                                          <p:spTgt spid="1623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22019" name="对象 1622018"/>
          <p:cNvGraphicFramePr/>
          <p:nvPr/>
        </p:nvGraphicFramePr>
        <p:xfrm>
          <a:off x="906707" y="317800"/>
          <a:ext cx="6949227" cy="5074207"/>
        </p:xfrm>
        <a:graphic>
          <a:graphicData uri="http://schemas.openxmlformats.org/presentationml/2006/ole">
            <mc:AlternateContent xmlns:mc="http://schemas.openxmlformats.org/markup-compatibility/2006">
              <mc:Choice xmlns:v="urn:schemas-microsoft-com:vml" Requires="v">
                <p:oleObj spid="_x0000_s3117" name="" r:id="rId1" imgW="8340725" imgH="6087110" progId="Word.Document.8">
                  <p:embed/>
                </p:oleObj>
              </mc:Choice>
              <mc:Fallback>
                <p:oleObj name="" r:id="rId1" imgW="8340725" imgH="6087110" progId="Word.Document.8">
                  <p:embed/>
                  <p:pic>
                    <p:nvPicPr>
                      <p:cNvPr id="0" name="图片 3116"/>
                      <p:cNvPicPr/>
                      <p:nvPr/>
                    </p:nvPicPr>
                    <p:blipFill>
                      <a:blip r:embed="rId2"/>
                      <a:stretch>
                        <a:fillRect/>
                      </a:stretch>
                    </p:blipFill>
                    <p:spPr>
                      <a:xfrm>
                        <a:off x="906707" y="317800"/>
                        <a:ext cx="6949227" cy="5074207"/>
                      </a:xfrm>
                      <a:prstGeom prst="rect">
                        <a:avLst/>
                      </a:prstGeom>
                      <a:noFill/>
                      <a:ln w="38100">
                        <a:noFill/>
                        <a:miter/>
                      </a:ln>
                    </p:spPr>
                  </p:pic>
                </p:oleObj>
              </mc:Fallback>
            </mc:AlternateContent>
          </a:graphicData>
        </a:graphic>
      </p:graphicFrame>
      <p:graphicFrame>
        <p:nvGraphicFramePr>
          <p:cNvPr id="1622020" name="对象 1622019"/>
          <p:cNvGraphicFramePr/>
          <p:nvPr/>
        </p:nvGraphicFramePr>
        <p:xfrm>
          <a:off x="908031" y="5019916"/>
          <a:ext cx="6955847" cy="362822"/>
        </p:xfrm>
        <a:graphic>
          <a:graphicData uri="http://schemas.openxmlformats.org/presentationml/2006/ole">
            <mc:AlternateContent xmlns:mc="http://schemas.openxmlformats.org/markup-compatibility/2006">
              <mc:Choice xmlns:v="urn:schemas-microsoft-com:vml" Requires="v">
                <p:oleObj spid="_x0000_s3118" name="" r:id="rId3" imgW="8340725" imgH="435610" progId="Word.Document.8">
                  <p:embed/>
                </p:oleObj>
              </mc:Choice>
              <mc:Fallback>
                <p:oleObj name="" r:id="rId3" imgW="8340725" imgH="435610" progId="Word.Document.8">
                  <p:embed/>
                  <p:pic>
                    <p:nvPicPr>
                      <p:cNvPr id="0" name="图片 3117"/>
                      <p:cNvPicPr/>
                      <p:nvPr/>
                    </p:nvPicPr>
                    <p:blipFill>
                      <a:blip r:embed="rId4"/>
                      <a:stretch>
                        <a:fillRect/>
                      </a:stretch>
                    </p:blipFill>
                    <p:spPr>
                      <a:xfrm>
                        <a:off x="908031" y="5019916"/>
                        <a:ext cx="6955847" cy="36282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22020"/>
                                        </p:tgtEl>
                                        <p:attrNameLst>
                                          <p:attrName>style.visibility</p:attrName>
                                        </p:attrNameLst>
                                      </p:cBhvr>
                                      <p:to>
                                        <p:strVal val="visible"/>
                                      </p:to>
                                    </p:set>
                                    <p:animEffect transition="in" filter="blinds(horizontal)">
                                      <p:cBhvr>
                                        <p:cTn id="7" dur="500"/>
                                        <p:tgtEl>
                                          <p:spTgt spid="1622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20994" name="对象 1620993"/>
          <p:cNvGraphicFramePr/>
          <p:nvPr/>
        </p:nvGraphicFramePr>
        <p:xfrm>
          <a:off x="1094738" y="415788"/>
          <a:ext cx="6955848" cy="4888823"/>
        </p:xfrm>
        <a:graphic>
          <a:graphicData uri="http://schemas.openxmlformats.org/presentationml/2006/ole">
            <mc:AlternateContent xmlns:mc="http://schemas.openxmlformats.org/markup-compatibility/2006">
              <mc:Choice xmlns:v="urn:schemas-microsoft-com:vml" Requires="v">
                <p:oleObj spid="_x0000_s3119" name="" r:id="rId1" imgW="8340725" imgH="5862955" progId="Word.Document.8">
                  <p:embed/>
                </p:oleObj>
              </mc:Choice>
              <mc:Fallback>
                <p:oleObj name="" r:id="rId1" imgW="8340725" imgH="5862955" progId="Word.Document.8">
                  <p:embed/>
                  <p:pic>
                    <p:nvPicPr>
                      <p:cNvPr id="0" name="图片 3118"/>
                      <p:cNvPicPr/>
                      <p:nvPr/>
                    </p:nvPicPr>
                    <p:blipFill>
                      <a:blip r:embed="rId2"/>
                      <a:stretch>
                        <a:fillRect/>
                      </a:stretch>
                    </p:blipFill>
                    <p:spPr>
                      <a:xfrm>
                        <a:off x="1094738" y="415788"/>
                        <a:ext cx="6955848" cy="4888823"/>
                      </a:xfrm>
                      <a:prstGeom prst="rect">
                        <a:avLst/>
                      </a:prstGeom>
                      <a:noFill/>
                      <a:ln w="38100">
                        <a:noFill/>
                        <a:miter/>
                      </a:ln>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9970" name="对象 1619969"/>
          <p:cNvGraphicFramePr/>
          <p:nvPr/>
        </p:nvGraphicFramePr>
        <p:xfrm>
          <a:off x="1094738" y="1624753"/>
          <a:ext cx="6955848" cy="2472219"/>
        </p:xfrm>
        <a:graphic>
          <a:graphicData uri="http://schemas.openxmlformats.org/presentationml/2006/ole">
            <mc:AlternateContent xmlns:mc="http://schemas.openxmlformats.org/markup-compatibility/2006">
              <mc:Choice xmlns:v="urn:schemas-microsoft-com:vml" Requires="v">
                <p:oleObj spid="_x0000_s3120" name="" r:id="rId1" imgW="8340725" imgH="2965450" progId="Word.Document.8">
                  <p:embed/>
                </p:oleObj>
              </mc:Choice>
              <mc:Fallback>
                <p:oleObj name="" r:id="rId1" imgW="8340725" imgH="2965450" progId="Word.Document.8">
                  <p:embed/>
                  <p:pic>
                    <p:nvPicPr>
                      <p:cNvPr id="0" name="图片 3119"/>
                      <p:cNvPicPr/>
                      <p:nvPr/>
                    </p:nvPicPr>
                    <p:blipFill>
                      <a:blip r:embed="rId2"/>
                      <a:stretch>
                        <a:fillRect/>
                      </a:stretch>
                    </p:blipFill>
                    <p:spPr>
                      <a:xfrm>
                        <a:off x="1094738" y="1624753"/>
                        <a:ext cx="6955848" cy="2472219"/>
                      </a:xfrm>
                      <a:prstGeom prst="rect">
                        <a:avLst/>
                      </a:prstGeom>
                      <a:noFill/>
                      <a:ln w="38100">
                        <a:noFill/>
                        <a:miter/>
                      </a:ln>
                    </p:spPr>
                  </p:pic>
                </p:oleObj>
              </mc:Fallback>
            </mc:AlternateContent>
          </a:graphicData>
        </a:graphic>
      </p:graphicFrame>
      <p:graphicFrame>
        <p:nvGraphicFramePr>
          <p:cNvPr id="1619971" name="对象 1619970"/>
          <p:cNvGraphicFramePr/>
          <p:nvPr/>
        </p:nvGraphicFramePr>
        <p:xfrm>
          <a:off x="1105332" y="3567305"/>
          <a:ext cx="6955848" cy="493915"/>
        </p:xfrm>
        <a:graphic>
          <a:graphicData uri="http://schemas.openxmlformats.org/presentationml/2006/ole">
            <mc:AlternateContent xmlns:mc="http://schemas.openxmlformats.org/markup-compatibility/2006">
              <mc:Choice xmlns:v="urn:schemas-microsoft-com:vml" Requires="v">
                <p:oleObj spid="_x0000_s3121" name="" r:id="rId3" imgW="8340725" imgH="594360" progId="Word.Document.8">
                  <p:embed/>
                </p:oleObj>
              </mc:Choice>
              <mc:Fallback>
                <p:oleObj name="" r:id="rId3" imgW="8340725" imgH="594360" progId="Word.Document.8">
                  <p:embed/>
                  <p:pic>
                    <p:nvPicPr>
                      <p:cNvPr id="0" name="图片 3120"/>
                      <p:cNvPicPr/>
                      <p:nvPr/>
                    </p:nvPicPr>
                    <p:blipFill>
                      <a:blip r:embed="rId4"/>
                      <a:stretch>
                        <a:fillRect/>
                      </a:stretch>
                    </p:blipFill>
                    <p:spPr>
                      <a:xfrm>
                        <a:off x="1105332" y="3567305"/>
                        <a:ext cx="6955848" cy="49391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9971"/>
                                        </p:tgtEl>
                                        <p:attrNameLst>
                                          <p:attrName>style.visibility</p:attrName>
                                        </p:attrNameLst>
                                      </p:cBhvr>
                                      <p:to>
                                        <p:strVal val="visible"/>
                                      </p:to>
                                    </p:set>
                                    <p:animEffect transition="in" filter="blinds(horizontal)">
                                      <p:cBhvr>
                                        <p:cTn id="7" dur="500"/>
                                        <p:tgtEl>
                                          <p:spTgt spid="1619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8946" name="对象 1618945"/>
          <p:cNvGraphicFramePr/>
          <p:nvPr/>
        </p:nvGraphicFramePr>
        <p:xfrm>
          <a:off x="1094738" y="635600"/>
          <a:ext cx="6955848" cy="4450525"/>
        </p:xfrm>
        <a:graphic>
          <a:graphicData uri="http://schemas.openxmlformats.org/presentationml/2006/ole">
            <mc:AlternateContent xmlns:mc="http://schemas.openxmlformats.org/markup-compatibility/2006">
              <mc:Choice xmlns:v="urn:schemas-microsoft-com:vml" Requires="v">
                <p:oleObj spid="_x0000_s3122" name="" r:id="rId1" imgW="8340725" imgH="5337175" progId="Word.Document.8">
                  <p:embed/>
                </p:oleObj>
              </mc:Choice>
              <mc:Fallback>
                <p:oleObj name="" r:id="rId1" imgW="8340725" imgH="5337175" progId="Word.Document.8">
                  <p:embed/>
                  <p:pic>
                    <p:nvPicPr>
                      <p:cNvPr id="0" name="图片 3121"/>
                      <p:cNvPicPr/>
                      <p:nvPr/>
                    </p:nvPicPr>
                    <p:blipFill>
                      <a:blip r:embed="rId2"/>
                      <a:stretch>
                        <a:fillRect/>
                      </a:stretch>
                    </p:blipFill>
                    <p:spPr>
                      <a:xfrm>
                        <a:off x="1094738" y="635600"/>
                        <a:ext cx="6955848" cy="4450525"/>
                      </a:xfrm>
                      <a:prstGeom prst="rect">
                        <a:avLst/>
                      </a:prstGeom>
                      <a:noFill/>
                      <a:ln w="38100">
                        <a:noFill/>
                        <a:miter/>
                      </a:ln>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35630" name="图片 1135629"/>
          <p:cNvPicPr>
            <a:picLocks noChangeAspect="1"/>
          </p:cNvPicPr>
          <p:nvPr/>
        </p:nvPicPr>
        <p:blipFill>
          <a:blip r:embed="rId1"/>
          <a:srcRect t="20323" b="10954"/>
          <a:stretch>
            <a:fillRect/>
          </a:stretch>
        </p:blipFill>
        <p:spPr>
          <a:xfrm>
            <a:off x="676302" y="3213753"/>
            <a:ext cx="3535525" cy="2435142"/>
          </a:xfrm>
          <a:prstGeom prst="rect">
            <a:avLst/>
          </a:prstGeom>
          <a:noFill/>
          <a:ln w="19050">
            <a:noFill/>
          </a:ln>
        </p:spPr>
      </p:pic>
      <p:sp>
        <p:nvSpPr>
          <p:cNvPr id="5" name="TextBox 4"/>
          <p:cNvSpPr txBox="1"/>
          <p:nvPr/>
        </p:nvSpPr>
        <p:spPr>
          <a:xfrm>
            <a:off x="1208617" y="697836"/>
            <a:ext cx="2342451" cy="784860"/>
          </a:xfrm>
          <a:prstGeom prst="rect">
            <a:avLst/>
          </a:prstGeom>
          <a:noFill/>
          <a:ln w="9525">
            <a:noFill/>
          </a:ln>
        </p:spPr>
        <p:txBody>
          <a:bodyPr>
            <a:spAutoFit/>
          </a:bodyPr>
          <a:p>
            <a:pPr algn="dist">
              <a:buFontTx/>
            </a:pPr>
            <a:r>
              <a:rPr lang="zh-CN" altLang="en-US" sz="4505" dirty="0">
                <a:solidFill>
                  <a:srgbClr val="CC3300"/>
                </a:solidFill>
                <a:latin typeface="经典综艺体简" pitchFamily="49" charset="-122"/>
                <a:ea typeface="经典综艺体简" pitchFamily="49" charset="-122"/>
              </a:rPr>
              <a:t>专题二</a:t>
            </a:r>
            <a:endParaRPr lang="zh-CN" altLang="en-US" sz="4505" dirty="0">
              <a:solidFill>
                <a:srgbClr val="CC3300"/>
              </a:solidFill>
              <a:latin typeface="经典综艺体简" pitchFamily="49" charset="-122"/>
              <a:ea typeface="经典综艺体简" pitchFamily="49" charset="-122"/>
            </a:endParaRPr>
          </a:p>
        </p:txBody>
      </p:sp>
      <p:graphicFrame>
        <p:nvGraphicFramePr>
          <p:cNvPr id="1135632" name="对象 1135631"/>
          <p:cNvGraphicFramePr/>
          <p:nvPr/>
        </p:nvGraphicFramePr>
        <p:xfrm>
          <a:off x="1743580" y="1546627"/>
          <a:ext cx="6451340" cy="1631373"/>
        </p:xfrm>
        <a:graphic>
          <a:graphicData uri="http://schemas.openxmlformats.org/presentationml/2006/ole">
            <mc:AlternateContent xmlns:mc="http://schemas.openxmlformats.org/markup-compatibility/2006">
              <mc:Choice xmlns:v="urn:schemas-microsoft-com:vml" Requires="v">
                <p:oleObj spid="_x0000_s3076" name="" r:id="rId2" imgW="8183880" imgH="2069465" progId="Word.Document.8">
                  <p:embed/>
                </p:oleObj>
              </mc:Choice>
              <mc:Fallback>
                <p:oleObj name="" r:id="rId2" imgW="8183880" imgH="2069465" progId="Word.Document.8">
                  <p:embed/>
                  <p:pic>
                    <p:nvPicPr>
                      <p:cNvPr id="0" name="图片 3075"/>
                      <p:cNvPicPr/>
                      <p:nvPr/>
                    </p:nvPicPr>
                    <p:blipFill>
                      <a:blip r:embed="rId3"/>
                      <a:stretch>
                        <a:fillRect/>
                      </a:stretch>
                    </p:blipFill>
                    <p:spPr>
                      <a:xfrm>
                        <a:off x="1743580" y="1546627"/>
                        <a:ext cx="6451340" cy="163137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135632"/>
                                        </p:tgtEl>
                                        <p:attrNameLst>
                                          <p:attrName>style.visibility</p:attrName>
                                        </p:attrNameLst>
                                      </p:cBhvr>
                                      <p:to>
                                        <p:strVal val="visible"/>
                                      </p:to>
                                    </p:set>
                                    <p:animEffect transition="in" filter="randombar(horizontal)">
                                      <p:cBhvr>
                                        <p:cTn id="10" dur="500"/>
                                        <p:tgtEl>
                                          <p:spTgt spid="1135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7922" name="对象 1617921"/>
          <p:cNvGraphicFramePr/>
          <p:nvPr/>
        </p:nvGraphicFramePr>
        <p:xfrm>
          <a:off x="1094738" y="1377133"/>
          <a:ext cx="6955848" cy="2967458"/>
        </p:xfrm>
        <a:graphic>
          <a:graphicData uri="http://schemas.openxmlformats.org/presentationml/2006/ole">
            <mc:AlternateContent xmlns:mc="http://schemas.openxmlformats.org/markup-compatibility/2006">
              <mc:Choice xmlns:v="urn:schemas-microsoft-com:vml" Requires="v">
                <p:oleObj spid="_x0000_s3123" name="" r:id="rId1" imgW="8340725" imgH="3558540" progId="Word.Document.8">
                  <p:embed/>
                </p:oleObj>
              </mc:Choice>
              <mc:Fallback>
                <p:oleObj name="" r:id="rId1" imgW="8340725" imgH="3558540" progId="Word.Document.8">
                  <p:embed/>
                  <p:pic>
                    <p:nvPicPr>
                      <p:cNvPr id="0" name="图片 3122"/>
                      <p:cNvPicPr/>
                      <p:nvPr/>
                    </p:nvPicPr>
                    <p:blipFill>
                      <a:blip r:embed="rId2"/>
                      <a:stretch>
                        <a:fillRect/>
                      </a:stretch>
                    </p:blipFill>
                    <p:spPr>
                      <a:xfrm>
                        <a:off x="1094738" y="1377133"/>
                        <a:ext cx="6955848" cy="2967458"/>
                      </a:xfrm>
                      <a:prstGeom prst="rect">
                        <a:avLst/>
                      </a:prstGeom>
                      <a:noFill/>
                      <a:ln w="38100">
                        <a:noFill/>
                        <a:miter/>
                      </a:ln>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6898" name="对象 1616897"/>
          <p:cNvGraphicFramePr/>
          <p:nvPr/>
        </p:nvGraphicFramePr>
        <p:xfrm>
          <a:off x="1094738" y="1404941"/>
          <a:ext cx="6955848" cy="2910518"/>
        </p:xfrm>
        <a:graphic>
          <a:graphicData uri="http://schemas.openxmlformats.org/presentationml/2006/ole">
            <mc:AlternateContent xmlns:mc="http://schemas.openxmlformats.org/markup-compatibility/2006">
              <mc:Choice xmlns:v="urn:schemas-microsoft-com:vml" Requires="v">
                <p:oleObj spid="_x0000_s3124" name="" r:id="rId1" imgW="8340725" imgH="3491230" progId="Word.Document.8">
                  <p:embed/>
                </p:oleObj>
              </mc:Choice>
              <mc:Fallback>
                <p:oleObj name="" r:id="rId1" imgW="8340725" imgH="3491230" progId="Word.Document.8">
                  <p:embed/>
                  <p:pic>
                    <p:nvPicPr>
                      <p:cNvPr id="0" name="图片 3123"/>
                      <p:cNvPicPr/>
                      <p:nvPr/>
                    </p:nvPicPr>
                    <p:blipFill>
                      <a:blip r:embed="rId2"/>
                      <a:stretch>
                        <a:fillRect/>
                      </a:stretch>
                    </p:blipFill>
                    <p:spPr>
                      <a:xfrm>
                        <a:off x="1094738" y="1404941"/>
                        <a:ext cx="6955848" cy="2910518"/>
                      </a:xfrm>
                      <a:prstGeom prst="rect">
                        <a:avLst/>
                      </a:prstGeom>
                      <a:noFill/>
                      <a:ln w="38100">
                        <a:noFill/>
                        <a:miter/>
                      </a:ln>
                    </p:spPr>
                  </p:pic>
                </p:oleObj>
              </mc:Fallback>
            </mc:AlternateContent>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5874" name="对象 1615873"/>
          <p:cNvGraphicFramePr/>
          <p:nvPr/>
        </p:nvGraphicFramePr>
        <p:xfrm>
          <a:off x="848443" y="300586"/>
          <a:ext cx="6955848" cy="5076855"/>
        </p:xfrm>
        <a:graphic>
          <a:graphicData uri="http://schemas.openxmlformats.org/presentationml/2006/ole">
            <mc:AlternateContent xmlns:mc="http://schemas.openxmlformats.org/markup-compatibility/2006">
              <mc:Choice xmlns:v="urn:schemas-microsoft-com:vml" Requires="v">
                <p:oleObj spid="_x0000_s3125" name="" r:id="rId1" imgW="8340725" imgH="6087110" progId="Word.Document.8">
                  <p:embed/>
                </p:oleObj>
              </mc:Choice>
              <mc:Fallback>
                <p:oleObj name="" r:id="rId1" imgW="8340725" imgH="6087110" progId="Word.Document.8">
                  <p:embed/>
                  <p:pic>
                    <p:nvPicPr>
                      <p:cNvPr id="0" name="图片 3124"/>
                      <p:cNvPicPr/>
                      <p:nvPr/>
                    </p:nvPicPr>
                    <p:blipFill>
                      <a:blip r:embed="rId2"/>
                      <a:stretch>
                        <a:fillRect/>
                      </a:stretch>
                    </p:blipFill>
                    <p:spPr>
                      <a:xfrm>
                        <a:off x="848443" y="300586"/>
                        <a:ext cx="6955848" cy="5076855"/>
                      </a:xfrm>
                      <a:prstGeom prst="rect">
                        <a:avLst/>
                      </a:prstGeom>
                      <a:noFill/>
                      <a:ln w="38100">
                        <a:noFill/>
                        <a:miter/>
                      </a:ln>
                    </p:spPr>
                  </p:pic>
                </p:oleObj>
              </mc:Fallback>
            </mc:AlternateContent>
          </a:graphicData>
        </a:graphic>
      </p:graphicFrame>
      <p:graphicFrame>
        <p:nvGraphicFramePr>
          <p:cNvPr id="1615875" name="对象 1615874"/>
          <p:cNvGraphicFramePr/>
          <p:nvPr/>
        </p:nvGraphicFramePr>
        <p:xfrm>
          <a:off x="848443" y="4990785"/>
          <a:ext cx="6955848" cy="362822"/>
        </p:xfrm>
        <a:graphic>
          <a:graphicData uri="http://schemas.openxmlformats.org/presentationml/2006/ole">
            <mc:AlternateContent xmlns:mc="http://schemas.openxmlformats.org/markup-compatibility/2006">
              <mc:Choice xmlns:v="urn:schemas-microsoft-com:vml" Requires="v">
                <p:oleObj spid="_x0000_s3126" name="" r:id="rId3" imgW="8340725" imgH="435610" progId="Word.Document.8">
                  <p:embed/>
                </p:oleObj>
              </mc:Choice>
              <mc:Fallback>
                <p:oleObj name="" r:id="rId3" imgW="8340725" imgH="435610" progId="Word.Document.8">
                  <p:embed/>
                  <p:pic>
                    <p:nvPicPr>
                      <p:cNvPr id="0" name="图片 3125"/>
                      <p:cNvPicPr/>
                      <p:nvPr/>
                    </p:nvPicPr>
                    <p:blipFill>
                      <a:blip r:embed="rId4"/>
                      <a:stretch>
                        <a:fillRect/>
                      </a:stretch>
                    </p:blipFill>
                    <p:spPr>
                      <a:xfrm>
                        <a:off x="848443" y="4990785"/>
                        <a:ext cx="6955848" cy="36282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5875"/>
                                        </p:tgtEl>
                                        <p:attrNameLst>
                                          <p:attrName>style.visibility</p:attrName>
                                        </p:attrNameLst>
                                      </p:cBhvr>
                                      <p:to>
                                        <p:strVal val="visible"/>
                                      </p:to>
                                    </p:set>
                                    <p:animEffect transition="in" filter="blinds(horizontal)">
                                      <p:cBhvr>
                                        <p:cTn id="7" dur="500"/>
                                        <p:tgtEl>
                                          <p:spTgt spid="1615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4850" name="对象 1614849"/>
          <p:cNvGraphicFramePr/>
          <p:nvPr/>
        </p:nvGraphicFramePr>
        <p:xfrm>
          <a:off x="1094738" y="415788"/>
          <a:ext cx="6955848" cy="4888823"/>
        </p:xfrm>
        <a:graphic>
          <a:graphicData uri="http://schemas.openxmlformats.org/presentationml/2006/ole">
            <mc:AlternateContent xmlns:mc="http://schemas.openxmlformats.org/markup-compatibility/2006">
              <mc:Choice xmlns:v="urn:schemas-microsoft-com:vml" Requires="v">
                <p:oleObj spid="_x0000_s3127" name="" r:id="rId1" imgW="8340725" imgH="5862955" progId="Word.Document.8">
                  <p:embed/>
                </p:oleObj>
              </mc:Choice>
              <mc:Fallback>
                <p:oleObj name="" r:id="rId1" imgW="8340725" imgH="5862955" progId="Word.Document.8">
                  <p:embed/>
                  <p:pic>
                    <p:nvPicPr>
                      <p:cNvPr id="0" name="图片 3126"/>
                      <p:cNvPicPr/>
                      <p:nvPr/>
                    </p:nvPicPr>
                    <p:blipFill>
                      <a:blip r:embed="rId2"/>
                      <a:stretch>
                        <a:fillRect/>
                      </a:stretch>
                    </p:blipFill>
                    <p:spPr>
                      <a:xfrm>
                        <a:off x="1094738" y="415788"/>
                        <a:ext cx="6955848" cy="4888823"/>
                      </a:xfrm>
                      <a:prstGeom prst="rect">
                        <a:avLst/>
                      </a:prstGeom>
                      <a:noFill/>
                      <a:ln w="38100">
                        <a:noFill/>
                        <a:miter/>
                      </a:ln>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3826" name="对象 1613825"/>
          <p:cNvGraphicFramePr/>
          <p:nvPr/>
        </p:nvGraphicFramePr>
        <p:xfrm>
          <a:off x="1094738" y="881895"/>
          <a:ext cx="6955848" cy="3956610"/>
        </p:xfrm>
        <a:graphic>
          <a:graphicData uri="http://schemas.openxmlformats.org/presentationml/2006/ole">
            <mc:AlternateContent xmlns:mc="http://schemas.openxmlformats.org/markup-compatibility/2006">
              <mc:Choice xmlns:v="urn:schemas-microsoft-com:vml" Requires="v">
                <p:oleObj spid="_x0000_s3128" name="" r:id="rId1" imgW="8340725" imgH="4744085" progId="Word.Document.8">
                  <p:embed/>
                </p:oleObj>
              </mc:Choice>
              <mc:Fallback>
                <p:oleObj name="" r:id="rId1" imgW="8340725" imgH="4744085" progId="Word.Document.8">
                  <p:embed/>
                  <p:pic>
                    <p:nvPicPr>
                      <p:cNvPr id="0" name="图片 3127"/>
                      <p:cNvPicPr/>
                      <p:nvPr/>
                    </p:nvPicPr>
                    <p:blipFill>
                      <a:blip r:embed="rId2"/>
                      <a:stretch>
                        <a:fillRect/>
                      </a:stretch>
                    </p:blipFill>
                    <p:spPr>
                      <a:xfrm>
                        <a:off x="1094738" y="881895"/>
                        <a:ext cx="6955848" cy="3956610"/>
                      </a:xfrm>
                      <a:prstGeom prst="rect">
                        <a:avLst/>
                      </a:prstGeom>
                      <a:noFill/>
                      <a:ln w="38100">
                        <a:noFill/>
                        <a:miter/>
                      </a:ln>
                    </p:spPr>
                  </p:pic>
                </p:oleObj>
              </mc:Fallback>
            </mc:AlternateContent>
          </a:graphicData>
        </a:graphic>
      </p:graphicFrame>
      <p:graphicFrame>
        <p:nvGraphicFramePr>
          <p:cNvPr id="1613827" name="对象 1613826"/>
          <p:cNvGraphicFramePr/>
          <p:nvPr/>
        </p:nvGraphicFramePr>
        <p:xfrm>
          <a:off x="1094738" y="4287652"/>
          <a:ext cx="6955848" cy="493915"/>
        </p:xfrm>
        <a:graphic>
          <a:graphicData uri="http://schemas.openxmlformats.org/presentationml/2006/ole">
            <mc:AlternateContent xmlns:mc="http://schemas.openxmlformats.org/markup-compatibility/2006">
              <mc:Choice xmlns:v="urn:schemas-microsoft-com:vml" Requires="v">
                <p:oleObj spid="_x0000_s3129" name="" r:id="rId3" imgW="8340725" imgH="594360" progId="Word.Document.8">
                  <p:embed/>
                </p:oleObj>
              </mc:Choice>
              <mc:Fallback>
                <p:oleObj name="" r:id="rId3" imgW="8340725" imgH="594360" progId="Word.Document.8">
                  <p:embed/>
                  <p:pic>
                    <p:nvPicPr>
                      <p:cNvPr id="0" name="图片 3128"/>
                      <p:cNvPicPr/>
                      <p:nvPr/>
                    </p:nvPicPr>
                    <p:blipFill>
                      <a:blip r:embed="rId4"/>
                      <a:stretch>
                        <a:fillRect/>
                      </a:stretch>
                    </p:blipFill>
                    <p:spPr>
                      <a:xfrm>
                        <a:off x="1094738" y="4287652"/>
                        <a:ext cx="6955848" cy="49391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3827"/>
                                        </p:tgtEl>
                                        <p:attrNameLst>
                                          <p:attrName>style.visibility</p:attrName>
                                        </p:attrNameLst>
                                      </p:cBhvr>
                                      <p:to>
                                        <p:strVal val="visible"/>
                                      </p:to>
                                    </p:set>
                                    <p:animEffect transition="in" filter="blinds(horizontal)">
                                      <p:cBhvr>
                                        <p:cTn id="7" dur="500"/>
                                        <p:tgtEl>
                                          <p:spTgt spid="1613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2802" name="对象 1612801"/>
          <p:cNvGraphicFramePr/>
          <p:nvPr/>
        </p:nvGraphicFramePr>
        <p:xfrm>
          <a:off x="1094738" y="1404941"/>
          <a:ext cx="6955848" cy="2910518"/>
        </p:xfrm>
        <a:graphic>
          <a:graphicData uri="http://schemas.openxmlformats.org/presentationml/2006/ole">
            <mc:AlternateContent xmlns:mc="http://schemas.openxmlformats.org/markup-compatibility/2006">
              <mc:Choice xmlns:v="urn:schemas-microsoft-com:vml" Requires="v">
                <p:oleObj spid="_x0000_s3130" name="" r:id="rId1" imgW="8340725" imgH="3491230" progId="Word.Document.8">
                  <p:embed/>
                </p:oleObj>
              </mc:Choice>
              <mc:Fallback>
                <p:oleObj name="" r:id="rId1" imgW="8340725" imgH="3491230" progId="Word.Document.8">
                  <p:embed/>
                  <p:pic>
                    <p:nvPicPr>
                      <p:cNvPr id="0" name="图片 3129"/>
                      <p:cNvPicPr/>
                      <p:nvPr/>
                    </p:nvPicPr>
                    <p:blipFill>
                      <a:blip r:embed="rId2"/>
                      <a:stretch>
                        <a:fillRect/>
                      </a:stretch>
                    </p:blipFill>
                    <p:spPr>
                      <a:xfrm>
                        <a:off x="1094738" y="1404941"/>
                        <a:ext cx="6955848" cy="2910518"/>
                      </a:xfrm>
                      <a:prstGeom prst="rect">
                        <a:avLst/>
                      </a:prstGeom>
                      <a:noFill/>
                      <a:ln w="38100">
                        <a:noFill/>
                        <a:miter/>
                      </a:ln>
                    </p:spPr>
                  </p:pic>
                </p:oleObj>
              </mc:Fallback>
            </mc:AlternateContent>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11778" name="对象 1611777"/>
          <p:cNvGraphicFramePr/>
          <p:nvPr/>
        </p:nvGraphicFramePr>
        <p:xfrm>
          <a:off x="1094738" y="881895"/>
          <a:ext cx="6955848" cy="3956610"/>
        </p:xfrm>
        <a:graphic>
          <a:graphicData uri="http://schemas.openxmlformats.org/presentationml/2006/ole">
            <mc:AlternateContent xmlns:mc="http://schemas.openxmlformats.org/markup-compatibility/2006">
              <mc:Choice xmlns:v="urn:schemas-microsoft-com:vml" Requires="v">
                <p:oleObj spid="_x0000_s3131" name="" r:id="rId1" imgW="8340725" imgH="4744085" progId="Word.Document.8">
                  <p:embed/>
                </p:oleObj>
              </mc:Choice>
              <mc:Fallback>
                <p:oleObj name="" r:id="rId1" imgW="8340725" imgH="4744085" progId="Word.Document.8">
                  <p:embed/>
                  <p:pic>
                    <p:nvPicPr>
                      <p:cNvPr id="0" name="图片 3130"/>
                      <p:cNvPicPr/>
                      <p:nvPr/>
                    </p:nvPicPr>
                    <p:blipFill>
                      <a:blip r:embed="rId2"/>
                      <a:stretch>
                        <a:fillRect/>
                      </a:stretch>
                    </p:blipFill>
                    <p:spPr>
                      <a:xfrm>
                        <a:off x="1094738" y="881895"/>
                        <a:ext cx="6955848" cy="3956610"/>
                      </a:xfrm>
                      <a:prstGeom prst="rect">
                        <a:avLst/>
                      </a:prstGeom>
                      <a:noFill/>
                      <a:ln w="38100">
                        <a:noFill/>
                        <a:miter/>
                      </a:ln>
                    </p:spPr>
                  </p:pic>
                </p:oleObj>
              </mc:Fallback>
            </mc:AlternateContent>
          </a:graphicData>
        </a:graphic>
      </p:graphicFrame>
      <p:graphicFrame>
        <p:nvGraphicFramePr>
          <p:cNvPr id="1611779" name="对象 1611778"/>
          <p:cNvGraphicFramePr/>
          <p:nvPr/>
        </p:nvGraphicFramePr>
        <p:xfrm>
          <a:off x="1094738" y="4287652"/>
          <a:ext cx="6955848" cy="493915"/>
        </p:xfrm>
        <a:graphic>
          <a:graphicData uri="http://schemas.openxmlformats.org/presentationml/2006/ole">
            <mc:AlternateContent xmlns:mc="http://schemas.openxmlformats.org/markup-compatibility/2006">
              <mc:Choice xmlns:v="urn:schemas-microsoft-com:vml" Requires="v">
                <p:oleObj spid="_x0000_s3132" name="" r:id="rId3" imgW="8340725" imgH="594360" progId="Word.Document.8">
                  <p:embed/>
                </p:oleObj>
              </mc:Choice>
              <mc:Fallback>
                <p:oleObj name="" r:id="rId3" imgW="8340725" imgH="594360" progId="Word.Document.8">
                  <p:embed/>
                  <p:pic>
                    <p:nvPicPr>
                      <p:cNvPr id="0" name="图片 3131"/>
                      <p:cNvPicPr/>
                      <p:nvPr/>
                    </p:nvPicPr>
                    <p:blipFill>
                      <a:blip r:embed="rId4"/>
                      <a:stretch>
                        <a:fillRect/>
                      </a:stretch>
                    </p:blipFill>
                    <p:spPr>
                      <a:xfrm>
                        <a:off x="1094738" y="4287652"/>
                        <a:ext cx="6955848" cy="49391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1779"/>
                                        </p:tgtEl>
                                        <p:attrNameLst>
                                          <p:attrName>style.visibility</p:attrName>
                                        </p:attrNameLst>
                                      </p:cBhvr>
                                      <p:to>
                                        <p:strVal val="visible"/>
                                      </p:to>
                                    </p:set>
                                    <p:animEffect transition="in" filter="blinds(horizontal)">
                                      <p:cBhvr>
                                        <p:cTn id="7" dur="500"/>
                                        <p:tgtEl>
                                          <p:spTgt spid="1611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37668" name="对象 1137667"/>
          <p:cNvGraphicFramePr/>
          <p:nvPr/>
        </p:nvGraphicFramePr>
        <p:xfrm>
          <a:off x="130175" y="284480"/>
          <a:ext cx="8825865" cy="5022850"/>
        </p:xfrm>
        <a:graphic>
          <a:graphicData uri="http://schemas.openxmlformats.org/presentationml/2006/ole">
            <mc:AlternateContent xmlns:mc="http://schemas.openxmlformats.org/markup-compatibility/2006">
              <mc:Choice xmlns:v="urn:schemas-microsoft-com:vml" Requires="v">
                <p:oleObj spid="_x0000_s3079" name="" r:id="rId1" imgW="8624570" imgH="6186170" progId="Word.Document.8">
                  <p:embed/>
                </p:oleObj>
              </mc:Choice>
              <mc:Fallback>
                <p:oleObj name="" r:id="rId1" imgW="8624570" imgH="6186170" progId="Word.Document.8">
                  <p:embed/>
                  <p:pic>
                    <p:nvPicPr>
                      <p:cNvPr id="0" name="图片 3078"/>
                      <p:cNvPicPr/>
                      <p:nvPr/>
                    </p:nvPicPr>
                    <p:blipFill>
                      <a:blip r:embed="rId2"/>
                      <a:stretch>
                        <a:fillRect/>
                      </a:stretch>
                    </p:blipFill>
                    <p:spPr>
                      <a:xfrm>
                        <a:off x="130175" y="284480"/>
                        <a:ext cx="8825865" cy="5022850"/>
                      </a:xfrm>
                      <a:prstGeom prst="rect">
                        <a:avLst/>
                      </a:prstGeom>
                      <a:noFill/>
                      <a:ln w="38100">
                        <a:noFill/>
                        <a:miter/>
                      </a:ln>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12098" name="对象 1412097"/>
          <p:cNvGraphicFramePr/>
          <p:nvPr/>
        </p:nvGraphicFramePr>
        <p:xfrm>
          <a:off x="612138" y="51760"/>
          <a:ext cx="7064430" cy="3290555"/>
        </p:xfrm>
        <a:graphic>
          <a:graphicData uri="http://schemas.openxmlformats.org/presentationml/2006/ole">
            <mc:AlternateContent xmlns:mc="http://schemas.openxmlformats.org/markup-compatibility/2006">
              <mc:Choice xmlns:v="urn:schemas-microsoft-com:vml" Requires="v">
                <p:oleObj spid="_x0000_s3080" name="" r:id="rId1" imgW="5456555" imgH="2532380" progId="Word.Document.8">
                  <p:embed/>
                </p:oleObj>
              </mc:Choice>
              <mc:Fallback>
                <p:oleObj name="" r:id="rId1" imgW="5456555" imgH="2532380" progId="Word.Document.8">
                  <p:embed/>
                  <p:pic>
                    <p:nvPicPr>
                      <p:cNvPr id="0" name="图片 3079"/>
                      <p:cNvPicPr/>
                      <p:nvPr/>
                    </p:nvPicPr>
                    <p:blipFill>
                      <a:blip r:embed="rId2"/>
                      <a:stretch>
                        <a:fillRect/>
                      </a:stretch>
                    </p:blipFill>
                    <p:spPr>
                      <a:xfrm>
                        <a:off x="612138" y="51760"/>
                        <a:ext cx="7064430" cy="3290555"/>
                      </a:xfrm>
                      <a:prstGeom prst="rect">
                        <a:avLst/>
                      </a:prstGeom>
                      <a:noFill/>
                      <a:ln w="38100">
                        <a:noFill/>
                        <a:miter/>
                      </a:ln>
                    </p:spPr>
                  </p:pic>
                </p:oleObj>
              </mc:Fallback>
            </mc:AlternateContent>
          </a:graphicData>
        </a:graphic>
      </p:graphicFrame>
      <p:sp>
        <p:nvSpPr>
          <p:cNvPr id="2" name="文本框 1"/>
          <p:cNvSpPr txBox="1"/>
          <p:nvPr/>
        </p:nvSpPr>
        <p:spPr>
          <a:xfrm>
            <a:off x="180340" y="3075940"/>
            <a:ext cx="8927465" cy="1753235"/>
          </a:xfrm>
          <a:prstGeom prst="rect">
            <a:avLst/>
          </a:prstGeom>
          <a:noFill/>
        </p:spPr>
        <p:txBody>
          <a:bodyPr wrap="square" rtlCol="0" anchor="t">
            <a:spAutoFit/>
          </a:bodyPr>
          <a:p>
            <a:pPr algn="l"/>
            <a:r>
              <a:rPr lang="zh-CN" altLang="en-US"/>
              <a:t>第一空，</a:t>
            </a:r>
            <a:r>
              <a:rPr lang="zh-CN" altLang="en-US">
                <a:solidFill>
                  <a:srgbClr val="FF0000"/>
                </a:solidFill>
              </a:rPr>
              <a:t>“边缘化”</a:t>
            </a:r>
            <a:r>
              <a:rPr lang="zh-CN" altLang="en-US"/>
              <a:t>指人或事物从中心和主流逐渐被移除而走向非中心、非主流，处于不重要的地位。</a:t>
            </a:r>
            <a:r>
              <a:rPr lang="zh-CN" altLang="en-US">
                <a:solidFill>
                  <a:srgbClr val="FF0000"/>
                </a:solidFill>
              </a:rPr>
              <a:t>“私人化”</a:t>
            </a:r>
            <a:r>
              <a:rPr lang="zh-CN" altLang="en-US"/>
              <a:t>指公有组织或公有财产的所有权人变为个别私人所有的行为及其过程。结合上文的“传统文人阶层在中国的消失”以及下文“甚至被社会遗忘”的语境，此处应选择“边缘化”。</a:t>
            </a:r>
            <a:endParaRPr lang="zh-CN" altLang="en-US"/>
          </a:p>
          <a:p>
            <a:pPr algn="l"/>
            <a:r>
              <a:rPr lang="zh-CN" altLang="en-US"/>
              <a:t>第二空，</a:t>
            </a:r>
            <a:r>
              <a:rPr lang="zh-CN" altLang="en-US">
                <a:solidFill>
                  <a:srgbClr val="FF0000"/>
                </a:solidFill>
              </a:rPr>
              <a:t>“获得”</a:t>
            </a:r>
            <a:r>
              <a:rPr lang="zh-CN" altLang="en-US"/>
              <a:t>有“取得，得到”等意思。</a:t>
            </a:r>
            <a:r>
              <a:rPr lang="zh-CN" altLang="en-US">
                <a:solidFill>
                  <a:srgbClr val="FF0000"/>
                </a:solidFill>
              </a:rPr>
              <a:t>“焕发”</a:t>
            </a:r>
            <a:r>
              <a:rPr lang="zh-CN" altLang="en-US"/>
              <a:t>指光彩四射；振作。结合上文的“才重新”以及下文的“生机”的语境，此处应选择“焕发”。</a:t>
            </a:r>
            <a:endParaRPr lang="zh-CN" altLang="en-US"/>
          </a:p>
        </p:txBody>
      </p:sp>
      <p:sp>
        <p:nvSpPr>
          <p:cNvPr id="3" name="文本框 2"/>
          <p:cNvSpPr txBox="1"/>
          <p:nvPr/>
        </p:nvSpPr>
        <p:spPr>
          <a:xfrm>
            <a:off x="107950" y="4732020"/>
            <a:ext cx="8927465" cy="922020"/>
          </a:xfrm>
          <a:prstGeom prst="rect">
            <a:avLst/>
          </a:prstGeom>
          <a:noFill/>
        </p:spPr>
        <p:txBody>
          <a:bodyPr wrap="square" rtlCol="0" anchor="t">
            <a:spAutoFit/>
          </a:bodyPr>
          <a:p>
            <a:pPr algn="l"/>
            <a:r>
              <a:rPr lang="zh-CN" altLang="en-US"/>
              <a:t>第四空，“放松身心”，指对身心状态的注意或控制由紧变松。“修身养性”指通过自我反省体察，使身心达到完美的境界。联系上文“心也”和“禁也”两种说法，说明中国传统音乐可以使身心达到完美，此处应选择“修身养性”。</a:t>
            </a:r>
            <a:endParaRPr lang="zh-CN" altLang="en-US"/>
          </a:p>
        </p:txBody>
      </p:sp>
      <p:sp>
        <p:nvSpPr>
          <p:cNvPr id="4" name="文本框 3"/>
          <p:cNvSpPr txBox="1"/>
          <p:nvPr/>
        </p:nvSpPr>
        <p:spPr>
          <a:xfrm>
            <a:off x="6887210" y="52070"/>
            <a:ext cx="476250" cy="583565"/>
          </a:xfrm>
          <a:prstGeom prst="rect">
            <a:avLst/>
          </a:prstGeom>
          <a:noFill/>
        </p:spPr>
        <p:txBody>
          <a:bodyPr wrap="none" rtlCol="0" anchor="t">
            <a:spAutoFit/>
          </a:bodyPr>
          <a:p>
            <a:r>
              <a:rPr lang="en-US" altLang="zh-CN" sz="3200">
                <a:solidFill>
                  <a:srgbClr val="FF0000"/>
                </a:solidFill>
                <a:sym typeface="+mn-ea"/>
              </a:rPr>
              <a:t>D</a:t>
            </a:r>
            <a:endParaRPr lang="en-US" altLang="zh-CN" sz="3200">
              <a:solidFill>
                <a:srgbClr val="FF0000"/>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0" presetClass="entr" presetSubtype="0" fill="hold" grpId="0" nodeType="clickEffect">
                                  <p:stCondLst>
                                    <p:cond delay="0"/>
                                  </p:stCondLst>
                                  <p:iterate type="lt">
                                    <p:tmPct val="10000"/>
                                  </p:iterate>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1"/>
                                          </p:val>
                                        </p:tav>
                                        <p:tav tm="100000">
                                          <p:val>
                                            <p:strVal val="#ppt_x"/>
                                          </p:val>
                                        </p:tav>
                                      </p:tavLst>
                                    </p:anim>
                                    <p:anim calcmode="lin" valueType="num">
                                      <p:cBhvr>
                                        <p:cTn id="1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0" presetClass="entr" presetSubtype="0" fill="hold" grpId="0" nodeType="clickEffect">
                                  <p:stCondLst>
                                    <p:cond delay="0"/>
                                  </p:stCondLst>
                                  <p:iterate type="lt">
                                    <p:tmPct val="10000"/>
                                  </p:iterate>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1"/>
                                          </p:val>
                                        </p:tav>
                                        <p:tav tm="100000">
                                          <p:val>
                                            <p:strVal val="#ppt_x"/>
                                          </p:val>
                                        </p:tav>
                                      </p:tavLst>
                                    </p:anim>
                                    <p:anim calcmode="lin" valueType="num">
                                      <p:cBhvr>
                                        <p:cTn id="26"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10054" name="对象 1410053"/>
          <p:cNvGraphicFramePr/>
          <p:nvPr/>
        </p:nvGraphicFramePr>
        <p:xfrm>
          <a:off x="396240" y="168275"/>
          <a:ext cx="8615680" cy="5384165"/>
        </p:xfrm>
        <a:graphic>
          <a:graphicData uri="http://schemas.openxmlformats.org/presentationml/2006/ole">
            <mc:AlternateContent xmlns:mc="http://schemas.openxmlformats.org/markup-compatibility/2006">
              <mc:Choice xmlns:v="urn:schemas-microsoft-com:vml" Requires="v">
                <p:oleObj spid="_x0000_s3083" name="" r:id="rId1" imgW="8340725" imgH="6455410" progId="Word.Document.8">
                  <p:embed/>
                </p:oleObj>
              </mc:Choice>
              <mc:Fallback>
                <p:oleObj name="" r:id="rId1" imgW="8340725" imgH="6455410" progId="Word.Document.8">
                  <p:embed/>
                  <p:pic>
                    <p:nvPicPr>
                      <p:cNvPr id="0" name="图片 3082"/>
                      <p:cNvPicPr/>
                      <p:nvPr/>
                    </p:nvPicPr>
                    <p:blipFill>
                      <a:blip r:embed="rId2"/>
                      <a:stretch>
                        <a:fillRect/>
                      </a:stretch>
                    </p:blipFill>
                    <p:spPr>
                      <a:xfrm>
                        <a:off x="396240" y="168275"/>
                        <a:ext cx="8615680" cy="538416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37668" name="对象 1137667"/>
          <p:cNvGraphicFramePr/>
          <p:nvPr/>
        </p:nvGraphicFramePr>
        <p:xfrm>
          <a:off x="130175" y="284480"/>
          <a:ext cx="8825865" cy="5022850"/>
        </p:xfrm>
        <a:graphic>
          <a:graphicData uri="http://schemas.openxmlformats.org/presentationml/2006/ole">
            <mc:AlternateContent xmlns:mc="http://schemas.openxmlformats.org/markup-compatibility/2006">
              <mc:Choice xmlns:v="urn:schemas-microsoft-com:vml" Requires="v">
                <p:oleObj spid="_x0000_s3079" name="" r:id="rId1" imgW="8624570" imgH="6186170" progId="Word.Document.8">
                  <p:embed/>
                </p:oleObj>
              </mc:Choice>
              <mc:Fallback>
                <p:oleObj name="" r:id="rId1" imgW="8624570" imgH="6186170" progId="Word.Document.8">
                  <p:embed/>
                  <p:pic>
                    <p:nvPicPr>
                      <p:cNvPr id="0" name="图片 3078"/>
                      <p:cNvPicPr/>
                      <p:nvPr/>
                    </p:nvPicPr>
                    <p:blipFill>
                      <a:blip r:embed="rId2"/>
                      <a:stretch>
                        <a:fillRect/>
                      </a:stretch>
                    </p:blipFill>
                    <p:spPr>
                      <a:xfrm>
                        <a:off x="130175" y="284480"/>
                        <a:ext cx="8825865" cy="5022850"/>
                      </a:xfrm>
                      <a:prstGeom prst="rect">
                        <a:avLst/>
                      </a:prstGeom>
                      <a:noFill/>
                      <a:ln w="38100">
                        <a:noFill/>
                        <a:miter/>
                      </a:ln>
                    </p:spPr>
                  </p:pic>
                </p:oleObj>
              </mc:Fallback>
            </mc:AlternateContent>
          </a:graphicData>
        </a:graphic>
      </p:graphicFrame>
    </p:spTree>
  </p:cSld>
  <p:clrMapOvr>
    <a:masterClrMapping/>
  </p:clrMapOvr>
  <p:transition/>
</p:sld>
</file>

<file path=ppt/theme/theme1.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5668</Words>
  <Application>WPS 演示</Application>
  <PresentationFormat>在屏幕上显示</PresentationFormat>
  <Paragraphs>112</Paragraphs>
  <Slides>56</Slides>
  <Notes>0</Notes>
  <HiddenSlides>0</HiddenSlides>
  <MMClips>0</MMClips>
  <ScaleCrop>false</ScaleCrop>
  <HeadingPairs>
    <vt:vector size="8" baseType="variant">
      <vt:variant>
        <vt:lpstr>已用的字体</vt:lpstr>
      </vt:variant>
      <vt:variant>
        <vt:i4>13</vt:i4>
      </vt:variant>
      <vt:variant>
        <vt:lpstr>主题</vt:lpstr>
      </vt:variant>
      <vt:variant>
        <vt:i4>9</vt:i4>
      </vt:variant>
      <vt:variant>
        <vt:lpstr>嵌入 OLE 服务器</vt:lpstr>
      </vt:variant>
      <vt:variant>
        <vt:i4>71</vt:i4>
      </vt:variant>
      <vt:variant>
        <vt:lpstr>幻灯片标题</vt:lpstr>
      </vt:variant>
      <vt:variant>
        <vt:i4>56</vt:i4>
      </vt:variant>
    </vt:vector>
  </HeadingPairs>
  <TitlesOfParts>
    <vt:vector size="149" baseType="lpstr">
      <vt:lpstr>Arial</vt:lpstr>
      <vt:lpstr>宋体</vt:lpstr>
      <vt:lpstr>Wingdings</vt:lpstr>
      <vt:lpstr>Calibri</vt:lpstr>
      <vt:lpstr>等线</vt:lpstr>
      <vt:lpstr>Arial Unicode MS</vt:lpstr>
      <vt:lpstr>黑体</vt:lpstr>
      <vt:lpstr>方正卡通简体</vt:lpstr>
      <vt:lpstr>经典综艺体简</vt:lpstr>
      <vt:lpstr>微软雅黑</vt:lpstr>
      <vt:lpstr>Times New Roman</vt:lpstr>
      <vt:lpstr>方正艺黑简体</vt:lpstr>
      <vt:lpstr>楷体</vt:lpstr>
      <vt:lpstr>自定义设计方案</vt:lpstr>
      <vt:lpstr>5_自定义设计方案</vt:lpstr>
      <vt:lpstr>1_自定义设计方案</vt:lpstr>
      <vt:lpstr>4_自定义设计方案</vt:lpstr>
      <vt:lpstr>2_自定义设计方案</vt:lpstr>
      <vt:lpstr>3_自定义设计方案</vt:lpstr>
      <vt:lpstr>2_Pixel</vt:lpstr>
      <vt:lpstr>默认设计模板</vt:lpstr>
      <vt:lpstr>1_默认设计模板</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澈麻</cp:lastModifiedBy>
  <cp:revision>647</cp:revision>
  <dcterms:created xsi:type="dcterms:W3CDTF">2017-10-27T00:13:16Z</dcterms:created>
  <dcterms:modified xsi:type="dcterms:W3CDTF">2022-04-13T10:47:31Z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D8CE1AD7987A45A09281F4CA706B6AF5</vt:lpwstr>
  </property>
</Properties>
</file>