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80" r:id="rId4"/>
    <p:sldMasterId id="2147483700" r:id="rId5"/>
    <p:sldMasterId id="2147483720" r:id="rId6"/>
    <p:sldMasterId id="2147483740" r:id="rId7"/>
    <p:sldMasterId id="2147483760" r:id="rId8"/>
  </p:sldMasterIdLst>
  <p:handoutMasterIdLst>
    <p:handoutMasterId r:id="rId31"/>
  </p:handoutMasterIdLst>
  <p:sldIdLst>
    <p:sldId id="353" r:id="rId9"/>
    <p:sldId id="354" r:id="rId10"/>
    <p:sldId id="350" r:id="rId11"/>
    <p:sldId id="352" r:id="rId12"/>
    <p:sldId id="371" r:id="rId13"/>
    <p:sldId id="355" r:id="rId14"/>
    <p:sldId id="372" r:id="rId15"/>
    <p:sldId id="357" r:id="rId16"/>
    <p:sldId id="358" r:id="rId17"/>
    <p:sldId id="359" r:id="rId18"/>
    <p:sldId id="360" r:id="rId19"/>
    <p:sldId id="361" r:id="rId20"/>
    <p:sldId id="373" r:id="rId21"/>
    <p:sldId id="387" r:id="rId22"/>
    <p:sldId id="388" r:id="rId23"/>
    <p:sldId id="374" r:id="rId24"/>
    <p:sldId id="379" r:id="rId25"/>
    <p:sldId id="376" r:id="rId26"/>
    <p:sldId id="377" r:id="rId27"/>
    <p:sldId id="368" r:id="rId28"/>
    <p:sldId id="381" r:id="rId29"/>
    <p:sldId id="369"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1pPr>
    <a:lvl2pPr marL="457200" lvl="1"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2pPr>
    <a:lvl3pPr marL="914400" lvl="2"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3pPr>
    <a:lvl4pPr marL="1371600" lvl="3"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4pPr>
    <a:lvl5pPr marL="1828800" lvl="4"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5pPr>
    <a:lvl6pPr marL="2286000" lvl="5"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6pPr>
    <a:lvl7pPr marL="2743200" lvl="6"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7pPr>
    <a:lvl8pPr marL="3200400" lvl="7"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8pPr>
    <a:lvl9pPr marL="3657600" lvl="8" indent="0" algn="l" defTabSz="914400" rtl="0" eaLnBrk="1" fontAlgn="base" latinLnBrk="0" hangingPunct="1">
      <a:lnSpc>
        <a:spcPct val="100000"/>
      </a:lnSpc>
      <a:spcBef>
        <a:spcPct val="0"/>
      </a:spcBef>
      <a:spcAft>
        <a:spcPct val="0"/>
      </a:spcAft>
      <a:buNone/>
      <a:defRPr sz="7200" b="0" i="0" u="none" kern="1200" baseline="0">
        <a:solidFill>
          <a:schemeClr val="tx1"/>
        </a:solidFill>
        <a:latin typeface="Arial" panose="020B0604020202020204" pitchFamily="34" charset="0"/>
        <a:ea typeface="方正字迹-吕建德字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006600"/>
    <a:srgbClr val="008000"/>
    <a:srgbClr val="009900"/>
    <a:srgbClr val="9900CC"/>
    <a:srgbClr val="CC3300"/>
    <a:srgbClr val="FF6699"/>
    <a:srgbClr val="FF9933"/>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948" y="-108"/>
      </p:cViewPr>
      <p:guideLst>
        <p:guide orient="horz" pos="2196"/>
        <p:guide pos="3792"/>
      </p:guideLst>
    </p:cSldViewPr>
  </p:slideViewPr>
  <p:notesTextViewPr>
    <p:cViewPr>
      <p:scale>
        <a:sx n="100" d="100"/>
        <a:sy n="100" d="100"/>
      </p:scale>
      <p:origin x="0" y="0"/>
    </p:cViewPr>
  </p:notesTextViewPr>
  <p:sorterViewPr showFormatting="0">
    <p:cViewPr>
      <p:scale>
        <a:sx n="66" d="100"/>
        <a:sy n="66" d="100"/>
      </p:scale>
      <p:origin x="0" y="0"/>
    </p:cViewPr>
  </p:sorterViewPr>
  <p:notesViewPr>
    <p:cSldViewPr>
      <p:cViewPr varScale="1">
        <p:scale>
          <a:sx n="54" d="100"/>
          <a:sy n="54" d="100"/>
        </p:scale>
        <p:origin x="-2928" y="-84"/>
      </p:cViewPr>
      <p:guideLst>
        <p:guide orient="horz" pos="2927"/>
        <p:guide pos="213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页眉占位符 44033"/>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44035" name="日期占位符 44034"/>
          <p:cNvSpPr>
            <a:spLocks noGrp="1"/>
          </p:cNvSpPr>
          <p:nvPr>
            <p:ph type="dt" sz="quarter" idx="1"/>
          </p:nvPr>
        </p:nvSpPr>
        <p:spPr>
          <a:xfrm>
            <a:off x="3884613" y="0"/>
            <a:ext cx="2971800" cy="457200"/>
          </a:xfrm>
          <a:prstGeom prst="rect">
            <a:avLst/>
          </a:prstGeom>
          <a:noFill/>
          <a:ln w="9525">
            <a:noFill/>
          </a:ln>
        </p:spPr>
        <p:txBody>
          <a:bodyPr/>
          <a:lstStyle/>
          <a:p>
            <a:pPr lvl="0" algn="r"/>
            <a:endParaRPr lang="zh-CN" altLang="en-US" sz="1200" dirty="0"/>
          </a:p>
        </p:txBody>
      </p:sp>
      <p:sp>
        <p:nvSpPr>
          <p:cNvPr id="44036" name="页脚占位符 44035"/>
          <p:cNvSpPr>
            <a:spLocks noGrp="1"/>
          </p:cNvSpPr>
          <p:nvPr>
            <p:ph type="ftr" sz="quarter" idx="2"/>
          </p:nvPr>
        </p:nvSpPr>
        <p:spPr>
          <a:xfrm>
            <a:off x="0" y="8685213"/>
            <a:ext cx="2971800" cy="457200"/>
          </a:xfrm>
          <a:prstGeom prst="rect">
            <a:avLst/>
          </a:prstGeom>
          <a:noFill/>
          <a:ln w="9525">
            <a:noFill/>
          </a:ln>
        </p:spPr>
        <p:txBody>
          <a:bodyPr anchor="b"/>
          <a:lstStyle/>
          <a:p>
            <a:pPr lvl="0"/>
            <a:endParaRPr lang="zh-CN" altLang="en-US" sz="1200" dirty="0"/>
          </a:p>
        </p:txBody>
      </p:sp>
      <p:sp>
        <p:nvSpPr>
          <p:cNvPr id="44037" name="灯片编号占位符 44036"/>
          <p:cNvSpPr>
            <a:spLocks noGrp="1"/>
          </p:cNvSpPr>
          <p:nvPr>
            <p:ph type="sldNum" sz="quarter" idx="3"/>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713.xml"/><Relationship Id="rId8" Type="http://schemas.openxmlformats.org/officeDocument/2006/relationships/tags" Target="../tags/tag712.xml"/><Relationship Id="rId7" Type="http://schemas.openxmlformats.org/officeDocument/2006/relationships/tags" Target="../tags/tag711.xml"/><Relationship Id="rId6" Type="http://schemas.openxmlformats.org/officeDocument/2006/relationships/image" Target="../media/image3.png"/><Relationship Id="rId5" Type="http://schemas.openxmlformats.org/officeDocument/2006/relationships/tags" Target="../tags/tag710.xml"/><Relationship Id="rId4" Type="http://schemas.openxmlformats.org/officeDocument/2006/relationships/image" Target="../media/image2.png"/><Relationship Id="rId3" Type="http://schemas.openxmlformats.org/officeDocument/2006/relationships/tags" Target="../tags/tag709.xml"/><Relationship Id="rId2" Type="http://schemas.openxmlformats.org/officeDocument/2006/relationships/tags" Target="../tags/tag708.xml"/><Relationship Id="rId11" Type="http://schemas.openxmlformats.org/officeDocument/2006/relationships/tags" Target="../tags/tag715.xml"/><Relationship Id="rId10" Type="http://schemas.openxmlformats.org/officeDocument/2006/relationships/tags" Target="../tags/tag714.xml"/><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721.xml"/><Relationship Id="rId8" Type="http://schemas.openxmlformats.org/officeDocument/2006/relationships/tags" Target="../tags/tag720.xml"/><Relationship Id="rId7" Type="http://schemas.openxmlformats.org/officeDocument/2006/relationships/tags" Target="../tags/tag719.xml"/><Relationship Id="rId6" Type="http://schemas.openxmlformats.org/officeDocument/2006/relationships/image" Target="../media/image3.png"/><Relationship Id="rId5" Type="http://schemas.openxmlformats.org/officeDocument/2006/relationships/tags" Target="../tags/tag718.xml"/><Relationship Id="rId4" Type="http://schemas.openxmlformats.org/officeDocument/2006/relationships/tags" Target="../tags/tag717.xml"/><Relationship Id="rId3" Type="http://schemas.openxmlformats.org/officeDocument/2006/relationships/image" Target="../media/image2.png"/><Relationship Id="rId2" Type="http://schemas.openxmlformats.org/officeDocument/2006/relationships/tags" Target="../tags/tag716.xml"/><Relationship Id="rId12" Type="http://schemas.openxmlformats.org/officeDocument/2006/relationships/tags" Target="../tags/tag724.xml"/><Relationship Id="rId11" Type="http://schemas.openxmlformats.org/officeDocument/2006/relationships/tags" Target="../tags/tag723.xml"/><Relationship Id="rId10" Type="http://schemas.openxmlformats.org/officeDocument/2006/relationships/tags" Target="../tags/tag722.xml"/><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9" Type="http://schemas.openxmlformats.org/officeDocument/2006/relationships/tags" Target="../tags/tag730.xml"/><Relationship Id="rId8" Type="http://schemas.openxmlformats.org/officeDocument/2006/relationships/tags" Target="../tags/tag729.xml"/><Relationship Id="rId7" Type="http://schemas.openxmlformats.org/officeDocument/2006/relationships/tags" Target="../tags/tag728.xml"/><Relationship Id="rId6" Type="http://schemas.openxmlformats.org/officeDocument/2006/relationships/image" Target="../media/image8.png"/><Relationship Id="rId5" Type="http://schemas.openxmlformats.org/officeDocument/2006/relationships/tags" Target="../tags/tag727.xml"/><Relationship Id="rId4" Type="http://schemas.openxmlformats.org/officeDocument/2006/relationships/tags" Target="../tags/tag726.xml"/><Relationship Id="rId3" Type="http://schemas.openxmlformats.org/officeDocument/2006/relationships/image" Target="../media/image2.png"/><Relationship Id="rId2" Type="http://schemas.openxmlformats.org/officeDocument/2006/relationships/tags" Target="../tags/tag725.xml"/><Relationship Id="rId12" Type="http://schemas.openxmlformats.org/officeDocument/2006/relationships/tags" Target="../tags/tag733.xml"/><Relationship Id="rId11" Type="http://schemas.openxmlformats.org/officeDocument/2006/relationships/tags" Target="../tags/tag732.xml"/><Relationship Id="rId10" Type="http://schemas.openxmlformats.org/officeDocument/2006/relationships/tags" Target="../tags/tag731.xml"/><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9" Type="http://schemas.openxmlformats.org/officeDocument/2006/relationships/tags" Target="../tags/tag740.xml"/><Relationship Id="rId8" Type="http://schemas.openxmlformats.org/officeDocument/2006/relationships/tags" Target="../tags/tag739.xml"/><Relationship Id="rId7" Type="http://schemas.openxmlformats.org/officeDocument/2006/relationships/tags" Target="../tags/tag738.xml"/><Relationship Id="rId6" Type="http://schemas.openxmlformats.org/officeDocument/2006/relationships/tags" Target="../tags/tag737.xml"/><Relationship Id="rId5" Type="http://schemas.openxmlformats.org/officeDocument/2006/relationships/tags" Target="../tags/tag736.xml"/><Relationship Id="rId4" Type="http://schemas.openxmlformats.org/officeDocument/2006/relationships/tags" Target="../tags/tag735.xml"/><Relationship Id="rId3" Type="http://schemas.openxmlformats.org/officeDocument/2006/relationships/image" Target="../media/image2.png"/><Relationship Id="rId2" Type="http://schemas.openxmlformats.org/officeDocument/2006/relationships/tags" Target="../tags/tag734.xml"/><Relationship Id="rId10" Type="http://schemas.openxmlformats.org/officeDocument/2006/relationships/tags" Target="../tags/tag741.xml"/><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9" Type="http://schemas.openxmlformats.org/officeDocument/2006/relationships/tags" Target="../tags/tag749.xml"/><Relationship Id="rId8" Type="http://schemas.openxmlformats.org/officeDocument/2006/relationships/tags" Target="../tags/tag748.xml"/><Relationship Id="rId7" Type="http://schemas.openxmlformats.org/officeDocument/2006/relationships/tags" Target="../tags/tag747.xml"/><Relationship Id="rId6" Type="http://schemas.openxmlformats.org/officeDocument/2006/relationships/tags" Target="../tags/tag746.xml"/><Relationship Id="rId5" Type="http://schemas.openxmlformats.org/officeDocument/2006/relationships/tags" Target="../tags/tag745.xml"/><Relationship Id="rId4" Type="http://schemas.openxmlformats.org/officeDocument/2006/relationships/tags" Target="../tags/tag744.xml"/><Relationship Id="rId3" Type="http://schemas.openxmlformats.org/officeDocument/2006/relationships/tags" Target="../tags/tag743.xml"/><Relationship Id="rId2" Type="http://schemas.openxmlformats.org/officeDocument/2006/relationships/tags" Target="../tags/tag742.xml"/><Relationship Id="rId12" Type="http://schemas.openxmlformats.org/officeDocument/2006/relationships/image" Target="../media/image2.png"/><Relationship Id="rId11" Type="http://schemas.openxmlformats.org/officeDocument/2006/relationships/tags" Target="../tags/tag751.xml"/><Relationship Id="rId10" Type="http://schemas.openxmlformats.org/officeDocument/2006/relationships/tags" Target="../tags/tag750.xml"/><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9" Type="http://schemas.openxmlformats.org/officeDocument/2006/relationships/tags" Target="../tags/tag758.xml"/><Relationship Id="rId8" Type="http://schemas.openxmlformats.org/officeDocument/2006/relationships/tags" Target="../tags/tag757.xml"/><Relationship Id="rId7" Type="http://schemas.openxmlformats.org/officeDocument/2006/relationships/tags" Target="../tags/tag756.xml"/><Relationship Id="rId6" Type="http://schemas.openxmlformats.org/officeDocument/2006/relationships/tags" Target="../tags/tag755.xml"/><Relationship Id="rId5" Type="http://schemas.openxmlformats.org/officeDocument/2006/relationships/tags" Target="../tags/tag754.xml"/><Relationship Id="rId4" Type="http://schemas.openxmlformats.org/officeDocument/2006/relationships/image" Target="../media/image9.png"/><Relationship Id="rId3" Type="http://schemas.openxmlformats.org/officeDocument/2006/relationships/tags" Target="../tags/tag753.xml"/><Relationship Id="rId2" Type="http://schemas.openxmlformats.org/officeDocument/2006/relationships/tags" Target="../tags/tag752.xml"/><Relationship Id="rId10" Type="http://schemas.openxmlformats.org/officeDocument/2006/relationships/tags" Target="../tags/tag759.xml"/><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9" Type="http://schemas.openxmlformats.org/officeDocument/2006/relationships/tags" Target="../tags/tag772.xml"/><Relationship Id="rId8" Type="http://schemas.openxmlformats.org/officeDocument/2006/relationships/tags" Target="../tags/tag771.xml"/><Relationship Id="rId7" Type="http://schemas.openxmlformats.org/officeDocument/2006/relationships/tags" Target="../tags/tag770.xml"/><Relationship Id="rId6" Type="http://schemas.openxmlformats.org/officeDocument/2006/relationships/tags" Target="../tags/tag769.xml"/><Relationship Id="rId5" Type="http://schemas.openxmlformats.org/officeDocument/2006/relationships/tags" Target="../tags/tag768.xml"/><Relationship Id="rId4" Type="http://schemas.openxmlformats.org/officeDocument/2006/relationships/image" Target="../media/image1.png"/><Relationship Id="rId3" Type="http://schemas.openxmlformats.org/officeDocument/2006/relationships/tags" Target="../tags/tag767.xml"/><Relationship Id="rId2" Type="http://schemas.openxmlformats.org/officeDocument/2006/relationships/tags" Target="../tags/tag766.xml"/><Relationship Id="rId12" Type="http://schemas.openxmlformats.org/officeDocument/2006/relationships/tags" Target="../tags/tag775.xml"/><Relationship Id="rId11" Type="http://schemas.openxmlformats.org/officeDocument/2006/relationships/tags" Target="../tags/tag774.xml"/><Relationship Id="rId10" Type="http://schemas.openxmlformats.org/officeDocument/2006/relationships/tags" Target="../tags/tag773.xml"/><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9" Type="http://schemas.openxmlformats.org/officeDocument/2006/relationships/tags" Target="../tags/tag781.xml"/><Relationship Id="rId8" Type="http://schemas.openxmlformats.org/officeDocument/2006/relationships/tags" Target="../tags/tag780.xml"/><Relationship Id="rId7" Type="http://schemas.openxmlformats.org/officeDocument/2006/relationships/tags" Target="../tags/tag779.xml"/><Relationship Id="rId6" Type="http://schemas.openxmlformats.org/officeDocument/2006/relationships/image" Target="../media/image3.png"/><Relationship Id="rId5" Type="http://schemas.openxmlformats.org/officeDocument/2006/relationships/tags" Target="../tags/tag778.xml"/><Relationship Id="rId4" Type="http://schemas.openxmlformats.org/officeDocument/2006/relationships/image" Target="../media/image2.png"/><Relationship Id="rId3" Type="http://schemas.openxmlformats.org/officeDocument/2006/relationships/tags" Target="../tags/tag777.xml"/><Relationship Id="rId2" Type="http://schemas.openxmlformats.org/officeDocument/2006/relationships/tags" Target="../tags/tag776.xml"/><Relationship Id="rId11" Type="http://schemas.openxmlformats.org/officeDocument/2006/relationships/tags" Target="../tags/tag783.xml"/><Relationship Id="rId10" Type="http://schemas.openxmlformats.org/officeDocument/2006/relationships/tags" Target="../tags/tag782.xml"/><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9" Type="http://schemas.openxmlformats.org/officeDocument/2006/relationships/tags" Target="../tags/tag790.xml"/><Relationship Id="rId8" Type="http://schemas.openxmlformats.org/officeDocument/2006/relationships/tags" Target="../tags/tag789.xml"/><Relationship Id="rId7" Type="http://schemas.openxmlformats.org/officeDocument/2006/relationships/tags" Target="../tags/tag788.xml"/><Relationship Id="rId6" Type="http://schemas.openxmlformats.org/officeDocument/2006/relationships/tags" Target="../tags/tag787.xml"/><Relationship Id="rId5" Type="http://schemas.openxmlformats.org/officeDocument/2006/relationships/tags" Target="../tags/tag786.xml"/><Relationship Id="rId4" Type="http://schemas.openxmlformats.org/officeDocument/2006/relationships/image" Target="../media/image4.png"/><Relationship Id="rId3" Type="http://schemas.openxmlformats.org/officeDocument/2006/relationships/tags" Target="../tags/tag785.xml"/><Relationship Id="rId2" Type="http://schemas.openxmlformats.org/officeDocument/2006/relationships/tags" Target="../tags/tag784.xml"/><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9" Type="http://schemas.openxmlformats.org/officeDocument/2006/relationships/tags" Target="../tags/tag796.xml"/><Relationship Id="rId8" Type="http://schemas.openxmlformats.org/officeDocument/2006/relationships/tags" Target="../tags/tag795.xml"/><Relationship Id="rId7" Type="http://schemas.openxmlformats.org/officeDocument/2006/relationships/tags" Target="../tags/tag794.xml"/><Relationship Id="rId6" Type="http://schemas.openxmlformats.org/officeDocument/2006/relationships/image" Target="../media/image3.png"/><Relationship Id="rId5" Type="http://schemas.openxmlformats.org/officeDocument/2006/relationships/tags" Target="../tags/tag793.xml"/><Relationship Id="rId4" Type="http://schemas.openxmlformats.org/officeDocument/2006/relationships/image" Target="../media/image2.png"/><Relationship Id="rId3" Type="http://schemas.openxmlformats.org/officeDocument/2006/relationships/tags" Target="../tags/tag792.xml"/><Relationship Id="rId2" Type="http://schemas.openxmlformats.org/officeDocument/2006/relationships/tags" Target="../tags/tag791.xml"/><Relationship Id="rId12" Type="http://schemas.openxmlformats.org/officeDocument/2006/relationships/tags" Target="../tags/tag799.xml"/><Relationship Id="rId11" Type="http://schemas.openxmlformats.org/officeDocument/2006/relationships/tags" Target="../tags/tag798.xml"/><Relationship Id="rId10" Type="http://schemas.openxmlformats.org/officeDocument/2006/relationships/tags" Target="../tags/tag797.xml"/><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9" Type="http://schemas.openxmlformats.org/officeDocument/2006/relationships/tags" Target="../tags/tag805.xml"/><Relationship Id="rId8" Type="http://schemas.openxmlformats.org/officeDocument/2006/relationships/tags" Target="../tags/tag804.xml"/><Relationship Id="rId7" Type="http://schemas.openxmlformats.org/officeDocument/2006/relationships/tags" Target="../tags/tag803.xml"/><Relationship Id="rId6" Type="http://schemas.openxmlformats.org/officeDocument/2006/relationships/image" Target="../media/image3.png"/><Relationship Id="rId5" Type="http://schemas.openxmlformats.org/officeDocument/2006/relationships/tags" Target="../tags/tag802.xml"/><Relationship Id="rId4" Type="http://schemas.openxmlformats.org/officeDocument/2006/relationships/image" Target="../media/image2.png"/><Relationship Id="rId3" Type="http://schemas.openxmlformats.org/officeDocument/2006/relationships/tags" Target="../tags/tag801.xml"/><Relationship Id="rId2" Type="http://schemas.openxmlformats.org/officeDocument/2006/relationships/tags" Target="../tags/tag800.xml"/><Relationship Id="rId14" Type="http://schemas.openxmlformats.org/officeDocument/2006/relationships/tags" Target="../tags/tag810.xml"/><Relationship Id="rId13" Type="http://schemas.openxmlformats.org/officeDocument/2006/relationships/tags" Target="../tags/tag809.xml"/><Relationship Id="rId12" Type="http://schemas.openxmlformats.org/officeDocument/2006/relationships/tags" Target="../tags/tag808.xml"/><Relationship Id="rId11" Type="http://schemas.openxmlformats.org/officeDocument/2006/relationships/tags" Target="../tags/tag807.xml"/><Relationship Id="rId10" Type="http://schemas.openxmlformats.org/officeDocument/2006/relationships/tags" Target="../tags/tag806.xml"/><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9" Type="http://schemas.openxmlformats.org/officeDocument/2006/relationships/tags" Target="../tags/tag815.xml"/><Relationship Id="rId8" Type="http://schemas.openxmlformats.org/officeDocument/2006/relationships/image" Target="../media/image7.png"/><Relationship Id="rId7" Type="http://schemas.openxmlformats.org/officeDocument/2006/relationships/tags" Target="../tags/tag814.xml"/><Relationship Id="rId6" Type="http://schemas.openxmlformats.org/officeDocument/2006/relationships/image" Target="../media/image6.png"/><Relationship Id="rId5" Type="http://schemas.openxmlformats.org/officeDocument/2006/relationships/tags" Target="../tags/tag813.xml"/><Relationship Id="rId4" Type="http://schemas.openxmlformats.org/officeDocument/2006/relationships/image" Target="../media/image5.png"/><Relationship Id="rId3" Type="http://schemas.openxmlformats.org/officeDocument/2006/relationships/tags" Target="../tags/tag812.xml"/><Relationship Id="rId2" Type="http://schemas.openxmlformats.org/officeDocument/2006/relationships/tags" Target="../tags/tag811.xml"/><Relationship Id="rId12" Type="http://schemas.openxmlformats.org/officeDocument/2006/relationships/tags" Target="../tags/tag818.xml"/><Relationship Id="rId11" Type="http://schemas.openxmlformats.org/officeDocument/2006/relationships/tags" Target="../tags/tag817.xml"/><Relationship Id="rId10" Type="http://schemas.openxmlformats.org/officeDocument/2006/relationships/tags" Target="../tags/tag816.xml"/><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4" Type="http://schemas.openxmlformats.org/officeDocument/2006/relationships/tags" Target="../tags/tag821.xml"/><Relationship Id="rId3" Type="http://schemas.openxmlformats.org/officeDocument/2006/relationships/tags" Target="../tags/tag820.xml"/><Relationship Id="rId2" Type="http://schemas.openxmlformats.org/officeDocument/2006/relationships/tags" Target="../tags/tag819.xml"/><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9" Type="http://schemas.openxmlformats.org/officeDocument/2006/relationships/tags" Target="../tags/tag827.xml"/><Relationship Id="rId8" Type="http://schemas.openxmlformats.org/officeDocument/2006/relationships/tags" Target="../tags/tag826.xml"/><Relationship Id="rId7" Type="http://schemas.openxmlformats.org/officeDocument/2006/relationships/tags" Target="../tags/tag825.xml"/><Relationship Id="rId6" Type="http://schemas.openxmlformats.org/officeDocument/2006/relationships/image" Target="../media/image3.png"/><Relationship Id="rId5" Type="http://schemas.openxmlformats.org/officeDocument/2006/relationships/tags" Target="../tags/tag824.xml"/><Relationship Id="rId4" Type="http://schemas.openxmlformats.org/officeDocument/2006/relationships/image" Target="../media/image2.png"/><Relationship Id="rId3" Type="http://schemas.openxmlformats.org/officeDocument/2006/relationships/tags" Target="../tags/tag823.xml"/><Relationship Id="rId2" Type="http://schemas.openxmlformats.org/officeDocument/2006/relationships/tags" Target="../tags/tag822.xml"/><Relationship Id="rId12" Type="http://schemas.openxmlformats.org/officeDocument/2006/relationships/tags" Target="../tags/tag830.xml"/><Relationship Id="rId11" Type="http://schemas.openxmlformats.org/officeDocument/2006/relationships/tags" Target="../tags/tag829.xml"/><Relationship Id="rId10" Type="http://schemas.openxmlformats.org/officeDocument/2006/relationships/tags" Target="../tags/tag828.xml"/><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9" Type="http://schemas.openxmlformats.org/officeDocument/2006/relationships/tags" Target="../tags/tag836.xml"/><Relationship Id="rId8" Type="http://schemas.openxmlformats.org/officeDocument/2006/relationships/tags" Target="../tags/tag835.xml"/><Relationship Id="rId7" Type="http://schemas.openxmlformats.org/officeDocument/2006/relationships/image" Target="../media/image3.png"/><Relationship Id="rId6" Type="http://schemas.openxmlformats.org/officeDocument/2006/relationships/tags" Target="../tags/tag834.xml"/><Relationship Id="rId5" Type="http://schemas.openxmlformats.org/officeDocument/2006/relationships/image" Target="../media/image2.png"/><Relationship Id="rId4" Type="http://schemas.openxmlformats.org/officeDocument/2006/relationships/tags" Target="../tags/tag833.xml"/><Relationship Id="rId3" Type="http://schemas.openxmlformats.org/officeDocument/2006/relationships/tags" Target="../tags/tag832.xml"/><Relationship Id="rId2" Type="http://schemas.openxmlformats.org/officeDocument/2006/relationships/tags" Target="../tags/tag831.xml"/><Relationship Id="rId12" Type="http://schemas.openxmlformats.org/officeDocument/2006/relationships/tags" Target="../tags/tag839.xml"/><Relationship Id="rId11" Type="http://schemas.openxmlformats.org/officeDocument/2006/relationships/tags" Target="../tags/tag838.xml"/><Relationship Id="rId10" Type="http://schemas.openxmlformats.org/officeDocument/2006/relationships/tags" Target="../tags/tag837.xml"/><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9" Type="http://schemas.openxmlformats.org/officeDocument/2006/relationships/tags" Target="../tags/tag845.xml"/><Relationship Id="rId8" Type="http://schemas.openxmlformats.org/officeDocument/2006/relationships/tags" Target="../tags/tag844.xml"/><Relationship Id="rId7" Type="http://schemas.openxmlformats.org/officeDocument/2006/relationships/image" Target="../media/image3.png"/><Relationship Id="rId6" Type="http://schemas.openxmlformats.org/officeDocument/2006/relationships/tags" Target="../tags/tag843.xml"/><Relationship Id="rId5" Type="http://schemas.openxmlformats.org/officeDocument/2006/relationships/image" Target="../media/image2.png"/><Relationship Id="rId4" Type="http://schemas.openxmlformats.org/officeDocument/2006/relationships/tags" Target="../tags/tag842.xml"/><Relationship Id="rId3" Type="http://schemas.openxmlformats.org/officeDocument/2006/relationships/tags" Target="../tags/tag841.xml"/><Relationship Id="rId2" Type="http://schemas.openxmlformats.org/officeDocument/2006/relationships/tags" Target="../tags/tag840.xml"/><Relationship Id="rId11" Type="http://schemas.openxmlformats.org/officeDocument/2006/relationships/tags" Target="../tags/tag847.xml"/><Relationship Id="rId10" Type="http://schemas.openxmlformats.org/officeDocument/2006/relationships/tags" Target="../tags/tag846.xml"/><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9" Type="http://schemas.openxmlformats.org/officeDocument/2006/relationships/tags" Target="../tags/tag854.xml"/><Relationship Id="rId8" Type="http://schemas.openxmlformats.org/officeDocument/2006/relationships/tags" Target="../tags/tag853.xml"/><Relationship Id="rId7" Type="http://schemas.openxmlformats.org/officeDocument/2006/relationships/tags" Target="../tags/tag852.xml"/><Relationship Id="rId6" Type="http://schemas.openxmlformats.org/officeDocument/2006/relationships/tags" Target="../tags/tag851.xml"/><Relationship Id="rId5" Type="http://schemas.openxmlformats.org/officeDocument/2006/relationships/tags" Target="../tags/tag850.xml"/><Relationship Id="rId4" Type="http://schemas.openxmlformats.org/officeDocument/2006/relationships/image" Target="../media/image1.png"/><Relationship Id="rId3" Type="http://schemas.openxmlformats.org/officeDocument/2006/relationships/tags" Target="../tags/tag849.xml"/><Relationship Id="rId2" Type="http://schemas.openxmlformats.org/officeDocument/2006/relationships/tags" Target="../tags/tag848.xml"/><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9" Type="http://schemas.openxmlformats.org/officeDocument/2006/relationships/tags" Target="../tags/tag860.xml"/><Relationship Id="rId8" Type="http://schemas.openxmlformats.org/officeDocument/2006/relationships/tags" Target="../tags/tag859.xml"/><Relationship Id="rId7" Type="http://schemas.openxmlformats.org/officeDocument/2006/relationships/tags" Target="../tags/tag858.xml"/><Relationship Id="rId6" Type="http://schemas.openxmlformats.org/officeDocument/2006/relationships/tags" Target="../tags/tag857.xml"/><Relationship Id="rId5" Type="http://schemas.openxmlformats.org/officeDocument/2006/relationships/image" Target="../media/image3.png"/><Relationship Id="rId4" Type="http://schemas.openxmlformats.org/officeDocument/2006/relationships/tags" Target="../tags/tag856.xml"/><Relationship Id="rId3" Type="http://schemas.openxmlformats.org/officeDocument/2006/relationships/image" Target="../media/image2.png"/><Relationship Id="rId2" Type="http://schemas.openxmlformats.org/officeDocument/2006/relationships/tags" Target="../tags/tag855.xml"/><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9" Type="http://schemas.openxmlformats.org/officeDocument/2006/relationships/tags" Target="../tags/tag866.xml"/><Relationship Id="rId8" Type="http://schemas.openxmlformats.org/officeDocument/2006/relationships/tags" Target="../tags/tag865.xml"/><Relationship Id="rId7" Type="http://schemas.openxmlformats.org/officeDocument/2006/relationships/tags" Target="../tags/tag864.xml"/><Relationship Id="rId6" Type="http://schemas.openxmlformats.org/officeDocument/2006/relationships/image" Target="../media/image3.png"/><Relationship Id="rId5" Type="http://schemas.openxmlformats.org/officeDocument/2006/relationships/tags" Target="../tags/tag863.xml"/><Relationship Id="rId4" Type="http://schemas.openxmlformats.org/officeDocument/2006/relationships/image" Target="../media/image2.png"/><Relationship Id="rId3" Type="http://schemas.openxmlformats.org/officeDocument/2006/relationships/tags" Target="../tags/tag862.xml"/><Relationship Id="rId2" Type="http://schemas.openxmlformats.org/officeDocument/2006/relationships/tags" Target="../tags/tag861.xml"/><Relationship Id="rId11" Type="http://schemas.openxmlformats.org/officeDocument/2006/relationships/tags" Target="../tags/tag868.xml"/><Relationship Id="rId10" Type="http://schemas.openxmlformats.org/officeDocument/2006/relationships/tags" Target="../tags/tag867.xml"/><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9" Type="http://schemas.openxmlformats.org/officeDocument/2006/relationships/tags" Target="../tags/tag874.xml"/><Relationship Id="rId8" Type="http://schemas.openxmlformats.org/officeDocument/2006/relationships/tags" Target="../tags/tag873.xml"/><Relationship Id="rId7" Type="http://schemas.openxmlformats.org/officeDocument/2006/relationships/tags" Target="../tags/tag872.xml"/><Relationship Id="rId6" Type="http://schemas.openxmlformats.org/officeDocument/2006/relationships/image" Target="../media/image3.png"/><Relationship Id="rId5" Type="http://schemas.openxmlformats.org/officeDocument/2006/relationships/tags" Target="../tags/tag871.xml"/><Relationship Id="rId4" Type="http://schemas.openxmlformats.org/officeDocument/2006/relationships/tags" Target="../tags/tag870.xml"/><Relationship Id="rId3" Type="http://schemas.openxmlformats.org/officeDocument/2006/relationships/image" Target="../media/image2.png"/><Relationship Id="rId2" Type="http://schemas.openxmlformats.org/officeDocument/2006/relationships/tags" Target="../tags/tag869.xml"/><Relationship Id="rId12" Type="http://schemas.openxmlformats.org/officeDocument/2006/relationships/tags" Target="../tags/tag877.xml"/><Relationship Id="rId11" Type="http://schemas.openxmlformats.org/officeDocument/2006/relationships/tags" Target="../tags/tag876.xml"/><Relationship Id="rId10" Type="http://schemas.openxmlformats.org/officeDocument/2006/relationships/tags" Target="../tags/tag875.xml"/><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9" Type="http://schemas.openxmlformats.org/officeDocument/2006/relationships/tags" Target="../tags/tag883.xml"/><Relationship Id="rId8" Type="http://schemas.openxmlformats.org/officeDocument/2006/relationships/tags" Target="../tags/tag882.xml"/><Relationship Id="rId7" Type="http://schemas.openxmlformats.org/officeDocument/2006/relationships/tags" Target="../tags/tag881.xml"/><Relationship Id="rId6" Type="http://schemas.openxmlformats.org/officeDocument/2006/relationships/image" Target="../media/image8.png"/><Relationship Id="rId5" Type="http://schemas.openxmlformats.org/officeDocument/2006/relationships/tags" Target="../tags/tag880.xml"/><Relationship Id="rId4" Type="http://schemas.openxmlformats.org/officeDocument/2006/relationships/tags" Target="../tags/tag879.xml"/><Relationship Id="rId3" Type="http://schemas.openxmlformats.org/officeDocument/2006/relationships/image" Target="../media/image2.png"/><Relationship Id="rId2" Type="http://schemas.openxmlformats.org/officeDocument/2006/relationships/tags" Target="../tags/tag878.xml"/><Relationship Id="rId12" Type="http://schemas.openxmlformats.org/officeDocument/2006/relationships/tags" Target="../tags/tag886.xml"/><Relationship Id="rId11" Type="http://schemas.openxmlformats.org/officeDocument/2006/relationships/tags" Target="../tags/tag885.xml"/><Relationship Id="rId10" Type="http://schemas.openxmlformats.org/officeDocument/2006/relationships/tags" Target="../tags/tag884.xml"/><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tags" Target="../tags/tag888.xml"/><Relationship Id="rId3" Type="http://schemas.openxmlformats.org/officeDocument/2006/relationships/image" Target="../media/image2.png"/><Relationship Id="rId2" Type="http://schemas.openxmlformats.org/officeDocument/2006/relationships/tags" Target="../tags/tag887.xml"/><Relationship Id="rId10" Type="http://schemas.openxmlformats.org/officeDocument/2006/relationships/tags" Target="../tags/tag894.xml"/><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9" Type="http://schemas.openxmlformats.org/officeDocument/2006/relationships/tags" Target="../tags/tag902.xml"/><Relationship Id="rId8" Type="http://schemas.openxmlformats.org/officeDocument/2006/relationships/tags" Target="../tags/tag901.xml"/><Relationship Id="rId7" Type="http://schemas.openxmlformats.org/officeDocument/2006/relationships/tags" Target="../tags/tag900.xml"/><Relationship Id="rId6" Type="http://schemas.openxmlformats.org/officeDocument/2006/relationships/tags" Target="../tags/tag899.xml"/><Relationship Id="rId5" Type="http://schemas.openxmlformats.org/officeDocument/2006/relationships/tags" Target="../tags/tag898.xml"/><Relationship Id="rId4" Type="http://schemas.openxmlformats.org/officeDocument/2006/relationships/tags" Target="../tags/tag897.xml"/><Relationship Id="rId3" Type="http://schemas.openxmlformats.org/officeDocument/2006/relationships/tags" Target="../tags/tag896.xml"/><Relationship Id="rId2" Type="http://schemas.openxmlformats.org/officeDocument/2006/relationships/tags" Target="../tags/tag895.xml"/><Relationship Id="rId12" Type="http://schemas.openxmlformats.org/officeDocument/2006/relationships/image" Target="../media/image2.png"/><Relationship Id="rId11" Type="http://schemas.openxmlformats.org/officeDocument/2006/relationships/tags" Target="../tags/tag904.xml"/><Relationship Id="rId10" Type="http://schemas.openxmlformats.org/officeDocument/2006/relationships/tags" Target="../tags/tag903.xml"/><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9" Type="http://schemas.openxmlformats.org/officeDocument/2006/relationships/tags" Target="../tags/tag911.xml"/><Relationship Id="rId8" Type="http://schemas.openxmlformats.org/officeDocument/2006/relationships/tags" Target="../tags/tag910.xml"/><Relationship Id="rId7" Type="http://schemas.openxmlformats.org/officeDocument/2006/relationships/tags" Target="../tags/tag909.xml"/><Relationship Id="rId6" Type="http://schemas.openxmlformats.org/officeDocument/2006/relationships/tags" Target="../tags/tag908.xml"/><Relationship Id="rId5" Type="http://schemas.openxmlformats.org/officeDocument/2006/relationships/tags" Target="../tags/tag907.xml"/><Relationship Id="rId4" Type="http://schemas.openxmlformats.org/officeDocument/2006/relationships/image" Target="../media/image9.png"/><Relationship Id="rId3" Type="http://schemas.openxmlformats.org/officeDocument/2006/relationships/tags" Target="../tags/tag906.xml"/><Relationship Id="rId2" Type="http://schemas.openxmlformats.org/officeDocument/2006/relationships/tags" Target="../tags/tag905.xml"/><Relationship Id="rId10" Type="http://schemas.openxmlformats.org/officeDocument/2006/relationships/tags" Target="../tags/tag912.xml"/><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image" Target="../media/image3.png"/><Relationship Id="rId5" Type="http://schemas.openxmlformats.org/officeDocument/2006/relationships/tags" Target="../tags/tag13.xml"/><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tags" Target="../tags/tag11.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media/image4.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media/image2.png"/><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image" Target="../media/image3.png"/><Relationship Id="rId5" Type="http://schemas.openxmlformats.org/officeDocument/2006/relationships/tags" Target="../tags/tag37.xml"/><Relationship Id="rId4" Type="http://schemas.openxmlformats.org/officeDocument/2006/relationships/image" Target="../media/image2.png"/><Relationship Id="rId3" Type="http://schemas.openxmlformats.org/officeDocument/2006/relationships/tags" Target="../tags/tag36.xml"/><Relationship Id="rId2" Type="http://schemas.openxmlformats.org/officeDocument/2006/relationships/tags" Target="../tags/tag35.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image" Target="../media/image7.png"/><Relationship Id="rId7" Type="http://schemas.openxmlformats.org/officeDocument/2006/relationships/tags" Target="../tags/tag49.xml"/><Relationship Id="rId6" Type="http://schemas.openxmlformats.org/officeDocument/2006/relationships/image" Target="../media/image6.png"/><Relationship Id="rId5" Type="http://schemas.openxmlformats.org/officeDocument/2006/relationships/tags" Target="../tags/tag48.xml"/><Relationship Id="rId4" Type="http://schemas.openxmlformats.org/officeDocument/2006/relationships/image" Target="../media/image5.png"/><Relationship Id="rId3" Type="http://schemas.openxmlformats.org/officeDocument/2006/relationships/tags" Target="../tags/tag47.xml"/><Relationship Id="rId2" Type="http://schemas.openxmlformats.org/officeDocument/2006/relationships/tags" Target="../tags/tag46.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3.png"/><Relationship Id="rId5" Type="http://schemas.openxmlformats.org/officeDocument/2006/relationships/tags" Target="../tags/tag59.xml"/><Relationship Id="rId4" Type="http://schemas.openxmlformats.org/officeDocument/2006/relationships/image" Target="../media/image2.png"/><Relationship Id="rId3" Type="http://schemas.openxmlformats.org/officeDocument/2006/relationships/tags" Target="../tags/tag58.xml"/><Relationship Id="rId2" Type="http://schemas.openxmlformats.org/officeDocument/2006/relationships/tags" Target="../tags/tag57.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image" Target="../media/image3.png"/><Relationship Id="rId6" Type="http://schemas.openxmlformats.org/officeDocument/2006/relationships/tags" Target="../tags/tag69.xml"/><Relationship Id="rId5" Type="http://schemas.openxmlformats.org/officeDocument/2006/relationships/image" Target="../media/image2.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media/image3.png"/><Relationship Id="rId6" Type="http://schemas.openxmlformats.org/officeDocument/2006/relationships/tags" Target="../tags/tag78.xml"/><Relationship Id="rId5" Type="http://schemas.openxmlformats.org/officeDocument/2006/relationships/image" Target="../media/image2.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image" Target="../media/image1.png"/><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image" Target="../media/image3.png"/><Relationship Id="rId4" Type="http://schemas.openxmlformats.org/officeDocument/2006/relationships/tags" Target="../tags/tag91.xml"/><Relationship Id="rId3" Type="http://schemas.openxmlformats.org/officeDocument/2006/relationships/image" Target="../media/image2.png"/><Relationship Id="rId2" Type="http://schemas.openxmlformats.org/officeDocument/2006/relationships/tags" Target="../tags/tag9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image" Target="../media/image3.png"/><Relationship Id="rId5" Type="http://schemas.openxmlformats.org/officeDocument/2006/relationships/tags" Target="../tags/tag98.xm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image" Target="../media/image3.png"/><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2.png"/><Relationship Id="rId2" Type="http://schemas.openxmlformats.org/officeDocument/2006/relationships/tags" Target="../tags/tag104.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image" Target="../media/image8.png"/><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2.png"/><Relationship Id="rId2" Type="http://schemas.openxmlformats.org/officeDocument/2006/relationships/tags" Target="../tags/tag113.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2.png"/><Relationship Id="rId2" Type="http://schemas.openxmlformats.org/officeDocument/2006/relationships/tags" Target="../tags/tag122.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2" Type="http://schemas.openxmlformats.org/officeDocument/2006/relationships/image" Target="../media/image2.png"/><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image" Target="../media/image9.png"/><Relationship Id="rId3" Type="http://schemas.openxmlformats.org/officeDocument/2006/relationships/tags" Target="../tags/tag141.xml"/><Relationship Id="rId2" Type="http://schemas.openxmlformats.org/officeDocument/2006/relationships/tags" Target="../tags/tag140.xml"/><Relationship Id="rId10" Type="http://schemas.openxmlformats.org/officeDocument/2006/relationships/tags" Target="../tags/tag14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image" Target="../media/image1.png"/><Relationship Id="rId3" Type="http://schemas.openxmlformats.org/officeDocument/2006/relationships/tags" Target="../tags/tag155.xml"/><Relationship Id="rId2" Type="http://schemas.openxmlformats.org/officeDocument/2006/relationships/tags" Target="../tags/tag15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image" Target="../media/image3.png"/><Relationship Id="rId5" Type="http://schemas.openxmlformats.org/officeDocument/2006/relationships/tags" Target="../tags/tag166.xml"/><Relationship Id="rId4" Type="http://schemas.openxmlformats.org/officeDocument/2006/relationships/image" Target="../media/image2.png"/><Relationship Id="rId3" Type="http://schemas.openxmlformats.org/officeDocument/2006/relationships/tags" Target="../tags/tag165.xml"/><Relationship Id="rId2" Type="http://schemas.openxmlformats.org/officeDocument/2006/relationships/tags" Target="../tags/tag164.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image" Target="../media/image4.png"/><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image" Target="../media/image3.png"/><Relationship Id="rId5" Type="http://schemas.openxmlformats.org/officeDocument/2006/relationships/tags" Target="../tags/tag181.xm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image" Target="../media/image3.png"/><Relationship Id="rId5" Type="http://schemas.openxmlformats.org/officeDocument/2006/relationships/tags" Target="../tags/tag190.xml"/><Relationship Id="rId4" Type="http://schemas.openxmlformats.org/officeDocument/2006/relationships/image" Target="../media/image2.png"/><Relationship Id="rId3" Type="http://schemas.openxmlformats.org/officeDocument/2006/relationships/tags" Target="../tags/tag189.xml"/><Relationship Id="rId2" Type="http://schemas.openxmlformats.org/officeDocument/2006/relationships/tags" Target="../tags/tag188.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image" Target="../media/image7.png"/><Relationship Id="rId7" Type="http://schemas.openxmlformats.org/officeDocument/2006/relationships/tags" Target="../tags/tag202.xml"/><Relationship Id="rId6" Type="http://schemas.openxmlformats.org/officeDocument/2006/relationships/image" Target="../media/image6.png"/><Relationship Id="rId5" Type="http://schemas.openxmlformats.org/officeDocument/2006/relationships/tags" Target="../tags/tag201.xml"/><Relationship Id="rId4" Type="http://schemas.openxmlformats.org/officeDocument/2006/relationships/image" Target="../media/image5.png"/><Relationship Id="rId3" Type="http://schemas.openxmlformats.org/officeDocument/2006/relationships/tags" Target="../tags/tag200.xml"/><Relationship Id="rId2" Type="http://schemas.openxmlformats.org/officeDocument/2006/relationships/tags" Target="../tags/tag199.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image" Target="../media/image3.png"/><Relationship Id="rId5" Type="http://schemas.openxmlformats.org/officeDocument/2006/relationships/tags" Target="../tags/tag212.xml"/><Relationship Id="rId4" Type="http://schemas.openxmlformats.org/officeDocument/2006/relationships/image" Target="../media/image2.png"/><Relationship Id="rId3" Type="http://schemas.openxmlformats.org/officeDocument/2006/relationships/tags" Target="../tags/tag211.xml"/><Relationship Id="rId2" Type="http://schemas.openxmlformats.org/officeDocument/2006/relationships/tags" Target="../tags/tag210.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media/image3.png"/><Relationship Id="rId6" Type="http://schemas.openxmlformats.org/officeDocument/2006/relationships/tags" Target="../tags/tag222.xml"/><Relationship Id="rId5" Type="http://schemas.openxmlformats.org/officeDocument/2006/relationships/image" Target="../media/image2.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image" Target="../media/image3.png"/><Relationship Id="rId6" Type="http://schemas.openxmlformats.org/officeDocument/2006/relationships/tags" Target="../tags/tag231.xml"/><Relationship Id="rId5" Type="http://schemas.openxmlformats.org/officeDocument/2006/relationships/image" Target="../media/image2.png"/><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image" Target="../media/image1.png"/><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image" Target="../media/image3.png"/><Relationship Id="rId4" Type="http://schemas.openxmlformats.org/officeDocument/2006/relationships/tags" Target="../tags/tag244.xml"/><Relationship Id="rId3" Type="http://schemas.openxmlformats.org/officeDocument/2006/relationships/image" Target="../media/image2.png"/><Relationship Id="rId2" Type="http://schemas.openxmlformats.org/officeDocument/2006/relationships/tags" Target="../tags/tag24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image" Target="../media/image3.png"/><Relationship Id="rId5" Type="http://schemas.openxmlformats.org/officeDocument/2006/relationships/tags" Target="../tags/tag251.xml"/><Relationship Id="rId4" Type="http://schemas.openxmlformats.org/officeDocument/2006/relationships/image" Target="../media/image2.png"/><Relationship Id="rId3" Type="http://schemas.openxmlformats.org/officeDocument/2006/relationships/tags" Target="../tags/tag250.xml"/><Relationship Id="rId2" Type="http://schemas.openxmlformats.org/officeDocument/2006/relationships/tags" Target="../tags/tag249.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image" Target="../media/image3.png"/><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image" Target="../media/image2.png"/><Relationship Id="rId2" Type="http://schemas.openxmlformats.org/officeDocument/2006/relationships/tags" Target="../tags/tag257.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71.xml"/><Relationship Id="rId8" Type="http://schemas.openxmlformats.org/officeDocument/2006/relationships/tags" Target="../tags/tag270.xml"/><Relationship Id="rId7" Type="http://schemas.openxmlformats.org/officeDocument/2006/relationships/tags" Target="../tags/tag269.xml"/><Relationship Id="rId6" Type="http://schemas.openxmlformats.org/officeDocument/2006/relationships/image" Target="../media/image8.png"/><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image" Target="../media/image2.png"/><Relationship Id="rId2" Type="http://schemas.openxmlformats.org/officeDocument/2006/relationships/tags" Target="../tags/tag266.xml"/><Relationship Id="rId12" Type="http://schemas.openxmlformats.org/officeDocument/2006/relationships/tags" Target="../tags/tag274.xml"/><Relationship Id="rId11" Type="http://schemas.openxmlformats.org/officeDocument/2006/relationships/tags" Target="../tags/tag273.xml"/><Relationship Id="rId10" Type="http://schemas.openxmlformats.org/officeDocument/2006/relationships/tags" Target="../tags/tag272.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image" Target="../media/image2.png"/><Relationship Id="rId2" Type="http://schemas.openxmlformats.org/officeDocument/2006/relationships/tags" Target="../tags/tag275.xml"/><Relationship Id="rId10" Type="http://schemas.openxmlformats.org/officeDocument/2006/relationships/tags" Target="../tags/tag282.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2" Type="http://schemas.openxmlformats.org/officeDocument/2006/relationships/image" Target="../media/image2.png"/><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image" Target="../media/image9.png"/><Relationship Id="rId3" Type="http://schemas.openxmlformats.org/officeDocument/2006/relationships/tags" Target="../tags/tag294.xml"/><Relationship Id="rId2" Type="http://schemas.openxmlformats.org/officeDocument/2006/relationships/tags" Target="../tags/tag293.xml"/><Relationship Id="rId10" Type="http://schemas.openxmlformats.org/officeDocument/2006/relationships/tags" Target="../tags/tag300.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13.xml"/><Relationship Id="rId8" Type="http://schemas.openxmlformats.org/officeDocument/2006/relationships/tags" Target="../tags/tag312.xml"/><Relationship Id="rId7" Type="http://schemas.openxmlformats.org/officeDocument/2006/relationships/tags" Target="../tags/tag311.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image" Target="../media/image1.png"/><Relationship Id="rId3" Type="http://schemas.openxmlformats.org/officeDocument/2006/relationships/tags" Target="../tags/tag308.xml"/><Relationship Id="rId2" Type="http://schemas.openxmlformats.org/officeDocument/2006/relationships/tags" Target="../tags/tag307.xml"/><Relationship Id="rId12" Type="http://schemas.openxmlformats.org/officeDocument/2006/relationships/tags" Target="../tags/tag316.xml"/><Relationship Id="rId11" Type="http://schemas.openxmlformats.org/officeDocument/2006/relationships/tags" Target="../tags/tag315.xml"/><Relationship Id="rId10" Type="http://schemas.openxmlformats.org/officeDocument/2006/relationships/tags" Target="../tags/tag314.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image" Target="../media/image3.png"/><Relationship Id="rId5" Type="http://schemas.openxmlformats.org/officeDocument/2006/relationships/tags" Target="../tags/tag319.xml"/><Relationship Id="rId4" Type="http://schemas.openxmlformats.org/officeDocument/2006/relationships/image" Target="../media/image2.png"/><Relationship Id="rId3" Type="http://schemas.openxmlformats.org/officeDocument/2006/relationships/tags" Target="../tags/tag318.xml"/><Relationship Id="rId2" Type="http://schemas.openxmlformats.org/officeDocument/2006/relationships/tags" Target="../tags/tag317.xml"/><Relationship Id="rId11" Type="http://schemas.openxmlformats.org/officeDocument/2006/relationships/tags" Target="../tags/tag324.xml"/><Relationship Id="rId10" Type="http://schemas.openxmlformats.org/officeDocument/2006/relationships/tags" Target="../tags/tag323.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image" Target="../media/image4.png"/><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image" Target="../media/image3.png"/><Relationship Id="rId5" Type="http://schemas.openxmlformats.org/officeDocument/2006/relationships/tags" Target="../tags/tag334.xml"/><Relationship Id="rId4" Type="http://schemas.openxmlformats.org/officeDocument/2006/relationships/image" Target="../media/image2.png"/><Relationship Id="rId3" Type="http://schemas.openxmlformats.org/officeDocument/2006/relationships/tags" Target="../tags/tag333.xml"/><Relationship Id="rId2" Type="http://schemas.openxmlformats.org/officeDocument/2006/relationships/tags" Target="../tags/tag332.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image" Target="../media/image3.png"/><Relationship Id="rId5" Type="http://schemas.openxmlformats.org/officeDocument/2006/relationships/tags" Target="../tags/tag343.xml"/><Relationship Id="rId4" Type="http://schemas.openxmlformats.org/officeDocument/2006/relationships/image" Target="../media/image2.png"/><Relationship Id="rId3" Type="http://schemas.openxmlformats.org/officeDocument/2006/relationships/tags" Target="../tags/tag342.xml"/><Relationship Id="rId2" Type="http://schemas.openxmlformats.org/officeDocument/2006/relationships/tags" Target="../tags/tag341.xml"/><Relationship Id="rId14" Type="http://schemas.openxmlformats.org/officeDocument/2006/relationships/tags" Target="../tags/tag351.xml"/><Relationship Id="rId13" Type="http://schemas.openxmlformats.org/officeDocument/2006/relationships/tags" Target="../tags/tag350.xml"/><Relationship Id="rId12" Type="http://schemas.openxmlformats.org/officeDocument/2006/relationships/tags" Target="../tags/tag349.xml"/><Relationship Id="rId11" Type="http://schemas.openxmlformats.org/officeDocument/2006/relationships/tags" Target="../tags/tag348.xml"/><Relationship Id="rId10" Type="http://schemas.openxmlformats.org/officeDocument/2006/relationships/tags" Target="../tags/tag347.xml"/><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image" Target="../media/image7.png"/><Relationship Id="rId7" Type="http://schemas.openxmlformats.org/officeDocument/2006/relationships/tags" Target="../tags/tag355.xml"/><Relationship Id="rId6" Type="http://schemas.openxmlformats.org/officeDocument/2006/relationships/image" Target="../media/image6.png"/><Relationship Id="rId5" Type="http://schemas.openxmlformats.org/officeDocument/2006/relationships/tags" Target="../tags/tag354.xml"/><Relationship Id="rId4" Type="http://schemas.openxmlformats.org/officeDocument/2006/relationships/image" Target="../media/image5.png"/><Relationship Id="rId3" Type="http://schemas.openxmlformats.org/officeDocument/2006/relationships/tags" Target="../tags/tag353.xml"/><Relationship Id="rId2" Type="http://schemas.openxmlformats.org/officeDocument/2006/relationships/tags" Target="../tags/tag352.xml"/><Relationship Id="rId12" Type="http://schemas.openxmlformats.org/officeDocument/2006/relationships/tags" Target="../tags/tag359.xml"/><Relationship Id="rId11" Type="http://schemas.openxmlformats.org/officeDocument/2006/relationships/tags" Target="../tags/tag358.xml"/><Relationship Id="rId10" Type="http://schemas.openxmlformats.org/officeDocument/2006/relationships/tags" Target="../tags/tag357.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tags" Target="../tags/tag366.xml"/><Relationship Id="rId6" Type="http://schemas.openxmlformats.org/officeDocument/2006/relationships/image" Target="../media/image3.png"/><Relationship Id="rId5" Type="http://schemas.openxmlformats.org/officeDocument/2006/relationships/tags" Target="../tags/tag365.xml"/><Relationship Id="rId4" Type="http://schemas.openxmlformats.org/officeDocument/2006/relationships/image" Target="../media/image2.png"/><Relationship Id="rId3" Type="http://schemas.openxmlformats.org/officeDocument/2006/relationships/tags" Target="../tags/tag364.xml"/><Relationship Id="rId2" Type="http://schemas.openxmlformats.org/officeDocument/2006/relationships/tags" Target="../tags/tag363.xml"/><Relationship Id="rId12" Type="http://schemas.openxmlformats.org/officeDocument/2006/relationships/tags" Target="../tags/tag371.xml"/><Relationship Id="rId11" Type="http://schemas.openxmlformats.org/officeDocument/2006/relationships/tags" Target="../tags/tag370.xml"/><Relationship Id="rId10" Type="http://schemas.openxmlformats.org/officeDocument/2006/relationships/tags" Target="../tags/tag369.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image" Target="../media/image3.png"/><Relationship Id="rId6" Type="http://schemas.openxmlformats.org/officeDocument/2006/relationships/tags" Target="../tags/tag375.xml"/><Relationship Id="rId5" Type="http://schemas.openxmlformats.org/officeDocument/2006/relationships/image" Target="../media/image2.png"/><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2" Type="http://schemas.openxmlformats.org/officeDocument/2006/relationships/tags" Target="../tags/tag380.xml"/><Relationship Id="rId11" Type="http://schemas.openxmlformats.org/officeDocument/2006/relationships/tags" Target="../tags/tag379.xml"/><Relationship Id="rId10" Type="http://schemas.openxmlformats.org/officeDocument/2006/relationships/tags" Target="../tags/tag378.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tags" Target="../tags/tag385.xml"/><Relationship Id="rId7" Type="http://schemas.openxmlformats.org/officeDocument/2006/relationships/image" Target="../media/image3.png"/><Relationship Id="rId6" Type="http://schemas.openxmlformats.org/officeDocument/2006/relationships/tags" Target="../tags/tag384.xml"/><Relationship Id="rId5" Type="http://schemas.openxmlformats.org/officeDocument/2006/relationships/image" Target="../media/image2.png"/><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1" Type="http://schemas.openxmlformats.org/officeDocument/2006/relationships/tags" Target="../tags/tag388.xml"/><Relationship Id="rId10" Type="http://schemas.openxmlformats.org/officeDocument/2006/relationships/tags" Target="../tags/tag387.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image" Target="../media/image1.png"/><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image" Target="../media/image3.png"/><Relationship Id="rId4" Type="http://schemas.openxmlformats.org/officeDocument/2006/relationships/tags" Target="../tags/tag397.xml"/><Relationship Id="rId3" Type="http://schemas.openxmlformats.org/officeDocument/2006/relationships/image" Target="../media/image2.png"/><Relationship Id="rId2" Type="http://schemas.openxmlformats.org/officeDocument/2006/relationships/tags" Target="../tags/tag396.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07.xml"/><Relationship Id="rId8" Type="http://schemas.openxmlformats.org/officeDocument/2006/relationships/tags" Target="../tags/tag406.xml"/><Relationship Id="rId7" Type="http://schemas.openxmlformats.org/officeDocument/2006/relationships/tags" Target="../tags/tag405.xml"/><Relationship Id="rId6" Type="http://schemas.openxmlformats.org/officeDocument/2006/relationships/image" Target="../media/image3.png"/><Relationship Id="rId5" Type="http://schemas.openxmlformats.org/officeDocument/2006/relationships/tags" Target="../tags/tag404.xml"/><Relationship Id="rId4" Type="http://schemas.openxmlformats.org/officeDocument/2006/relationships/image" Target="../media/image2.png"/><Relationship Id="rId3" Type="http://schemas.openxmlformats.org/officeDocument/2006/relationships/tags" Target="../tags/tag403.xml"/><Relationship Id="rId2" Type="http://schemas.openxmlformats.org/officeDocument/2006/relationships/tags" Target="../tags/tag402.xml"/><Relationship Id="rId11" Type="http://schemas.openxmlformats.org/officeDocument/2006/relationships/tags" Target="../tags/tag409.xml"/><Relationship Id="rId10" Type="http://schemas.openxmlformats.org/officeDocument/2006/relationships/tags" Target="../tags/tag408.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15.xml"/><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image" Target="../media/image3.png"/><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image" Target="../media/image2.png"/><Relationship Id="rId2" Type="http://schemas.openxmlformats.org/officeDocument/2006/relationships/tags" Target="../tags/tag410.xml"/><Relationship Id="rId12" Type="http://schemas.openxmlformats.org/officeDocument/2006/relationships/tags" Target="../tags/tag418.xml"/><Relationship Id="rId11" Type="http://schemas.openxmlformats.org/officeDocument/2006/relationships/tags" Target="../tags/tag417.xml"/><Relationship Id="rId10" Type="http://schemas.openxmlformats.org/officeDocument/2006/relationships/tags" Target="../tags/tag416.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424.xml"/><Relationship Id="rId8" Type="http://schemas.openxmlformats.org/officeDocument/2006/relationships/tags" Target="../tags/tag423.xml"/><Relationship Id="rId7" Type="http://schemas.openxmlformats.org/officeDocument/2006/relationships/tags" Target="../tags/tag422.xml"/><Relationship Id="rId6" Type="http://schemas.openxmlformats.org/officeDocument/2006/relationships/image" Target="../media/image8.png"/><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image" Target="../media/image2.png"/><Relationship Id="rId2" Type="http://schemas.openxmlformats.org/officeDocument/2006/relationships/tags" Target="../tags/tag419.xml"/><Relationship Id="rId12" Type="http://schemas.openxmlformats.org/officeDocument/2006/relationships/tags" Target="../tags/tag427.xml"/><Relationship Id="rId11" Type="http://schemas.openxmlformats.org/officeDocument/2006/relationships/tags" Target="../tags/tag426.xml"/><Relationship Id="rId10" Type="http://schemas.openxmlformats.org/officeDocument/2006/relationships/tags" Target="../tags/tag425.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image" Target="../media/image2.png"/><Relationship Id="rId2" Type="http://schemas.openxmlformats.org/officeDocument/2006/relationships/tags" Target="../tags/tag428.xml"/><Relationship Id="rId10" Type="http://schemas.openxmlformats.org/officeDocument/2006/relationships/tags" Target="../tags/tag435.xm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443.xml"/><Relationship Id="rId8" Type="http://schemas.openxmlformats.org/officeDocument/2006/relationships/tags" Target="../tags/tag442.xml"/><Relationship Id="rId7" Type="http://schemas.openxmlformats.org/officeDocument/2006/relationships/tags" Target="../tags/tag441.xml"/><Relationship Id="rId6" Type="http://schemas.openxmlformats.org/officeDocument/2006/relationships/tags" Target="../tags/tag440.xml"/><Relationship Id="rId5" Type="http://schemas.openxmlformats.org/officeDocument/2006/relationships/tags" Target="../tags/tag439.xml"/><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tags" Target="../tags/tag436.xml"/><Relationship Id="rId12" Type="http://schemas.openxmlformats.org/officeDocument/2006/relationships/image" Target="../media/image2.png"/><Relationship Id="rId11" Type="http://schemas.openxmlformats.org/officeDocument/2006/relationships/tags" Target="../tags/tag445.xml"/><Relationship Id="rId10" Type="http://schemas.openxmlformats.org/officeDocument/2006/relationships/tags" Target="../tags/tag444.xml"/><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452.xml"/><Relationship Id="rId8" Type="http://schemas.openxmlformats.org/officeDocument/2006/relationships/tags" Target="../tags/tag451.xml"/><Relationship Id="rId7" Type="http://schemas.openxmlformats.org/officeDocument/2006/relationships/tags" Target="../tags/tag450.xml"/><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image" Target="../media/image9.png"/><Relationship Id="rId3" Type="http://schemas.openxmlformats.org/officeDocument/2006/relationships/tags" Target="../tags/tag447.xml"/><Relationship Id="rId2" Type="http://schemas.openxmlformats.org/officeDocument/2006/relationships/tags" Target="../tags/tag446.xml"/><Relationship Id="rId10" Type="http://schemas.openxmlformats.org/officeDocument/2006/relationships/tags" Target="../tags/tag453.xml"/><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466.xml"/><Relationship Id="rId8" Type="http://schemas.openxmlformats.org/officeDocument/2006/relationships/tags" Target="../tags/tag465.xml"/><Relationship Id="rId7" Type="http://schemas.openxmlformats.org/officeDocument/2006/relationships/tags" Target="../tags/tag464.xml"/><Relationship Id="rId6" Type="http://schemas.openxmlformats.org/officeDocument/2006/relationships/tags" Target="../tags/tag463.xml"/><Relationship Id="rId5" Type="http://schemas.openxmlformats.org/officeDocument/2006/relationships/tags" Target="../tags/tag462.xml"/><Relationship Id="rId4" Type="http://schemas.openxmlformats.org/officeDocument/2006/relationships/image" Target="../media/image1.png"/><Relationship Id="rId3" Type="http://schemas.openxmlformats.org/officeDocument/2006/relationships/tags" Target="../tags/tag461.xml"/><Relationship Id="rId2" Type="http://schemas.openxmlformats.org/officeDocument/2006/relationships/tags" Target="../tags/tag460.xml"/><Relationship Id="rId12" Type="http://schemas.openxmlformats.org/officeDocument/2006/relationships/tags" Target="../tags/tag469.xml"/><Relationship Id="rId11" Type="http://schemas.openxmlformats.org/officeDocument/2006/relationships/tags" Target="../tags/tag468.xml"/><Relationship Id="rId10" Type="http://schemas.openxmlformats.org/officeDocument/2006/relationships/tags" Target="../tags/tag467.xml"/><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475.xml"/><Relationship Id="rId8" Type="http://schemas.openxmlformats.org/officeDocument/2006/relationships/tags" Target="../tags/tag474.xml"/><Relationship Id="rId7" Type="http://schemas.openxmlformats.org/officeDocument/2006/relationships/tags" Target="../tags/tag473.xml"/><Relationship Id="rId6" Type="http://schemas.openxmlformats.org/officeDocument/2006/relationships/image" Target="../media/image3.png"/><Relationship Id="rId5" Type="http://schemas.openxmlformats.org/officeDocument/2006/relationships/tags" Target="../tags/tag472.xml"/><Relationship Id="rId4" Type="http://schemas.openxmlformats.org/officeDocument/2006/relationships/image" Target="../media/image2.png"/><Relationship Id="rId3" Type="http://schemas.openxmlformats.org/officeDocument/2006/relationships/tags" Target="../tags/tag471.xml"/><Relationship Id="rId2" Type="http://schemas.openxmlformats.org/officeDocument/2006/relationships/tags" Target="../tags/tag470.xml"/><Relationship Id="rId11" Type="http://schemas.openxmlformats.org/officeDocument/2006/relationships/tags" Target="../tags/tag477.xml"/><Relationship Id="rId10" Type="http://schemas.openxmlformats.org/officeDocument/2006/relationships/tags" Target="../tags/tag476.xml"/><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image" Target="../media/image4.png"/><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tags" Target="../tags/tag489.xml"/><Relationship Id="rId7" Type="http://schemas.openxmlformats.org/officeDocument/2006/relationships/tags" Target="../tags/tag488.xml"/><Relationship Id="rId6" Type="http://schemas.openxmlformats.org/officeDocument/2006/relationships/image" Target="../media/image3.png"/><Relationship Id="rId5" Type="http://schemas.openxmlformats.org/officeDocument/2006/relationships/tags" Target="../tags/tag487.xml"/><Relationship Id="rId4" Type="http://schemas.openxmlformats.org/officeDocument/2006/relationships/image" Target="../media/image2.png"/><Relationship Id="rId3" Type="http://schemas.openxmlformats.org/officeDocument/2006/relationships/tags" Target="../tags/tag486.xml"/><Relationship Id="rId2" Type="http://schemas.openxmlformats.org/officeDocument/2006/relationships/tags" Target="../tags/tag485.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499.xml"/><Relationship Id="rId8" Type="http://schemas.openxmlformats.org/officeDocument/2006/relationships/tags" Target="../tags/tag498.xml"/><Relationship Id="rId7" Type="http://schemas.openxmlformats.org/officeDocument/2006/relationships/tags" Target="../tags/tag497.xml"/><Relationship Id="rId6" Type="http://schemas.openxmlformats.org/officeDocument/2006/relationships/image" Target="../media/image3.png"/><Relationship Id="rId5" Type="http://schemas.openxmlformats.org/officeDocument/2006/relationships/tags" Target="../tags/tag496.xml"/><Relationship Id="rId4" Type="http://schemas.openxmlformats.org/officeDocument/2006/relationships/image" Target="../media/image2.png"/><Relationship Id="rId3" Type="http://schemas.openxmlformats.org/officeDocument/2006/relationships/tags" Target="../tags/tag495.xml"/><Relationship Id="rId2" Type="http://schemas.openxmlformats.org/officeDocument/2006/relationships/tags" Target="../tags/tag494.xml"/><Relationship Id="rId14" Type="http://schemas.openxmlformats.org/officeDocument/2006/relationships/tags" Target="../tags/tag504.xml"/><Relationship Id="rId13" Type="http://schemas.openxmlformats.org/officeDocument/2006/relationships/tags" Target="../tags/tag503.xml"/><Relationship Id="rId12" Type="http://schemas.openxmlformats.org/officeDocument/2006/relationships/tags" Target="../tags/tag502.xml"/><Relationship Id="rId11" Type="http://schemas.openxmlformats.org/officeDocument/2006/relationships/tags" Target="../tags/tag501.xml"/><Relationship Id="rId10" Type="http://schemas.openxmlformats.org/officeDocument/2006/relationships/tags" Target="../tags/tag500.xml"/><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image" Target="../media/image7.png"/><Relationship Id="rId7" Type="http://schemas.openxmlformats.org/officeDocument/2006/relationships/tags" Target="../tags/tag508.xml"/><Relationship Id="rId6" Type="http://schemas.openxmlformats.org/officeDocument/2006/relationships/image" Target="../media/image6.png"/><Relationship Id="rId5" Type="http://schemas.openxmlformats.org/officeDocument/2006/relationships/tags" Target="../tags/tag507.xml"/><Relationship Id="rId4" Type="http://schemas.openxmlformats.org/officeDocument/2006/relationships/image" Target="../media/image5.png"/><Relationship Id="rId3" Type="http://schemas.openxmlformats.org/officeDocument/2006/relationships/tags" Target="../tags/tag506.xml"/><Relationship Id="rId2" Type="http://schemas.openxmlformats.org/officeDocument/2006/relationships/tags" Target="../tags/tag505.xml"/><Relationship Id="rId12" Type="http://schemas.openxmlformats.org/officeDocument/2006/relationships/tags" Target="../tags/tag512.xml"/><Relationship Id="rId11" Type="http://schemas.openxmlformats.org/officeDocument/2006/relationships/tags" Target="../tags/tag511.xml"/><Relationship Id="rId10" Type="http://schemas.openxmlformats.org/officeDocument/2006/relationships/tags" Target="../tags/tag510.xml"/><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4" Type="http://schemas.openxmlformats.org/officeDocument/2006/relationships/tags" Target="../tags/tag515.xml"/><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21.xml"/><Relationship Id="rId8" Type="http://schemas.openxmlformats.org/officeDocument/2006/relationships/tags" Target="../tags/tag520.xml"/><Relationship Id="rId7" Type="http://schemas.openxmlformats.org/officeDocument/2006/relationships/tags" Target="../tags/tag519.xml"/><Relationship Id="rId6" Type="http://schemas.openxmlformats.org/officeDocument/2006/relationships/image" Target="../media/image3.png"/><Relationship Id="rId5" Type="http://schemas.openxmlformats.org/officeDocument/2006/relationships/tags" Target="../tags/tag518.xml"/><Relationship Id="rId4" Type="http://schemas.openxmlformats.org/officeDocument/2006/relationships/image" Target="../media/image2.png"/><Relationship Id="rId3" Type="http://schemas.openxmlformats.org/officeDocument/2006/relationships/tags" Target="../tags/tag517.xml"/><Relationship Id="rId2" Type="http://schemas.openxmlformats.org/officeDocument/2006/relationships/tags" Target="../tags/tag516.xml"/><Relationship Id="rId12" Type="http://schemas.openxmlformats.org/officeDocument/2006/relationships/tags" Target="../tags/tag524.xml"/><Relationship Id="rId11" Type="http://schemas.openxmlformats.org/officeDocument/2006/relationships/tags" Target="../tags/tag523.xml"/><Relationship Id="rId10" Type="http://schemas.openxmlformats.org/officeDocument/2006/relationships/tags" Target="../tags/tag522.xml"/><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530.xml"/><Relationship Id="rId8" Type="http://schemas.openxmlformats.org/officeDocument/2006/relationships/tags" Target="../tags/tag529.xml"/><Relationship Id="rId7" Type="http://schemas.openxmlformats.org/officeDocument/2006/relationships/image" Target="../media/image3.png"/><Relationship Id="rId6" Type="http://schemas.openxmlformats.org/officeDocument/2006/relationships/tags" Target="../tags/tag528.xml"/><Relationship Id="rId5" Type="http://schemas.openxmlformats.org/officeDocument/2006/relationships/image" Target="../media/image2.png"/><Relationship Id="rId4" Type="http://schemas.openxmlformats.org/officeDocument/2006/relationships/tags" Target="../tags/tag527.xml"/><Relationship Id="rId3" Type="http://schemas.openxmlformats.org/officeDocument/2006/relationships/tags" Target="../tags/tag526.xml"/><Relationship Id="rId2" Type="http://schemas.openxmlformats.org/officeDocument/2006/relationships/tags" Target="../tags/tag525.xml"/><Relationship Id="rId12" Type="http://schemas.openxmlformats.org/officeDocument/2006/relationships/tags" Target="../tags/tag533.xml"/><Relationship Id="rId11" Type="http://schemas.openxmlformats.org/officeDocument/2006/relationships/tags" Target="../tags/tag532.xml"/><Relationship Id="rId10" Type="http://schemas.openxmlformats.org/officeDocument/2006/relationships/tags" Target="../tags/tag531.xm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539.xml"/><Relationship Id="rId8" Type="http://schemas.openxmlformats.org/officeDocument/2006/relationships/tags" Target="../tags/tag538.xml"/><Relationship Id="rId7" Type="http://schemas.openxmlformats.org/officeDocument/2006/relationships/image" Target="../media/image3.png"/><Relationship Id="rId6" Type="http://schemas.openxmlformats.org/officeDocument/2006/relationships/tags" Target="../tags/tag537.xml"/><Relationship Id="rId5" Type="http://schemas.openxmlformats.org/officeDocument/2006/relationships/image" Target="../media/image2.png"/><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1" Type="http://schemas.openxmlformats.org/officeDocument/2006/relationships/tags" Target="../tags/tag541.xml"/><Relationship Id="rId10" Type="http://schemas.openxmlformats.org/officeDocument/2006/relationships/tags" Target="../tags/tag540.xml"/><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9" Type="http://schemas.openxmlformats.org/officeDocument/2006/relationships/tags" Target="../tags/tag548.xml"/><Relationship Id="rId8" Type="http://schemas.openxmlformats.org/officeDocument/2006/relationships/tags" Target="../tags/tag547.xml"/><Relationship Id="rId7" Type="http://schemas.openxmlformats.org/officeDocument/2006/relationships/tags" Target="../tags/tag546.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image" Target="../media/image1.png"/><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554.xml"/><Relationship Id="rId8" Type="http://schemas.openxmlformats.org/officeDocument/2006/relationships/tags" Target="../tags/tag553.xml"/><Relationship Id="rId7" Type="http://schemas.openxmlformats.org/officeDocument/2006/relationships/tags" Target="../tags/tag552.xml"/><Relationship Id="rId6" Type="http://schemas.openxmlformats.org/officeDocument/2006/relationships/tags" Target="../tags/tag551.xml"/><Relationship Id="rId5" Type="http://schemas.openxmlformats.org/officeDocument/2006/relationships/image" Target="../media/image3.png"/><Relationship Id="rId4" Type="http://schemas.openxmlformats.org/officeDocument/2006/relationships/tags" Target="../tags/tag550.xml"/><Relationship Id="rId3" Type="http://schemas.openxmlformats.org/officeDocument/2006/relationships/image" Target="../media/image2.png"/><Relationship Id="rId2" Type="http://schemas.openxmlformats.org/officeDocument/2006/relationships/tags" Target="../tags/tag549.xml"/><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9" Type="http://schemas.openxmlformats.org/officeDocument/2006/relationships/tags" Target="../tags/tag560.xml"/><Relationship Id="rId8" Type="http://schemas.openxmlformats.org/officeDocument/2006/relationships/tags" Target="../tags/tag559.xml"/><Relationship Id="rId7" Type="http://schemas.openxmlformats.org/officeDocument/2006/relationships/tags" Target="../tags/tag558.xml"/><Relationship Id="rId6" Type="http://schemas.openxmlformats.org/officeDocument/2006/relationships/image" Target="../media/image3.png"/><Relationship Id="rId5" Type="http://schemas.openxmlformats.org/officeDocument/2006/relationships/tags" Target="../tags/tag557.xml"/><Relationship Id="rId4" Type="http://schemas.openxmlformats.org/officeDocument/2006/relationships/image" Target="../media/image2.png"/><Relationship Id="rId3" Type="http://schemas.openxmlformats.org/officeDocument/2006/relationships/tags" Target="../tags/tag556.xml"/><Relationship Id="rId2" Type="http://schemas.openxmlformats.org/officeDocument/2006/relationships/tags" Target="../tags/tag555.xml"/><Relationship Id="rId11" Type="http://schemas.openxmlformats.org/officeDocument/2006/relationships/tags" Target="../tags/tag562.xml"/><Relationship Id="rId10" Type="http://schemas.openxmlformats.org/officeDocument/2006/relationships/tags" Target="../tags/tag561.xml"/><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568.xml"/><Relationship Id="rId8" Type="http://schemas.openxmlformats.org/officeDocument/2006/relationships/tags" Target="../tags/tag567.xml"/><Relationship Id="rId7" Type="http://schemas.openxmlformats.org/officeDocument/2006/relationships/tags" Target="../tags/tag566.xml"/><Relationship Id="rId6" Type="http://schemas.openxmlformats.org/officeDocument/2006/relationships/image" Target="../media/image3.png"/><Relationship Id="rId5" Type="http://schemas.openxmlformats.org/officeDocument/2006/relationships/tags" Target="../tags/tag565.xml"/><Relationship Id="rId4" Type="http://schemas.openxmlformats.org/officeDocument/2006/relationships/tags" Target="../tags/tag564.xml"/><Relationship Id="rId3" Type="http://schemas.openxmlformats.org/officeDocument/2006/relationships/image" Target="../media/image2.png"/><Relationship Id="rId2" Type="http://schemas.openxmlformats.org/officeDocument/2006/relationships/tags" Target="../tags/tag563.xml"/><Relationship Id="rId12" Type="http://schemas.openxmlformats.org/officeDocument/2006/relationships/tags" Target="../tags/tag571.xml"/><Relationship Id="rId11" Type="http://schemas.openxmlformats.org/officeDocument/2006/relationships/tags" Target="../tags/tag570.xml"/><Relationship Id="rId10" Type="http://schemas.openxmlformats.org/officeDocument/2006/relationships/tags" Target="../tags/tag569.xml"/><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577.xml"/><Relationship Id="rId8" Type="http://schemas.openxmlformats.org/officeDocument/2006/relationships/tags" Target="../tags/tag576.xml"/><Relationship Id="rId7" Type="http://schemas.openxmlformats.org/officeDocument/2006/relationships/tags" Target="../tags/tag575.xml"/><Relationship Id="rId6" Type="http://schemas.openxmlformats.org/officeDocument/2006/relationships/image" Target="../media/image8.png"/><Relationship Id="rId5" Type="http://schemas.openxmlformats.org/officeDocument/2006/relationships/tags" Target="../tags/tag574.xml"/><Relationship Id="rId4" Type="http://schemas.openxmlformats.org/officeDocument/2006/relationships/tags" Target="../tags/tag573.xml"/><Relationship Id="rId3" Type="http://schemas.openxmlformats.org/officeDocument/2006/relationships/image" Target="../media/image2.png"/><Relationship Id="rId2" Type="http://schemas.openxmlformats.org/officeDocument/2006/relationships/tags" Target="../tags/tag572.xml"/><Relationship Id="rId12" Type="http://schemas.openxmlformats.org/officeDocument/2006/relationships/tags" Target="../tags/tag580.xml"/><Relationship Id="rId11" Type="http://schemas.openxmlformats.org/officeDocument/2006/relationships/tags" Target="../tags/tag579.xml"/><Relationship Id="rId10" Type="http://schemas.openxmlformats.org/officeDocument/2006/relationships/tags" Target="../tags/tag578.xml"/><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587.xml"/><Relationship Id="rId8" Type="http://schemas.openxmlformats.org/officeDocument/2006/relationships/tags" Target="../tags/tag586.xml"/><Relationship Id="rId7" Type="http://schemas.openxmlformats.org/officeDocument/2006/relationships/tags" Target="../tags/tag585.xml"/><Relationship Id="rId6" Type="http://schemas.openxmlformats.org/officeDocument/2006/relationships/tags" Target="../tags/tag584.xml"/><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image" Target="../media/image2.png"/><Relationship Id="rId2" Type="http://schemas.openxmlformats.org/officeDocument/2006/relationships/tags" Target="../tags/tag581.xml"/><Relationship Id="rId10" Type="http://schemas.openxmlformats.org/officeDocument/2006/relationships/tags" Target="../tags/tag588.xml"/><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596.xml"/><Relationship Id="rId8" Type="http://schemas.openxmlformats.org/officeDocument/2006/relationships/tags" Target="../tags/tag595.xml"/><Relationship Id="rId7" Type="http://schemas.openxmlformats.org/officeDocument/2006/relationships/tags" Target="../tags/tag594.xml"/><Relationship Id="rId6" Type="http://schemas.openxmlformats.org/officeDocument/2006/relationships/tags" Target="../tags/tag593.xml"/><Relationship Id="rId5" Type="http://schemas.openxmlformats.org/officeDocument/2006/relationships/tags" Target="../tags/tag592.xml"/><Relationship Id="rId4" Type="http://schemas.openxmlformats.org/officeDocument/2006/relationships/tags" Target="../tags/tag591.xml"/><Relationship Id="rId3" Type="http://schemas.openxmlformats.org/officeDocument/2006/relationships/tags" Target="../tags/tag590.xml"/><Relationship Id="rId2" Type="http://schemas.openxmlformats.org/officeDocument/2006/relationships/tags" Target="../tags/tag589.xml"/><Relationship Id="rId12" Type="http://schemas.openxmlformats.org/officeDocument/2006/relationships/image" Target="../media/image2.png"/><Relationship Id="rId11" Type="http://schemas.openxmlformats.org/officeDocument/2006/relationships/tags" Target="../tags/tag598.xml"/><Relationship Id="rId10" Type="http://schemas.openxmlformats.org/officeDocument/2006/relationships/tags" Target="../tags/tag597.xml"/><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05.xml"/><Relationship Id="rId8" Type="http://schemas.openxmlformats.org/officeDocument/2006/relationships/tags" Target="../tags/tag604.xml"/><Relationship Id="rId7" Type="http://schemas.openxmlformats.org/officeDocument/2006/relationships/tags" Target="../tags/tag603.xml"/><Relationship Id="rId6" Type="http://schemas.openxmlformats.org/officeDocument/2006/relationships/tags" Target="../tags/tag602.xml"/><Relationship Id="rId5" Type="http://schemas.openxmlformats.org/officeDocument/2006/relationships/tags" Target="../tags/tag601.xml"/><Relationship Id="rId4" Type="http://schemas.openxmlformats.org/officeDocument/2006/relationships/image" Target="../media/image9.png"/><Relationship Id="rId3" Type="http://schemas.openxmlformats.org/officeDocument/2006/relationships/tags" Target="../tags/tag600.xml"/><Relationship Id="rId2" Type="http://schemas.openxmlformats.org/officeDocument/2006/relationships/tags" Target="../tags/tag599.xml"/><Relationship Id="rId10" Type="http://schemas.openxmlformats.org/officeDocument/2006/relationships/tags" Target="../tags/tag606.xml"/><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9" Type="http://schemas.openxmlformats.org/officeDocument/2006/relationships/tags" Target="../tags/tag619.xml"/><Relationship Id="rId8" Type="http://schemas.openxmlformats.org/officeDocument/2006/relationships/tags" Target="../tags/tag618.xml"/><Relationship Id="rId7" Type="http://schemas.openxmlformats.org/officeDocument/2006/relationships/tags" Target="../tags/tag617.xml"/><Relationship Id="rId6" Type="http://schemas.openxmlformats.org/officeDocument/2006/relationships/tags" Target="../tags/tag616.xml"/><Relationship Id="rId5" Type="http://schemas.openxmlformats.org/officeDocument/2006/relationships/tags" Target="../tags/tag615.xml"/><Relationship Id="rId4" Type="http://schemas.openxmlformats.org/officeDocument/2006/relationships/image" Target="../media/image1.png"/><Relationship Id="rId3" Type="http://schemas.openxmlformats.org/officeDocument/2006/relationships/tags" Target="../tags/tag614.xml"/><Relationship Id="rId2" Type="http://schemas.openxmlformats.org/officeDocument/2006/relationships/tags" Target="../tags/tag613.xml"/><Relationship Id="rId12" Type="http://schemas.openxmlformats.org/officeDocument/2006/relationships/tags" Target="../tags/tag622.xml"/><Relationship Id="rId11" Type="http://schemas.openxmlformats.org/officeDocument/2006/relationships/tags" Target="../tags/tag621.xml"/><Relationship Id="rId10" Type="http://schemas.openxmlformats.org/officeDocument/2006/relationships/tags" Target="../tags/tag620.xml"/><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image" Target="../media/image3.png"/><Relationship Id="rId5" Type="http://schemas.openxmlformats.org/officeDocument/2006/relationships/tags" Target="../tags/tag625.xml"/><Relationship Id="rId4" Type="http://schemas.openxmlformats.org/officeDocument/2006/relationships/image" Target="../media/image2.png"/><Relationship Id="rId3" Type="http://schemas.openxmlformats.org/officeDocument/2006/relationships/tags" Target="../tags/tag624.xml"/><Relationship Id="rId2" Type="http://schemas.openxmlformats.org/officeDocument/2006/relationships/tags" Target="../tags/tag623.xml"/><Relationship Id="rId11" Type="http://schemas.openxmlformats.org/officeDocument/2006/relationships/tags" Target="../tags/tag630.xml"/><Relationship Id="rId10" Type="http://schemas.openxmlformats.org/officeDocument/2006/relationships/tags" Target="../tags/tag629.xml"/><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9" Type="http://schemas.openxmlformats.org/officeDocument/2006/relationships/tags" Target="../tags/tag63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image" Target="../media/image4.png"/><Relationship Id="rId3" Type="http://schemas.openxmlformats.org/officeDocument/2006/relationships/tags" Target="../tags/tag632.xml"/><Relationship Id="rId2" Type="http://schemas.openxmlformats.org/officeDocument/2006/relationships/tags" Target="../tags/tag631.xml"/><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9" Type="http://schemas.openxmlformats.org/officeDocument/2006/relationships/tags" Target="../tags/tag643.xml"/><Relationship Id="rId8" Type="http://schemas.openxmlformats.org/officeDocument/2006/relationships/tags" Target="../tags/tag642.xml"/><Relationship Id="rId7" Type="http://schemas.openxmlformats.org/officeDocument/2006/relationships/tags" Target="../tags/tag641.xml"/><Relationship Id="rId6" Type="http://schemas.openxmlformats.org/officeDocument/2006/relationships/image" Target="../media/image3.png"/><Relationship Id="rId5" Type="http://schemas.openxmlformats.org/officeDocument/2006/relationships/tags" Target="../tags/tag640.xml"/><Relationship Id="rId4" Type="http://schemas.openxmlformats.org/officeDocument/2006/relationships/image" Target="../media/image2.png"/><Relationship Id="rId3" Type="http://schemas.openxmlformats.org/officeDocument/2006/relationships/tags" Target="../tags/tag639.xml"/><Relationship Id="rId2" Type="http://schemas.openxmlformats.org/officeDocument/2006/relationships/tags" Target="../tags/tag638.xml"/><Relationship Id="rId12" Type="http://schemas.openxmlformats.org/officeDocument/2006/relationships/tags" Target="../tags/tag646.xml"/><Relationship Id="rId11" Type="http://schemas.openxmlformats.org/officeDocument/2006/relationships/tags" Target="../tags/tag645.xml"/><Relationship Id="rId10" Type="http://schemas.openxmlformats.org/officeDocument/2006/relationships/tags" Target="../tags/tag644.xml"/><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9" Type="http://schemas.openxmlformats.org/officeDocument/2006/relationships/tags" Target="../tags/tag652.xml"/><Relationship Id="rId8" Type="http://schemas.openxmlformats.org/officeDocument/2006/relationships/tags" Target="../tags/tag651.xml"/><Relationship Id="rId7" Type="http://schemas.openxmlformats.org/officeDocument/2006/relationships/tags" Target="../tags/tag650.xml"/><Relationship Id="rId6" Type="http://schemas.openxmlformats.org/officeDocument/2006/relationships/image" Target="../media/image3.png"/><Relationship Id="rId5" Type="http://schemas.openxmlformats.org/officeDocument/2006/relationships/tags" Target="../tags/tag649.xml"/><Relationship Id="rId4" Type="http://schemas.openxmlformats.org/officeDocument/2006/relationships/image" Target="../media/image2.png"/><Relationship Id="rId3" Type="http://schemas.openxmlformats.org/officeDocument/2006/relationships/tags" Target="../tags/tag648.xml"/><Relationship Id="rId2" Type="http://schemas.openxmlformats.org/officeDocument/2006/relationships/tags" Target="../tags/tag647.xml"/><Relationship Id="rId14" Type="http://schemas.openxmlformats.org/officeDocument/2006/relationships/tags" Target="../tags/tag657.xml"/><Relationship Id="rId13" Type="http://schemas.openxmlformats.org/officeDocument/2006/relationships/tags" Target="../tags/tag656.xml"/><Relationship Id="rId12" Type="http://schemas.openxmlformats.org/officeDocument/2006/relationships/tags" Target="../tags/tag655.xml"/><Relationship Id="rId11" Type="http://schemas.openxmlformats.org/officeDocument/2006/relationships/tags" Target="../tags/tag654.xml"/><Relationship Id="rId10" Type="http://schemas.openxmlformats.org/officeDocument/2006/relationships/tags" Target="../tags/tag653.xml"/><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9" Type="http://schemas.openxmlformats.org/officeDocument/2006/relationships/tags" Target="../tags/tag662.xml"/><Relationship Id="rId8" Type="http://schemas.openxmlformats.org/officeDocument/2006/relationships/image" Target="../media/image7.png"/><Relationship Id="rId7" Type="http://schemas.openxmlformats.org/officeDocument/2006/relationships/tags" Target="../tags/tag661.xml"/><Relationship Id="rId6" Type="http://schemas.openxmlformats.org/officeDocument/2006/relationships/image" Target="../media/image6.png"/><Relationship Id="rId5" Type="http://schemas.openxmlformats.org/officeDocument/2006/relationships/tags" Target="../tags/tag660.xml"/><Relationship Id="rId4" Type="http://schemas.openxmlformats.org/officeDocument/2006/relationships/image" Target="../media/image5.png"/><Relationship Id="rId3" Type="http://schemas.openxmlformats.org/officeDocument/2006/relationships/tags" Target="../tags/tag659.xml"/><Relationship Id="rId2" Type="http://schemas.openxmlformats.org/officeDocument/2006/relationships/tags" Target="../tags/tag658.xml"/><Relationship Id="rId12" Type="http://schemas.openxmlformats.org/officeDocument/2006/relationships/tags" Target="../tags/tag665.xml"/><Relationship Id="rId11" Type="http://schemas.openxmlformats.org/officeDocument/2006/relationships/tags" Target="../tags/tag664.xml"/><Relationship Id="rId10" Type="http://schemas.openxmlformats.org/officeDocument/2006/relationships/tags" Target="../tags/tag663.xml"/><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4" Type="http://schemas.openxmlformats.org/officeDocument/2006/relationships/tags" Target="../tags/tag668.xml"/><Relationship Id="rId3" Type="http://schemas.openxmlformats.org/officeDocument/2006/relationships/tags" Target="../tags/tag667.xml"/><Relationship Id="rId2" Type="http://schemas.openxmlformats.org/officeDocument/2006/relationships/tags" Target="../tags/tag666.xml"/><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674.xml"/><Relationship Id="rId8" Type="http://schemas.openxmlformats.org/officeDocument/2006/relationships/tags" Target="../tags/tag673.xml"/><Relationship Id="rId7" Type="http://schemas.openxmlformats.org/officeDocument/2006/relationships/tags" Target="../tags/tag672.xml"/><Relationship Id="rId6" Type="http://schemas.openxmlformats.org/officeDocument/2006/relationships/image" Target="../media/image3.png"/><Relationship Id="rId5" Type="http://schemas.openxmlformats.org/officeDocument/2006/relationships/tags" Target="../tags/tag671.xml"/><Relationship Id="rId4" Type="http://schemas.openxmlformats.org/officeDocument/2006/relationships/image" Target="../media/image2.png"/><Relationship Id="rId3" Type="http://schemas.openxmlformats.org/officeDocument/2006/relationships/tags" Target="../tags/tag670.xml"/><Relationship Id="rId2" Type="http://schemas.openxmlformats.org/officeDocument/2006/relationships/tags" Target="../tags/tag669.xml"/><Relationship Id="rId12" Type="http://schemas.openxmlformats.org/officeDocument/2006/relationships/tags" Target="../tags/tag677.xml"/><Relationship Id="rId11" Type="http://schemas.openxmlformats.org/officeDocument/2006/relationships/tags" Target="../tags/tag676.xml"/><Relationship Id="rId10" Type="http://schemas.openxmlformats.org/officeDocument/2006/relationships/tags" Target="../tags/tag675.xml"/><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9" Type="http://schemas.openxmlformats.org/officeDocument/2006/relationships/tags" Target="../tags/tag683.xml"/><Relationship Id="rId8" Type="http://schemas.openxmlformats.org/officeDocument/2006/relationships/tags" Target="../tags/tag682.xml"/><Relationship Id="rId7" Type="http://schemas.openxmlformats.org/officeDocument/2006/relationships/image" Target="../media/image3.png"/><Relationship Id="rId6" Type="http://schemas.openxmlformats.org/officeDocument/2006/relationships/tags" Target="../tags/tag681.xml"/><Relationship Id="rId5" Type="http://schemas.openxmlformats.org/officeDocument/2006/relationships/image" Target="../media/image2.png"/><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2" Type="http://schemas.openxmlformats.org/officeDocument/2006/relationships/tags" Target="../tags/tag686.xml"/><Relationship Id="rId11" Type="http://schemas.openxmlformats.org/officeDocument/2006/relationships/tags" Target="../tags/tag685.xml"/><Relationship Id="rId10" Type="http://schemas.openxmlformats.org/officeDocument/2006/relationships/tags" Target="../tags/tag684.xml"/><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9" Type="http://schemas.openxmlformats.org/officeDocument/2006/relationships/tags" Target="../tags/tag692.xml"/><Relationship Id="rId8" Type="http://schemas.openxmlformats.org/officeDocument/2006/relationships/tags" Target="../tags/tag691.xml"/><Relationship Id="rId7" Type="http://schemas.openxmlformats.org/officeDocument/2006/relationships/image" Target="../media/image3.png"/><Relationship Id="rId6" Type="http://schemas.openxmlformats.org/officeDocument/2006/relationships/tags" Target="../tags/tag690.xml"/><Relationship Id="rId5" Type="http://schemas.openxmlformats.org/officeDocument/2006/relationships/image" Target="../media/image2.png"/><Relationship Id="rId4" Type="http://schemas.openxmlformats.org/officeDocument/2006/relationships/tags" Target="../tags/tag689.xml"/><Relationship Id="rId3" Type="http://schemas.openxmlformats.org/officeDocument/2006/relationships/tags" Target="../tags/tag688.xml"/><Relationship Id="rId2" Type="http://schemas.openxmlformats.org/officeDocument/2006/relationships/tags" Target="../tags/tag687.xml"/><Relationship Id="rId11" Type="http://schemas.openxmlformats.org/officeDocument/2006/relationships/tags" Target="../tags/tag694.xml"/><Relationship Id="rId10" Type="http://schemas.openxmlformats.org/officeDocument/2006/relationships/tags" Target="../tags/tag693.xml"/><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701.xml"/><Relationship Id="rId8" Type="http://schemas.openxmlformats.org/officeDocument/2006/relationships/tags" Target="../tags/tag700.xml"/><Relationship Id="rId7" Type="http://schemas.openxmlformats.org/officeDocument/2006/relationships/tags" Target="../tags/tag699.xml"/><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media/image1.png"/><Relationship Id="rId3" Type="http://schemas.openxmlformats.org/officeDocument/2006/relationships/tags" Target="../tags/tag696.xml"/><Relationship Id="rId2" Type="http://schemas.openxmlformats.org/officeDocument/2006/relationships/tags" Target="../tags/tag695.xml"/><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707.xml"/><Relationship Id="rId8" Type="http://schemas.openxmlformats.org/officeDocument/2006/relationships/tags" Target="../tags/tag706.xml"/><Relationship Id="rId7" Type="http://schemas.openxmlformats.org/officeDocument/2006/relationships/tags" Target="../tags/tag705.xml"/><Relationship Id="rId6" Type="http://schemas.openxmlformats.org/officeDocument/2006/relationships/tags" Target="../tags/tag704.xml"/><Relationship Id="rId5" Type="http://schemas.openxmlformats.org/officeDocument/2006/relationships/image" Target="../media/image3.png"/><Relationship Id="rId4" Type="http://schemas.openxmlformats.org/officeDocument/2006/relationships/tags" Target="../tags/tag703.xml"/><Relationship Id="rId3" Type="http://schemas.openxmlformats.org/officeDocument/2006/relationships/image" Target="../media/image2.png"/><Relationship Id="rId2" Type="http://schemas.openxmlformats.org/officeDocument/2006/relationships/tags" Target="../tags/tag702.xml"/><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6130" y="98425"/>
            <a:ext cx="1344930" cy="1147445"/>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195" y="5821045"/>
            <a:ext cx="1000760" cy="107315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ym typeface="+mn-ea"/>
            </a:endParaRPr>
          </a:p>
        </p:txBody>
      </p:sp>
      <p:pic>
        <p:nvPicPr>
          <p:cNvPr id="10"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5611906"/>
            <a:ext cx="1344706" cy="1147482"/>
          </a:xfrm>
          <a:prstGeom prst="rect">
            <a:avLst/>
          </a:prstGeom>
        </p:spPr>
      </p:pic>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5"/>
            </p:custDataLst>
          </p:nvPr>
        </p:nvPicPr>
        <p:blipFill rotWithShape="1">
          <a:blip r:embed="rId6"/>
          <a:srcRect b="-5355"/>
          <a:stretch>
            <a:fillRect/>
          </a:stretch>
        </p:blipFill>
        <p:spPr>
          <a:xfrm flipH="1">
            <a:off x="0" y="10800"/>
            <a:ext cx="2187389" cy="62640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2" name="稻壳儿春秋广告/盗版必究        原创来源：http://chn.docer.com/works?userid=199329941#!/work_time"/>
          <p:cNvPicPr>
            <a:picLocks noChangeAspect="1"/>
          </p:cNvPicPr>
          <p:nvPr userDrawn="1">
            <p:custDataLst>
              <p:tags r:id="rId11"/>
            </p:custDataLst>
          </p:nvPr>
        </p:nvPicPr>
        <p:blipFill rotWithShape="1">
          <a:blip r:embed="rId12"/>
          <a:srcRect/>
          <a:stretch>
            <a:fillRect/>
          </a:stretch>
        </p:blipFill>
        <p:spPr>
          <a:xfrm rot="16200000" flipV="1">
            <a:off x="10945906" y="5611906"/>
            <a:ext cx="1344706" cy="1147482"/>
          </a:xfrm>
          <a:prstGeom prst="rect">
            <a:avLst/>
          </a:prstGeom>
        </p:spPr>
      </p:pic>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b="-682"/>
          <a:stretch>
            <a:fillRect/>
          </a:stretch>
        </p:blipFill>
        <p:spPr>
          <a:xfrm flipV="1">
            <a:off x="5010150" y="5469255"/>
            <a:ext cx="8704580" cy="1388745"/>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4"/>
          <a:srcRect b="-682"/>
          <a:stretch>
            <a:fillRect/>
          </a:stretch>
        </p:blipFill>
        <p:spPr>
          <a:xfrm flipH="1">
            <a:off x="-1522730" y="0"/>
            <a:ext cx="8704580" cy="1388745"/>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4420" y="0"/>
            <a:ext cx="12196420" cy="6858000"/>
            <a:chOff x="-4420" y="0"/>
            <a:chExt cx="12196420" cy="6858000"/>
          </a:xfrm>
        </p:grpSpPr>
        <p:pic>
          <p:nvPicPr>
            <p:cNvPr id="11" name="图片 10"/>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12" name="图片 11"/>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487814" y="2380343"/>
            <a:ext cx="7216373" cy="1092591"/>
          </a:xfrm>
        </p:spPr>
        <p:txBody>
          <a:bodyPr lIns="90000" tIns="46800" rIns="90000" bIns="0" anchor="b" anchorCtr="0">
            <a:normAutofit/>
          </a:bodyPr>
          <a:lstStyle>
            <a:lvl1pPr algn="ctr">
              <a:defRPr sz="5400" spc="600" baseline="0">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487814" y="3534169"/>
            <a:ext cx="7216373" cy="664212"/>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 name="文本占位符 9"/>
          <p:cNvSpPr>
            <a:spLocks noGrp="1"/>
          </p:cNvSpPr>
          <p:nvPr>
            <p:ph type="body" sz="quarter" idx="13" hasCustomPrompt="1"/>
            <p:custDataLst>
              <p:tags r:id="rId11"/>
            </p:custDataLst>
          </p:nvPr>
        </p:nvSpPr>
        <p:spPr>
          <a:xfrm>
            <a:off x="4116000"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23" name="文本占位符 22"/>
          <p:cNvSpPr>
            <a:spLocks noGrp="1"/>
          </p:cNvSpPr>
          <p:nvPr>
            <p:ph type="body" sz="quarter" idx="14" hasCustomPrompt="1"/>
            <p:custDataLst>
              <p:tags r:id="rId12"/>
            </p:custDataLst>
          </p:nvPr>
        </p:nvSpPr>
        <p:spPr>
          <a:xfrm>
            <a:off x="6197705"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 y="0"/>
            <a:ext cx="12191998" cy="6857998"/>
            <a:chOff x="2" y="0"/>
            <a:chExt cx="12191998" cy="6857998"/>
          </a:xfrm>
        </p:grpSpPr>
        <p:pic>
          <p:nvPicPr>
            <p:cNvPr id="8"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userDrawn="1">
            <p:custDataLst>
              <p:tags r:id="rId2"/>
            </p:custDataLst>
          </p:nvPr>
        </p:nvCxnSpPr>
        <p:spPr>
          <a:xfrm>
            <a:off x="5986130" y="4926834"/>
            <a:ext cx="219740"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flipH="1">
            <a:off x="0" y="0"/>
            <a:ext cx="12192000" cy="3147147"/>
          </a:xfrm>
          <a:prstGeom prst="rect">
            <a:avLst/>
          </a:prstGeom>
        </p:spPr>
      </p:pic>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678464" y="4177778"/>
            <a:ext cx="4835071" cy="713422"/>
          </a:xfrm>
        </p:spPr>
        <p:txBody>
          <a:bodyPr lIns="90000" tIns="46800" rIns="90000" bIns="0" anchor="b" anchorCtr="0">
            <a:normAutofit/>
          </a:bodyPr>
          <a:lstStyle>
            <a:lvl1pPr algn="ctr">
              <a:defRPr sz="360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3678464" y="4963457"/>
            <a:ext cx="4835071" cy="831372"/>
          </a:xfrm>
        </p:spPr>
        <p:txBody>
          <a:bodyPr lIns="90000" tIns="46800" rIns="90000" bIns="46800">
            <a:normAutofit/>
          </a:bodyPr>
          <a:lstStyle>
            <a:lvl1pPr marL="0" indent="0" algn="ctr" eaLnBrk="1" fontAlgn="auto" latinLnBrk="0" hangingPunct="1">
              <a:buNone/>
              <a:defRPr kumimoji="0" lang="zh-CN" altLang="en-US" sz="1600" b="0" i="0" u="none" strike="noStrike" kern="1200" cap="all"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400" cap="all" baseline="0">
                <a:solidFill>
                  <a:schemeClr val="tx1">
                    <a:lumMod val="85000"/>
                    <a:lumOff val="15000"/>
                  </a:schemeClr>
                </a:solidFill>
                <a:latin typeface="Arial" panose="020B0604020202020204" pitchFamily="34" charset="0"/>
                <a:ea typeface="微软雅黑" panose="020B0503020204020204" charset="-122"/>
              </a:defRPr>
            </a:lvl1pPr>
            <a:lvl2pPr>
              <a:defRPr sz="1400" cap="all" baseline="0">
                <a:solidFill>
                  <a:schemeClr val="tx1">
                    <a:lumMod val="85000"/>
                    <a:lumOff val="15000"/>
                  </a:schemeClr>
                </a:solidFill>
                <a:latin typeface="Arial" panose="020B0604020202020204" pitchFamily="34" charset="0"/>
                <a:ea typeface="微软雅黑" panose="020B0503020204020204" charset="-122"/>
              </a:defRPr>
            </a:lvl2pPr>
            <a:lvl3pPr>
              <a:defRPr sz="1400" cap="all" baseline="0">
                <a:solidFill>
                  <a:schemeClr val="tx1">
                    <a:lumMod val="85000"/>
                    <a:lumOff val="15000"/>
                  </a:schemeClr>
                </a:solidFill>
                <a:latin typeface="Arial" panose="020B0604020202020204" pitchFamily="34" charset="0"/>
                <a:ea typeface="微软雅黑" panose="020B0503020204020204" charset="-122"/>
              </a:defRPr>
            </a:lvl3pPr>
            <a:lvl4pPr>
              <a:defRPr sz="1400" cap="all" baseline="0">
                <a:solidFill>
                  <a:schemeClr val="tx1">
                    <a:lumMod val="85000"/>
                    <a:lumOff val="15000"/>
                  </a:schemeClr>
                </a:solidFill>
                <a:latin typeface="Arial" panose="020B0604020202020204" pitchFamily="34" charset="0"/>
                <a:ea typeface="微软雅黑" panose="020B0503020204020204" charset="-122"/>
              </a:defRPr>
            </a:lvl4pPr>
            <a:lvl5pPr>
              <a:defRPr sz="1400" cap="all"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p>
            <a:endParaRPr lang="zh-CN" altLang="en-US"/>
          </a:p>
        </p:txBody>
      </p:sp>
      <p:sp>
        <p:nvSpPr>
          <p:cNvPr id="7" name="灯片编号占位符 6"/>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 y="0"/>
            <a:ext cx="12191998" cy="6857998"/>
            <a:chOff x="2" y="0"/>
            <a:chExt cx="12191998" cy="6857998"/>
          </a:xfrm>
        </p:grpSpPr>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3"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p>
            <a:endParaRPr lang="zh-CN" altLang="en-US"/>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1"/>
            <a:ext cx="12192000" cy="6858000"/>
            <a:chOff x="0" y="-1"/>
            <a:chExt cx="12192000" cy="6858000"/>
          </a:xfrm>
        </p:grpSpPr>
        <p:pic>
          <p:nvPicPr>
            <p:cNvPr id="8" name="稻壳儿春秋广告/盗版必究        原创来源：http://chn.docer.com/works?userid=199329941#!/work_time"/>
            <p:cNvPicPr>
              <a:picLocks noChangeAspect="1"/>
            </p:cNvPicPr>
            <p:nvPr>
              <p:custDataLst>
                <p:tags r:id="rId3"/>
              </p:custDataLst>
            </p:nvPr>
          </p:nvPicPr>
          <p:blipFill rotWithShape="1">
            <a:blip r:embed="rId4"/>
            <a:srcRect/>
            <a:stretch>
              <a:fillRect/>
            </a:stretch>
          </p:blipFill>
          <p:spPr>
            <a:xfrm rot="5400000">
              <a:off x="9969145" y="4635145"/>
              <a:ext cx="2147009" cy="2298700"/>
            </a:xfrm>
            <a:prstGeom prst="rect">
              <a:avLst/>
            </a:prstGeom>
          </p:spPr>
        </p:pic>
        <p:pic>
          <p:nvPicPr>
            <p:cNvPr id="9" name="稻壳儿春秋广告/盗版必究        原创来源：http://chn.docer.com/works?userid=199329941#!/work_time"/>
            <p:cNvPicPr>
              <a:picLocks noChangeAspect="1"/>
            </p:cNvPicPr>
            <p:nvPr>
              <p:custDataLst>
                <p:tags r:id="rId5"/>
              </p:custDataLst>
            </p:nvPr>
          </p:nvPicPr>
          <p:blipFill rotWithShape="1">
            <a:blip r:embed="rId6"/>
            <a:srcRect/>
            <a:stretch>
              <a:fillRect/>
            </a:stretch>
          </p:blipFill>
          <p:spPr>
            <a:xfrm rot="16200000" flipH="1">
              <a:off x="92570" y="-92571"/>
              <a:ext cx="2552700" cy="2737839"/>
            </a:xfrm>
            <a:prstGeom prst="rect">
              <a:avLst/>
            </a:prstGeom>
          </p:spPr>
        </p:pic>
      </p:grpSp>
      <p:pic>
        <p:nvPicPr>
          <p:cNvPr id="6" name="稻壳儿春秋广告/盗版必究        原创来源：http://chn.docer.com/works?userid=199329941#!/work_time"/>
          <p:cNvPicPr>
            <a:picLocks noChangeAspect="1"/>
          </p:cNvPicPr>
          <p:nvPr userDrawn="1">
            <p:custDataLst>
              <p:tags r:id="rId7"/>
            </p:custDataLst>
          </p:nvPr>
        </p:nvPicPr>
        <p:blipFill rotWithShape="1">
          <a:blip r:embed="rId8"/>
          <a:srcRect/>
          <a:stretch>
            <a:fillRect/>
          </a:stretch>
        </p:blipFill>
        <p:spPr>
          <a:xfrm rot="16200000" flipV="1">
            <a:off x="10738810" y="5404809"/>
            <a:ext cx="1402336" cy="1504043"/>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4420" y="0"/>
            <a:ext cx="12196420" cy="6858000"/>
            <a:chOff x="-4420" y="0"/>
            <a:chExt cx="12196420" cy="6858000"/>
          </a:xfrm>
        </p:grpSpPr>
        <p:pic>
          <p:nvPicPr>
            <p:cNvPr id="7" name="图片 6"/>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8" name="图片 7"/>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2" name="标题 1"/>
          <p:cNvSpPr>
            <a:spLocks noGrp="1"/>
          </p:cNvSpPr>
          <p:nvPr>
            <p:ph type="title" hasCustomPrompt="1"/>
            <p:custDataLst>
              <p:tags r:id="rId6"/>
            </p:custDataLst>
          </p:nvPr>
        </p:nvSpPr>
        <p:spPr>
          <a:xfrm>
            <a:off x="2582840" y="2606026"/>
            <a:ext cx="7026319" cy="164594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5400000" flipH="1" flipV="1">
            <a:off x="36195" y="5821045"/>
            <a:ext cx="1000760" cy="1073150"/>
          </a:xfrm>
          <a:prstGeom prst="rect">
            <a:avLst/>
          </a:prstGeom>
        </p:spPr>
      </p:pic>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6130" y="98425"/>
            <a:ext cx="1344930" cy="1147445"/>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195" y="5821045"/>
            <a:ext cx="1000760" cy="107315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4420" y="0"/>
            <a:ext cx="12196420" cy="6858000"/>
            <a:chOff x="-4420" y="0"/>
            <a:chExt cx="12196420" cy="6858000"/>
          </a:xfrm>
        </p:grpSpPr>
        <p:pic>
          <p:nvPicPr>
            <p:cNvPr id="11" name="图片 10"/>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12" name="图片 11"/>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487814" y="2380343"/>
            <a:ext cx="7216373" cy="1092591"/>
          </a:xfrm>
        </p:spPr>
        <p:txBody>
          <a:bodyPr lIns="90000" tIns="46800" rIns="90000" bIns="0" anchor="b" anchorCtr="0">
            <a:normAutofit/>
          </a:bodyPr>
          <a:lstStyle>
            <a:lvl1pPr algn="ctr">
              <a:defRPr sz="5400" spc="600" baseline="0">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487814" y="3534169"/>
            <a:ext cx="7216373" cy="664212"/>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 name="文本占位符 9"/>
          <p:cNvSpPr>
            <a:spLocks noGrp="1"/>
          </p:cNvSpPr>
          <p:nvPr>
            <p:ph type="body" sz="quarter" idx="13" hasCustomPrompt="1"/>
            <p:custDataLst>
              <p:tags r:id="rId11"/>
            </p:custDataLst>
          </p:nvPr>
        </p:nvSpPr>
        <p:spPr>
          <a:xfrm>
            <a:off x="4116000"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23" name="文本占位符 22"/>
          <p:cNvSpPr>
            <a:spLocks noGrp="1"/>
          </p:cNvSpPr>
          <p:nvPr>
            <p:ph type="body" sz="quarter" idx="14" hasCustomPrompt="1"/>
            <p:custDataLst>
              <p:tags r:id="rId12"/>
            </p:custDataLst>
          </p:nvPr>
        </p:nvSpPr>
        <p:spPr>
          <a:xfrm>
            <a:off x="6197705"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ym typeface="+mn-ea"/>
            </a:endParaRPr>
          </a:p>
        </p:txBody>
      </p:sp>
      <p:pic>
        <p:nvPicPr>
          <p:cNvPr id="10"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5611906"/>
            <a:ext cx="1344706" cy="1147482"/>
          </a:xfrm>
          <a:prstGeom prst="rect">
            <a:avLst/>
          </a:prstGeom>
        </p:spPr>
      </p:pic>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5"/>
            </p:custDataLst>
          </p:nvPr>
        </p:nvPicPr>
        <p:blipFill rotWithShape="1">
          <a:blip r:embed="rId6"/>
          <a:srcRect b="-5355"/>
          <a:stretch>
            <a:fillRect/>
          </a:stretch>
        </p:blipFill>
        <p:spPr>
          <a:xfrm flipH="1">
            <a:off x="0" y="10800"/>
            <a:ext cx="2187389" cy="62640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2" name="稻壳儿春秋广告/盗版必究        原创来源：http://chn.docer.com/works?userid=199329941#!/work_time"/>
          <p:cNvPicPr>
            <a:picLocks noChangeAspect="1"/>
          </p:cNvPicPr>
          <p:nvPr userDrawn="1">
            <p:custDataLst>
              <p:tags r:id="rId11"/>
            </p:custDataLst>
          </p:nvPr>
        </p:nvPicPr>
        <p:blipFill rotWithShape="1">
          <a:blip r:embed="rId12"/>
          <a:srcRect/>
          <a:stretch>
            <a:fillRect/>
          </a:stretch>
        </p:blipFill>
        <p:spPr>
          <a:xfrm rot="16200000" flipV="1">
            <a:off x="10945906" y="5611906"/>
            <a:ext cx="1344706" cy="1147482"/>
          </a:xfrm>
          <a:prstGeom prst="rect">
            <a:avLst/>
          </a:prstGeom>
        </p:spPr>
      </p:pic>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b="-682"/>
          <a:stretch>
            <a:fillRect/>
          </a:stretch>
        </p:blipFill>
        <p:spPr>
          <a:xfrm flipV="1">
            <a:off x="5010150" y="5469255"/>
            <a:ext cx="8704580" cy="1388745"/>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4"/>
          <a:srcRect b="-682"/>
          <a:stretch>
            <a:fillRect/>
          </a:stretch>
        </p:blipFill>
        <p:spPr>
          <a:xfrm flipH="1">
            <a:off x="-1522730" y="0"/>
            <a:ext cx="8704580" cy="1388745"/>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 y="0"/>
            <a:ext cx="12191998" cy="6857998"/>
            <a:chOff x="2" y="0"/>
            <a:chExt cx="12191998" cy="6857998"/>
          </a:xfrm>
        </p:grpSpPr>
        <p:pic>
          <p:nvPicPr>
            <p:cNvPr id="8"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userDrawn="1">
            <p:custDataLst>
              <p:tags r:id="rId2"/>
            </p:custDataLst>
          </p:nvPr>
        </p:nvCxnSpPr>
        <p:spPr>
          <a:xfrm>
            <a:off x="5986130" y="4926834"/>
            <a:ext cx="219740"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flipH="1">
            <a:off x="0" y="0"/>
            <a:ext cx="12192000" cy="3147147"/>
          </a:xfrm>
          <a:prstGeom prst="rect">
            <a:avLst/>
          </a:prstGeom>
        </p:spPr>
      </p:pic>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678464" y="4177778"/>
            <a:ext cx="4835071" cy="713422"/>
          </a:xfrm>
        </p:spPr>
        <p:txBody>
          <a:bodyPr lIns="90000" tIns="46800" rIns="90000" bIns="0" anchor="b" anchorCtr="0">
            <a:normAutofit/>
          </a:bodyPr>
          <a:lstStyle>
            <a:lvl1pPr algn="ctr">
              <a:defRPr sz="360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3678464" y="4963457"/>
            <a:ext cx="4835071" cy="831372"/>
          </a:xfrm>
        </p:spPr>
        <p:txBody>
          <a:bodyPr lIns="90000" tIns="46800" rIns="90000" bIns="46800">
            <a:normAutofit/>
          </a:bodyPr>
          <a:lstStyle>
            <a:lvl1pPr marL="0" indent="0" algn="ctr" eaLnBrk="1" fontAlgn="auto" latinLnBrk="0" hangingPunct="1">
              <a:buNone/>
              <a:defRPr kumimoji="0" lang="zh-CN" altLang="en-US" sz="1600" b="0" i="0" u="none" strike="noStrike" kern="1200" cap="all"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400" cap="all" baseline="0">
                <a:solidFill>
                  <a:schemeClr val="tx1">
                    <a:lumMod val="85000"/>
                    <a:lumOff val="15000"/>
                  </a:schemeClr>
                </a:solidFill>
                <a:latin typeface="Arial" panose="020B0604020202020204" pitchFamily="34" charset="0"/>
                <a:ea typeface="微软雅黑" panose="020B0503020204020204" charset="-122"/>
              </a:defRPr>
            </a:lvl1pPr>
            <a:lvl2pPr>
              <a:defRPr sz="1400" cap="all" baseline="0">
                <a:solidFill>
                  <a:schemeClr val="tx1">
                    <a:lumMod val="85000"/>
                    <a:lumOff val="15000"/>
                  </a:schemeClr>
                </a:solidFill>
                <a:latin typeface="Arial" panose="020B0604020202020204" pitchFamily="34" charset="0"/>
                <a:ea typeface="微软雅黑" panose="020B0503020204020204" charset="-122"/>
              </a:defRPr>
            </a:lvl2pPr>
            <a:lvl3pPr>
              <a:defRPr sz="1400" cap="all" baseline="0">
                <a:solidFill>
                  <a:schemeClr val="tx1">
                    <a:lumMod val="85000"/>
                    <a:lumOff val="15000"/>
                  </a:schemeClr>
                </a:solidFill>
                <a:latin typeface="Arial" panose="020B0604020202020204" pitchFamily="34" charset="0"/>
                <a:ea typeface="微软雅黑" panose="020B0503020204020204" charset="-122"/>
              </a:defRPr>
            </a:lvl3pPr>
            <a:lvl4pPr>
              <a:defRPr sz="1400" cap="all" baseline="0">
                <a:solidFill>
                  <a:schemeClr val="tx1">
                    <a:lumMod val="85000"/>
                    <a:lumOff val="15000"/>
                  </a:schemeClr>
                </a:solidFill>
                <a:latin typeface="Arial" panose="020B0604020202020204" pitchFamily="34" charset="0"/>
                <a:ea typeface="微软雅黑" panose="020B0503020204020204" charset="-122"/>
              </a:defRPr>
            </a:lvl4pPr>
            <a:lvl5pPr>
              <a:defRPr sz="1400" cap="all"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p>
            <a:endParaRPr lang="zh-CN" altLang="en-US"/>
          </a:p>
        </p:txBody>
      </p:sp>
      <p:sp>
        <p:nvSpPr>
          <p:cNvPr id="7" name="灯片编号占位符 6"/>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 y="0"/>
            <a:ext cx="12191998" cy="6857998"/>
            <a:chOff x="2" y="0"/>
            <a:chExt cx="12191998" cy="6857998"/>
          </a:xfrm>
        </p:grpSpPr>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3"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p>
            <a:endParaRPr lang="zh-CN" altLang="en-US"/>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1"/>
            <a:ext cx="12192000" cy="6858000"/>
            <a:chOff x="0" y="-1"/>
            <a:chExt cx="12192000" cy="6858000"/>
          </a:xfrm>
        </p:grpSpPr>
        <p:pic>
          <p:nvPicPr>
            <p:cNvPr id="8" name="稻壳儿春秋广告/盗版必究        原创来源：http://chn.docer.com/works?userid=199329941#!/work_time"/>
            <p:cNvPicPr>
              <a:picLocks noChangeAspect="1"/>
            </p:cNvPicPr>
            <p:nvPr>
              <p:custDataLst>
                <p:tags r:id="rId3"/>
              </p:custDataLst>
            </p:nvPr>
          </p:nvPicPr>
          <p:blipFill rotWithShape="1">
            <a:blip r:embed="rId4"/>
            <a:srcRect/>
            <a:stretch>
              <a:fillRect/>
            </a:stretch>
          </p:blipFill>
          <p:spPr>
            <a:xfrm rot="5400000">
              <a:off x="9969145" y="4635145"/>
              <a:ext cx="2147009" cy="2298700"/>
            </a:xfrm>
            <a:prstGeom prst="rect">
              <a:avLst/>
            </a:prstGeom>
          </p:spPr>
        </p:pic>
        <p:pic>
          <p:nvPicPr>
            <p:cNvPr id="9" name="稻壳儿春秋广告/盗版必究        原创来源：http://chn.docer.com/works?userid=199329941#!/work_time"/>
            <p:cNvPicPr>
              <a:picLocks noChangeAspect="1"/>
            </p:cNvPicPr>
            <p:nvPr>
              <p:custDataLst>
                <p:tags r:id="rId5"/>
              </p:custDataLst>
            </p:nvPr>
          </p:nvPicPr>
          <p:blipFill rotWithShape="1">
            <a:blip r:embed="rId6"/>
            <a:srcRect/>
            <a:stretch>
              <a:fillRect/>
            </a:stretch>
          </p:blipFill>
          <p:spPr>
            <a:xfrm rot="16200000" flipH="1">
              <a:off x="92570" y="-92571"/>
              <a:ext cx="2552700" cy="2737839"/>
            </a:xfrm>
            <a:prstGeom prst="rect">
              <a:avLst/>
            </a:prstGeom>
          </p:spPr>
        </p:pic>
      </p:grpSp>
      <p:pic>
        <p:nvPicPr>
          <p:cNvPr id="6" name="稻壳儿春秋广告/盗版必究        原创来源：http://chn.docer.com/works?userid=199329941#!/work_time"/>
          <p:cNvPicPr>
            <a:picLocks noChangeAspect="1"/>
          </p:cNvPicPr>
          <p:nvPr userDrawn="1">
            <p:custDataLst>
              <p:tags r:id="rId7"/>
            </p:custDataLst>
          </p:nvPr>
        </p:nvPicPr>
        <p:blipFill rotWithShape="1">
          <a:blip r:embed="rId8"/>
          <a:srcRect/>
          <a:stretch>
            <a:fillRect/>
          </a:stretch>
        </p:blipFill>
        <p:spPr>
          <a:xfrm rot="16200000" flipV="1">
            <a:off x="10738810" y="5404809"/>
            <a:ext cx="1402336" cy="1504043"/>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4420" y="0"/>
            <a:ext cx="12196420" cy="6858000"/>
            <a:chOff x="-4420" y="0"/>
            <a:chExt cx="12196420" cy="6858000"/>
          </a:xfrm>
        </p:grpSpPr>
        <p:pic>
          <p:nvPicPr>
            <p:cNvPr id="7" name="图片 6"/>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8" name="图片 7"/>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2" name="标题 1"/>
          <p:cNvSpPr>
            <a:spLocks noGrp="1"/>
          </p:cNvSpPr>
          <p:nvPr>
            <p:ph type="title" hasCustomPrompt="1"/>
            <p:custDataLst>
              <p:tags r:id="rId6"/>
            </p:custDataLst>
          </p:nvPr>
        </p:nvSpPr>
        <p:spPr>
          <a:xfrm>
            <a:off x="2582840" y="2606026"/>
            <a:ext cx="7026319" cy="164594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5400000" flipH="1" flipV="1">
            <a:off x="36195" y="5821045"/>
            <a:ext cx="1000760" cy="1073150"/>
          </a:xfrm>
          <a:prstGeom prst="rect">
            <a:avLst/>
          </a:prstGeom>
        </p:spPr>
      </p:pic>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6130" y="98425"/>
            <a:ext cx="1344930" cy="1147445"/>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195" y="5821045"/>
            <a:ext cx="1000760" cy="107315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ym typeface="+mn-ea"/>
            </a:endParaRPr>
          </a:p>
        </p:txBody>
      </p:sp>
      <p:pic>
        <p:nvPicPr>
          <p:cNvPr id="10"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5611906"/>
            <a:ext cx="1344706" cy="1147482"/>
          </a:xfrm>
          <a:prstGeom prst="rect">
            <a:avLst/>
          </a:prstGeom>
        </p:spPr>
      </p:pic>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5"/>
            </p:custDataLst>
          </p:nvPr>
        </p:nvPicPr>
        <p:blipFill rotWithShape="1">
          <a:blip r:embed="rId6"/>
          <a:srcRect b="-5355"/>
          <a:stretch>
            <a:fillRect/>
          </a:stretch>
        </p:blipFill>
        <p:spPr>
          <a:xfrm flipH="1">
            <a:off x="0" y="10800"/>
            <a:ext cx="2187389" cy="62640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2" name="稻壳儿春秋广告/盗版必究        原创来源：http://chn.docer.com/works?userid=199329941#!/work_time"/>
          <p:cNvPicPr>
            <a:picLocks noChangeAspect="1"/>
          </p:cNvPicPr>
          <p:nvPr userDrawn="1">
            <p:custDataLst>
              <p:tags r:id="rId11"/>
            </p:custDataLst>
          </p:nvPr>
        </p:nvPicPr>
        <p:blipFill rotWithShape="1">
          <a:blip r:embed="rId12"/>
          <a:srcRect/>
          <a:stretch>
            <a:fillRect/>
          </a:stretch>
        </p:blipFill>
        <p:spPr>
          <a:xfrm rot="16200000" flipV="1">
            <a:off x="10945906" y="5611906"/>
            <a:ext cx="1344706" cy="1147482"/>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b="-682"/>
          <a:stretch>
            <a:fillRect/>
          </a:stretch>
        </p:blipFill>
        <p:spPr>
          <a:xfrm flipV="1">
            <a:off x="5010150" y="5469255"/>
            <a:ext cx="8704580" cy="1388745"/>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4"/>
          <a:srcRect b="-682"/>
          <a:stretch>
            <a:fillRect/>
          </a:stretch>
        </p:blipFill>
        <p:spPr>
          <a:xfrm flipH="1">
            <a:off x="-1522730" y="0"/>
            <a:ext cx="8704580" cy="1388745"/>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4420" y="0"/>
            <a:ext cx="12196420" cy="6858000"/>
            <a:chOff x="-4420" y="0"/>
            <a:chExt cx="12196420" cy="6858000"/>
          </a:xfrm>
        </p:grpSpPr>
        <p:pic>
          <p:nvPicPr>
            <p:cNvPr id="11" name="图片 10"/>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12" name="图片 11"/>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487814" y="2380343"/>
            <a:ext cx="7216373" cy="1092591"/>
          </a:xfrm>
        </p:spPr>
        <p:txBody>
          <a:bodyPr lIns="90000" tIns="46800" rIns="90000" bIns="0" anchor="b" anchorCtr="0">
            <a:normAutofit/>
          </a:bodyPr>
          <a:lstStyle>
            <a:lvl1pPr algn="ctr">
              <a:defRPr sz="5400" spc="600" baseline="0">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487814" y="3534169"/>
            <a:ext cx="7216373" cy="664212"/>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 name="文本占位符 9"/>
          <p:cNvSpPr>
            <a:spLocks noGrp="1"/>
          </p:cNvSpPr>
          <p:nvPr>
            <p:ph type="body" sz="quarter" idx="13" hasCustomPrompt="1"/>
            <p:custDataLst>
              <p:tags r:id="rId11"/>
            </p:custDataLst>
          </p:nvPr>
        </p:nvSpPr>
        <p:spPr>
          <a:xfrm>
            <a:off x="4116000"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23" name="文本占位符 22"/>
          <p:cNvSpPr>
            <a:spLocks noGrp="1"/>
          </p:cNvSpPr>
          <p:nvPr>
            <p:ph type="body" sz="quarter" idx="14" hasCustomPrompt="1"/>
            <p:custDataLst>
              <p:tags r:id="rId12"/>
            </p:custDataLst>
          </p:nvPr>
        </p:nvSpPr>
        <p:spPr>
          <a:xfrm>
            <a:off x="6197705"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 y="0"/>
            <a:ext cx="12191998" cy="6857998"/>
            <a:chOff x="2" y="0"/>
            <a:chExt cx="12191998" cy="6857998"/>
          </a:xfrm>
        </p:grpSpPr>
        <p:pic>
          <p:nvPicPr>
            <p:cNvPr id="8"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userDrawn="1">
            <p:custDataLst>
              <p:tags r:id="rId2"/>
            </p:custDataLst>
          </p:nvPr>
        </p:nvCxnSpPr>
        <p:spPr>
          <a:xfrm>
            <a:off x="5986130" y="4926834"/>
            <a:ext cx="219740"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flipH="1">
            <a:off x="0" y="0"/>
            <a:ext cx="12192000" cy="3147147"/>
          </a:xfrm>
          <a:prstGeom prst="rect">
            <a:avLst/>
          </a:prstGeom>
        </p:spPr>
      </p:pic>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678464" y="4177778"/>
            <a:ext cx="4835071" cy="713422"/>
          </a:xfrm>
        </p:spPr>
        <p:txBody>
          <a:bodyPr lIns="90000" tIns="46800" rIns="90000" bIns="0" anchor="b" anchorCtr="0">
            <a:normAutofit/>
          </a:bodyPr>
          <a:lstStyle>
            <a:lvl1pPr algn="ctr">
              <a:defRPr sz="360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3678464" y="4963457"/>
            <a:ext cx="4835071" cy="831372"/>
          </a:xfrm>
        </p:spPr>
        <p:txBody>
          <a:bodyPr lIns="90000" tIns="46800" rIns="90000" bIns="46800">
            <a:normAutofit/>
          </a:bodyPr>
          <a:lstStyle>
            <a:lvl1pPr marL="0" indent="0" algn="ctr" eaLnBrk="1" fontAlgn="auto" latinLnBrk="0" hangingPunct="1">
              <a:buNone/>
              <a:defRPr kumimoji="0" lang="zh-CN" altLang="en-US" sz="1600" b="0" i="0" u="none" strike="noStrike" kern="1200" cap="all"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400" cap="all" baseline="0">
                <a:solidFill>
                  <a:schemeClr val="tx1">
                    <a:lumMod val="85000"/>
                    <a:lumOff val="15000"/>
                  </a:schemeClr>
                </a:solidFill>
                <a:latin typeface="Arial" panose="020B0604020202020204" pitchFamily="34" charset="0"/>
                <a:ea typeface="微软雅黑" panose="020B0503020204020204" charset="-122"/>
              </a:defRPr>
            </a:lvl1pPr>
            <a:lvl2pPr>
              <a:defRPr sz="1400" cap="all" baseline="0">
                <a:solidFill>
                  <a:schemeClr val="tx1">
                    <a:lumMod val="85000"/>
                    <a:lumOff val="15000"/>
                  </a:schemeClr>
                </a:solidFill>
                <a:latin typeface="Arial" panose="020B0604020202020204" pitchFamily="34" charset="0"/>
                <a:ea typeface="微软雅黑" panose="020B0503020204020204" charset="-122"/>
              </a:defRPr>
            </a:lvl2pPr>
            <a:lvl3pPr>
              <a:defRPr sz="1400" cap="all" baseline="0">
                <a:solidFill>
                  <a:schemeClr val="tx1">
                    <a:lumMod val="85000"/>
                    <a:lumOff val="15000"/>
                  </a:schemeClr>
                </a:solidFill>
                <a:latin typeface="Arial" panose="020B0604020202020204" pitchFamily="34" charset="0"/>
                <a:ea typeface="微软雅黑" panose="020B0503020204020204" charset="-122"/>
              </a:defRPr>
            </a:lvl3pPr>
            <a:lvl4pPr>
              <a:defRPr sz="1400" cap="all" baseline="0">
                <a:solidFill>
                  <a:schemeClr val="tx1">
                    <a:lumMod val="85000"/>
                    <a:lumOff val="15000"/>
                  </a:schemeClr>
                </a:solidFill>
                <a:latin typeface="Arial" panose="020B0604020202020204" pitchFamily="34" charset="0"/>
                <a:ea typeface="微软雅黑" panose="020B0503020204020204" charset="-122"/>
              </a:defRPr>
            </a:lvl4pPr>
            <a:lvl5pPr>
              <a:defRPr sz="1400" cap="all"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p>
            <a:endParaRPr lang="zh-CN" altLang="en-US"/>
          </a:p>
        </p:txBody>
      </p:sp>
      <p:sp>
        <p:nvSpPr>
          <p:cNvPr id="7" name="灯片编号占位符 6"/>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 y="0"/>
            <a:ext cx="12191998" cy="6857998"/>
            <a:chOff x="2" y="0"/>
            <a:chExt cx="12191998" cy="6857998"/>
          </a:xfrm>
        </p:grpSpPr>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3"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p>
            <a:endParaRPr lang="zh-CN" altLang="en-US"/>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1"/>
            <a:ext cx="12192000" cy="6858000"/>
            <a:chOff x="0" y="-1"/>
            <a:chExt cx="12192000" cy="6858000"/>
          </a:xfrm>
        </p:grpSpPr>
        <p:pic>
          <p:nvPicPr>
            <p:cNvPr id="8" name="稻壳儿春秋广告/盗版必究        原创来源：http://chn.docer.com/works?userid=199329941#!/work_time"/>
            <p:cNvPicPr>
              <a:picLocks noChangeAspect="1"/>
            </p:cNvPicPr>
            <p:nvPr>
              <p:custDataLst>
                <p:tags r:id="rId3"/>
              </p:custDataLst>
            </p:nvPr>
          </p:nvPicPr>
          <p:blipFill rotWithShape="1">
            <a:blip r:embed="rId4"/>
            <a:srcRect/>
            <a:stretch>
              <a:fillRect/>
            </a:stretch>
          </p:blipFill>
          <p:spPr>
            <a:xfrm rot="5400000">
              <a:off x="9969145" y="4635145"/>
              <a:ext cx="2147009" cy="2298700"/>
            </a:xfrm>
            <a:prstGeom prst="rect">
              <a:avLst/>
            </a:prstGeom>
          </p:spPr>
        </p:pic>
        <p:pic>
          <p:nvPicPr>
            <p:cNvPr id="9" name="稻壳儿春秋广告/盗版必究        原创来源：http://chn.docer.com/works?userid=199329941#!/work_time"/>
            <p:cNvPicPr>
              <a:picLocks noChangeAspect="1"/>
            </p:cNvPicPr>
            <p:nvPr>
              <p:custDataLst>
                <p:tags r:id="rId5"/>
              </p:custDataLst>
            </p:nvPr>
          </p:nvPicPr>
          <p:blipFill rotWithShape="1">
            <a:blip r:embed="rId6"/>
            <a:srcRect/>
            <a:stretch>
              <a:fillRect/>
            </a:stretch>
          </p:blipFill>
          <p:spPr>
            <a:xfrm rot="16200000" flipH="1">
              <a:off x="92570" y="-92571"/>
              <a:ext cx="2552700" cy="2737839"/>
            </a:xfrm>
            <a:prstGeom prst="rect">
              <a:avLst/>
            </a:prstGeom>
          </p:spPr>
        </p:pic>
      </p:grpSp>
      <p:pic>
        <p:nvPicPr>
          <p:cNvPr id="6" name="稻壳儿春秋广告/盗版必究        原创来源：http://chn.docer.com/works?userid=199329941#!/work_time"/>
          <p:cNvPicPr>
            <a:picLocks noChangeAspect="1"/>
          </p:cNvPicPr>
          <p:nvPr userDrawn="1">
            <p:custDataLst>
              <p:tags r:id="rId7"/>
            </p:custDataLst>
          </p:nvPr>
        </p:nvPicPr>
        <p:blipFill rotWithShape="1">
          <a:blip r:embed="rId8"/>
          <a:srcRect/>
          <a:stretch>
            <a:fillRect/>
          </a:stretch>
        </p:blipFill>
        <p:spPr>
          <a:xfrm rot="16200000" flipV="1">
            <a:off x="10738810" y="5404809"/>
            <a:ext cx="1402336" cy="1504043"/>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4420" y="0"/>
            <a:ext cx="12196420" cy="6858000"/>
            <a:chOff x="-4420" y="0"/>
            <a:chExt cx="12196420" cy="6858000"/>
          </a:xfrm>
        </p:grpSpPr>
        <p:pic>
          <p:nvPicPr>
            <p:cNvPr id="7" name="图片 6"/>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8" name="图片 7"/>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2" name="标题 1"/>
          <p:cNvSpPr>
            <a:spLocks noGrp="1"/>
          </p:cNvSpPr>
          <p:nvPr>
            <p:ph type="title" hasCustomPrompt="1"/>
            <p:custDataLst>
              <p:tags r:id="rId6"/>
            </p:custDataLst>
          </p:nvPr>
        </p:nvSpPr>
        <p:spPr>
          <a:xfrm>
            <a:off x="2582840" y="2606026"/>
            <a:ext cx="7026319" cy="164594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5400000" flipH="1" flipV="1">
            <a:off x="36195" y="5821045"/>
            <a:ext cx="1000760" cy="1073150"/>
          </a:xfrm>
          <a:prstGeom prst="rect">
            <a:avLst/>
          </a:prstGeom>
        </p:spPr>
      </p:pic>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6130" y="98425"/>
            <a:ext cx="1344930" cy="1147445"/>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195" y="5821045"/>
            <a:ext cx="1000760" cy="107315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ym typeface="+mn-ea"/>
            </a:endParaRPr>
          </a:p>
        </p:txBody>
      </p:sp>
      <p:pic>
        <p:nvPicPr>
          <p:cNvPr id="10"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5611906"/>
            <a:ext cx="1344706" cy="1147482"/>
          </a:xfrm>
          <a:prstGeom prst="rect">
            <a:avLst/>
          </a:prstGeom>
        </p:spPr>
      </p:pic>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5"/>
            </p:custDataLst>
          </p:nvPr>
        </p:nvPicPr>
        <p:blipFill rotWithShape="1">
          <a:blip r:embed="rId6"/>
          <a:srcRect b="-5355"/>
          <a:stretch>
            <a:fillRect/>
          </a:stretch>
        </p:blipFill>
        <p:spPr>
          <a:xfrm flipH="1">
            <a:off x="0" y="10800"/>
            <a:ext cx="2187389" cy="62640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2" name="稻壳儿春秋广告/盗版必究        原创来源：http://chn.docer.com/works?userid=199329941#!/work_time"/>
          <p:cNvPicPr>
            <a:picLocks noChangeAspect="1"/>
          </p:cNvPicPr>
          <p:nvPr userDrawn="1">
            <p:custDataLst>
              <p:tags r:id="rId11"/>
            </p:custDataLst>
          </p:nvPr>
        </p:nvPicPr>
        <p:blipFill rotWithShape="1">
          <a:blip r:embed="rId12"/>
          <a:srcRect/>
          <a:stretch>
            <a:fillRect/>
          </a:stretch>
        </p:blipFill>
        <p:spPr>
          <a:xfrm rot="16200000" flipV="1">
            <a:off x="10945906" y="5611906"/>
            <a:ext cx="1344706" cy="1147482"/>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b="-682"/>
          <a:stretch>
            <a:fillRect/>
          </a:stretch>
        </p:blipFill>
        <p:spPr>
          <a:xfrm flipV="1">
            <a:off x="5010150" y="5469255"/>
            <a:ext cx="8704580" cy="1388745"/>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4"/>
          <a:srcRect b="-682"/>
          <a:stretch>
            <a:fillRect/>
          </a:stretch>
        </p:blipFill>
        <p:spPr>
          <a:xfrm flipH="1">
            <a:off x="-1522730" y="0"/>
            <a:ext cx="8704580" cy="1388745"/>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4420" y="0"/>
            <a:ext cx="12196420" cy="6858000"/>
            <a:chOff x="-4420" y="0"/>
            <a:chExt cx="12196420" cy="6858000"/>
          </a:xfrm>
        </p:grpSpPr>
        <p:pic>
          <p:nvPicPr>
            <p:cNvPr id="11" name="图片 10"/>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12" name="图片 11"/>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487814" y="2380343"/>
            <a:ext cx="7216373" cy="1092591"/>
          </a:xfrm>
        </p:spPr>
        <p:txBody>
          <a:bodyPr lIns="90000" tIns="46800" rIns="90000" bIns="0" anchor="b" anchorCtr="0">
            <a:normAutofit/>
          </a:bodyPr>
          <a:lstStyle>
            <a:lvl1pPr algn="ctr">
              <a:defRPr sz="5400" spc="600" baseline="0">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487814" y="3534169"/>
            <a:ext cx="7216373" cy="664212"/>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 name="文本占位符 9"/>
          <p:cNvSpPr>
            <a:spLocks noGrp="1"/>
          </p:cNvSpPr>
          <p:nvPr>
            <p:ph type="body" sz="quarter" idx="13" hasCustomPrompt="1"/>
            <p:custDataLst>
              <p:tags r:id="rId11"/>
            </p:custDataLst>
          </p:nvPr>
        </p:nvSpPr>
        <p:spPr>
          <a:xfrm>
            <a:off x="4116000"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23" name="文本占位符 22"/>
          <p:cNvSpPr>
            <a:spLocks noGrp="1"/>
          </p:cNvSpPr>
          <p:nvPr>
            <p:ph type="body" sz="quarter" idx="14" hasCustomPrompt="1"/>
            <p:custDataLst>
              <p:tags r:id="rId12"/>
            </p:custDataLst>
          </p:nvPr>
        </p:nvSpPr>
        <p:spPr>
          <a:xfrm>
            <a:off x="6197705"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 y="0"/>
            <a:ext cx="12191998" cy="6857998"/>
            <a:chOff x="2" y="0"/>
            <a:chExt cx="12191998" cy="6857998"/>
          </a:xfrm>
        </p:grpSpPr>
        <p:pic>
          <p:nvPicPr>
            <p:cNvPr id="8"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userDrawn="1">
            <p:custDataLst>
              <p:tags r:id="rId2"/>
            </p:custDataLst>
          </p:nvPr>
        </p:nvCxnSpPr>
        <p:spPr>
          <a:xfrm>
            <a:off x="5986130" y="4926834"/>
            <a:ext cx="219740"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flipH="1">
            <a:off x="0" y="0"/>
            <a:ext cx="12192000" cy="3147147"/>
          </a:xfrm>
          <a:prstGeom prst="rect">
            <a:avLst/>
          </a:prstGeom>
        </p:spPr>
      </p:pic>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678464" y="4177778"/>
            <a:ext cx="4835071" cy="713422"/>
          </a:xfrm>
        </p:spPr>
        <p:txBody>
          <a:bodyPr lIns="90000" tIns="46800" rIns="90000" bIns="0" anchor="b" anchorCtr="0">
            <a:normAutofit/>
          </a:bodyPr>
          <a:lstStyle>
            <a:lvl1pPr algn="ctr">
              <a:defRPr sz="360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3678464" y="4963457"/>
            <a:ext cx="4835071" cy="831372"/>
          </a:xfrm>
        </p:spPr>
        <p:txBody>
          <a:bodyPr lIns="90000" tIns="46800" rIns="90000" bIns="46800">
            <a:normAutofit/>
          </a:bodyPr>
          <a:lstStyle>
            <a:lvl1pPr marL="0" indent="0" algn="ctr" eaLnBrk="1" fontAlgn="auto" latinLnBrk="0" hangingPunct="1">
              <a:buNone/>
              <a:defRPr kumimoji="0" lang="zh-CN" altLang="en-US" sz="1600" b="0" i="0" u="none" strike="noStrike" kern="1200" cap="all"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400" cap="all" baseline="0">
                <a:solidFill>
                  <a:schemeClr val="tx1">
                    <a:lumMod val="85000"/>
                    <a:lumOff val="15000"/>
                  </a:schemeClr>
                </a:solidFill>
                <a:latin typeface="Arial" panose="020B0604020202020204" pitchFamily="34" charset="0"/>
                <a:ea typeface="微软雅黑" panose="020B0503020204020204" charset="-122"/>
              </a:defRPr>
            </a:lvl1pPr>
            <a:lvl2pPr>
              <a:defRPr sz="1400" cap="all" baseline="0">
                <a:solidFill>
                  <a:schemeClr val="tx1">
                    <a:lumMod val="85000"/>
                    <a:lumOff val="15000"/>
                  </a:schemeClr>
                </a:solidFill>
                <a:latin typeface="Arial" panose="020B0604020202020204" pitchFamily="34" charset="0"/>
                <a:ea typeface="微软雅黑" panose="020B0503020204020204" charset="-122"/>
              </a:defRPr>
            </a:lvl2pPr>
            <a:lvl3pPr>
              <a:defRPr sz="1400" cap="all" baseline="0">
                <a:solidFill>
                  <a:schemeClr val="tx1">
                    <a:lumMod val="85000"/>
                    <a:lumOff val="15000"/>
                  </a:schemeClr>
                </a:solidFill>
                <a:latin typeface="Arial" panose="020B0604020202020204" pitchFamily="34" charset="0"/>
                <a:ea typeface="微软雅黑" panose="020B0503020204020204" charset="-122"/>
              </a:defRPr>
            </a:lvl3pPr>
            <a:lvl4pPr>
              <a:defRPr sz="1400" cap="all" baseline="0">
                <a:solidFill>
                  <a:schemeClr val="tx1">
                    <a:lumMod val="85000"/>
                    <a:lumOff val="15000"/>
                  </a:schemeClr>
                </a:solidFill>
                <a:latin typeface="Arial" panose="020B0604020202020204" pitchFamily="34" charset="0"/>
                <a:ea typeface="微软雅黑" panose="020B0503020204020204" charset="-122"/>
              </a:defRPr>
            </a:lvl4pPr>
            <a:lvl5pPr>
              <a:defRPr sz="1400" cap="all"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p>
            <a:endParaRPr lang="zh-CN" altLang="en-US"/>
          </a:p>
        </p:txBody>
      </p:sp>
      <p:sp>
        <p:nvSpPr>
          <p:cNvPr id="7" name="灯片编号占位符 6"/>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 y="0"/>
            <a:ext cx="12191998" cy="6857998"/>
            <a:chOff x="2" y="0"/>
            <a:chExt cx="12191998" cy="6857998"/>
          </a:xfrm>
        </p:grpSpPr>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3"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p>
            <a:endParaRPr lang="zh-CN" altLang="en-US"/>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1"/>
            <a:ext cx="12192000" cy="6858000"/>
            <a:chOff x="0" y="-1"/>
            <a:chExt cx="12192000" cy="6858000"/>
          </a:xfrm>
        </p:grpSpPr>
        <p:pic>
          <p:nvPicPr>
            <p:cNvPr id="8" name="稻壳儿春秋广告/盗版必究        原创来源：http://chn.docer.com/works?userid=199329941#!/work_time"/>
            <p:cNvPicPr>
              <a:picLocks noChangeAspect="1"/>
            </p:cNvPicPr>
            <p:nvPr>
              <p:custDataLst>
                <p:tags r:id="rId3"/>
              </p:custDataLst>
            </p:nvPr>
          </p:nvPicPr>
          <p:blipFill rotWithShape="1">
            <a:blip r:embed="rId4"/>
            <a:srcRect/>
            <a:stretch>
              <a:fillRect/>
            </a:stretch>
          </p:blipFill>
          <p:spPr>
            <a:xfrm rot="5400000">
              <a:off x="9969145" y="4635145"/>
              <a:ext cx="2147009" cy="2298700"/>
            </a:xfrm>
            <a:prstGeom prst="rect">
              <a:avLst/>
            </a:prstGeom>
          </p:spPr>
        </p:pic>
        <p:pic>
          <p:nvPicPr>
            <p:cNvPr id="9" name="稻壳儿春秋广告/盗版必究        原创来源：http://chn.docer.com/works?userid=199329941#!/work_time"/>
            <p:cNvPicPr>
              <a:picLocks noChangeAspect="1"/>
            </p:cNvPicPr>
            <p:nvPr>
              <p:custDataLst>
                <p:tags r:id="rId5"/>
              </p:custDataLst>
            </p:nvPr>
          </p:nvPicPr>
          <p:blipFill rotWithShape="1">
            <a:blip r:embed="rId6"/>
            <a:srcRect/>
            <a:stretch>
              <a:fillRect/>
            </a:stretch>
          </p:blipFill>
          <p:spPr>
            <a:xfrm rot="16200000" flipH="1">
              <a:off x="92570" y="-92571"/>
              <a:ext cx="2552700" cy="2737839"/>
            </a:xfrm>
            <a:prstGeom prst="rect">
              <a:avLst/>
            </a:prstGeom>
          </p:spPr>
        </p:pic>
      </p:grpSp>
      <p:pic>
        <p:nvPicPr>
          <p:cNvPr id="6" name="稻壳儿春秋广告/盗版必究        原创来源：http://chn.docer.com/works?userid=199329941#!/work_time"/>
          <p:cNvPicPr>
            <a:picLocks noChangeAspect="1"/>
          </p:cNvPicPr>
          <p:nvPr userDrawn="1">
            <p:custDataLst>
              <p:tags r:id="rId7"/>
            </p:custDataLst>
          </p:nvPr>
        </p:nvPicPr>
        <p:blipFill rotWithShape="1">
          <a:blip r:embed="rId8"/>
          <a:srcRect/>
          <a:stretch>
            <a:fillRect/>
          </a:stretch>
        </p:blipFill>
        <p:spPr>
          <a:xfrm rot="16200000" flipV="1">
            <a:off x="10738810" y="5404809"/>
            <a:ext cx="1402336" cy="1504043"/>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4420" y="0"/>
            <a:ext cx="12196420" cy="6858000"/>
            <a:chOff x="-4420" y="0"/>
            <a:chExt cx="12196420" cy="6858000"/>
          </a:xfrm>
        </p:grpSpPr>
        <p:pic>
          <p:nvPicPr>
            <p:cNvPr id="7" name="图片 6"/>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8" name="图片 7"/>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2" name="标题 1"/>
          <p:cNvSpPr>
            <a:spLocks noGrp="1"/>
          </p:cNvSpPr>
          <p:nvPr>
            <p:ph type="title" hasCustomPrompt="1"/>
            <p:custDataLst>
              <p:tags r:id="rId6"/>
            </p:custDataLst>
          </p:nvPr>
        </p:nvSpPr>
        <p:spPr>
          <a:xfrm>
            <a:off x="2582840" y="2606026"/>
            <a:ext cx="7026319" cy="164594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5400000" flipH="1" flipV="1">
            <a:off x="36195" y="5821045"/>
            <a:ext cx="1000760" cy="1073150"/>
          </a:xfrm>
          <a:prstGeom prst="rect">
            <a:avLst/>
          </a:prstGeom>
        </p:spPr>
      </p:pic>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6130" y="98425"/>
            <a:ext cx="1344930" cy="1147445"/>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195" y="5821045"/>
            <a:ext cx="1000760" cy="107315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ym typeface="+mn-ea"/>
            </a:endParaRPr>
          </a:p>
        </p:txBody>
      </p:sp>
      <p:pic>
        <p:nvPicPr>
          <p:cNvPr id="10"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5611906"/>
            <a:ext cx="1344706" cy="1147482"/>
          </a:xfrm>
          <a:prstGeom prst="rect">
            <a:avLst/>
          </a:prstGeom>
        </p:spPr>
      </p:pic>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5"/>
            </p:custDataLst>
          </p:nvPr>
        </p:nvPicPr>
        <p:blipFill rotWithShape="1">
          <a:blip r:embed="rId6"/>
          <a:srcRect b="-5355"/>
          <a:stretch>
            <a:fillRect/>
          </a:stretch>
        </p:blipFill>
        <p:spPr>
          <a:xfrm flipH="1">
            <a:off x="0" y="10800"/>
            <a:ext cx="2187389" cy="62640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2" name="稻壳儿春秋广告/盗版必究        原创来源：http://chn.docer.com/works?userid=199329941#!/work_time"/>
          <p:cNvPicPr>
            <a:picLocks noChangeAspect="1"/>
          </p:cNvPicPr>
          <p:nvPr userDrawn="1">
            <p:custDataLst>
              <p:tags r:id="rId11"/>
            </p:custDataLst>
          </p:nvPr>
        </p:nvPicPr>
        <p:blipFill rotWithShape="1">
          <a:blip r:embed="rId12"/>
          <a:srcRect/>
          <a:stretch>
            <a:fillRect/>
          </a:stretch>
        </p:blipFill>
        <p:spPr>
          <a:xfrm rot="16200000" flipV="1">
            <a:off x="10945906" y="5611906"/>
            <a:ext cx="1344706" cy="1147482"/>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b="-682"/>
          <a:stretch>
            <a:fillRect/>
          </a:stretch>
        </p:blipFill>
        <p:spPr>
          <a:xfrm flipV="1">
            <a:off x="5010150" y="5469255"/>
            <a:ext cx="8704580" cy="1388745"/>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4"/>
          <a:srcRect b="-682"/>
          <a:stretch>
            <a:fillRect/>
          </a:stretch>
        </p:blipFill>
        <p:spPr>
          <a:xfrm flipH="1">
            <a:off x="-1522730" y="0"/>
            <a:ext cx="8704580" cy="1388745"/>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4420" y="0"/>
            <a:ext cx="12196420" cy="6858000"/>
            <a:chOff x="-4420" y="0"/>
            <a:chExt cx="12196420" cy="6858000"/>
          </a:xfrm>
        </p:grpSpPr>
        <p:pic>
          <p:nvPicPr>
            <p:cNvPr id="11" name="图片 10"/>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12" name="图片 11"/>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487814" y="2380343"/>
            <a:ext cx="7216373" cy="1092591"/>
          </a:xfrm>
        </p:spPr>
        <p:txBody>
          <a:bodyPr lIns="90000" tIns="46800" rIns="90000" bIns="0" anchor="b" anchorCtr="0">
            <a:normAutofit/>
          </a:bodyPr>
          <a:lstStyle>
            <a:lvl1pPr algn="ctr">
              <a:defRPr sz="5400" spc="600" baseline="0">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487814" y="3534169"/>
            <a:ext cx="7216373" cy="664212"/>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 name="文本占位符 9"/>
          <p:cNvSpPr>
            <a:spLocks noGrp="1"/>
          </p:cNvSpPr>
          <p:nvPr>
            <p:ph type="body" sz="quarter" idx="13" hasCustomPrompt="1"/>
            <p:custDataLst>
              <p:tags r:id="rId11"/>
            </p:custDataLst>
          </p:nvPr>
        </p:nvSpPr>
        <p:spPr>
          <a:xfrm>
            <a:off x="4116000"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23" name="文本占位符 22"/>
          <p:cNvSpPr>
            <a:spLocks noGrp="1"/>
          </p:cNvSpPr>
          <p:nvPr>
            <p:ph type="body" sz="quarter" idx="14" hasCustomPrompt="1"/>
            <p:custDataLst>
              <p:tags r:id="rId12"/>
            </p:custDataLst>
          </p:nvPr>
        </p:nvSpPr>
        <p:spPr>
          <a:xfrm>
            <a:off x="6197705"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 y="0"/>
            <a:ext cx="12191998" cy="6857998"/>
            <a:chOff x="2" y="0"/>
            <a:chExt cx="12191998" cy="6857998"/>
          </a:xfrm>
        </p:grpSpPr>
        <p:pic>
          <p:nvPicPr>
            <p:cNvPr id="8"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userDrawn="1">
            <p:custDataLst>
              <p:tags r:id="rId2"/>
            </p:custDataLst>
          </p:nvPr>
        </p:nvCxnSpPr>
        <p:spPr>
          <a:xfrm>
            <a:off x="5986130" y="4926834"/>
            <a:ext cx="219740"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flipH="1">
            <a:off x="0" y="0"/>
            <a:ext cx="12192000" cy="3147147"/>
          </a:xfrm>
          <a:prstGeom prst="rect">
            <a:avLst/>
          </a:prstGeom>
        </p:spPr>
      </p:pic>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678464" y="4177778"/>
            <a:ext cx="4835071" cy="713422"/>
          </a:xfrm>
        </p:spPr>
        <p:txBody>
          <a:bodyPr lIns="90000" tIns="46800" rIns="90000" bIns="0" anchor="b" anchorCtr="0">
            <a:normAutofit/>
          </a:bodyPr>
          <a:lstStyle>
            <a:lvl1pPr algn="ctr">
              <a:defRPr sz="360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3678464" y="4963457"/>
            <a:ext cx="4835071" cy="831372"/>
          </a:xfrm>
        </p:spPr>
        <p:txBody>
          <a:bodyPr lIns="90000" tIns="46800" rIns="90000" bIns="46800">
            <a:normAutofit/>
          </a:bodyPr>
          <a:lstStyle>
            <a:lvl1pPr marL="0" indent="0" algn="ctr" eaLnBrk="1" fontAlgn="auto" latinLnBrk="0" hangingPunct="1">
              <a:buNone/>
              <a:defRPr kumimoji="0" lang="zh-CN" altLang="en-US" sz="1600" b="0" i="0" u="none" strike="noStrike" kern="1200" cap="all"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400" cap="all" baseline="0">
                <a:solidFill>
                  <a:schemeClr val="tx1">
                    <a:lumMod val="85000"/>
                    <a:lumOff val="15000"/>
                  </a:schemeClr>
                </a:solidFill>
                <a:latin typeface="Arial" panose="020B0604020202020204" pitchFamily="34" charset="0"/>
                <a:ea typeface="微软雅黑" panose="020B0503020204020204" charset="-122"/>
              </a:defRPr>
            </a:lvl1pPr>
            <a:lvl2pPr>
              <a:defRPr sz="1400" cap="all" baseline="0">
                <a:solidFill>
                  <a:schemeClr val="tx1">
                    <a:lumMod val="85000"/>
                    <a:lumOff val="15000"/>
                  </a:schemeClr>
                </a:solidFill>
                <a:latin typeface="Arial" panose="020B0604020202020204" pitchFamily="34" charset="0"/>
                <a:ea typeface="微软雅黑" panose="020B0503020204020204" charset="-122"/>
              </a:defRPr>
            </a:lvl2pPr>
            <a:lvl3pPr>
              <a:defRPr sz="1400" cap="all" baseline="0">
                <a:solidFill>
                  <a:schemeClr val="tx1">
                    <a:lumMod val="85000"/>
                    <a:lumOff val="15000"/>
                  </a:schemeClr>
                </a:solidFill>
                <a:latin typeface="Arial" panose="020B0604020202020204" pitchFamily="34" charset="0"/>
                <a:ea typeface="微软雅黑" panose="020B0503020204020204" charset="-122"/>
              </a:defRPr>
            </a:lvl3pPr>
            <a:lvl4pPr>
              <a:defRPr sz="1400" cap="all" baseline="0">
                <a:solidFill>
                  <a:schemeClr val="tx1">
                    <a:lumMod val="85000"/>
                    <a:lumOff val="15000"/>
                  </a:schemeClr>
                </a:solidFill>
                <a:latin typeface="Arial" panose="020B0604020202020204" pitchFamily="34" charset="0"/>
                <a:ea typeface="微软雅黑" panose="020B0503020204020204" charset="-122"/>
              </a:defRPr>
            </a:lvl4pPr>
            <a:lvl5pPr>
              <a:defRPr sz="1400" cap="all"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p>
            <a:endParaRPr lang="zh-CN" altLang="en-US"/>
          </a:p>
        </p:txBody>
      </p:sp>
      <p:sp>
        <p:nvSpPr>
          <p:cNvPr id="7" name="灯片编号占位符 6"/>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 y="0"/>
            <a:ext cx="12191998" cy="6857998"/>
            <a:chOff x="2" y="0"/>
            <a:chExt cx="12191998" cy="6857998"/>
          </a:xfrm>
        </p:grpSpPr>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3"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p>
            <a:endParaRPr lang="zh-CN" altLang="en-US"/>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1"/>
            <a:ext cx="12192000" cy="6858000"/>
            <a:chOff x="0" y="-1"/>
            <a:chExt cx="12192000" cy="6858000"/>
          </a:xfrm>
        </p:grpSpPr>
        <p:pic>
          <p:nvPicPr>
            <p:cNvPr id="8" name="稻壳儿春秋广告/盗版必究        原创来源：http://chn.docer.com/works?userid=199329941#!/work_time"/>
            <p:cNvPicPr>
              <a:picLocks noChangeAspect="1"/>
            </p:cNvPicPr>
            <p:nvPr>
              <p:custDataLst>
                <p:tags r:id="rId3"/>
              </p:custDataLst>
            </p:nvPr>
          </p:nvPicPr>
          <p:blipFill rotWithShape="1">
            <a:blip r:embed="rId4"/>
            <a:srcRect/>
            <a:stretch>
              <a:fillRect/>
            </a:stretch>
          </p:blipFill>
          <p:spPr>
            <a:xfrm rot="5400000">
              <a:off x="9969145" y="4635145"/>
              <a:ext cx="2147009" cy="2298700"/>
            </a:xfrm>
            <a:prstGeom prst="rect">
              <a:avLst/>
            </a:prstGeom>
          </p:spPr>
        </p:pic>
        <p:pic>
          <p:nvPicPr>
            <p:cNvPr id="9" name="稻壳儿春秋广告/盗版必究        原创来源：http://chn.docer.com/works?userid=199329941#!/work_time"/>
            <p:cNvPicPr>
              <a:picLocks noChangeAspect="1"/>
            </p:cNvPicPr>
            <p:nvPr>
              <p:custDataLst>
                <p:tags r:id="rId5"/>
              </p:custDataLst>
            </p:nvPr>
          </p:nvPicPr>
          <p:blipFill rotWithShape="1">
            <a:blip r:embed="rId6"/>
            <a:srcRect/>
            <a:stretch>
              <a:fillRect/>
            </a:stretch>
          </p:blipFill>
          <p:spPr>
            <a:xfrm rot="16200000" flipH="1">
              <a:off x="92570" y="-92571"/>
              <a:ext cx="2552700" cy="2737839"/>
            </a:xfrm>
            <a:prstGeom prst="rect">
              <a:avLst/>
            </a:prstGeom>
          </p:spPr>
        </p:pic>
      </p:grpSp>
      <p:pic>
        <p:nvPicPr>
          <p:cNvPr id="6" name="稻壳儿春秋广告/盗版必究        原创来源：http://chn.docer.com/works?userid=199329941#!/work_time"/>
          <p:cNvPicPr>
            <a:picLocks noChangeAspect="1"/>
          </p:cNvPicPr>
          <p:nvPr userDrawn="1">
            <p:custDataLst>
              <p:tags r:id="rId7"/>
            </p:custDataLst>
          </p:nvPr>
        </p:nvPicPr>
        <p:blipFill rotWithShape="1">
          <a:blip r:embed="rId8"/>
          <a:srcRect/>
          <a:stretch>
            <a:fillRect/>
          </a:stretch>
        </p:blipFill>
        <p:spPr>
          <a:xfrm rot="16200000" flipV="1">
            <a:off x="10738810" y="5404809"/>
            <a:ext cx="1402336" cy="1504043"/>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4420" y="0"/>
            <a:ext cx="12196420" cy="6858000"/>
            <a:chOff x="-4420" y="0"/>
            <a:chExt cx="12196420" cy="6858000"/>
          </a:xfrm>
        </p:grpSpPr>
        <p:pic>
          <p:nvPicPr>
            <p:cNvPr id="7" name="图片 6"/>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8" name="图片 7"/>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2" name="标题 1"/>
          <p:cNvSpPr>
            <a:spLocks noGrp="1"/>
          </p:cNvSpPr>
          <p:nvPr>
            <p:ph type="title" hasCustomPrompt="1"/>
            <p:custDataLst>
              <p:tags r:id="rId6"/>
            </p:custDataLst>
          </p:nvPr>
        </p:nvSpPr>
        <p:spPr>
          <a:xfrm>
            <a:off x="2582840" y="2606026"/>
            <a:ext cx="7026319" cy="164594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5400000" flipH="1" flipV="1">
            <a:off x="36195" y="5821045"/>
            <a:ext cx="1000760" cy="1073150"/>
          </a:xfrm>
          <a:prstGeom prst="rect">
            <a:avLst/>
          </a:prstGeom>
        </p:spPr>
      </p:pic>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6130" y="98425"/>
            <a:ext cx="1344930" cy="1147445"/>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195" y="5821045"/>
            <a:ext cx="1000760" cy="107315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ym typeface="+mn-ea"/>
            </a:endParaRPr>
          </a:p>
        </p:txBody>
      </p:sp>
      <p:pic>
        <p:nvPicPr>
          <p:cNvPr id="10"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5611906"/>
            <a:ext cx="1344706" cy="1147482"/>
          </a:xfrm>
          <a:prstGeom prst="rect">
            <a:avLst/>
          </a:prstGeom>
        </p:spPr>
      </p:pic>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5"/>
            </p:custDataLst>
          </p:nvPr>
        </p:nvPicPr>
        <p:blipFill rotWithShape="1">
          <a:blip r:embed="rId6"/>
          <a:srcRect b="-5355"/>
          <a:stretch>
            <a:fillRect/>
          </a:stretch>
        </p:blipFill>
        <p:spPr>
          <a:xfrm flipH="1">
            <a:off x="0" y="10800"/>
            <a:ext cx="2187389" cy="62640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5906" y="98612"/>
            <a:ext cx="1344706" cy="1147482"/>
          </a:xfrm>
          <a:prstGeom prst="rect">
            <a:avLst/>
          </a:prstGeom>
        </p:spPr>
      </p:pic>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2" name="稻壳儿春秋广告/盗版必究        原创来源：http://chn.docer.com/works?userid=199329941#!/work_time"/>
          <p:cNvPicPr>
            <a:picLocks noChangeAspect="1"/>
          </p:cNvPicPr>
          <p:nvPr userDrawn="1">
            <p:custDataLst>
              <p:tags r:id="rId11"/>
            </p:custDataLst>
          </p:nvPr>
        </p:nvPicPr>
        <p:blipFill rotWithShape="1">
          <a:blip r:embed="rId12"/>
          <a:srcRect/>
          <a:stretch>
            <a:fillRect/>
          </a:stretch>
        </p:blipFill>
        <p:spPr>
          <a:xfrm rot="16200000" flipV="1">
            <a:off x="10945906" y="5611906"/>
            <a:ext cx="1344706" cy="1147482"/>
          </a:xfrm>
          <a:prstGeom prst="rect">
            <a:avLst/>
          </a:prstGeom>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b="-682"/>
          <a:stretch>
            <a:fillRect/>
          </a:stretch>
        </p:blipFill>
        <p:spPr>
          <a:xfrm flipV="1">
            <a:off x="5010150" y="5469255"/>
            <a:ext cx="8704580" cy="1388745"/>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4"/>
          <a:srcRect b="-682"/>
          <a:stretch>
            <a:fillRect/>
          </a:stretch>
        </p:blipFill>
        <p:spPr>
          <a:xfrm flipH="1">
            <a:off x="-1522730" y="0"/>
            <a:ext cx="8704580" cy="1388745"/>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4420" y="0"/>
            <a:ext cx="12196420" cy="6858000"/>
            <a:chOff x="-4420" y="0"/>
            <a:chExt cx="12196420" cy="6858000"/>
          </a:xfrm>
        </p:grpSpPr>
        <p:pic>
          <p:nvPicPr>
            <p:cNvPr id="11" name="图片 10"/>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12" name="图片 11"/>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487814" y="2380343"/>
            <a:ext cx="7216373" cy="1092591"/>
          </a:xfrm>
        </p:spPr>
        <p:txBody>
          <a:bodyPr lIns="90000" tIns="46800" rIns="90000" bIns="0" anchor="b" anchorCtr="0">
            <a:normAutofit/>
          </a:bodyPr>
          <a:lstStyle>
            <a:lvl1pPr algn="ctr">
              <a:defRPr sz="5400" spc="600" baseline="0">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487814" y="3534169"/>
            <a:ext cx="7216373" cy="664212"/>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 name="文本占位符 9"/>
          <p:cNvSpPr>
            <a:spLocks noGrp="1"/>
          </p:cNvSpPr>
          <p:nvPr>
            <p:ph type="body" sz="quarter" idx="13" hasCustomPrompt="1"/>
            <p:custDataLst>
              <p:tags r:id="rId11"/>
            </p:custDataLst>
          </p:nvPr>
        </p:nvSpPr>
        <p:spPr>
          <a:xfrm>
            <a:off x="4116000"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23" name="文本占位符 22"/>
          <p:cNvSpPr>
            <a:spLocks noGrp="1"/>
          </p:cNvSpPr>
          <p:nvPr>
            <p:ph type="body" sz="quarter" idx="14" hasCustomPrompt="1"/>
            <p:custDataLst>
              <p:tags r:id="rId12"/>
            </p:custDataLst>
          </p:nvPr>
        </p:nvSpPr>
        <p:spPr>
          <a:xfrm>
            <a:off x="6197705" y="4285632"/>
            <a:ext cx="1980000" cy="468000"/>
          </a:xfrm>
          <a:solidFill>
            <a:schemeClr val="accent1">
              <a:lumMod val="60000"/>
              <a:lumOff val="40000"/>
            </a:schemeClr>
          </a:solidFill>
        </p:spPr>
        <p:txBody>
          <a:bodyPr lIns="90000" tIns="46800" rIns="90000" bIns="46800"/>
          <a:lstStyle>
            <a:lvl1pPr marL="0" indent="0" algn="ctr">
              <a:buNone/>
              <a:defRPr baseline="0">
                <a:solidFill>
                  <a:schemeClr val="bg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 y="0"/>
            <a:ext cx="12191998" cy="6857998"/>
            <a:chOff x="2" y="0"/>
            <a:chExt cx="12191998" cy="6857998"/>
          </a:xfrm>
        </p:grpSpPr>
        <p:pic>
          <p:nvPicPr>
            <p:cNvPr id="8"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9"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userDrawn="1">
            <p:custDataLst>
              <p:tags r:id="rId2"/>
            </p:custDataLst>
          </p:nvPr>
        </p:nvCxnSpPr>
        <p:spPr>
          <a:xfrm>
            <a:off x="5986130" y="4926834"/>
            <a:ext cx="219740"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flipH="1">
            <a:off x="0" y="0"/>
            <a:ext cx="12192000" cy="3147147"/>
          </a:xfrm>
          <a:prstGeom prst="rect">
            <a:avLst/>
          </a:prstGeom>
        </p:spPr>
      </p:pic>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678464" y="4177778"/>
            <a:ext cx="4835071" cy="713422"/>
          </a:xfrm>
        </p:spPr>
        <p:txBody>
          <a:bodyPr lIns="90000" tIns="46800" rIns="90000" bIns="0" anchor="b" anchorCtr="0">
            <a:normAutofit/>
          </a:bodyPr>
          <a:lstStyle>
            <a:lvl1pPr algn="ctr">
              <a:defRPr sz="360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3678464" y="4963457"/>
            <a:ext cx="4835071" cy="831372"/>
          </a:xfrm>
        </p:spPr>
        <p:txBody>
          <a:bodyPr lIns="90000" tIns="46800" rIns="90000" bIns="46800">
            <a:normAutofit/>
          </a:bodyPr>
          <a:lstStyle>
            <a:lvl1pPr marL="0" indent="0" algn="ctr" eaLnBrk="1" fontAlgn="auto" latinLnBrk="0" hangingPunct="1">
              <a:buNone/>
              <a:defRPr kumimoji="0" lang="zh-CN" altLang="en-US" sz="1600" b="0" i="0" u="none" strike="noStrike" kern="1200" cap="all"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all"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400" cap="all" baseline="0">
                <a:solidFill>
                  <a:schemeClr val="tx1">
                    <a:lumMod val="85000"/>
                    <a:lumOff val="15000"/>
                  </a:schemeClr>
                </a:solidFill>
                <a:latin typeface="Arial" panose="020B0604020202020204" pitchFamily="34" charset="0"/>
                <a:ea typeface="微软雅黑" panose="020B0503020204020204" charset="-122"/>
              </a:defRPr>
            </a:lvl1pPr>
            <a:lvl2pPr>
              <a:defRPr sz="1400" cap="all" baseline="0">
                <a:solidFill>
                  <a:schemeClr val="tx1">
                    <a:lumMod val="85000"/>
                    <a:lumOff val="15000"/>
                  </a:schemeClr>
                </a:solidFill>
                <a:latin typeface="Arial" panose="020B0604020202020204" pitchFamily="34" charset="0"/>
                <a:ea typeface="微软雅黑" panose="020B0503020204020204" charset="-122"/>
              </a:defRPr>
            </a:lvl2pPr>
            <a:lvl3pPr>
              <a:defRPr sz="1400" cap="all" baseline="0">
                <a:solidFill>
                  <a:schemeClr val="tx1">
                    <a:lumMod val="85000"/>
                    <a:lumOff val="15000"/>
                  </a:schemeClr>
                </a:solidFill>
                <a:latin typeface="Arial" panose="020B0604020202020204" pitchFamily="34" charset="0"/>
                <a:ea typeface="微软雅黑" panose="020B0503020204020204" charset="-122"/>
              </a:defRPr>
            </a:lvl3pPr>
            <a:lvl4pPr>
              <a:defRPr sz="1400" cap="all" baseline="0">
                <a:solidFill>
                  <a:schemeClr val="tx1">
                    <a:lumMod val="85000"/>
                    <a:lumOff val="15000"/>
                  </a:schemeClr>
                </a:solidFill>
                <a:latin typeface="Arial" panose="020B0604020202020204" pitchFamily="34" charset="0"/>
                <a:ea typeface="微软雅黑" panose="020B0503020204020204" charset="-122"/>
              </a:defRPr>
            </a:lvl4pPr>
            <a:lvl5pPr>
              <a:defRPr sz="1400" cap="all"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p>
            <a:endParaRPr lang="zh-CN" altLang="en-US"/>
          </a:p>
        </p:txBody>
      </p:sp>
      <p:sp>
        <p:nvSpPr>
          <p:cNvPr id="7" name="灯片编号占位符 6"/>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 y="0"/>
            <a:ext cx="12191998" cy="6857998"/>
            <a:chOff x="2" y="0"/>
            <a:chExt cx="12191998" cy="6857998"/>
          </a:xfrm>
        </p:grpSpPr>
        <p:pic>
          <p:nvPicPr>
            <p:cNvPr id="12"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3"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p>
            <a:endParaRPr lang="zh-CN" altLang="en-US"/>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1"/>
            <a:ext cx="12192000" cy="6858000"/>
            <a:chOff x="0" y="-1"/>
            <a:chExt cx="12192000" cy="6858000"/>
          </a:xfrm>
        </p:grpSpPr>
        <p:pic>
          <p:nvPicPr>
            <p:cNvPr id="8" name="稻壳儿春秋广告/盗版必究        原创来源：http://chn.docer.com/works?userid=199329941#!/work_time"/>
            <p:cNvPicPr>
              <a:picLocks noChangeAspect="1"/>
            </p:cNvPicPr>
            <p:nvPr>
              <p:custDataLst>
                <p:tags r:id="rId3"/>
              </p:custDataLst>
            </p:nvPr>
          </p:nvPicPr>
          <p:blipFill rotWithShape="1">
            <a:blip r:embed="rId4"/>
            <a:srcRect/>
            <a:stretch>
              <a:fillRect/>
            </a:stretch>
          </p:blipFill>
          <p:spPr>
            <a:xfrm rot="5400000">
              <a:off x="9969145" y="4635145"/>
              <a:ext cx="2147009" cy="2298700"/>
            </a:xfrm>
            <a:prstGeom prst="rect">
              <a:avLst/>
            </a:prstGeom>
          </p:spPr>
        </p:pic>
        <p:pic>
          <p:nvPicPr>
            <p:cNvPr id="9" name="稻壳儿春秋广告/盗版必究        原创来源：http://chn.docer.com/works?userid=199329941#!/work_time"/>
            <p:cNvPicPr>
              <a:picLocks noChangeAspect="1"/>
            </p:cNvPicPr>
            <p:nvPr>
              <p:custDataLst>
                <p:tags r:id="rId5"/>
              </p:custDataLst>
            </p:nvPr>
          </p:nvPicPr>
          <p:blipFill rotWithShape="1">
            <a:blip r:embed="rId6"/>
            <a:srcRect/>
            <a:stretch>
              <a:fillRect/>
            </a:stretch>
          </p:blipFill>
          <p:spPr>
            <a:xfrm rot="16200000" flipH="1">
              <a:off x="92570" y="-92571"/>
              <a:ext cx="2552700" cy="2737839"/>
            </a:xfrm>
            <a:prstGeom prst="rect">
              <a:avLst/>
            </a:prstGeom>
          </p:spPr>
        </p:pic>
      </p:grpSp>
      <p:pic>
        <p:nvPicPr>
          <p:cNvPr id="6" name="稻壳儿春秋广告/盗版必究        原创来源：http://chn.docer.com/works?userid=199329941#!/work_time"/>
          <p:cNvPicPr>
            <a:picLocks noChangeAspect="1"/>
          </p:cNvPicPr>
          <p:nvPr userDrawn="1">
            <p:custDataLst>
              <p:tags r:id="rId7"/>
            </p:custDataLst>
          </p:nvPr>
        </p:nvPicPr>
        <p:blipFill rotWithShape="1">
          <a:blip r:embed="rId8"/>
          <a:srcRect/>
          <a:stretch>
            <a:fillRect/>
          </a:stretch>
        </p:blipFill>
        <p:spPr>
          <a:xfrm rot="16200000" flipV="1">
            <a:off x="10738810" y="5404809"/>
            <a:ext cx="1402336" cy="1504043"/>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0"/>
            <a:ext cx="12191998" cy="6857998"/>
            <a:chOff x="2" y="0"/>
            <a:chExt cx="12191998" cy="6857998"/>
          </a:xfrm>
        </p:grpSpPr>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5"/>
              </p:custDataLst>
            </p:nvPr>
          </p:nvPicPr>
          <p:blipFill rotWithShape="1">
            <a:blip r:embed="rId6"/>
            <a:srcRect/>
            <a:stretch>
              <a:fillRect/>
            </a:stretch>
          </p:blipFill>
          <p:spPr>
            <a:xfrm rot="5400000" flipH="1" flipV="1">
              <a:off x="36294" y="5820907"/>
              <a:ext cx="1000799" cy="1073384"/>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0"/>
            <a:ext cx="12191998" cy="6857998"/>
            <a:chOff x="2" y="0"/>
            <a:chExt cx="12191998" cy="6857998"/>
          </a:xfrm>
        </p:grpSpPr>
        <p:sp>
          <p:nvSpPr>
            <p:cNvPr id="9" name="矩形 8"/>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16200000" flipV="1">
              <a:off x="10945906" y="98612"/>
              <a:ext cx="1344706" cy="1147482"/>
            </a:xfrm>
            <a:prstGeom prst="rect">
              <a:avLst/>
            </a:prstGeom>
          </p:spPr>
        </p:pic>
        <p:pic>
          <p:nvPicPr>
            <p:cNvPr id="11" name="稻壳儿春秋广告/盗版必究        原创来源：http://chn.docer.com/works?userid=199329941#!/work_time"/>
            <p:cNvPicPr>
              <a:picLocks noChangeAspect="1"/>
            </p:cNvPicPr>
            <p:nvPr userDrawn="1">
              <p:custDataLst>
                <p:tags r:id="rId6"/>
              </p:custDataLst>
            </p:nvPr>
          </p:nvPicPr>
          <p:blipFill rotWithShape="1">
            <a:blip r:embed="rId7"/>
            <a:srcRect/>
            <a:stretch>
              <a:fillRect/>
            </a:stretch>
          </p:blipFill>
          <p:spPr>
            <a:xfrm rot="5400000" flipH="1" flipV="1">
              <a:off x="36294" y="5820907"/>
              <a:ext cx="1000799" cy="1073384"/>
            </a:xfrm>
            <a:prstGeom prst="rect">
              <a:avLst/>
            </a:prstGeom>
          </p:spPr>
        </p:pic>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4420" y="0"/>
            <a:ext cx="12196420" cy="6858000"/>
            <a:chOff x="-4420" y="0"/>
            <a:chExt cx="12196420" cy="6858000"/>
          </a:xfrm>
        </p:grpSpPr>
        <p:pic>
          <p:nvPicPr>
            <p:cNvPr id="7" name="图片 6"/>
            <p:cNvPicPr>
              <a:picLocks noChangeAspect="1"/>
            </p:cNvPicPr>
            <p:nvPr>
              <p:custDataLst>
                <p:tags r:id="rId3"/>
              </p:custDataLst>
            </p:nvPr>
          </p:nvPicPr>
          <p:blipFill rotWithShape="1">
            <a:blip r:embed="rId4"/>
            <a:srcRect/>
            <a:stretch>
              <a:fillRect/>
            </a:stretch>
          </p:blipFill>
          <p:spPr>
            <a:xfrm rot="16200000" flipH="1">
              <a:off x="-236262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pic>
          <p:nvPicPr>
            <p:cNvPr id="8" name="图片 7"/>
            <p:cNvPicPr>
              <a:picLocks noChangeAspect="1"/>
            </p:cNvPicPr>
            <p:nvPr userDrawn="1">
              <p:custDataLst>
                <p:tags r:id="rId5"/>
              </p:custDataLst>
            </p:nvPr>
          </p:nvPicPr>
          <p:blipFill rotWithShape="1">
            <a:blip r:embed="rId4"/>
            <a:srcRect/>
            <a:stretch>
              <a:fillRect/>
            </a:stretch>
          </p:blipFill>
          <p:spPr>
            <a:xfrm rot="5400000">
              <a:off x="7692201" y="2358201"/>
              <a:ext cx="6858000" cy="2141598"/>
            </a:xfrm>
            <a:custGeom>
              <a:avLst/>
              <a:gdLst>
                <a:gd name="connsiteX0" fmla="*/ 0 w 6858000"/>
                <a:gd name="connsiteY0" fmla="*/ 0 h 2141598"/>
                <a:gd name="connsiteX1" fmla="*/ 0 w 6858000"/>
                <a:gd name="connsiteY1" fmla="*/ 2141598 h 2141598"/>
                <a:gd name="connsiteX2" fmla="*/ 6858000 w 6858000"/>
                <a:gd name="connsiteY2" fmla="*/ 2141598 h 2141598"/>
                <a:gd name="connsiteX3" fmla="*/ 6858000 w 6858000"/>
                <a:gd name="connsiteY3" fmla="*/ 0 h 2141598"/>
              </a:gdLst>
              <a:ahLst/>
              <a:cxnLst>
                <a:cxn ang="0">
                  <a:pos x="connsiteX0" y="connsiteY0"/>
                </a:cxn>
                <a:cxn ang="0">
                  <a:pos x="connsiteX1" y="connsiteY1"/>
                </a:cxn>
                <a:cxn ang="0">
                  <a:pos x="connsiteX2" y="connsiteY2"/>
                </a:cxn>
                <a:cxn ang="0">
                  <a:pos x="connsiteX3" y="connsiteY3"/>
                </a:cxn>
              </a:cxnLst>
              <a:rect l="l" t="t" r="r" b="b"/>
              <a:pathLst>
                <a:path w="6858000" h="2141598">
                  <a:moveTo>
                    <a:pt x="0" y="0"/>
                  </a:moveTo>
                  <a:lnTo>
                    <a:pt x="0" y="2141598"/>
                  </a:lnTo>
                  <a:lnTo>
                    <a:pt x="6858000" y="2141598"/>
                  </a:lnTo>
                  <a:lnTo>
                    <a:pt x="6858000" y="0"/>
                  </a:lnTo>
                  <a:close/>
                </a:path>
              </a:pathLst>
            </a:custGeom>
          </p:spPr>
        </p:pic>
      </p:grpSp>
      <p:sp>
        <p:nvSpPr>
          <p:cNvPr id="2" name="标题 1"/>
          <p:cNvSpPr>
            <a:spLocks noGrp="1"/>
          </p:cNvSpPr>
          <p:nvPr>
            <p:ph type="title" hasCustomPrompt="1"/>
            <p:custDataLst>
              <p:tags r:id="rId6"/>
            </p:custDataLst>
          </p:nvPr>
        </p:nvSpPr>
        <p:spPr>
          <a:xfrm>
            <a:off x="2582840" y="2606026"/>
            <a:ext cx="7026319" cy="164594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2"/>
            </p:custDataLst>
          </p:nvPr>
        </p:nvPicPr>
        <p:blipFill rotWithShape="1">
          <a:blip r:embed="rId3"/>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4"/>
            </p:custDataLst>
          </p:nvPr>
        </p:nvPicPr>
        <p:blipFill rotWithShape="1">
          <a:blip r:embed="rId5"/>
          <a:srcRect/>
          <a:stretch>
            <a:fillRect/>
          </a:stretch>
        </p:blipFill>
        <p:spPr>
          <a:xfrm rot="5400000" flipH="1" flipV="1">
            <a:off x="36195" y="5821045"/>
            <a:ext cx="1000760" cy="1073150"/>
          </a:xfrm>
          <a:prstGeom prst="rect">
            <a:avLst/>
          </a:prstGeom>
        </p:spPr>
      </p:pic>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tags" Target="../tags/tag153.xml"/><Relationship Id="rId24" Type="http://schemas.openxmlformats.org/officeDocument/2006/relationships/tags" Target="../tags/tag152.xml"/><Relationship Id="rId23" Type="http://schemas.openxmlformats.org/officeDocument/2006/relationships/tags" Target="../tags/tag151.xml"/><Relationship Id="rId22" Type="http://schemas.openxmlformats.org/officeDocument/2006/relationships/tags" Target="../tags/tag150.xml"/><Relationship Id="rId21" Type="http://schemas.openxmlformats.org/officeDocument/2006/relationships/tags" Target="../tags/tag149.xml"/><Relationship Id="rId20" Type="http://schemas.openxmlformats.org/officeDocument/2006/relationships/tags" Target="../tags/tag148.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6" Type="http://schemas.openxmlformats.org/officeDocument/2006/relationships/theme" Target="../theme/theme3.xml"/><Relationship Id="rId25" Type="http://schemas.openxmlformats.org/officeDocument/2006/relationships/tags" Target="../tags/tag306.xml"/><Relationship Id="rId24" Type="http://schemas.openxmlformats.org/officeDocument/2006/relationships/tags" Target="../tags/tag305.xml"/><Relationship Id="rId23" Type="http://schemas.openxmlformats.org/officeDocument/2006/relationships/tags" Target="../tags/tag304.xml"/><Relationship Id="rId22" Type="http://schemas.openxmlformats.org/officeDocument/2006/relationships/tags" Target="../tags/tag303.xml"/><Relationship Id="rId21" Type="http://schemas.openxmlformats.org/officeDocument/2006/relationships/tags" Target="../tags/tag302.xml"/><Relationship Id="rId20" Type="http://schemas.openxmlformats.org/officeDocument/2006/relationships/tags" Target="../tags/tag301.xml"/><Relationship Id="rId2" Type="http://schemas.openxmlformats.org/officeDocument/2006/relationships/slideLayout" Target="../slideLayouts/slideLayout32.xml"/><Relationship Id="rId19" Type="http://schemas.openxmlformats.org/officeDocument/2006/relationships/slideLayout" Target="../slideLayouts/slideLayout49.xml"/><Relationship Id="rId18" Type="http://schemas.openxmlformats.org/officeDocument/2006/relationships/slideLayout" Target="../slideLayouts/slideLayout48.xml"/><Relationship Id="rId17" Type="http://schemas.openxmlformats.org/officeDocument/2006/relationships/slideLayout" Target="../slideLayouts/slideLayout47.xml"/><Relationship Id="rId16" Type="http://schemas.openxmlformats.org/officeDocument/2006/relationships/slideLayout" Target="../slideLayouts/slideLayout46.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6" Type="http://schemas.openxmlformats.org/officeDocument/2006/relationships/theme" Target="../theme/theme4.xml"/><Relationship Id="rId25" Type="http://schemas.openxmlformats.org/officeDocument/2006/relationships/tags" Target="../tags/tag459.xml"/><Relationship Id="rId24" Type="http://schemas.openxmlformats.org/officeDocument/2006/relationships/tags" Target="../tags/tag458.xml"/><Relationship Id="rId23" Type="http://schemas.openxmlformats.org/officeDocument/2006/relationships/tags" Target="../tags/tag457.xml"/><Relationship Id="rId22" Type="http://schemas.openxmlformats.org/officeDocument/2006/relationships/tags" Target="../tags/tag456.xml"/><Relationship Id="rId21" Type="http://schemas.openxmlformats.org/officeDocument/2006/relationships/tags" Target="../tags/tag455.xml"/><Relationship Id="rId20" Type="http://schemas.openxmlformats.org/officeDocument/2006/relationships/tags" Target="../tags/tag454.xml"/><Relationship Id="rId2" Type="http://schemas.openxmlformats.org/officeDocument/2006/relationships/slideLayout" Target="../slideLayouts/slideLayout51.xml"/><Relationship Id="rId19" Type="http://schemas.openxmlformats.org/officeDocument/2006/relationships/slideLayout" Target="../slideLayouts/slideLayout68.xml"/><Relationship Id="rId18" Type="http://schemas.openxmlformats.org/officeDocument/2006/relationships/slideLayout" Target="../slideLayouts/slideLayout67.xml"/><Relationship Id="rId17" Type="http://schemas.openxmlformats.org/officeDocument/2006/relationships/slideLayout" Target="../slideLayouts/slideLayout66.xml"/><Relationship Id="rId16" Type="http://schemas.openxmlformats.org/officeDocument/2006/relationships/slideLayout" Target="../slideLayouts/slideLayout65.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6" Type="http://schemas.openxmlformats.org/officeDocument/2006/relationships/theme" Target="../theme/theme5.xml"/><Relationship Id="rId25" Type="http://schemas.openxmlformats.org/officeDocument/2006/relationships/tags" Target="../tags/tag612.xml"/><Relationship Id="rId24" Type="http://schemas.openxmlformats.org/officeDocument/2006/relationships/tags" Target="../tags/tag611.xml"/><Relationship Id="rId23" Type="http://schemas.openxmlformats.org/officeDocument/2006/relationships/tags" Target="../tags/tag610.xml"/><Relationship Id="rId22" Type="http://schemas.openxmlformats.org/officeDocument/2006/relationships/tags" Target="../tags/tag609.xml"/><Relationship Id="rId21" Type="http://schemas.openxmlformats.org/officeDocument/2006/relationships/tags" Target="../tags/tag608.xml"/><Relationship Id="rId20" Type="http://schemas.openxmlformats.org/officeDocument/2006/relationships/tags" Target="../tags/tag607.xml"/><Relationship Id="rId2" Type="http://schemas.openxmlformats.org/officeDocument/2006/relationships/slideLayout" Target="../slideLayouts/slideLayout70.xml"/><Relationship Id="rId19" Type="http://schemas.openxmlformats.org/officeDocument/2006/relationships/slideLayout" Target="../slideLayouts/slideLayout87.xml"/><Relationship Id="rId18" Type="http://schemas.openxmlformats.org/officeDocument/2006/relationships/slideLayout" Target="../slideLayouts/slideLayout86.xml"/><Relationship Id="rId17" Type="http://schemas.openxmlformats.org/officeDocument/2006/relationships/slideLayout" Target="../slideLayouts/slideLayout85.xml"/><Relationship Id="rId16" Type="http://schemas.openxmlformats.org/officeDocument/2006/relationships/slideLayout" Target="../slideLayouts/slideLayout84.xml"/><Relationship Id="rId15" Type="http://schemas.openxmlformats.org/officeDocument/2006/relationships/slideLayout" Target="../slideLayouts/slideLayout83.xml"/><Relationship Id="rId14" Type="http://schemas.openxmlformats.org/officeDocument/2006/relationships/slideLayout" Target="../slideLayouts/slideLayout82.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6.xml"/><Relationship Id="rId8" Type="http://schemas.openxmlformats.org/officeDocument/2006/relationships/slideLayout" Target="../slideLayouts/slideLayout95.xml"/><Relationship Id="rId7" Type="http://schemas.openxmlformats.org/officeDocument/2006/relationships/slideLayout" Target="../slideLayouts/slideLayout94.xml"/><Relationship Id="rId6" Type="http://schemas.openxmlformats.org/officeDocument/2006/relationships/slideLayout" Target="../slideLayouts/slideLayout93.xml"/><Relationship Id="rId5" Type="http://schemas.openxmlformats.org/officeDocument/2006/relationships/slideLayout" Target="../slideLayouts/slideLayout92.xml"/><Relationship Id="rId4" Type="http://schemas.openxmlformats.org/officeDocument/2006/relationships/slideLayout" Target="../slideLayouts/slideLayout91.xml"/><Relationship Id="rId3" Type="http://schemas.openxmlformats.org/officeDocument/2006/relationships/slideLayout" Target="../slideLayouts/slideLayout90.xml"/><Relationship Id="rId26" Type="http://schemas.openxmlformats.org/officeDocument/2006/relationships/theme" Target="../theme/theme6.xml"/><Relationship Id="rId25" Type="http://schemas.openxmlformats.org/officeDocument/2006/relationships/tags" Target="../tags/tag765.xml"/><Relationship Id="rId24" Type="http://schemas.openxmlformats.org/officeDocument/2006/relationships/tags" Target="../tags/tag764.xml"/><Relationship Id="rId23" Type="http://schemas.openxmlformats.org/officeDocument/2006/relationships/tags" Target="../tags/tag763.xml"/><Relationship Id="rId22" Type="http://schemas.openxmlformats.org/officeDocument/2006/relationships/tags" Target="../tags/tag762.xml"/><Relationship Id="rId21" Type="http://schemas.openxmlformats.org/officeDocument/2006/relationships/tags" Target="../tags/tag761.xml"/><Relationship Id="rId20" Type="http://schemas.openxmlformats.org/officeDocument/2006/relationships/tags" Target="../tags/tag760.xml"/><Relationship Id="rId2" Type="http://schemas.openxmlformats.org/officeDocument/2006/relationships/slideLayout" Target="../slideLayouts/slideLayout89.xml"/><Relationship Id="rId19" Type="http://schemas.openxmlformats.org/officeDocument/2006/relationships/slideLayout" Target="../slideLayouts/slideLayout106.xml"/><Relationship Id="rId18" Type="http://schemas.openxmlformats.org/officeDocument/2006/relationships/slideLayout" Target="../slideLayouts/slideLayout105.xml"/><Relationship Id="rId17" Type="http://schemas.openxmlformats.org/officeDocument/2006/relationships/slideLayout" Target="../slideLayouts/slideLayout104.xml"/><Relationship Id="rId16" Type="http://schemas.openxmlformats.org/officeDocument/2006/relationships/slideLayout" Target="../slideLayouts/slideLayout103.xml"/><Relationship Id="rId15" Type="http://schemas.openxmlformats.org/officeDocument/2006/relationships/slideLayout" Target="../slideLayouts/slideLayout102.xml"/><Relationship Id="rId14" Type="http://schemas.openxmlformats.org/officeDocument/2006/relationships/slideLayout" Target="../slideLayouts/slideLayout101.xml"/><Relationship Id="rId13" Type="http://schemas.openxmlformats.org/officeDocument/2006/relationships/slideLayout" Target="../slideLayouts/slideLayout100.xml"/><Relationship Id="rId12" Type="http://schemas.openxmlformats.org/officeDocument/2006/relationships/slideLayout" Target="../slideLayouts/slideLayout99.xml"/><Relationship Id="rId11" Type="http://schemas.openxmlformats.org/officeDocument/2006/relationships/slideLayout" Target="../slideLayouts/slideLayout98.xml"/><Relationship Id="rId10" Type="http://schemas.openxmlformats.org/officeDocument/2006/relationships/slideLayout" Target="../slideLayouts/slideLayout97.xml"/><Relationship Id="rId1" Type="http://schemas.openxmlformats.org/officeDocument/2006/relationships/slideLayout" Target="../slideLayouts/slideLayout8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5.xml"/><Relationship Id="rId8" Type="http://schemas.openxmlformats.org/officeDocument/2006/relationships/slideLayout" Target="../slideLayouts/slideLayout114.xml"/><Relationship Id="rId7" Type="http://schemas.openxmlformats.org/officeDocument/2006/relationships/slideLayout" Target="../slideLayouts/slideLayout113.xml"/><Relationship Id="rId6" Type="http://schemas.openxmlformats.org/officeDocument/2006/relationships/slideLayout" Target="../slideLayouts/slideLayout112.xml"/><Relationship Id="rId5" Type="http://schemas.openxmlformats.org/officeDocument/2006/relationships/slideLayout" Target="../slideLayouts/slideLayout111.xml"/><Relationship Id="rId4" Type="http://schemas.openxmlformats.org/officeDocument/2006/relationships/slideLayout" Target="../slideLayouts/slideLayout110.xml"/><Relationship Id="rId3" Type="http://schemas.openxmlformats.org/officeDocument/2006/relationships/slideLayout" Target="../slideLayouts/slideLayout109.xml"/><Relationship Id="rId25" Type="http://schemas.openxmlformats.org/officeDocument/2006/relationships/theme" Target="../theme/theme7.xml"/><Relationship Id="rId24" Type="http://schemas.openxmlformats.org/officeDocument/2006/relationships/tags" Target="../tags/tag918.xml"/><Relationship Id="rId23" Type="http://schemas.openxmlformats.org/officeDocument/2006/relationships/tags" Target="../tags/tag917.xml"/><Relationship Id="rId22" Type="http://schemas.openxmlformats.org/officeDocument/2006/relationships/tags" Target="../tags/tag916.xml"/><Relationship Id="rId21" Type="http://schemas.openxmlformats.org/officeDocument/2006/relationships/tags" Target="../tags/tag915.xml"/><Relationship Id="rId20" Type="http://schemas.openxmlformats.org/officeDocument/2006/relationships/tags" Target="../tags/tag914.xml"/><Relationship Id="rId2" Type="http://schemas.openxmlformats.org/officeDocument/2006/relationships/slideLayout" Target="../slideLayouts/slideLayout108.xml"/><Relationship Id="rId19" Type="http://schemas.openxmlformats.org/officeDocument/2006/relationships/tags" Target="../tags/tag913.xml"/><Relationship Id="rId18" Type="http://schemas.openxmlformats.org/officeDocument/2006/relationships/slideLayout" Target="../slideLayouts/slideLayout124.xml"/><Relationship Id="rId17" Type="http://schemas.openxmlformats.org/officeDocument/2006/relationships/slideLayout" Target="../slideLayouts/slideLayout123.xml"/><Relationship Id="rId16" Type="http://schemas.openxmlformats.org/officeDocument/2006/relationships/slideLayout" Target="../slideLayouts/slideLayout122.xml"/><Relationship Id="rId15" Type="http://schemas.openxmlformats.org/officeDocument/2006/relationships/slideLayout" Target="../slideLayouts/slideLayout121.xml"/><Relationship Id="rId14" Type="http://schemas.openxmlformats.org/officeDocument/2006/relationships/slideLayout" Target="../slideLayouts/slideLayout120.xml"/><Relationship Id="rId13" Type="http://schemas.openxmlformats.org/officeDocument/2006/relationships/slideLayout" Target="../slideLayouts/slideLayout119.xml"/><Relationship Id="rId12" Type="http://schemas.openxmlformats.org/officeDocument/2006/relationships/slideLayout" Target="../slideLayouts/slideLayout118.xml"/><Relationship Id="rId11" Type="http://schemas.openxmlformats.org/officeDocument/2006/relationships/slideLayout" Target="../slideLayouts/slideLayout117.xml"/><Relationship Id="rId10" Type="http://schemas.openxmlformats.org/officeDocument/2006/relationships/slideLayout" Target="../slideLayouts/slideLayout116.xml"/><Relationship Id="rId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3075"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44"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5"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37.xml"/><Relationship Id="rId6" Type="http://schemas.openxmlformats.org/officeDocument/2006/relationships/tags" Target="../tags/tag922.xml"/><Relationship Id="rId5" Type="http://schemas.openxmlformats.org/officeDocument/2006/relationships/tags" Target="../tags/tag921.xml"/><Relationship Id="rId4" Type="http://schemas.openxmlformats.org/officeDocument/2006/relationships/image" Target="../media/image3.png"/><Relationship Id="rId3" Type="http://schemas.openxmlformats.org/officeDocument/2006/relationships/tags" Target="../tags/tag920.xml"/><Relationship Id="rId2" Type="http://schemas.openxmlformats.org/officeDocument/2006/relationships/image" Target="../media/image2.png"/><Relationship Id="rId1" Type="http://schemas.openxmlformats.org/officeDocument/2006/relationships/tags" Target="../tags/tag919.xml"/></Relationships>
</file>

<file path=ppt/slides/_rels/slide10.xml.rels><?xml version="1.0" encoding="UTF-8" standalone="yes"?>
<Relationships xmlns="http://schemas.openxmlformats.org/package/2006/relationships"><Relationship Id="rId9" Type="http://schemas.openxmlformats.org/officeDocument/2006/relationships/tags" Target="../tags/tag962.xml"/><Relationship Id="rId8" Type="http://schemas.openxmlformats.org/officeDocument/2006/relationships/tags" Target="../tags/tag961.xml"/><Relationship Id="rId7" Type="http://schemas.openxmlformats.org/officeDocument/2006/relationships/tags" Target="../tags/tag960.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3.png"/><Relationship Id="rId3" Type="http://schemas.openxmlformats.org/officeDocument/2006/relationships/tags" Target="../tags/tag959.xml"/><Relationship Id="rId2" Type="http://schemas.openxmlformats.org/officeDocument/2006/relationships/image" Target="../media/image2.png"/><Relationship Id="rId11" Type="http://schemas.openxmlformats.org/officeDocument/2006/relationships/slideLayout" Target="../slideLayouts/slideLayout56.xml"/><Relationship Id="rId10" Type="http://schemas.openxmlformats.org/officeDocument/2006/relationships/tags" Target="../tags/tag963.xml"/><Relationship Id="rId1" Type="http://schemas.openxmlformats.org/officeDocument/2006/relationships/tags" Target="../tags/tag958.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5.xml"/><Relationship Id="rId6" Type="http://schemas.openxmlformats.org/officeDocument/2006/relationships/tags" Target="../tags/tag967.xml"/><Relationship Id="rId5" Type="http://schemas.openxmlformats.org/officeDocument/2006/relationships/tags" Target="../tags/tag966.xml"/><Relationship Id="rId4" Type="http://schemas.openxmlformats.org/officeDocument/2006/relationships/image" Target="../media/image3.png"/><Relationship Id="rId3" Type="http://schemas.openxmlformats.org/officeDocument/2006/relationships/tags" Target="../tags/tag965.xml"/><Relationship Id="rId2" Type="http://schemas.openxmlformats.org/officeDocument/2006/relationships/image" Target="../media/image2.png"/><Relationship Id="rId1" Type="http://schemas.openxmlformats.org/officeDocument/2006/relationships/tags" Target="../tags/tag96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5.xml"/><Relationship Id="rId5" Type="http://schemas.openxmlformats.org/officeDocument/2006/relationships/tags" Target="../tags/tag970.xml"/><Relationship Id="rId4" Type="http://schemas.openxmlformats.org/officeDocument/2006/relationships/image" Target="../media/image3.png"/><Relationship Id="rId3" Type="http://schemas.openxmlformats.org/officeDocument/2006/relationships/tags" Target="../tags/tag969.xml"/><Relationship Id="rId2" Type="http://schemas.openxmlformats.org/officeDocument/2006/relationships/image" Target="../media/image2.png"/><Relationship Id="rId1" Type="http://schemas.openxmlformats.org/officeDocument/2006/relationships/tags" Target="../tags/tag9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37.xml"/><Relationship Id="rId6" Type="http://schemas.openxmlformats.org/officeDocument/2006/relationships/tags" Target="../tags/tag926.xml"/><Relationship Id="rId5" Type="http://schemas.openxmlformats.org/officeDocument/2006/relationships/tags" Target="../tags/tag925.xml"/><Relationship Id="rId4" Type="http://schemas.openxmlformats.org/officeDocument/2006/relationships/image" Target="../media/image3.png"/><Relationship Id="rId3" Type="http://schemas.openxmlformats.org/officeDocument/2006/relationships/tags" Target="../tags/tag924.xml"/><Relationship Id="rId2" Type="http://schemas.openxmlformats.org/officeDocument/2006/relationships/image" Target="../media/image2.png"/><Relationship Id="rId1" Type="http://schemas.openxmlformats.org/officeDocument/2006/relationships/tags" Target="../tags/tag923.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94.xml"/><Relationship Id="rId8" Type="http://schemas.openxmlformats.org/officeDocument/2006/relationships/tags" Target="../tags/tag974.xml"/><Relationship Id="rId7" Type="http://schemas.openxmlformats.org/officeDocument/2006/relationships/tags" Target="../tags/tag97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3.png"/><Relationship Id="rId3" Type="http://schemas.openxmlformats.org/officeDocument/2006/relationships/tags" Target="../tags/tag972.xml"/><Relationship Id="rId2" Type="http://schemas.openxmlformats.org/officeDocument/2006/relationships/image" Target="../media/image2.png"/><Relationship Id="rId1" Type="http://schemas.openxmlformats.org/officeDocument/2006/relationships/tags" Target="../tags/tag9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16.xml"/><Relationship Id="rId5" Type="http://schemas.openxmlformats.org/officeDocument/2006/relationships/tags" Target="../tags/tag977.xml"/><Relationship Id="rId4" Type="http://schemas.openxmlformats.org/officeDocument/2006/relationships/image" Target="../media/image3.png"/><Relationship Id="rId3" Type="http://schemas.openxmlformats.org/officeDocument/2006/relationships/tags" Target="../tags/tag976.xml"/><Relationship Id="rId2" Type="http://schemas.openxmlformats.org/officeDocument/2006/relationships/image" Target="../media/image2.png"/><Relationship Id="rId1" Type="http://schemas.openxmlformats.org/officeDocument/2006/relationships/tags" Target="../tags/tag97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29.xml"/><Relationship Id="rId2" Type="http://schemas.openxmlformats.org/officeDocument/2006/relationships/tags" Target="../tags/tag928.xml"/><Relationship Id="rId1" Type="http://schemas.openxmlformats.org/officeDocument/2006/relationships/tags" Target="../tags/tag927.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933.xml"/><Relationship Id="rId7" Type="http://schemas.openxmlformats.org/officeDocument/2006/relationships/tags" Target="../tags/tag93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3.png"/><Relationship Id="rId3" Type="http://schemas.openxmlformats.org/officeDocument/2006/relationships/tags" Target="../tags/tag931.xml"/><Relationship Id="rId2" Type="http://schemas.openxmlformats.org/officeDocument/2006/relationships/image" Target="../media/image2.png"/><Relationship Id="rId1" Type="http://schemas.openxmlformats.org/officeDocument/2006/relationships/tags" Target="../tags/tag93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937.xml"/><Relationship Id="rId5" Type="http://schemas.openxmlformats.org/officeDocument/2006/relationships/tags" Target="../tags/tag936.xml"/><Relationship Id="rId4" Type="http://schemas.openxmlformats.org/officeDocument/2006/relationships/image" Target="../media/image3.png"/><Relationship Id="rId3" Type="http://schemas.openxmlformats.org/officeDocument/2006/relationships/tags" Target="../tags/tag935.xml"/><Relationship Id="rId2" Type="http://schemas.openxmlformats.org/officeDocument/2006/relationships/image" Target="../media/image2.png"/><Relationship Id="rId1" Type="http://schemas.openxmlformats.org/officeDocument/2006/relationships/tags" Target="../tags/tag934.xml"/></Relationships>
</file>

<file path=ppt/slides/_rels/slide6.xml.rels><?xml version="1.0" encoding="UTF-8" standalone="yes"?>
<Relationships xmlns="http://schemas.openxmlformats.org/package/2006/relationships"><Relationship Id="rId9" Type="http://schemas.openxmlformats.org/officeDocument/2006/relationships/tags" Target="../tags/tag942.xml"/><Relationship Id="rId8" Type="http://schemas.openxmlformats.org/officeDocument/2006/relationships/tags" Target="../tags/tag941.xml"/><Relationship Id="rId7" Type="http://schemas.openxmlformats.org/officeDocument/2006/relationships/tags" Target="../tags/tag940.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3.png"/><Relationship Id="rId3" Type="http://schemas.openxmlformats.org/officeDocument/2006/relationships/tags" Target="../tags/tag939.xml"/><Relationship Id="rId2" Type="http://schemas.openxmlformats.org/officeDocument/2006/relationships/image" Target="../media/image2.png"/><Relationship Id="rId11" Type="http://schemas.openxmlformats.org/officeDocument/2006/relationships/slideLayout" Target="../slideLayouts/slideLayout37.xml"/><Relationship Id="rId10" Type="http://schemas.openxmlformats.org/officeDocument/2006/relationships/tags" Target="../tags/tag943.xml"/><Relationship Id="rId1" Type="http://schemas.openxmlformats.org/officeDocument/2006/relationships/tags" Target="../tags/tag938.xml"/></Relationships>
</file>

<file path=ppt/slides/_rels/slide7.xml.rels><?xml version="1.0" encoding="UTF-8" standalone="yes"?>
<Relationships xmlns="http://schemas.openxmlformats.org/package/2006/relationships"><Relationship Id="rId9" Type="http://schemas.openxmlformats.org/officeDocument/2006/relationships/tags" Target="../tags/tag948.xml"/><Relationship Id="rId8" Type="http://schemas.openxmlformats.org/officeDocument/2006/relationships/tags" Target="../tags/tag947.xml"/><Relationship Id="rId7" Type="http://schemas.openxmlformats.org/officeDocument/2006/relationships/tags" Target="../tags/tag94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3.png"/><Relationship Id="rId3" Type="http://schemas.openxmlformats.org/officeDocument/2006/relationships/tags" Target="../tags/tag945.xml"/><Relationship Id="rId2" Type="http://schemas.openxmlformats.org/officeDocument/2006/relationships/image" Target="../media/image2.png"/><Relationship Id="rId11" Type="http://schemas.openxmlformats.org/officeDocument/2006/relationships/slideLayout" Target="../slideLayouts/slideLayout18.xml"/><Relationship Id="rId10" Type="http://schemas.openxmlformats.org/officeDocument/2006/relationships/tags" Target="../tags/tag949.xml"/><Relationship Id="rId1" Type="http://schemas.openxmlformats.org/officeDocument/2006/relationships/tags" Target="../tags/tag94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56.xml"/><Relationship Id="rId6" Type="http://schemas.openxmlformats.org/officeDocument/2006/relationships/tags" Target="../tags/tag953.xml"/><Relationship Id="rId5" Type="http://schemas.openxmlformats.org/officeDocument/2006/relationships/tags" Target="../tags/tag952.xml"/><Relationship Id="rId4" Type="http://schemas.openxmlformats.org/officeDocument/2006/relationships/image" Target="../media/image3.png"/><Relationship Id="rId3" Type="http://schemas.openxmlformats.org/officeDocument/2006/relationships/tags" Target="../tags/tag951.xml"/><Relationship Id="rId2" Type="http://schemas.openxmlformats.org/officeDocument/2006/relationships/image" Target="../media/image2.png"/><Relationship Id="rId1" Type="http://schemas.openxmlformats.org/officeDocument/2006/relationships/tags" Target="../tags/tag950.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56.xml"/><Relationship Id="rId6" Type="http://schemas.openxmlformats.org/officeDocument/2006/relationships/tags" Target="../tags/tag957.xml"/><Relationship Id="rId5" Type="http://schemas.openxmlformats.org/officeDocument/2006/relationships/tags" Target="../tags/tag956.xml"/><Relationship Id="rId4" Type="http://schemas.openxmlformats.org/officeDocument/2006/relationships/image" Target="../media/image3.png"/><Relationship Id="rId3" Type="http://schemas.openxmlformats.org/officeDocument/2006/relationships/tags" Target="../tags/tag955.xml"/><Relationship Id="rId2" Type="http://schemas.openxmlformats.org/officeDocument/2006/relationships/image" Target="../media/image2.png"/><Relationship Id="rId1" Type="http://schemas.openxmlformats.org/officeDocument/2006/relationships/tags" Target="../tags/tag95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
        <p:nvSpPr>
          <p:cNvPr id="3" name="内容占位符 2"/>
          <p:cNvSpPr>
            <a:spLocks noGrp="1"/>
          </p:cNvSpPr>
          <p:nvPr>
            <p:ph idx="4294967295"/>
            <p:custDataLst>
              <p:tags r:id="rId5"/>
            </p:custDataLst>
          </p:nvPr>
        </p:nvSpPr>
        <p:spPr>
          <a:xfrm>
            <a:off x="407670" y="260985"/>
            <a:ext cx="11367135" cy="6207125"/>
          </a:xfrm>
          <a:solidFill>
            <a:schemeClr val="lt1">
              <a:alpha val="5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lvl1pPr marL="342900" indent="-342900" algn="l" rtl="0" fontAlgn="base">
              <a:spcBef>
                <a:spcPct val="20000"/>
              </a:spcBef>
              <a:spcAft>
                <a:spcPct val="0"/>
              </a:spcAft>
              <a:buChar char="•"/>
              <a:defRPr sz="3200">
                <a:solidFill>
                  <a:schemeClr val="dk1"/>
                </a:solidFill>
                <a:latin typeface="+mn-lt"/>
                <a:ea typeface="+mn-ea"/>
                <a:cs typeface="+mn-cs"/>
              </a:defRPr>
            </a:lvl1pPr>
            <a:lvl2pPr marL="742950" indent="-285750" algn="l" rtl="0" fontAlgn="base">
              <a:spcBef>
                <a:spcPct val="20000"/>
              </a:spcBef>
              <a:spcAft>
                <a:spcPct val="0"/>
              </a:spcAft>
              <a:buChar char="–"/>
              <a:defRPr sz="2800">
                <a:solidFill>
                  <a:schemeClr val="dk1"/>
                </a:solidFill>
                <a:latin typeface="+mn-lt"/>
                <a:ea typeface="+mn-ea"/>
              </a:defRPr>
            </a:lvl2pPr>
            <a:lvl3pPr marL="1143000" indent="-228600" algn="l" rtl="0" fontAlgn="base">
              <a:spcBef>
                <a:spcPct val="20000"/>
              </a:spcBef>
              <a:spcAft>
                <a:spcPct val="0"/>
              </a:spcAft>
              <a:buChar char="•"/>
              <a:defRPr sz="2400">
                <a:solidFill>
                  <a:schemeClr val="dk1"/>
                </a:solidFill>
                <a:latin typeface="+mn-lt"/>
                <a:ea typeface="+mn-ea"/>
              </a:defRPr>
            </a:lvl3pPr>
            <a:lvl4pPr marL="1600200" indent="-228600" algn="l" rtl="0" fontAlgn="base">
              <a:spcBef>
                <a:spcPct val="20000"/>
              </a:spcBef>
              <a:spcAft>
                <a:spcPct val="0"/>
              </a:spcAft>
              <a:buChar char="–"/>
              <a:defRPr sz="2000">
                <a:solidFill>
                  <a:schemeClr val="dk1"/>
                </a:solidFill>
                <a:latin typeface="+mn-lt"/>
                <a:ea typeface="+mn-ea"/>
              </a:defRPr>
            </a:lvl4pPr>
            <a:lvl5pPr marL="2057400" indent="-228600" algn="l" rtl="0" fontAlgn="base">
              <a:spcBef>
                <a:spcPct val="20000"/>
              </a:spcBef>
              <a:spcAft>
                <a:spcPct val="0"/>
              </a:spcAft>
              <a:buChar char="»"/>
              <a:defRPr sz="2000">
                <a:solidFill>
                  <a:schemeClr val="dk1"/>
                </a:solidFill>
                <a:latin typeface="+mn-lt"/>
                <a:ea typeface="+mn-ea"/>
              </a:defRPr>
            </a:lvl5pPr>
            <a:lvl6pPr marL="2514600" indent="-228600" algn="l" rtl="0" fontAlgn="base">
              <a:spcBef>
                <a:spcPct val="20000"/>
              </a:spcBef>
              <a:spcAft>
                <a:spcPct val="0"/>
              </a:spcAft>
              <a:buChar char="»"/>
              <a:defRPr sz="2000">
                <a:solidFill>
                  <a:schemeClr val="dk1"/>
                </a:solidFill>
                <a:latin typeface="+mn-lt"/>
                <a:ea typeface="+mn-ea"/>
              </a:defRPr>
            </a:lvl6pPr>
            <a:lvl7pPr marL="2971800" indent="-228600" algn="l" rtl="0" fontAlgn="base">
              <a:spcBef>
                <a:spcPct val="20000"/>
              </a:spcBef>
              <a:spcAft>
                <a:spcPct val="0"/>
              </a:spcAft>
              <a:buChar char="»"/>
              <a:defRPr sz="2000">
                <a:solidFill>
                  <a:schemeClr val="dk1"/>
                </a:solidFill>
                <a:latin typeface="+mn-lt"/>
                <a:ea typeface="+mn-ea"/>
              </a:defRPr>
            </a:lvl7pPr>
            <a:lvl8pPr marL="3429000" indent="-228600" algn="l" rtl="0" fontAlgn="base">
              <a:spcBef>
                <a:spcPct val="20000"/>
              </a:spcBef>
              <a:spcAft>
                <a:spcPct val="0"/>
              </a:spcAft>
              <a:buChar char="»"/>
              <a:defRPr sz="2000">
                <a:solidFill>
                  <a:schemeClr val="dk1"/>
                </a:solidFill>
                <a:latin typeface="+mn-lt"/>
                <a:ea typeface="+mn-ea"/>
              </a:defRPr>
            </a:lvl8pPr>
            <a:lvl9pPr marL="3886200" indent="-228600" algn="l" rtl="0" fontAlgn="base">
              <a:spcBef>
                <a:spcPct val="20000"/>
              </a:spcBef>
              <a:spcAft>
                <a:spcPct val="0"/>
              </a:spcAft>
              <a:buChar char="»"/>
              <a:defRPr sz="2000">
                <a:solidFill>
                  <a:schemeClr val="dk1"/>
                </a:solidFill>
                <a:latin typeface="+mn-lt"/>
                <a:ea typeface="+mn-ea"/>
              </a:defRPr>
            </a:lvl9pPr>
          </a:lstStyle>
          <a:p>
            <a:pPr marL="0" lvl="0" indent="0" algn="l" defTabSz="914400">
              <a:lnSpc>
                <a:spcPct val="110000"/>
              </a:lnSpc>
              <a:buClrTx/>
              <a:buSzTx/>
              <a:buFontTx/>
              <a:buNone/>
            </a:pPr>
            <a:r>
              <a:rPr lang="en-US" altLang="zh-CN" b="1" spc="0" dirty="0">
                <a:solidFill>
                  <a:srgbClr val="002060"/>
                </a:solidFill>
                <a:latin typeface="华文楷体" panose="02010600040101010101" charset="-122"/>
                <a:ea typeface="华文楷体" panose="02010600040101010101" charset="-122"/>
                <a:cs typeface="华文楷体" panose="02010600040101010101" charset="-122"/>
                <a:sym typeface="+mn-ea"/>
              </a:rPr>
              <a:t> </a:t>
            </a:r>
            <a:r>
              <a:rPr lang="zh-CN" altLang="en-US" b="1" spc="0" dirty="0">
                <a:solidFill>
                  <a:srgbClr val="002060"/>
                </a:solidFill>
                <a:latin typeface="华文楷体" panose="02010600040101010101" charset="-122"/>
                <a:ea typeface="华文楷体" panose="02010600040101010101" charset="-122"/>
                <a:cs typeface="华文楷体" panose="02010600040101010101" charset="-122"/>
                <a:sym typeface="+mn-ea"/>
              </a:rPr>
              <a:t>比较两段同题作文《崇尚俭朴》的片段，试判断这两段文字各属于什么</a:t>
            </a:r>
            <a:r>
              <a:rPr lang="zh-CN" altLang="en-US" b="1" spc="0" dirty="0">
                <a:solidFill>
                  <a:srgbClr val="00B0F0"/>
                </a:solidFill>
                <a:latin typeface="华文楷体" panose="02010600040101010101" charset="-122"/>
                <a:ea typeface="华文楷体" panose="02010600040101010101" charset="-122"/>
                <a:cs typeface="华文楷体" panose="02010600040101010101" charset="-122"/>
                <a:sym typeface="+mn-ea"/>
              </a:rPr>
              <a:t>文体</a:t>
            </a:r>
            <a:r>
              <a:rPr lang="zh-CN" altLang="en-US" b="1" spc="0" dirty="0">
                <a:solidFill>
                  <a:srgbClr val="002060"/>
                </a:solidFill>
                <a:latin typeface="华文楷体" panose="02010600040101010101" charset="-122"/>
                <a:ea typeface="华文楷体" panose="02010600040101010101" charset="-122"/>
                <a:cs typeface="华文楷体" panose="02010600040101010101" charset="-122"/>
                <a:sym typeface="+mn-ea"/>
              </a:rPr>
              <a:t>，它们在</a:t>
            </a:r>
            <a:r>
              <a:rPr lang="zh-CN" altLang="en-US" b="1" spc="0" dirty="0">
                <a:solidFill>
                  <a:srgbClr val="00B0F0"/>
                </a:solidFill>
                <a:latin typeface="华文楷体" panose="02010600040101010101" charset="-122"/>
                <a:ea typeface="华文楷体" panose="02010600040101010101" charset="-122"/>
                <a:cs typeface="华文楷体" panose="02010600040101010101" charset="-122"/>
                <a:sym typeface="+mn-ea"/>
              </a:rPr>
              <a:t>语言表达</a:t>
            </a:r>
            <a:r>
              <a:rPr lang="zh-CN" altLang="en-US" b="1" spc="0" dirty="0">
                <a:solidFill>
                  <a:srgbClr val="002060"/>
                </a:solidFill>
                <a:latin typeface="华文楷体" panose="02010600040101010101" charset="-122"/>
                <a:ea typeface="华文楷体" panose="02010600040101010101" charset="-122"/>
                <a:cs typeface="华文楷体" panose="02010600040101010101" charset="-122"/>
                <a:sym typeface="+mn-ea"/>
              </a:rPr>
              <a:t>上有什么不同。</a:t>
            </a:r>
            <a:endParaRPr lang="zh-CN" altLang="en-US" b="1" spc="0" dirty="0">
              <a:solidFill>
                <a:srgbClr val="002060"/>
              </a:solidFill>
              <a:latin typeface="华文楷体" panose="02010600040101010101" charset="-122"/>
              <a:ea typeface="华文楷体" panose="02010600040101010101" charset="-122"/>
              <a:cs typeface="华文楷体" panose="02010600040101010101" charset="-122"/>
              <a:sym typeface="+mn-ea"/>
            </a:endParaRPr>
          </a:p>
          <a:p>
            <a:pPr marL="0" lvl="0" indent="0" algn="l" defTabSz="914400">
              <a:lnSpc>
                <a:spcPct val="110000"/>
              </a:lnSpc>
              <a:buClrTx/>
              <a:buSzTx/>
              <a:buFontTx/>
              <a:buNone/>
            </a:pPr>
            <a:r>
              <a:rPr lang="en-US" altLang="zh-CN" b="1" spc="0" dirty="0">
                <a:solidFill>
                  <a:schemeClr val="dk1"/>
                </a:solidFill>
                <a:latin typeface="华文楷体" panose="02010600040101010101" charset="-122"/>
                <a:ea typeface="华文楷体" panose="02010600040101010101" charset="-122"/>
                <a:cs typeface="华文楷体" panose="02010600040101010101" charset="-122"/>
                <a:sym typeface="+mn-ea"/>
              </a:rPr>
              <a:t>        </a:t>
            </a:r>
            <a:r>
              <a:rPr lang="zh-CN" altLang="en-US" b="1" spc="0" dirty="0">
                <a:solidFill>
                  <a:schemeClr val="dk1"/>
                </a:solidFill>
                <a:latin typeface="华文楷体" panose="02010600040101010101" charset="-122"/>
                <a:ea typeface="华文楷体" panose="02010600040101010101" charset="-122"/>
                <a:cs typeface="华文楷体" panose="02010600040101010101" charset="-122"/>
                <a:sym typeface="+mn-ea"/>
              </a:rPr>
              <a:t>(片段一)我妈要去香港出差，临行前兴高采烈地列着购物单，我瞄了一眼，伸手去摸她的额头：“妈，你疯了？买那么多奢侈品干嘛？”“哎呀，不是我要买，你刘阿姨和王阿姨听说我要去香港，让我帮忙带的。”我斜眼看她：“你自己真的不要？”“有合算的包也买一两只好了。”母亲大人春光满面，我默默退出房间，帮她把门带上了。打开储物柜，里面有些杂乱，十来只女式品牌包挤在角落。还要买包吗？母亲大人你想开个女式包博物馆吗？果然现代女性的宿命就是赚钱和买奢侈品的无限循环吗？</a:t>
            </a:r>
            <a:endParaRPr lang="zh-CN" altLang="en-US" b="1" spc="0" dirty="0">
              <a:solidFill>
                <a:schemeClr val="dk1"/>
              </a:solidFill>
              <a:latin typeface="华文楷体" panose="02010600040101010101" charset="-122"/>
              <a:ea typeface="华文楷体" panose="02010600040101010101" charset="-122"/>
              <a:cs typeface="华文楷体" panose="02010600040101010101" charset="-122"/>
              <a:sym typeface="+mn-ea"/>
            </a:endParaRPr>
          </a:p>
        </p:txBody>
      </p:sp>
    </p:spTree>
    <p:custDataLst>
      <p:tags r:id="rId6"/>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6"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pic>
        <p:nvPicPr>
          <p:cNvPr id="9229" name="Picture 13" descr="水墨"/>
          <p:cNvPicPr>
            <a:picLocks noChangeAspect="1"/>
          </p:cNvPicPr>
          <p:nvPr/>
        </p:nvPicPr>
        <p:blipFill>
          <a:blip r:embed="rId5"/>
          <a:stretch>
            <a:fillRect/>
          </a:stretch>
        </p:blipFill>
        <p:spPr>
          <a:xfrm>
            <a:off x="3935730" y="560070"/>
            <a:ext cx="4761230" cy="452755"/>
          </a:xfrm>
          <a:prstGeom prst="rect">
            <a:avLst/>
          </a:prstGeom>
          <a:noFill/>
          <a:ln w="9525">
            <a:noFill/>
          </a:ln>
        </p:spPr>
      </p:pic>
      <p:grpSp>
        <p:nvGrpSpPr>
          <p:cNvPr id="9" name="组合 8"/>
          <p:cNvGrpSpPr/>
          <p:nvPr/>
        </p:nvGrpSpPr>
        <p:grpSpPr>
          <a:xfrm>
            <a:off x="3189605" y="170815"/>
            <a:ext cx="822325" cy="751205"/>
            <a:chOff x="3816" y="382"/>
            <a:chExt cx="1295" cy="1183"/>
          </a:xfrm>
        </p:grpSpPr>
        <p:pic>
          <p:nvPicPr>
            <p:cNvPr id="3" name="Picture 11" descr="水墨-绿"/>
            <p:cNvPicPr>
              <a:picLocks noChangeAspect="1"/>
            </p:cNvPicPr>
            <p:nvPr/>
          </p:nvPicPr>
          <p:blipFill>
            <a:blip r:embed="rId6"/>
            <a:stretch>
              <a:fillRect/>
            </a:stretch>
          </p:blipFill>
          <p:spPr>
            <a:xfrm>
              <a:off x="3816" y="382"/>
              <a:ext cx="1175" cy="1183"/>
            </a:xfrm>
            <a:prstGeom prst="rect">
              <a:avLst/>
            </a:prstGeom>
            <a:noFill/>
            <a:ln w="9525">
              <a:noFill/>
            </a:ln>
          </p:spPr>
        </p:pic>
        <p:sp>
          <p:nvSpPr>
            <p:cNvPr id="7" name="文本框 6"/>
            <p:cNvSpPr txBox="1"/>
            <p:nvPr>
              <p:custDataLst>
                <p:tags r:id="rId7"/>
              </p:custDataLst>
            </p:nvPr>
          </p:nvSpPr>
          <p:spPr>
            <a:xfrm>
              <a:off x="3963" y="514"/>
              <a:ext cx="1148" cy="919"/>
            </a:xfrm>
            <a:prstGeom prst="rect">
              <a:avLst/>
            </a:prstGeom>
            <a:noFill/>
          </p:spPr>
          <p:txBody>
            <a:bodyPr wrap="square" rtlCol="0">
              <a:spAutoFit/>
            </a:bodyPr>
            <a:lstStyle/>
            <a:p>
              <a:r>
                <a:rPr lang="zh-CN" altLang="en-US" sz="3200">
                  <a:solidFill>
                    <a:schemeClr val="dk1"/>
                  </a:solidFill>
                  <a:latin typeface="微软雅黑" panose="020B0503020204020204" charset="-122"/>
                  <a:ea typeface="微软雅黑" panose="020B0503020204020204" charset="-122"/>
                </a:rPr>
                <a:t>三</a:t>
              </a:r>
              <a:endParaRPr lang="zh-CN" altLang="en-US" sz="3200">
                <a:solidFill>
                  <a:schemeClr val="dk1"/>
                </a:solidFill>
                <a:latin typeface="微软雅黑" panose="020B0503020204020204" charset="-122"/>
                <a:ea typeface="微软雅黑" panose="020B0503020204020204" charset="-122"/>
              </a:endParaRPr>
            </a:p>
          </p:txBody>
        </p:sp>
      </p:grpSp>
      <p:sp>
        <p:nvSpPr>
          <p:cNvPr id="10" name="文本框 9"/>
          <p:cNvSpPr txBox="1"/>
          <p:nvPr/>
        </p:nvSpPr>
        <p:spPr>
          <a:xfrm>
            <a:off x="3935730" y="170815"/>
            <a:ext cx="4761865" cy="583565"/>
          </a:xfrm>
          <a:prstGeom prst="rect">
            <a:avLst/>
          </a:prstGeom>
          <a:noFill/>
        </p:spPr>
        <p:txBody>
          <a:bodyPr wrap="square" rtlCol="0">
            <a:spAutoFit/>
          </a:bodyPr>
          <a:lstStyle/>
          <a:p>
            <a:r>
              <a:rPr lang="en-US" altLang="zh-CN" sz="3200" b="1">
                <a:solidFill>
                  <a:schemeClr val="accent1"/>
                </a:solidFill>
                <a:latin typeface="微软雅黑" panose="020B0503020204020204" charset="-122"/>
                <a:ea typeface="微软雅黑" panose="020B0503020204020204" charset="-122"/>
                <a:cs typeface="微软雅黑" panose="020B0503020204020204" charset="-122"/>
              </a:rPr>
              <a:t>“</a:t>
            </a:r>
            <a:r>
              <a:rPr lang="zh-CN" altLang="en-US" sz="3200" b="1">
                <a:solidFill>
                  <a:schemeClr val="accent1"/>
                </a:solidFill>
                <a:latin typeface="微软雅黑" panose="020B0503020204020204" charset="-122"/>
                <a:ea typeface="微软雅黑" panose="020B0503020204020204" charset="-122"/>
                <a:cs typeface="微软雅黑" panose="020B0503020204020204" charset="-122"/>
              </a:rPr>
              <a:t>四步走</a:t>
            </a:r>
            <a:r>
              <a:rPr lang="en-US" altLang="zh-CN" sz="3200" b="1">
                <a:solidFill>
                  <a:schemeClr val="accent1"/>
                </a:solidFill>
                <a:latin typeface="微软雅黑" panose="020B0503020204020204" charset="-122"/>
                <a:ea typeface="微软雅黑" panose="020B0503020204020204" charset="-122"/>
                <a:cs typeface="微软雅黑" panose="020B0503020204020204" charset="-122"/>
              </a:rPr>
              <a:t>”——</a:t>
            </a:r>
            <a:r>
              <a:rPr lang="zh-CN" altLang="en-US" sz="3200" b="1">
                <a:solidFill>
                  <a:schemeClr val="accent1"/>
                </a:solidFill>
                <a:latin typeface="微软雅黑" panose="020B0503020204020204" charset="-122"/>
                <a:ea typeface="微软雅黑" panose="020B0503020204020204" charset="-122"/>
                <a:cs typeface="微软雅黑" panose="020B0503020204020204" charset="-122"/>
              </a:rPr>
              <a:t>叙例方法</a:t>
            </a:r>
            <a:endParaRPr lang="zh-CN" altLang="en-US" sz="32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custDataLst>
              <p:tags r:id="rId8"/>
            </p:custDataLst>
          </p:nvPr>
        </p:nvSpPr>
        <p:spPr>
          <a:xfrm>
            <a:off x="1589405" y="2060575"/>
            <a:ext cx="8147685" cy="4420870"/>
          </a:xfrm>
          <a:prstGeom prst="rect">
            <a:avLst/>
          </a:prstGeom>
          <a:solidFill>
            <a:schemeClr val="bg1"/>
          </a:solidFill>
        </p:spPr>
        <p:txBody>
          <a:bodyPr wrap="square" rtlCol="0">
            <a:spAutoFit/>
          </a:bodyPr>
          <a:lstStyle/>
          <a:p>
            <a:pPr>
              <a:lnSpc>
                <a:spcPct val="110000"/>
              </a:lnSpc>
            </a:pPr>
            <a:r>
              <a:rPr lang="en-US" sz="3200" b="1" dirty="0">
                <a:solidFill>
                  <a:schemeClr val="dk1"/>
                </a:solidFill>
                <a:latin typeface="华文楷体" panose="02010600040101010101" charset="-122"/>
                <a:ea typeface="华文楷体" panose="02010600040101010101" charset="-122"/>
                <a:cs typeface="华文楷体" panose="02010600040101010101" charset="-122"/>
              </a:rPr>
              <a:t>   </a:t>
            </a:r>
            <a:r>
              <a:rPr lang="en-US" sz="3200" b="1" dirty="0">
                <a:latin typeface="华文楷体" panose="02010600040101010101" charset="-122"/>
                <a:ea typeface="华文楷体" panose="02010600040101010101" charset="-122"/>
                <a:cs typeface="华文楷体" panose="02010600040101010101" charset="-122"/>
                <a:sym typeface="+mn-ea"/>
              </a:rPr>
              <a:t>1. </a:t>
            </a:r>
            <a:r>
              <a:rPr lang="zh-CN" altLang="en-US" sz="3200" b="1" dirty="0">
                <a:latin typeface="华文楷体" panose="02010600040101010101" charset="-122"/>
                <a:ea typeface="华文楷体" panose="02010600040101010101" charset="-122"/>
                <a:cs typeface="华文楷体" panose="02010600040101010101" charset="-122"/>
                <a:sym typeface="+mn-ea"/>
              </a:rPr>
              <a:t>分析论点要素</a:t>
            </a:r>
            <a:endParaRPr lang="zh-CN" altLang="en-US" sz="3200" b="1" dirty="0">
              <a:latin typeface="华文楷体" panose="02010600040101010101" charset="-122"/>
              <a:ea typeface="华文楷体" panose="02010600040101010101" charset="-122"/>
              <a:cs typeface="华文楷体" panose="02010600040101010101" charset="-122"/>
              <a:sym typeface="+mn-ea"/>
            </a:endParaRPr>
          </a:p>
          <a:p>
            <a:pPr>
              <a:lnSpc>
                <a:spcPct val="110000"/>
              </a:lnSpc>
            </a:pPr>
            <a:r>
              <a:rPr lang="zh-CN" altLang="en-US" sz="3200" b="1" dirty="0">
                <a:latin typeface="华文楷体" panose="02010600040101010101" charset="-122"/>
                <a:ea typeface="华文楷体" panose="02010600040101010101" charset="-122"/>
                <a:cs typeface="华文楷体" panose="02010600040101010101" charset="-122"/>
                <a:sym typeface="+mn-ea"/>
              </a:rPr>
              <a:t>   （</a:t>
            </a:r>
            <a:r>
              <a:rPr lang="zh-CN" altLang="en-US" sz="3200" b="1" dirty="0">
                <a:solidFill>
                  <a:srgbClr val="FF0000"/>
                </a:solidFill>
                <a:latin typeface="华文楷体" panose="02010600040101010101" charset="-122"/>
                <a:ea typeface="华文楷体" panose="02010600040101010101" charset="-122"/>
                <a:cs typeface="华文楷体" panose="02010600040101010101" charset="-122"/>
                <a:sym typeface="+mn-ea"/>
              </a:rPr>
              <a:t>明确侧重点</a:t>
            </a:r>
            <a:r>
              <a:rPr lang="zh-CN" altLang="en-US" sz="3200" b="1" dirty="0">
                <a:latin typeface="华文楷体" panose="02010600040101010101" charset="-122"/>
                <a:ea typeface="华文楷体" panose="02010600040101010101" charset="-122"/>
                <a:cs typeface="华文楷体" panose="02010600040101010101" charset="-122"/>
                <a:sym typeface="+mn-ea"/>
              </a:rPr>
              <a:t>）</a:t>
            </a:r>
            <a:endParaRPr lang="zh-CN" altLang="en-US" sz="3200" b="1" dirty="0">
              <a:latin typeface="华文楷体" panose="02010600040101010101" charset="-122"/>
              <a:ea typeface="华文楷体" panose="02010600040101010101" charset="-122"/>
              <a:cs typeface="华文楷体" panose="02010600040101010101" charset="-122"/>
              <a:sym typeface="+mn-ea"/>
            </a:endParaRPr>
          </a:p>
          <a:p>
            <a:pPr>
              <a:lnSpc>
                <a:spcPct val="110000"/>
              </a:lnSpc>
            </a:pPr>
            <a:r>
              <a:rPr lang="en-US" sz="3200" b="1" dirty="0">
                <a:latin typeface="华文楷体" panose="02010600040101010101" charset="-122"/>
                <a:ea typeface="华文楷体" panose="02010600040101010101" charset="-122"/>
                <a:cs typeface="华文楷体" panose="02010600040101010101" charset="-122"/>
                <a:sym typeface="+mn-ea"/>
              </a:rPr>
              <a:t>    2. </a:t>
            </a:r>
            <a:r>
              <a:rPr lang="zh-CN" altLang="en-US" sz="3200" b="1" dirty="0">
                <a:latin typeface="华文楷体" panose="02010600040101010101" charset="-122"/>
                <a:ea typeface="华文楷体" panose="02010600040101010101" charset="-122"/>
                <a:cs typeface="华文楷体" panose="02010600040101010101" charset="-122"/>
                <a:sym typeface="+mn-ea"/>
              </a:rPr>
              <a:t>剪裁舍取</a:t>
            </a:r>
            <a:endParaRPr lang="zh-CN" altLang="en-US" sz="3200" b="1" dirty="0">
              <a:latin typeface="华文楷体" panose="02010600040101010101" charset="-122"/>
              <a:ea typeface="华文楷体" panose="02010600040101010101" charset="-122"/>
              <a:cs typeface="华文楷体" panose="02010600040101010101" charset="-122"/>
            </a:endParaRPr>
          </a:p>
          <a:p>
            <a:pPr>
              <a:lnSpc>
                <a:spcPct val="110000"/>
              </a:lnSpc>
            </a:pPr>
            <a:r>
              <a:rPr lang="zh-CN" altLang="en-US" sz="3200" b="1" dirty="0">
                <a:latin typeface="华文楷体" panose="02010600040101010101" charset="-122"/>
                <a:ea typeface="华文楷体" panose="02010600040101010101" charset="-122"/>
                <a:cs typeface="华文楷体" panose="02010600040101010101" charset="-122"/>
                <a:sym typeface="+mn-ea"/>
              </a:rPr>
              <a:t>   （</a:t>
            </a:r>
            <a:r>
              <a:rPr lang="zh-CN" altLang="en-US" sz="3200" b="1" dirty="0">
                <a:solidFill>
                  <a:srgbClr val="FF0000"/>
                </a:solidFill>
                <a:latin typeface="华文楷体" panose="02010600040101010101" charset="-122"/>
                <a:ea typeface="华文楷体" panose="02010600040101010101" charset="-122"/>
                <a:cs typeface="华文楷体" panose="02010600040101010101" charset="-122"/>
                <a:sym typeface="+mn-ea"/>
              </a:rPr>
              <a:t>定向叙述，舍弃无关内容</a:t>
            </a:r>
            <a:r>
              <a:rPr lang="zh-CN" altLang="en-US" sz="3200" b="1" dirty="0">
                <a:latin typeface="华文楷体" panose="02010600040101010101" charset="-122"/>
                <a:ea typeface="华文楷体" panose="02010600040101010101" charset="-122"/>
                <a:cs typeface="华文楷体" panose="02010600040101010101" charset="-122"/>
                <a:sym typeface="+mn-ea"/>
              </a:rPr>
              <a:t>）</a:t>
            </a:r>
            <a:endParaRPr lang="zh-CN" altLang="en-US" sz="3200" b="1" dirty="0">
              <a:latin typeface="华文楷体" panose="02010600040101010101" charset="-122"/>
              <a:ea typeface="华文楷体" panose="02010600040101010101" charset="-122"/>
              <a:cs typeface="华文楷体" panose="02010600040101010101" charset="-122"/>
            </a:endParaRPr>
          </a:p>
          <a:p>
            <a:pPr>
              <a:lnSpc>
                <a:spcPct val="110000"/>
              </a:lnSpc>
            </a:pPr>
            <a:r>
              <a:rPr lang="zh-CN" altLang="en-US" sz="3200" b="1" dirty="0">
                <a:latin typeface="华文楷体" panose="02010600040101010101" charset="-122"/>
                <a:ea typeface="华文楷体" panose="02010600040101010101" charset="-122"/>
                <a:cs typeface="华文楷体" panose="02010600040101010101" charset="-122"/>
                <a:sym typeface="+mn-ea"/>
              </a:rPr>
              <a:t>    3.</a:t>
            </a:r>
            <a:r>
              <a:rPr lang="en-US" altLang="zh-CN" sz="3200" b="1" dirty="0">
                <a:latin typeface="华文楷体" panose="02010600040101010101" charset="-122"/>
                <a:ea typeface="华文楷体" panose="02010600040101010101" charset="-122"/>
                <a:cs typeface="华文楷体" panose="02010600040101010101" charset="-122"/>
                <a:sym typeface="+mn-ea"/>
              </a:rPr>
              <a:t> 3H</a:t>
            </a:r>
            <a:r>
              <a:rPr lang="zh-CN" altLang="en-US" sz="3200" b="1" dirty="0">
                <a:latin typeface="华文楷体" panose="02010600040101010101" charset="-122"/>
                <a:ea typeface="华文楷体" panose="02010600040101010101" charset="-122"/>
                <a:cs typeface="华文楷体" panose="02010600040101010101" charset="-122"/>
                <a:sym typeface="+mn-ea"/>
              </a:rPr>
              <a:t>概括</a:t>
            </a:r>
            <a:endParaRPr lang="zh-CN" altLang="en-US" sz="3200" b="1" dirty="0">
              <a:latin typeface="华文楷体" panose="02010600040101010101" charset="-122"/>
              <a:ea typeface="华文楷体" panose="02010600040101010101" charset="-122"/>
              <a:cs typeface="华文楷体" panose="02010600040101010101" charset="-122"/>
            </a:endParaRPr>
          </a:p>
          <a:p>
            <a:pPr>
              <a:lnSpc>
                <a:spcPct val="110000"/>
              </a:lnSpc>
            </a:pPr>
            <a:r>
              <a:rPr lang="zh-CN" altLang="en-US" sz="3200" b="1" dirty="0">
                <a:latin typeface="华文楷体" panose="02010600040101010101" charset="-122"/>
                <a:ea typeface="华文楷体" panose="02010600040101010101" charset="-122"/>
                <a:cs typeface="华文楷体" panose="02010600040101010101" charset="-122"/>
                <a:sym typeface="+mn-ea"/>
              </a:rPr>
              <a:t>   （</a:t>
            </a:r>
            <a:r>
              <a:rPr lang="en-US" altLang="zh-CN" sz="3200" b="1" dirty="0">
                <a:solidFill>
                  <a:srgbClr val="FF0000"/>
                </a:solidFill>
                <a:latin typeface="华文楷体" panose="02010600040101010101" charset="-122"/>
                <a:ea typeface="华文楷体" panose="02010600040101010101" charset="-122"/>
                <a:cs typeface="华文楷体" panose="02010600040101010101" charset="-122"/>
                <a:sym typeface="+mn-ea"/>
              </a:rPr>
              <a:t>who+what+how</a:t>
            </a:r>
            <a:r>
              <a:rPr lang="zh-CN" altLang="en-US" sz="3200" b="1" dirty="0">
                <a:solidFill>
                  <a:srgbClr val="FF0000"/>
                </a:solidFill>
                <a:latin typeface="华文楷体" panose="02010600040101010101" charset="-122"/>
                <a:ea typeface="华文楷体" panose="02010600040101010101" charset="-122"/>
                <a:cs typeface="华文楷体" panose="02010600040101010101" charset="-122"/>
                <a:sym typeface="+mn-ea"/>
              </a:rPr>
              <a:t>：详略得当</a:t>
            </a:r>
            <a:r>
              <a:rPr lang="zh-CN" altLang="en-US" sz="3200" b="1" dirty="0">
                <a:latin typeface="华文楷体" panose="02010600040101010101" charset="-122"/>
                <a:ea typeface="华文楷体" panose="02010600040101010101" charset="-122"/>
                <a:cs typeface="华文楷体" panose="02010600040101010101" charset="-122"/>
                <a:sym typeface="+mn-ea"/>
              </a:rPr>
              <a:t>）    </a:t>
            </a:r>
            <a:endParaRPr lang="zh-CN" altLang="en-US" sz="3200" b="1" dirty="0">
              <a:latin typeface="华文楷体" panose="02010600040101010101" charset="-122"/>
              <a:ea typeface="华文楷体" panose="02010600040101010101" charset="-122"/>
              <a:cs typeface="华文楷体" panose="02010600040101010101" charset="-122"/>
            </a:endParaRPr>
          </a:p>
          <a:p>
            <a:pPr>
              <a:lnSpc>
                <a:spcPct val="110000"/>
              </a:lnSpc>
            </a:pPr>
            <a:r>
              <a:rPr lang="zh-CN" altLang="en-US" sz="3200" b="1" dirty="0">
                <a:latin typeface="华文楷体" panose="02010600040101010101" charset="-122"/>
                <a:ea typeface="华文楷体" panose="02010600040101010101" charset="-122"/>
                <a:cs typeface="华文楷体" panose="02010600040101010101" charset="-122"/>
                <a:sym typeface="+mn-ea"/>
              </a:rPr>
              <a:t>    </a:t>
            </a:r>
            <a:r>
              <a:rPr lang="en-US" altLang="zh-CN" sz="3200" b="1" dirty="0">
                <a:latin typeface="华文楷体" panose="02010600040101010101" charset="-122"/>
                <a:ea typeface="华文楷体" panose="02010600040101010101" charset="-122"/>
                <a:cs typeface="华文楷体" panose="02010600040101010101" charset="-122"/>
                <a:sym typeface="+mn-ea"/>
              </a:rPr>
              <a:t>4. </a:t>
            </a:r>
            <a:r>
              <a:rPr lang="zh-CN" altLang="en-US" sz="3200" b="1" dirty="0">
                <a:latin typeface="华文楷体" panose="02010600040101010101" charset="-122"/>
                <a:ea typeface="华文楷体" panose="02010600040101010101" charset="-122"/>
                <a:cs typeface="华文楷体" panose="02010600040101010101" charset="-122"/>
                <a:sym typeface="+mn-ea"/>
              </a:rPr>
              <a:t>挖掘增补</a:t>
            </a:r>
            <a:endParaRPr lang="zh-CN" altLang="en-US" sz="3200" b="1" dirty="0">
              <a:latin typeface="华文楷体" panose="02010600040101010101" charset="-122"/>
              <a:ea typeface="华文楷体" panose="02010600040101010101" charset="-122"/>
              <a:cs typeface="华文楷体" panose="02010600040101010101" charset="-122"/>
              <a:sym typeface="+mn-ea"/>
            </a:endParaRPr>
          </a:p>
          <a:p>
            <a:pPr>
              <a:lnSpc>
                <a:spcPct val="110000"/>
              </a:lnSpc>
            </a:pPr>
            <a:r>
              <a:rPr lang="zh-CN" altLang="en-US" sz="3200" b="1" dirty="0">
                <a:latin typeface="华文楷体" panose="02010600040101010101" charset="-122"/>
                <a:ea typeface="华文楷体" panose="02010600040101010101" charset="-122"/>
                <a:cs typeface="华文楷体" panose="02010600040101010101" charset="-122"/>
                <a:sym typeface="+mn-ea"/>
              </a:rPr>
              <a:t>  （</a:t>
            </a:r>
            <a:r>
              <a:rPr lang="zh-CN" altLang="en-US" sz="3200" b="1" dirty="0">
                <a:solidFill>
                  <a:srgbClr val="FF0000"/>
                </a:solidFill>
                <a:latin typeface="华文楷体" panose="02010600040101010101" charset="-122"/>
                <a:ea typeface="华文楷体" panose="02010600040101010101" charset="-122"/>
                <a:cs typeface="华文楷体" panose="02010600040101010101" charset="-122"/>
                <a:sym typeface="+mn-ea"/>
              </a:rPr>
              <a:t>增补一些与论点相近甚至相同的词句</a:t>
            </a:r>
            <a:r>
              <a:rPr lang="zh-CN" altLang="en-US" sz="3200" b="1" dirty="0" smtClean="0">
                <a:latin typeface="华文楷体" panose="02010600040101010101" charset="-122"/>
                <a:ea typeface="华文楷体" panose="02010600040101010101" charset="-122"/>
                <a:cs typeface="华文楷体" panose="02010600040101010101" charset="-122"/>
                <a:sym typeface="+mn-ea"/>
              </a:rPr>
              <a:t>）</a:t>
            </a:r>
            <a:endParaRPr lang="zh-CN" altLang="en-US" sz="3200" b="1" dirty="0" smtClean="0">
              <a:solidFill>
                <a:schemeClr val="dk1"/>
              </a:solidFill>
              <a:latin typeface="华文楷体" panose="02010600040101010101" charset="-122"/>
              <a:ea typeface="华文楷体" panose="02010600040101010101" charset="-122"/>
              <a:cs typeface="华文楷体" panose="02010600040101010101" charset="-122"/>
              <a:sym typeface="+mn-ea"/>
            </a:endParaRPr>
          </a:p>
        </p:txBody>
      </p:sp>
      <p:sp>
        <p:nvSpPr>
          <p:cNvPr id="4" name="文本框 3"/>
          <p:cNvSpPr txBox="1"/>
          <p:nvPr>
            <p:custDataLst>
              <p:tags r:id="rId9"/>
            </p:custDataLst>
          </p:nvPr>
        </p:nvSpPr>
        <p:spPr>
          <a:xfrm>
            <a:off x="3104515" y="1084580"/>
            <a:ext cx="5664835" cy="598805"/>
          </a:xfrm>
          <a:prstGeom prst="rect">
            <a:avLst/>
          </a:prstGeom>
          <a:solidFill>
            <a:schemeClr val="lt1"/>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lnSpc>
                <a:spcPct val="110000"/>
              </a:lnSpc>
            </a:pPr>
            <a:r>
              <a:rPr lang="en-US" sz="3000" b="1">
                <a:solidFill>
                  <a:schemeClr val="dk1"/>
                </a:solidFill>
                <a:latin typeface="微软雅黑" panose="020B0503020204020204" charset="-122"/>
                <a:ea typeface="微软雅黑" panose="020B0503020204020204" charset="-122"/>
                <a:cs typeface="微软雅黑" panose="020B0503020204020204" charset="-122"/>
              </a:rPr>
              <a:t>      </a:t>
            </a:r>
            <a:r>
              <a:rPr lang="zh-CN" altLang="en-US" sz="3000" b="1">
                <a:solidFill>
                  <a:schemeClr val="dk1"/>
                </a:solidFill>
                <a:latin typeface="微软雅黑" panose="020B0503020204020204" charset="-122"/>
                <a:ea typeface="微软雅黑" panose="020B0503020204020204" charset="-122"/>
                <a:cs typeface="微软雅黑" panose="020B0503020204020204" charset="-122"/>
              </a:rPr>
              <a:t>一个原则：以论点为中心</a:t>
            </a:r>
            <a:endParaRPr lang="zh-CN" altLang="en-US" sz="3000" b="1"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9"/>
                                        </p:tgtEl>
                                        <p:attrNameLst>
                                          <p:attrName>r</p:attrName>
                                        </p:attrNameLst>
                                      </p:cBhvr>
                                    </p:animRot>
                                  </p:childTnLst>
                                </p:cTn>
                              </p:par>
                              <p:par>
                                <p:cTn id="7" presetID="12" presetClass="entr" presetSubtype="8" fill="hold" nodeType="withEffect">
                                  <p:stCondLst>
                                    <p:cond delay="0"/>
                                  </p:stCondLst>
                                  <p:childTnLst>
                                    <p:set>
                                      <p:cBhvr>
                                        <p:cTn id="8" dur="1" fill="hold">
                                          <p:stCondLst>
                                            <p:cond delay="0"/>
                                          </p:stCondLst>
                                        </p:cTn>
                                        <p:tgtEl>
                                          <p:spTgt spid="9229"/>
                                        </p:tgtEl>
                                        <p:attrNameLst>
                                          <p:attrName>style.visibility</p:attrName>
                                        </p:attrNameLst>
                                      </p:cBhvr>
                                      <p:to>
                                        <p:strVal val="visible"/>
                                      </p:to>
                                    </p:set>
                                    <p:animEffect transition="in" filter="slide(fromLeft)">
                                      <p:cBhvr>
                                        <p:cTn id="9" dur="500"/>
                                        <p:tgtEl>
                                          <p:spTgt spid="9229"/>
                                        </p:tgtEl>
                                      </p:cBhvr>
                                    </p:animEffect>
                                  </p:childTnLst>
                                </p:cTn>
                              </p:par>
                              <p:par>
                                <p:cTn id="10" presetID="24"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
        <p:nvSpPr>
          <p:cNvPr id="3" name="内容占位符 2"/>
          <p:cNvSpPr>
            <a:spLocks noGrp="1"/>
          </p:cNvSpPr>
          <p:nvPr>
            <p:ph idx="4294967295"/>
            <p:custDataLst>
              <p:tags r:id="rId5"/>
            </p:custDataLst>
          </p:nvPr>
        </p:nvSpPr>
        <p:spPr>
          <a:xfrm>
            <a:off x="335280" y="765175"/>
            <a:ext cx="11581765" cy="5901055"/>
          </a:xfrm>
          <a:solidFill>
            <a:schemeClr val="bg1">
              <a:alpha val="34000"/>
            </a:schemeClr>
          </a:solidFill>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algn="l" defTabSz="914400">
              <a:lnSpc>
                <a:spcPct val="110000"/>
              </a:lnSpc>
              <a:spcBef>
                <a:spcPts val="0"/>
              </a:spcBef>
              <a:buClrTx/>
              <a:buSzTx/>
              <a:buFontTx/>
              <a:buNone/>
            </a:pPr>
            <a:r>
              <a:rPr lang="en-US" altLang="zh-CN" b="1" spc="0" dirty="0">
                <a:solidFill>
                  <a:srgbClr val="FF0000"/>
                </a:solidFill>
                <a:latin typeface="华文楷体" panose="02010600040101010101" charset="-122"/>
                <a:ea typeface="华文楷体" panose="02010600040101010101" charset="-122"/>
                <a:cs typeface="华文楷体" panose="02010600040101010101" charset="-122"/>
                <a:sym typeface="+mn-ea"/>
              </a:rPr>
              <a:t>      打破常规的重要性：</a:t>
            </a:r>
            <a:r>
              <a:rPr lang="en-US" altLang="zh-CN" b="1" spc="0" dirty="0">
                <a:solidFill>
                  <a:schemeClr val="tx1"/>
                </a:solidFill>
                <a:latin typeface="华文楷体" panose="02010600040101010101" charset="-122"/>
                <a:ea typeface="华文楷体" panose="02010600040101010101" charset="-122"/>
                <a:cs typeface="华文楷体" panose="02010600040101010101" charset="-122"/>
                <a:sym typeface="+mn-ea"/>
              </a:rPr>
              <a:t>奥地利作曲家莫扎特，出身于宫廷乐师家庭，从小就显示出很高的音乐才能，被誉为“神童”。他儿时曾</a:t>
            </a:r>
            <a:r>
              <a:rPr lang="en-US" altLang="zh-CN" b="1" spc="0" dirty="0">
                <a:latin typeface="华文楷体" panose="02010600040101010101" charset="-122"/>
                <a:ea typeface="华文楷体" panose="02010600040101010101" charset="-122"/>
                <a:cs typeface="华文楷体" panose="02010600040101010101" charset="-122"/>
                <a:sym typeface="+mn-ea"/>
              </a:rPr>
              <a:t>师</a:t>
            </a:r>
            <a:r>
              <a:rPr lang="en-US" altLang="zh-CN" b="1" spc="0" dirty="0">
                <a:solidFill>
                  <a:schemeClr val="tx1"/>
                </a:solidFill>
                <a:latin typeface="华文楷体" panose="02010600040101010101" charset="-122"/>
                <a:ea typeface="华文楷体" panose="02010600040101010101" charset="-122"/>
                <a:cs typeface="华文楷体" panose="02010600040101010101" charset="-122"/>
                <a:sym typeface="+mn-ea"/>
              </a:rPr>
              <a:t>从于著名作曲家海顿。有一次，他与老师半开玩笑地说：“我写了段曲子，老师您也不一定弹奏得了。”海顿不以为然，心想：有什么复杂的曲子</a:t>
            </a:r>
            <a:r>
              <a:rPr lang="zh-CN" altLang="en-US" b="1" spc="0" dirty="0">
                <a:solidFill>
                  <a:schemeClr val="tx1"/>
                </a:solidFill>
                <a:latin typeface="华文楷体" panose="02010600040101010101" charset="-122"/>
                <a:ea typeface="华文楷体" panose="02010600040101010101" charset="-122"/>
                <a:cs typeface="华文楷体" panose="02010600040101010101" charset="-122"/>
                <a:sym typeface="+mn-ea"/>
              </a:rPr>
              <a:t>是</a:t>
            </a:r>
            <a:r>
              <a:rPr lang="en-US" altLang="zh-CN" b="1" spc="0" dirty="0">
                <a:latin typeface="华文楷体" panose="02010600040101010101" charset="-122"/>
                <a:ea typeface="华文楷体" panose="02010600040101010101" charset="-122"/>
                <a:cs typeface="华文楷体" panose="02010600040101010101" charset="-122"/>
                <a:sym typeface="+mn-ea"/>
              </a:rPr>
              <a:t>我</a:t>
            </a:r>
            <a:r>
              <a:rPr lang="en-US" altLang="zh-CN" b="1" spc="0" dirty="0">
                <a:solidFill>
                  <a:schemeClr val="tx1"/>
                </a:solidFill>
                <a:latin typeface="华文楷体" panose="02010600040101010101" charset="-122"/>
                <a:ea typeface="华文楷体" panose="02010600040101010101" charset="-122"/>
                <a:cs typeface="华文楷体" panose="02010600040101010101" charset="-122"/>
                <a:sym typeface="+mn-ea"/>
              </a:rPr>
              <a:t>不能弹奏</a:t>
            </a:r>
            <a:r>
              <a:rPr lang="zh-CN" altLang="en-US" b="1" spc="0" dirty="0">
                <a:solidFill>
                  <a:schemeClr val="tx1"/>
                </a:solidFill>
                <a:latin typeface="华文楷体" panose="02010600040101010101" charset="-122"/>
                <a:ea typeface="华文楷体" panose="02010600040101010101" charset="-122"/>
                <a:cs typeface="华文楷体" panose="02010600040101010101" charset="-122"/>
                <a:sym typeface="+mn-ea"/>
              </a:rPr>
              <a:t>的</a:t>
            </a:r>
            <a:r>
              <a:rPr lang="en-US" altLang="zh-CN" b="1" spc="0" dirty="0">
                <a:solidFill>
                  <a:schemeClr val="tx1"/>
                </a:solidFill>
                <a:latin typeface="华文楷体" panose="02010600040101010101" charset="-122"/>
                <a:ea typeface="华文楷体" panose="02010600040101010101" charset="-122"/>
                <a:cs typeface="华文楷体" panose="02010600040101010101" charset="-122"/>
                <a:sym typeface="+mn-ea"/>
              </a:rPr>
              <a:t>呢？莫扎特将自己写好的曲子递给了老师。海顿弹奏了一阵后惊呼起来：“这是什么样的曲子呀，当两手分别弹响两端时，怎么会有一个音符出现在键盘中间呢？看来任何人也无法弹奏这样的曲子。”莫扎特接过乐谱说：“我来试试看。”于是，他坐上琴椅弹奏起来，当遇到那个在键盘中间的音符时，他便俯身弯腰向前埋头，用鼻子弹出了那个音符。莫扎特的这个动作令海顿惊叹不已。</a:t>
            </a:r>
            <a:endParaRPr lang="en-US" altLang="zh-CN" b="1" spc="0"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
        <p:nvSpPr>
          <p:cNvPr id="2" name="文本框 1"/>
          <p:cNvSpPr txBox="1"/>
          <p:nvPr/>
        </p:nvSpPr>
        <p:spPr>
          <a:xfrm>
            <a:off x="0" y="44450"/>
            <a:ext cx="1821815" cy="58356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3200">
                <a:solidFill>
                  <a:schemeClr val="accent1"/>
                </a:solidFill>
                <a:latin typeface="微软雅黑" panose="020B0503020204020204" charset="-122"/>
                <a:ea typeface="微软雅黑" panose="020B0503020204020204" charset="-122"/>
              </a:rPr>
              <a:t>典例演示</a:t>
            </a:r>
            <a:endParaRPr lang="zh-CN" altLang="en-US" sz="3200">
              <a:solidFill>
                <a:schemeClr val="accent1"/>
              </a:solidFill>
              <a:latin typeface="微软雅黑" panose="020B0503020204020204" charset="-122"/>
              <a:ea typeface="微软雅黑" panose="020B0503020204020204" charset="-122"/>
            </a:endParaRPr>
          </a:p>
        </p:txBody>
      </p:sp>
    </p:spTree>
    <p:custDataLst>
      <p:tags r:id="rId6"/>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
        <p:nvSpPr>
          <p:cNvPr id="6" name="文本框 5"/>
          <p:cNvSpPr txBox="1"/>
          <p:nvPr/>
        </p:nvSpPr>
        <p:spPr>
          <a:xfrm>
            <a:off x="1775460" y="260985"/>
            <a:ext cx="8604250" cy="1291590"/>
          </a:xfrm>
          <a:prstGeom prst="rect">
            <a:avLst/>
          </a:prstGeom>
          <a:solidFill>
            <a:schemeClr val="bg1">
              <a:alpha val="56000"/>
            </a:schemeClr>
          </a:solidFill>
        </p:spPr>
        <p:txBody>
          <a:bodyPr wrap="square" rtlCol="0">
            <a:spAutoFit/>
          </a:bodyPr>
          <a:p>
            <a:pPr>
              <a:lnSpc>
                <a:spcPct val="130000"/>
              </a:lnSpc>
              <a:buFont typeface="Arial" panose="020B0604020202020204" pitchFamily="34" charset="0"/>
            </a:pPr>
            <a:r>
              <a:rPr lang="zh-CN" altLang="en-US" sz="3000" b="1" dirty="0">
                <a:latin typeface="黑体" panose="02010609060101010101" charset="-122"/>
                <a:ea typeface="黑体" panose="02010609060101010101" charset="-122"/>
              </a:rPr>
              <a:t>第一步：</a:t>
            </a:r>
            <a:r>
              <a:rPr lang="en-US" sz="3000" b="1" dirty="0"/>
              <a:t> </a:t>
            </a:r>
            <a:r>
              <a:rPr lang="zh-CN" altLang="en-US" sz="3000" b="1" dirty="0">
                <a:latin typeface="黑体" panose="02010609060101010101" charset="-122"/>
                <a:ea typeface="黑体" panose="02010609060101010101" charset="-122"/>
                <a:sym typeface="+mn-ea"/>
              </a:rPr>
              <a:t>分析论点要素（</a:t>
            </a:r>
            <a:r>
              <a:rPr lang="zh-CN" altLang="en-US" sz="3000" b="1" dirty="0">
                <a:solidFill>
                  <a:srgbClr val="FF0000"/>
                </a:solidFill>
                <a:latin typeface="黑体" panose="02010609060101010101" charset="-122"/>
                <a:ea typeface="黑体" panose="02010609060101010101" charset="-122"/>
                <a:sym typeface="+mn-ea"/>
              </a:rPr>
              <a:t>明确侧重点</a:t>
            </a:r>
            <a:r>
              <a:rPr lang="zh-CN" altLang="en-US" sz="3000" b="1" dirty="0">
                <a:latin typeface="黑体" panose="02010609060101010101" charset="-122"/>
                <a:ea typeface="黑体" panose="02010609060101010101" charset="-122"/>
                <a:sym typeface="+mn-ea"/>
              </a:rPr>
              <a:t>）</a:t>
            </a:r>
            <a:endParaRPr lang="zh-CN" altLang="en-US" sz="3000" b="1" dirty="0">
              <a:latin typeface="黑体" panose="02010609060101010101" charset="-122"/>
              <a:ea typeface="黑体" panose="02010609060101010101" charset="-122"/>
              <a:sym typeface="+mn-ea"/>
            </a:endParaRPr>
          </a:p>
          <a:p>
            <a:pPr>
              <a:lnSpc>
                <a:spcPct val="130000"/>
              </a:lnSpc>
              <a:buFont typeface="Arial" panose="020B0604020202020204" pitchFamily="34" charset="0"/>
            </a:pPr>
            <a:r>
              <a:rPr lang="zh-CN" altLang="en-US" sz="3000" b="1" dirty="0" smtClean="0">
                <a:solidFill>
                  <a:srgbClr val="7030A0"/>
                </a:solidFill>
                <a:latin typeface="黑体" panose="02010609060101010101" charset="-122"/>
                <a:ea typeface="黑体" panose="02010609060101010101" charset="-122"/>
              </a:rPr>
              <a:t>常规、</a:t>
            </a:r>
            <a:r>
              <a:rPr lang="zh-CN" altLang="en-US" sz="3000" b="1" dirty="0" smtClean="0">
                <a:solidFill>
                  <a:srgbClr val="FF0000"/>
                </a:solidFill>
                <a:latin typeface="黑体" panose="02010609060101010101" charset="-122"/>
                <a:ea typeface="黑体" panose="02010609060101010101" charset="-122"/>
              </a:rPr>
              <a:t>打破</a:t>
            </a:r>
            <a:r>
              <a:rPr lang="zh-CN" altLang="en-US" sz="3000" b="1" dirty="0" smtClean="0">
                <a:solidFill>
                  <a:srgbClr val="7030A0"/>
                </a:solidFill>
                <a:latin typeface="黑体" panose="02010609060101010101" charset="-122"/>
                <a:ea typeface="黑体" panose="02010609060101010101" charset="-122"/>
              </a:rPr>
              <a:t>、重要性</a:t>
            </a:r>
            <a:endParaRPr lang="zh-CN" altLang="en-US" sz="3000" b="1" dirty="0" smtClean="0">
              <a:solidFill>
                <a:srgbClr val="7030A0"/>
              </a:solidFill>
              <a:latin typeface="黑体" panose="02010609060101010101" charset="-122"/>
              <a:ea typeface="黑体" panose="02010609060101010101" charset="-122"/>
            </a:endParaRPr>
          </a:p>
        </p:txBody>
      </p:sp>
      <p:sp>
        <p:nvSpPr>
          <p:cNvPr id="7" name="文本框 6"/>
          <p:cNvSpPr txBox="1"/>
          <p:nvPr/>
        </p:nvSpPr>
        <p:spPr>
          <a:xfrm>
            <a:off x="1746003" y="2130334"/>
            <a:ext cx="8854440" cy="3692525"/>
          </a:xfrm>
          <a:prstGeom prst="rect">
            <a:avLst/>
          </a:prstGeom>
          <a:solidFill>
            <a:schemeClr val="bg1">
              <a:alpha val="56000"/>
            </a:schemeClr>
          </a:solidFill>
        </p:spPr>
        <p:txBody>
          <a:bodyPr wrap="square" rtlCol="0">
            <a:spAutoFit/>
          </a:bodyPr>
          <a:p>
            <a:pPr>
              <a:lnSpc>
                <a:spcPct val="130000"/>
              </a:lnSpc>
              <a:buFont typeface="Arial" panose="020B0604020202020204" pitchFamily="34" charset="0"/>
            </a:pPr>
            <a:r>
              <a:rPr lang="zh-CN" altLang="en-US" sz="3000" b="1" dirty="0">
                <a:latin typeface="黑体" panose="02010609060101010101" charset="-122"/>
                <a:ea typeface="黑体" panose="02010609060101010101" charset="-122"/>
              </a:rPr>
              <a:t>第二步：裁剪取舍法</a:t>
            </a:r>
            <a:r>
              <a:rPr lang="zh-CN" altLang="en-US" sz="3000" b="1" dirty="0">
                <a:latin typeface="黑体" panose="02010609060101010101" charset="-122"/>
                <a:ea typeface="黑体" panose="02010609060101010101" charset="-122"/>
                <a:sym typeface="+mn-ea"/>
              </a:rPr>
              <a:t>（</a:t>
            </a:r>
            <a:r>
              <a:rPr lang="zh-CN" altLang="en-US" sz="3000" b="1" dirty="0">
                <a:solidFill>
                  <a:srgbClr val="FF0000"/>
                </a:solidFill>
                <a:latin typeface="黑体" panose="02010609060101010101" charset="-122"/>
                <a:ea typeface="黑体" panose="02010609060101010101" charset="-122"/>
                <a:sym typeface="+mn-ea"/>
              </a:rPr>
              <a:t>定向叙述，舍弃无关内容</a:t>
            </a:r>
            <a:r>
              <a:rPr lang="zh-CN" altLang="en-US" sz="3000" b="1" dirty="0">
                <a:latin typeface="黑体" panose="02010609060101010101" charset="-122"/>
                <a:ea typeface="黑体" panose="02010609060101010101" charset="-122"/>
                <a:sym typeface="+mn-ea"/>
              </a:rPr>
              <a:t>）</a:t>
            </a:r>
            <a:endParaRPr lang="zh-CN" altLang="en-US" sz="3000" b="1" dirty="0">
              <a:latin typeface="黑体" panose="02010609060101010101" charset="-122"/>
              <a:ea typeface="黑体" panose="02010609060101010101" charset="-122"/>
              <a:sym typeface="+mn-ea"/>
            </a:endParaRPr>
          </a:p>
          <a:p>
            <a:pPr>
              <a:lnSpc>
                <a:spcPct val="130000"/>
              </a:lnSpc>
              <a:buFont typeface="Arial" panose="020B0604020202020204" pitchFamily="34" charset="0"/>
            </a:pPr>
            <a:r>
              <a:rPr lang="zh-CN" altLang="en-US" sz="3000" b="1" dirty="0">
                <a:latin typeface="黑体" panose="02010609060101010101" charset="-122"/>
                <a:ea typeface="黑体" panose="02010609060101010101" charset="-122"/>
              </a:rPr>
              <a:t>常规</a:t>
            </a:r>
            <a:r>
              <a:rPr lang="zh-CN" altLang="en-US" sz="3000" b="1" dirty="0" smtClean="0">
                <a:latin typeface="黑体" panose="02010609060101010101" charset="-122"/>
                <a:ea typeface="黑体" panose="02010609060101010101" charset="-122"/>
              </a:rPr>
              <a:t>：</a:t>
            </a:r>
            <a:endParaRPr lang="en-US" altLang="zh-CN" sz="3000" b="1" dirty="0" smtClean="0">
              <a:latin typeface="黑体" panose="02010609060101010101" charset="-122"/>
              <a:ea typeface="黑体" panose="02010609060101010101" charset="-122"/>
            </a:endParaRPr>
          </a:p>
          <a:p>
            <a:pPr marL="457200" indent="-457200">
              <a:lnSpc>
                <a:spcPct val="130000"/>
              </a:lnSpc>
              <a:buFont typeface="Arial" panose="020B0604020202020204" pitchFamily="34" charset="0"/>
              <a:buChar char="•"/>
            </a:pPr>
            <a:endParaRPr lang="en-US" altLang="zh-CN" sz="3000" b="1" dirty="0" smtClean="0">
              <a:latin typeface="黑体" panose="02010609060101010101" charset="-122"/>
              <a:ea typeface="黑体" panose="02010609060101010101" charset="-122"/>
            </a:endParaRPr>
          </a:p>
          <a:p>
            <a:pPr>
              <a:lnSpc>
                <a:spcPct val="130000"/>
              </a:lnSpc>
              <a:buFont typeface="Arial" panose="020B0604020202020204" pitchFamily="34" charset="0"/>
            </a:pPr>
            <a:r>
              <a:rPr lang="zh-CN" altLang="en-US" sz="3000" b="1" dirty="0" smtClean="0">
                <a:solidFill>
                  <a:srgbClr val="FF0000"/>
                </a:solidFill>
                <a:latin typeface="黑体" panose="02010609060101010101" charset="-122"/>
                <a:ea typeface="黑体" panose="02010609060101010101" charset="-122"/>
              </a:rPr>
              <a:t>打破</a:t>
            </a:r>
            <a:r>
              <a:rPr lang="zh-CN" altLang="en-US" sz="3000" b="1" dirty="0" smtClean="0">
                <a:latin typeface="黑体" panose="02010609060101010101" charset="-122"/>
                <a:ea typeface="黑体" panose="02010609060101010101" charset="-122"/>
              </a:rPr>
              <a:t>：</a:t>
            </a:r>
            <a:endParaRPr lang="en-US" altLang="zh-CN" sz="3000" b="1" dirty="0" smtClean="0">
              <a:latin typeface="黑体" panose="02010609060101010101" charset="-122"/>
              <a:ea typeface="黑体" panose="02010609060101010101" charset="-122"/>
            </a:endParaRPr>
          </a:p>
          <a:p>
            <a:pPr>
              <a:lnSpc>
                <a:spcPct val="130000"/>
              </a:lnSpc>
              <a:buFont typeface="Arial" panose="020B0604020202020204" pitchFamily="34" charset="0"/>
            </a:pPr>
            <a:r>
              <a:rPr lang="zh-CN" altLang="en-US" sz="3000" b="1" dirty="0" smtClean="0">
                <a:latin typeface="黑体" panose="02010609060101010101" charset="-122"/>
                <a:ea typeface="黑体" panose="02010609060101010101" charset="-122"/>
              </a:rPr>
              <a:t>重要性：</a:t>
            </a:r>
            <a:endParaRPr lang="en-US" altLang="zh-CN" sz="3000" b="1" dirty="0" smtClean="0">
              <a:latin typeface="黑体" panose="02010609060101010101" charset="-122"/>
              <a:ea typeface="黑体" panose="02010609060101010101" charset="-122"/>
            </a:endParaRPr>
          </a:p>
          <a:p>
            <a:pPr marL="457200" indent="-457200">
              <a:lnSpc>
                <a:spcPct val="130000"/>
              </a:lnSpc>
              <a:buFont typeface="Arial" panose="020B0604020202020204" pitchFamily="34" charset="0"/>
              <a:buChar char="•"/>
            </a:pPr>
            <a:endParaRPr lang="en-US" altLang="zh-CN" sz="3000" b="1" dirty="0">
              <a:latin typeface="黑体" panose="02010609060101010101" charset="-122"/>
              <a:ea typeface="黑体" panose="02010609060101010101" charset="-122"/>
            </a:endParaRPr>
          </a:p>
        </p:txBody>
      </p:sp>
      <p:sp>
        <p:nvSpPr>
          <p:cNvPr id="8" name="矩形 7"/>
          <p:cNvSpPr/>
          <p:nvPr/>
        </p:nvSpPr>
        <p:spPr>
          <a:xfrm>
            <a:off x="3358932" y="2853318"/>
            <a:ext cx="6768752" cy="692497"/>
          </a:xfrm>
          <a:prstGeom prst="rect">
            <a:avLst/>
          </a:prstGeom>
          <a:solidFill>
            <a:schemeClr val="bg1">
              <a:alpha val="56000"/>
            </a:schemeClr>
          </a:solidFill>
        </p:spPr>
        <p:txBody>
          <a:bodyPr wrap="square">
            <a:spAutoFit/>
          </a:bodyPr>
          <a:p>
            <a:pPr lvl="0">
              <a:lnSpc>
                <a:spcPct val="130000"/>
              </a:lnSpc>
            </a:pPr>
            <a:r>
              <a:rPr lang="zh-CN" altLang="en-US" sz="3000" b="1" dirty="0">
                <a:solidFill>
                  <a:srgbClr val="7030A0"/>
                </a:solidFill>
                <a:latin typeface="黑体" panose="02010609060101010101" charset="-122"/>
                <a:ea typeface="黑体" panose="02010609060101010101" charset="-122"/>
              </a:rPr>
              <a:t>（他的老师海顿）两手分别弹响两端</a:t>
            </a:r>
            <a:endParaRPr lang="zh-CN" altLang="en-US" sz="3000" b="1" dirty="0">
              <a:solidFill>
                <a:srgbClr val="7030A0"/>
              </a:solidFill>
              <a:latin typeface="黑体" panose="02010609060101010101" charset="-122"/>
              <a:ea typeface="黑体" panose="02010609060101010101" charset="-122"/>
            </a:endParaRPr>
          </a:p>
        </p:txBody>
      </p:sp>
      <p:sp>
        <p:nvSpPr>
          <p:cNvPr id="12" name="矩形 11"/>
          <p:cNvSpPr/>
          <p:nvPr/>
        </p:nvSpPr>
        <p:spPr>
          <a:xfrm>
            <a:off x="3252167" y="4012684"/>
            <a:ext cx="3661580" cy="607410"/>
          </a:xfrm>
          <a:prstGeom prst="rect">
            <a:avLst/>
          </a:prstGeom>
          <a:solidFill>
            <a:schemeClr val="bg1">
              <a:alpha val="56000"/>
            </a:schemeClr>
          </a:solidFill>
        </p:spPr>
        <p:txBody>
          <a:bodyPr wrap="none">
            <a:spAutoFit/>
          </a:bodyPr>
          <a:p>
            <a:pPr lvl="0">
              <a:lnSpc>
                <a:spcPct val="130000"/>
              </a:lnSpc>
            </a:pPr>
            <a:r>
              <a:rPr lang="zh-CN" altLang="en-US" sz="3000" b="1" dirty="0">
                <a:solidFill>
                  <a:srgbClr val="7030A0"/>
                </a:solidFill>
                <a:latin typeface="黑体" panose="02010609060101010101" charset="-122"/>
                <a:ea typeface="黑体" panose="02010609060101010101" charset="-122"/>
              </a:rPr>
              <a:t>（莫扎特）用鼻子弹</a:t>
            </a:r>
            <a:endParaRPr lang="zh-CN" altLang="en-US" sz="3000" b="1" dirty="0">
              <a:solidFill>
                <a:srgbClr val="7030A0"/>
              </a:solidFill>
              <a:latin typeface="黑体" panose="02010609060101010101" charset="-122"/>
              <a:ea typeface="黑体" panose="02010609060101010101" charset="-122"/>
            </a:endParaRPr>
          </a:p>
        </p:txBody>
      </p:sp>
      <p:sp>
        <p:nvSpPr>
          <p:cNvPr id="13" name="矩形 12"/>
          <p:cNvSpPr/>
          <p:nvPr/>
        </p:nvSpPr>
        <p:spPr>
          <a:xfrm>
            <a:off x="3732436" y="4620094"/>
            <a:ext cx="6552728" cy="1292662"/>
          </a:xfrm>
          <a:prstGeom prst="rect">
            <a:avLst/>
          </a:prstGeom>
          <a:solidFill>
            <a:schemeClr val="bg1">
              <a:alpha val="56000"/>
            </a:schemeClr>
          </a:solidFill>
        </p:spPr>
        <p:txBody>
          <a:bodyPr wrap="square">
            <a:spAutoFit/>
          </a:bodyPr>
          <a:p>
            <a:pPr lvl="0">
              <a:lnSpc>
                <a:spcPct val="130000"/>
              </a:lnSpc>
            </a:pPr>
            <a:r>
              <a:rPr lang="zh-CN" altLang="en-US" sz="3000" b="1" dirty="0">
                <a:solidFill>
                  <a:srgbClr val="7030A0"/>
                </a:solidFill>
                <a:latin typeface="黑体" panose="02010609060101010101" charset="-122"/>
                <a:ea typeface="黑体" panose="02010609060101010101" charset="-122"/>
              </a:rPr>
              <a:t>任何人也无法弹奏这样的曲子</a:t>
            </a:r>
            <a:endParaRPr lang="zh-CN" altLang="en-US" sz="3000" b="1" dirty="0">
              <a:solidFill>
                <a:srgbClr val="7030A0"/>
              </a:solidFill>
              <a:latin typeface="黑体" panose="02010609060101010101" charset="-122"/>
              <a:ea typeface="黑体" panose="02010609060101010101" charset="-122"/>
            </a:endParaRPr>
          </a:p>
          <a:p>
            <a:pPr lvl="0">
              <a:lnSpc>
                <a:spcPct val="130000"/>
              </a:lnSpc>
            </a:pPr>
            <a:r>
              <a:rPr lang="en-US" altLang="zh-CN" sz="3000" b="1" dirty="0" err="1" smtClean="0">
                <a:solidFill>
                  <a:srgbClr val="7030A0"/>
                </a:solidFill>
                <a:latin typeface="黑体" panose="02010609060101010101" charset="-122"/>
                <a:ea typeface="黑体" panose="02010609060101010101" charset="-122"/>
              </a:rPr>
              <a:t>弹出了那个音符</a:t>
            </a:r>
            <a:endParaRPr lang="en-US" altLang="zh-CN" sz="3000" b="1" dirty="0" err="1" smtClean="0">
              <a:solidFill>
                <a:srgbClr val="7030A0"/>
              </a:solidFill>
              <a:latin typeface="黑体" panose="02010609060101010101" charset="-122"/>
              <a:ea typeface="黑体" panose="02010609060101010101" charset="-122"/>
            </a:endParaRPr>
          </a:p>
        </p:txBody>
      </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bldLvl="0" animBg="1"/>
      <p:bldP spid="1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1660" y="1365250"/>
            <a:ext cx="10704195" cy="4965065"/>
          </a:xfrm>
          <a:prstGeom prst="rect">
            <a:avLst/>
          </a:prstGeom>
          <a:solidFill>
            <a:schemeClr val="bg1"/>
          </a:solidFill>
        </p:spPr>
        <p:txBody>
          <a:bodyPr wrap="square" rtlCol="0">
            <a:spAutoFit/>
          </a:bodyPr>
          <a:lstStyle/>
          <a:p>
            <a:pPr>
              <a:lnSpc>
                <a:spcPct val="90000"/>
              </a:lnSpc>
              <a:buFont typeface="Arial" panose="020B0604020202020204" pitchFamily="34" charset="0"/>
            </a:pPr>
            <a:r>
              <a:rPr lang="zh-CN" altLang="en-US" sz="3200" b="1" dirty="0">
                <a:latin typeface="华文楷体" panose="02010600040101010101" charset="-122"/>
                <a:ea typeface="华文楷体" panose="02010600040101010101" charset="-122"/>
                <a:cs typeface="华文楷体" panose="02010600040101010101" charset="-122"/>
              </a:rPr>
              <a:t>第三步：</a:t>
            </a:r>
            <a:r>
              <a:rPr lang="en-US" sz="3200" b="1" dirty="0">
                <a:latin typeface="华文楷体" panose="02010600040101010101" charset="-122"/>
                <a:ea typeface="华文楷体" panose="02010600040101010101" charset="-122"/>
                <a:cs typeface="华文楷体" panose="02010600040101010101" charset="-122"/>
              </a:rPr>
              <a:t> </a:t>
            </a:r>
            <a:r>
              <a:rPr lang="en-US" altLang="zh-CN" sz="3200" b="1" dirty="0">
                <a:latin typeface="华文楷体" panose="02010600040101010101" charset="-122"/>
                <a:ea typeface="华文楷体" panose="02010600040101010101" charset="-122"/>
                <a:cs typeface="华文楷体" panose="02010600040101010101" charset="-122"/>
                <a:sym typeface="+mn-ea"/>
              </a:rPr>
              <a:t>3H</a:t>
            </a:r>
            <a:r>
              <a:rPr lang="zh-CN" altLang="en-US" sz="3200" b="1" dirty="0">
                <a:latin typeface="华文楷体" panose="02010600040101010101" charset="-122"/>
                <a:ea typeface="华文楷体" panose="02010600040101010101" charset="-122"/>
                <a:cs typeface="华文楷体" panose="02010600040101010101" charset="-122"/>
                <a:sym typeface="+mn-ea"/>
              </a:rPr>
              <a:t>概括法</a:t>
            </a:r>
            <a:endParaRPr lang="zh-CN" altLang="en-US" sz="3200" b="1" dirty="0">
              <a:latin typeface="华文楷体" panose="02010600040101010101" charset="-122"/>
              <a:ea typeface="华文楷体" panose="02010600040101010101" charset="-122"/>
              <a:cs typeface="华文楷体" panose="02010600040101010101" charset="-122"/>
              <a:sym typeface="+mn-ea"/>
            </a:endParaRPr>
          </a:p>
          <a:p>
            <a:pPr>
              <a:lnSpc>
                <a:spcPct val="90000"/>
              </a:lnSpc>
              <a:buFont typeface="Arial" panose="020B0604020202020204" pitchFamily="34" charset="0"/>
            </a:pPr>
            <a:r>
              <a:rPr lang="zh-CN" altLang="en-US" sz="3200" b="1" dirty="0">
                <a:solidFill>
                  <a:srgbClr val="FF0000"/>
                </a:solidFill>
                <a:latin typeface="华文楷体" panose="02010600040101010101" charset="-122"/>
                <a:ea typeface="华文楷体" panose="02010600040101010101" charset="-122"/>
                <a:cs typeface="华文楷体" panose="02010600040101010101" charset="-122"/>
              </a:rPr>
              <a:t>莫扎特</a:t>
            </a:r>
            <a:r>
              <a:rPr lang="zh-CN" altLang="en-US" sz="3200" b="1" dirty="0">
                <a:latin typeface="华文楷体" panose="02010600040101010101" charset="-122"/>
                <a:ea typeface="华文楷体" panose="02010600040101010101" charset="-122"/>
                <a:cs typeface="华文楷体" panose="02010600040101010101" charset="-122"/>
              </a:rPr>
              <a:t>有一次拿出自己写的一段曲子请老师弹奏。</a:t>
            </a:r>
            <a:r>
              <a:rPr lang="zh-CN" altLang="en-US" sz="3200" b="1" dirty="0">
                <a:solidFill>
                  <a:srgbClr val="9900CC"/>
                </a:solidFill>
                <a:latin typeface="华文楷体" panose="02010600040101010101" charset="-122"/>
                <a:ea typeface="华文楷体" panose="02010600040101010101" charset="-122"/>
                <a:cs typeface="华文楷体" panose="02010600040101010101" charset="-122"/>
              </a:rPr>
              <a:t>当两手分别弹响两端时，海顿竟被键盘中间出现的一个音符难住。</a:t>
            </a:r>
            <a:r>
              <a:rPr lang="zh-CN" altLang="en-US" sz="3200" b="1" dirty="0">
                <a:solidFill>
                  <a:schemeClr val="tx1"/>
                </a:solidFill>
                <a:latin typeface="华文楷体" panose="02010600040101010101" charset="-122"/>
                <a:ea typeface="华文楷体" panose="02010600040101010101" charset="-122"/>
                <a:cs typeface="华文楷体" panose="02010600040101010101" charset="-122"/>
              </a:rPr>
              <a:t>而后</a:t>
            </a:r>
            <a:r>
              <a:rPr lang="zh-CN" altLang="en-US" sz="3200" b="1" dirty="0">
                <a:latin typeface="华文楷体" panose="02010600040101010101" charset="-122"/>
                <a:ea typeface="华文楷体" panose="02010600040101010101" charset="-122"/>
                <a:cs typeface="华文楷体" panose="02010600040101010101" charset="-122"/>
              </a:rPr>
              <a:t>莫扎特接着弹奏，当遇到键盘中间的那个音符时，</a:t>
            </a:r>
            <a:r>
              <a:rPr lang="zh-CN" altLang="en-US" sz="3200" b="1" dirty="0">
                <a:solidFill>
                  <a:srgbClr val="009900"/>
                </a:solidFill>
                <a:latin typeface="华文楷体" panose="02010600040101010101" charset="-122"/>
                <a:ea typeface="华文楷体" panose="02010600040101010101" charset="-122"/>
                <a:cs typeface="华文楷体" panose="02010600040101010101" charset="-122"/>
              </a:rPr>
              <a:t>灵活地用鼻子</a:t>
            </a:r>
            <a:r>
              <a:rPr lang="zh-CN" altLang="en-US" sz="3200" b="1" dirty="0">
                <a:solidFill>
                  <a:srgbClr val="0000CC"/>
                </a:solidFill>
                <a:latin typeface="华文楷体" panose="02010600040101010101" charset="-122"/>
                <a:ea typeface="华文楷体" panose="02010600040101010101" charset="-122"/>
                <a:cs typeface="华文楷体" panose="02010600040101010101" charset="-122"/>
              </a:rPr>
              <a:t>奏响了那个音符</a:t>
            </a:r>
            <a:r>
              <a:rPr lang="zh-CN" altLang="en-US" sz="3200" b="1" dirty="0">
                <a:latin typeface="华文楷体" panose="02010600040101010101" charset="-122"/>
                <a:ea typeface="华文楷体" panose="02010600040101010101" charset="-122"/>
                <a:cs typeface="华文楷体" panose="02010600040101010101" charset="-122"/>
              </a:rPr>
              <a:t>。</a:t>
            </a:r>
            <a:endParaRPr lang="zh-CN" altLang="en-US" sz="3200" b="1" dirty="0">
              <a:latin typeface="华文楷体" panose="02010600040101010101" charset="-122"/>
              <a:ea typeface="华文楷体" panose="02010600040101010101" charset="-122"/>
              <a:cs typeface="华文楷体" panose="02010600040101010101" charset="-122"/>
            </a:endParaRPr>
          </a:p>
          <a:p>
            <a:pPr>
              <a:lnSpc>
                <a:spcPct val="90000"/>
              </a:lnSpc>
              <a:buFont typeface="Arial" panose="020B0604020202020204" pitchFamily="34" charset="0"/>
            </a:pPr>
            <a:r>
              <a:rPr lang="zh-CN" altLang="en-US" sz="3200" b="1" dirty="0">
                <a:latin typeface="华文楷体" panose="02010600040101010101" charset="-122"/>
                <a:ea typeface="华文楷体" panose="02010600040101010101" charset="-122"/>
                <a:cs typeface="华文楷体" panose="02010600040101010101" charset="-122"/>
              </a:rPr>
              <a:t>第四步</a:t>
            </a:r>
            <a:r>
              <a:rPr lang="en-US" altLang="zh-CN" sz="3200" b="1" dirty="0">
                <a:latin typeface="华文楷体" panose="02010600040101010101" charset="-122"/>
                <a:ea typeface="华文楷体" panose="02010600040101010101" charset="-122"/>
                <a:cs typeface="华文楷体" panose="02010600040101010101" charset="-122"/>
              </a:rPr>
              <a:t>:</a:t>
            </a:r>
            <a:r>
              <a:rPr lang="en-US" altLang="zh-CN" sz="3200" b="1" dirty="0">
                <a:latin typeface="华文楷体" panose="02010600040101010101" charset="-122"/>
                <a:ea typeface="华文楷体" panose="02010600040101010101" charset="-122"/>
                <a:cs typeface="华文楷体" panose="02010600040101010101" charset="-122"/>
                <a:sym typeface="+mn-ea"/>
              </a:rPr>
              <a:t> </a:t>
            </a:r>
            <a:r>
              <a:rPr lang="zh-CN" altLang="en-US" sz="3200" b="1" dirty="0">
                <a:latin typeface="华文楷体" panose="02010600040101010101" charset="-122"/>
                <a:ea typeface="华文楷体" panose="02010600040101010101" charset="-122"/>
                <a:cs typeface="华文楷体" panose="02010600040101010101" charset="-122"/>
                <a:sym typeface="+mn-ea"/>
              </a:rPr>
              <a:t>挖掘增补法</a:t>
            </a:r>
            <a:r>
              <a:rPr lang="en-US" altLang="zh-CN" sz="3200" b="1" dirty="0">
                <a:latin typeface="华文楷体" panose="02010600040101010101" charset="-122"/>
                <a:ea typeface="华文楷体" panose="02010600040101010101" charset="-122"/>
                <a:cs typeface="华文楷体" panose="02010600040101010101" charset="-122"/>
                <a:sym typeface="+mn-ea"/>
              </a:rPr>
              <a:t> </a:t>
            </a:r>
            <a:endParaRPr lang="en-US" altLang="zh-CN" sz="3200" b="1" dirty="0">
              <a:latin typeface="华文楷体" panose="02010600040101010101" charset="-122"/>
              <a:ea typeface="华文楷体" panose="02010600040101010101" charset="-122"/>
              <a:cs typeface="华文楷体" panose="02010600040101010101" charset="-122"/>
            </a:endParaRPr>
          </a:p>
          <a:p>
            <a:pPr>
              <a:lnSpc>
                <a:spcPct val="90000"/>
              </a:lnSpc>
              <a:buFont typeface="Arial" panose="020B0604020202020204" pitchFamily="34" charset="0"/>
            </a:pPr>
            <a:r>
              <a:rPr lang="zh-CN" altLang="en-US" sz="3200" b="1" dirty="0">
                <a:solidFill>
                  <a:schemeClr val="tx1"/>
                </a:solidFill>
                <a:latin typeface="华文楷体" panose="02010600040101010101" charset="-122"/>
                <a:ea typeface="华文楷体" panose="02010600040101010101" charset="-122"/>
                <a:cs typeface="华文楷体" panose="02010600040101010101" charset="-122"/>
                <a:sym typeface="+mn-ea"/>
              </a:rPr>
              <a:t>莫扎特有一次拿出自己写的一段曲子请老师弹奏。</a:t>
            </a:r>
            <a:r>
              <a:rPr lang="zh-CN" altLang="en-US" sz="3200" b="1" dirty="0">
                <a:latin typeface="华文楷体" panose="02010600040101010101" charset="-122"/>
                <a:ea typeface="华文楷体" panose="02010600040101010101" charset="-122"/>
                <a:cs typeface="华文楷体" panose="02010600040101010101" charset="-122"/>
                <a:sym typeface="+mn-ea"/>
              </a:rPr>
              <a:t>海顿</a:t>
            </a:r>
            <a:r>
              <a:rPr lang="zh-CN" altLang="en-US" sz="3200" b="1" dirty="0">
                <a:solidFill>
                  <a:srgbClr val="FF0000"/>
                </a:solidFill>
                <a:latin typeface="华文楷体" panose="02010600040101010101" charset="-122"/>
                <a:ea typeface="华文楷体" panose="02010600040101010101" charset="-122"/>
                <a:cs typeface="华文楷体" panose="02010600040101010101" charset="-122"/>
                <a:sym typeface="+mn-ea"/>
              </a:rPr>
              <a:t>按照常规的弹奏方式</a:t>
            </a:r>
            <a:r>
              <a:rPr lang="en-US" altLang="zh-CN" sz="3200" b="1" dirty="0">
                <a:solidFill>
                  <a:schemeClr val="tx1"/>
                </a:solidFill>
                <a:latin typeface="华文楷体" panose="02010600040101010101" charset="-122"/>
                <a:ea typeface="华文楷体" panose="02010600040101010101" charset="-122"/>
                <a:cs typeface="华文楷体" panose="02010600040101010101" charset="-122"/>
                <a:sym typeface="+mn-ea"/>
              </a:rPr>
              <a:t>——</a:t>
            </a:r>
            <a:r>
              <a:rPr lang="zh-CN" altLang="en-US" sz="3200" b="1" dirty="0">
                <a:solidFill>
                  <a:schemeClr val="tx1"/>
                </a:solidFill>
                <a:latin typeface="华文楷体" panose="02010600040101010101" charset="-122"/>
                <a:ea typeface="华文楷体" panose="02010600040101010101" charset="-122"/>
                <a:cs typeface="华文楷体" panose="02010600040101010101" charset="-122"/>
                <a:sym typeface="+mn-ea"/>
              </a:rPr>
              <a:t>两手分别弹响两端，结果被键盘中间出现的一个音符难住。而后莫扎特接着弹奏，当遇到键盘中间的那个音符时，</a:t>
            </a:r>
            <a:r>
              <a:rPr lang="zh-CN" altLang="en-US" sz="3200" b="1" dirty="0">
                <a:solidFill>
                  <a:srgbClr val="FF0000"/>
                </a:solidFill>
                <a:latin typeface="华文楷体" panose="02010600040101010101" charset="-122"/>
                <a:ea typeface="华文楷体" panose="02010600040101010101" charset="-122"/>
                <a:cs typeface="华文楷体" panose="02010600040101010101" charset="-122"/>
                <a:sym typeface="+mn-ea"/>
              </a:rPr>
              <a:t>打破用手弹奏的常规</a:t>
            </a:r>
            <a:r>
              <a:rPr lang="zh-CN" altLang="en-US" sz="3200" b="1" dirty="0">
                <a:solidFill>
                  <a:schemeClr val="tx1"/>
                </a:solidFill>
                <a:latin typeface="华文楷体" panose="02010600040101010101" charset="-122"/>
                <a:ea typeface="华文楷体" panose="02010600040101010101" charset="-122"/>
                <a:cs typeface="华文楷体" panose="02010600040101010101" charset="-122"/>
                <a:sym typeface="+mn-ea"/>
              </a:rPr>
              <a:t>，灵活地用鼻子奏响了那个音符，让海顿惊叹不已！</a:t>
            </a:r>
            <a:endParaRPr lang="zh-CN" altLang="en-US" sz="3200" b="1"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
        <p:nvSpPr>
          <p:cNvPr id="2" name="文本框 1"/>
          <p:cNvSpPr txBox="1"/>
          <p:nvPr/>
        </p:nvSpPr>
        <p:spPr>
          <a:xfrm>
            <a:off x="1918866" y="449564"/>
            <a:ext cx="8182610" cy="50673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90000"/>
              </a:lnSpc>
              <a:buFont typeface="Arial" panose="020B0604020202020204" pitchFamily="34" charset="0"/>
            </a:pPr>
            <a:r>
              <a:rPr lang="zh-CN" altLang="en-US" sz="3000" b="1" dirty="0">
                <a:solidFill>
                  <a:schemeClr val="tx1"/>
                </a:solidFill>
                <a:latin typeface="黑体" panose="02010609060101010101" charset="-122"/>
                <a:ea typeface="黑体" panose="02010609060101010101" charset="-122"/>
                <a:sym typeface="+mn-ea"/>
              </a:rPr>
              <a:t>意义：将事例与论点的关系由</a:t>
            </a:r>
            <a:r>
              <a:rPr lang="zh-CN" altLang="en-US" sz="3000" b="1" dirty="0">
                <a:solidFill>
                  <a:srgbClr val="0000CC"/>
                </a:solidFill>
                <a:latin typeface="黑体" panose="02010609060101010101" charset="-122"/>
                <a:ea typeface="黑体" panose="02010609060101010101" charset="-122"/>
                <a:sym typeface="+mn-ea"/>
              </a:rPr>
              <a:t>隐性</a:t>
            </a:r>
            <a:r>
              <a:rPr lang="zh-CN" altLang="en-US" sz="3000" b="1" dirty="0">
                <a:solidFill>
                  <a:schemeClr val="tx1"/>
                </a:solidFill>
                <a:latin typeface="黑体" panose="02010609060101010101" charset="-122"/>
                <a:ea typeface="黑体" panose="02010609060101010101" charset="-122"/>
                <a:sym typeface="+mn-ea"/>
              </a:rPr>
              <a:t>转换为</a:t>
            </a:r>
            <a:r>
              <a:rPr lang="zh-CN" altLang="en-US" sz="3000" b="1" dirty="0">
                <a:solidFill>
                  <a:srgbClr val="0000CC"/>
                </a:solidFill>
                <a:latin typeface="黑体" panose="02010609060101010101" charset="-122"/>
                <a:ea typeface="黑体" panose="02010609060101010101" charset="-122"/>
                <a:sym typeface="+mn-ea"/>
              </a:rPr>
              <a:t>显性</a:t>
            </a:r>
            <a:r>
              <a:rPr lang="zh-CN" altLang="en-US" sz="3000" b="1" dirty="0">
                <a:solidFill>
                  <a:schemeClr val="tx1"/>
                </a:solidFill>
                <a:latin typeface="黑体" panose="02010609060101010101" charset="-122"/>
                <a:ea typeface="黑体" panose="02010609060101010101" charset="-122"/>
                <a:sym typeface="+mn-ea"/>
              </a:rPr>
              <a:t>。</a:t>
            </a:r>
            <a:endParaRPr lang="zh-CN" altLang="en-US" sz="3000" b="1" dirty="0">
              <a:solidFill>
                <a:schemeClr val="tx1"/>
              </a:solidFill>
              <a:latin typeface="黑体" panose="02010609060101010101" charset="-122"/>
              <a:ea typeface="黑体" panose="02010609060101010101"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to="" calcmode="lin" valueType="num">
                                      <p:cBhvr>
                                        <p:cTn id="7" dur="1" fill="hold"/>
                                        <p:tgtEl>
                                          <p:spTgt spid="11">
                                            <p:txEl>
                                              <p:pRg st="2" end="2"/>
                                            </p:txEl>
                                          </p:spTgt>
                                        </p:tgtEl>
                                      </p:cBhvr>
                                    </p:anim>
                                  </p:childTnLst>
                                </p:cTn>
                              </p:par>
                              <p:par>
                                <p:cTn id="8" presetID="24" presetClass="entr" presetSubtype="0" fill="hold" nodeType="withEffect">
                                  <p:stCondLst>
                                    <p:cond delay="0"/>
                                  </p:stCondLst>
                                  <p:childTnLst>
                                    <p:set>
                                      <p:cBhvr>
                                        <p:cTn id="9" dur="1" fill="hold">
                                          <p:stCondLst>
                                            <p:cond delay="0"/>
                                          </p:stCondLst>
                                        </p:cTn>
                                        <p:tgtEl>
                                          <p:spTgt spid="11">
                                            <p:txEl>
                                              <p:pRg st="3" end="3"/>
                                            </p:txEl>
                                          </p:spTgt>
                                        </p:tgtEl>
                                        <p:attrNameLst>
                                          <p:attrName>style.visibility</p:attrName>
                                        </p:attrNameLst>
                                      </p:cBhvr>
                                      <p:to>
                                        <p:strVal val="visible"/>
                                      </p:to>
                                    </p:set>
                                    <p:anim to="" calcmode="lin" valueType="num">
                                      <p:cBhvr>
                                        <p:cTn id="10" dur="1" fill="hold"/>
                                        <p:tgtEl>
                                          <p:spTgt spid="11">
                                            <p:txEl>
                                              <p:pRg st="3" end="3"/>
                                            </p:txEl>
                                          </p:spTgt>
                                        </p:tgtEl>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to="" calcmode="lin" valueType="num">
                                      <p:cBhvr>
                                        <p:cTn id="15"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78460" y="476885"/>
            <a:ext cx="11383010" cy="5388610"/>
          </a:xfrm>
        </p:spPr>
        <p:txBody>
          <a:bodyPr>
            <a:noAutofit/>
          </a:bodyPr>
          <a:p>
            <a:pPr marL="0" indent="0">
              <a:buNone/>
            </a:pPr>
            <a:r>
              <a:rPr lang="en-US" altLang="zh-CN" sz="2400" b="1"/>
              <a:t>      </a:t>
            </a:r>
            <a:r>
              <a:rPr lang="zh-CN" altLang="en-US" sz="2400" b="1"/>
              <a:t>反观</a:t>
            </a:r>
            <a:r>
              <a:rPr lang="en-US" altLang="zh-CN" sz="2400" b="1"/>
              <a:t>“</a:t>
            </a:r>
            <a:r>
              <a:rPr sz="2400" b="1"/>
              <a:t>不争</a:t>
            </a:r>
            <a:r>
              <a:rPr lang="en-US" altLang="zh-CN" sz="2400" b="1"/>
              <a:t>”</a:t>
            </a:r>
            <a:r>
              <a:rPr sz="2400" b="1"/>
              <a:t>者，</a:t>
            </a:r>
            <a:r>
              <a:rPr lang="en-US" altLang="zh-CN" sz="2400" b="1"/>
              <a:t>“</a:t>
            </a:r>
            <a:r>
              <a:rPr sz="2400" b="1"/>
              <a:t>不争</a:t>
            </a:r>
            <a:r>
              <a:rPr lang="en-US" altLang="zh-CN" sz="2400" b="1"/>
              <a:t>”</a:t>
            </a:r>
            <a:r>
              <a:rPr sz="2400" b="1"/>
              <a:t>者非</a:t>
            </a:r>
            <a:r>
              <a:rPr lang="en-US" altLang="zh-CN" sz="2400" b="1"/>
              <a:t>“</a:t>
            </a:r>
            <a:r>
              <a:rPr sz="2400" b="1"/>
              <a:t>躺平</a:t>
            </a:r>
            <a:r>
              <a:rPr lang="en-US" altLang="zh-CN" sz="2400" b="1"/>
              <a:t>”</a:t>
            </a:r>
            <a:r>
              <a:rPr sz="2400" b="1"/>
              <a:t>者，</a:t>
            </a:r>
            <a:r>
              <a:rPr lang="en-US" altLang="zh-CN" sz="2400" b="1"/>
              <a:t>“</a:t>
            </a:r>
            <a:r>
              <a:rPr sz="2400" b="1"/>
              <a:t>不争</a:t>
            </a:r>
            <a:r>
              <a:rPr lang="en-US" altLang="zh-CN" sz="2400" b="1"/>
              <a:t>”</a:t>
            </a:r>
            <a:r>
              <a:rPr sz="2400" b="1"/>
              <a:t>是德，而</a:t>
            </a:r>
            <a:r>
              <a:rPr lang="en-US" altLang="zh-CN" sz="2400" b="1"/>
              <a:t>“</a:t>
            </a:r>
            <a:r>
              <a:rPr sz="2400" b="1"/>
              <a:t>躺平</a:t>
            </a:r>
            <a:r>
              <a:rPr lang="en-US" altLang="zh-CN" sz="2400" b="1"/>
              <a:t>”</a:t>
            </a:r>
            <a:r>
              <a:rPr sz="2400" b="1"/>
              <a:t>是放弃。上善若水说的便是这种美德</a:t>
            </a:r>
            <a:r>
              <a:rPr lang="en-US" altLang="zh-CN" sz="2400" b="1"/>
              <a:t>——“</a:t>
            </a:r>
            <a:r>
              <a:rPr sz="2400" b="1"/>
              <a:t>水利万物而不争</a:t>
            </a:r>
            <a:r>
              <a:rPr lang="en-US" altLang="zh-CN" sz="2400" b="1"/>
              <a:t>”</a:t>
            </a:r>
            <a:r>
              <a:rPr sz="2400" b="1"/>
              <a:t>，水之善，正是它不争外表华丽或如花草出人头地，而选择滋养万物，哺育众生，最终，不争之水成为所有生物所必须依赖的。</a:t>
            </a:r>
            <a:r>
              <a:rPr sz="2400" b="1">
                <a:solidFill>
                  <a:srgbClr val="FF0000"/>
                </a:solidFill>
              </a:rPr>
              <a:t>从古至今，不争者无几，却都名垂千古</a:t>
            </a:r>
            <a:r>
              <a:rPr lang="en-US" altLang="zh-CN" sz="2400" b="1">
                <a:solidFill>
                  <a:srgbClr val="FF0000"/>
                </a:solidFill>
              </a:rPr>
              <a:t>——</a:t>
            </a:r>
            <a:r>
              <a:rPr sz="2400" b="1">
                <a:solidFill>
                  <a:srgbClr val="FF0000"/>
                </a:solidFill>
              </a:rPr>
              <a:t>陶渊明不争，其田园诗作以自然的心性成为一代又一代人精神食粮；鲍叔牙不争，让贤管仲，成齐桓公之大业，了却个人作为贤子的心愿，也流传千古成为美谈</a:t>
            </a:r>
            <a:r>
              <a:rPr sz="2400" b="1"/>
              <a:t>。</a:t>
            </a:r>
            <a:endParaRPr sz="2400" b="1"/>
          </a:p>
          <a:p>
            <a:pPr marL="0" indent="0">
              <a:buNone/>
            </a:pPr>
            <a:r>
              <a:rPr lang="en-US" altLang="zh-CN" sz="2400" b="1"/>
              <a:t>      </a:t>
            </a:r>
            <a:r>
              <a:rPr sz="2400" b="1"/>
              <a:t>不争者，格局之大矣。其不拘泥于一时的蝇头小利，而放眼于千古之建树，百世之芳泽；其不局限于个人之输赢，而顾大局识大体；其不为外物所侵扰而丢失本心，只着眼于一事、一人、一物，除此之外其他东西均不可使其动心，此之谓不争。</a:t>
            </a:r>
            <a:r>
              <a:rPr lang="en-US" altLang="zh-CN" sz="2400" b="1"/>
              <a:t>                     </a:t>
            </a:r>
            <a:endParaRPr lang="en-US" altLang="zh-CN" sz="2400" b="1"/>
          </a:p>
          <a:p>
            <a:pPr marL="0" indent="0" algn="r">
              <a:buNone/>
            </a:pPr>
            <a:r>
              <a:rPr lang="en-US" altLang="zh-CN" sz="2400" b="1"/>
              <a:t>   ——</a:t>
            </a:r>
            <a:r>
              <a:rPr sz="2400" b="1"/>
              <a:t>《争着失之，不争者得之》</a:t>
            </a:r>
            <a:endParaRPr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0395" y="332740"/>
            <a:ext cx="10950575" cy="6824345"/>
          </a:xfrm>
        </p:spPr>
        <p:txBody>
          <a:bodyPr>
            <a:normAutofit/>
          </a:bodyPr>
          <a:p>
            <a:pPr marL="0" indent="0">
              <a:buNone/>
            </a:pPr>
            <a:r>
              <a:rPr lang="en-US" altLang="zh-CN" sz="2400" b="1"/>
              <a:t>   </a:t>
            </a:r>
            <a:r>
              <a:rPr lang="en-US" altLang="zh-CN" sz="2600" b="1">
                <a:solidFill>
                  <a:schemeClr val="tx1">
                    <a:lumMod val="85000"/>
                    <a:lumOff val="15000"/>
                  </a:schemeClr>
                </a:solidFill>
                <a:uFillTx/>
              </a:rPr>
              <a:t>  </a:t>
            </a:r>
            <a:r>
              <a:rPr lang="zh-CN" altLang="en-US" sz="2600" b="1">
                <a:solidFill>
                  <a:schemeClr val="tx1">
                    <a:lumMod val="85000"/>
                    <a:lumOff val="15000"/>
                  </a:schemeClr>
                </a:solidFill>
                <a:uFillTx/>
              </a:rPr>
              <a:t>身外之事、攀比之风在生活中亦是难逃之物，于此涡流中应当顺其自然。在毫无意义可言的竞争中就应有道家之风，内敛不露，质朴无华，高举远慕，清静自守，诚如老子所爱之水一般与世无争。世中有多少不必要的纠纷是因</a:t>
            </a:r>
            <a:r>
              <a:rPr lang="en-US" altLang="zh-CN" sz="2600" b="1">
                <a:solidFill>
                  <a:schemeClr val="tx1">
                    <a:lumMod val="85000"/>
                    <a:lumOff val="15000"/>
                  </a:schemeClr>
                </a:solidFill>
                <a:uFillTx/>
                <a:sym typeface="+mn-ea"/>
              </a:rPr>
              <a:t>“</a:t>
            </a:r>
            <a:r>
              <a:rPr lang="zh-CN" altLang="en-US" sz="2600" b="1">
                <a:solidFill>
                  <a:schemeClr val="tx1">
                    <a:lumMod val="85000"/>
                    <a:lumOff val="15000"/>
                  </a:schemeClr>
                </a:solidFill>
                <a:uFillTx/>
              </a:rPr>
              <a:t>人</a:t>
            </a:r>
            <a:r>
              <a:rPr sz="2600" b="1">
                <a:solidFill>
                  <a:schemeClr val="tx1">
                    <a:lumMod val="85000"/>
                    <a:lumOff val="15000"/>
                  </a:schemeClr>
                </a:solidFill>
                <a:uFillTx/>
              </a:rPr>
              <a:t>争一口气，佛争一柱香</a:t>
            </a:r>
            <a:r>
              <a:rPr lang="en-US" altLang="zh-CN" sz="2600" b="1">
                <a:solidFill>
                  <a:schemeClr val="tx1">
                    <a:lumMod val="85000"/>
                    <a:lumOff val="15000"/>
                  </a:schemeClr>
                </a:solidFill>
                <a:uFillTx/>
              </a:rPr>
              <a:t>”</a:t>
            </a:r>
            <a:r>
              <a:rPr sz="2600" b="1">
                <a:solidFill>
                  <a:schemeClr val="tx1">
                    <a:lumMod val="85000"/>
                    <a:lumOff val="15000"/>
                  </a:schemeClr>
                </a:solidFill>
                <a:uFillTx/>
              </a:rPr>
              <a:t>的闲气而起？</a:t>
            </a:r>
            <a:r>
              <a:rPr sz="2600" b="1">
                <a:solidFill>
                  <a:srgbClr val="FF0000"/>
                </a:solidFill>
                <a:uFillTx/>
              </a:rPr>
              <a:t>赵姨娘只为自己母子待遇怨天尤人，而与人争与天争，却未曾想过更应该让贾环自思进取为她争气</a:t>
            </a:r>
            <a:r>
              <a:rPr sz="2600" b="1">
                <a:solidFill>
                  <a:schemeClr val="tx1">
                    <a:lumMod val="85000"/>
                    <a:lumOff val="15000"/>
                  </a:schemeClr>
                </a:solidFill>
                <a:uFillTx/>
              </a:rPr>
              <a:t>。争了所不该争的，气了所不必气的，其结果只有是贻害自身。</a:t>
            </a:r>
            <a:r>
              <a:rPr sz="2600" b="1">
                <a:solidFill>
                  <a:srgbClr val="0000CC"/>
                </a:solidFill>
                <a:uFillTx/>
              </a:rPr>
              <a:t>正如路怒族为了争一口气，两辆车你挤我撞最终酿成车祸惨状</a:t>
            </a:r>
            <a:r>
              <a:rPr sz="2600" b="1">
                <a:solidFill>
                  <a:schemeClr val="tx1">
                    <a:lumMod val="85000"/>
                    <a:lumOff val="15000"/>
                  </a:schemeClr>
                </a:solidFill>
                <a:uFillTx/>
              </a:rPr>
              <a:t>；</a:t>
            </a:r>
            <a:r>
              <a:rPr sz="2600" b="1">
                <a:solidFill>
                  <a:srgbClr val="0000CC"/>
                </a:solidFill>
                <a:uFillTx/>
              </a:rPr>
              <a:t>邻居之间口角纷争本可以各退一步却最后大打出手</a:t>
            </a:r>
            <a:r>
              <a:rPr sz="2600" b="1">
                <a:solidFill>
                  <a:schemeClr val="tx1">
                    <a:lumMod val="85000"/>
                    <a:lumOff val="15000"/>
                  </a:schemeClr>
                </a:solidFill>
                <a:uFillTx/>
              </a:rPr>
              <a:t>；</a:t>
            </a:r>
            <a:r>
              <a:rPr sz="2600" b="1">
                <a:solidFill>
                  <a:srgbClr val="0000CC"/>
                </a:solidFill>
                <a:uFillTx/>
              </a:rPr>
              <a:t>青少年间服装鞋帽本可以删繁就简却为了攀比之心大肆消费造成家庭负担和关系恶化</a:t>
            </a:r>
            <a:r>
              <a:rPr lang="en-US" altLang="zh-CN" sz="2600" b="1">
                <a:solidFill>
                  <a:schemeClr val="tx1">
                    <a:lumMod val="85000"/>
                    <a:lumOff val="15000"/>
                  </a:schemeClr>
                </a:solidFill>
                <a:uFillTx/>
              </a:rPr>
              <a:t>……</a:t>
            </a:r>
            <a:r>
              <a:rPr sz="2600" b="1">
                <a:solidFill>
                  <a:schemeClr val="tx1">
                    <a:lumMod val="85000"/>
                    <a:lumOff val="15000"/>
                  </a:schemeClr>
                </a:solidFill>
                <a:uFillTx/>
              </a:rPr>
              <a:t>这一切，本不必争，争无所得反遭其害，更应顺其自然，关注本心，不争闲气，不做蠢事。</a:t>
            </a:r>
            <a:endParaRPr sz="2600" b="1">
              <a:solidFill>
                <a:schemeClr val="tx1">
                  <a:lumMod val="85000"/>
                  <a:lumOff val="15000"/>
                </a:schemeClr>
              </a:solidFill>
              <a:uFillTx/>
            </a:endParaRPr>
          </a:p>
          <a:p>
            <a:pPr marL="0" indent="0" algn="r">
              <a:buNone/>
            </a:pPr>
            <a:r>
              <a:rPr lang="en-US" altLang="zh-CN" sz="2400" b="1"/>
              <a:t>——</a:t>
            </a:r>
            <a:r>
              <a:rPr sz="2400" b="1"/>
              <a:t>《争而有道，以益我身》</a:t>
            </a:r>
            <a:endParaRPr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27350" y="83820"/>
            <a:ext cx="7473950" cy="992505"/>
          </a:xfrm>
        </p:spPr>
        <p:txBody>
          <a:bodyPr>
            <a:noAutofit/>
          </a:bodyPr>
          <a:lstStyle/>
          <a:p>
            <a:pPr marL="0" indent="0">
              <a:lnSpc>
                <a:spcPct val="90000"/>
              </a:lnSpc>
              <a:buNone/>
            </a:pPr>
            <a:r>
              <a:rPr lang="zh-CN" sz="2700" b="1" dirty="0">
                <a:latin typeface="黑体" panose="02010609060101010101" charset="-122"/>
                <a:ea typeface="黑体" panose="02010609060101010101" charset="-122"/>
              </a:rPr>
              <a:t>请用上述办法完成事例的叙述，从而论证</a:t>
            </a:r>
            <a:r>
              <a:rPr lang="zh-CN" altLang="en-US" sz="2700" b="1" dirty="0">
                <a:latin typeface="黑体" panose="02010609060101010101" charset="-122"/>
                <a:ea typeface="黑体" panose="02010609060101010101" charset="-122"/>
                <a:sym typeface="+mn-ea"/>
              </a:rPr>
              <a:t>观点</a:t>
            </a:r>
            <a:r>
              <a:rPr lang="en-US" altLang="zh-CN" sz="2700" b="1" dirty="0">
                <a:solidFill>
                  <a:srgbClr val="FF0000"/>
                </a:solidFill>
                <a:latin typeface="黑体" panose="02010609060101010101" charset="-122"/>
                <a:ea typeface="黑体" panose="02010609060101010101" charset="-122"/>
              </a:rPr>
              <a:t>“</a:t>
            </a:r>
            <a:r>
              <a:rPr lang="zh-CN" altLang="en-US" sz="2700" b="1" dirty="0">
                <a:solidFill>
                  <a:srgbClr val="FF0000"/>
                </a:solidFill>
                <a:latin typeface="黑体" panose="02010609060101010101" charset="-122"/>
                <a:ea typeface="黑体" panose="02010609060101010101" charset="-122"/>
                <a:sym typeface="+mn-ea"/>
              </a:rPr>
              <a:t>善于发现，</a:t>
            </a:r>
            <a:r>
              <a:rPr lang="zh-CN" altLang="en-US" sz="2700" b="1" dirty="0">
                <a:solidFill>
                  <a:srgbClr val="FF0000"/>
                </a:solidFill>
                <a:latin typeface="黑体" panose="02010609060101010101" charset="-122"/>
                <a:ea typeface="黑体" panose="02010609060101010101" charset="-122"/>
              </a:rPr>
              <a:t>抓住机遇，才能有所创新创造</a:t>
            </a:r>
            <a:r>
              <a:rPr lang="en-US" altLang="zh-CN" sz="2700" b="1" dirty="0">
                <a:solidFill>
                  <a:srgbClr val="FF0000"/>
                </a:solidFill>
                <a:latin typeface="黑体" panose="02010609060101010101" charset="-122"/>
                <a:ea typeface="黑体" panose="02010609060101010101" charset="-122"/>
              </a:rPr>
              <a:t>”</a:t>
            </a:r>
            <a:r>
              <a:rPr lang="zh-CN" altLang="en-US" sz="2700" b="1" dirty="0">
                <a:latin typeface="黑体" panose="02010609060101010101" charset="-122"/>
                <a:ea typeface="黑体" panose="02010609060101010101" charset="-122"/>
              </a:rPr>
              <a:t>。</a:t>
            </a:r>
            <a:endParaRPr lang="zh-CN" altLang="en-US" sz="2700" b="1" dirty="0">
              <a:latin typeface="黑体" panose="02010609060101010101" charset="-122"/>
              <a:ea typeface="黑体" panose="02010609060101010101" charset="-122"/>
            </a:endParaRPr>
          </a:p>
        </p:txBody>
      </p:sp>
      <p:sp>
        <p:nvSpPr>
          <p:cNvPr id="2" name="内容占位符 2"/>
          <p:cNvSpPr>
            <a:spLocks noGrp="1"/>
          </p:cNvSpPr>
          <p:nvPr/>
        </p:nvSpPr>
        <p:spPr>
          <a:xfrm>
            <a:off x="191135" y="1412875"/>
            <a:ext cx="11799570" cy="5190490"/>
          </a:xfrm>
          <a:prstGeom prst="rect">
            <a:avLst/>
          </a:prstGeom>
          <a:solidFill>
            <a:schemeClr val="bg1">
              <a:alpha val="65000"/>
            </a:schemeClr>
          </a:solidFill>
        </p:spPr>
        <p:txBody>
          <a:bodyPr>
            <a:scene3d>
              <a:camera prst="orthographicFront"/>
              <a:lightRig rig="threePt" dir="t"/>
            </a:scene3d>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10000"/>
              </a:lnSpc>
              <a:spcBef>
                <a:spcPts val="0"/>
              </a:spcBef>
              <a:buNone/>
            </a:pPr>
            <a:r>
              <a:rPr lang="en-US" altLang="zh-CN" sz="2800" b="1" kern="0" dirty="0">
                <a:solidFill>
                  <a:schemeClr val="tx1"/>
                </a:solidFill>
                <a:effectLst>
                  <a:outerShdw blurRad="38100" dist="19050" dir="2700000" algn="tl" rotWithShape="0">
                    <a:schemeClr val="dk1">
                      <a:alpha val="40000"/>
                    </a:schemeClr>
                  </a:outerShdw>
                </a:effectLst>
                <a:uFillTx/>
                <a:latin typeface="黑体" panose="02010609060101010101" charset="-122"/>
                <a:ea typeface="黑体" panose="02010609060101010101" charset="-122"/>
              </a:rPr>
              <a:t>    </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国学大师王国维曾经说过，</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古来新学问的兴起，大都由于新发现。有孔子壁中书出，而后有汉以来古文家之学；有赵宋古器出，而后又宋以来古器物、古文字之学。</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等五项发现，认为：</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此等发现物，合世界学者之全力研究之，当会产生新的学科。</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a:t>
            </a:r>
            <a:endPar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endParaRPr>
          </a:p>
          <a:p>
            <a:pPr marL="0" indent="0">
              <a:lnSpc>
                <a:spcPct val="110000"/>
              </a:lnSpc>
              <a:spcBef>
                <a:spcPts val="0"/>
              </a:spcBef>
              <a:buNone/>
            </a:pP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    </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如今，甲骨学、敦煌学、简牍学和明清档案学早已创立了各自的学科研究体系，并为学术界所广泛接受和认可。而徽学作为一门新学科则形成比较晚，它的创立，主要得力于</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20</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世纪</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40</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年代后期以来至今徽州近</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50</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万件原始文书的大规模发现。加之有包括徽州族谱在内的</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9000</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余种徽州典籍文献传世，可供与文书契约互相参证。现存</a:t>
            </a:r>
            <a:r>
              <a:rPr lang="en-US" altLang="zh-CN"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8000</a:t>
            </a:r>
            <a:r>
              <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rPr>
              <a:t>余处徽州地面文化遗存，更是明清以来民国时期至民国时期徽州人生产与生活的真实见证。所有这些，都构成了徽学这座大厦坚实的学术支撑。</a:t>
            </a:r>
            <a:endParaRPr lang="zh-CN" altLang="en-US" sz="2800" b="1" kern="0" dirty="0">
              <a:solidFill>
                <a:schemeClr val="tx1"/>
              </a:solidFill>
              <a:effectLst>
                <a:outerShdw blurRad="38100" dist="19050" dir="2700000" algn="tl" rotWithShape="0">
                  <a:schemeClr val="dk1">
                    <a:alpha val="40000"/>
                  </a:schemeClr>
                </a:outerShdw>
              </a:effectLst>
              <a:uFillTx/>
              <a:latin typeface="仿宋" panose="02010609060101010101" charset="-122"/>
              <a:ea typeface="仿宋" panose="02010609060101010101" charset="-122"/>
            </a:endParaRPr>
          </a:p>
        </p:txBody>
      </p:sp>
      <p:sp>
        <p:nvSpPr>
          <p:cNvPr id="4" name="文本框 3"/>
          <p:cNvSpPr txBox="1"/>
          <p:nvPr/>
        </p:nvSpPr>
        <p:spPr>
          <a:xfrm>
            <a:off x="191135" y="0"/>
            <a:ext cx="2609215" cy="58356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3200">
                <a:latin typeface="微软雅黑" panose="020B0503020204020204" charset="-122"/>
                <a:ea typeface="微软雅黑" panose="020B0503020204020204" charset="-122"/>
              </a:rPr>
              <a:t>随堂演练</a:t>
            </a:r>
            <a:r>
              <a:rPr lang="en-US" altLang="zh-CN" sz="3200">
                <a:latin typeface="微软雅黑" panose="020B0503020204020204" charset="-122"/>
                <a:ea typeface="微软雅黑" panose="020B0503020204020204" charset="-122"/>
              </a:rPr>
              <a:t>1</a:t>
            </a:r>
            <a:endParaRPr lang="en-US" altLang="zh-CN" sz="3200">
              <a:latin typeface="微软雅黑" panose="020B0503020204020204" charset="-122"/>
              <a:ea typeface="微软雅黑" panose="020B0503020204020204" charset="-122"/>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113155"/>
            <a:ext cx="9901555" cy="2512060"/>
          </a:xfrm>
        </p:spPr>
        <p:txBody>
          <a:bodyPr>
            <a:normAutofit lnSpcReduction="20000"/>
          </a:bodyPr>
          <a:lstStyle/>
          <a:p>
            <a:pPr>
              <a:lnSpc>
                <a:spcPct val="120000"/>
              </a:lnSpc>
            </a:pPr>
            <a:r>
              <a:rPr lang="zh-CN" altLang="en-US" sz="3000" b="1" dirty="0">
                <a:solidFill>
                  <a:schemeClr val="tx1"/>
                </a:solidFill>
                <a:latin typeface="黑体" panose="02010609060101010101" charset="-122"/>
                <a:ea typeface="黑体" panose="02010609060101010101" charset="-122"/>
              </a:rPr>
              <a:t>【范文示例】</a:t>
            </a:r>
            <a:endParaRPr lang="zh-CN" altLang="en-US" sz="3000" b="1" dirty="0">
              <a:solidFill>
                <a:schemeClr val="tx1"/>
              </a:solidFill>
              <a:latin typeface="黑体" panose="02010609060101010101" charset="-122"/>
              <a:ea typeface="黑体" panose="02010609060101010101" charset="-122"/>
            </a:endParaRPr>
          </a:p>
          <a:p>
            <a:pPr>
              <a:lnSpc>
                <a:spcPct val="120000"/>
              </a:lnSpc>
            </a:pPr>
            <a:r>
              <a:rPr lang="en-US" altLang="zh-CN" sz="3000" b="1" dirty="0">
                <a:solidFill>
                  <a:schemeClr val="tx1"/>
                </a:solidFill>
                <a:latin typeface="黑体" panose="02010609060101010101" charset="-122"/>
                <a:ea typeface="黑体" panose="02010609060101010101" charset="-122"/>
              </a:rPr>
              <a:t>20</a:t>
            </a:r>
            <a:r>
              <a:rPr lang="zh-CN" altLang="en-US" sz="3000" b="1" dirty="0">
                <a:solidFill>
                  <a:schemeClr val="tx1"/>
                </a:solidFill>
                <a:latin typeface="黑体" panose="02010609060101010101" charset="-122"/>
                <a:ea typeface="黑体" panose="02010609060101010101" charset="-122"/>
              </a:rPr>
              <a:t>世纪</a:t>
            </a:r>
            <a:r>
              <a:rPr lang="en-US" altLang="zh-CN" sz="3000" b="1" dirty="0">
                <a:solidFill>
                  <a:schemeClr val="tx1"/>
                </a:solidFill>
                <a:latin typeface="黑体" panose="02010609060101010101" charset="-122"/>
                <a:ea typeface="黑体" panose="02010609060101010101" charset="-122"/>
              </a:rPr>
              <a:t>40</a:t>
            </a:r>
            <a:r>
              <a:rPr lang="zh-CN" altLang="en-US" sz="3000" b="1" dirty="0">
                <a:solidFill>
                  <a:schemeClr val="tx1"/>
                </a:solidFill>
                <a:latin typeface="黑体" panose="02010609060101010101" charset="-122"/>
                <a:ea typeface="黑体" panose="02010609060101010101" charset="-122"/>
              </a:rPr>
              <a:t>年代以来，                      </a:t>
            </a:r>
            <a:endParaRPr lang="zh-CN" altLang="en-US" sz="3000" b="1" dirty="0">
              <a:solidFill>
                <a:schemeClr val="tx1"/>
              </a:solidFill>
              <a:latin typeface="黑体" panose="02010609060101010101" charset="-122"/>
              <a:ea typeface="黑体" panose="02010609060101010101" charset="-122"/>
            </a:endParaRPr>
          </a:p>
          <a:p>
            <a:pPr marL="0" indent="0">
              <a:lnSpc>
                <a:spcPct val="120000"/>
              </a:lnSpc>
              <a:buNone/>
            </a:pPr>
            <a:r>
              <a:rPr lang="zh-CN" altLang="en-US" sz="3000" b="1" dirty="0">
                <a:solidFill>
                  <a:schemeClr val="tx1"/>
                </a:solidFill>
                <a:latin typeface="黑体" panose="02010609060101010101" charset="-122"/>
                <a:ea typeface="黑体" panose="02010609060101010101" charset="-122"/>
              </a:rPr>
              <a:t>        ，这一项    ，成为徽学的学术支撑，是研究徽州的        ，                  </a:t>
            </a:r>
            <a:endParaRPr lang="zh-CN" altLang="en-US" sz="3000" b="1" dirty="0">
              <a:solidFill>
                <a:schemeClr val="tx1"/>
              </a:solidFill>
              <a:latin typeface="黑体" panose="02010609060101010101" charset="-122"/>
              <a:ea typeface="黑体" panose="02010609060101010101" charset="-122"/>
            </a:endParaRPr>
          </a:p>
        </p:txBody>
      </p:sp>
      <p:sp>
        <p:nvSpPr>
          <p:cNvPr id="7" name="动作按钮: 信息 6">
            <a:hlinkClick r:id="" action="ppaction://hlinkshowjump?jump=nextslide"/>
          </p:cNvPr>
          <p:cNvSpPr/>
          <p:nvPr/>
        </p:nvSpPr>
        <p:spPr>
          <a:xfrm>
            <a:off x="7031990" y="6478905"/>
            <a:ext cx="215900" cy="21590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56885" y="1656715"/>
            <a:ext cx="1601470" cy="645160"/>
          </a:xfrm>
          <a:prstGeom prst="rect">
            <a:avLst/>
          </a:prstGeom>
          <a:noFill/>
        </p:spPr>
        <p:txBody>
          <a:bodyPr wrap="square" rtlCol="0" anchor="t">
            <a:spAutoFit/>
          </a:bodyPr>
          <a:lstStyle/>
          <a:p>
            <a:pPr>
              <a:lnSpc>
                <a:spcPct val="120000"/>
              </a:lnSpc>
            </a:pPr>
            <a:r>
              <a:rPr lang="zh-CN" altLang="en-US" sz="3000" b="1">
                <a:solidFill>
                  <a:schemeClr val="tx1"/>
                </a:solidFill>
                <a:latin typeface="黑体" panose="02010609060101010101" charset="-122"/>
                <a:ea typeface="黑体" panose="02010609060101010101" charset="-122"/>
                <a:sym typeface="+mn-ea"/>
              </a:rPr>
              <a:t>学者们</a:t>
            </a:r>
            <a:endParaRPr lang="zh-CN" altLang="en-US" sz="3000" b="1">
              <a:solidFill>
                <a:schemeClr val="tx1"/>
              </a:solidFill>
              <a:latin typeface="黑体" panose="02010609060101010101" charset="-122"/>
              <a:ea typeface="黑体" panose="02010609060101010101" charset="-122"/>
              <a:sym typeface="+mn-ea"/>
            </a:endParaRPr>
          </a:p>
        </p:txBody>
      </p:sp>
      <p:sp>
        <p:nvSpPr>
          <p:cNvPr id="10" name="文本框 9"/>
          <p:cNvSpPr txBox="1"/>
          <p:nvPr/>
        </p:nvSpPr>
        <p:spPr>
          <a:xfrm>
            <a:off x="6703695" y="1656715"/>
            <a:ext cx="4368800" cy="645160"/>
          </a:xfrm>
          <a:prstGeom prst="rect">
            <a:avLst/>
          </a:prstGeom>
          <a:noFill/>
        </p:spPr>
        <p:txBody>
          <a:bodyPr wrap="square" rtlCol="0" anchor="t">
            <a:spAutoFit/>
          </a:bodyPr>
          <a:lstStyle/>
          <a:p>
            <a:pPr>
              <a:lnSpc>
                <a:spcPct val="120000"/>
              </a:lnSpc>
            </a:pPr>
            <a:r>
              <a:rPr lang="zh-CN" altLang="en-US" sz="3000" b="1">
                <a:solidFill>
                  <a:schemeClr val="tx1"/>
                </a:solidFill>
                <a:latin typeface="黑体" panose="02010609060101010101" charset="-122"/>
                <a:ea typeface="黑体" panose="02010609060101010101" charset="-122"/>
                <a:sym typeface="+mn-ea"/>
              </a:rPr>
              <a:t>发现了徽州近</a:t>
            </a:r>
            <a:r>
              <a:rPr lang="en-US" altLang="zh-CN" sz="3000" b="1">
                <a:solidFill>
                  <a:schemeClr val="tx1"/>
                </a:solidFill>
                <a:latin typeface="黑体" panose="02010609060101010101" charset="-122"/>
                <a:ea typeface="黑体" panose="02010609060101010101" charset="-122"/>
                <a:sym typeface="+mn-ea"/>
              </a:rPr>
              <a:t>50</a:t>
            </a:r>
            <a:r>
              <a:rPr lang="zh-CN" altLang="en-US" sz="3000" b="1">
                <a:solidFill>
                  <a:schemeClr val="tx1"/>
                </a:solidFill>
                <a:latin typeface="黑体" panose="02010609060101010101" charset="-122"/>
                <a:ea typeface="黑体" panose="02010609060101010101" charset="-122"/>
                <a:sym typeface="+mn-ea"/>
              </a:rPr>
              <a:t>万件</a:t>
            </a:r>
            <a:endParaRPr lang="zh-CN" altLang="en-US" sz="3000" b="1">
              <a:solidFill>
                <a:schemeClr val="tx1"/>
              </a:solidFill>
              <a:latin typeface="黑体" panose="02010609060101010101" charset="-122"/>
              <a:ea typeface="黑体" panose="02010609060101010101" charset="-122"/>
              <a:sym typeface="+mn-ea"/>
            </a:endParaRPr>
          </a:p>
        </p:txBody>
      </p:sp>
      <p:sp>
        <p:nvSpPr>
          <p:cNvPr id="11" name="文本框 10"/>
          <p:cNvSpPr txBox="1"/>
          <p:nvPr/>
        </p:nvSpPr>
        <p:spPr>
          <a:xfrm>
            <a:off x="1949450" y="2209800"/>
            <a:ext cx="2061845" cy="645160"/>
          </a:xfrm>
          <a:prstGeom prst="rect">
            <a:avLst/>
          </a:prstGeom>
          <a:noFill/>
        </p:spPr>
        <p:txBody>
          <a:bodyPr wrap="square" rtlCol="0" anchor="t">
            <a:spAutoFit/>
          </a:bodyPr>
          <a:lstStyle/>
          <a:p>
            <a:pPr>
              <a:lnSpc>
                <a:spcPct val="120000"/>
              </a:lnSpc>
            </a:pPr>
            <a:r>
              <a:rPr lang="zh-CN" altLang="en-US" sz="3000" b="1">
                <a:solidFill>
                  <a:schemeClr val="tx1"/>
                </a:solidFill>
                <a:latin typeface="黑体" panose="02010609060101010101" charset="-122"/>
                <a:ea typeface="黑体" panose="02010609060101010101" charset="-122"/>
                <a:sym typeface="+mn-ea"/>
              </a:rPr>
              <a:t>原始文书</a:t>
            </a:r>
            <a:endParaRPr lang="zh-CN" altLang="en-US" sz="3000" b="1">
              <a:solidFill>
                <a:schemeClr val="tx1"/>
              </a:solidFill>
              <a:latin typeface="黑体" panose="02010609060101010101" charset="-122"/>
              <a:ea typeface="黑体" panose="02010609060101010101" charset="-122"/>
              <a:sym typeface="+mn-ea"/>
            </a:endParaRPr>
          </a:p>
        </p:txBody>
      </p:sp>
      <p:sp>
        <p:nvSpPr>
          <p:cNvPr id="13" name="文本框 12"/>
          <p:cNvSpPr txBox="1"/>
          <p:nvPr/>
        </p:nvSpPr>
        <p:spPr>
          <a:xfrm>
            <a:off x="3281045" y="3152775"/>
            <a:ext cx="4826635" cy="645160"/>
          </a:xfrm>
          <a:prstGeom prst="rect">
            <a:avLst/>
          </a:prstGeom>
          <a:noFill/>
        </p:spPr>
        <p:txBody>
          <a:bodyPr wrap="square" rtlCol="0" anchor="t">
            <a:spAutoFit/>
          </a:bodyPr>
          <a:lstStyle/>
          <a:p>
            <a:pPr>
              <a:lnSpc>
                <a:spcPct val="120000"/>
              </a:lnSpc>
            </a:pPr>
            <a:r>
              <a:rPr lang="zh-CN" altLang="en-US" sz="3000" b="1" dirty="0">
                <a:solidFill>
                  <a:schemeClr val="tx1"/>
                </a:solidFill>
                <a:latin typeface="黑体" panose="02010609060101010101" charset="-122"/>
                <a:ea typeface="黑体" panose="02010609060101010101" charset="-122"/>
                <a:sym typeface="+mn-ea"/>
              </a:rPr>
              <a:t>因此，徽学作为一门新</a:t>
            </a:r>
            <a:endParaRPr lang="zh-CN" altLang="en-US" sz="3000" b="1" dirty="0">
              <a:solidFill>
                <a:schemeClr val="tx1"/>
              </a:solidFill>
              <a:latin typeface="黑体" panose="02010609060101010101" charset="-122"/>
              <a:ea typeface="黑体" panose="02010609060101010101" charset="-122"/>
              <a:sym typeface="+mn-ea"/>
            </a:endParaRPr>
          </a:p>
        </p:txBody>
      </p:sp>
      <p:sp>
        <p:nvSpPr>
          <p:cNvPr id="14" name="文本框 13"/>
          <p:cNvSpPr txBox="1"/>
          <p:nvPr/>
        </p:nvSpPr>
        <p:spPr>
          <a:xfrm>
            <a:off x="7103745" y="3152775"/>
            <a:ext cx="4365625" cy="645160"/>
          </a:xfrm>
          <a:prstGeom prst="rect">
            <a:avLst/>
          </a:prstGeom>
          <a:noFill/>
        </p:spPr>
        <p:txBody>
          <a:bodyPr wrap="square" rtlCol="0" anchor="t">
            <a:spAutoFit/>
          </a:bodyPr>
          <a:lstStyle/>
          <a:p>
            <a:pPr algn="l">
              <a:lnSpc>
                <a:spcPct val="120000"/>
              </a:lnSpc>
              <a:spcBef>
                <a:spcPct val="20000"/>
              </a:spcBef>
            </a:pPr>
            <a:r>
              <a:rPr lang="zh-CN" altLang="en-US" sz="3000" b="1" dirty="0">
                <a:solidFill>
                  <a:schemeClr val="tx1"/>
                </a:solidFill>
                <a:latin typeface="黑体" panose="02010609060101010101" charset="-122"/>
                <a:ea typeface="黑体" panose="02010609060101010101" charset="-122"/>
                <a:sym typeface="+mn-ea"/>
              </a:rPr>
              <a:t>兴学科便应运而生。</a:t>
            </a:r>
            <a:endParaRPr lang="zh-CN" altLang="en-US" sz="3000" b="1" dirty="0">
              <a:solidFill>
                <a:schemeClr val="tx1"/>
              </a:solidFill>
              <a:latin typeface="黑体" panose="02010609060101010101" charset="-122"/>
              <a:ea typeface="黑体" panose="02010609060101010101" charset="-122"/>
              <a:sym typeface="+mn-ea"/>
            </a:endParaRPr>
          </a:p>
        </p:txBody>
      </p:sp>
      <p:grpSp>
        <p:nvGrpSpPr>
          <p:cNvPr id="16" name="组合 15"/>
          <p:cNvGrpSpPr/>
          <p:nvPr/>
        </p:nvGrpSpPr>
        <p:grpSpPr>
          <a:xfrm>
            <a:off x="6743700" y="377190"/>
            <a:ext cx="2580640" cy="963295"/>
            <a:chOff x="8220" y="594"/>
            <a:chExt cx="4064" cy="1517"/>
          </a:xfrm>
        </p:grpSpPr>
        <p:sp>
          <p:nvSpPr>
            <p:cNvPr id="17" name="云形标注 16"/>
            <p:cNvSpPr/>
            <p:nvPr/>
          </p:nvSpPr>
          <p:spPr>
            <a:xfrm>
              <a:off x="8220" y="594"/>
              <a:ext cx="4064" cy="1517"/>
            </a:xfrm>
            <a:prstGeom prst="cloudCallout">
              <a:avLst/>
            </a:prstGeom>
            <a:solidFill>
              <a:schemeClr val="accent5"/>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085" y="931"/>
              <a:ext cx="2565" cy="871"/>
            </a:xfrm>
            <a:prstGeom prst="rect">
              <a:avLst/>
            </a:prstGeom>
            <a:noFill/>
          </p:spPr>
          <p:txBody>
            <a:bodyPr wrap="square" rtlCol="0">
              <a:spAutoFit/>
            </a:bodyPr>
            <a:lstStyle/>
            <a:p>
              <a:r>
                <a:rPr lang="en-US" altLang="zh-CN" sz="3000" b="1">
                  <a:latin typeface="黑体" panose="02010609060101010101" charset="-122"/>
                  <a:ea typeface="黑体" panose="02010609060101010101" charset="-122"/>
                </a:rPr>
                <a:t>3H</a:t>
              </a:r>
              <a:r>
                <a:rPr lang="zh-CN" altLang="en-US" sz="3000" b="1">
                  <a:latin typeface="黑体" panose="02010609060101010101" charset="-122"/>
                  <a:ea typeface="黑体" panose="02010609060101010101" charset="-122"/>
                </a:rPr>
                <a:t>概括</a:t>
              </a:r>
              <a:endParaRPr lang="zh-CN" altLang="en-US" sz="3000" b="1">
                <a:latin typeface="黑体" panose="02010609060101010101" charset="-122"/>
                <a:ea typeface="黑体" panose="02010609060101010101" charset="-122"/>
              </a:endParaRPr>
            </a:p>
          </p:txBody>
        </p:sp>
      </p:grpSp>
      <p:sp>
        <p:nvSpPr>
          <p:cNvPr id="19" name="文本框 18"/>
          <p:cNvSpPr txBox="1"/>
          <p:nvPr/>
        </p:nvSpPr>
        <p:spPr>
          <a:xfrm>
            <a:off x="5303520" y="2209800"/>
            <a:ext cx="1141095" cy="645160"/>
          </a:xfrm>
          <a:prstGeom prst="rect">
            <a:avLst/>
          </a:prstGeom>
          <a:noFill/>
        </p:spPr>
        <p:txBody>
          <a:bodyPr wrap="square" rtlCol="0" anchor="t">
            <a:spAutoFit/>
          </a:bodyPr>
          <a:lstStyle/>
          <a:p>
            <a:pPr>
              <a:lnSpc>
                <a:spcPct val="120000"/>
              </a:lnSpc>
            </a:pPr>
            <a:r>
              <a:rPr lang="zh-CN" altLang="en-US" sz="3000" b="1">
                <a:solidFill>
                  <a:schemeClr val="tx1"/>
                </a:solidFill>
                <a:latin typeface="黑体" panose="02010609060101010101" charset="-122"/>
                <a:ea typeface="黑体" panose="02010609060101010101" charset="-122"/>
                <a:sym typeface="+mn-ea"/>
              </a:rPr>
              <a:t>发现</a:t>
            </a:r>
            <a:endParaRPr lang="zh-CN" altLang="en-US" sz="3000" b="1">
              <a:solidFill>
                <a:schemeClr val="tx1"/>
              </a:solidFill>
              <a:latin typeface="黑体" panose="02010609060101010101" charset="-122"/>
              <a:ea typeface="黑体" panose="02010609060101010101" charset="-122"/>
              <a:sym typeface="+mn-ea"/>
            </a:endParaRPr>
          </a:p>
        </p:txBody>
      </p:sp>
      <p:sp>
        <p:nvSpPr>
          <p:cNvPr id="20" name="文本框 19"/>
          <p:cNvSpPr txBox="1"/>
          <p:nvPr/>
        </p:nvSpPr>
        <p:spPr>
          <a:xfrm>
            <a:off x="3719195" y="2716530"/>
            <a:ext cx="7450455" cy="645160"/>
          </a:xfrm>
          <a:prstGeom prst="rect">
            <a:avLst/>
          </a:prstGeom>
          <a:noFill/>
        </p:spPr>
        <p:txBody>
          <a:bodyPr wrap="square" rtlCol="0" anchor="t">
            <a:spAutoFit/>
          </a:bodyPr>
          <a:lstStyle/>
          <a:p>
            <a:pPr>
              <a:lnSpc>
                <a:spcPct val="120000"/>
              </a:lnSpc>
            </a:pPr>
            <a:r>
              <a:rPr lang="zh-CN" altLang="en-US" sz="3000" b="1">
                <a:solidFill>
                  <a:schemeClr val="tx1"/>
                </a:solidFill>
                <a:latin typeface="黑体" panose="02010609060101010101" charset="-122"/>
                <a:ea typeface="黑体" panose="02010609060101010101" charset="-122"/>
                <a:sym typeface="+mn-ea"/>
              </a:rPr>
              <a:t>一次机遇</a:t>
            </a:r>
            <a:r>
              <a:rPr lang="en-US" altLang="zh-CN" sz="3000" b="1">
                <a:solidFill>
                  <a:schemeClr val="tx1"/>
                </a:solidFill>
                <a:latin typeface="黑体" panose="02010609060101010101" charset="-122"/>
                <a:ea typeface="黑体" panose="02010609060101010101" charset="-122"/>
                <a:sym typeface="+mn-ea"/>
              </a:rPr>
              <a:t> </a:t>
            </a:r>
            <a:r>
              <a:rPr lang="zh-CN" altLang="en-US" sz="3000" b="1">
                <a:solidFill>
                  <a:schemeClr val="tx1"/>
                </a:solidFill>
                <a:latin typeface="黑体" panose="02010609060101010101" charset="-122"/>
                <a:ea typeface="黑体" panose="02010609060101010101" charset="-122"/>
                <a:sym typeface="+mn-ea"/>
              </a:rPr>
              <a:t>学者们抓住此次机遇合</a:t>
            </a:r>
            <a:endParaRPr lang="zh-CN" altLang="en-US" sz="3000" b="1">
              <a:solidFill>
                <a:schemeClr val="tx1"/>
              </a:solidFill>
              <a:latin typeface="黑体" panose="02010609060101010101" charset="-122"/>
              <a:ea typeface="黑体" panose="02010609060101010101" charset="-122"/>
              <a:sym typeface="+mn-ea"/>
            </a:endParaRPr>
          </a:p>
        </p:txBody>
      </p:sp>
      <p:grpSp>
        <p:nvGrpSpPr>
          <p:cNvPr id="23" name="组合 22"/>
          <p:cNvGrpSpPr/>
          <p:nvPr/>
        </p:nvGrpSpPr>
        <p:grpSpPr>
          <a:xfrm>
            <a:off x="5880100" y="3776980"/>
            <a:ext cx="2292350" cy="817880"/>
            <a:chOff x="6410" y="5513"/>
            <a:chExt cx="3175" cy="1288"/>
          </a:xfrm>
        </p:grpSpPr>
        <p:sp>
          <p:nvSpPr>
            <p:cNvPr id="21" name="圆角矩形标注 20"/>
            <p:cNvSpPr/>
            <p:nvPr/>
          </p:nvSpPr>
          <p:spPr>
            <a:xfrm flipV="1">
              <a:off x="6410" y="5513"/>
              <a:ext cx="3175" cy="1288"/>
            </a:xfrm>
            <a:prstGeom prst="wedgeRoundRectCallout">
              <a:avLst>
                <a:gd name="adj1" fmla="val -33937"/>
                <a:gd name="adj2" fmla="val 90993"/>
                <a:gd name="adj3"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2" name="文本框 21"/>
            <p:cNvSpPr txBox="1"/>
            <p:nvPr/>
          </p:nvSpPr>
          <p:spPr>
            <a:xfrm>
              <a:off x="6680" y="5513"/>
              <a:ext cx="2905" cy="1016"/>
            </a:xfrm>
            <a:prstGeom prst="rect">
              <a:avLst/>
            </a:prstGeom>
            <a:noFill/>
          </p:spPr>
          <p:txBody>
            <a:bodyPr wrap="square" rtlCol="0">
              <a:spAutoFit/>
            </a:bodyPr>
            <a:lstStyle/>
            <a:p>
              <a:pPr>
                <a:lnSpc>
                  <a:spcPct val="120000"/>
                </a:lnSpc>
              </a:pPr>
              <a:r>
                <a:rPr lang="zh-CN" altLang="en-US" sz="3000" b="1">
                  <a:latin typeface="黑体" panose="02010609060101010101" charset="-122"/>
                  <a:ea typeface="黑体" panose="02010609060101010101" charset="-122"/>
                </a:rPr>
                <a:t>挖掘增补</a:t>
              </a:r>
              <a:endParaRPr lang="zh-CN" altLang="en-US" sz="3000" b="1">
                <a:latin typeface="黑体" panose="02010609060101010101" charset="-122"/>
                <a:ea typeface="黑体" panose="02010609060101010101" charset="-122"/>
              </a:endParaRPr>
            </a:p>
          </p:txBody>
        </p:sp>
      </p:grpSp>
      <p:sp>
        <p:nvSpPr>
          <p:cNvPr id="2" name="文本框 1"/>
          <p:cNvSpPr txBox="1"/>
          <p:nvPr/>
        </p:nvSpPr>
        <p:spPr>
          <a:xfrm>
            <a:off x="1981200" y="3152775"/>
            <a:ext cx="2061845" cy="645160"/>
          </a:xfrm>
          <a:prstGeom prst="rect">
            <a:avLst/>
          </a:prstGeom>
          <a:noFill/>
        </p:spPr>
        <p:txBody>
          <a:bodyPr wrap="square" rtlCol="0" anchor="t">
            <a:spAutoFit/>
          </a:bodyPr>
          <a:lstStyle/>
          <a:p>
            <a:pPr algn="l">
              <a:lnSpc>
                <a:spcPct val="120000"/>
              </a:lnSpc>
            </a:pPr>
            <a:r>
              <a:rPr lang="zh-CN" altLang="en-US" sz="3000" b="1" dirty="0">
                <a:solidFill>
                  <a:schemeClr val="tx1"/>
                </a:solidFill>
                <a:latin typeface="黑体" panose="02010609060101010101" charset="-122"/>
                <a:ea typeface="黑体" panose="02010609060101010101" charset="-122"/>
                <a:sym typeface="+mn-ea"/>
              </a:rPr>
              <a:t>力研究，</a:t>
            </a:r>
            <a:endParaRPr lang="zh-CN" altLang="en-US" sz="3000" b="1" dirty="0">
              <a:solidFill>
                <a:schemeClr val="tx1"/>
              </a:solidFill>
              <a:latin typeface="黑体" panose="02010609060101010101" charset="-122"/>
              <a:ea typeface="黑体" panose="02010609060101010101" charset="-122"/>
              <a:sym typeface="+mn-ea"/>
            </a:endParaRPr>
          </a:p>
        </p:txBody>
      </p:sp>
      <p:sp>
        <p:nvSpPr>
          <p:cNvPr id="4" name="TextBox 3"/>
          <p:cNvSpPr txBox="1"/>
          <p:nvPr/>
        </p:nvSpPr>
        <p:spPr>
          <a:xfrm>
            <a:off x="3819009" y="5657671"/>
            <a:ext cx="4246880" cy="1198880"/>
          </a:xfrm>
          <a:prstGeom prst="rect">
            <a:avLst/>
          </a:prstGeom>
          <a:solidFill>
            <a:schemeClr val="bg1"/>
          </a:solidFill>
        </p:spPr>
        <p:txBody>
          <a:bodyPr wrap="none" rtlCol="0">
            <a:spAutoFit/>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 fill="hold"/>
                                        <p:tgtEl>
                                          <p:spTgt spid="8"/>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100" fill="hold"/>
                                        <p:tgtEl>
                                          <p:spTgt spid="10"/>
                                        </p:tgtEl>
                                        <p:attrNameLst>
                                          <p:attrName>style.color</p:attrName>
                                        </p:attrNameLst>
                                      </p:cBhvr>
                                      <p:to>
                                        <a:srgbClr val="0000CC"/>
                                      </p:to>
                                    </p:animClr>
                                  </p:childTnLst>
                                </p:cTn>
                              </p:par>
                              <p:par>
                                <p:cTn id="9" presetID="3" presetClass="emph" presetSubtype="2" fill="hold" grpId="0" nodeType="withEffect">
                                  <p:stCondLst>
                                    <p:cond delay="0"/>
                                  </p:stCondLst>
                                  <p:childTnLst>
                                    <p:animClr clrSpc="rgb" dir="cw">
                                      <p:cBhvr override="childStyle">
                                        <p:cTn id="10" dur="100" fill="hold"/>
                                        <p:tgtEl>
                                          <p:spTgt spid="11"/>
                                        </p:tgtEl>
                                        <p:attrNameLst>
                                          <p:attrName>style.color</p:attrName>
                                        </p:attrNameLst>
                                      </p:cBhvr>
                                      <p:to>
                                        <a:srgbClr val="0000CC"/>
                                      </p:to>
                                    </p:animClr>
                                  </p:childTnLst>
                                </p:cTn>
                              </p:par>
                              <p:par>
                                <p:cTn id="11" presetID="3" presetClass="emph" presetSubtype="2" fill="hold" grpId="0" nodeType="withEffect">
                                  <p:stCondLst>
                                    <p:cond delay="0"/>
                                  </p:stCondLst>
                                  <p:childTnLst>
                                    <p:animClr clrSpc="rgb" dir="cw">
                                      <p:cBhvr override="childStyle">
                                        <p:cTn id="12" dur="100" fill="hold"/>
                                        <p:tgtEl>
                                          <p:spTgt spid="13"/>
                                        </p:tgtEl>
                                        <p:attrNameLst>
                                          <p:attrName>style.color</p:attrName>
                                        </p:attrNameLst>
                                      </p:cBhvr>
                                      <p:to>
                                        <a:srgbClr val="006600"/>
                                      </p:to>
                                    </p:animClr>
                                  </p:childTnLst>
                                </p:cTn>
                              </p:par>
                              <p:par>
                                <p:cTn id="13" presetID="3" presetClass="emph" presetSubtype="2" fill="hold" grpId="0" nodeType="withEffect">
                                  <p:stCondLst>
                                    <p:cond delay="0"/>
                                  </p:stCondLst>
                                  <p:childTnLst>
                                    <p:animClr clrSpc="rgb" dir="cw">
                                      <p:cBhvr override="childStyle">
                                        <p:cTn id="14" dur="100" fill="hold"/>
                                        <p:tgtEl>
                                          <p:spTgt spid="14"/>
                                        </p:tgtEl>
                                        <p:attrNameLst>
                                          <p:attrName>style.color</p:attrName>
                                        </p:attrNameLst>
                                      </p:cBhvr>
                                      <p:to>
                                        <a:srgbClr val="006600"/>
                                      </p:to>
                                    </p:animClr>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to="" calcmode="lin" valueType="num">
                                      <p:cBhvr>
                                        <p:cTn id="19" dur="1" fill="hold"/>
                                        <p:tgtEl>
                                          <p:spTgt spid="16"/>
                                        </p:tgtEl>
                                      </p:cBhvr>
                                    </p:anim>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grpId="0" nodeType="clickEffect">
                                  <p:stCondLst>
                                    <p:cond delay="0"/>
                                  </p:stCondLst>
                                  <p:childTnLst>
                                    <p:animClr clrSpc="rgb" dir="cw">
                                      <p:cBhvr override="childStyle">
                                        <p:cTn id="23" dur="100" fill="hold"/>
                                        <p:tgtEl>
                                          <p:spTgt spid="19"/>
                                        </p:tgtEl>
                                        <p:attrNameLst>
                                          <p:attrName>style.color</p:attrName>
                                        </p:attrNameLst>
                                      </p:cBhvr>
                                      <p:to>
                                        <a:srgbClr val="0000cc"/>
                                      </p:to>
                                    </p:animClr>
                                  </p:childTnLst>
                                </p:cTn>
                              </p:par>
                              <p:par>
                                <p:cTn id="24" presetID="3" presetClass="emph" presetSubtype="2" fill="hold" grpId="0" nodeType="withEffect">
                                  <p:stCondLst>
                                    <p:cond delay="0"/>
                                  </p:stCondLst>
                                  <p:childTnLst>
                                    <p:animClr clrSpc="rgb" dir="cw">
                                      <p:cBhvr override="childStyle">
                                        <p:cTn id="25" dur="100" fill="hold"/>
                                        <p:tgtEl>
                                          <p:spTgt spid="20"/>
                                        </p:tgtEl>
                                        <p:attrNameLst>
                                          <p:attrName>style.color</p:attrName>
                                        </p:attrNameLst>
                                      </p:cBhvr>
                                      <p:to>
                                        <a:srgbClr val="0000cc"/>
                                      </p:to>
                                    </p:animClr>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 to="" calcmode="lin" valueType="num">
                                      <p:cBhvr>
                                        <p:cTn id="30" dur="1" fill="hold"/>
                                        <p:tgtEl>
                                          <p:spTgt spid="2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P spid="14"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51480" y="268605"/>
            <a:ext cx="7473950" cy="992505"/>
          </a:xfrm>
        </p:spPr>
        <p:txBody>
          <a:bodyPr/>
          <a:lstStyle/>
          <a:p>
            <a:pPr marL="0" indent="0">
              <a:lnSpc>
                <a:spcPct val="90000"/>
              </a:lnSpc>
              <a:buNone/>
            </a:pPr>
            <a:r>
              <a:rPr lang="zh-CN" sz="2800" b="1" dirty="0">
                <a:latin typeface="黑体" panose="02010609060101010101" charset="-122"/>
                <a:ea typeface="黑体" panose="02010609060101010101" charset="-122"/>
              </a:rPr>
              <a:t>请用上述办法完成事例的叙述，从而论证</a:t>
            </a:r>
            <a:r>
              <a:rPr lang="zh-CN" altLang="en-US" sz="2800" b="1" dirty="0">
                <a:latin typeface="黑体" panose="02010609060101010101" charset="-122"/>
                <a:ea typeface="黑体" panose="02010609060101010101" charset="-122"/>
                <a:sym typeface="+mn-ea"/>
              </a:rPr>
              <a:t>观点</a:t>
            </a:r>
            <a:r>
              <a:rPr lang="en-US" altLang="zh-CN" sz="2800" b="1" dirty="0">
                <a:solidFill>
                  <a:srgbClr val="FF0000"/>
                </a:solidFill>
                <a:latin typeface="黑体" panose="02010609060101010101" charset="-122"/>
                <a:ea typeface="黑体" panose="02010609060101010101" charset="-122"/>
              </a:rPr>
              <a:t>“</a:t>
            </a:r>
            <a:r>
              <a:rPr lang="zh-CN" altLang="en-US" sz="2800" b="1" dirty="0">
                <a:solidFill>
                  <a:srgbClr val="FF0000"/>
                </a:solidFill>
                <a:latin typeface="黑体" panose="02010609060101010101" charset="-122"/>
                <a:ea typeface="黑体" panose="02010609060101010101" charset="-122"/>
              </a:rPr>
              <a:t>天下兴亡，匹夫有责</a:t>
            </a:r>
            <a:r>
              <a:rPr lang="en-US" altLang="zh-CN" sz="2800" b="1" dirty="0">
                <a:solidFill>
                  <a:srgbClr val="FF0000"/>
                </a:solidFill>
                <a:latin typeface="黑体" panose="02010609060101010101" charset="-122"/>
                <a:ea typeface="黑体" panose="02010609060101010101" charset="-122"/>
              </a:rPr>
              <a:t>”</a:t>
            </a:r>
            <a:r>
              <a:rPr lang="zh-CN" altLang="en-US" sz="2800" b="1" dirty="0">
                <a:latin typeface="黑体" panose="02010609060101010101" charset="-122"/>
                <a:ea typeface="黑体" panose="02010609060101010101" charset="-122"/>
              </a:rPr>
              <a:t>。</a:t>
            </a:r>
            <a:endParaRPr lang="zh-CN" altLang="en-US" sz="2800" b="1" dirty="0">
              <a:latin typeface="黑体" panose="02010609060101010101" charset="-122"/>
              <a:ea typeface="黑体" panose="02010609060101010101" charset="-122"/>
            </a:endParaRPr>
          </a:p>
        </p:txBody>
      </p:sp>
      <p:sp>
        <p:nvSpPr>
          <p:cNvPr id="2" name="内容占位符 2"/>
          <p:cNvSpPr>
            <a:spLocks noGrp="1"/>
          </p:cNvSpPr>
          <p:nvPr/>
        </p:nvSpPr>
        <p:spPr>
          <a:xfrm>
            <a:off x="410845" y="1261110"/>
            <a:ext cx="11381740" cy="5596890"/>
          </a:xfrm>
          <a:prstGeom prst="rect">
            <a:avLst/>
          </a:prstGeom>
          <a:solidFill>
            <a:schemeClr val="bg1"/>
          </a:solidFill>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90000"/>
              </a:lnSpc>
              <a:buNone/>
            </a:pPr>
            <a:r>
              <a:rPr lang="en-US" altLang="zh-CN" sz="2800" b="1" dirty="0">
                <a:latin typeface="仿宋" panose="02010609060101010101" charset="-122"/>
                <a:ea typeface="仿宋" panose="02010609060101010101" charset="-122"/>
              </a:rPr>
              <a:t>    </a:t>
            </a:r>
            <a:r>
              <a:rPr sz="2800" b="1" dirty="0">
                <a:latin typeface="仿宋" panose="02010609060101010101" charset="-122"/>
                <a:ea typeface="仿宋" panose="02010609060101010101" charset="-122"/>
              </a:rPr>
              <a:t>据说在校期间曾是无数清华迷妹们心目中“清华男神”的博士学霸梁植参加电视节目《奇葩说》</a:t>
            </a:r>
            <a:r>
              <a:rPr lang="zh-CN" sz="2800" b="1" dirty="0">
                <a:latin typeface="仿宋" panose="02010609060101010101" charset="-122"/>
                <a:ea typeface="仿宋" panose="02010609060101010101" charset="-122"/>
              </a:rPr>
              <a:t>。节目中刚一亮相，梁植就说自己拥有法律（本科）、金融（硕士）、新闻传播（博士）三项清华学历，但现在为毕业以后做什么工作而困惑，希望三位导师支招。</a:t>
            </a:r>
            <a:endParaRPr lang="zh-CN" sz="2800" b="1" dirty="0">
              <a:latin typeface="仿宋" panose="02010609060101010101" charset="-122"/>
              <a:ea typeface="仿宋" panose="02010609060101010101" charset="-122"/>
            </a:endParaRPr>
          </a:p>
          <a:p>
            <a:pPr marL="0" indent="0">
              <a:lnSpc>
                <a:spcPct val="90000"/>
              </a:lnSpc>
              <a:buNone/>
            </a:pPr>
            <a:r>
              <a:rPr lang="zh-CN" sz="2800" b="1" dirty="0">
                <a:latin typeface="仿宋" panose="02010609060101010101" charset="-122"/>
                <a:ea typeface="仿宋" panose="02010609060101010101" charset="-122"/>
              </a:rPr>
              <a:t>    没想到才说了1分钟，好脾气的蔡康永就直接按铃将其淘汰。之后梁植想继续与导师解释自己在清华的教育经历，此时的高晓松已经按捺不住火气，火力全开猛烈炮轰。</a:t>
            </a:r>
            <a:endParaRPr lang="zh-CN" sz="2800" b="1" dirty="0">
              <a:latin typeface="仿宋" panose="02010609060101010101" charset="-122"/>
              <a:ea typeface="仿宋" panose="02010609060101010101" charset="-122"/>
            </a:endParaRPr>
          </a:p>
          <a:p>
            <a:pPr marL="0" indent="0">
              <a:lnSpc>
                <a:spcPct val="90000"/>
              </a:lnSpc>
              <a:buNone/>
            </a:pPr>
            <a:r>
              <a:rPr lang="zh-CN" sz="2800" b="1" dirty="0">
                <a:latin typeface="仿宋" panose="02010609060101010101" charset="-122"/>
                <a:ea typeface="仿宋" panose="02010609060101010101" charset="-122"/>
              </a:rPr>
              <a:t>    高晓松全程毒舌热讽，甚至以一句重话对梁植全盘否定：“一个大名校是干什么的？名校是振国重器，名校培养你是为了让国家相信真理，不是用来找工作用的。一个名校生走到这里来，一没有胸怀天下，二没有改造国家的欲望，而是问我们你该找什么工作? 你觉得你愧不愧对清华十多年来对你的教育？”</a:t>
            </a:r>
            <a:endParaRPr lang="zh-CN" sz="2800" b="1" dirty="0">
              <a:latin typeface="仿宋" panose="02010609060101010101" charset="-122"/>
              <a:ea typeface="仿宋" panose="02010609060101010101" charset="-122"/>
            </a:endParaRPr>
          </a:p>
        </p:txBody>
      </p:sp>
      <p:sp>
        <p:nvSpPr>
          <p:cNvPr id="4" name="文本框 3"/>
          <p:cNvSpPr txBox="1"/>
          <p:nvPr/>
        </p:nvSpPr>
        <p:spPr>
          <a:xfrm>
            <a:off x="1683385" y="174625"/>
            <a:ext cx="1183640" cy="101473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3000">
                <a:latin typeface="微软雅黑" panose="020B0503020204020204" charset="-122"/>
                <a:ea typeface="微软雅黑" panose="020B0503020204020204" charset="-122"/>
              </a:rPr>
              <a:t>随堂演练</a:t>
            </a:r>
            <a:r>
              <a:rPr lang="en-US" altLang="zh-CN" sz="3000">
                <a:latin typeface="微软雅黑" panose="020B0503020204020204" charset="-122"/>
                <a:ea typeface="微软雅黑" panose="020B0503020204020204" charset="-122"/>
              </a:rPr>
              <a:t>2</a:t>
            </a:r>
            <a:endParaRPr lang="en-US" altLang="zh-CN" sz="3000">
              <a:latin typeface="微软雅黑" panose="020B0503020204020204" charset="-122"/>
              <a:ea typeface="微软雅黑" panose="020B0503020204020204" charset="-122"/>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190625"/>
            <a:ext cx="8229600" cy="2748915"/>
          </a:xfrm>
        </p:spPr>
        <p:txBody>
          <a:bodyPr>
            <a:normAutofit lnSpcReduction="20000"/>
          </a:bodyPr>
          <a:lstStyle/>
          <a:p>
            <a:r>
              <a:rPr lang="zh-CN" altLang="en-US" sz="3000" b="1" dirty="0">
                <a:latin typeface="黑体" panose="02010609060101010101" charset="-122"/>
                <a:ea typeface="黑体" panose="02010609060101010101" charset="-122"/>
              </a:rPr>
              <a:t>【范文示例】</a:t>
            </a:r>
            <a:endParaRPr lang="zh-CN" altLang="en-US" sz="3000" b="1" dirty="0">
              <a:latin typeface="黑体" panose="02010609060101010101" charset="-122"/>
              <a:ea typeface="黑体" panose="02010609060101010101" charset="-122"/>
            </a:endParaRPr>
          </a:p>
          <a:p>
            <a:r>
              <a:rPr sz="3000" b="1" dirty="0">
                <a:latin typeface="黑体" panose="02010609060101010101" charset="-122"/>
                <a:ea typeface="黑体" panose="02010609060101010101" charset="-122"/>
              </a:rPr>
              <a:t>“</a:t>
            </a:r>
            <a:r>
              <a:rPr sz="3000" b="1" dirty="0" err="1">
                <a:latin typeface="黑体" panose="02010609060101010101" charset="-122"/>
                <a:ea typeface="黑体" panose="02010609060101010101" charset="-122"/>
              </a:rPr>
              <a:t>清华男神”的博士学霸梁植参加</a:t>
            </a:r>
            <a:r>
              <a:rPr lang="zh-CN" sz="3000" b="1" dirty="0">
                <a:latin typeface="黑体" panose="02010609060101010101" charset="-122"/>
                <a:ea typeface="黑体" panose="02010609060101010101" charset="-122"/>
              </a:rPr>
              <a:t>某电视节目时，毫无责任意识，毫无家国意识，直言自身工作问题，惨遭蔡康永导师</a:t>
            </a:r>
            <a:r>
              <a:rPr lang="en-US" altLang="zh-CN" sz="3000" b="1" dirty="0">
                <a:latin typeface="黑体" panose="02010609060101010101" charset="-122"/>
                <a:ea typeface="黑体" panose="02010609060101010101" charset="-122"/>
              </a:rPr>
              <a:t>1</a:t>
            </a:r>
            <a:r>
              <a:rPr lang="zh-CN" altLang="en-US" sz="3000" b="1" dirty="0">
                <a:latin typeface="黑体" panose="02010609060101010101" charset="-122"/>
                <a:ea typeface="黑体" panose="02010609060101010101" charset="-122"/>
              </a:rPr>
              <a:t>分钟淘汰，更受高晓松导师</a:t>
            </a:r>
            <a:r>
              <a:rPr lang="en-US" altLang="zh-CN" sz="3000" b="1" dirty="0">
                <a:latin typeface="黑体" panose="02010609060101010101" charset="-122"/>
                <a:ea typeface="黑体" panose="02010609060101010101" charset="-122"/>
              </a:rPr>
              <a:t>“</a:t>
            </a:r>
            <a:r>
              <a:rPr lang="zh-CN" altLang="en-US" sz="3000" b="1" dirty="0">
                <a:latin typeface="黑体" panose="02010609060101010101" charset="-122"/>
                <a:ea typeface="黑体" panose="02010609060101010101" charset="-122"/>
              </a:rPr>
              <a:t>毒舌热讽</a:t>
            </a:r>
            <a:r>
              <a:rPr lang="en-US" altLang="zh-CN" sz="3000" b="1" dirty="0">
                <a:latin typeface="黑体" panose="02010609060101010101" charset="-122"/>
                <a:ea typeface="黑体" panose="02010609060101010101" charset="-122"/>
              </a:rPr>
              <a:t>”</a:t>
            </a:r>
            <a:r>
              <a:rPr lang="zh-CN" altLang="en-US" sz="3000" b="1" dirty="0">
                <a:latin typeface="黑体" panose="02010609060101010101" charset="-122"/>
                <a:ea typeface="黑体" panose="02010609060101010101" charset="-122"/>
              </a:rPr>
              <a:t>。</a:t>
            </a:r>
            <a:endParaRPr lang="zh-CN" altLang="en-US" sz="3000" b="1" dirty="0">
              <a:latin typeface="黑体" panose="02010609060101010101" charset="-122"/>
              <a:ea typeface="黑体" panose="02010609060101010101" charset="-122"/>
            </a:endParaRPr>
          </a:p>
        </p:txBody>
      </p:sp>
      <p:sp>
        <p:nvSpPr>
          <p:cNvPr id="7" name="动作按钮: 信息 6">
            <a:hlinkClick r:id="" action="ppaction://hlinkshowjump?jump=nextslide"/>
          </p:cNvPr>
          <p:cNvSpPr/>
          <p:nvPr/>
        </p:nvSpPr>
        <p:spPr>
          <a:xfrm>
            <a:off x="7031990" y="6478905"/>
            <a:ext cx="215900" cy="21590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743700" y="377190"/>
            <a:ext cx="2580640" cy="963295"/>
            <a:chOff x="8220" y="594"/>
            <a:chExt cx="4064" cy="1517"/>
          </a:xfrm>
        </p:grpSpPr>
        <p:sp>
          <p:nvSpPr>
            <p:cNvPr id="17" name="云形标注 16"/>
            <p:cNvSpPr/>
            <p:nvPr/>
          </p:nvSpPr>
          <p:spPr>
            <a:xfrm>
              <a:off x="8220" y="594"/>
              <a:ext cx="4064" cy="1517"/>
            </a:xfrm>
            <a:prstGeom prst="cloudCallout">
              <a:avLst/>
            </a:prstGeom>
            <a:solidFill>
              <a:schemeClr val="accent5"/>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085" y="931"/>
              <a:ext cx="2565" cy="871"/>
            </a:xfrm>
            <a:prstGeom prst="rect">
              <a:avLst/>
            </a:prstGeom>
            <a:noFill/>
          </p:spPr>
          <p:txBody>
            <a:bodyPr wrap="square" rtlCol="0">
              <a:spAutoFit/>
            </a:bodyPr>
            <a:lstStyle/>
            <a:p>
              <a:r>
                <a:rPr lang="en-US" altLang="zh-CN" sz="3000" b="1">
                  <a:latin typeface="黑体" panose="02010609060101010101" charset="-122"/>
                  <a:ea typeface="黑体" panose="02010609060101010101" charset="-122"/>
                </a:rPr>
                <a:t>3H</a:t>
              </a:r>
              <a:r>
                <a:rPr lang="zh-CN" altLang="en-US" sz="3000" b="1">
                  <a:latin typeface="黑体" panose="02010609060101010101" charset="-122"/>
                  <a:ea typeface="黑体" panose="02010609060101010101" charset="-122"/>
                </a:rPr>
                <a:t>概括</a:t>
              </a:r>
              <a:endParaRPr lang="zh-CN" altLang="en-US" sz="3000" b="1">
                <a:latin typeface="黑体" panose="02010609060101010101" charset="-122"/>
                <a:ea typeface="黑体" panose="02010609060101010101" charset="-122"/>
              </a:endParaRPr>
            </a:p>
          </p:txBody>
        </p:sp>
      </p:grpSp>
      <p:grpSp>
        <p:nvGrpSpPr>
          <p:cNvPr id="23" name="组合 22"/>
          <p:cNvGrpSpPr/>
          <p:nvPr/>
        </p:nvGrpSpPr>
        <p:grpSpPr>
          <a:xfrm>
            <a:off x="8194675" y="3716655"/>
            <a:ext cx="2016125" cy="817880"/>
            <a:chOff x="6410" y="5513"/>
            <a:chExt cx="3175" cy="1288"/>
          </a:xfrm>
        </p:grpSpPr>
        <p:sp>
          <p:nvSpPr>
            <p:cNvPr id="21" name="圆角矩形标注 20"/>
            <p:cNvSpPr/>
            <p:nvPr/>
          </p:nvSpPr>
          <p:spPr>
            <a:xfrm flipV="1">
              <a:off x="6410" y="5513"/>
              <a:ext cx="3175" cy="1288"/>
            </a:xfrm>
            <a:prstGeom prst="wedgeRoundRectCallout">
              <a:avLst>
                <a:gd name="adj1" fmla="val -75826"/>
                <a:gd name="adj2" fmla="val 170108"/>
                <a:gd name="adj3"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680" y="5709"/>
              <a:ext cx="2905" cy="871"/>
            </a:xfrm>
            <a:prstGeom prst="rect">
              <a:avLst/>
            </a:prstGeom>
            <a:noFill/>
          </p:spPr>
          <p:txBody>
            <a:bodyPr wrap="square" rtlCol="0">
              <a:spAutoFit/>
            </a:bodyPr>
            <a:lstStyle/>
            <a:p>
              <a:r>
                <a:rPr lang="zh-CN" altLang="en-US" sz="3000" b="1">
                  <a:latin typeface="黑体" panose="02010609060101010101" charset="-122"/>
                  <a:ea typeface="黑体" panose="02010609060101010101" charset="-122"/>
                </a:rPr>
                <a:t>挖掘增补</a:t>
              </a:r>
              <a:endParaRPr lang="zh-CN" altLang="en-US" sz="3000" b="1">
                <a:latin typeface="黑体" panose="02010609060101010101" charset="-122"/>
                <a:ea typeface="黑体" panose="02010609060101010101" charset="-122"/>
              </a:endParaRPr>
            </a:p>
          </p:txBody>
        </p:sp>
      </p:grpSp>
      <p:sp>
        <p:nvSpPr>
          <p:cNvPr id="10" name="TextBox 9"/>
          <p:cNvSpPr txBox="1"/>
          <p:nvPr/>
        </p:nvSpPr>
        <p:spPr>
          <a:xfrm>
            <a:off x="3819009" y="5657671"/>
            <a:ext cx="4246880" cy="1198880"/>
          </a:xfrm>
          <a:prstGeom prst="rect">
            <a:avLst/>
          </a:prstGeom>
          <a:solidFill>
            <a:schemeClr val="bg1"/>
          </a:solidFill>
        </p:spPr>
        <p:txBody>
          <a:bodyPr wrap="none" rtlCol="0">
            <a:spAutoFit/>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to="" calcmode="lin" valueType="num">
                                      <p:cBhvr>
                                        <p:cTn id="7" dur="1" fill="hold"/>
                                        <p:tgtEl>
                                          <p:spTgt spid="16"/>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to="" calcmode="lin" valueType="num">
                                      <p:cBhvr>
                                        <p:cTn id="12" dur="1" fill="hold"/>
                                        <p:tgtEl>
                                          <p:spTgt spid="2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
        <p:nvSpPr>
          <p:cNvPr id="3" name="内容占位符 2"/>
          <p:cNvSpPr>
            <a:spLocks noGrp="1"/>
          </p:cNvSpPr>
          <p:nvPr>
            <p:ph idx="4294967295"/>
            <p:custDataLst>
              <p:tags r:id="rId5"/>
            </p:custDataLst>
          </p:nvPr>
        </p:nvSpPr>
        <p:spPr>
          <a:xfrm>
            <a:off x="407670" y="765175"/>
            <a:ext cx="11476990" cy="5582285"/>
          </a:xfrm>
          <a:solidFill>
            <a:schemeClr val="lt1">
              <a:alpha val="23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lvl1pPr marL="342900" indent="-342900" algn="l" rtl="0" fontAlgn="base">
              <a:spcBef>
                <a:spcPct val="20000"/>
              </a:spcBef>
              <a:spcAft>
                <a:spcPct val="0"/>
              </a:spcAft>
              <a:buChar char="•"/>
              <a:defRPr sz="3200">
                <a:solidFill>
                  <a:schemeClr val="dk1"/>
                </a:solidFill>
                <a:latin typeface="+mn-lt"/>
                <a:ea typeface="+mn-ea"/>
                <a:cs typeface="+mn-cs"/>
              </a:defRPr>
            </a:lvl1pPr>
            <a:lvl2pPr marL="742950" indent="-285750" algn="l" rtl="0" fontAlgn="base">
              <a:spcBef>
                <a:spcPct val="20000"/>
              </a:spcBef>
              <a:spcAft>
                <a:spcPct val="0"/>
              </a:spcAft>
              <a:buChar char="–"/>
              <a:defRPr sz="2800">
                <a:solidFill>
                  <a:schemeClr val="dk1"/>
                </a:solidFill>
                <a:latin typeface="+mn-lt"/>
                <a:ea typeface="+mn-ea"/>
              </a:defRPr>
            </a:lvl2pPr>
            <a:lvl3pPr marL="1143000" indent="-228600" algn="l" rtl="0" fontAlgn="base">
              <a:spcBef>
                <a:spcPct val="20000"/>
              </a:spcBef>
              <a:spcAft>
                <a:spcPct val="0"/>
              </a:spcAft>
              <a:buChar char="•"/>
              <a:defRPr sz="2400">
                <a:solidFill>
                  <a:schemeClr val="dk1"/>
                </a:solidFill>
                <a:latin typeface="+mn-lt"/>
                <a:ea typeface="+mn-ea"/>
              </a:defRPr>
            </a:lvl3pPr>
            <a:lvl4pPr marL="1600200" indent="-228600" algn="l" rtl="0" fontAlgn="base">
              <a:spcBef>
                <a:spcPct val="20000"/>
              </a:spcBef>
              <a:spcAft>
                <a:spcPct val="0"/>
              </a:spcAft>
              <a:buChar char="–"/>
              <a:defRPr sz="2000">
                <a:solidFill>
                  <a:schemeClr val="dk1"/>
                </a:solidFill>
                <a:latin typeface="+mn-lt"/>
                <a:ea typeface="+mn-ea"/>
              </a:defRPr>
            </a:lvl4pPr>
            <a:lvl5pPr marL="2057400" indent="-228600" algn="l" rtl="0" fontAlgn="base">
              <a:spcBef>
                <a:spcPct val="20000"/>
              </a:spcBef>
              <a:spcAft>
                <a:spcPct val="0"/>
              </a:spcAft>
              <a:buChar char="»"/>
              <a:defRPr sz="2000">
                <a:solidFill>
                  <a:schemeClr val="dk1"/>
                </a:solidFill>
                <a:latin typeface="+mn-lt"/>
                <a:ea typeface="+mn-ea"/>
              </a:defRPr>
            </a:lvl5pPr>
            <a:lvl6pPr marL="2514600" indent="-228600" algn="l" rtl="0" fontAlgn="base">
              <a:spcBef>
                <a:spcPct val="20000"/>
              </a:spcBef>
              <a:spcAft>
                <a:spcPct val="0"/>
              </a:spcAft>
              <a:buChar char="»"/>
              <a:defRPr sz="2000">
                <a:solidFill>
                  <a:schemeClr val="dk1"/>
                </a:solidFill>
                <a:latin typeface="+mn-lt"/>
                <a:ea typeface="+mn-ea"/>
              </a:defRPr>
            </a:lvl6pPr>
            <a:lvl7pPr marL="2971800" indent="-228600" algn="l" rtl="0" fontAlgn="base">
              <a:spcBef>
                <a:spcPct val="20000"/>
              </a:spcBef>
              <a:spcAft>
                <a:spcPct val="0"/>
              </a:spcAft>
              <a:buChar char="»"/>
              <a:defRPr sz="2000">
                <a:solidFill>
                  <a:schemeClr val="dk1"/>
                </a:solidFill>
                <a:latin typeface="+mn-lt"/>
                <a:ea typeface="+mn-ea"/>
              </a:defRPr>
            </a:lvl7pPr>
            <a:lvl8pPr marL="3429000" indent="-228600" algn="l" rtl="0" fontAlgn="base">
              <a:spcBef>
                <a:spcPct val="20000"/>
              </a:spcBef>
              <a:spcAft>
                <a:spcPct val="0"/>
              </a:spcAft>
              <a:buChar char="»"/>
              <a:defRPr sz="2000">
                <a:solidFill>
                  <a:schemeClr val="dk1"/>
                </a:solidFill>
                <a:latin typeface="+mn-lt"/>
                <a:ea typeface="+mn-ea"/>
              </a:defRPr>
            </a:lvl8pPr>
            <a:lvl9pPr marL="3886200" indent="-228600" algn="l" rtl="0" fontAlgn="base">
              <a:spcBef>
                <a:spcPct val="20000"/>
              </a:spcBef>
              <a:spcAft>
                <a:spcPct val="0"/>
              </a:spcAft>
              <a:buChar char="»"/>
              <a:defRPr sz="2000">
                <a:solidFill>
                  <a:schemeClr val="dk1"/>
                </a:solidFill>
                <a:latin typeface="+mn-lt"/>
                <a:ea typeface="+mn-ea"/>
              </a:defRPr>
            </a:lvl9pPr>
          </a:lstStyle>
          <a:p>
            <a:pPr marL="0" lvl="0" indent="0" algn="l" defTabSz="914400">
              <a:lnSpc>
                <a:spcPct val="120000"/>
              </a:lnSpc>
              <a:buClrTx/>
              <a:buSzTx/>
              <a:buFontTx/>
              <a:buNone/>
            </a:pPr>
            <a:r>
              <a:rPr lang="en-US" altLang="zh-CN" sz="3600" b="1" spc="0" dirty="0" smtClean="0">
                <a:solidFill>
                  <a:schemeClr val="tx1"/>
                </a:solidFill>
                <a:uFillTx/>
                <a:latin typeface="华文楷体" panose="02010600040101010101" charset="-122"/>
                <a:ea typeface="华文楷体" panose="02010600040101010101" charset="-122"/>
                <a:cs typeface="华文楷体" panose="02010600040101010101" charset="-122"/>
                <a:sym typeface="+mn-ea"/>
              </a:rPr>
              <a:t>    </a:t>
            </a:r>
            <a:r>
              <a:rPr lang="zh-CN" altLang="en-US" sz="3600" b="1" spc="0" dirty="0" smtClean="0">
                <a:solidFill>
                  <a:schemeClr val="tx1"/>
                </a:solidFill>
                <a:uFillTx/>
                <a:latin typeface="华文楷体" panose="02010600040101010101" charset="-122"/>
                <a:ea typeface="华文楷体" panose="02010600040101010101" charset="-122"/>
                <a:cs typeface="华文楷体" panose="02010600040101010101" charset="-122"/>
                <a:sym typeface="+mn-ea"/>
              </a:rPr>
              <a:t>(片段二)有的人不能始终如一地崇尚简朴，挥霍无度后是身败名裂的恶果。《悯农》的作者李绅本是体恤民情，感喟民生疾苦的读书人，本来生活简朴，但在他科举高中并如愿做官后，却摒弃了原先简朴的生活方式，奢靡至极，最终被削官，家财亦耗尽。正如一朵朴素的花能常开不衰，而被纷华侵染了的生命，只能逐渐凋零。简朴如果不能作为原则常住心中，人最终还是会沦为物欲的奴隶。</a:t>
            </a:r>
            <a:endParaRPr lang="zh-CN" altLang="en-US" sz="3600" b="1" spc="0" dirty="0" smtClean="0">
              <a:solidFill>
                <a:schemeClr val="tx1"/>
              </a:solidFill>
              <a:uFillTx/>
              <a:latin typeface="华文楷体" panose="02010600040101010101" charset="-122"/>
              <a:ea typeface="华文楷体" panose="02010600040101010101" charset="-122"/>
              <a:cs typeface="华文楷体" panose="02010600040101010101" charset="-122"/>
              <a:sym typeface="+mn-ea"/>
            </a:endParaRPr>
          </a:p>
        </p:txBody>
      </p:sp>
    </p:spTree>
    <p:custDataLst>
      <p:tags r:id="rId6"/>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4"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pic>
        <p:nvPicPr>
          <p:cNvPr id="9229" name="Picture 13" descr="水墨"/>
          <p:cNvPicPr>
            <a:picLocks noChangeAspect="1"/>
          </p:cNvPicPr>
          <p:nvPr/>
        </p:nvPicPr>
        <p:blipFill>
          <a:blip r:embed="rId5"/>
          <a:stretch>
            <a:fillRect/>
          </a:stretch>
        </p:blipFill>
        <p:spPr>
          <a:xfrm>
            <a:off x="3720465" y="384175"/>
            <a:ext cx="4693285" cy="452755"/>
          </a:xfrm>
          <a:prstGeom prst="rect">
            <a:avLst/>
          </a:prstGeom>
          <a:noFill/>
          <a:ln w="9525">
            <a:noFill/>
          </a:ln>
        </p:spPr>
      </p:pic>
      <p:grpSp>
        <p:nvGrpSpPr>
          <p:cNvPr id="9" name="组合 8"/>
          <p:cNvGrpSpPr/>
          <p:nvPr/>
        </p:nvGrpSpPr>
        <p:grpSpPr>
          <a:xfrm>
            <a:off x="2974340" y="-44450"/>
            <a:ext cx="822325" cy="751205"/>
            <a:chOff x="3816" y="382"/>
            <a:chExt cx="1295" cy="1183"/>
          </a:xfrm>
        </p:grpSpPr>
        <p:pic>
          <p:nvPicPr>
            <p:cNvPr id="3" name="Picture 11" descr="水墨-绿"/>
            <p:cNvPicPr>
              <a:picLocks noChangeAspect="1"/>
            </p:cNvPicPr>
            <p:nvPr/>
          </p:nvPicPr>
          <p:blipFill>
            <a:blip r:embed="rId6"/>
            <a:stretch>
              <a:fillRect/>
            </a:stretch>
          </p:blipFill>
          <p:spPr>
            <a:xfrm>
              <a:off x="3816" y="382"/>
              <a:ext cx="1175" cy="1183"/>
            </a:xfrm>
            <a:prstGeom prst="rect">
              <a:avLst/>
            </a:prstGeom>
            <a:noFill/>
            <a:ln w="9525">
              <a:noFill/>
            </a:ln>
          </p:spPr>
        </p:pic>
        <p:sp>
          <p:nvSpPr>
            <p:cNvPr id="7" name="文本框 6"/>
            <p:cNvSpPr txBox="1"/>
            <p:nvPr/>
          </p:nvSpPr>
          <p:spPr>
            <a:xfrm>
              <a:off x="3963" y="514"/>
              <a:ext cx="1148" cy="919"/>
            </a:xfrm>
            <a:prstGeom prst="rect">
              <a:avLst/>
            </a:prstGeom>
            <a:noFill/>
          </p:spPr>
          <p:txBody>
            <a:bodyPr wrap="square" rtlCol="0">
              <a:spAutoFit/>
            </a:bodyPr>
            <a:lstStyle/>
            <a:p>
              <a:r>
                <a:rPr lang="zh-CN" altLang="en-US" sz="3200" b="1">
                  <a:solidFill>
                    <a:srgbClr val="000000"/>
                  </a:solidFill>
                  <a:latin typeface="微软雅黑" panose="020B0503020204020204" charset="-122"/>
                  <a:ea typeface="微软雅黑" panose="020B0503020204020204" charset="-122"/>
                </a:rPr>
                <a:t>四</a:t>
              </a:r>
              <a:endParaRPr lang="zh-CN" altLang="en-US" sz="3200" b="1">
                <a:solidFill>
                  <a:srgbClr val="000000"/>
                </a:solidFill>
                <a:latin typeface="微软雅黑" panose="020B0503020204020204" charset="-122"/>
                <a:ea typeface="微软雅黑" panose="020B0503020204020204" charset="-122"/>
              </a:endParaRPr>
            </a:p>
          </p:txBody>
        </p:sp>
      </p:grpSp>
      <p:sp>
        <p:nvSpPr>
          <p:cNvPr id="10" name="文本框 9"/>
          <p:cNvSpPr txBox="1"/>
          <p:nvPr/>
        </p:nvSpPr>
        <p:spPr>
          <a:xfrm>
            <a:off x="3796665" y="-44450"/>
            <a:ext cx="4874895" cy="583565"/>
          </a:xfrm>
          <a:prstGeom prst="rect">
            <a:avLst/>
          </a:prstGeom>
          <a:noFill/>
        </p:spPr>
        <p:txBody>
          <a:bodyPr wrap="square" rtlCol="0">
            <a:spAutoFit/>
          </a:bodyPr>
          <a:lstStyle/>
          <a:p>
            <a:r>
              <a:rPr lang="zh-CN" altLang="en-US" sz="3200" b="1">
                <a:solidFill>
                  <a:schemeClr val="accent1"/>
                </a:solidFill>
                <a:latin typeface="微软雅黑" panose="020B0503020204020204" charset="-122"/>
                <a:ea typeface="微软雅黑" panose="020B0503020204020204" charset="-122"/>
                <a:cs typeface="微软雅黑" panose="020B0503020204020204" charset="-122"/>
                <a:sym typeface="+mn-ea"/>
              </a:rPr>
              <a:t>多个叙例</a:t>
            </a:r>
            <a:r>
              <a:rPr lang="en-US" altLang="zh-CN" sz="3200" b="1">
                <a:solidFill>
                  <a:schemeClr val="accent1"/>
                </a:solidFill>
                <a:latin typeface="微软雅黑" panose="020B0503020204020204" charset="-122"/>
                <a:ea typeface="微软雅黑" panose="020B0503020204020204" charset="-122"/>
                <a:cs typeface="微软雅黑" panose="020B0503020204020204" charset="-122"/>
                <a:sym typeface="+mn-ea"/>
              </a:rPr>
              <a:t>——</a:t>
            </a:r>
            <a:r>
              <a:rPr lang="zh-CN" altLang="en-US" sz="3200" b="1">
                <a:solidFill>
                  <a:schemeClr val="accent1"/>
                </a:solidFill>
                <a:latin typeface="微软雅黑" panose="020B0503020204020204" charset="-122"/>
                <a:ea typeface="微软雅黑" panose="020B0503020204020204" charset="-122"/>
                <a:cs typeface="微软雅黑" panose="020B0503020204020204" charset="-122"/>
                <a:sym typeface="+mn-ea"/>
              </a:rPr>
              <a:t>概括排比法</a:t>
            </a:r>
            <a:endParaRPr lang="zh-CN" altLang="en-US" sz="3200" b="1">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sp>
        <p:nvSpPr>
          <p:cNvPr id="11" name="文本框 10"/>
          <p:cNvSpPr txBox="1"/>
          <p:nvPr>
            <p:custDataLst>
              <p:tags r:id="rId7"/>
            </p:custDataLst>
          </p:nvPr>
        </p:nvSpPr>
        <p:spPr>
          <a:xfrm>
            <a:off x="758190" y="936625"/>
            <a:ext cx="10287000" cy="4420870"/>
          </a:xfrm>
          <a:prstGeom prst="rect">
            <a:avLst/>
          </a:prstGeom>
          <a:solidFill>
            <a:schemeClr val="lt1">
              <a:alpha val="62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10000"/>
              </a:lnSpc>
            </a:pPr>
            <a:r>
              <a:rPr lang="en-US" sz="3200" b="1" dirty="0">
                <a:solidFill>
                  <a:srgbClr val="000000"/>
                </a:solidFill>
                <a:latin typeface="华文楷体" panose="02010600040101010101" charset="-122"/>
                <a:ea typeface="华文楷体" panose="02010600040101010101" charset="-122"/>
                <a:cs typeface="华文楷体" panose="02010600040101010101" charset="-122"/>
              </a:rPr>
              <a:t>        概括排比法就是</a:t>
            </a:r>
            <a:r>
              <a:rPr lang="en-US" sz="3200" b="1" dirty="0">
                <a:solidFill>
                  <a:srgbClr val="FF0000"/>
                </a:solidFill>
                <a:latin typeface="华文楷体" panose="02010600040101010101" charset="-122"/>
                <a:ea typeface="华文楷体" panose="02010600040101010101" charset="-122"/>
                <a:cs typeface="华文楷体" panose="02010600040101010101" charset="-122"/>
              </a:rPr>
              <a:t>将一组同类事实论据进行高度概括</a:t>
            </a:r>
            <a:r>
              <a:rPr lang="en-US" sz="3200" b="1" dirty="0">
                <a:solidFill>
                  <a:srgbClr val="000000"/>
                </a:solidFill>
                <a:latin typeface="华文楷体" panose="02010600040101010101" charset="-122"/>
                <a:ea typeface="华文楷体" panose="02010600040101010101" charset="-122"/>
                <a:cs typeface="华文楷体" panose="02010600040101010101" charset="-122"/>
              </a:rPr>
              <a:t>，一个事例简练至</a:t>
            </a:r>
            <a:r>
              <a:rPr lang="en-US" sz="3200" b="1" dirty="0">
                <a:solidFill>
                  <a:srgbClr val="FF0000"/>
                </a:solidFill>
                <a:latin typeface="华文楷体" panose="02010600040101010101" charset="-122"/>
                <a:ea typeface="华文楷体" panose="02010600040101010101" charset="-122"/>
                <a:cs typeface="华文楷体" panose="02010600040101010101" charset="-122"/>
              </a:rPr>
              <a:t>一句话</a:t>
            </a:r>
            <a:r>
              <a:rPr lang="en-US" sz="3200" b="1" dirty="0">
                <a:solidFill>
                  <a:srgbClr val="000000"/>
                </a:solidFill>
                <a:latin typeface="华文楷体" panose="02010600040101010101" charset="-122"/>
                <a:ea typeface="华文楷体" panose="02010600040101010101" charset="-122"/>
                <a:cs typeface="华文楷体" panose="02010600040101010101" charset="-122"/>
              </a:rPr>
              <a:t>，以排比形式出现。这种概括排比叙例，不仅使语言气势磅礴，更能让论据充分，论证有力。</a:t>
            </a:r>
            <a:endParaRPr lang="en-US" sz="3200" b="1" dirty="0">
              <a:solidFill>
                <a:srgbClr val="000000"/>
              </a:solidFill>
              <a:latin typeface="华文楷体" panose="02010600040101010101" charset="-122"/>
              <a:ea typeface="华文楷体" panose="02010600040101010101" charset="-122"/>
              <a:cs typeface="华文楷体" panose="02010600040101010101" charset="-122"/>
            </a:endParaRPr>
          </a:p>
          <a:p>
            <a:pPr>
              <a:lnSpc>
                <a:spcPct val="110000"/>
              </a:lnSpc>
            </a:pPr>
            <a:r>
              <a:rPr lang="en-US" sz="3200" b="1" dirty="0">
                <a:solidFill>
                  <a:srgbClr val="000000"/>
                </a:solidFill>
                <a:latin typeface="华文楷体" panose="02010600040101010101" charset="-122"/>
                <a:ea typeface="华文楷体" panose="02010600040101010101" charset="-122"/>
                <a:cs typeface="华文楷体" panose="02010600040101010101" charset="-122"/>
              </a:rPr>
              <a:t>        如论证坚持是成功的条件，排比概述如下：</a:t>
            </a:r>
            <a:endParaRPr lang="en-US" sz="3200" b="1" dirty="0">
              <a:solidFill>
                <a:srgbClr val="000000"/>
              </a:solidFill>
              <a:latin typeface="华文楷体" panose="02010600040101010101" charset="-122"/>
              <a:ea typeface="华文楷体" panose="02010600040101010101" charset="-122"/>
              <a:cs typeface="华文楷体" panose="02010600040101010101" charset="-122"/>
            </a:endParaRPr>
          </a:p>
          <a:p>
            <a:pPr>
              <a:lnSpc>
                <a:spcPct val="110000"/>
              </a:lnSpc>
            </a:pPr>
            <a:r>
              <a:rPr lang="en-US" sz="3200" b="1" dirty="0">
                <a:solidFill>
                  <a:srgbClr val="000000"/>
                </a:solidFill>
                <a:latin typeface="华文楷体" panose="02010600040101010101" charset="-122"/>
                <a:ea typeface="华文楷体" panose="02010600040101010101" charset="-122"/>
                <a:cs typeface="华文楷体" panose="02010600040101010101" charset="-122"/>
              </a:rPr>
              <a:t>      </a:t>
            </a:r>
            <a:r>
              <a:rPr lang="en-US" sz="3200" b="1" dirty="0">
                <a:solidFill>
                  <a:srgbClr val="7030A0"/>
                </a:solidFill>
                <a:latin typeface="华文楷体" panose="02010600040101010101" charset="-122"/>
                <a:ea typeface="华文楷体" panose="02010600040101010101" charset="-122"/>
                <a:cs typeface="华文楷体" panose="02010600040101010101" charset="-122"/>
              </a:rPr>
              <a:t> 坚持是成功的条件。司马光写用了19年终于完成《资治通鉴》；马克思花了40年终于写成《资本论》；托尔斯泰历时37年最终写完《战争与和平》。</a:t>
            </a:r>
            <a:endParaRPr lang="en-US" sz="3200" b="1" dirty="0" smtClean="0">
              <a:solidFill>
                <a:srgbClr val="7030A0"/>
              </a:solidFill>
              <a:latin typeface="华文楷体" panose="02010600040101010101" charset="-122"/>
              <a:ea typeface="华文楷体" panose="02010600040101010101" charset="-122"/>
              <a:cs typeface="华文楷体" panose="02010600040101010101"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9"/>
                                        </p:tgtEl>
                                        <p:attrNameLst>
                                          <p:attrName>r</p:attrName>
                                        </p:attrNameLst>
                                      </p:cBhvr>
                                    </p:animRot>
                                  </p:childTnLst>
                                </p:cTn>
                              </p:par>
                              <p:par>
                                <p:cTn id="7" presetID="12" presetClass="entr" presetSubtype="8" fill="hold" nodeType="withEffect">
                                  <p:stCondLst>
                                    <p:cond delay="0"/>
                                  </p:stCondLst>
                                  <p:childTnLst>
                                    <p:set>
                                      <p:cBhvr>
                                        <p:cTn id="8" dur="1" fill="hold">
                                          <p:stCondLst>
                                            <p:cond delay="0"/>
                                          </p:stCondLst>
                                        </p:cTn>
                                        <p:tgtEl>
                                          <p:spTgt spid="9229"/>
                                        </p:tgtEl>
                                        <p:attrNameLst>
                                          <p:attrName>style.visibility</p:attrName>
                                        </p:attrNameLst>
                                      </p:cBhvr>
                                      <p:to>
                                        <p:strVal val="visible"/>
                                      </p:to>
                                    </p:set>
                                    <p:animEffect transition="in" filter="slide(fromLeft)">
                                      <p:cBhvr>
                                        <p:cTn id="9" dur="500"/>
                                        <p:tgtEl>
                                          <p:spTgt spid="9229"/>
                                        </p:tgtEl>
                                      </p:cBhvr>
                                    </p:animEffect>
                                  </p:childTnLst>
                                </p:cTn>
                              </p:par>
                              <p:par>
                                <p:cTn id="10" presetID="24"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392430" y="260985"/>
            <a:ext cx="11799570" cy="6277610"/>
          </a:xfrm>
          <a:prstGeom prst="rect">
            <a:avLst/>
          </a:prstGeom>
          <a:solidFill>
            <a:schemeClr val="bg1">
              <a:alpha val="65000"/>
            </a:schemeClr>
          </a:solidFill>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10000"/>
              </a:lnSpc>
              <a:buNone/>
            </a:pPr>
            <a:r>
              <a:rPr lang="en-US" altLang="zh-CN" sz="2400" b="1" dirty="0">
                <a:latin typeface="黑体" panose="02010609060101010101" charset="-122"/>
                <a:ea typeface="黑体" panose="02010609060101010101" charset="-122"/>
              </a:rPr>
              <a:t>       </a:t>
            </a:r>
            <a:r>
              <a:rPr sz="2800" b="1" dirty="0">
                <a:latin typeface="仿宋" panose="02010609060101010101" charset="-122"/>
                <a:ea typeface="仿宋" panose="02010609060101010101" charset="-122"/>
              </a:rPr>
              <a:t>用概括排比法叙述如下三个事例，来证明</a:t>
            </a:r>
            <a:r>
              <a:rPr sz="2800" b="1" dirty="0">
                <a:solidFill>
                  <a:srgbClr val="FF0000"/>
                </a:solidFill>
                <a:latin typeface="仿宋" panose="02010609060101010101" charset="-122"/>
                <a:ea typeface="仿宋" panose="02010609060101010101" charset="-122"/>
              </a:rPr>
              <a:t>成材当立志不移</a:t>
            </a:r>
            <a:r>
              <a:rPr sz="2800" b="1" dirty="0">
                <a:latin typeface="仿宋" panose="02010609060101010101" charset="-122"/>
                <a:ea typeface="仿宋" panose="02010609060101010101" charset="-122"/>
              </a:rPr>
              <a:t>这个观点。</a:t>
            </a:r>
            <a:endParaRPr sz="2800" b="1" dirty="0">
              <a:latin typeface="仿宋" panose="02010609060101010101" charset="-122"/>
              <a:ea typeface="仿宋" panose="02010609060101010101" charset="-122"/>
            </a:endParaRPr>
          </a:p>
          <a:p>
            <a:pPr marL="0" indent="0">
              <a:lnSpc>
                <a:spcPct val="110000"/>
              </a:lnSpc>
              <a:buNone/>
            </a:pPr>
            <a:r>
              <a:rPr sz="2800" b="1" dirty="0">
                <a:latin typeface="仿宋" panose="02010609060101010101" charset="-122"/>
                <a:ea typeface="仿宋" panose="02010609060101010101" charset="-122"/>
              </a:rPr>
              <a:t>    （1）立志多在少年，但宋朝文学家苏洵27岁开始发愤，立志就读，昼夜不息，结果大器晚成，终于成为唐宋八大家之一。</a:t>
            </a:r>
            <a:endParaRPr sz="2800" b="1" dirty="0">
              <a:latin typeface="仿宋" panose="02010609060101010101" charset="-122"/>
              <a:ea typeface="仿宋" panose="02010609060101010101" charset="-122"/>
            </a:endParaRPr>
          </a:p>
          <a:p>
            <a:pPr marL="0" indent="0">
              <a:lnSpc>
                <a:spcPct val="110000"/>
              </a:lnSpc>
              <a:buNone/>
            </a:pPr>
            <a:r>
              <a:rPr sz="2800" b="1" dirty="0">
                <a:latin typeface="仿宋" panose="02010609060101010101" charset="-122"/>
                <a:ea typeface="仿宋" panose="02010609060101010101" charset="-122"/>
              </a:rPr>
              <a:t>    （2）我国明代画家王冕，少年放牛时，立志要把荷花佳景惟妙惟肖地画出来。他不分昼夜地绘画，立志不移，后来成为当时著名的画家。</a:t>
            </a:r>
            <a:endParaRPr sz="2800" b="1" dirty="0">
              <a:latin typeface="仿宋" panose="02010609060101010101" charset="-122"/>
              <a:ea typeface="仿宋" panose="02010609060101010101" charset="-122"/>
            </a:endParaRPr>
          </a:p>
          <a:p>
            <a:pPr marL="0" indent="0">
              <a:lnSpc>
                <a:spcPct val="110000"/>
              </a:lnSpc>
              <a:buNone/>
            </a:pPr>
            <a:r>
              <a:rPr sz="2800" b="1" dirty="0">
                <a:latin typeface="仿宋" panose="02010609060101010101" charset="-122"/>
                <a:ea typeface="仿宋" panose="02010609060101010101" charset="-122"/>
              </a:rPr>
              <a:t>    （3）越王勾践被吴国军队打败，忍受奇耻大辱，给吴王夫差当奴仆。三年后，他被释放回国，立志洗雪国耻。他卧薪尝胆，发愤图强，终于打败了吴国。</a:t>
            </a:r>
            <a:endParaRPr sz="2800" b="1" dirty="0">
              <a:latin typeface="仿宋" panose="02010609060101010101" charset="-122"/>
              <a:ea typeface="仿宋" panose="02010609060101010101" charset="-122"/>
            </a:endParaRPr>
          </a:p>
          <a:p>
            <a:pPr marL="0" indent="0">
              <a:lnSpc>
                <a:spcPct val="110000"/>
              </a:lnSpc>
              <a:buNone/>
            </a:pPr>
            <a:r>
              <a:rPr lang="zh-CN" sz="2800" b="1" dirty="0">
                <a:latin typeface="仿宋" panose="02010609060101010101" charset="-122"/>
                <a:ea typeface="仿宋" panose="02010609060101010101" charset="-122"/>
              </a:rPr>
              <a:t>思考：个例的叙例方法对多个叙例有没有借鉴意义？</a:t>
            </a:r>
            <a:endParaRPr lang="zh-CN" sz="2800" b="1" dirty="0">
              <a:latin typeface="仿宋" panose="02010609060101010101" charset="-122"/>
              <a:ea typeface="仿宋" panose="02010609060101010101" charset="-122"/>
            </a:endParaRPr>
          </a:p>
          <a:p>
            <a:pPr marL="0" indent="0">
              <a:lnSpc>
                <a:spcPct val="110000"/>
              </a:lnSpc>
              <a:buNone/>
            </a:pPr>
            <a:r>
              <a:rPr lang="en-US" sz="2800" b="1" dirty="0">
                <a:solidFill>
                  <a:schemeClr val="dk1"/>
                </a:solidFill>
                <a:latin typeface="华文楷体" panose="02010600040101010101" charset="-122"/>
                <a:ea typeface="华文楷体" panose="02010600040101010101" charset="-122"/>
                <a:cs typeface="华文楷体" panose="02010600040101010101" charset="-122"/>
                <a:sym typeface="+mn-ea"/>
              </a:rPr>
              <a:t> </a:t>
            </a:r>
            <a:r>
              <a:rPr lang="en-US" sz="2800" b="1" dirty="0">
                <a:latin typeface="华文楷体" panose="02010600040101010101" charset="-122"/>
                <a:ea typeface="华文楷体" panose="02010600040101010101" charset="-122"/>
                <a:cs typeface="华文楷体" panose="02010600040101010101" charset="-122"/>
                <a:sym typeface="+mn-ea"/>
              </a:rPr>
              <a:t>1. </a:t>
            </a:r>
            <a:r>
              <a:rPr lang="zh-CN" altLang="en-US" sz="2800" b="1" dirty="0">
                <a:latin typeface="华文楷体" panose="02010600040101010101" charset="-122"/>
                <a:ea typeface="华文楷体" panose="02010600040101010101" charset="-122"/>
                <a:cs typeface="华文楷体" panose="02010600040101010101" charset="-122"/>
                <a:sym typeface="+mn-ea"/>
              </a:rPr>
              <a:t>分析论点要素（</a:t>
            </a:r>
            <a:r>
              <a:rPr lang="zh-CN" altLang="en-US" sz="2800" b="1" dirty="0">
                <a:solidFill>
                  <a:srgbClr val="FF0000"/>
                </a:solidFill>
                <a:latin typeface="华文楷体" panose="02010600040101010101" charset="-122"/>
                <a:ea typeface="华文楷体" panose="02010600040101010101" charset="-122"/>
                <a:cs typeface="华文楷体" panose="02010600040101010101" charset="-122"/>
                <a:sym typeface="+mn-ea"/>
              </a:rPr>
              <a:t>明确侧重点</a:t>
            </a:r>
            <a:r>
              <a:rPr lang="zh-CN" altLang="en-US" sz="2800" b="1" dirty="0">
                <a:latin typeface="华文楷体" panose="02010600040101010101" charset="-122"/>
                <a:ea typeface="华文楷体" panose="02010600040101010101" charset="-122"/>
                <a:cs typeface="华文楷体" panose="02010600040101010101" charset="-122"/>
                <a:sym typeface="+mn-ea"/>
              </a:rPr>
              <a:t>）</a:t>
            </a:r>
            <a:r>
              <a:rPr lang="en-US" sz="2800" b="1" dirty="0">
                <a:latin typeface="华文楷体" panose="02010600040101010101" charset="-122"/>
                <a:ea typeface="华文楷体" panose="02010600040101010101" charset="-122"/>
                <a:cs typeface="华文楷体" panose="02010600040101010101" charset="-122"/>
                <a:sym typeface="+mn-ea"/>
              </a:rPr>
              <a:t> 2. </a:t>
            </a:r>
            <a:r>
              <a:rPr lang="zh-CN" altLang="en-US" sz="2800" b="1" dirty="0">
                <a:latin typeface="华文楷体" panose="02010600040101010101" charset="-122"/>
                <a:ea typeface="华文楷体" panose="02010600040101010101" charset="-122"/>
                <a:cs typeface="华文楷体" panose="02010600040101010101" charset="-122"/>
                <a:sym typeface="+mn-ea"/>
              </a:rPr>
              <a:t>剪裁舍取（</a:t>
            </a:r>
            <a:r>
              <a:rPr lang="zh-CN" altLang="en-US" sz="2800" b="1" dirty="0">
                <a:solidFill>
                  <a:srgbClr val="FF0000"/>
                </a:solidFill>
                <a:latin typeface="华文楷体" panose="02010600040101010101" charset="-122"/>
                <a:ea typeface="华文楷体" panose="02010600040101010101" charset="-122"/>
                <a:cs typeface="华文楷体" panose="02010600040101010101" charset="-122"/>
                <a:sym typeface="+mn-ea"/>
              </a:rPr>
              <a:t>定向叙述，舍弃无关内容</a:t>
            </a:r>
            <a:r>
              <a:rPr lang="zh-CN" altLang="en-US" sz="2800" b="1" dirty="0">
                <a:latin typeface="华文楷体" panose="02010600040101010101" charset="-122"/>
                <a:ea typeface="华文楷体" panose="02010600040101010101" charset="-122"/>
                <a:cs typeface="华文楷体" panose="02010600040101010101" charset="-122"/>
                <a:sym typeface="+mn-ea"/>
              </a:rPr>
              <a:t>）</a:t>
            </a:r>
            <a:endParaRPr lang="zh-CN" altLang="en-US" sz="2800" b="1" dirty="0">
              <a:latin typeface="华文楷体" panose="02010600040101010101" charset="-122"/>
              <a:ea typeface="华文楷体" panose="02010600040101010101" charset="-122"/>
              <a:cs typeface="华文楷体" panose="02010600040101010101" charset="-122"/>
            </a:endParaRPr>
          </a:p>
          <a:p>
            <a:pPr marL="0" indent="0">
              <a:lnSpc>
                <a:spcPct val="110000"/>
              </a:lnSpc>
              <a:buNone/>
            </a:pPr>
            <a:r>
              <a:rPr lang="zh-CN" altLang="en-US" sz="2800" b="1" dirty="0">
                <a:latin typeface="华文楷体" panose="02010600040101010101" charset="-122"/>
                <a:ea typeface="华文楷体" panose="02010600040101010101" charset="-122"/>
                <a:cs typeface="华文楷体" panose="02010600040101010101" charset="-122"/>
                <a:sym typeface="+mn-ea"/>
              </a:rPr>
              <a:t>3.</a:t>
            </a:r>
            <a:r>
              <a:rPr lang="en-US" altLang="zh-CN" sz="2800" b="1" dirty="0">
                <a:latin typeface="华文楷体" panose="02010600040101010101" charset="-122"/>
                <a:ea typeface="华文楷体" panose="02010600040101010101" charset="-122"/>
                <a:cs typeface="华文楷体" panose="02010600040101010101" charset="-122"/>
                <a:sym typeface="+mn-ea"/>
              </a:rPr>
              <a:t> 3H</a:t>
            </a:r>
            <a:r>
              <a:rPr lang="zh-CN" altLang="en-US" sz="2800" b="1" dirty="0">
                <a:latin typeface="华文楷体" panose="02010600040101010101" charset="-122"/>
                <a:ea typeface="华文楷体" panose="02010600040101010101" charset="-122"/>
                <a:cs typeface="华文楷体" panose="02010600040101010101" charset="-122"/>
                <a:sym typeface="+mn-ea"/>
              </a:rPr>
              <a:t>概括（</a:t>
            </a:r>
            <a:r>
              <a:rPr lang="en-US" altLang="zh-CN" sz="2800" b="1" dirty="0">
                <a:solidFill>
                  <a:srgbClr val="FF0000"/>
                </a:solidFill>
                <a:latin typeface="华文楷体" panose="02010600040101010101" charset="-122"/>
                <a:ea typeface="华文楷体" panose="02010600040101010101" charset="-122"/>
                <a:cs typeface="华文楷体" panose="02010600040101010101" charset="-122"/>
                <a:sym typeface="+mn-ea"/>
              </a:rPr>
              <a:t>who+what+how</a:t>
            </a:r>
            <a:r>
              <a:rPr lang="zh-CN" altLang="en-US" sz="2800" b="1" dirty="0">
                <a:solidFill>
                  <a:srgbClr val="FF0000"/>
                </a:solidFill>
                <a:latin typeface="华文楷体" panose="02010600040101010101" charset="-122"/>
                <a:ea typeface="华文楷体" panose="02010600040101010101" charset="-122"/>
                <a:cs typeface="华文楷体" panose="02010600040101010101" charset="-122"/>
                <a:sym typeface="+mn-ea"/>
              </a:rPr>
              <a:t>：详略得当</a:t>
            </a:r>
            <a:r>
              <a:rPr lang="zh-CN" altLang="en-US" sz="2800" b="1" dirty="0">
                <a:latin typeface="华文楷体" panose="02010600040101010101" charset="-122"/>
                <a:ea typeface="华文楷体" panose="02010600040101010101" charset="-122"/>
                <a:cs typeface="华文楷体" panose="02010600040101010101" charset="-122"/>
                <a:sym typeface="+mn-ea"/>
              </a:rPr>
              <a:t>）    </a:t>
            </a:r>
            <a:endParaRPr lang="zh-CN" altLang="en-US" sz="2800" b="1" dirty="0">
              <a:latin typeface="华文楷体" panose="02010600040101010101" charset="-122"/>
              <a:ea typeface="华文楷体" panose="02010600040101010101" charset="-122"/>
              <a:cs typeface="华文楷体" panose="02010600040101010101" charset="-122"/>
              <a:sym typeface="+mn-ea"/>
            </a:endParaRPr>
          </a:p>
          <a:p>
            <a:pPr marL="0" indent="0">
              <a:lnSpc>
                <a:spcPct val="110000"/>
              </a:lnSpc>
              <a:buNone/>
            </a:pPr>
            <a:r>
              <a:rPr lang="en-US" altLang="zh-CN" sz="2800" b="1" dirty="0">
                <a:latin typeface="华文楷体" panose="02010600040101010101" charset="-122"/>
                <a:ea typeface="华文楷体" panose="02010600040101010101" charset="-122"/>
                <a:cs typeface="华文楷体" panose="02010600040101010101" charset="-122"/>
                <a:sym typeface="+mn-ea"/>
              </a:rPr>
              <a:t>4. </a:t>
            </a:r>
            <a:r>
              <a:rPr lang="zh-CN" altLang="en-US" sz="2800" b="1" dirty="0">
                <a:latin typeface="华文楷体" panose="02010600040101010101" charset="-122"/>
                <a:ea typeface="华文楷体" panose="02010600040101010101" charset="-122"/>
                <a:cs typeface="华文楷体" panose="02010600040101010101" charset="-122"/>
                <a:sym typeface="+mn-ea"/>
              </a:rPr>
              <a:t>挖掘增补（</a:t>
            </a:r>
            <a:r>
              <a:rPr lang="zh-CN" altLang="en-US" sz="2800" b="1" dirty="0">
                <a:solidFill>
                  <a:srgbClr val="FF0000"/>
                </a:solidFill>
                <a:latin typeface="华文楷体" panose="02010600040101010101" charset="-122"/>
                <a:ea typeface="华文楷体" panose="02010600040101010101" charset="-122"/>
                <a:cs typeface="华文楷体" panose="02010600040101010101" charset="-122"/>
                <a:sym typeface="+mn-ea"/>
              </a:rPr>
              <a:t>增补一些与论点相近甚至相同的词句</a:t>
            </a:r>
            <a:r>
              <a:rPr lang="zh-CN" altLang="en-US" sz="2800" b="1" dirty="0" smtClean="0">
                <a:latin typeface="华文楷体" panose="02010600040101010101" charset="-122"/>
                <a:ea typeface="华文楷体" panose="02010600040101010101" charset="-122"/>
                <a:cs typeface="华文楷体" panose="02010600040101010101" charset="-122"/>
                <a:sym typeface="+mn-ea"/>
              </a:rPr>
              <a:t>）</a:t>
            </a:r>
            <a:endParaRPr lang="zh-CN" altLang="en-US" sz="2800" b="1" dirty="0" smtClean="0">
              <a:solidFill>
                <a:schemeClr val="dk1"/>
              </a:solidFill>
              <a:latin typeface="华文楷体" panose="02010600040101010101" charset="-122"/>
              <a:ea typeface="华文楷体" panose="02010600040101010101" charset="-122"/>
              <a:cs typeface="华文楷体" panose="02010600040101010101" charset="-122"/>
              <a:sym typeface="+mn-ea"/>
            </a:endParaRPr>
          </a:p>
          <a:p>
            <a:pPr marL="0" indent="0">
              <a:lnSpc>
                <a:spcPct val="110000"/>
              </a:lnSpc>
              <a:buNone/>
            </a:pPr>
            <a:endParaRPr lang="zh-CN" sz="2800" b="1" dirty="0">
              <a:latin typeface="仿宋" panose="02010609060101010101" charset="-122"/>
              <a:ea typeface="仿宋" panose="02010609060101010101" charset="-122"/>
            </a:endParaRPr>
          </a:p>
        </p:txBody>
      </p:sp>
      <p:sp>
        <p:nvSpPr>
          <p:cNvPr id="4" name="文本框 3"/>
          <p:cNvSpPr txBox="1"/>
          <p:nvPr/>
        </p:nvSpPr>
        <p:spPr>
          <a:xfrm>
            <a:off x="0" y="-27305"/>
            <a:ext cx="1047750" cy="82994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a:latin typeface="微软雅黑" panose="020B0503020204020204" charset="-122"/>
                <a:ea typeface="微软雅黑" panose="020B0503020204020204" charset="-122"/>
              </a:rPr>
              <a:t>随堂演练</a:t>
            </a:r>
            <a:r>
              <a:rPr lang="en-US" altLang="zh-CN" sz="2400">
                <a:latin typeface="微软雅黑" panose="020B0503020204020204" charset="-122"/>
                <a:ea typeface="微软雅黑" panose="020B0503020204020204" charset="-122"/>
              </a:rPr>
              <a:t>3</a:t>
            </a:r>
            <a:endParaRPr lang="en-US" altLang="zh-CN" sz="2400">
              <a:latin typeface="微软雅黑" panose="020B0503020204020204" charset="-122"/>
              <a:ea typeface="微软雅黑" panose="020B050302020402020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p>
            <a:pPr marL="0" indent="0">
              <a:buNone/>
            </a:pPr>
            <a:r>
              <a:rPr lang="zh-CN" altLang="en-US" sz="3200" b="1" spc="200">
                <a:latin typeface="宋体" panose="02010600030101010101" pitchFamily="2" charset="-122"/>
                <a:ea typeface="宋体" panose="02010600030101010101" pitchFamily="2" charset="-122"/>
                <a:sym typeface="微软雅黑" panose="020B0503020204020204" charset="-122"/>
              </a:rPr>
              <a:t>参考答案：</a:t>
            </a:r>
            <a:endParaRPr lang="en-US" altLang="zh-CN" sz="3200" b="1" spc="200">
              <a:latin typeface="宋体" panose="02010600030101010101" pitchFamily="2" charset="-122"/>
              <a:ea typeface="宋体" panose="02010600030101010101" pitchFamily="2" charset="-122"/>
              <a:sym typeface="微软雅黑" panose="020B0503020204020204" charset="-122"/>
            </a:endParaRPr>
          </a:p>
          <a:p>
            <a:pPr marL="0" indent="0">
              <a:buNone/>
            </a:pPr>
            <a:r>
              <a:rPr lang="en-US" altLang="zh-CN" sz="3200" b="1" spc="200">
                <a:latin typeface="宋体" panose="02010600030101010101" pitchFamily="2" charset="-122"/>
                <a:ea typeface="宋体" panose="02010600030101010101" pitchFamily="2" charset="-122"/>
                <a:sym typeface="微软雅黑" panose="020B0503020204020204" charset="-122"/>
              </a:rPr>
              <a:t>    </a:t>
            </a:r>
            <a:r>
              <a:rPr lang="zh-CN" altLang="en-US" sz="3200" b="1" spc="200">
                <a:latin typeface="宋体" panose="02010600030101010101" pitchFamily="2" charset="-122"/>
                <a:ea typeface="宋体" panose="02010600030101010101" pitchFamily="2" charset="-122"/>
                <a:sym typeface="微软雅黑" panose="020B0503020204020204" charset="-122"/>
              </a:rPr>
              <a:t>成才当立志不移。勾践立志复仇，卧薪尝胆三年，发愤图强最终打败吴国；27岁的苏洵立志成才，昼夜不息地苦读，终成为唐宋八大家之一；王冕立志传神画荷，不分昼夜地绘画，终成为当时著名的画家。古往今来的成功人士，他们能成就辉煌业绩，全在于他们立志不移。</a:t>
            </a:r>
            <a:endParaRPr kumimoji="0" lang="zh-CN" altLang="en-US" sz="3200" b="1" i="0" u="none" strike="noStrike" kern="1200" cap="none" spc="200" normalizeH="0" baseline="0" noProof="1">
              <a:solidFill>
                <a:schemeClr val="tx1">
                  <a:lumMod val="85000"/>
                  <a:lumOff val="15000"/>
                </a:schemeClr>
              </a:solidFill>
              <a:uFillTx/>
              <a:latin typeface="宋体" panose="02010600030101010101" pitchFamily="2" charset="-122"/>
              <a:ea typeface="宋体" panose="02010600030101010101" pitchFamily="2" charset="-122"/>
              <a:cs typeface="+mn-cs"/>
              <a:sym typeface="微软雅黑" panose="020B0503020204020204" charset="-122"/>
            </a:endParaRPr>
          </a:p>
          <a:p>
            <a:pPr marL="0" indent="0">
              <a:buNone/>
            </a:pPr>
            <a:endParaRPr lang="zh-CN" altLang="en-US" sz="3200">
              <a:latin typeface="华文楷体" panose="02010600040101010101" charset="-122"/>
              <a:ea typeface="华文楷体" panose="02010600040101010101" charset="-122"/>
            </a:endParaRPr>
          </a:p>
        </p:txBody>
      </p:sp>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Tree>
    <p:custDataLst>
      <p:tags r:id="rId5"/>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5400" dirty="0">
                <a:solidFill>
                  <a:schemeClr val="accent1"/>
                </a:solidFill>
              </a:rPr>
              <a:t>量文裁例，叙得有理</a:t>
            </a:r>
            <a:endParaRPr lang="zh-CN" altLang="en-US" sz="5400" dirty="0">
              <a:solidFill>
                <a:schemeClr val="accent1"/>
              </a:solidFill>
            </a:endParaRPr>
          </a:p>
        </p:txBody>
      </p:sp>
      <p:sp>
        <p:nvSpPr>
          <p:cNvPr id="12" name="副标题 11"/>
          <p:cNvSpPr>
            <a:spLocks noGrp="1"/>
          </p:cNvSpPr>
          <p:nvPr>
            <p:ph type="subTitle" idx="1"/>
            <p:custDataLst>
              <p:tags r:id="rId2"/>
            </p:custDataLst>
          </p:nvPr>
        </p:nvSpPr>
        <p:spPr>
          <a:xfrm>
            <a:off x="2639579" y="3860559"/>
            <a:ext cx="7216373" cy="664212"/>
          </a:xfrm>
        </p:spPr>
        <p:txBody>
          <a:bodyPr>
            <a:noAutofit/>
          </a:bodyPr>
          <a:p>
            <a:pPr marL="0" indent="0" algn="ctr">
              <a:lnSpc>
                <a:spcPct val="100000"/>
              </a:lnSpc>
              <a:spcBef>
                <a:spcPts val="0"/>
              </a:spcBef>
              <a:spcAft>
                <a:spcPts val="1000"/>
              </a:spcAft>
              <a:buSzPct val="100000"/>
              <a:buNone/>
            </a:pPr>
            <a:r>
              <a:rPr lang="en-US" altLang="zh-CN" sz="4000" dirty="0">
                <a:solidFill>
                  <a:schemeClr val="dk1">
                    <a:lumMod val="85000"/>
                    <a:lumOff val="15000"/>
                  </a:schemeClr>
                </a:solidFill>
              </a:rPr>
              <a:t>——议论文如何叙述</a:t>
            </a:r>
            <a:r>
              <a:rPr lang="zh-CN" altLang="en-US" sz="4000" dirty="0">
                <a:solidFill>
                  <a:schemeClr val="dk1">
                    <a:lumMod val="85000"/>
                    <a:lumOff val="15000"/>
                  </a:schemeClr>
                </a:solidFill>
              </a:rPr>
              <a:t>例</a:t>
            </a:r>
            <a:endParaRPr lang="zh-CN" altLang="en-US" sz="4000" dirty="0">
              <a:solidFill>
                <a:schemeClr val="dk1">
                  <a:lumMod val="85000"/>
                  <a:lumOff val="15000"/>
                </a:schemeClr>
              </a:solidFill>
            </a:endParaRPr>
          </a:p>
        </p:txBody>
      </p:sp>
    </p:spTree>
    <p:custDataLst>
      <p:tags r:id="rId3"/>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4"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pic>
        <p:nvPicPr>
          <p:cNvPr id="9229" name="Picture 13" descr="水墨"/>
          <p:cNvPicPr>
            <a:picLocks noChangeAspect="1"/>
          </p:cNvPicPr>
          <p:nvPr/>
        </p:nvPicPr>
        <p:blipFill>
          <a:blip r:embed="rId5"/>
          <a:stretch>
            <a:fillRect/>
          </a:stretch>
        </p:blipFill>
        <p:spPr>
          <a:xfrm>
            <a:off x="3505200" y="671195"/>
            <a:ext cx="5627370" cy="452755"/>
          </a:xfrm>
          <a:prstGeom prst="rect">
            <a:avLst/>
          </a:prstGeom>
          <a:noFill/>
          <a:ln w="9525">
            <a:noFill/>
          </a:ln>
        </p:spPr>
      </p:pic>
      <p:grpSp>
        <p:nvGrpSpPr>
          <p:cNvPr id="9" name="组合 8"/>
          <p:cNvGrpSpPr/>
          <p:nvPr/>
        </p:nvGrpSpPr>
        <p:grpSpPr>
          <a:xfrm>
            <a:off x="2759075" y="242570"/>
            <a:ext cx="822325" cy="751205"/>
            <a:chOff x="3816" y="382"/>
            <a:chExt cx="1295" cy="1183"/>
          </a:xfrm>
        </p:grpSpPr>
        <p:pic>
          <p:nvPicPr>
            <p:cNvPr id="3" name="Picture 11" descr="水墨-绿"/>
            <p:cNvPicPr>
              <a:picLocks noChangeAspect="1"/>
            </p:cNvPicPr>
            <p:nvPr/>
          </p:nvPicPr>
          <p:blipFill>
            <a:blip r:embed="rId6"/>
            <a:stretch>
              <a:fillRect/>
            </a:stretch>
          </p:blipFill>
          <p:spPr>
            <a:xfrm>
              <a:off x="3816" y="382"/>
              <a:ext cx="1175" cy="1183"/>
            </a:xfrm>
            <a:prstGeom prst="rect">
              <a:avLst/>
            </a:prstGeom>
            <a:noFill/>
            <a:ln w="9525">
              <a:noFill/>
            </a:ln>
          </p:spPr>
        </p:pic>
        <p:sp>
          <p:nvSpPr>
            <p:cNvPr id="7" name="文本框 6"/>
            <p:cNvSpPr txBox="1"/>
            <p:nvPr>
              <p:custDataLst>
                <p:tags r:id="rId7"/>
              </p:custDataLst>
            </p:nvPr>
          </p:nvSpPr>
          <p:spPr>
            <a:xfrm>
              <a:off x="3963" y="514"/>
              <a:ext cx="1148" cy="919"/>
            </a:xfrm>
            <a:prstGeom prst="rect">
              <a:avLst/>
            </a:prstGeom>
            <a:noFill/>
          </p:spPr>
          <p:txBody>
            <a:bodyPr wrap="square" rtlCol="0">
              <a:spAutoFit/>
            </a:bodyPr>
            <a:lstStyle/>
            <a:p>
              <a:r>
                <a:rPr lang="zh-CN" altLang="en-US" sz="3200" b="1">
                  <a:solidFill>
                    <a:schemeClr val="dk1"/>
                  </a:solidFill>
                  <a:latin typeface="微软雅黑" panose="020B0503020204020204" charset="-122"/>
                  <a:ea typeface="微软雅黑" panose="020B0503020204020204" charset="-122"/>
                </a:rPr>
                <a:t>一</a:t>
              </a:r>
              <a:endParaRPr lang="zh-CN" altLang="en-US" sz="3200" b="1">
                <a:solidFill>
                  <a:schemeClr val="dk1"/>
                </a:solidFill>
                <a:latin typeface="微软雅黑" panose="020B0503020204020204" charset="-122"/>
                <a:ea typeface="微软雅黑" panose="020B0503020204020204" charset="-122"/>
              </a:endParaRPr>
            </a:p>
          </p:txBody>
        </p:sp>
      </p:grpSp>
      <p:sp>
        <p:nvSpPr>
          <p:cNvPr id="10" name="文本框 9"/>
          <p:cNvSpPr txBox="1"/>
          <p:nvPr/>
        </p:nvSpPr>
        <p:spPr>
          <a:xfrm>
            <a:off x="3581400" y="242570"/>
            <a:ext cx="6428105" cy="583565"/>
          </a:xfrm>
          <a:prstGeom prst="rect">
            <a:avLst/>
          </a:prstGeom>
          <a:noFill/>
        </p:spPr>
        <p:txBody>
          <a:bodyPr wrap="square" rtlCol="0">
            <a:spAutoFit/>
          </a:bodyPr>
          <a:lstStyle/>
          <a:p>
            <a:r>
              <a:rPr lang="zh-CN" altLang="en-US" sz="3200" b="1">
                <a:solidFill>
                  <a:schemeClr val="accent1"/>
                </a:solidFill>
                <a:latin typeface="微软雅黑" panose="020B0503020204020204" charset="-122"/>
                <a:ea typeface="微软雅黑" panose="020B0503020204020204" charset="-122"/>
                <a:cs typeface="微软雅黑" panose="020B0503020204020204" charset="-122"/>
                <a:sym typeface="+mn-ea"/>
              </a:rPr>
              <a:t>考点阐释</a:t>
            </a:r>
            <a:r>
              <a:rPr lang="en-US" altLang="zh-CN" sz="3200" b="1">
                <a:solidFill>
                  <a:schemeClr val="accent1"/>
                </a:solidFill>
                <a:latin typeface="微软雅黑" panose="020B0503020204020204" charset="-122"/>
                <a:ea typeface="微软雅黑" panose="020B0503020204020204" charset="-122"/>
                <a:cs typeface="微软雅黑" panose="020B0503020204020204" charset="-122"/>
                <a:sym typeface="+mn-ea"/>
              </a:rPr>
              <a:t>——</a:t>
            </a:r>
            <a:r>
              <a:rPr lang="zh-CN" altLang="en-US" sz="3200" b="1">
                <a:solidFill>
                  <a:schemeClr val="accent1"/>
                </a:solidFill>
                <a:latin typeface="微软雅黑" panose="020B0503020204020204" charset="-122"/>
                <a:ea typeface="微软雅黑" panose="020B0503020204020204" charset="-122"/>
                <a:cs typeface="微软雅黑" panose="020B0503020204020204" charset="-122"/>
              </a:rPr>
              <a:t>议论文的“叙”</a:t>
            </a:r>
            <a:endParaRPr lang="zh-CN" altLang="en-US" sz="32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264160" y="1447165"/>
            <a:ext cx="11325860" cy="4076700"/>
          </a:xfrm>
          <a:prstGeom prst="rect">
            <a:avLst/>
          </a:prstGeom>
          <a:solidFill>
            <a:schemeClr val="bg1">
              <a:alpha val="26000"/>
            </a:schemeClr>
          </a:solidFill>
        </p:spPr>
        <p:txBody>
          <a:bodyPr wrap="square" rtlCol="0">
            <a:spAutoFit/>
          </a:bodyPr>
          <a:lstStyle/>
          <a:p>
            <a:pPr>
              <a:lnSpc>
                <a:spcPct val="90000"/>
              </a:lnSpc>
            </a:pPr>
            <a:r>
              <a:rPr lang="en-US" sz="3600" b="1">
                <a:solidFill>
                  <a:schemeClr val="dk1"/>
                </a:solidFill>
                <a:latin typeface="华文楷体" panose="02010600040101010101" charset="-122"/>
                <a:ea typeface="华文楷体" panose="02010600040101010101" charset="-122"/>
                <a:cs typeface="华文楷体" panose="02010600040101010101" charset="-122"/>
              </a:rPr>
              <a:t>       </a:t>
            </a:r>
            <a:r>
              <a:rPr lang="en-US" sz="3600" b="1">
                <a:sym typeface="+mn-ea"/>
              </a:rPr>
              <a:t>    </a:t>
            </a:r>
            <a:r>
              <a:rPr lang="zh-CN" altLang="en-US" sz="3600" b="1" dirty="0">
                <a:solidFill>
                  <a:srgbClr val="FF0000"/>
                </a:solidFill>
                <a:ea typeface="黑体" panose="02010609060101010101" charset="-122"/>
                <a:sym typeface="+mn-ea"/>
              </a:rPr>
              <a:t>议论文</a:t>
            </a:r>
            <a:r>
              <a:rPr lang="zh-CN" altLang="en-US" sz="3600" b="1" dirty="0">
                <a:ea typeface="黑体" panose="02010609060101010101" charset="-122"/>
                <a:sym typeface="+mn-ea"/>
              </a:rPr>
              <a:t>的“叙”不同于</a:t>
            </a:r>
            <a:r>
              <a:rPr lang="zh-CN" altLang="en-US" sz="3600" b="1" dirty="0">
                <a:solidFill>
                  <a:srgbClr val="FF0000"/>
                </a:solidFill>
                <a:ea typeface="黑体" panose="02010609060101010101" charset="-122"/>
                <a:sym typeface="+mn-ea"/>
              </a:rPr>
              <a:t>记叙文</a:t>
            </a:r>
            <a:r>
              <a:rPr lang="zh-CN" altLang="en-US" sz="3600" b="1" dirty="0">
                <a:ea typeface="黑体" panose="02010609060101010101" charset="-122"/>
                <a:sym typeface="+mn-ea"/>
              </a:rPr>
              <a:t>的“叙”。它具有论证性功能，是运用现有的已被证实了的材料，论证中心论点的正确可靠。一般说它没有</a:t>
            </a:r>
            <a:r>
              <a:rPr lang="zh-CN" altLang="en-US" sz="3600" b="1" dirty="0">
                <a:solidFill>
                  <a:srgbClr val="0000CC"/>
                </a:solidFill>
                <a:ea typeface="黑体" panose="02010609060101010101" charset="-122"/>
                <a:sym typeface="+mn-ea"/>
              </a:rPr>
              <a:t>叙写事物，塑造形象</a:t>
            </a:r>
            <a:r>
              <a:rPr lang="zh-CN" altLang="en-US" sz="3600" b="1" dirty="0">
                <a:ea typeface="黑体" panose="02010609060101010101" charset="-122"/>
                <a:sym typeface="+mn-ea"/>
              </a:rPr>
              <a:t>的任务，所以不必像记叙文那样具有形象，也不必完完整整。</a:t>
            </a:r>
            <a:r>
              <a:rPr lang="zh-CN" altLang="en-US" sz="3600" b="1" dirty="0">
                <a:solidFill>
                  <a:srgbClr val="FF0000"/>
                </a:solidFill>
                <a:ea typeface="黑体" panose="02010609060101010101" charset="-122"/>
                <a:sym typeface="+mn-ea"/>
              </a:rPr>
              <a:t>“叙事”是为了“喻理”。</a:t>
            </a:r>
            <a:endParaRPr lang="zh-CN" altLang="en-US" sz="3600" b="1" dirty="0">
              <a:solidFill>
                <a:srgbClr val="FF0000"/>
              </a:solidFill>
              <a:ea typeface="黑体" panose="02010609060101010101" charset="-122"/>
              <a:sym typeface="+mn-ea"/>
            </a:endParaRPr>
          </a:p>
          <a:p>
            <a:pPr>
              <a:lnSpc>
                <a:spcPct val="90000"/>
              </a:lnSpc>
            </a:pPr>
            <a:endParaRPr lang="zh-CN" altLang="en-US" sz="3600" b="1" dirty="0">
              <a:solidFill>
                <a:srgbClr val="FF0000"/>
              </a:solidFill>
              <a:ea typeface="黑体" panose="02010609060101010101" charset="-122"/>
              <a:sym typeface="+mn-ea"/>
            </a:endParaRPr>
          </a:p>
          <a:p>
            <a:pPr>
              <a:lnSpc>
                <a:spcPct val="90000"/>
              </a:lnSpc>
            </a:pPr>
            <a:r>
              <a:rPr lang="zh-CN" altLang="en-US" sz="3600" b="1" dirty="0">
                <a:ea typeface="黑体" panose="02010609060101010101" charset="-122"/>
                <a:sym typeface="+mn-ea"/>
              </a:rPr>
              <a:t>　　议论文有时也作比较具体的叙述，但它仍有一定的限制，一般</a:t>
            </a:r>
            <a:r>
              <a:rPr lang="zh-CN" altLang="en-US" sz="3600" b="1" dirty="0">
                <a:solidFill>
                  <a:srgbClr val="FF0000"/>
                </a:solidFill>
                <a:ea typeface="黑体" panose="02010609060101010101" charset="-122"/>
                <a:sym typeface="+mn-ea"/>
              </a:rPr>
              <a:t>不作</a:t>
            </a:r>
            <a:r>
              <a:rPr lang="zh-CN" altLang="en-US" sz="3600" b="1" dirty="0">
                <a:ea typeface="黑体" panose="02010609060101010101" charset="-122"/>
                <a:sym typeface="+mn-ea"/>
              </a:rPr>
              <a:t>绘声绘色的</a:t>
            </a:r>
            <a:r>
              <a:rPr lang="zh-CN" altLang="en-US" sz="3600" b="1" dirty="0">
                <a:solidFill>
                  <a:srgbClr val="FF0000"/>
                </a:solidFill>
                <a:ea typeface="黑体" panose="02010609060101010101" charset="-122"/>
                <a:sym typeface="+mn-ea"/>
              </a:rPr>
              <a:t>描写</a:t>
            </a:r>
            <a:r>
              <a:rPr lang="zh-CN" altLang="en-US" sz="3600" b="1" dirty="0">
                <a:ea typeface="黑体" panose="02010609060101010101" charset="-122"/>
                <a:sym typeface="+mn-ea"/>
              </a:rPr>
              <a:t>，叙到足以喻理即止。</a:t>
            </a:r>
            <a:endParaRPr lang="zh-CN" altLang="en-US" sz="3600" b="1" dirty="0">
              <a:solidFill>
                <a:schemeClr val="dk1"/>
              </a:solidFill>
              <a:latin typeface="华文楷体" panose="02010600040101010101" charset="-122"/>
              <a:ea typeface="华文楷体" panose="02010600040101010101" charset="-122"/>
              <a:cs typeface="华文楷体" panose="02010600040101010101" charset="-122"/>
              <a:sym typeface="+mn-ea"/>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9"/>
                                        </p:tgtEl>
                                        <p:attrNameLst>
                                          <p:attrName>r</p:attrName>
                                        </p:attrNameLst>
                                      </p:cBhvr>
                                    </p:animRot>
                                  </p:childTnLst>
                                </p:cTn>
                              </p:par>
                              <p:par>
                                <p:cTn id="7" presetID="12" presetClass="entr" presetSubtype="8" fill="hold" nodeType="withEffect">
                                  <p:stCondLst>
                                    <p:cond delay="0"/>
                                  </p:stCondLst>
                                  <p:childTnLst>
                                    <p:set>
                                      <p:cBhvr>
                                        <p:cTn id="8" dur="1" fill="hold">
                                          <p:stCondLst>
                                            <p:cond delay="0"/>
                                          </p:stCondLst>
                                        </p:cTn>
                                        <p:tgtEl>
                                          <p:spTgt spid="9229"/>
                                        </p:tgtEl>
                                        <p:attrNameLst>
                                          <p:attrName>style.visibility</p:attrName>
                                        </p:attrNameLst>
                                      </p:cBhvr>
                                      <p:to>
                                        <p:strVal val="visible"/>
                                      </p:to>
                                    </p:set>
                                    <p:animEffect transition="in" filter="slide(fromLeft)">
                                      <p:cBhvr>
                                        <p:cTn id="9" dur="500"/>
                                        <p:tgtEl>
                                          <p:spTgt spid="9229"/>
                                        </p:tgtEl>
                                      </p:cBhvr>
                                    </p:animEffect>
                                  </p:childTnLst>
                                </p:cTn>
                              </p:par>
                              <p:par>
                                <p:cTn id="10" presetID="24"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
        <p:nvSpPr>
          <p:cNvPr id="3" name="内容占位符 2"/>
          <p:cNvSpPr>
            <a:spLocks noGrp="1"/>
          </p:cNvSpPr>
          <p:nvPr>
            <p:ph idx="4294967295"/>
            <p:custDataLst>
              <p:tags r:id="rId5"/>
            </p:custDataLst>
          </p:nvPr>
        </p:nvSpPr>
        <p:spPr>
          <a:xfrm>
            <a:off x="407035" y="764540"/>
            <a:ext cx="11476990" cy="5582285"/>
          </a:xfrm>
          <a:solidFill>
            <a:schemeClr val="lt1">
              <a:alpha val="23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lvl1pPr marL="342900" indent="-342900" algn="l" rtl="0" fontAlgn="base">
              <a:spcBef>
                <a:spcPct val="20000"/>
              </a:spcBef>
              <a:spcAft>
                <a:spcPct val="0"/>
              </a:spcAft>
              <a:buChar char="•"/>
              <a:defRPr sz="3200">
                <a:solidFill>
                  <a:schemeClr val="dk1"/>
                </a:solidFill>
                <a:latin typeface="+mn-lt"/>
                <a:ea typeface="+mn-ea"/>
                <a:cs typeface="+mn-cs"/>
              </a:defRPr>
            </a:lvl1pPr>
            <a:lvl2pPr marL="742950" indent="-285750" algn="l" rtl="0" fontAlgn="base">
              <a:spcBef>
                <a:spcPct val="20000"/>
              </a:spcBef>
              <a:spcAft>
                <a:spcPct val="0"/>
              </a:spcAft>
              <a:buChar char="–"/>
              <a:defRPr sz="2800">
                <a:solidFill>
                  <a:schemeClr val="dk1"/>
                </a:solidFill>
                <a:latin typeface="+mn-lt"/>
                <a:ea typeface="+mn-ea"/>
              </a:defRPr>
            </a:lvl2pPr>
            <a:lvl3pPr marL="1143000" indent="-228600" algn="l" rtl="0" fontAlgn="base">
              <a:spcBef>
                <a:spcPct val="20000"/>
              </a:spcBef>
              <a:spcAft>
                <a:spcPct val="0"/>
              </a:spcAft>
              <a:buChar char="•"/>
              <a:defRPr sz="2400">
                <a:solidFill>
                  <a:schemeClr val="dk1"/>
                </a:solidFill>
                <a:latin typeface="+mn-lt"/>
                <a:ea typeface="+mn-ea"/>
              </a:defRPr>
            </a:lvl3pPr>
            <a:lvl4pPr marL="1600200" indent="-228600" algn="l" rtl="0" fontAlgn="base">
              <a:spcBef>
                <a:spcPct val="20000"/>
              </a:spcBef>
              <a:spcAft>
                <a:spcPct val="0"/>
              </a:spcAft>
              <a:buChar char="–"/>
              <a:defRPr sz="2000">
                <a:solidFill>
                  <a:schemeClr val="dk1"/>
                </a:solidFill>
                <a:latin typeface="+mn-lt"/>
                <a:ea typeface="+mn-ea"/>
              </a:defRPr>
            </a:lvl4pPr>
            <a:lvl5pPr marL="2057400" indent="-228600" algn="l" rtl="0" fontAlgn="base">
              <a:spcBef>
                <a:spcPct val="20000"/>
              </a:spcBef>
              <a:spcAft>
                <a:spcPct val="0"/>
              </a:spcAft>
              <a:buChar char="»"/>
              <a:defRPr sz="2000">
                <a:solidFill>
                  <a:schemeClr val="dk1"/>
                </a:solidFill>
                <a:latin typeface="+mn-lt"/>
                <a:ea typeface="+mn-ea"/>
              </a:defRPr>
            </a:lvl5pPr>
            <a:lvl6pPr marL="2514600" indent="-228600" algn="l" rtl="0" fontAlgn="base">
              <a:spcBef>
                <a:spcPct val="20000"/>
              </a:spcBef>
              <a:spcAft>
                <a:spcPct val="0"/>
              </a:spcAft>
              <a:buChar char="»"/>
              <a:defRPr sz="2000">
                <a:solidFill>
                  <a:schemeClr val="dk1"/>
                </a:solidFill>
                <a:latin typeface="+mn-lt"/>
                <a:ea typeface="+mn-ea"/>
              </a:defRPr>
            </a:lvl6pPr>
            <a:lvl7pPr marL="2971800" indent="-228600" algn="l" rtl="0" fontAlgn="base">
              <a:spcBef>
                <a:spcPct val="20000"/>
              </a:spcBef>
              <a:spcAft>
                <a:spcPct val="0"/>
              </a:spcAft>
              <a:buChar char="»"/>
              <a:defRPr sz="2000">
                <a:solidFill>
                  <a:schemeClr val="dk1"/>
                </a:solidFill>
                <a:latin typeface="+mn-lt"/>
                <a:ea typeface="+mn-ea"/>
              </a:defRPr>
            </a:lvl7pPr>
            <a:lvl8pPr marL="3429000" indent="-228600" algn="l" rtl="0" fontAlgn="base">
              <a:spcBef>
                <a:spcPct val="20000"/>
              </a:spcBef>
              <a:spcAft>
                <a:spcPct val="0"/>
              </a:spcAft>
              <a:buChar char="»"/>
              <a:defRPr sz="2000">
                <a:solidFill>
                  <a:schemeClr val="dk1"/>
                </a:solidFill>
                <a:latin typeface="+mn-lt"/>
                <a:ea typeface="+mn-ea"/>
              </a:defRPr>
            </a:lvl8pPr>
            <a:lvl9pPr marL="3886200" indent="-228600" algn="l" rtl="0" fontAlgn="base">
              <a:spcBef>
                <a:spcPct val="20000"/>
              </a:spcBef>
              <a:spcAft>
                <a:spcPct val="0"/>
              </a:spcAft>
              <a:buChar char="»"/>
              <a:defRPr sz="2000">
                <a:solidFill>
                  <a:schemeClr val="dk1"/>
                </a:solidFill>
                <a:latin typeface="+mn-lt"/>
                <a:ea typeface="+mn-ea"/>
              </a:defRPr>
            </a:lvl9pPr>
          </a:lstStyle>
          <a:p>
            <a:pPr marL="0" lvl="0" indent="0" algn="l" defTabSz="914400">
              <a:lnSpc>
                <a:spcPct val="120000"/>
              </a:lnSpc>
              <a:buClrTx/>
              <a:buSzTx/>
              <a:buFontTx/>
              <a:buNone/>
            </a:pPr>
            <a:r>
              <a:rPr lang="en-US" altLang="zh-CN" b="1" spc="0" dirty="0" smtClean="0">
                <a:solidFill>
                  <a:schemeClr val="dk1"/>
                </a:solidFill>
                <a:latin typeface="华文楷体" panose="02010600040101010101" charset="-122"/>
                <a:ea typeface="华文楷体" panose="02010600040101010101" charset="-122"/>
                <a:cs typeface="华文楷体" panose="02010600040101010101" charset="-122"/>
                <a:sym typeface="+mn-ea"/>
              </a:rPr>
              <a:t>   </a:t>
            </a:r>
            <a:r>
              <a:rPr lang="en-US" altLang="zh-CN" sz="3600" b="1" spc="0" dirty="0" smtClean="0">
                <a:solidFill>
                  <a:schemeClr val="dk1"/>
                </a:solidFill>
                <a:latin typeface="华文楷体" panose="02010600040101010101" charset="-122"/>
                <a:ea typeface="华文楷体" panose="02010600040101010101" charset="-122"/>
                <a:cs typeface="华文楷体" panose="02010600040101010101" charset="-122"/>
                <a:sym typeface="+mn-ea"/>
              </a:rPr>
              <a:t> </a:t>
            </a:r>
            <a:r>
              <a:rPr lang="zh-CN" altLang="en-US" sz="3600" b="1" spc="0" dirty="0" smtClean="0">
                <a:solidFill>
                  <a:schemeClr val="dk1"/>
                </a:solidFill>
                <a:latin typeface="华文楷体" panose="02010600040101010101" charset="-122"/>
                <a:ea typeface="华文楷体" panose="02010600040101010101" charset="-122"/>
                <a:cs typeface="华文楷体" panose="02010600040101010101" charset="-122"/>
                <a:sym typeface="+mn-ea"/>
              </a:rPr>
              <a:t>(片段二)有的人不能始终如一地崇尚简朴，挥霍无度后是身败名裂的恶果。《悯农》的作者李绅本是体恤民情，感喟民生疾苦的读书人，</a:t>
            </a:r>
            <a:r>
              <a:rPr lang="zh-CN" altLang="en-US" sz="3600" b="1" spc="0" dirty="0" smtClean="0">
                <a:solidFill>
                  <a:srgbClr val="FF0000"/>
                </a:solidFill>
                <a:latin typeface="华文楷体" panose="02010600040101010101" charset="-122"/>
                <a:ea typeface="华文楷体" panose="02010600040101010101" charset="-122"/>
                <a:cs typeface="华文楷体" panose="02010600040101010101" charset="-122"/>
                <a:sym typeface="+mn-ea"/>
              </a:rPr>
              <a:t>本来生活简朴，但在他科举高中并如愿做官后，却摒弃了原先简朴的生活方式，奢靡至极，最终被削官，家财亦耗尽。</a:t>
            </a:r>
            <a:r>
              <a:rPr lang="zh-CN" altLang="en-US" sz="3600" b="1" spc="0" dirty="0" smtClean="0">
                <a:solidFill>
                  <a:schemeClr val="dk1"/>
                </a:solidFill>
                <a:latin typeface="华文楷体" panose="02010600040101010101" charset="-122"/>
                <a:ea typeface="华文楷体" panose="02010600040101010101" charset="-122"/>
                <a:cs typeface="华文楷体" panose="02010600040101010101" charset="-122"/>
                <a:sym typeface="+mn-ea"/>
              </a:rPr>
              <a:t>正如一朵朴素的花能常开不衰，而被纷华侵染了的生命，只能逐渐凋零。简朴如果不能作为原则常住心中，人最终还是会沦为物欲的奴隶。</a:t>
            </a:r>
            <a:endParaRPr lang="zh-CN" altLang="en-US" sz="3600" b="1" spc="0" dirty="0" smtClean="0">
              <a:solidFill>
                <a:schemeClr val="dk1"/>
              </a:solidFill>
              <a:latin typeface="华文楷体" panose="02010600040101010101" charset="-122"/>
              <a:ea typeface="华文楷体" panose="02010600040101010101" charset="-122"/>
              <a:cs typeface="华文楷体" panose="02010600040101010101" charset="-122"/>
              <a:sym typeface="+mn-ea"/>
            </a:endParaRPr>
          </a:p>
        </p:txBody>
      </p:sp>
    </p:spTree>
    <p:custDataLst>
      <p:tags r:id="rId6"/>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5"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pic>
        <p:nvPicPr>
          <p:cNvPr id="9229" name="Picture 13" descr="水墨"/>
          <p:cNvPicPr>
            <a:picLocks noChangeAspect="1"/>
          </p:cNvPicPr>
          <p:nvPr/>
        </p:nvPicPr>
        <p:blipFill>
          <a:blip r:embed="rId5"/>
          <a:stretch>
            <a:fillRect/>
          </a:stretch>
        </p:blipFill>
        <p:spPr>
          <a:xfrm>
            <a:off x="4007485" y="479425"/>
            <a:ext cx="4232275" cy="452755"/>
          </a:xfrm>
          <a:prstGeom prst="rect">
            <a:avLst/>
          </a:prstGeom>
          <a:noFill/>
          <a:ln w="9525">
            <a:noFill/>
          </a:ln>
        </p:spPr>
      </p:pic>
      <p:grpSp>
        <p:nvGrpSpPr>
          <p:cNvPr id="9" name="组合 8"/>
          <p:cNvGrpSpPr/>
          <p:nvPr/>
        </p:nvGrpSpPr>
        <p:grpSpPr>
          <a:xfrm>
            <a:off x="3261360" y="90170"/>
            <a:ext cx="822325" cy="751205"/>
            <a:chOff x="3816" y="382"/>
            <a:chExt cx="1295" cy="1183"/>
          </a:xfrm>
        </p:grpSpPr>
        <p:pic>
          <p:nvPicPr>
            <p:cNvPr id="3" name="Picture 11" descr="水墨-绿"/>
            <p:cNvPicPr>
              <a:picLocks noChangeAspect="1"/>
            </p:cNvPicPr>
            <p:nvPr/>
          </p:nvPicPr>
          <p:blipFill>
            <a:blip r:embed="rId6"/>
            <a:stretch>
              <a:fillRect/>
            </a:stretch>
          </p:blipFill>
          <p:spPr>
            <a:xfrm>
              <a:off x="3816" y="382"/>
              <a:ext cx="1175" cy="1183"/>
            </a:xfrm>
            <a:prstGeom prst="rect">
              <a:avLst/>
            </a:prstGeom>
            <a:noFill/>
            <a:ln w="9525">
              <a:noFill/>
            </a:ln>
          </p:spPr>
        </p:pic>
        <p:sp>
          <p:nvSpPr>
            <p:cNvPr id="7" name="文本框 6"/>
            <p:cNvSpPr txBox="1"/>
            <p:nvPr>
              <p:custDataLst>
                <p:tags r:id="rId7"/>
              </p:custDataLst>
            </p:nvPr>
          </p:nvSpPr>
          <p:spPr>
            <a:xfrm>
              <a:off x="3963" y="514"/>
              <a:ext cx="1148" cy="919"/>
            </a:xfrm>
            <a:prstGeom prst="rect">
              <a:avLst/>
            </a:prstGeom>
            <a:noFill/>
          </p:spPr>
          <p:txBody>
            <a:bodyPr wrap="square" rtlCol="0">
              <a:spAutoFit/>
            </a:bodyPr>
            <a:lstStyle/>
            <a:p>
              <a:r>
                <a:rPr lang="zh-CN" altLang="en-US" sz="3200" b="1">
                  <a:solidFill>
                    <a:schemeClr val="dk1"/>
                  </a:solidFill>
                  <a:latin typeface="微软雅黑" panose="020B0503020204020204" charset="-122"/>
                  <a:ea typeface="微软雅黑" panose="020B0503020204020204" charset="-122"/>
                </a:rPr>
                <a:t>二</a:t>
              </a:r>
              <a:endParaRPr lang="zh-CN" altLang="en-US" sz="3200" b="1">
                <a:solidFill>
                  <a:schemeClr val="dk1"/>
                </a:solidFill>
                <a:latin typeface="微软雅黑" panose="020B0503020204020204" charset="-122"/>
                <a:ea typeface="微软雅黑" panose="020B0503020204020204" charset="-122"/>
              </a:endParaRPr>
            </a:p>
          </p:txBody>
        </p:sp>
      </p:grpSp>
      <p:sp>
        <p:nvSpPr>
          <p:cNvPr id="10" name="文本框 9"/>
          <p:cNvSpPr txBox="1"/>
          <p:nvPr/>
        </p:nvSpPr>
        <p:spPr>
          <a:xfrm>
            <a:off x="4084320" y="90170"/>
            <a:ext cx="4231640" cy="583565"/>
          </a:xfrm>
          <a:prstGeom prst="rect">
            <a:avLst/>
          </a:prstGeom>
          <a:noFill/>
        </p:spPr>
        <p:txBody>
          <a:bodyPr wrap="square" rtlCol="0">
            <a:spAutoFit/>
          </a:bodyPr>
          <a:lstStyle/>
          <a:p>
            <a:r>
              <a:rPr lang="zh-CN" altLang="en-US" sz="3200" b="1">
                <a:solidFill>
                  <a:schemeClr val="accent1"/>
                </a:solidFill>
                <a:latin typeface="微软雅黑" panose="020B0503020204020204" charset="-122"/>
                <a:ea typeface="微软雅黑" panose="020B0503020204020204" charset="-122"/>
                <a:cs typeface="微软雅黑" panose="020B0503020204020204" charset="-122"/>
              </a:rPr>
              <a:t>析例</a:t>
            </a:r>
            <a:r>
              <a:rPr lang="en-US" altLang="zh-CN" sz="3200" b="1">
                <a:solidFill>
                  <a:schemeClr val="accent1"/>
                </a:solidFill>
                <a:latin typeface="微软雅黑" panose="020B0503020204020204" charset="-122"/>
                <a:ea typeface="微软雅黑" panose="020B0503020204020204" charset="-122"/>
                <a:cs typeface="微软雅黑" panose="020B0503020204020204" charset="-122"/>
              </a:rPr>
              <a:t>——</a:t>
            </a:r>
            <a:r>
              <a:rPr lang="zh-CN" altLang="en-US" sz="3200" b="1">
                <a:solidFill>
                  <a:schemeClr val="accent1"/>
                </a:solidFill>
                <a:latin typeface="微软雅黑" panose="020B0503020204020204" charset="-122"/>
                <a:ea typeface="微软雅黑" panose="020B0503020204020204" charset="-122"/>
                <a:cs typeface="微软雅黑" panose="020B0503020204020204" charset="-122"/>
              </a:rPr>
              <a:t>叙例的原则</a:t>
            </a:r>
            <a:endParaRPr lang="zh-CN" altLang="en-US" sz="32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custDataLst>
              <p:tags r:id="rId8"/>
            </p:custDataLst>
          </p:nvPr>
        </p:nvSpPr>
        <p:spPr>
          <a:xfrm>
            <a:off x="486410" y="833755"/>
            <a:ext cx="10663555" cy="953135"/>
          </a:xfrm>
          <a:prstGeom prst="rect">
            <a:avLst/>
          </a:prstGeom>
          <a:noFill/>
        </p:spPr>
        <p:txBody>
          <a:bodyPr wrap="square" rtlCol="0">
            <a:spAutoFit/>
          </a:bodyPr>
          <a:lstStyle/>
          <a:p>
            <a:pPr>
              <a:lnSpc>
                <a:spcPct val="100000"/>
              </a:lnSpc>
            </a:pPr>
            <a:r>
              <a:rPr lang="en-US" sz="2800" b="1">
                <a:solidFill>
                  <a:schemeClr val="dk1"/>
                </a:solidFill>
                <a:latin typeface="华文楷体" panose="02010600040101010101" charset="-122"/>
                <a:ea typeface="华文楷体" panose="02010600040101010101" charset="-122"/>
                <a:cs typeface="华文楷体" panose="02010600040101010101" charset="-122"/>
              </a:rPr>
              <a:t>    </a:t>
            </a:r>
            <a:r>
              <a:rPr lang="zh-CN" altLang="en-US" sz="2800" b="1">
                <a:solidFill>
                  <a:schemeClr val="dk1"/>
                </a:solidFill>
                <a:latin typeface="华文楷体" panose="02010600040101010101" charset="-122"/>
                <a:ea typeface="华文楷体" panose="02010600040101010101" charset="-122"/>
                <a:cs typeface="华文楷体" panose="02010600040101010101" charset="-122"/>
              </a:rPr>
              <a:t>阅读</a:t>
            </a:r>
            <a:r>
              <a:rPr sz="2800" b="1">
                <a:solidFill>
                  <a:schemeClr val="dk1"/>
                </a:solidFill>
                <a:latin typeface="华文楷体" panose="02010600040101010101" charset="-122"/>
                <a:ea typeface="华文楷体" panose="02010600040101010101" charset="-122"/>
                <a:cs typeface="华文楷体" panose="02010600040101010101" charset="-122"/>
              </a:rPr>
              <a:t>下面两个语段，说说要论证“远大的目标要与实际行动结合才能成功”这一论点时，哪个语段合适一些？为什么？</a:t>
            </a:r>
            <a:endParaRPr sz="2800" b="1">
              <a:solidFill>
                <a:schemeClr val="dk1"/>
              </a:solidFill>
              <a:latin typeface="华文楷体" panose="02010600040101010101" charset="-122"/>
              <a:ea typeface="华文楷体" panose="02010600040101010101" charset="-122"/>
              <a:cs typeface="华文楷体" panose="02010600040101010101" charset="-122"/>
            </a:endParaRPr>
          </a:p>
        </p:txBody>
      </p:sp>
      <p:sp>
        <p:nvSpPr>
          <p:cNvPr id="2" name="文本框 1"/>
          <p:cNvSpPr txBox="1"/>
          <p:nvPr>
            <p:custDataLst>
              <p:tags r:id="rId9"/>
            </p:custDataLst>
          </p:nvPr>
        </p:nvSpPr>
        <p:spPr>
          <a:xfrm>
            <a:off x="407670" y="1806575"/>
            <a:ext cx="11149330" cy="4420870"/>
          </a:xfrm>
          <a:prstGeom prst="rect">
            <a:avLst/>
          </a:prstGeom>
          <a:solidFill>
            <a:schemeClr val="lt1">
              <a:alpha val="57000"/>
            </a:schemeClr>
          </a:solidFill>
          <a:ln w="19050">
            <a:solidFill>
              <a:srgbClr val="FF66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10000"/>
              </a:lnSpc>
            </a:pPr>
            <a:r>
              <a:rPr lang="en-US" sz="3200" b="1" dirty="0">
                <a:solidFill>
                  <a:schemeClr val="dk1"/>
                </a:solidFill>
                <a:latin typeface="宋体" panose="02010600030101010101" pitchFamily="2" charset="-122"/>
                <a:ea typeface="宋体" panose="02010600030101010101" pitchFamily="2" charset="-122"/>
                <a:cs typeface="宋体" panose="02010600030101010101" pitchFamily="2" charset="-122"/>
              </a:rPr>
              <a:t>    </a:t>
            </a:r>
            <a:r>
              <a:rPr sz="3200" b="1" dirty="0">
                <a:solidFill>
                  <a:schemeClr val="dk1"/>
                </a:solidFill>
                <a:latin typeface="宋体" panose="02010600030101010101" pitchFamily="2" charset="-122"/>
                <a:ea typeface="宋体" panose="02010600030101010101" pitchFamily="2" charset="-122"/>
                <a:cs typeface="宋体" panose="02010600030101010101" pitchFamily="2" charset="-122"/>
              </a:rPr>
              <a:t>语段1：勾践被困会稽山时，绝望到几乎自杀的地步，幸有大夫文种进言劝其向夫差示弱，并以西施为饵实行美人计。而夫差骄傲自大，不信忠臣伍子胥的谏言，结果给了勾践喘息的机会。越王勾践以俯首帖耳取得夫差的信任得以回国后，就确立了兴越灭吴的奋斗目标，并坚信这个目标可以实现，他卧薪尝胆，励精图治，坚持不懈，矢志不渝，“十年生聚，十年教训”，富国强兵，苦心人，天不负，终于在公元前473年一举灭掉吴国</a:t>
            </a:r>
            <a:r>
              <a:rPr sz="3200" b="1" dirty="0" smtClean="0">
                <a:solidFill>
                  <a:schemeClr val="dk1"/>
                </a:solidFill>
                <a:latin typeface="宋体" panose="02010600030101010101" pitchFamily="2" charset="-122"/>
                <a:ea typeface="宋体" panose="02010600030101010101" pitchFamily="2" charset="-122"/>
                <a:cs typeface="宋体" panose="02010600030101010101" pitchFamily="2" charset="-122"/>
              </a:rPr>
              <a:t>。</a:t>
            </a:r>
            <a:endParaRPr sz="3200" b="1" dirty="0" smtClean="0">
              <a:solidFill>
                <a:schemeClr val="dk1"/>
              </a:solidFill>
              <a:latin typeface="宋体" panose="02010600030101010101" pitchFamily="2" charset="-122"/>
              <a:ea typeface="宋体" panose="02010600030101010101" pitchFamily="2" charset="-122"/>
              <a:cs typeface="宋体" panose="02010600030101010101" pitchFamily="2" charset="-122"/>
            </a:endParaRPr>
          </a:p>
        </p:txBody>
      </p:sp>
      <p:cxnSp>
        <p:nvCxnSpPr>
          <p:cNvPr id="6" name="直接连接符 5"/>
          <p:cNvCxnSpPr/>
          <p:nvPr/>
        </p:nvCxnSpPr>
        <p:spPr>
          <a:xfrm>
            <a:off x="623342" y="4509254"/>
            <a:ext cx="5156388" cy="0"/>
          </a:xfrm>
          <a:prstGeom prst="line">
            <a:avLst/>
          </a:prstGeom>
          <a:ln w="444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5613" y="5013439"/>
            <a:ext cx="33832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99740" y="5517237"/>
            <a:ext cx="15082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9696" y="6093596"/>
            <a:ext cx="2594519" cy="0"/>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240145" y="1268730"/>
            <a:ext cx="1943735" cy="0"/>
          </a:xfrm>
          <a:prstGeom prst="line">
            <a:avLst/>
          </a:prstGeom>
          <a:ln w="444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759825" y="1340207"/>
            <a:ext cx="15082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71270" y="1700530"/>
            <a:ext cx="864235" cy="0"/>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9"/>
                                        </p:tgtEl>
                                        <p:attrNameLst>
                                          <p:attrName>r</p:attrName>
                                        </p:attrNameLst>
                                      </p:cBhvr>
                                    </p:animRot>
                                  </p:childTnLst>
                                </p:cTn>
                              </p:par>
                              <p:par>
                                <p:cTn id="7" presetID="12" presetClass="entr" presetSubtype="8" fill="hold" nodeType="withEffect">
                                  <p:stCondLst>
                                    <p:cond delay="0"/>
                                  </p:stCondLst>
                                  <p:childTnLst>
                                    <p:set>
                                      <p:cBhvr>
                                        <p:cTn id="8" dur="1" fill="hold">
                                          <p:stCondLst>
                                            <p:cond delay="0"/>
                                          </p:stCondLst>
                                        </p:cTn>
                                        <p:tgtEl>
                                          <p:spTgt spid="9229"/>
                                        </p:tgtEl>
                                        <p:attrNameLst>
                                          <p:attrName>style.visibility</p:attrName>
                                        </p:attrNameLst>
                                      </p:cBhvr>
                                      <p:to>
                                        <p:strVal val="visible"/>
                                      </p:to>
                                    </p:set>
                                    <p:animEffect transition="in" filter="slide(fromLeft)">
                                      <p:cBhvr>
                                        <p:cTn id="9" dur="500"/>
                                        <p:tgtEl>
                                          <p:spTgt spid="9229"/>
                                        </p:tgtEl>
                                      </p:cBhvr>
                                    </p:animEffect>
                                  </p:childTnLst>
                                </p:cTn>
                              </p:par>
                              <p:par>
                                <p:cTn id="10" presetID="24"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to="" calcmode="lin" valueType="num">
                                      <p:cBhvr>
                                        <p:cTn id="27" dur="1" fill="hold"/>
                                        <p:tgtEl>
                                          <p:spTgt spid="12"/>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to="" calcmode="lin" valueType="num">
                                      <p:cBhvr>
                                        <p:cTn id="32" dur="1" fill="hold"/>
                                        <p:tgtEl>
                                          <p:spTgt spid="13"/>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to="" calcmode="lin" valueType="num">
                                      <p:cBhvr>
                                        <p:cTn id="37" dur="1" fill="hold"/>
                                        <p:tgtEl>
                                          <p:spTgt spid="14"/>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to="" calcmode="lin" valueType="num">
                                      <p:cBhvr>
                                        <p:cTn id="42" dur="1" fill="hold"/>
                                        <p:tgtEl>
                                          <p:spTgt spid="15"/>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to="" calcmode="lin" valueType="num">
                                      <p:cBhvr>
                                        <p:cTn id="47" dur="1" fill="hold"/>
                                        <p:tgtEl>
                                          <p:spTgt spid="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5"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pic>
        <p:nvPicPr>
          <p:cNvPr id="9229" name="Picture 13" descr="水墨"/>
          <p:cNvPicPr>
            <a:picLocks noChangeAspect="1"/>
          </p:cNvPicPr>
          <p:nvPr/>
        </p:nvPicPr>
        <p:blipFill>
          <a:blip r:embed="rId5"/>
          <a:stretch>
            <a:fillRect/>
          </a:stretch>
        </p:blipFill>
        <p:spPr>
          <a:xfrm>
            <a:off x="4007485" y="479425"/>
            <a:ext cx="4232275" cy="452755"/>
          </a:xfrm>
          <a:prstGeom prst="rect">
            <a:avLst/>
          </a:prstGeom>
          <a:noFill/>
          <a:ln w="9525">
            <a:noFill/>
          </a:ln>
        </p:spPr>
      </p:pic>
      <p:grpSp>
        <p:nvGrpSpPr>
          <p:cNvPr id="9" name="组合 8"/>
          <p:cNvGrpSpPr/>
          <p:nvPr/>
        </p:nvGrpSpPr>
        <p:grpSpPr>
          <a:xfrm>
            <a:off x="3261360" y="90170"/>
            <a:ext cx="822325" cy="751205"/>
            <a:chOff x="3816" y="382"/>
            <a:chExt cx="1295" cy="1183"/>
          </a:xfrm>
        </p:grpSpPr>
        <p:pic>
          <p:nvPicPr>
            <p:cNvPr id="3" name="Picture 11" descr="水墨-绿"/>
            <p:cNvPicPr>
              <a:picLocks noChangeAspect="1"/>
            </p:cNvPicPr>
            <p:nvPr/>
          </p:nvPicPr>
          <p:blipFill>
            <a:blip r:embed="rId6"/>
            <a:stretch>
              <a:fillRect/>
            </a:stretch>
          </p:blipFill>
          <p:spPr>
            <a:xfrm>
              <a:off x="3816" y="382"/>
              <a:ext cx="1175" cy="1183"/>
            </a:xfrm>
            <a:prstGeom prst="rect">
              <a:avLst/>
            </a:prstGeom>
            <a:noFill/>
            <a:ln w="9525">
              <a:noFill/>
            </a:ln>
          </p:spPr>
        </p:pic>
        <p:sp>
          <p:nvSpPr>
            <p:cNvPr id="7" name="文本框 6"/>
            <p:cNvSpPr txBox="1"/>
            <p:nvPr>
              <p:custDataLst>
                <p:tags r:id="rId7"/>
              </p:custDataLst>
            </p:nvPr>
          </p:nvSpPr>
          <p:spPr>
            <a:xfrm>
              <a:off x="3963" y="514"/>
              <a:ext cx="1148" cy="919"/>
            </a:xfrm>
            <a:prstGeom prst="rect">
              <a:avLst/>
            </a:prstGeom>
            <a:noFill/>
          </p:spPr>
          <p:txBody>
            <a:bodyPr wrap="square" rtlCol="0">
              <a:spAutoFit/>
            </a:bodyPr>
            <a:lstStyle/>
            <a:p>
              <a:r>
                <a:rPr lang="zh-CN" altLang="en-US" sz="3200" b="1">
                  <a:solidFill>
                    <a:schemeClr val="dk1"/>
                  </a:solidFill>
                  <a:latin typeface="微软雅黑" panose="020B0503020204020204" charset="-122"/>
                  <a:ea typeface="微软雅黑" panose="020B0503020204020204" charset="-122"/>
                </a:rPr>
                <a:t>二</a:t>
              </a:r>
              <a:endParaRPr lang="zh-CN" altLang="en-US" sz="3200" b="1">
                <a:solidFill>
                  <a:schemeClr val="dk1"/>
                </a:solidFill>
                <a:latin typeface="微软雅黑" panose="020B0503020204020204" charset="-122"/>
                <a:ea typeface="微软雅黑" panose="020B0503020204020204" charset="-122"/>
              </a:endParaRPr>
            </a:p>
          </p:txBody>
        </p:sp>
      </p:grpSp>
      <p:sp>
        <p:nvSpPr>
          <p:cNvPr id="10" name="文本框 9"/>
          <p:cNvSpPr txBox="1"/>
          <p:nvPr/>
        </p:nvSpPr>
        <p:spPr>
          <a:xfrm>
            <a:off x="4084320" y="90170"/>
            <a:ext cx="4231640" cy="583565"/>
          </a:xfrm>
          <a:prstGeom prst="rect">
            <a:avLst/>
          </a:prstGeom>
          <a:noFill/>
        </p:spPr>
        <p:txBody>
          <a:bodyPr wrap="square" rtlCol="0">
            <a:spAutoFit/>
          </a:bodyPr>
          <a:lstStyle/>
          <a:p>
            <a:r>
              <a:rPr lang="zh-CN" altLang="en-US" sz="3200" b="1">
                <a:solidFill>
                  <a:schemeClr val="accent1"/>
                </a:solidFill>
                <a:latin typeface="微软雅黑" panose="020B0503020204020204" charset="-122"/>
                <a:ea typeface="微软雅黑" panose="020B0503020204020204" charset="-122"/>
                <a:cs typeface="微软雅黑" panose="020B0503020204020204" charset="-122"/>
              </a:rPr>
              <a:t>析例</a:t>
            </a:r>
            <a:r>
              <a:rPr lang="en-US" altLang="zh-CN" sz="3200" b="1">
                <a:solidFill>
                  <a:schemeClr val="accent1"/>
                </a:solidFill>
                <a:latin typeface="微软雅黑" panose="020B0503020204020204" charset="-122"/>
                <a:ea typeface="微软雅黑" panose="020B0503020204020204" charset="-122"/>
                <a:cs typeface="微软雅黑" panose="020B0503020204020204" charset="-122"/>
              </a:rPr>
              <a:t>——</a:t>
            </a:r>
            <a:r>
              <a:rPr lang="zh-CN" altLang="en-US" sz="3200" b="1">
                <a:solidFill>
                  <a:schemeClr val="accent1"/>
                </a:solidFill>
                <a:latin typeface="微软雅黑" panose="020B0503020204020204" charset="-122"/>
                <a:ea typeface="微软雅黑" panose="020B0503020204020204" charset="-122"/>
                <a:cs typeface="微软雅黑" panose="020B0503020204020204" charset="-122"/>
              </a:rPr>
              <a:t>叙例的原则</a:t>
            </a:r>
            <a:endParaRPr lang="zh-CN" altLang="en-US" sz="32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custDataLst>
              <p:tags r:id="rId8"/>
            </p:custDataLst>
          </p:nvPr>
        </p:nvSpPr>
        <p:spPr>
          <a:xfrm>
            <a:off x="486410" y="833755"/>
            <a:ext cx="10663555" cy="953135"/>
          </a:xfrm>
          <a:prstGeom prst="rect">
            <a:avLst/>
          </a:prstGeom>
          <a:noFill/>
        </p:spPr>
        <p:txBody>
          <a:bodyPr wrap="square" rtlCol="0">
            <a:spAutoFit/>
          </a:bodyPr>
          <a:lstStyle/>
          <a:p>
            <a:pPr>
              <a:lnSpc>
                <a:spcPct val="100000"/>
              </a:lnSpc>
            </a:pPr>
            <a:r>
              <a:rPr lang="en-US" sz="2800" b="1">
                <a:solidFill>
                  <a:schemeClr val="dk1"/>
                </a:solidFill>
                <a:latin typeface="华文楷体" panose="02010600040101010101" charset="-122"/>
                <a:ea typeface="华文楷体" panose="02010600040101010101" charset="-122"/>
                <a:cs typeface="华文楷体" panose="02010600040101010101" charset="-122"/>
              </a:rPr>
              <a:t>    </a:t>
            </a:r>
            <a:r>
              <a:rPr lang="zh-CN" altLang="en-US" sz="2800" b="1">
                <a:solidFill>
                  <a:schemeClr val="dk1"/>
                </a:solidFill>
                <a:latin typeface="华文楷体" panose="02010600040101010101" charset="-122"/>
                <a:ea typeface="华文楷体" panose="02010600040101010101" charset="-122"/>
                <a:cs typeface="华文楷体" panose="02010600040101010101" charset="-122"/>
              </a:rPr>
              <a:t>阅读</a:t>
            </a:r>
            <a:r>
              <a:rPr sz="2800" b="1">
                <a:solidFill>
                  <a:schemeClr val="dk1"/>
                </a:solidFill>
                <a:latin typeface="华文楷体" panose="02010600040101010101" charset="-122"/>
                <a:ea typeface="华文楷体" panose="02010600040101010101" charset="-122"/>
                <a:cs typeface="华文楷体" panose="02010600040101010101" charset="-122"/>
              </a:rPr>
              <a:t>下面两个语段，说说要论证“远大的目标要与实际行动结合才能成功”这一论点时，哪个语段合适一些？为什么？</a:t>
            </a:r>
            <a:endParaRPr sz="2800" b="1">
              <a:solidFill>
                <a:schemeClr val="dk1"/>
              </a:solidFill>
              <a:latin typeface="华文楷体" panose="02010600040101010101" charset="-122"/>
              <a:ea typeface="华文楷体" panose="02010600040101010101" charset="-122"/>
              <a:cs typeface="华文楷体" panose="02010600040101010101" charset="-122"/>
            </a:endParaRPr>
          </a:p>
        </p:txBody>
      </p:sp>
      <p:sp>
        <p:nvSpPr>
          <p:cNvPr id="2" name="文本框 1"/>
          <p:cNvSpPr txBox="1"/>
          <p:nvPr>
            <p:custDataLst>
              <p:tags r:id="rId9"/>
            </p:custDataLst>
          </p:nvPr>
        </p:nvSpPr>
        <p:spPr>
          <a:xfrm>
            <a:off x="291465" y="1804035"/>
            <a:ext cx="11622405" cy="3930650"/>
          </a:xfrm>
          <a:prstGeom prst="rect">
            <a:avLst/>
          </a:prstGeom>
          <a:solidFill>
            <a:schemeClr val="lt1">
              <a:alpha val="57000"/>
            </a:schemeClr>
          </a:solidFill>
          <a:ln w="19050">
            <a:solidFill>
              <a:srgbClr val="FF66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30000"/>
              </a:lnSpc>
            </a:pPr>
            <a:r>
              <a:rPr lang="en-US" sz="3200" b="1" dirty="0">
                <a:solidFill>
                  <a:schemeClr val="dk1"/>
                </a:solidFill>
                <a:latin typeface="宋体" panose="02010600030101010101" pitchFamily="2" charset="-122"/>
                <a:ea typeface="宋体" panose="02010600030101010101" pitchFamily="2" charset="-122"/>
                <a:cs typeface="宋体" panose="02010600030101010101" pitchFamily="2" charset="-122"/>
              </a:rPr>
              <a:t>    </a:t>
            </a:r>
            <a:r>
              <a:rPr sz="3200" b="1" dirty="0">
                <a:solidFill>
                  <a:schemeClr val="dk1"/>
                </a:solidFill>
                <a:latin typeface="宋体" panose="02010600030101010101" pitchFamily="2" charset="-122"/>
                <a:ea typeface="宋体" panose="02010600030101010101" pitchFamily="2" charset="-122"/>
                <a:cs typeface="宋体" panose="02010600030101010101" pitchFamily="2" charset="-122"/>
              </a:rPr>
              <a:t>语</a:t>
            </a:r>
            <a:r>
              <a:rPr sz="3200" b="1" dirty="0">
                <a:latin typeface="宋体" panose="02010600030101010101" pitchFamily="2" charset="-122"/>
                <a:ea typeface="宋体" panose="02010600030101010101" pitchFamily="2" charset="-122"/>
                <a:cs typeface="宋体" panose="02010600030101010101" pitchFamily="2" charset="-122"/>
                <a:sym typeface="+mn-ea"/>
              </a:rPr>
              <a:t>语段2：越王勾践回国之后，就确立了兴越灭吴的奋斗目标，目标是美好的，但道路是艰辛的。为了这一目标，他葬死者、问伤者、吊有忧、贺有喜；为了这一目标，他屈尊下顾、礼贤下士；为了这一目标，他亲自耕作，与百姓同甘共苦。这远大的目标加上长达十年一步一步地行动，终于使他在最后一举歼灭吴国，成就了一代霸业。</a:t>
            </a:r>
            <a:endParaRPr sz="3200" b="1" dirty="0">
              <a:solidFill>
                <a:schemeClr val="dk1"/>
              </a:solidFill>
              <a:latin typeface="宋体" panose="02010600030101010101" pitchFamily="2" charset="-122"/>
              <a:ea typeface="宋体" panose="02010600030101010101" pitchFamily="2" charset="-122"/>
              <a:cs typeface="宋体" panose="02010600030101010101" pitchFamily="2" charset="-122"/>
            </a:endParaRPr>
          </a:p>
        </p:txBody>
      </p:sp>
      <p:cxnSp>
        <p:nvCxnSpPr>
          <p:cNvPr id="6" name="直接连接符 5"/>
          <p:cNvCxnSpPr/>
          <p:nvPr/>
        </p:nvCxnSpPr>
        <p:spPr>
          <a:xfrm>
            <a:off x="6671717" y="2493129"/>
            <a:ext cx="5156388" cy="0"/>
          </a:xfrm>
          <a:prstGeom prst="line">
            <a:avLst/>
          </a:prstGeom>
          <a:ln w="444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07035" y="3789045"/>
            <a:ext cx="44646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11675" y="4364990"/>
            <a:ext cx="47523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86636" y="5661161"/>
            <a:ext cx="2594519" cy="0"/>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240145" y="1268730"/>
            <a:ext cx="1943735" cy="0"/>
          </a:xfrm>
          <a:prstGeom prst="line">
            <a:avLst/>
          </a:prstGeom>
          <a:ln w="444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759825" y="1340207"/>
            <a:ext cx="15082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71270" y="1700530"/>
            <a:ext cx="864235" cy="0"/>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775950" y="3068955"/>
            <a:ext cx="10083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183880" y="3754755"/>
            <a:ext cx="3729990" cy="342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72170" y="5085080"/>
            <a:ext cx="3312160" cy="0"/>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to="" calcmode="lin" valueType="num">
                                      <p:cBhvr>
                                        <p:cTn id="12" dur="1" fill="hold"/>
                                        <p:tgtEl>
                                          <p:spTgt spid="16"/>
                                        </p:tgtEl>
                                      </p:cBhvr>
                                    </p:anim>
                                  </p:childTnLst>
                                </p:cTn>
                              </p:par>
                              <p:par>
                                <p:cTn id="13" presetID="24"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to="" calcmode="lin" valueType="num">
                                      <p:cBhvr>
                                        <p:cTn id="15" dur="1" fill="hold"/>
                                        <p:tgtEl>
                                          <p:spTgt spid="13"/>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 to="" calcmode="lin" valueType="num">
                                      <p:cBhvr>
                                        <p:cTn id="20" dur="1" fill="hold"/>
                                        <p:tgtEl>
                                          <p:spTgt spid="17"/>
                                        </p:tgtEl>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to="" calcmode="lin" valueType="num">
                                      <p:cBhvr>
                                        <p:cTn id="25" dur="1" fill="hold"/>
                                        <p:tgtEl>
                                          <p:spTgt spid="14"/>
                                        </p:tgtEl>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to="" calcmode="lin" valueType="num">
                                      <p:cBhvr>
                                        <p:cTn id="30" dur="1" fill="hold"/>
                                        <p:tgtEl>
                                          <p:spTgt spid="18"/>
                                        </p:tgtEl>
                                      </p:cBhvr>
                                    </p:anim>
                                  </p:childTnLst>
                                </p:cTn>
                              </p:par>
                              <p:par>
                                <p:cTn id="31" presetID="24"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to="" calcmode="lin" valueType="num">
                                      <p:cBhvr>
                                        <p:cTn id="33" dur="1" fill="hold"/>
                                        <p:tgtEl>
                                          <p:spTgt spid="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
        <p:nvSpPr>
          <p:cNvPr id="3" name="内容占位符 2"/>
          <p:cNvSpPr>
            <a:spLocks noGrp="1"/>
          </p:cNvSpPr>
          <p:nvPr>
            <p:ph idx="4294967295"/>
            <p:custDataLst>
              <p:tags r:id="rId5"/>
            </p:custDataLst>
          </p:nvPr>
        </p:nvSpPr>
        <p:spPr>
          <a:xfrm>
            <a:off x="263525" y="188595"/>
            <a:ext cx="11701145" cy="5986780"/>
          </a:xfrm>
          <a:solidFill>
            <a:schemeClr val="bg1">
              <a:alpha val="12000"/>
            </a:schemeClr>
          </a:solidFill>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00000"/>
              </a:lnSpc>
              <a:buNone/>
            </a:pPr>
            <a:r>
              <a:rPr lang="zh-CN" b="1" spc="0" dirty="0">
                <a:latin typeface="华文楷体" panose="02010600040101010101" charset="-122"/>
                <a:ea typeface="华文楷体" panose="02010600040101010101" charset="-122"/>
                <a:cs typeface="华文楷体" panose="02010600040101010101" charset="-122"/>
                <a:sym typeface="+mn-ea"/>
              </a:rPr>
              <a:t>【析例】</a:t>
            </a:r>
            <a:endParaRPr lang="zh-CN" b="1" spc="0" dirty="0">
              <a:latin typeface="华文楷体" panose="02010600040101010101" charset="-122"/>
              <a:ea typeface="华文楷体" panose="02010600040101010101" charset="-122"/>
              <a:cs typeface="华文楷体" panose="02010600040101010101" charset="-122"/>
            </a:endParaRPr>
          </a:p>
          <a:p>
            <a:pPr marL="0" indent="0">
              <a:lnSpc>
                <a:spcPct val="120000"/>
              </a:lnSpc>
              <a:spcBef>
                <a:spcPts val="0"/>
              </a:spcBef>
              <a:buNone/>
            </a:pPr>
            <a:r>
              <a:rPr b="1" spc="0" dirty="0">
                <a:latin typeface="华文楷体" panose="02010600040101010101" charset="-122"/>
                <a:ea typeface="华文楷体" panose="02010600040101010101" charset="-122"/>
                <a:cs typeface="华文楷体" panose="02010600040101010101" charset="-122"/>
                <a:sym typeface="+mn-ea"/>
              </a:rPr>
              <a:t>1、</a:t>
            </a:r>
            <a:r>
              <a:rPr lang="zh-CN" b="1" kern="0" spc="-110" dirty="0">
                <a:solidFill>
                  <a:srgbClr val="FF0000"/>
                </a:solidFill>
                <a:latin typeface="华文楷体" panose="02010600040101010101" charset="-122"/>
                <a:ea typeface="华文楷体" panose="02010600040101010101" charset="-122"/>
                <a:cs typeface="华文楷体" panose="02010600040101010101" charset="-122"/>
                <a:sym typeface="+mn-ea"/>
              </a:rPr>
              <a:t>高度概括，简明扼要</a:t>
            </a:r>
            <a:r>
              <a:rPr b="1" kern="0" spc="-110" dirty="0">
                <a:latin typeface="华文楷体" panose="02010600040101010101" charset="-122"/>
                <a:ea typeface="华文楷体" panose="02010600040101010101" charset="-122"/>
                <a:cs typeface="华文楷体" panose="02010600040101010101" charset="-122"/>
                <a:sym typeface="+mn-ea"/>
              </a:rPr>
              <a:t>：以远大的目标结合实际行动而走向成功的人是勾践而不是夫差，文段2以勾践作为叙事主体，角度选择恰当，叙述笔墨也就更集中，而</a:t>
            </a:r>
            <a:r>
              <a:rPr b="1" kern="0" spc="-110" dirty="0">
                <a:solidFill>
                  <a:srgbClr val="0000CC"/>
                </a:solidFill>
                <a:latin typeface="华文楷体" panose="02010600040101010101" charset="-122"/>
                <a:ea typeface="华文楷体" panose="02010600040101010101" charset="-122"/>
                <a:cs typeface="华文楷体" panose="02010600040101010101" charset="-122"/>
                <a:sym typeface="+mn-ea"/>
              </a:rPr>
              <a:t>文段1</a:t>
            </a:r>
            <a:r>
              <a:rPr b="1" kern="0" spc="-110" dirty="0">
                <a:latin typeface="华文楷体" panose="02010600040101010101" charset="-122"/>
                <a:ea typeface="华文楷体" panose="02010600040101010101" charset="-122"/>
                <a:cs typeface="华文楷体" panose="02010600040101010101" charset="-122"/>
                <a:sym typeface="+mn-ea"/>
              </a:rPr>
              <a:t>分别以夫差和勾践作为叙事主体，叙述笔墨分散，夫差部分的叙述为</a:t>
            </a:r>
            <a:r>
              <a:rPr b="1" kern="0" spc="-110" dirty="0">
                <a:solidFill>
                  <a:srgbClr val="0000CC"/>
                </a:solidFill>
                <a:latin typeface="华文楷体" panose="02010600040101010101" charset="-122"/>
                <a:ea typeface="华文楷体" panose="02010600040101010101" charset="-122"/>
                <a:cs typeface="华文楷体" panose="02010600040101010101" charset="-122"/>
                <a:sym typeface="+mn-ea"/>
              </a:rPr>
              <a:t>多余</a:t>
            </a:r>
            <a:r>
              <a:rPr b="1" kern="0" spc="-110" dirty="0">
                <a:latin typeface="华文楷体" panose="02010600040101010101" charset="-122"/>
                <a:ea typeface="华文楷体" panose="02010600040101010101" charset="-122"/>
                <a:cs typeface="华文楷体" panose="02010600040101010101" charset="-122"/>
                <a:sym typeface="+mn-ea"/>
              </a:rPr>
              <a:t>。</a:t>
            </a:r>
            <a:endParaRPr b="1" kern="0" spc="-110" dirty="0">
              <a:solidFill>
                <a:schemeClr val="tx1"/>
              </a:solidFill>
              <a:latin typeface="华文楷体" panose="02010600040101010101" charset="-122"/>
              <a:ea typeface="华文楷体" panose="02010600040101010101" charset="-122"/>
              <a:cs typeface="华文楷体" panose="02010600040101010101" charset="-122"/>
            </a:endParaRPr>
          </a:p>
          <a:p>
            <a:pPr marL="0" indent="0">
              <a:lnSpc>
                <a:spcPct val="120000"/>
              </a:lnSpc>
              <a:spcBef>
                <a:spcPts val="0"/>
              </a:spcBef>
              <a:buNone/>
            </a:pPr>
            <a:r>
              <a:rPr b="1" kern="0" spc="-110" dirty="0">
                <a:latin typeface="华文楷体" panose="02010600040101010101" charset="-122"/>
                <a:ea typeface="华文楷体" panose="02010600040101010101" charset="-122"/>
                <a:cs typeface="华文楷体" panose="02010600040101010101" charset="-122"/>
                <a:sym typeface="+mn-ea"/>
              </a:rPr>
              <a:t>2、</a:t>
            </a:r>
            <a:r>
              <a:rPr b="1" kern="0" spc="-110" dirty="0">
                <a:solidFill>
                  <a:srgbClr val="FF0000"/>
                </a:solidFill>
                <a:latin typeface="华文楷体" panose="02010600040101010101" charset="-122"/>
                <a:ea typeface="华文楷体" panose="02010600040101010101" charset="-122"/>
                <a:cs typeface="华文楷体" panose="02010600040101010101" charset="-122"/>
                <a:sym typeface="+mn-ea"/>
              </a:rPr>
              <a:t>剪裁合理，重点突出</a:t>
            </a:r>
            <a:r>
              <a:rPr b="1" kern="0" spc="-110" dirty="0">
                <a:latin typeface="华文楷体" panose="02010600040101010101" charset="-122"/>
                <a:ea typeface="华文楷体" panose="02010600040101010101" charset="-122"/>
                <a:cs typeface="华文楷体" panose="02010600040101010101" charset="-122"/>
                <a:sym typeface="+mn-ea"/>
              </a:rPr>
              <a:t>：文段</a:t>
            </a:r>
            <a:r>
              <a:rPr lang="en-US" b="1" kern="0" spc="-110" dirty="0">
                <a:latin typeface="华文楷体" panose="02010600040101010101" charset="-122"/>
                <a:ea typeface="华文楷体" panose="02010600040101010101" charset="-122"/>
                <a:cs typeface="华文楷体" panose="02010600040101010101" charset="-122"/>
                <a:sym typeface="+mn-ea"/>
              </a:rPr>
              <a:t>2</a:t>
            </a:r>
            <a:r>
              <a:rPr b="1" kern="0" spc="-110" dirty="0">
                <a:latin typeface="华文楷体" panose="02010600040101010101" charset="-122"/>
                <a:ea typeface="华文楷体" panose="02010600040101010101" charset="-122"/>
                <a:cs typeface="华文楷体" panose="02010600040101010101" charset="-122"/>
                <a:sym typeface="+mn-ea"/>
              </a:rPr>
              <a:t>的叙述句句落脚在目标与行动之上，而</a:t>
            </a:r>
            <a:r>
              <a:rPr b="1" kern="0" spc="-110" dirty="0">
                <a:solidFill>
                  <a:srgbClr val="0000CC"/>
                </a:solidFill>
                <a:latin typeface="华文楷体" panose="02010600040101010101" charset="-122"/>
                <a:ea typeface="华文楷体" panose="02010600040101010101" charset="-122"/>
                <a:cs typeface="华文楷体" panose="02010600040101010101" charset="-122"/>
                <a:sym typeface="+mn-ea"/>
              </a:rPr>
              <a:t>文段</a:t>
            </a:r>
            <a:r>
              <a:rPr lang="en-US" b="1" kern="0" spc="-110" dirty="0">
                <a:solidFill>
                  <a:srgbClr val="0000CC"/>
                </a:solidFill>
                <a:latin typeface="华文楷体" panose="02010600040101010101" charset="-122"/>
                <a:ea typeface="华文楷体" panose="02010600040101010101" charset="-122"/>
                <a:cs typeface="华文楷体" panose="02010600040101010101" charset="-122"/>
                <a:sym typeface="+mn-ea"/>
              </a:rPr>
              <a:t>1</a:t>
            </a:r>
            <a:r>
              <a:rPr b="1" kern="0" spc="-110" dirty="0">
                <a:solidFill>
                  <a:srgbClr val="0000CC"/>
                </a:solidFill>
                <a:latin typeface="华文楷体" panose="02010600040101010101" charset="-122"/>
                <a:ea typeface="华文楷体" panose="02010600040101010101" charset="-122"/>
                <a:cs typeface="华文楷体" panose="02010600040101010101" charset="-122"/>
                <a:sym typeface="+mn-ea"/>
              </a:rPr>
              <a:t>多点立足</a:t>
            </a:r>
            <a:r>
              <a:rPr b="1" kern="0" spc="-110" dirty="0">
                <a:latin typeface="华文楷体" panose="02010600040101010101" charset="-122"/>
                <a:ea typeface="华文楷体" panose="02010600040101010101" charset="-122"/>
                <a:cs typeface="华文楷体" panose="02010600040101010101" charset="-122"/>
                <a:sym typeface="+mn-ea"/>
              </a:rPr>
              <a:t>，既有目标、行动，也有信念、恒心，甚至还有策略、谏言，因而没有紧扣论点。</a:t>
            </a:r>
            <a:endParaRPr b="1" kern="0" spc="-110" dirty="0">
              <a:latin typeface="华文楷体" panose="02010600040101010101" charset="-122"/>
              <a:ea typeface="华文楷体" panose="02010600040101010101" charset="-122"/>
              <a:cs typeface="华文楷体" panose="02010600040101010101" charset="-122"/>
            </a:endParaRPr>
          </a:p>
          <a:p>
            <a:pPr marL="0" indent="0">
              <a:lnSpc>
                <a:spcPct val="120000"/>
              </a:lnSpc>
              <a:spcBef>
                <a:spcPts val="0"/>
              </a:spcBef>
              <a:buNone/>
            </a:pPr>
            <a:r>
              <a:rPr b="1" kern="0" spc="-110" dirty="0">
                <a:latin typeface="华文楷体" panose="02010600040101010101" charset="-122"/>
                <a:ea typeface="华文楷体" panose="02010600040101010101" charset="-122"/>
                <a:cs typeface="华文楷体" panose="02010600040101010101" charset="-122"/>
                <a:sym typeface="+mn-ea"/>
              </a:rPr>
              <a:t>3、</a:t>
            </a:r>
            <a:r>
              <a:rPr lang="zh-CN" b="1" kern="0" spc="-110" dirty="0">
                <a:solidFill>
                  <a:srgbClr val="FF0000"/>
                </a:solidFill>
                <a:latin typeface="华文楷体" panose="02010600040101010101" charset="-122"/>
                <a:ea typeface="华文楷体" panose="02010600040101010101" charset="-122"/>
                <a:cs typeface="华文楷体" panose="02010600040101010101" charset="-122"/>
                <a:sym typeface="+mn-ea"/>
              </a:rPr>
              <a:t>紧扣论点</a:t>
            </a:r>
            <a:r>
              <a:rPr b="1" kern="0" spc="-110" dirty="0">
                <a:solidFill>
                  <a:srgbClr val="FF0000"/>
                </a:solidFill>
                <a:latin typeface="华文楷体" panose="02010600040101010101" charset="-122"/>
                <a:ea typeface="华文楷体" panose="02010600040101010101" charset="-122"/>
                <a:cs typeface="华文楷体" panose="02010600040101010101" charset="-122"/>
                <a:sym typeface="+mn-ea"/>
              </a:rPr>
              <a:t>，反复强化</a:t>
            </a:r>
            <a:r>
              <a:rPr b="1" kern="0" spc="-110" dirty="0">
                <a:latin typeface="华文楷体" panose="02010600040101010101" charset="-122"/>
                <a:ea typeface="华文楷体" panose="02010600040101010101" charset="-122"/>
                <a:cs typeface="华文楷体" panose="02010600040101010101" charset="-122"/>
                <a:sym typeface="+mn-ea"/>
              </a:rPr>
              <a:t>：文段2“目标”出现6次之多，而行动也很具体的多次体现，而文段1</a:t>
            </a:r>
            <a:r>
              <a:rPr b="1" kern="0" spc="-110" dirty="0">
                <a:solidFill>
                  <a:srgbClr val="0000CC"/>
                </a:solidFill>
                <a:latin typeface="华文楷体" panose="02010600040101010101" charset="-122"/>
                <a:ea typeface="华文楷体" panose="02010600040101010101" charset="-122"/>
                <a:cs typeface="华文楷体" panose="02010600040101010101" charset="-122"/>
                <a:sym typeface="+mn-ea"/>
              </a:rPr>
              <a:t>目标和行动</a:t>
            </a:r>
            <a:r>
              <a:rPr b="1" kern="0" spc="-110" dirty="0">
                <a:latin typeface="华文楷体" panose="02010600040101010101" charset="-122"/>
                <a:ea typeface="华文楷体" panose="02010600040101010101" charset="-122"/>
                <a:cs typeface="华文楷体" panose="02010600040101010101" charset="-122"/>
                <a:sym typeface="+mn-ea"/>
              </a:rPr>
              <a:t>都</a:t>
            </a:r>
            <a:r>
              <a:rPr b="1" kern="0" spc="-110" dirty="0">
                <a:solidFill>
                  <a:srgbClr val="0000CC"/>
                </a:solidFill>
                <a:latin typeface="华文楷体" panose="02010600040101010101" charset="-122"/>
                <a:ea typeface="华文楷体" panose="02010600040101010101" charset="-122"/>
                <a:cs typeface="华文楷体" panose="02010600040101010101" charset="-122"/>
                <a:sym typeface="+mn-ea"/>
              </a:rPr>
              <a:t>出现少</a:t>
            </a:r>
            <a:r>
              <a:rPr b="1" kern="0" spc="-110" dirty="0">
                <a:latin typeface="华文楷体" panose="02010600040101010101" charset="-122"/>
                <a:ea typeface="华文楷体" panose="02010600040101010101" charset="-122"/>
                <a:cs typeface="华文楷体" panose="02010600040101010101" charset="-122"/>
                <a:sym typeface="+mn-ea"/>
              </a:rPr>
              <a:t>得多。文段2“为了这一目标”还构成了排比句式，显得很有气势。</a:t>
            </a:r>
            <a:endParaRPr lang="zh-CN" b="1" kern="0" spc="-110" dirty="0">
              <a:solidFill>
                <a:schemeClr val="dk1"/>
              </a:solidFill>
              <a:latin typeface="华文楷体" panose="02010600040101010101" charset="-122"/>
              <a:ea typeface="华文楷体" panose="02010600040101010101" charset="-122"/>
              <a:cs typeface="华文楷体" panose="02010600040101010101" charset="-122"/>
              <a:sym typeface="+mn-ea"/>
            </a:endParaRPr>
          </a:p>
        </p:txBody>
      </p:sp>
    </p:spTree>
    <p:custDataLst>
      <p:tags r:id="rId6"/>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稻壳儿春秋广告/盗版必究        原创来源：http://chn.docer.com/works?userid=199329941#!/work_time"/>
          <p:cNvPicPr>
            <a:picLocks noChangeAspect="1"/>
          </p:cNvPicPr>
          <p:nvPr userDrawn="1">
            <p:custDataLst>
              <p:tags r:id="rId1"/>
            </p:custDataLst>
          </p:nvPr>
        </p:nvPicPr>
        <p:blipFill rotWithShape="1">
          <a:blip r:embed="rId2"/>
          <a:srcRect/>
          <a:stretch>
            <a:fillRect/>
          </a:stretch>
        </p:blipFill>
        <p:spPr>
          <a:xfrm rot="16200000" flipV="1">
            <a:off x="10946130" y="98425"/>
            <a:ext cx="1344930" cy="1147445"/>
          </a:xfrm>
          <a:prstGeom prst="rect">
            <a:avLst/>
          </a:prstGeom>
        </p:spPr>
      </p:pic>
      <p:pic>
        <p:nvPicPr>
          <p:cNvPr id="10" name="稻壳儿春秋广告/盗版必究        原创来源：http://chn.docer.com/works?userid=199329941#!/work_time"/>
          <p:cNvPicPr>
            <a:picLocks noChangeAspect="1"/>
          </p:cNvPicPr>
          <p:nvPr userDrawn="1">
            <p:custDataLst>
              <p:tags r:id="rId3"/>
            </p:custDataLst>
          </p:nvPr>
        </p:nvPicPr>
        <p:blipFill rotWithShape="1">
          <a:blip r:embed="rId4"/>
          <a:srcRect/>
          <a:stretch>
            <a:fillRect/>
          </a:stretch>
        </p:blipFill>
        <p:spPr>
          <a:xfrm rot="5400000" flipH="1" flipV="1">
            <a:off x="36195" y="5821045"/>
            <a:ext cx="1000760" cy="1073150"/>
          </a:xfrm>
          <a:prstGeom prst="rect">
            <a:avLst/>
          </a:prstGeom>
        </p:spPr>
      </p:pic>
      <p:sp>
        <p:nvSpPr>
          <p:cNvPr id="3" name="内容占位符 2"/>
          <p:cNvSpPr>
            <a:spLocks noGrp="1"/>
          </p:cNvSpPr>
          <p:nvPr>
            <p:ph idx="4294967295"/>
            <p:custDataLst>
              <p:tags r:id="rId5"/>
            </p:custDataLst>
          </p:nvPr>
        </p:nvSpPr>
        <p:spPr>
          <a:xfrm>
            <a:off x="1558925" y="620395"/>
            <a:ext cx="8807450" cy="5453380"/>
          </a:xfrm>
          <a:solidFill>
            <a:schemeClr val="bg1">
              <a:alpha val="31000"/>
            </a:schemeClr>
          </a:solidFill>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algn="ctr" defTabSz="914400">
              <a:lnSpc>
                <a:spcPct val="150000"/>
              </a:lnSpc>
              <a:buClrTx/>
              <a:buSzTx/>
              <a:buFontTx/>
              <a:buNone/>
            </a:pPr>
            <a:r>
              <a:rPr lang="zh-CN" sz="3600" b="1" kern="1200" dirty="0">
                <a:solidFill>
                  <a:schemeClr val="dk1"/>
                </a:solidFill>
                <a:latin typeface="华文楷体" panose="02010600040101010101" charset="-122"/>
                <a:ea typeface="华文楷体" panose="02010600040101010101" charset="-122"/>
                <a:cs typeface="华文楷体" panose="02010600040101010101" charset="-122"/>
                <a:sym typeface="+mn-ea"/>
              </a:rPr>
              <a:t>【叙例原则</a:t>
            </a:r>
            <a:r>
              <a:rPr lang="en-US" altLang="zh-CN" sz="3600" b="1" kern="1200" dirty="0">
                <a:solidFill>
                  <a:schemeClr val="dk1"/>
                </a:solidFill>
                <a:latin typeface="华文楷体" panose="02010600040101010101" charset="-122"/>
                <a:ea typeface="华文楷体" panose="02010600040101010101" charset="-122"/>
                <a:cs typeface="华文楷体" panose="02010600040101010101" charset="-122"/>
                <a:sym typeface="+mn-ea"/>
              </a:rPr>
              <a:t>·</a:t>
            </a:r>
            <a:r>
              <a:rPr lang="zh-CN" sz="3600" b="1" kern="1200" dirty="0">
                <a:solidFill>
                  <a:schemeClr val="dk1"/>
                </a:solidFill>
                <a:latin typeface="华文楷体" panose="02010600040101010101" charset="-122"/>
                <a:ea typeface="华文楷体" panose="02010600040101010101" charset="-122"/>
                <a:cs typeface="华文楷体" panose="02010600040101010101" charset="-122"/>
                <a:sym typeface="+mn-ea"/>
              </a:rPr>
              <a:t>小结】</a:t>
            </a:r>
            <a:endParaRPr lang="zh-CN" sz="3600" b="1" kern="1200" dirty="0">
              <a:solidFill>
                <a:schemeClr val="dk1"/>
              </a:solidFill>
              <a:latin typeface="华文楷体" panose="02010600040101010101" charset="-122"/>
              <a:ea typeface="华文楷体" panose="02010600040101010101" charset="-122"/>
              <a:cs typeface="华文楷体" panose="02010600040101010101" charset="-122"/>
              <a:sym typeface="+mn-ea"/>
            </a:endParaRPr>
          </a:p>
          <a:p>
            <a:pPr marL="0" lvl="0" indent="0" algn="ctr" defTabSz="914400">
              <a:lnSpc>
                <a:spcPct val="150000"/>
              </a:lnSpc>
              <a:buClrTx/>
              <a:buSzTx/>
              <a:buFontTx/>
              <a:buNone/>
            </a:pPr>
            <a:r>
              <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1</a:t>
            </a:r>
            <a:r>
              <a:rPr lang="en-US" alt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高度概括，简明扼要</a:t>
            </a:r>
            <a:endPar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lvl="0" indent="0" algn="ctr" defTabSz="914400">
              <a:lnSpc>
                <a:spcPct val="150000"/>
              </a:lnSpc>
              <a:buClrTx/>
              <a:buSzTx/>
              <a:buFontTx/>
              <a:buNone/>
            </a:pPr>
            <a:r>
              <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2</a:t>
            </a:r>
            <a:r>
              <a:rPr lang="en-US" alt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剪裁合理，重点突出</a:t>
            </a:r>
            <a:endPar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lvl="0" indent="0" algn="ctr" defTabSz="914400">
              <a:lnSpc>
                <a:spcPct val="150000"/>
              </a:lnSpc>
              <a:buClrTx/>
              <a:buSzTx/>
              <a:buFontTx/>
              <a:buNone/>
            </a:pPr>
            <a:r>
              <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3</a:t>
            </a:r>
            <a:r>
              <a:rPr lang="en-US" alt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rPr>
              <a:t>紧扣中心，反复强化</a:t>
            </a:r>
            <a:endParaRPr lang="zh-CN" sz="3600" b="1" kern="1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ustDataLst>
      <p:tags r:id="rId6"/>
    </p:custDataLst>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3.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709"/>
  <p:tag name="KSO_WM_TEMPLATE_MASTER_THUMB_INDEX" val="12"/>
  <p:tag name="KSO_WM_TEMPLATE_THUMBS_INDEX" val="1、4、7、8、9、10、11、12、13、14、15"/>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6.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709"/>
  <p:tag name="KSO_WM_TEMPLATE_MASTER_THUMB_INDEX" val="12"/>
  <p:tag name="KSO_WM_TEMPLATE_THUMBS_INDEX" val="1、4、7、8、9、10、11、12、13、14、15"/>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9.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709"/>
  <p:tag name="KSO_WM_TEMPLATE_MASTER_THUMB_INDEX" val="12"/>
  <p:tag name="KSO_WM_TEMPLATE_THUMBS_INDEX" val="1、4、7、8、9、10、11、12、13、14、15"/>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2.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709"/>
  <p:tag name="KSO_WM_TEMPLATE_MASTER_THUMB_INDEX" val="12"/>
  <p:tag name="KSO_WM_TEMPLATE_THUMBS_INDEX" val="1、4、7、8、9、10、11、12、13、14、15"/>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5.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709"/>
  <p:tag name="KSO_WM_TEMPLATE_MASTER_THUMB_INDEX" val="12"/>
  <p:tag name="KSO_WM_TEMPLATE_THUMBS_INDEX" val="1、4、7、8、9、10、11、12、13、14、15"/>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709"/>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709"/>
  <p:tag name="KSO_WM_TEMPLATE_MASTER_THUMB_INDEX" val="12"/>
  <p:tag name="KSO_WM_TEMPLATE_THUMBS_INDEX" val="1、4、7、8、9、10、11、12、13、14、15"/>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df3ab3c1-6b51-42e4-ab9a-ab35fad02431}"/>
  <p:tag name="KSO_WM_UNIT_TYPE" val="i"/>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58ab662e-1b2d-4910-91eb-015650cbe814}"/>
  <p:tag name="KSO_WM_UNIT_TYPE" val="i"/>
</p:tagLst>
</file>

<file path=ppt/tags/tag921.xml><?xml version="1.0" encoding="utf-8"?>
<p:tagLst xmlns:p="http://schemas.openxmlformats.org/presentationml/2006/main">
  <p:tag name="KSO_WM_UNIT_FILL_FORE_SCHEMECOLOR_INDEX_BRIGHTNESS" val="0"/>
  <p:tag name="KSO_WM_UNIT_FILL_FORE_SCHEMECOLOR_INDEX" val="2"/>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
  <p:tag name="KSO_WM_UNIT_TEXT_FILL_TYPE" val="1"/>
</p:tagLst>
</file>

<file path=ppt/tags/tag922.xml><?xml version="1.0" encoding="utf-8"?>
<p:tagLst xmlns:p="http://schemas.openxmlformats.org/presentationml/2006/main">
  <p:tag name="KSO_WM_SLIDE_BK_DARK_LIGHT" val="2"/>
  <p:tag name="KSO_WM_SLIDE_BACKGROUND_TYPE" val="general"/>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74849d3f-e61a-4f50-a5a5-f5bad951aae1}"/>
  <p:tag name="KSO_WM_UNIT_TYPE" val="i"/>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82bc1cf-836e-4668-8510-5e770b200e5a}"/>
  <p:tag name="KSO_WM_UNIT_TYPE" val="i"/>
</p:tagLst>
</file>

<file path=ppt/tags/tag925.xml><?xml version="1.0" encoding="utf-8"?>
<p:tagLst xmlns:p="http://schemas.openxmlformats.org/presentationml/2006/main">
  <p:tag name="KSO_WM_UNIT_FILL_FORE_SCHEMECOLOR_INDEX_BRIGHTNESS" val="0"/>
  <p:tag name="KSO_WM_UNIT_FILL_FORE_SCHEMECOLOR_INDEX" val="2"/>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
  <p:tag name="KSO_WM_UNIT_TEXT_FILL_TYPE" val="1"/>
</p:tagLst>
</file>

<file path=ppt/tags/tag926.xml><?xml version="1.0" encoding="utf-8"?>
<p:tagLst xmlns:p="http://schemas.openxmlformats.org/presentationml/2006/main">
  <p:tag name="KSO_WM_SLIDE_BK_DARK_LIGHT" val="2"/>
  <p:tag name="KSO_WM_SLIDE_BACKGROUND_TYPE" val="general"/>
</p:tagLst>
</file>

<file path=ppt/tags/tag927.xml><?xml version="1.0" encoding="utf-8"?>
<p:tagLst xmlns:p="http://schemas.openxmlformats.org/presentationml/2006/main">
  <p:tag name="KSO_WM_UNIT_ISCONTENTSTITLE" val="0"/>
  <p:tag name="KSO_WM_UNIT_PRESET_TEXT" val="森系小清新通用PPT"/>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709_1*a*1"/>
  <p:tag name="KSO_WM_TEMPLATE_CATEGORY" val="custom"/>
  <p:tag name="KSO_WM_TEMPLATE_INDEX" val="20202709"/>
  <p:tag name="KSO_WM_UNIT_LAYERLEVEL" val="1"/>
  <p:tag name="KSO_WM_TAG_VERSION" val="1.0"/>
  <p:tag name="KSO_WM_BEAUTIFY_FLAG" val="#wm#"/>
</p:tagLst>
</file>

<file path=ppt/tags/tag928.xml><?xml version="1.0" encoding="utf-8"?>
<p:tagLst xmlns:p="http://schemas.openxmlformats.org/presentationml/2006/main">
  <p:tag name="KSO_WM_UNIT_ISCONTENTSTITLE" val="0"/>
  <p:tag name="KSO_WM_UNIT_PRESET_TEXT" val="单击此处添加副标题"/>
  <p:tag name="KSO_WM_UNIT_NOCLEAR" val="0"/>
  <p:tag name="KSO_WM_UNIT_VALUE" val="27"/>
  <p:tag name="KSO_WM_UNIT_HIGHLIGHT" val="0"/>
  <p:tag name="KSO_WM_UNIT_COMPATIBLE" val="0"/>
  <p:tag name="KSO_WM_UNIT_DIAGRAM_ISNUMVISUAL" val="0"/>
  <p:tag name="KSO_WM_UNIT_DIAGRAM_ISREFERUNIT" val="0"/>
  <p:tag name="KSO_WM_UNIT_TYPE" val="b"/>
  <p:tag name="KSO_WM_UNIT_INDEX" val="1"/>
  <p:tag name="KSO_WM_UNIT_ID" val="custom20202709_1*b*1"/>
  <p:tag name="KSO_WM_TEMPLATE_CATEGORY" val="custom"/>
  <p:tag name="KSO_WM_TEMPLATE_INDEX" val="20202709"/>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929.xml><?xml version="1.0" encoding="utf-8"?>
<p:tagLst xmlns:p="http://schemas.openxmlformats.org/presentationml/2006/main">
  <p:tag name="KSO_WM_SLIDE_ID" val="custom2020270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709"/>
  <p:tag name="KSO_WM_SLIDE_LAYOUT" val="a_b"/>
  <p:tag name="KSO_WM_SLIDE_LAYOUT_CNT" val="1_3"/>
  <p:tag name="KSO_WM_TEMPLATE_MASTER_THUMB_INDEX" val="12"/>
  <p:tag name="KSO_WM_TEMPLATE_THUMBS_INDEX" val="1、4、7、8、9、10、11、12、13、14、15"/>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ca4450bb-58c5-406d-b0a9-090ba96941e4}"/>
  <p:tag name="KSO_WM_UNIT_TYPE" val="i"/>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3f47a3dc-3f3f-4bb4-a0da-e5fc8837d332}"/>
  <p:tag name="KSO_WM_UNIT_TYPE" val="i"/>
</p:tagLst>
</file>

<file path=ppt/tags/tag9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3.xml><?xml version="1.0" encoding="utf-8"?>
<p:tagLst xmlns:p="http://schemas.openxmlformats.org/presentationml/2006/main">
  <p:tag name="KSO_WM_SLIDE_BK_DARK_LIGHT" val="2"/>
  <p:tag name="KSO_WM_SLIDE_BACKGROUND_TYPE" val="general"/>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74849d3f-e61a-4f50-a5a5-f5bad951aae1}"/>
  <p:tag name="KSO_WM_UNIT_TYPE" val="i"/>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82bc1cf-836e-4668-8510-5e770b200e5a}"/>
  <p:tag name="KSO_WM_UNIT_TYPE" val="i"/>
</p:tagLst>
</file>

<file path=ppt/tags/tag936.xml><?xml version="1.0" encoding="utf-8"?>
<p:tagLst xmlns:p="http://schemas.openxmlformats.org/presentationml/2006/main">
  <p:tag name="KSO_WM_UNIT_FILL_FORE_SCHEMECOLOR_INDEX_BRIGHTNESS" val="0"/>
  <p:tag name="KSO_WM_UNIT_FILL_FORE_SCHEMECOLOR_INDEX" val="2"/>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
  <p:tag name="KSO_WM_UNIT_TEXT_FILL_TYPE" val="1"/>
</p:tagLst>
</file>

<file path=ppt/tags/tag937.xml><?xml version="1.0" encoding="utf-8"?>
<p:tagLst xmlns:p="http://schemas.openxmlformats.org/presentationml/2006/main">
  <p:tag name="KSO_WM_SLIDE_BK_DARK_LIGHT" val="2"/>
  <p:tag name="KSO_WM_SLIDE_BACKGROUND_TYPE" val="general"/>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00b2021d-0210-4c9e-85f0-5436d79faabc}"/>
  <p:tag name="KSO_WM_UNIT_TYPE" val="i"/>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7c82d7b9-3df2-4449-93a8-bed4f442714f}"/>
  <p:tag name="KSO_WM_UNIT_TYPE" val="i"/>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2.xml><?xml version="1.0" encoding="utf-8"?>
<p:tagLst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
  <p:tag name="KSO_WM_UNIT_TEXT_FILL_TYPE" val="1"/>
</p:tagLst>
</file>

<file path=ppt/tags/tag943.xml><?xml version="1.0" encoding="utf-8"?>
<p:tagLst xmlns:p="http://schemas.openxmlformats.org/presentationml/2006/main">
  <p:tag name="KSO_WM_SLIDE_BK_DARK_LIGHT" val="2"/>
  <p:tag name="KSO_WM_SLIDE_BACKGROUND_TYPE" val="general"/>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00b2021d-0210-4c9e-85f0-5436d79faabc}"/>
  <p:tag name="KSO_WM_UNIT_TYPE" val="i"/>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7c82d7b9-3df2-4449-93a8-bed4f442714f}"/>
  <p:tag name="KSO_WM_UNIT_TYPE" val="i"/>
</p:tagLst>
</file>

<file path=ppt/tags/tag9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8.xml><?xml version="1.0" encoding="utf-8"?>
<p:tagLst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
  <p:tag name="KSO_WM_UNIT_TEXT_FILL_TYPE" val="1"/>
</p:tagLst>
</file>

<file path=ppt/tags/tag949.xml><?xml version="1.0" encoding="utf-8"?>
<p:tagLst xmlns:p="http://schemas.openxmlformats.org/presentationml/2006/main">
  <p:tag name="KSO_WM_SLIDE_BK_DARK_LIGHT" val="2"/>
  <p:tag name="KSO_WM_SLIDE_BACKGROUND_TYPE" val="general"/>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c10c7239-1370-4fbc-8c85-39773ab07c16}"/>
  <p:tag name="KSO_WM_UNIT_TYPE" val="i"/>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7ea3a911-c1ba-4d73-aeaf-5e92001e77c8}"/>
  <p:tag name="KSO_WM_UNIT_TYPE" val="i"/>
</p:tagLst>
</file>

<file path=ppt/tags/tag952.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953.xml><?xml version="1.0" encoding="utf-8"?>
<p:tagLst xmlns:p="http://schemas.openxmlformats.org/presentationml/2006/main">
  <p:tag name="KSO_WM_SLIDE_BK_DARK_LIGHT" val="2"/>
  <p:tag name="KSO_WM_SLIDE_BACKGROUND_TYPE" val="general"/>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c08f5c05-2be1-4728-8127-ae898908025e}"/>
  <p:tag name="KSO_WM_UNIT_TYPE" val="i"/>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dc3f2d22-202d-462f-bb5b-8193996f7190}"/>
  <p:tag name="KSO_WM_UNIT_TYPE" val="i"/>
</p:tagLst>
</file>

<file path=ppt/tags/tag956.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957.xml><?xml version="1.0" encoding="utf-8"?>
<p:tagLst xmlns:p="http://schemas.openxmlformats.org/presentationml/2006/main">
  <p:tag name="KSO_WM_SLIDE_BK_DARK_LIGHT" val="2"/>
  <p:tag name="KSO_WM_SLIDE_BACKGROUND_TYPE" val="general"/>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a7c9c41b-f379-43ec-855a-f07fefb898a4}"/>
  <p:tag name="KSO_WM_UNIT_TYPE" val="i"/>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78173d9a-27e3-4062-bb87-6a3a8f1094ea}"/>
  <p:tag name="KSO_WM_UNIT_TYPE" val="i"/>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9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1.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962.xml><?xml version="1.0" encoding="utf-8"?>
<p:tagLst xmlns:p="http://schemas.openxmlformats.org/presentationml/2006/main">
  <p:tag name="KSO_WM_UNIT_FILL_FORE_SCHEMECOLOR_INDEX_BRIGHTNESS" val="0"/>
  <p:tag name="KSO_WM_UNIT_FILL_FORE_SCHEMECOLOR_INDEX" val="2"/>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963.xml><?xml version="1.0" encoding="utf-8"?>
<p:tagLst xmlns:p="http://schemas.openxmlformats.org/presentationml/2006/main">
  <p:tag name="KSO_WM_SLIDE_BK_DARK_LIGHT" val="2"/>
  <p:tag name="KSO_WM_SLIDE_BACKGROUND_TYPE" val="general"/>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78ec16ca-fab2-4843-8095-448e24cbecf5}"/>
  <p:tag name="KSO_WM_UNIT_TYPE" val="i"/>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6a179b5b-2e01-4f9d-a4ae-d6da194bbb0f}"/>
  <p:tag name="KSO_WM_UNIT_TYPE" val="i"/>
</p:tagLst>
</file>

<file path=ppt/tags/tag966.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967.xml><?xml version="1.0" encoding="utf-8"?>
<p:tagLst xmlns:p="http://schemas.openxmlformats.org/presentationml/2006/main">
  <p:tag name="KSO_WM_SLIDE_BK_DARK_LIGHT" val="2"/>
  <p:tag name="KSO_WM_SLIDE_BACKGROUND_TYPE" val="general"/>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532a91d6-b804-4b64-900f-1a9301258a16}"/>
  <p:tag name="KSO_WM_UNIT_TYPE" val="i"/>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660596a6-2ea4-4dfd-a0c2-478e34305e63}"/>
  <p:tag name="KSO_WM_UNIT_TYPE" val="i"/>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0.xml><?xml version="1.0" encoding="utf-8"?>
<p:tagLst xmlns:p="http://schemas.openxmlformats.org/presentationml/2006/main">
  <p:tag name="KSO_WM_SLIDE_BK_DARK_LIGHT" val="2"/>
  <p:tag name="KSO_WM_SLIDE_BACKGROUND_TYPE" val="general"/>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511dd874-9a1b-404b-8410-620fe0d44295}"/>
  <p:tag name="KSO_WM_UNIT_TYPE" val="i"/>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c163d24d-0dd5-40f6-ace2-b5dfb300276e}"/>
  <p:tag name="KSO_WM_UNIT_TYPE" val="i"/>
</p:tagLst>
</file>

<file path=ppt/tags/tag973.xml><?xml version="1.0" encoding="utf-8"?>
<p:tagLst xmlns:p="http://schemas.openxmlformats.org/presentationml/2006/main">
  <p:tag name="KSO_WM_UNIT_FILL_FORE_SCHEMECOLOR_INDEX_BRIGHTNESS" val="0"/>
  <p:tag name="KSO_WM_UNIT_FILL_FORE_SCHEMECOLOR_INDEX" val="2"/>
  <p:tag name="KSO_WM_UNIT_FILL_TYPE" val="1"/>
  <p:tag name="KSO_WM_UNIT_LINE_FORE_SCHEMECOLOR_INDEX_BRIGHTNESS" val="0"/>
  <p:tag name="KSO_WM_UNIT_LINE_FORE_SCHEMECOLOR_INDEX" val="5"/>
  <p:tag name="KSO_WM_UNIT_LINE_FILL_TYPE" val="2"/>
</p:tagLst>
</file>

<file path=ppt/tags/tag974.xml><?xml version="1.0" encoding="utf-8"?>
<p:tagLst xmlns:p="http://schemas.openxmlformats.org/presentationml/2006/main">
  <p:tag name="KSO_WM_SLIDE_BK_DARK_LIGHT" val="2"/>
  <p:tag name="KSO_WM_SLIDE_BACKGROUND_TYPE" val="general"/>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a0c7c956-0de3-49b9-bd0b-f580b844c8cd}"/>
  <p:tag name="KSO_WM_UNIT_TYPE" val="i"/>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61d77057-0c31-46b0-bba4-948e4868d7f5}"/>
  <p:tag name="KSO_WM_UNIT_TYPE" val="i"/>
</p:tagLst>
</file>

<file path=ppt/tags/tag977.xml><?xml version="1.0" encoding="utf-8"?>
<p:tagLst xmlns:p="http://schemas.openxmlformats.org/presentationml/2006/main">
  <p:tag name="KSO_WM_SLIDE_BK_DARK_LIGHT" val="2"/>
  <p:tag name="KSO_WM_SLIDE_BACKGROUND_TYPE" val="general"/>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8">
      <a:dk1>
        <a:srgbClr val="000000"/>
      </a:dk1>
      <a:lt1>
        <a:srgbClr val="FFFFFF"/>
      </a:lt1>
      <a:dk2>
        <a:srgbClr val="E7F0E7"/>
      </a:dk2>
      <a:lt2>
        <a:srgbClr val="FFFFFF"/>
      </a:lt2>
      <a:accent1>
        <a:srgbClr val="619160"/>
      </a:accent1>
      <a:accent2>
        <a:srgbClr val="769063"/>
      </a:accent2>
      <a:accent3>
        <a:srgbClr val="879063"/>
      </a:accent3>
      <a:accent4>
        <a:srgbClr val="8F8463"/>
      </a:accent4>
      <a:accent5>
        <a:srgbClr val="8F7162"/>
      </a:accent5>
      <a:accent6>
        <a:srgbClr val="8E5F63"/>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8">
      <a:dk1>
        <a:srgbClr val="000000"/>
      </a:dk1>
      <a:lt1>
        <a:srgbClr val="FFFFFF"/>
      </a:lt1>
      <a:dk2>
        <a:srgbClr val="E7F0E7"/>
      </a:dk2>
      <a:lt2>
        <a:srgbClr val="FFFFFF"/>
      </a:lt2>
      <a:accent1>
        <a:srgbClr val="619160"/>
      </a:accent1>
      <a:accent2>
        <a:srgbClr val="769063"/>
      </a:accent2>
      <a:accent3>
        <a:srgbClr val="879063"/>
      </a:accent3>
      <a:accent4>
        <a:srgbClr val="8F8463"/>
      </a:accent4>
      <a:accent5>
        <a:srgbClr val="8F7162"/>
      </a:accent5>
      <a:accent6>
        <a:srgbClr val="8E5F63"/>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自定义 8">
      <a:dk1>
        <a:srgbClr val="000000"/>
      </a:dk1>
      <a:lt1>
        <a:srgbClr val="FFFFFF"/>
      </a:lt1>
      <a:dk2>
        <a:srgbClr val="E7F0E7"/>
      </a:dk2>
      <a:lt2>
        <a:srgbClr val="FFFFFF"/>
      </a:lt2>
      <a:accent1>
        <a:srgbClr val="619160"/>
      </a:accent1>
      <a:accent2>
        <a:srgbClr val="769063"/>
      </a:accent2>
      <a:accent3>
        <a:srgbClr val="879063"/>
      </a:accent3>
      <a:accent4>
        <a:srgbClr val="8F8463"/>
      </a:accent4>
      <a:accent5>
        <a:srgbClr val="8F7162"/>
      </a:accent5>
      <a:accent6>
        <a:srgbClr val="8E5F63"/>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自定义 8">
      <a:dk1>
        <a:srgbClr val="000000"/>
      </a:dk1>
      <a:lt1>
        <a:srgbClr val="FFFFFF"/>
      </a:lt1>
      <a:dk2>
        <a:srgbClr val="E7F0E7"/>
      </a:dk2>
      <a:lt2>
        <a:srgbClr val="FFFFFF"/>
      </a:lt2>
      <a:accent1>
        <a:srgbClr val="619160"/>
      </a:accent1>
      <a:accent2>
        <a:srgbClr val="769063"/>
      </a:accent2>
      <a:accent3>
        <a:srgbClr val="879063"/>
      </a:accent3>
      <a:accent4>
        <a:srgbClr val="8F8463"/>
      </a:accent4>
      <a:accent5>
        <a:srgbClr val="8F7162"/>
      </a:accent5>
      <a:accent6>
        <a:srgbClr val="8E5F63"/>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自定义 8">
      <a:dk1>
        <a:srgbClr val="000000"/>
      </a:dk1>
      <a:lt1>
        <a:srgbClr val="FFFFFF"/>
      </a:lt1>
      <a:dk2>
        <a:srgbClr val="E7F0E7"/>
      </a:dk2>
      <a:lt2>
        <a:srgbClr val="FFFFFF"/>
      </a:lt2>
      <a:accent1>
        <a:srgbClr val="619160"/>
      </a:accent1>
      <a:accent2>
        <a:srgbClr val="769063"/>
      </a:accent2>
      <a:accent3>
        <a:srgbClr val="879063"/>
      </a:accent3>
      <a:accent4>
        <a:srgbClr val="8F8463"/>
      </a:accent4>
      <a:accent5>
        <a:srgbClr val="8F7162"/>
      </a:accent5>
      <a:accent6>
        <a:srgbClr val="8E5F63"/>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主题​​">
  <a:themeElements>
    <a:clrScheme name="自定义 8">
      <a:dk1>
        <a:srgbClr val="000000"/>
      </a:dk1>
      <a:lt1>
        <a:srgbClr val="FFFFFF"/>
      </a:lt1>
      <a:dk2>
        <a:srgbClr val="E7F0E7"/>
      </a:dk2>
      <a:lt2>
        <a:srgbClr val="FFFFFF"/>
      </a:lt2>
      <a:accent1>
        <a:srgbClr val="619160"/>
      </a:accent1>
      <a:accent2>
        <a:srgbClr val="769063"/>
      </a:accent2>
      <a:accent3>
        <a:srgbClr val="879063"/>
      </a:accent3>
      <a:accent4>
        <a:srgbClr val="8F8463"/>
      </a:accent4>
      <a:accent5>
        <a:srgbClr val="8F7162"/>
      </a:accent5>
      <a:accent6>
        <a:srgbClr val="8E5F63"/>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4856</Words>
  <Application>WPS 演示</Application>
  <PresentationFormat>全屏显示(4:3)</PresentationFormat>
  <Paragraphs>169</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22</vt:i4>
      </vt:variant>
    </vt:vector>
  </HeadingPairs>
  <TitlesOfParts>
    <vt:vector size="40" baseType="lpstr">
      <vt:lpstr>Arial</vt:lpstr>
      <vt:lpstr>宋体</vt:lpstr>
      <vt:lpstr>Wingdings</vt:lpstr>
      <vt:lpstr>方正字迹-吕建德字体</vt:lpstr>
      <vt:lpstr>微软雅黑</vt:lpstr>
      <vt:lpstr>汉仪旗黑-85S</vt:lpstr>
      <vt:lpstr>黑体</vt:lpstr>
      <vt:lpstr>华文楷体</vt:lpstr>
      <vt:lpstr>Arial Unicode MS</vt:lpstr>
      <vt:lpstr>Calibri</vt:lpstr>
      <vt:lpstr>仿宋</vt:lpstr>
      <vt:lpstr>自定义设计方案</vt:lpstr>
      <vt:lpstr>2_Office 主题​​</vt:lpstr>
      <vt:lpstr>3_Office 主题​​</vt:lpstr>
      <vt:lpstr>5_Office 主题​​</vt:lpstr>
      <vt:lpstr>6_Office 主题​​</vt:lpstr>
      <vt:lpstr>7_Office 主题​​</vt:lpstr>
      <vt:lpstr>8_Office 主题​​</vt:lpstr>
      <vt:lpstr>PowerPoint 演示文稿</vt:lpstr>
      <vt:lpstr>PowerPoint 演示文稿</vt:lpstr>
      <vt:lpstr>量文裁例，叙得有理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59737</dc:creator>
  <cp:lastModifiedBy>澈麻</cp:lastModifiedBy>
  <cp:revision>127</cp:revision>
  <dcterms:created xsi:type="dcterms:W3CDTF">2017-12-11T12:38:00Z</dcterms:created>
  <dcterms:modified xsi:type="dcterms:W3CDTF">2021-12-04T11:02:55Z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2052-11.1.0.11115</vt:lpwstr>
  </property>
  <property fmtid="{D5CDD505-2E9C-101B-9397-08002B2CF9AE}" pid="4" name="ICV">
    <vt:lpwstr>7929065D0AE3440D8840CE85A5E076E4</vt:lpwstr>
  </property>
</Properties>
</file>