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6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3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044C-AEB0-41E4-8948-928E9F765C3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46E-5AC4-4EEC-BB19-8C74CBDC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sz="8800" i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寒假主要任务</a:t>
            </a:r>
            <a:endParaRPr lang="zh-CN" altLang="en-US" sz="8800" i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altLang="zh-CN" dirty="0" smtClean="0"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en-US" dirty="0" smtClean="0">
                <a:latin typeface="方正粗黑宋简体" pitchFamily="2" charset="-122"/>
                <a:ea typeface="方正粗黑宋简体" pitchFamily="2" charset="-122"/>
              </a:rPr>
              <a:t>广东省普通高中综合素质评价报告系统（登录账户及密码、填写事项在家长微信群查询）</a:t>
            </a:r>
            <a:endParaRPr lang="en-US" altLang="zh-CN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dirty="0" smtClean="0">
                <a:latin typeface="方正粗黑宋简体" pitchFamily="2" charset="-122"/>
                <a:ea typeface="方正粗黑宋简体" pitchFamily="2" charset="-122"/>
              </a:rPr>
              <a:t>2.</a:t>
            </a:r>
            <a:r>
              <a:rPr lang="zh-CN" altLang="en-US" dirty="0" smtClean="0">
                <a:latin typeface="方正粗黑宋简体" pitchFamily="2" charset="-122"/>
                <a:ea typeface="方正粗黑宋简体" pitchFamily="2" charset="-122"/>
              </a:rPr>
              <a:t>纸质档案的填写（黑色签字笔、有关栏目科在综合素质评价系统查询填写，填写指引在家长微信群查）</a:t>
            </a:r>
            <a:endParaRPr lang="en-US" altLang="zh-CN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dirty="0" smtClean="0">
                <a:latin typeface="方正粗黑宋简体" pitchFamily="2" charset="-122"/>
                <a:ea typeface="方正粗黑宋简体" pitchFamily="2" charset="-122"/>
              </a:rPr>
              <a:t>3.</a:t>
            </a:r>
            <a:r>
              <a:rPr lang="zh-CN" altLang="en-US" dirty="0" smtClean="0">
                <a:latin typeface="方正粗黑宋简体" pitchFamily="2" charset="-122"/>
                <a:ea typeface="方正粗黑宋简体" pitchFamily="2" charset="-122"/>
              </a:rPr>
              <a:t>遵守疫情防控的有关规定，少外出，不离湛，不聚会。注意人身安全。</a:t>
            </a:r>
            <a:endParaRPr lang="en-US" altLang="zh-CN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dirty="0" smtClean="0">
                <a:latin typeface="方正粗黑宋简体" pitchFamily="2" charset="-122"/>
                <a:ea typeface="方正粗黑宋简体" pitchFamily="2" charset="-122"/>
              </a:rPr>
              <a:t>4.</a:t>
            </a:r>
            <a:r>
              <a:rPr lang="zh-CN" altLang="en-US" dirty="0" smtClean="0">
                <a:latin typeface="方正粗黑宋简体" pitchFamily="2" charset="-122"/>
                <a:ea typeface="方正粗黑宋简体" pitchFamily="2" charset="-122"/>
              </a:rPr>
              <a:t>保持常规学习、休息习惯，不睡懒觉，少上网，不暴食。</a:t>
            </a:r>
            <a:endParaRPr lang="en-US" altLang="zh-CN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dirty="0" smtClean="0">
                <a:latin typeface="方正粗黑宋简体" pitchFamily="2" charset="-122"/>
                <a:ea typeface="方正粗黑宋简体" pitchFamily="2" charset="-122"/>
              </a:rPr>
              <a:t>5.</a:t>
            </a:r>
            <a:r>
              <a:rPr lang="zh-CN" altLang="en-US" dirty="0" smtClean="0">
                <a:latin typeface="方正粗黑宋简体" pitchFamily="2" charset="-122"/>
                <a:ea typeface="方正粗黑宋简体" pitchFamily="2" charset="-122"/>
              </a:rPr>
              <a:t>准备</a:t>
            </a:r>
            <a:r>
              <a:rPr lang="en-US" altLang="zh-CN" dirty="0" smtClean="0">
                <a:latin typeface="方正粗黑宋简体" pitchFamily="2" charset="-122"/>
                <a:ea typeface="方正粗黑宋简体" pitchFamily="2" charset="-122"/>
              </a:rPr>
              <a:t>4</a:t>
            </a:r>
            <a:r>
              <a:rPr lang="zh-CN" altLang="en-US" dirty="0" smtClean="0">
                <a:latin typeface="方正粗黑宋简体" pitchFamily="2" charset="-122"/>
                <a:ea typeface="方正粗黑宋简体" pitchFamily="2" charset="-122"/>
              </a:rPr>
              <a:t>张半身免冠照片。</a:t>
            </a:r>
            <a:endParaRPr lang="zh-CN" altLang="en-US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6.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完成语文、英语有关试题。正月初六之前完成圆锥曲线“</a:t>
            </a:r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108+100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”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7.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用班级稿纸写一份上学期学习总结及新学期学习、生活设想。（充分考虑短板学科如何补短，特别是如何提高英语成绩，如有可能，与上届高三</a:t>
            </a:r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33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班同学联系，咨询他们是如何学习英语的，有哪些质量比较好的资料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）。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8.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初六上午</a:t>
            </a:r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10:30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回教室。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下学期初步设想</a:t>
            </a:r>
            <a:endParaRPr lang="zh-CN" altLang="en-US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开学前一周开设语文、英语、数学、物理课程、历史、政治课程。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2.3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月底多数学科完成新课教学，转上高三一轮复习。（除英语外）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3.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各学科训练、测试强度有所加大。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4.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收集好各学科教材。精减掉一些资料。复习资料的购买。</a:t>
            </a:r>
            <a:endParaRPr lang="zh-CN" altLang="en-US" b="1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数学</a:t>
            </a:r>
            <a:r>
              <a:rPr lang="en-US" altLang="zh-CN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——</a:t>
            </a:r>
            <a:r>
              <a:rPr lang="zh-CN" altLang="zh-CN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圆锥曲线训练题</a:t>
            </a:r>
            <a:endParaRPr lang="zh-CN" altLang="en-US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>
                <a:latin typeface="方正粗黑宋简体" pitchFamily="2" charset="-122"/>
                <a:ea typeface="方正粗黑宋简体" pitchFamily="2" charset="-122"/>
              </a:rPr>
              <a:t>一</a:t>
            </a:r>
            <a:r>
              <a:rPr lang="zh-CN" altLang="zh-CN" b="1" dirty="0">
                <a:latin typeface="方正粗黑宋简体" pitchFamily="2" charset="-122"/>
                <a:ea typeface="方正粗黑宋简体" pitchFamily="2" charset="-122"/>
              </a:rPr>
              <a:t>、圆锥曲线求范围及最值六种基本型题</a:t>
            </a:r>
          </a:p>
          <a:p>
            <a:r>
              <a:rPr lang="zh-CN" altLang="zh-CN" b="1" dirty="0">
                <a:latin typeface="方正粗黑宋简体" pitchFamily="2" charset="-122"/>
                <a:ea typeface="方正粗黑宋简体" pitchFamily="2" charset="-122"/>
              </a:rPr>
              <a:t>二、圆锥曲线求定值七种基本型题</a:t>
            </a:r>
          </a:p>
          <a:p>
            <a:r>
              <a:rPr lang="zh-CN" altLang="zh-CN" b="1" dirty="0">
                <a:latin typeface="方正粗黑宋简体" pitchFamily="2" charset="-122"/>
                <a:ea typeface="方正粗黑宋简体" pitchFamily="2" charset="-122"/>
              </a:rPr>
              <a:t>三、圆锥曲线求过定点基本型题</a:t>
            </a:r>
          </a:p>
          <a:p>
            <a:r>
              <a:rPr lang="zh-CN" altLang="zh-CN" b="1" dirty="0">
                <a:latin typeface="方正粗黑宋简体" pitchFamily="2" charset="-122"/>
                <a:ea typeface="方正粗黑宋简体" pitchFamily="2" charset="-122"/>
              </a:rPr>
              <a:t>四、圆锥曲线存在性问题的五种基本型题</a:t>
            </a:r>
          </a:p>
          <a:p>
            <a:r>
              <a:rPr lang="zh-CN" altLang="zh-CN" b="1" dirty="0">
                <a:latin typeface="方正粗黑宋简体" pitchFamily="2" charset="-122"/>
                <a:ea typeface="方正粗黑宋简体" pitchFamily="2" charset="-122"/>
              </a:rPr>
              <a:t>五、圆锥曲线中的对称、共线、切线基本题型</a:t>
            </a:r>
          </a:p>
          <a:p>
            <a:r>
              <a:rPr lang="zh-CN" altLang="zh-CN" b="1" dirty="0">
                <a:latin typeface="方正粗黑宋简体" pitchFamily="2" charset="-122"/>
                <a:ea typeface="方正粗黑宋简体" pitchFamily="2" charset="-122"/>
              </a:rPr>
              <a:t>圆锥曲线中等难度选择、填空训练题</a:t>
            </a:r>
            <a:r>
              <a:rPr lang="en-US" altLang="zh-CN" b="1" dirty="0">
                <a:latin typeface="方正粗黑宋简体" pitchFamily="2" charset="-122"/>
                <a:ea typeface="方正粗黑宋简体" pitchFamily="2" charset="-122"/>
              </a:rPr>
              <a:t>5</a:t>
            </a:r>
            <a:r>
              <a:rPr lang="zh-CN" altLang="zh-CN" b="1" dirty="0">
                <a:latin typeface="方正粗黑宋简体" pitchFamily="2" charset="-122"/>
                <a:ea typeface="方正粗黑宋简体" pitchFamily="2" charset="-122"/>
              </a:rPr>
              <a:t>套</a:t>
            </a:r>
          </a:p>
          <a:p>
            <a:endParaRPr lang="zh-CN" altLang="en-US" b="1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数学</a:t>
            </a:r>
            <a:r>
              <a:rPr lang="en-US" altLang="zh-CN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函数导数训练题</a:t>
            </a:r>
            <a:endParaRPr lang="zh-CN" altLang="en-US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含参单调性讨论（已完成）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2.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极值与最值问题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3.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构造函数证明不等式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4.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函数零点个数问题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5.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恒成立与存在性问题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6.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有解问题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7.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双变量与极值点偏移问题</a:t>
            </a:r>
            <a:endParaRPr lang="en-US" altLang="zh-CN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中等难度选择、填空训练题（函数图象、导数几何意义</a:t>
            </a:r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套、构造函数</a:t>
            </a:r>
            <a:r>
              <a:rPr lang="en-US" altLang="zh-CN" b="1" dirty="0" smtClean="0"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b="1" dirty="0" smtClean="0">
                <a:latin typeface="方正粗黑宋简体" pitchFamily="2" charset="-122"/>
                <a:ea typeface="方正粗黑宋简体" pitchFamily="2" charset="-122"/>
              </a:rPr>
              <a:t>套、综合训练套）</a:t>
            </a:r>
            <a:endParaRPr lang="zh-CN" altLang="en-US" b="1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304256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pPr algn="ctr">
              <a:buNone/>
            </a:pPr>
            <a:r>
              <a:rPr lang="zh-CN" altLang="en-US" sz="72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假期愉快！</a:t>
            </a:r>
            <a:endParaRPr lang="zh-CN" altLang="en-US" sz="72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426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寒假主要任务</vt:lpstr>
      <vt:lpstr>幻灯片 2</vt:lpstr>
      <vt:lpstr>幻灯片 3</vt:lpstr>
      <vt:lpstr>下学期初步设想</vt:lpstr>
      <vt:lpstr>数学——圆锥曲线训练题</vt:lpstr>
      <vt:lpstr>数学——函数导数训练题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寒假主要任务</dc:title>
  <dc:creator>Windows 用户</dc:creator>
  <cp:lastModifiedBy>Windows 用户</cp:lastModifiedBy>
  <cp:revision>1</cp:revision>
  <dcterms:created xsi:type="dcterms:W3CDTF">2022-01-29T00:50:42Z</dcterms:created>
  <dcterms:modified xsi:type="dcterms:W3CDTF">2022-01-29T01:29:37Z</dcterms:modified>
</cp:coreProperties>
</file>