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8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FA8A-BDBC-4518-85E9-48725CA4A33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B952-FB94-45D9-AF95-535628B53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FA8A-BDBC-4518-85E9-48725CA4A33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B952-FB94-45D9-AF95-535628B53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FA8A-BDBC-4518-85E9-48725CA4A33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B952-FB94-45D9-AF95-535628B53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FA8A-BDBC-4518-85E9-48725CA4A33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B952-FB94-45D9-AF95-535628B53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FA8A-BDBC-4518-85E9-48725CA4A33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B952-FB94-45D9-AF95-535628B53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FA8A-BDBC-4518-85E9-48725CA4A33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B952-FB94-45D9-AF95-535628B53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FA8A-BDBC-4518-85E9-48725CA4A33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B952-FB94-45D9-AF95-535628B53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FA8A-BDBC-4518-85E9-48725CA4A33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B952-FB94-45D9-AF95-535628B53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FA8A-BDBC-4518-85E9-48725CA4A33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B952-FB94-45D9-AF95-535628B53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FA8A-BDBC-4518-85E9-48725CA4A33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B952-FB94-45D9-AF95-535628B53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FA8A-BDBC-4518-85E9-48725CA4A33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B952-FB94-45D9-AF95-535628B53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7FA8A-BDBC-4518-85E9-48725CA4A33C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FB952-FB94-45D9-AF95-535628B534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清华、北大寒暑假培训介绍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6400800" cy="93610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2022.4.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332037"/>
            <a:ext cx="8856984" cy="3401219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b="1" dirty="0" smtClean="0"/>
              <a:t>清华大学</a:t>
            </a:r>
            <a:r>
              <a:rPr lang="en-US" altLang="zh-CN" b="1" dirty="0" smtClean="0"/>
              <a:t>2021</a:t>
            </a:r>
            <a:r>
              <a:rPr lang="zh-CN" altLang="zh-CN" b="1" dirty="0" smtClean="0"/>
              <a:t>年</a:t>
            </a:r>
            <a:r>
              <a:rPr lang="zh-CN" altLang="zh-CN" b="1" dirty="0" smtClean="0">
                <a:solidFill>
                  <a:srgbClr val="FF0000"/>
                </a:solidFill>
              </a:rPr>
              <a:t>暑期学校</a:t>
            </a:r>
            <a:r>
              <a:rPr lang="zh-CN" altLang="zh-CN" b="1" dirty="0" smtClean="0"/>
              <a:t>招生简章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zh-CN" b="1" dirty="0" smtClean="0"/>
              <a:t>清华大学</a:t>
            </a:r>
            <a:r>
              <a:rPr lang="en-US" altLang="zh-CN" b="1" dirty="0" smtClean="0"/>
              <a:t>2022</a:t>
            </a:r>
            <a:r>
              <a:rPr lang="zh-CN" altLang="zh-CN" b="1" dirty="0" smtClean="0"/>
              <a:t>年</a:t>
            </a:r>
            <a:r>
              <a:rPr lang="en-US" altLang="zh-CN" b="1" dirty="0" smtClean="0"/>
              <a:t>“</a:t>
            </a:r>
            <a:r>
              <a:rPr lang="zh-CN" altLang="zh-CN" b="1" dirty="0" smtClean="0"/>
              <a:t>全国优秀中学生科学与工程挑战赛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通知（</a:t>
            </a:r>
            <a:r>
              <a:rPr lang="zh-CN" altLang="en-US" b="1" dirty="0" smtClean="0">
                <a:solidFill>
                  <a:srgbClr val="FF0000"/>
                </a:solidFill>
              </a:rPr>
              <a:t>工科营</a:t>
            </a:r>
            <a:r>
              <a:rPr lang="zh-CN" altLang="en-US" b="1" dirty="0" smtClean="0">
                <a:solidFill>
                  <a:srgbClr val="FF0000"/>
                </a:solidFill>
              </a:rPr>
              <a:t>）（寒假）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zh-CN" dirty="0" smtClean="0"/>
          </a:p>
          <a:p>
            <a:r>
              <a:rPr lang="zh-CN" altLang="zh-CN" b="1" dirty="0" smtClean="0"/>
              <a:t>清华大学</a:t>
            </a:r>
            <a:r>
              <a:rPr lang="en-US" altLang="zh-CN" b="1" dirty="0" smtClean="0"/>
              <a:t>2022</a:t>
            </a:r>
            <a:r>
              <a:rPr lang="zh-CN" altLang="zh-CN" b="1" dirty="0" smtClean="0"/>
              <a:t>年“全国优秀中学生人文与社科冬令营” 报名通知</a:t>
            </a:r>
            <a:r>
              <a:rPr lang="zh-CN" altLang="en-US" b="1" dirty="0" smtClean="0"/>
              <a:t>（</a:t>
            </a:r>
            <a:r>
              <a:rPr lang="zh-CN" altLang="en-US" b="1" dirty="0" smtClean="0">
                <a:solidFill>
                  <a:srgbClr val="FF0000"/>
                </a:solidFill>
              </a:rPr>
              <a:t>文科营</a:t>
            </a:r>
            <a:r>
              <a:rPr lang="zh-CN" altLang="en-US" b="1" dirty="0" smtClean="0">
                <a:solidFill>
                  <a:srgbClr val="FF0000"/>
                </a:solidFill>
              </a:rPr>
              <a:t>）（寒假）</a:t>
            </a:r>
            <a:endParaRPr lang="zh-CN" altLang="zh-CN" b="1" dirty="0" smtClean="0">
              <a:solidFill>
                <a:srgbClr val="FF0000"/>
              </a:solidFill>
            </a:endParaRPr>
          </a:p>
          <a:p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6" name="图片 5" descr="C:\Users\lenovo\AppData\Local\Temp\1649412468(1)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8640"/>
            <a:ext cx="187220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C:\Users\lenovo\AppData\Local\Temp\1649412525(1)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32656"/>
            <a:ext cx="29523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3456384"/>
          </a:xfrm>
        </p:spPr>
        <p:txBody>
          <a:bodyPr/>
          <a:lstStyle/>
          <a:p>
            <a:r>
              <a:rPr lang="zh-CN" altLang="zh-CN" b="1" dirty="0" smtClean="0"/>
              <a:t>北京大学</a:t>
            </a:r>
            <a:r>
              <a:rPr lang="en-US" altLang="zh-CN" b="1" dirty="0" smtClean="0"/>
              <a:t>2021</a:t>
            </a:r>
            <a:r>
              <a:rPr lang="zh-CN" altLang="zh-CN" b="1" dirty="0" smtClean="0"/>
              <a:t>年优秀中学生</a:t>
            </a:r>
            <a:r>
              <a:rPr lang="zh-CN" altLang="zh-CN" b="1" dirty="0" smtClean="0">
                <a:solidFill>
                  <a:srgbClr val="FF0000"/>
                </a:solidFill>
              </a:rPr>
              <a:t>暑期学堂</a:t>
            </a:r>
            <a:r>
              <a:rPr lang="zh-CN" altLang="zh-CN" b="1" dirty="0" smtClean="0"/>
              <a:t>招生简章</a:t>
            </a:r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  <a:p>
            <a:r>
              <a:rPr lang="zh-CN" altLang="zh-CN" b="1" dirty="0" smtClean="0"/>
              <a:t>北京大学</a:t>
            </a:r>
            <a:r>
              <a:rPr lang="en-US" altLang="zh-CN" b="1" dirty="0" smtClean="0"/>
              <a:t>2022</a:t>
            </a:r>
            <a:r>
              <a:rPr lang="zh-CN" altLang="zh-CN" b="1" dirty="0" smtClean="0"/>
              <a:t>年优秀中学生</a:t>
            </a:r>
            <a:r>
              <a:rPr lang="zh-CN" altLang="zh-CN" b="1" dirty="0" smtClean="0">
                <a:solidFill>
                  <a:srgbClr val="FF0000"/>
                </a:solidFill>
              </a:rPr>
              <a:t>寒假学堂</a:t>
            </a:r>
            <a:r>
              <a:rPr lang="zh-CN" altLang="zh-CN" b="1" dirty="0" smtClean="0"/>
              <a:t>报名通知</a:t>
            </a:r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4" name="图片 3" descr="C:\Users\lenovo\AppData\Local\Temp\1649412061(1)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04664"/>
            <a:ext cx="158417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C:\Users\lenovo\AppData\Local\Temp\1649411884(1)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76672"/>
            <a:ext cx="259228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72</Words>
  <Application>Microsoft Office PowerPoint</Application>
  <PresentationFormat>全屏显示(4:3)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清华、北大寒暑假培训介绍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清华、北大等高校暑期夏令营</dc:title>
  <dc:creator>Windows 用户</dc:creator>
  <cp:lastModifiedBy>Windows 用户</cp:lastModifiedBy>
  <cp:revision>5</cp:revision>
  <dcterms:created xsi:type="dcterms:W3CDTF">2022-04-09T13:18:47Z</dcterms:created>
  <dcterms:modified xsi:type="dcterms:W3CDTF">2022-04-10T07:37:10Z</dcterms:modified>
</cp:coreProperties>
</file>