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62" r:id="rId6"/>
    <p:sldId id="258" r:id="rId7"/>
    <p:sldId id="265" r:id="rId8"/>
    <p:sldId id="264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1013-BAF6-4D9A-A728-D3A1C9C1FB8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9739-5A1B-4BDE-8981-F78F38F2E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ussa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872208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清华大学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中学生标准学术能力测试（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THUSSAT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2022-2023</a:t>
            </a:r>
            <a:r>
              <a:rPr lang="zh-CN" altLang="zh-CN" b="1" dirty="0">
                <a:solidFill>
                  <a:srgbClr val="FF0000"/>
                </a:solidFill>
              </a:rPr>
              <a:t>年度考试</a:t>
            </a:r>
            <a:r>
              <a:rPr lang="zh-CN" altLang="zh-CN" b="1" dirty="0" smtClean="0">
                <a:solidFill>
                  <a:srgbClr val="FF0000"/>
                </a:solidFill>
              </a:rPr>
              <a:t>计划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  <a:hlinkClick r:id="rId3"/>
              </a:rPr>
              <a:t>https://www.thussat.com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湛江一中  </a:t>
            </a:r>
            <a:r>
              <a:rPr lang="en-US" altLang="zh-CN" b="1" dirty="0" smtClean="0">
                <a:solidFill>
                  <a:srgbClr val="FF0000"/>
                </a:solidFill>
              </a:rPr>
              <a:t>2023-17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16632"/>
            <a:ext cx="242821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中学生标准学术能力测试</a:t>
            </a:r>
            <a:r>
              <a:rPr lang="en-US" altLang="zh-CN" dirty="0" smtClean="0"/>
              <a:t>(THUSSAT)</a:t>
            </a:r>
            <a:r>
              <a:rPr lang="zh-CN" altLang="en-US" dirty="0" smtClean="0"/>
              <a:t>是从教育实践出发，</a:t>
            </a:r>
            <a:r>
              <a:rPr lang="zh-CN" altLang="en-US" dirty="0" smtClean="0">
                <a:solidFill>
                  <a:srgbClr val="FF0000"/>
                </a:solidFill>
              </a:rPr>
              <a:t>由清华大学牵头组织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普通高中课程方案</a:t>
            </a:r>
            <a:r>
              <a:rPr lang="en-US" altLang="zh-CN" dirty="0" smtClean="0"/>
              <a:t>》 </a:t>
            </a:r>
            <a:r>
              <a:rPr lang="zh-CN" altLang="en-US" dirty="0" smtClean="0"/>
              <a:t>、各科课程标准和高考大纲的基础上</a:t>
            </a:r>
            <a:r>
              <a:rPr lang="zh-CN" altLang="en-US" dirty="0" smtClean="0">
                <a:solidFill>
                  <a:srgbClr val="FF0000"/>
                </a:solidFill>
              </a:rPr>
              <a:t>结合大学选材视角</a:t>
            </a:r>
            <a:r>
              <a:rPr lang="zh-CN" altLang="en-US" dirty="0" smtClean="0"/>
              <a:t>针对不同年级中学生的标准化考试。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4676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THUSSAT</a:t>
            </a:r>
            <a:r>
              <a:rPr lang="zh-CN" altLang="zh-CN" b="1" dirty="0" smtClean="0">
                <a:solidFill>
                  <a:srgbClr val="FF0000"/>
                </a:solidFill>
              </a:rPr>
              <a:t>覆盖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THUSSAT</a:t>
            </a:r>
            <a:r>
              <a:rPr lang="zh-CN" altLang="zh-CN" dirty="0" smtClean="0"/>
              <a:t>自</a:t>
            </a:r>
            <a:r>
              <a:rPr lang="en-US" altLang="zh-CN" dirty="0" smtClean="0"/>
              <a:t>2017</a:t>
            </a:r>
            <a:r>
              <a:rPr lang="zh-CN" altLang="zh-CN" dirty="0" smtClean="0"/>
              <a:t>年初开始举办以来，考生已覆盖全国除港澳台外的</a:t>
            </a:r>
            <a:r>
              <a:rPr lang="en-US" altLang="zh-CN" dirty="0" smtClean="0"/>
              <a:t>32</a:t>
            </a:r>
            <a:r>
              <a:rPr lang="zh-CN" altLang="zh-CN" dirty="0" smtClean="0"/>
              <a:t>个省、自治区、直辖市，</a:t>
            </a:r>
            <a:r>
              <a:rPr lang="en-US" altLang="zh-CN" dirty="0" smtClean="0"/>
              <a:t>2000</a:t>
            </a:r>
            <a:r>
              <a:rPr lang="zh-CN" altLang="zh-CN" dirty="0" smtClean="0"/>
              <a:t>余所中学，考量超过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万人次。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>
                <a:solidFill>
                  <a:srgbClr val="FF0000"/>
                </a:solidFill>
              </a:rPr>
              <a:t>辅助</a:t>
            </a:r>
            <a:r>
              <a:rPr lang="en-US" altLang="zh-CN" b="1" dirty="0" smtClean="0">
                <a:solidFill>
                  <a:srgbClr val="FF0000"/>
                </a:solidFill>
              </a:rPr>
              <a:t>“</a:t>
            </a:r>
            <a:r>
              <a:rPr lang="zh-CN" altLang="zh-CN" b="1" dirty="0" smtClean="0">
                <a:solidFill>
                  <a:srgbClr val="FF0000"/>
                </a:solidFill>
              </a:rPr>
              <a:t>大中衔接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zh-CN" altLang="zh-CN" dirty="0" smtClean="0"/>
              <a:t>：帮助高校长程动态关注综合优秀或具有学科特长的学生；</a:t>
            </a:r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辅助教学评估</a:t>
            </a:r>
            <a:r>
              <a:rPr lang="zh-CN" altLang="zh-CN" dirty="0" smtClean="0"/>
              <a:t>：帮助参试中学精准地完成自身教学质量评估，明确提升方向；</a:t>
            </a:r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辅助学习诊断</a:t>
            </a:r>
            <a:r>
              <a:rPr lang="zh-CN" altLang="zh-CN" dirty="0" smtClean="0"/>
              <a:t>：帮助考生了解其成绩在全国及省内范围的排名位置、学科知识点表现及入围高水平大学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强基计划</a:t>
            </a:r>
            <a:r>
              <a:rPr lang="en-US" altLang="zh-CN" dirty="0" smtClean="0"/>
              <a:t>”</a:t>
            </a:r>
            <a:r>
              <a:rPr lang="zh-CN" altLang="zh-CN" dirty="0" smtClean="0"/>
              <a:t>的概率等信息，完成全面、科学的自我诊断。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32656"/>
            <a:ext cx="42291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24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35909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348880"/>
            <a:ext cx="31718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933056"/>
            <a:ext cx="32956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</a:rPr>
              <a:t>诊断性测试</a:t>
            </a:r>
            <a:r>
              <a:rPr lang="zh-CN" altLang="en-US" b="1" dirty="0" smtClean="0">
                <a:solidFill>
                  <a:srgbClr val="FF0000"/>
                </a:solidFill>
              </a:rPr>
              <a:t>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诊断性测试</a:t>
            </a:r>
            <a:endParaRPr lang="zh-CN" altLang="zh-CN" dirty="0" smtClean="0"/>
          </a:p>
          <a:p>
            <a:r>
              <a:rPr lang="en-US" altLang="zh-CN" b="1" dirty="0" smtClean="0"/>
              <a:t>THUSSAT Diagnostic Assessment/TDA</a:t>
            </a:r>
            <a:endParaRPr lang="zh-CN" altLang="zh-CN" dirty="0" smtClean="0"/>
          </a:p>
          <a:p>
            <a:r>
              <a:rPr lang="zh-CN" altLang="zh-CN" dirty="0" smtClean="0"/>
              <a:t>诊断性测试</a:t>
            </a:r>
            <a:r>
              <a:rPr lang="en-US" altLang="zh-CN" dirty="0" smtClean="0"/>
              <a:t>(TDA)</a:t>
            </a:r>
            <a:r>
              <a:rPr lang="zh-CN" altLang="zh-CN" dirty="0" smtClean="0"/>
              <a:t>面向高二、高三年级学生，成绩单显示学生在全国、考区及省内百分比排名、知识点表现，</a:t>
            </a:r>
            <a:r>
              <a:rPr lang="zh-CN" altLang="zh-CN" dirty="0" smtClean="0">
                <a:solidFill>
                  <a:srgbClr val="FF0000"/>
                </a:solidFill>
              </a:rPr>
              <a:t>及强基计划入围预测概率</a:t>
            </a:r>
            <a:r>
              <a:rPr lang="zh-CN" altLang="zh-CN" dirty="0" smtClean="0"/>
              <a:t>，旨在帮助中学与学生进行阶段性教学与学习检验。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线上机考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考生可申请认证成绩单。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78098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THUSSAT</a:t>
            </a:r>
            <a:r>
              <a:rPr lang="zh-CN" altLang="en-US" b="1" dirty="0" smtClean="0">
                <a:solidFill>
                  <a:srgbClr val="FF0000"/>
                </a:solidFill>
              </a:rPr>
              <a:t>类别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ttps://mmbiz.qpic.cn/mmbiz_png/rqg7B167D92C6cHC2LHJbp0X0roe4domdw1sLuWfwGoly2MKmgkiblrx3Nepl4WSs0gMJL8BMKUa2ExPNujUcJQ/640?wx_fmt=png&amp;wxfrom=5&amp;wx_lazy=1&amp;wx_co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640960" cy="5691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THUSSAT</a:t>
            </a:r>
            <a:r>
              <a:rPr lang="zh-CN" altLang="en-US" dirty="0" smtClean="0"/>
              <a:t>针对诊断性测试“线上机考”及学科能力综合测试考生，提供电子及纸质认证成绩单，供考生向成绩采信方提供，部分采信成绩的项目：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7072"/>
            <a:ext cx="279366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2635771" cy="163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149080"/>
            <a:ext cx="2986683" cy="125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  <a:blipFill>
            <a:blip r:embed="rId5" cstate="print"/>
            <a:tile tx="0" ty="0" sx="100000" sy="100000" flip="none" algn="tl"/>
          </a:blipFill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THUSSAT</a:t>
            </a:r>
            <a:r>
              <a:rPr lang="zh-CN" altLang="en-US" b="1" dirty="0" smtClean="0">
                <a:solidFill>
                  <a:srgbClr val="FF0000"/>
                </a:solidFill>
              </a:rPr>
              <a:t>考试成绩用途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40768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2022-2023</a:t>
            </a:r>
            <a:r>
              <a:rPr lang="zh-CN" altLang="zh-CN" b="1" dirty="0" smtClean="0">
                <a:solidFill>
                  <a:srgbClr val="FF0000"/>
                </a:solidFill>
              </a:rPr>
              <a:t>年度考试计划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mmbiz.qpic.cn/mmbiz_png/rqg7B167D93JQACdQpWstRdRrbubeL2iaRIeewz0Ria4AjBfUpcmkicCoDsKgKEzM84Mqu8Oyd8a8MpibjYzIYq9wg/640?wx_fmt=png&amp;wxfrom=5&amp;wx_lazy=1&amp;wx_co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784976" cy="5129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299</Words>
  <Application>Microsoft Office PowerPoint</Application>
  <PresentationFormat>全屏显示(4:3)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清华大学 中学生标准学术能力测试（ THUSSAT ）</vt:lpstr>
      <vt:lpstr>幻灯片 2</vt:lpstr>
      <vt:lpstr>THUSSAT覆盖</vt:lpstr>
      <vt:lpstr>幻灯片 4</vt:lpstr>
      <vt:lpstr>幻灯片 5</vt:lpstr>
      <vt:lpstr>诊断性测试介绍</vt:lpstr>
      <vt:lpstr>THUSSAT类别</vt:lpstr>
      <vt:lpstr>THUSSAT考试成绩用途</vt:lpstr>
      <vt:lpstr>2022-2023年度考试计划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 中学生标准学术能力测试</dc:title>
  <dc:creator>Windows 用户</dc:creator>
  <cp:lastModifiedBy>Windows 用户</cp:lastModifiedBy>
  <cp:revision>7</cp:revision>
  <dcterms:created xsi:type="dcterms:W3CDTF">2022-04-09T13:16:24Z</dcterms:created>
  <dcterms:modified xsi:type="dcterms:W3CDTF">2022-04-10T07:35:40Z</dcterms:modified>
</cp:coreProperties>
</file>