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3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A0C3-4D3D-4507-B66F-2F758DC80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89F0-2F8A-4C53-B755-20AC84C87D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904656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高考生物高分秘笈</a:t>
            </a:r>
            <a:b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熟读课本，精准记忆概念、黑体字、结论性语句及插图配文等（能把书背下来更好，曾经有学生能背），保证容易题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100%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得分。</a:t>
            </a:r>
            <a:b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对难度较大的情景信息题，做题时通读全题（包括设问）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2—3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遍，圈出关键词，后面小题里的信息很多时候是前面小题的答案，保证难题得高分。</a:t>
            </a:r>
            <a:b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选择题进行选项之间的比较斟酌 ，确保选择题拿满分（必须的）</a:t>
            </a:r>
            <a:b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重视课本习题及问题</a:t>
            </a:r>
            <a:b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字迹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工整清洗，尽量做到美观。只要你想做到并立刻行动且能持之以恒，你就能得高分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高考生物高分秘笈   1.熟读课本，精准记忆概念、黑体字、结论性语句及插图配文等（能把书背下来更好，曾经有学生能背），保证容易题100%得分。 2.对难度较大的情景信息题，做题时通读全题（包括设问）2—3遍，圈出关键词，后面小题里的信息很多时候是前面小题的答案，保证难题得高分。 3.选择题进行选项之间的比较斟酌 ，确保选择题拿满分（必须的） 4.重视课本习题及问题 5.字迹工整清洗，尽量做到美观。只要你想做到并立刻行动且能持之以恒，你就能得高分。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高考生物高分秘笈   1、熟读课本，精准记忆概念、黑体字、结论性语句及插图配文等（能把书背下来更好，曾经有学生能背），保证容易题100%得分。 2、对难度较大的情景信息题，做题时通读全题（包括设问）2—3遍，圈出关键词，后面小题里的信息很多时候是前面小题的答案，保证难题得高分。 3、选择题进行选项之间的比较斟酌 ，确保选择题拿满分（必须的） 4、重视课本习题及问题 5、字迹工整清洗，尽量做到美观。只要你想做到并立刻行动且能持之以恒，你就能得高分。</dc:title>
  <dc:creator>Windows 用户</dc:creator>
  <cp:lastModifiedBy>seewo</cp:lastModifiedBy>
  <cp:revision>3</cp:revision>
  <dcterms:created xsi:type="dcterms:W3CDTF">2022-04-11T09:07:00Z</dcterms:created>
  <dcterms:modified xsi:type="dcterms:W3CDTF">2022-04-30T04:27:03Z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EC76341A2D8548D2830126770159D853</vt:lpwstr>
  </property>
  <property fmtid="{D5CDD505-2E9C-101B-9397-08002B2CF9AE}" pid="3" name="KSOProductBuildVer">
    <vt:lpwstr>2052-11.8.2.10972</vt:lpwstr>
  </property>
</Properties>
</file>