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Lst>
  <p:notesMasterIdLst>
    <p:notesMasterId r:id="rId26"/>
  </p:notesMasterIdLst>
  <p:sldIdLst>
    <p:sldId id="410" r:id="rId4"/>
    <p:sldId id="441" r:id="rId5"/>
    <p:sldId id="442" r:id="rId6"/>
    <p:sldId id="445" r:id="rId7"/>
    <p:sldId id="443" r:id="rId8"/>
    <p:sldId id="444" r:id="rId9"/>
    <p:sldId id="456" r:id="rId10"/>
    <p:sldId id="457" r:id="rId11"/>
    <p:sldId id="447" r:id="rId12"/>
    <p:sldId id="458" r:id="rId13"/>
    <p:sldId id="448" r:id="rId14"/>
    <p:sldId id="460" r:id="rId15"/>
    <p:sldId id="461" r:id="rId16"/>
    <p:sldId id="449" r:id="rId17"/>
    <p:sldId id="450" r:id="rId18"/>
    <p:sldId id="462" r:id="rId19"/>
    <p:sldId id="451" r:id="rId20"/>
    <p:sldId id="452" r:id="rId21"/>
    <p:sldId id="463" r:id="rId22"/>
    <p:sldId id="453" r:id="rId23"/>
    <p:sldId id="454" r:id="rId24"/>
    <p:sldId id="455" r:id="rId25"/>
  </p:sldIdLst>
  <p:sldSz cx="9144000" cy="5143500" type="screen16x9"/>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p:scale>
          <a:sx n="100" d="100"/>
          <a:sy n="100" d="100"/>
        </p:scale>
        <p:origin x="-2022" y="-942"/>
      </p:cViewPr>
      <p:guideLst>
        <p:guide orient="horz" pos="1620"/>
        <p:guide pos="288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0" Type="http://schemas.openxmlformats.org/officeDocument/2006/relationships/tags" Target="tags/tag133.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notesMaster" Target="notesMasters/notes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6280" y="1143000"/>
            <a:ext cx="548544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2.png"/><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3"/>
            </p:custDataLst>
          </p:nvPr>
        </p:nvSpPr>
        <p:spPr>
          <a:xfrm>
            <a:off x="899100" y="685920"/>
            <a:ext cx="7349400" cy="1928137"/>
          </a:xfrm>
        </p:spPr>
        <p:txBody>
          <a:bodyPr lIns="90000" tIns="46800" rIns="90000" bIns="46800" anchor="b" anchorCtr="0">
            <a:normAutofit/>
          </a:bodyPr>
          <a:lstStyle>
            <a:lvl1pPr algn="ctr">
              <a:defRPr sz="4500" b="1" i="0" spc="300" baseline="0">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4"/>
            </p:custDataLst>
          </p:nvPr>
        </p:nvSpPr>
        <p:spPr>
          <a:xfrm>
            <a:off x="899100" y="2670767"/>
            <a:ext cx="7349400" cy="1104493"/>
          </a:xfrm>
        </p:spPr>
        <p:txBody>
          <a:bodyPr lIns="90000" tIns="46800" rIns="90000" bIns="46800">
            <a:normAutofit/>
          </a:bodyPr>
          <a:lstStyle>
            <a:lvl1pPr marL="0" indent="0" algn="ctr" eaLnBrk="1" fontAlgn="auto" latinLnBrk="0" hangingPunct="1">
              <a:lnSpc>
                <a:spcPct val="110000"/>
              </a:lnSpc>
              <a:buNone/>
              <a:defRPr sz="1800" u="none" strike="noStrike" kern="1200" cap="none" spc="200" normalizeH="0" baseline="0">
                <a:uFillTx/>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a:lstStyle/>
          <a:p>
            <a:endParaRPr lang="zh-CN" altLang="en-US" dirty="0"/>
          </a:p>
        </p:txBody>
      </p:sp>
      <p:sp>
        <p:nvSpPr>
          <p:cNvPr id="18" name="灯片编号占位符 17"/>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pic>
        <p:nvPicPr>
          <p:cNvPr id="4" name="图片 3" descr="51miz-E1135847-0D5BFD8E-3840x1920"/>
          <p:cNvPicPr>
            <a:picLocks noChangeAspect="1"/>
          </p:cNvPicPr>
          <p:nvPr userDrawn="1"/>
        </p:nvPicPr>
        <p:blipFill>
          <a:blip r:embed="rId2"/>
          <a:stretch>
            <a:fillRect/>
          </a:stretch>
        </p:blipFill>
        <p:spPr>
          <a:xfrm>
            <a:off x="0" y="0"/>
            <a:ext cx="9138285" cy="51435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
        <p:nvSpPr>
          <p:cNvPr id="7" name="TextBox 6"/>
          <p:cNvSpPr txBox="1"/>
          <p:nvPr userDrawn="1"/>
        </p:nvSpPr>
        <p:spPr>
          <a:xfrm>
            <a:off x="1736254" y="4988539"/>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3"/>
            </p:custDataLst>
          </p:nvPr>
        </p:nvSpPr>
        <p:spPr>
          <a:xfrm>
            <a:off x="456300" y="456380"/>
            <a:ext cx="8226900" cy="529293"/>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2700" b="1" i="0" u="none" strike="noStrike" kern="1200" cap="none" spc="300" normalizeH="0" baseline="0" noProof="1" dirty="0">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4"/>
            </p:custDataLst>
          </p:nvPr>
        </p:nvSpPr>
        <p:spPr>
          <a:xfrm>
            <a:off x="456300" y="1117996"/>
            <a:ext cx="8226900" cy="3570024"/>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defRPr kumimoji="0" lang="zh-CN" altLang="en-US" sz="135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20000"/>
              </a:lnSpc>
              <a:spcBef>
                <a:spcPts val="0"/>
              </a:spcBef>
              <a:spcAft>
                <a:spcPts val="600"/>
              </a:spcAft>
              <a:tabLst>
                <a:tab pos="1609725" algn="l"/>
              </a:tabLst>
              <a:defRPr kumimoji="0" lang="zh-CN" altLang="en-US" sz="12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20000"/>
              </a:lnSpc>
              <a:spcBef>
                <a:spcPts val="0"/>
              </a:spcBef>
              <a:spcAft>
                <a:spcPts val="600"/>
              </a:spcAft>
              <a:defRPr kumimoji="0" lang="zh-CN" altLang="en-US" sz="12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20000"/>
              </a:lnSpc>
              <a:spcBef>
                <a:spcPts val="0"/>
              </a:spcBef>
              <a:spcAft>
                <a:spcPts val="300"/>
              </a:spcAft>
              <a:defRPr kumimoji="0" lang="zh-CN" altLang="en-US" sz="105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20000"/>
              </a:lnSpc>
              <a:spcBef>
                <a:spcPts val="0"/>
              </a:spcBef>
              <a:spcAft>
                <a:spcPts val="300"/>
              </a:spcAft>
              <a:defRPr kumimoji="0" lang="zh-CN" altLang="en-US" sz="105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5pPr>
            <a:lvl6pPr marL="1714500" indent="0">
              <a:buNone/>
              <a:defRPr/>
            </a:lvl6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pic>
        <p:nvPicPr>
          <p:cNvPr id="9" name="图片 8"/>
          <p:cNvPicPr>
            <a:picLocks noChangeAspect="1"/>
          </p:cNvPicPr>
          <p:nvPr userDrawn="1"/>
        </p:nvPicPr>
        <p:blipFill>
          <a:blip r:embed="rId8"/>
          <a:stretch>
            <a:fillRect/>
          </a:stretch>
        </p:blipFill>
        <p:spPr>
          <a:xfrm>
            <a:off x="495935" y="275590"/>
            <a:ext cx="8376920" cy="462470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tags" Target="../tags/tag16.xml"/><Relationship Id="rId2" Type="http://schemas.openxmlformats.org/officeDocument/2006/relationships/slideLayout" Target="../slideLayouts/slideLayout2.xml"/><Relationship Id="rId19" Type="http://schemas.openxmlformats.org/officeDocument/2006/relationships/tags" Target="../tags/tag15.xml"/><Relationship Id="rId18" Type="http://schemas.openxmlformats.org/officeDocument/2006/relationships/tags" Target="../tags/tag14.xml"/><Relationship Id="rId17" Type="http://schemas.openxmlformats.org/officeDocument/2006/relationships/tags" Target="../tags/tag13.xml"/><Relationship Id="rId16" Type="http://schemas.openxmlformats.org/officeDocument/2006/relationships/tags" Target="../tags/tag12.xml"/><Relationship Id="rId15" Type="http://schemas.openxmlformats.org/officeDocument/2006/relationships/tags" Target="../tags/tag1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5"/>
            </p:custDataLst>
          </p:nvPr>
        </p:nvSpPr>
        <p:spPr>
          <a:xfrm>
            <a:off x="456300" y="456380"/>
            <a:ext cx="8226900" cy="529293"/>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6"/>
            </p:custDataLst>
          </p:nvPr>
        </p:nvSpPr>
        <p:spPr>
          <a:xfrm>
            <a:off x="456300" y="1117996"/>
            <a:ext cx="8226900" cy="3570024"/>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7"/>
            </p:custDataLst>
          </p:nvPr>
        </p:nvSpPr>
        <p:spPr>
          <a:xfrm>
            <a:off x="459000" y="4736628"/>
            <a:ext cx="2025000" cy="237642"/>
          </a:xfrm>
          <a:prstGeom prst="rect">
            <a:avLst/>
          </a:prstGeom>
        </p:spPr>
        <p:txBody>
          <a:bodyPr vert="horz" lIns="91440" tIns="45720" rIns="91440" bIns="45720" rtlCol="0" anchor="ctr">
            <a:normAutofit/>
          </a:bodyPr>
          <a:lstStyle>
            <a:lvl1pPr algn="l">
              <a:defRPr sz="75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8"/>
            </p:custDataLst>
          </p:nvPr>
        </p:nvSpPr>
        <p:spPr>
          <a:xfrm>
            <a:off x="3087000" y="4736628"/>
            <a:ext cx="2970000" cy="237642"/>
          </a:xfrm>
          <a:prstGeom prst="rect">
            <a:avLst/>
          </a:prstGeom>
        </p:spPr>
        <p:txBody>
          <a:bodyPr vert="horz" lIns="91440" tIns="45720" rIns="91440" bIns="45720" rtlCol="0" anchor="ctr">
            <a:normAutofit/>
          </a:bodyPr>
          <a:lstStyle>
            <a:lvl1pPr algn="ctr">
              <a:defRPr sz="75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9"/>
            </p:custDataLst>
          </p:nvPr>
        </p:nvSpPr>
        <p:spPr>
          <a:xfrm>
            <a:off x="6658200" y="4736628"/>
            <a:ext cx="2025000" cy="237642"/>
          </a:xfrm>
          <a:prstGeom prst="rect">
            <a:avLst/>
          </a:prstGeom>
        </p:spPr>
        <p:txBody>
          <a:bodyPr vert="horz" lIns="91440" tIns="45720" rIns="91440" bIns="45720" rtlCol="0" anchor="ctr">
            <a:normAutofit/>
          </a:bodyPr>
          <a:lstStyle>
            <a:lvl1pPr algn="r">
              <a:defRPr sz="75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20"/>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35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514350" indent="-171450" algn="l" defTabSz="685800" rtl="0" eaLnBrk="1" fontAlgn="auto" latinLnBrk="0" hangingPunct="1">
        <a:lnSpc>
          <a:spcPct val="120000"/>
        </a:lnSpc>
        <a:spcBef>
          <a:spcPts val="0"/>
        </a:spcBef>
        <a:spcAft>
          <a:spcPts val="600"/>
        </a:spcAft>
        <a:buFont typeface="Arial" panose="020B0604020202020204" pitchFamily="34" charset="0"/>
        <a:buChar char="●"/>
        <a:tabLst>
          <a:tab pos="1207770" algn="l"/>
          <a:tab pos="1207770" algn="l"/>
          <a:tab pos="1207770" algn="l"/>
          <a:tab pos="1207770" algn="l"/>
        </a:tabLst>
        <a:defRPr sz="12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857250" indent="-171450" algn="l" defTabSz="685800" rtl="0" eaLnBrk="1" fontAlgn="auto" latinLnBrk="0" hangingPunct="1">
        <a:lnSpc>
          <a:spcPct val="120000"/>
        </a:lnSpc>
        <a:spcBef>
          <a:spcPts val="0"/>
        </a:spcBef>
        <a:spcAft>
          <a:spcPts val="600"/>
        </a:spcAft>
        <a:buFont typeface="Arial" panose="020B0604020202020204" pitchFamily="34" charset="0"/>
        <a:buChar char="●"/>
        <a:defRPr sz="12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200150" indent="-171450" algn="l" defTabSz="685800" rtl="0" eaLnBrk="1" fontAlgn="auto" latinLnBrk="0" hangingPunct="1">
        <a:lnSpc>
          <a:spcPct val="120000"/>
        </a:lnSpc>
        <a:spcBef>
          <a:spcPts val="0"/>
        </a:spcBef>
        <a:spcAft>
          <a:spcPts val="300"/>
        </a:spcAft>
        <a:buFont typeface="Wingdings" panose="05000000000000000000" charset="0"/>
        <a:buChar char=""/>
        <a:defRPr sz="105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543050" indent="-171450" algn="l" defTabSz="685800" rtl="0" eaLnBrk="1" fontAlgn="auto" latinLnBrk="0" hangingPunct="1">
        <a:lnSpc>
          <a:spcPct val="120000"/>
        </a:lnSpc>
        <a:spcBef>
          <a:spcPts val="0"/>
        </a:spcBef>
        <a:spcAft>
          <a:spcPts val="300"/>
        </a:spcAft>
        <a:buFont typeface="Arial" panose="020B0604020202020204" pitchFamily="34" charset="0"/>
        <a:buChar char="•"/>
        <a:defRPr sz="105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tags" Target="../tags/tag20.xml"/><Relationship Id="rId7" Type="http://schemas.openxmlformats.org/officeDocument/2006/relationships/image" Target="../media/image5.png"/><Relationship Id="rId6" Type="http://schemas.openxmlformats.org/officeDocument/2006/relationships/image" Target="../media/image4.png"/><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image" Target="../media/image3.GIF"/><Relationship Id="rId2" Type="http://schemas.openxmlformats.org/officeDocument/2006/relationships/tags" Target="../tags/tag17.xml"/><Relationship Id="rId12" Type="http://schemas.openxmlformats.org/officeDocument/2006/relationships/slideLayout" Target="../slideLayouts/slideLayout2.xml"/><Relationship Id="rId11" Type="http://schemas.openxmlformats.org/officeDocument/2006/relationships/tags" Target="../tags/tag23.xml"/><Relationship Id="rId10" Type="http://schemas.openxmlformats.org/officeDocument/2006/relationships/tags" Target="../tags/tag2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image" Target="../media/image3.GIF"/><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image" Target="../media/image7.png"/><Relationship Id="rId10" Type="http://schemas.openxmlformats.org/officeDocument/2006/relationships/slideLayout" Target="../slideLayouts/slideLayout1.xml"/><Relationship Id="rId1" Type="http://schemas.openxmlformats.org/officeDocument/2006/relationships/tags" Target="../tags/tag85.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3.xml"/><Relationship Id="rId1" Type="http://schemas.openxmlformats.org/officeDocument/2006/relationships/tags" Target="../tags/tag92.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96.xml"/><Relationship Id="rId3" Type="http://schemas.openxmlformats.org/officeDocument/2006/relationships/image" Target="../media/image6.png"/><Relationship Id="rId2" Type="http://schemas.openxmlformats.org/officeDocument/2006/relationships/tags" Target="../tags/tag95.xml"/><Relationship Id="rId1" Type="http://schemas.openxmlformats.org/officeDocument/2006/relationships/tags" Target="../tags/tag94.xml"/></Relationships>
</file>

<file path=ppt/slides/_rels/slide13.xml.rels><?xml version="1.0" encoding="UTF-8" standalone="yes"?>
<Relationships xmlns="http://schemas.openxmlformats.org/package/2006/relationships"><Relationship Id="rId9" Type="http://schemas.openxmlformats.org/officeDocument/2006/relationships/tags" Target="../tags/tag103.xml"/><Relationship Id="rId8" Type="http://schemas.openxmlformats.org/officeDocument/2006/relationships/image" Target="../media/image3.GIF"/><Relationship Id="rId7" Type="http://schemas.openxmlformats.org/officeDocument/2006/relationships/tags" Target="../tags/tag102.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image" Target="../media/image7.png"/><Relationship Id="rId10" Type="http://schemas.openxmlformats.org/officeDocument/2006/relationships/slideLayout" Target="../slideLayouts/slideLayout1.xml"/><Relationship Id="rId1" Type="http://schemas.openxmlformats.org/officeDocument/2006/relationships/tags" Target="../tags/tag97.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06.xml"/><Relationship Id="rId3" Type="http://schemas.openxmlformats.org/officeDocument/2006/relationships/image" Target="../media/image6.png"/><Relationship Id="rId2" Type="http://schemas.openxmlformats.org/officeDocument/2006/relationships/tags" Target="../tags/tag105.xml"/><Relationship Id="rId1" Type="http://schemas.openxmlformats.org/officeDocument/2006/relationships/tags" Target="../tags/tag104.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09.xml"/><Relationship Id="rId3" Type="http://schemas.openxmlformats.org/officeDocument/2006/relationships/image" Target="../media/image6.png"/><Relationship Id="rId2" Type="http://schemas.openxmlformats.org/officeDocument/2006/relationships/tags" Target="../tags/tag108.xml"/><Relationship Id="rId1" Type="http://schemas.openxmlformats.org/officeDocument/2006/relationships/tags" Target="../tags/tag107.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13.xml"/><Relationship Id="rId4" Type="http://schemas.openxmlformats.org/officeDocument/2006/relationships/image" Target="../media/image6.png"/><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15.xml"/><Relationship Id="rId2" Type="http://schemas.openxmlformats.org/officeDocument/2006/relationships/image" Target="../media/image6.png"/><Relationship Id="rId1" Type="http://schemas.openxmlformats.org/officeDocument/2006/relationships/tags" Target="../tags/tag114.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17.xml"/><Relationship Id="rId2" Type="http://schemas.openxmlformats.org/officeDocument/2006/relationships/image" Target="../media/image6.png"/><Relationship Id="rId1" Type="http://schemas.openxmlformats.org/officeDocument/2006/relationships/tags" Target="../tags/tag116.xml"/></Relationships>
</file>

<file path=ppt/slides/_rels/slide19.xml.rels><?xml version="1.0" encoding="UTF-8" standalone="yes"?>
<Relationships xmlns="http://schemas.openxmlformats.org/package/2006/relationships"><Relationship Id="rId9" Type="http://schemas.openxmlformats.org/officeDocument/2006/relationships/tags" Target="../tags/tag124.xml"/><Relationship Id="rId8" Type="http://schemas.openxmlformats.org/officeDocument/2006/relationships/image" Target="../media/image3.GIF"/><Relationship Id="rId7" Type="http://schemas.openxmlformats.org/officeDocument/2006/relationships/tags" Target="../tags/tag123.xml"/><Relationship Id="rId6" Type="http://schemas.openxmlformats.org/officeDocument/2006/relationships/tags" Target="../tags/tag122.xml"/><Relationship Id="rId5" Type="http://schemas.openxmlformats.org/officeDocument/2006/relationships/tags" Target="../tags/tag121.xml"/><Relationship Id="rId4" Type="http://schemas.openxmlformats.org/officeDocument/2006/relationships/tags" Target="../tags/tag120.xml"/><Relationship Id="rId3" Type="http://schemas.openxmlformats.org/officeDocument/2006/relationships/tags" Target="../tags/tag119.xml"/><Relationship Id="rId2" Type="http://schemas.openxmlformats.org/officeDocument/2006/relationships/image" Target="../media/image7.png"/><Relationship Id="rId10" Type="http://schemas.openxmlformats.org/officeDocument/2006/relationships/slideLayout" Target="../slideLayouts/slideLayout1.xml"/><Relationship Id="rId1" Type="http://schemas.openxmlformats.org/officeDocument/2006/relationships/tags" Target="../tags/tag118.xml"/></Relationships>
</file>

<file path=ppt/slides/_rels/slide2.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31.xml"/><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1" Type="http://schemas.openxmlformats.org/officeDocument/2006/relationships/slideLayout" Target="../slideLayouts/slideLayout1.xml"/><Relationship Id="rId10" Type="http://schemas.openxmlformats.org/officeDocument/2006/relationships/tags" Target="../tags/tag32.xml"/><Relationship Id="rId1" Type="http://schemas.openxmlformats.org/officeDocument/2006/relationships/tags" Target="../tags/tag24.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26.xml"/><Relationship Id="rId2" Type="http://schemas.openxmlformats.org/officeDocument/2006/relationships/image" Target="../media/image6.png"/><Relationship Id="rId1" Type="http://schemas.openxmlformats.org/officeDocument/2006/relationships/tags" Target="../tags/tag125.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28.xml"/><Relationship Id="rId2" Type="http://schemas.openxmlformats.org/officeDocument/2006/relationships/image" Target="../media/image6.png"/><Relationship Id="rId1" Type="http://schemas.openxmlformats.org/officeDocument/2006/relationships/tags" Target="../tags/tag127.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32.xml"/><Relationship Id="rId4" Type="http://schemas.openxmlformats.org/officeDocument/2006/relationships/image" Target="../media/image6.png"/><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s>
</file>

<file path=ppt/slides/_rels/slide3.xml.rels><?xml version="1.0" encoding="UTF-8" standalone="yes"?>
<Relationships xmlns="http://schemas.openxmlformats.org/package/2006/relationships"><Relationship Id="rId9" Type="http://schemas.openxmlformats.org/officeDocument/2006/relationships/tags" Target="../tags/tag39.xml"/><Relationship Id="rId8" Type="http://schemas.openxmlformats.org/officeDocument/2006/relationships/image" Target="../media/image6.png"/><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image" Target="../media/image7.png"/><Relationship Id="rId10" Type="http://schemas.openxmlformats.org/officeDocument/2006/relationships/slideLayout" Target="../slideLayouts/slideLayout1.xml"/><Relationship Id="rId1" Type="http://schemas.openxmlformats.org/officeDocument/2006/relationships/tags" Target="../tags/tag33.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41.xml"/><Relationship Id="rId2" Type="http://schemas.openxmlformats.org/officeDocument/2006/relationships/image" Target="../media/image6.png"/><Relationship Id="rId1" Type="http://schemas.openxmlformats.org/officeDocument/2006/relationships/tags" Target="../tags/tag40.xml"/></Relationships>
</file>

<file path=ppt/slides/_rels/slide5.xml.rels><?xml version="1.0" encoding="UTF-8" standalone="yes"?>
<Relationships xmlns="http://schemas.openxmlformats.org/package/2006/relationships"><Relationship Id="rId9" Type="http://schemas.openxmlformats.org/officeDocument/2006/relationships/tags" Target="../tags/tag48.xml"/><Relationship Id="rId8" Type="http://schemas.openxmlformats.org/officeDocument/2006/relationships/tags" Target="../tags/tag47.xml"/><Relationship Id="rId7" Type="http://schemas.openxmlformats.org/officeDocument/2006/relationships/tags" Target="../tags/tag46.xml"/><Relationship Id="rId6" Type="http://schemas.openxmlformats.org/officeDocument/2006/relationships/image" Target="../media/image9.jpeg"/><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image" Target="../media/image8.jpeg"/><Relationship Id="rId2" Type="http://schemas.openxmlformats.org/officeDocument/2006/relationships/tags" Target="../tags/tag43.xml"/><Relationship Id="rId16" Type="http://schemas.openxmlformats.org/officeDocument/2006/relationships/slideLayout" Target="../slideLayouts/slideLayout1.xml"/><Relationship Id="rId15" Type="http://schemas.openxmlformats.org/officeDocument/2006/relationships/tags" Target="../tags/tag53.xml"/><Relationship Id="rId14" Type="http://schemas.openxmlformats.org/officeDocument/2006/relationships/image" Target="../media/image6.png"/><Relationship Id="rId13" Type="http://schemas.openxmlformats.org/officeDocument/2006/relationships/tags" Target="../tags/tag52.xml"/><Relationship Id="rId12" Type="http://schemas.openxmlformats.org/officeDocument/2006/relationships/tags" Target="../tags/tag51.xml"/><Relationship Id="rId11" Type="http://schemas.openxmlformats.org/officeDocument/2006/relationships/tags" Target="../tags/tag50.xml"/><Relationship Id="rId10" Type="http://schemas.openxmlformats.org/officeDocument/2006/relationships/tags" Target="../tags/tag49.xml"/><Relationship Id="rId1" Type="http://schemas.openxmlformats.org/officeDocument/2006/relationships/tags" Target="../tags/tag42.xml"/></Relationships>
</file>

<file path=ppt/slides/_rels/slide6.xml.rels><?xml version="1.0" encoding="UTF-8" standalone="yes"?>
<Relationships xmlns="http://schemas.openxmlformats.org/package/2006/relationships"><Relationship Id="rId9" Type="http://schemas.openxmlformats.org/officeDocument/2006/relationships/tags" Target="../tags/tag61.xml"/><Relationship Id="rId8" Type="http://schemas.openxmlformats.org/officeDocument/2006/relationships/tags" Target="../tags/tag60.xml"/><Relationship Id="rId7" Type="http://schemas.openxmlformats.org/officeDocument/2006/relationships/tags" Target="../tags/tag59.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image" Target="../media/image10.png"/><Relationship Id="rId17" Type="http://schemas.openxmlformats.org/officeDocument/2006/relationships/slideLayout" Target="../slideLayouts/slideLayout1.xml"/><Relationship Id="rId16" Type="http://schemas.openxmlformats.org/officeDocument/2006/relationships/tags" Target="../tags/tag67.xml"/><Relationship Id="rId15" Type="http://schemas.openxmlformats.org/officeDocument/2006/relationships/image" Target="../media/image6.png"/><Relationship Id="rId14" Type="http://schemas.openxmlformats.org/officeDocument/2006/relationships/tags" Target="../tags/tag66.xml"/><Relationship Id="rId13" Type="http://schemas.openxmlformats.org/officeDocument/2006/relationships/tags" Target="../tags/tag65.xml"/><Relationship Id="rId12" Type="http://schemas.openxmlformats.org/officeDocument/2006/relationships/tags" Target="../tags/tag64.xml"/><Relationship Id="rId11" Type="http://schemas.openxmlformats.org/officeDocument/2006/relationships/tags" Target="../tags/tag63.xml"/><Relationship Id="rId10" Type="http://schemas.openxmlformats.org/officeDocument/2006/relationships/tags" Target="../tags/tag62.xml"/><Relationship Id="rId1" Type="http://schemas.openxmlformats.org/officeDocument/2006/relationships/tags" Target="../tags/tag54.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71.xml"/><Relationship Id="rId4" Type="http://schemas.openxmlformats.org/officeDocument/2006/relationships/image" Target="../media/image6.png"/><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75.xml"/><Relationship Id="rId4" Type="http://schemas.openxmlformats.org/officeDocument/2006/relationships/image" Target="../media/image6.png"/><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s>
</file>

<file path=ppt/slides/_rels/slide9.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tags" Target="../tags/tag77.xml"/><Relationship Id="rId11" Type="http://schemas.openxmlformats.org/officeDocument/2006/relationships/slideLayout" Target="../slideLayouts/slideLayout1.xml"/><Relationship Id="rId10" Type="http://schemas.openxmlformats.org/officeDocument/2006/relationships/tags" Target="../tags/tag84.xml"/><Relationship Id="rId1" Type="http://schemas.openxmlformats.org/officeDocument/2006/relationships/tags" Target="../tags/tag7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pic>
        <p:nvPicPr>
          <p:cNvPr id="100" name="图片 99"/>
          <p:cNvPicPr/>
          <p:nvPr>
            <p:custDataLst>
              <p:tags r:id="rId2"/>
            </p:custDataLst>
          </p:nvPr>
        </p:nvPicPr>
        <p:blipFill>
          <a:blip r:embed="rId3"/>
          <a:stretch>
            <a:fillRect/>
          </a:stretch>
        </p:blipFill>
        <p:spPr>
          <a:xfrm>
            <a:off x="-213995" y="979805"/>
            <a:ext cx="3116580" cy="4061460"/>
          </a:xfrm>
          <a:prstGeom prst="rect">
            <a:avLst/>
          </a:prstGeom>
          <a:noFill/>
          <a:ln w="9525">
            <a:noFill/>
          </a:ln>
        </p:spPr>
      </p:pic>
      <p:sp>
        <p:nvSpPr>
          <p:cNvPr id="7" name="Shape 5230"/>
          <p:cNvSpPr/>
          <p:nvPr>
            <p:custDataLst>
              <p:tags r:id="rId4"/>
            </p:custDataLst>
          </p:nvPr>
        </p:nvSpPr>
        <p:spPr>
          <a:xfrm>
            <a:off x="4865102" y="479796"/>
            <a:ext cx="1512168" cy="15128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28575">
            <a:solidFill>
              <a:srgbClr val="B0BBC0"/>
            </a:solidFill>
            <a:prstDash val="sysDot"/>
            <a:miter lim="400000"/>
          </a:ln>
        </p:spPr>
        <p:txBody>
          <a:bodyPr lIns="0" tIns="0" rIns="0" bIns="0"/>
          <a:lstStyle/>
          <a:p>
            <a:pPr defTabSz="362585">
              <a:defRPr sz="1200">
                <a:uFillTx/>
                <a:latin typeface="Helvetica"/>
                <a:ea typeface="Helvetica"/>
                <a:cs typeface="Helvetica"/>
                <a:sym typeface="Helvetica"/>
              </a:defRPr>
            </a:pPr>
            <a:endParaRPr dirty="0">
              <a:solidFill>
                <a:schemeClr val="tx1">
                  <a:lumMod val="75000"/>
                  <a:lumOff val="25000"/>
                </a:schemeClr>
              </a:solidFill>
              <a:latin typeface="+mn-ea"/>
            </a:endParaRPr>
          </a:p>
        </p:txBody>
      </p:sp>
      <p:pic>
        <p:nvPicPr>
          <p:cNvPr id="9" name="Dummy Logo.jpg"/>
          <p:cNvPicPr/>
          <p:nvPr>
            <p:custDataLst>
              <p:tags r:id="rId5"/>
            </p:custDataLst>
          </p:nvPr>
        </p:nvPicPr>
        <p:blipFill>
          <a:blip r:embed="rId6" cstate="screen"/>
          <a:stretch>
            <a:fillRect/>
          </a:stretch>
        </p:blipFill>
        <p:spPr>
          <a:xfrm>
            <a:off x="5055766" y="632693"/>
            <a:ext cx="1039405" cy="1207123"/>
          </a:xfrm>
          <a:prstGeom prst="ellipse">
            <a:avLst/>
          </a:prstGeom>
          <a:blipFill>
            <a:blip r:embed="rId7" cstate="screen"/>
            <a:stretch>
              <a:fillRect/>
            </a:stretch>
          </a:blipFill>
          <a:ln w="12700">
            <a:miter lim="400000"/>
            <a:headEnd/>
            <a:tailEnd/>
          </a:ln>
        </p:spPr>
      </p:pic>
      <p:sp>
        <p:nvSpPr>
          <p:cNvPr id="11" name="TextBox 10"/>
          <p:cNvSpPr txBox="1"/>
          <p:nvPr>
            <p:custDataLst>
              <p:tags r:id="rId8"/>
            </p:custDataLst>
          </p:nvPr>
        </p:nvSpPr>
        <p:spPr>
          <a:xfrm>
            <a:off x="2803597" y="1992469"/>
            <a:ext cx="5256584" cy="1390650"/>
          </a:xfrm>
          <a:prstGeom prst="rect">
            <a:avLst/>
          </a:prstGeom>
          <a:noFill/>
        </p:spPr>
        <p:txBody>
          <a:bodyPr wrap="square" lIns="68571" tIns="34285" rIns="68571" bIns="34285" rtlCol="0">
            <a:spAutoFit/>
          </a:bodyPr>
          <a:p>
            <a:pPr algn="ctr"/>
            <a:r>
              <a:rPr lang="en-US" altLang="zh-CN" sz="3200" b="1" dirty="0">
                <a:solidFill>
                  <a:schemeClr val="accent1"/>
                </a:solidFill>
                <a:latin typeface="微软雅黑" panose="020B0503020204020204" pitchFamily="34" charset="-122"/>
                <a:ea typeface="微软雅黑" panose="020B0503020204020204" pitchFamily="34" charset="-122"/>
              </a:rPr>
              <a:t>2023</a:t>
            </a:r>
            <a:r>
              <a:rPr lang="zh-CN" altLang="en-US" sz="3200" b="1" dirty="0">
                <a:solidFill>
                  <a:schemeClr val="accent1"/>
                </a:solidFill>
                <a:latin typeface="微软雅黑" panose="020B0503020204020204" pitchFamily="34" charset="-122"/>
                <a:ea typeface="微软雅黑" panose="020B0503020204020204" pitchFamily="34" charset="-122"/>
              </a:rPr>
              <a:t>年深圳二模读后续写</a:t>
            </a:r>
            <a:endParaRPr lang="zh-CN" altLang="en-US" sz="3200" b="1" dirty="0">
              <a:solidFill>
                <a:schemeClr val="accent1"/>
              </a:solidFill>
              <a:latin typeface="微软雅黑" panose="020B0503020204020204" pitchFamily="34" charset="-122"/>
              <a:ea typeface="微软雅黑" panose="020B0503020204020204" pitchFamily="34" charset="-122"/>
            </a:endParaRPr>
          </a:p>
          <a:p>
            <a:pPr algn="ctr"/>
            <a:r>
              <a:rPr lang="zh-CN" altLang="en-US" sz="5400" b="1" dirty="0">
                <a:solidFill>
                  <a:schemeClr val="tx1"/>
                </a:solidFill>
                <a:latin typeface="微软雅黑" panose="020B0503020204020204" pitchFamily="34" charset="-122"/>
                <a:ea typeface="微软雅黑" panose="020B0503020204020204" pitchFamily="34" charset="-122"/>
              </a:rPr>
              <a:t>拳击梦</a:t>
            </a:r>
            <a:endParaRPr lang="zh-CN" altLang="en-US" sz="5400" b="1" dirty="0">
              <a:solidFill>
                <a:schemeClr val="tx1"/>
              </a:solidFill>
              <a:latin typeface="微软雅黑" panose="020B0503020204020204" pitchFamily="34" charset="-122"/>
              <a:ea typeface="微软雅黑" panose="020B0503020204020204" pitchFamily="34" charset="-122"/>
            </a:endParaRPr>
          </a:p>
        </p:txBody>
      </p:sp>
      <p:sp>
        <p:nvSpPr>
          <p:cNvPr id="13" name="圆角矩形 12"/>
          <p:cNvSpPr/>
          <p:nvPr>
            <p:custDataLst>
              <p:tags r:id="rId9"/>
            </p:custDataLst>
          </p:nvPr>
        </p:nvSpPr>
        <p:spPr>
          <a:xfrm>
            <a:off x="3879797" y="3796872"/>
            <a:ext cx="2802215" cy="276301"/>
          </a:xfrm>
          <a:prstGeom prst="roundRect">
            <a:avLst>
              <a:gd name="adj" fmla="val 50000"/>
            </a:avLst>
          </a:prstGeom>
          <a:gradFill>
            <a:gsLst>
              <a:gs pos="0">
                <a:srgbClr val="D6D6D6"/>
              </a:gs>
              <a:gs pos="100000">
                <a:srgbClr val="F7F7F7"/>
              </a:gs>
            </a:gsLst>
            <a:path path="circle">
              <a:fillToRect t="100000" r="100000"/>
            </a:path>
          </a:gradFill>
          <a:ln>
            <a:noFill/>
          </a:ln>
          <a:effectLst>
            <a:outerShdw blurRad="149987" dist="12700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lIns="68571" tIns="34285" rIns="68571" bIns="34285" rtlCol="0" anchor="ctr"/>
          <a:lstStyle/>
          <a:p>
            <a:pPr algn="ctr"/>
            <a:endParaRPr lang="zh-CN" altLang="en-US">
              <a:solidFill>
                <a:srgbClr val="1C76CE"/>
              </a:solidFill>
            </a:endParaRPr>
          </a:p>
        </p:txBody>
      </p:sp>
      <p:sp>
        <p:nvSpPr>
          <p:cNvPr id="14" name="标题 4"/>
          <p:cNvSpPr txBox="1"/>
          <p:nvPr>
            <p:custDataLst>
              <p:tags r:id="rId10"/>
            </p:custDataLst>
          </p:nvPr>
        </p:nvSpPr>
        <p:spPr>
          <a:xfrm>
            <a:off x="4395842" y="3833162"/>
            <a:ext cx="1545493" cy="212071"/>
          </a:xfrm>
          <a:prstGeom prst="rect">
            <a:avLst/>
          </a:prstGeom>
          <a:noFill/>
        </p:spPr>
        <p:txBody>
          <a:bodyPr vert="horz" lIns="68571" tIns="34285" rIns="68571" bIns="34285"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1000" b="1" dirty="0" smtClean="0">
                <a:solidFill>
                  <a:schemeClr val="tx1"/>
                </a:solidFill>
                <a:latin typeface="微软雅黑" panose="020B0503020204020204" pitchFamily="34" charset="-122"/>
                <a:ea typeface="微软雅黑" panose="020B0503020204020204" pitchFamily="34" charset="-122"/>
              </a:rPr>
              <a:t>Zoe</a:t>
            </a:r>
            <a:endParaRPr lang="en-US" altLang="zh-CN" sz="1000" b="1" dirty="0" smtClean="0">
              <a:solidFill>
                <a:schemeClr val="tx1"/>
              </a:solidFill>
              <a:latin typeface="微软雅黑" panose="020B0503020204020204" pitchFamily="34" charset="-122"/>
              <a:ea typeface="微软雅黑" panose="020B0503020204020204" pitchFamily="34" charset="-122"/>
            </a:endParaRPr>
          </a:p>
        </p:txBody>
      </p:sp>
    </p:spTree>
    <p:custDataLst>
      <p:tags r:id="rId1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
                                        </p:tgtEl>
                                        <p:attrNameLst>
                                          <p:attrName>ppt_y</p:attrName>
                                        </p:attrNameLst>
                                      </p:cBhvr>
                                      <p:tavLst>
                                        <p:tav tm="0">
                                          <p:val>
                                            <p:strVal val="#ppt_y"/>
                                          </p:val>
                                        </p:tav>
                                        <p:tav tm="100000">
                                          <p:val>
                                            <p:strVal val="#ppt_y"/>
                                          </p:val>
                                        </p:tav>
                                      </p:tavLst>
                                    </p:anim>
                                    <p:anim calcmode="lin" valueType="num">
                                      <p:cBhvr>
                                        <p:cTn id="9"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
                                        </p:tgtEl>
                                      </p:cBhvr>
                                    </p:animEffect>
                                  </p:childTnLst>
                                </p:cTn>
                              </p:par>
                            </p:childTnLst>
                          </p:cTn>
                        </p:par>
                        <p:par>
                          <p:cTn id="12" fill="hold">
                            <p:stCondLst>
                              <p:cond delay="1250"/>
                            </p:stCondLst>
                            <p:childTnLst>
                              <p:par>
                                <p:cTn id="13" presetID="2" presetClass="entr" presetSubtype="4"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par>
                          <p:cTn id="17" fill="hold">
                            <p:stCondLst>
                              <p:cond delay="175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14"/>
                                        </p:tgtEl>
                                        <p:attrNameLst>
                                          <p:attrName>ppt_y</p:attrName>
                                        </p:attrNameLst>
                                      </p:cBhvr>
                                      <p:tavLst>
                                        <p:tav tm="0">
                                          <p:val>
                                            <p:strVal val="#ppt_y"/>
                                          </p:val>
                                        </p:tav>
                                        <p:tav tm="100000">
                                          <p:val>
                                            <p:strVal val="#ppt_y"/>
                                          </p:val>
                                        </p:tav>
                                      </p:tavLst>
                                    </p:anim>
                                    <p:anim calcmode="lin" valueType="num">
                                      <p:cBhvr>
                                        <p:cTn id="22"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bldLvl="0" animBg="1"/>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11"/>
          <p:cNvSpPr/>
          <p:nvPr>
            <p:custDataLst>
              <p:tags r:id="rId1"/>
            </p:custDataLst>
          </p:nvPr>
        </p:nvSpPr>
        <p:spPr bwMode="auto">
          <a:xfrm>
            <a:off x="4960677" y="1274"/>
            <a:ext cx="4181071" cy="5143051"/>
          </a:xfrm>
          <a:custGeom>
            <a:avLst/>
            <a:gdLst>
              <a:gd name="T0" fmla="*/ 1998 w 4661"/>
              <a:gd name="T1" fmla="*/ 0 h 5613"/>
              <a:gd name="T2" fmla="*/ 4661 w 4661"/>
              <a:gd name="T3" fmla="*/ 0 h 5613"/>
              <a:gd name="T4" fmla="*/ 2660 w 4661"/>
              <a:gd name="T5" fmla="*/ 5613 h 5613"/>
              <a:gd name="T6" fmla="*/ 0 w 4661"/>
              <a:gd name="T7" fmla="*/ 5613 h 5613"/>
              <a:gd name="T8" fmla="*/ 1998 w 4661"/>
              <a:gd name="T9" fmla="*/ 0 h 5613"/>
            </a:gdLst>
            <a:ahLst/>
            <a:cxnLst>
              <a:cxn ang="0">
                <a:pos x="T0" y="T1"/>
              </a:cxn>
              <a:cxn ang="0">
                <a:pos x="T2" y="T3"/>
              </a:cxn>
              <a:cxn ang="0">
                <a:pos x="T4" y="T5"/>
              </a:cxn>
              <a:cxn ang="0">
                <a:pos x="T6" y="T7"/>
              </a:cxn>
              <a:cxn ang="0">
                <a:pos x="T8" y="T9"/>
              </a:cxn>
            </a:cxnLst>
            <a:rect l="0" t="0" r="r" b="b"/>
            <a:pathLst>
              <a:path w="4661" h="5613">
                <a:moveTo>
                  <a:pt x="1998" y="0"/>
                </a:moveTo>
                <a:lnTo>
                  <a:pt x="4661" y="0"/>
                </a:lnTo>
                <a:lnTo>
                  <a:pt x="2660" y="5613"/>
                </a:lnTo>
                <a:lnTo>
                  <a:pt x="0" y="5613"/>
                </a:lnTo>
                <a:lnTo>
                  <a:pt x="1998" y="0"/>
                </a:lnTo>
                <a:close/>
              </a:path>
            </a:pathLst>
          </a:custGeom>
          <a:blipFill dpi="0" rotWithShape="1">
            <a:blip r:embed="rId2" cstate="print"/>
            <a:srcRect/>
            <a:stretch>
              <a:fillRect/>
            </a:stretch>
          </a:blipFill>
          <a:ln>
            <a:noFill/>
          </a:ln>
          <a:effectLst/>
        </p:spPr>
        <p:txBody>
          <a:bodyPr vert="horz" wrap="square" lIns="32212" tIns="16107" rIns="32212" bIns="16107" numCol="1" anchor="t" anchorCtr="0" compatLnSpc="1"/>
          <a:p>
            <a:endParaRPr lang="zh-CN" altLang="en-US">
              <a:ea typeface="微软雅黑" panose="020B0503020204020204" pitchFamily="34" charset="-122"/>
            </a:endParaRPr>
          </a:p>
        </p:txBody>
      </p:sp>
      <p:grpSp>
        <p:nvGrpSpPr>
          <p:cNvPr id="2" name="Group 16"/>
          <p:cNvGrpSpPr/>
          <p:nvPr/>
        </p:nvGrpSpPr>
        <p:grpSpPr>
          <a:xfrm>
            <a:off x="2513" y="2342162"/>
            <a:ext cx="4401055" cy="115193"/>
            <a:chOff x="0" y="2341322"/>
            <a:chExt cx="4403469" cy="115214"/>
          </a:xfrm>
          <a:solidFill>
            <a:schemeClr val="accent1"/>
          </a:solidFill>
        </p:grpSpPr>
        <p:sp>
          <p:nvSpPr>
            <p:cNvPr id="13" name="Rectangle 12"/>
            <p:cNvSpPr/>
            <p:nvPr>
              <p:custDataLst>
                <p:tags r:id="rId3"/>
              </p:custDataLst>
            </p:nvPr>
          </p:nvSpPr>
          <p:spPr>
            <a:xfrm>
              <a:off x="0" y="2341322"/>
              <a:ext cx="4403469"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31240">
                <a:defRPr/>
              </a:pPr>
              <a:endParaRPr lang="en-US" sz="1900" dirty="0">
                <a:latin typeface="Arial" panose="020B0604020202020204" pitchFamily="34" charset="0"/>
                <a:ea typeface="微软雅黑" panose="020B0503020204020204" pitchFamily="34" charset="-122"/>
                <a:sym typeface="Arial" panose="020B0604020202020204" pitchFamily="34" charset="0"/>
              </a:endParaRPr>
            </a:p>
          </p:txBody>
        </p:sp>
        <p:sp>
          <p:nvSpPr>
            <p:cNvPr id="15" name="Rectangle 14"/>
            <p:cNvSpPr/>
            <p:nvPr>
              <p:custDataLst>
                <p:tags r:id="rId4"/>
              </p:custDataLst>
            </p:nvPr>
          </p:nvSpPr>
          <p:spPr>
            <a:xfrm>
              <a:off x="3535074" y="2387041"/>
              <a:ext cx="868395" cy="694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31240">
                <a:defRPr/>
              </a:pPr>
              <a:endParaRPr lang="en-US" sz="19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6" name="TextBox 5"/>
          <p:cNvSpPr txBox="1">
            <a:spLocks noChangeArrowheads="1"/>
          </p:cNvSpPr>
          <p:nvPr>
            <p:custDataLst>
              <p:tags r:id="rId5"/>
            </p:custDataLst>
          </p:nvPr>
        </p:nvSpPr>
        <p:spPr bwMode="auto">
          <a:xfrm>
            <a:off x="3649092" y="2688496"/>
            <a:ext cx="1219200"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defTabSz="1030605" fontAlgn="base">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1030605" fontAlgn="base">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1030605" fontAlgn="base">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1030605" fontAlgn="base">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defTabSz="685800"/>
            <a:r>
              <a:rPr lang="zh-CN" altLang="en-US" sz="2400" dirty="0">
                <a:solidFill>
                  <a:schemeClr val="accent1"/>
                </a:solidFill>
                <a:latin typeface="方正正准黑简体" panose="02000000000000000000" pitchFamily="2" charset="-122"/>
                <a:ea typeface="方正正准黑简体" panose="02000000000000000000" pitchFamily="2" charset="-122"/>
                <a:cs typeface="+mn-ea"/>
                <a:sym typeface="+mn-lt"/>
              </a:rPr>
              <a:t>下水作文</a:t>
            </a:r>
            <a:endParaRPr lang="zh-CN" altLang="en-US" sz="2400" dirty="0">
              <a:solidFill>
                <a:schemeClr val="accent1"/>
              </a:solidFill>
              <a:latin typeface="方正正准黑简体" panose="02000000000000000000" pitchFamily="2" charset="-122"/>
              <a:ea typeface="方正正准黑简体" panose="02000000000000000000" pitchFamily="2" charset="-122"/>
              <a:cs typeface="+mn-ea"/>
              <a:sym typeface="+mn-lt"/>
            </a:endParaRPr>
          </a:p>
        </p:txBody>
      </p:sp>
      <p:sp>
        <p:nvSpPr>
          <p:cNvPr id="7" name="TextBox 6"/>
          <p:cNvSpPr txBox="1">
            <a:spLocks noChangeArrowheads="1"/>
          </p:cNvSpPr>
          <p:nvPr>
            <p:custDataLst>
              <p:tags r:id="rId6"/>
            </p:custDataLst>
          </p:nvPr>
        </p:nvSpPr>
        <p:spPr bwMode="auto">
          <a:xfrm>
            <a:off x="2396143" y="2470587"/>
            <a:ext cx="741782" cy="68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32" tIns="32516" rIns="65032" bIns="32516" anchor="ct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defTabSz="1030605" fontAlgn="base">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1030605" fontAlgn="base">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1030605" fontAlgn="base">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1030605" fontAlgn="base">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lang="en-US" altLang="zh-CN" sz="4000" dirty="0">
                <a:solidFill>
                  <a:schemeClr val="accent1"/>
                </a:solidFill>
                <a:ea typeface="微软雅黑" panose="020B0503020204020204" pitchFamily="34" charset="-122"/>
                <a:sym typeface="Arial" panose="020B0604020202020204" pitchFamily="34" charset="0"/>
              </a:rPr>
              <a:t>02</a:t>
            </a:r>
            <a:endParaRPr lang="en-US" altLang="zh-CN" sz="4000" dirty="0">
              <a:solidFill>
                <a:schemeClr val="accent1"/>
              </a:solidFill>
              <a:ea typeface="微软雅黑" panose="020B0503020204020204" pitchFamily="34" charset="-122"/>
              <a:sym typeface="Arial" panose="020B0604020202020204" pitchFamily="34" charset="0"/>
            </a:endParaRPr>
          </a:p>
        </p:txBody>
      </p:sp>
      <p:pic>
        <p:nvPicPr>
          <p:cNvPr id="100" name="图片 99"/>
          <p:cNvPicPr/>
          <p:nvPr>
            <p:custDataLst>
              <p:tags r:id="rId7"/>
            </p:custDataLst>
          </p:nvPr>
        </p:nvPicPr>
        <p:blipFill>
          <a:blip r:embed="rId8"/>
          <a:stretch>
            <a:fillRect/>
          </a:stretch>
        </p:blipFill>
        <p:spPr>
          <a:xfrm>
            <a:off x="-137795" y="842645"/>
            <a:ext cx="3116580" cy="4061460"/>
          </a:xfrm>
          <a:prstGeom prst="rect">
            <a:avLst/>
          </a:prstGeom>
          <a:noFill/>
          <a:ln w="9525">
            <a:noFill/>
          </a:ln>
        </p:spPr>
      </p:pic>
    </p:spTree>
    <p:custDataLst>
      <p:tags r:id="rId9"/>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anim calcmode="lin" valueType="num">
                                      <p:cBhvr>
                                        <p:cTn id="8" dur="750" fill="hold"/>
                                        <p:tgtEl>
                                          <p:spTgt spid="8"/>
                                        </p:tgtEl>
                                        <p:attrNameLst>
                                          <p:attrName>ppt_x</p:attrName>
                                        </p:attrNameLst>
                                      </p:cBhvr>
                                      <p:tavLst>
                                        <p:tav tm="0">
                                          <p:val>
                                            <p:strVal val="#ppt_x"/>
                                          </p:val>
                                        </p:tav>
                                        <p:tav tm="100000">
                                          <p:val>
                                            <p:strVal val="#ppt_x"/>
                                          </p:val>
                                        </p:tav>
                                      </p:tavLst>
                                    </p:anim>
                                    <p:anim calcmode="lin" valueType="num">
                                      <p:cBhvr>
                                        <p:cTn id="9" dur="75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accel="50000" decel="5000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par>
                          <p:cTn id="19" fill="hold">
                            <p:stCondLst>
                              <p:cond delay="2000"/>
                            </p:stCondLst>
                            <p:childTnLst>
                              <p:par>
                                <p:cTn id="20" presetID="12" presetClass="entr" presetSubtype="4"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slide(fromBottom)">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609506" y="368050"/>
            <a:ext cx="2454640" cy="368300"/>
          </a:xfrm>
          <a:prstGeom prst="rect">
            <a:avLst/>
          </a:prstGeom>
          <a:noFill/>
        </p:spPr>
        <p:txBody>
          <a:bodyPr wrap="square">
            <a:spAutoFit/>
          </a:bodyPr>
          <a:p>
            <a:r>
              <a:rPr lang="zh-CN" altLang="en-US" dirty="0">
                <a:cs typeface="+mn-ea"/>
                <a:sym typeface="+mn-lt"/>
              </a:rPr>
              <a:t>邹老师下水作文</a:t>
            </a:r>
            <a:r>
              <a:rPr lang="en-US" altLang="zh-CN" dirty="0">
                <a:cs typeface="+mn-ea"/>
                <a:sym typeface="+mn-lt"/>
              </a:rPr>
              <a:t>1</a:t>
            </a:r>
            <a:endParaRPr lang="zh-CN" altLang="en-US" dirty="0"/>
          </a:p>
        </p:txBody>
      </p:sp>
      <p:sp>
        <p:nvSpPr>
          <p:cNvPr id="2" name="文本框 1"/>
          <p:cNvSpPr txBox="1"/>
          <p:nvPr/>
        </p:nvSpPr>
        <p:spPr>
          <a:xfrm>
            <a:off x="483870" y="651510"/>
            <a:ext cx="8441690" cy="4061460"/>
          </a:xfrm>
          <a:prstGeom prst="rect">
            <a:avLst/>
          </a:prstGeom>
          <a:noFill/>
        </p:spPr>
        <p:txBody>
          <a:bodyPr wrap="square" rtlCol="0" anchor="t">
            <a:spAutoFit/>
          </a:bodyPr>
          <a:p>
            <a:r>
              <a:rPr lang="en-US" altLang="zh-CN"/>
              <a:t>   </a:t>
            </a:r>
            <a:r>
              <a:rPr lang="zh-CN" altLang="en-US" sz="1600" b="1" i="1">
                <a:solidFill>
                  <a:srgbClr val="FF0000"/>
                </a:solidFill>
              </a:rPr>
              <a:t>Then Kelly began her training for the tryout, keeping it a secret from her mom.</a:t>
            </a:r>
            <a:r>
              <a:rPr lang="en-US" altLang="zh-CN" sz="1600" b="1" i="1">
                <a:solidFill>
                  <a:srgbClr val="FF0000"/>
                </a:solidFill>
              </a:rPr>
              <a:t> </a:t>
            </a:r>
            <a:r>
              <a:rPr lang="en-US" altLang="zh-CN" sz="1600">
                <a:solidFill>
                  <a:schemeClr val="tx1"/>
                </a:solidFill>
              </a:rPr>
              <a:t>Everyday afternoon when she was off from school, she directly strode to the boxing ring to learn the basic footing, different striking from different angles. It was an exhausted workout, especially for a beginner like her. Years of ballet practice made her both arms and fists too supple to change them into powful one. But she could endure all the hardship because that was what she chose. What she could not bear was when she came back home and lied to her mom about her day, making up all the ballet thing. These new normal came to an end when the final day of selection was scheduled to a Friday.</a:t>
            </a:r>
            <a:endParaRPr lang="zh-CN" altLang="en-US" sz="1600"/>
          </a:p>
          <a:p>
            <a:r>
              <a:rPr lang="zh-CN" altLang="en-US" sz="1600"/>
              <a:t>  </a:t>
            </a:r>
            <a:r>
              <a:rPr lang="zh-CN" altLang="en-US" sz="1600" b="1" i="1">
                <a:solidFill>
                  <a:srgbClr val="FF0000"/>
                </a:solidFill>
              </a:rPr>
              <a:t>The following Monday, results of the boxing tryout were posted.</a:t>
            </a:r>
            <a:r>
              <a:rPr lang="en-US" altLang="zh-CN" sz="1600" b="1" i="1">
                <a:solidFill>
                  <a:srgbClr val="FF0000"/>
                </a:solidFill>
              </a:rPr>
              <a:t> </a:t>
            </a:r>
            <a:r>
              <a:rPr lang="en-US" altLang="zh-CN" sz="1600">
                <a:solidFill>
                  <a:schemeClr val="tx1"/>
                </a:solidFill>
              </a:rPr>
              <a:t>Kelly stood on the tiptoes to reach the top the list. Her eyeballs moved rapidly in search of her name. The first column, none. The second column, neither. Her heart pounded fiecely. The third column was her last hope. The last but two was hers -- Kelly</a:t>
            </a:r>
            <a:r>
              <a:rPr lang="zh-CN" altLang="en-US" sz="1600">
                <a:solidFill>
                  <a:schemeClr val="tx1"/>
                </a:solidFill>
              </a:rPr>
              <a:t>！</a:t>
            </a:r>
            <a:r>
              <a:rPr lang="en-US" altLang="zh-CN" sz="1600">
                <a:solidFill>
                  <a:schemeClr val="tx1"/>
                </a:solidFill>
              </a:rPr>
              <a:t>She made her entrance to the club. She rushed home to break the sweatbitter news to her mom. With her sister Serana backing her firmly, her mom finally agreed that Kelly could follow her passion to boxing.</a:t>
            </a:r>
            <a:endParaRPr lang="en-US" altLang="zh-CN" sz="1600">
              <a:solidFill>
                <a:schemeClr val="tx1"/>
              </a:solidFill>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609506" y="282960"/>
            <a:ext cx="2454640" cy="368300"/>
          </a:xfrm>
          <a:prstGeom prst="rect">
            <a:avLst/>
          </a:prstGeom>
          <a:noFill/>
        </p:spPr>
        <p:txBody>
          <a:bodyPr wrap="square">
            <a:spAutoFit/>
          </a:bodyPr>
          <a:p>
            <a:r>
              <a:rPr lang="zh-CN" altLang="en-US" dirty="0">
                <a:cs typeface="+mn-ea"/>
                <a:sym typeface="+mn-lt"/>
              </a:rPr>
              <a:t>邹老师下水作文</a:t>
            </a:r>
            <a:r>
              <a:rPr lang="en-US" altLang="zh-CN" dirty="0">
                <a:cs typeface="+mn-ea"/>
                <a:sym typeface="+mn-lt"/>
              </a:rPr>
              <a:t>2</a:t>
            </a:r>
            <a:endParaRPr lang="en-US" altLang="zh-CN" dirty="0">
              <a:cs typeface="+mn-ea"/>
              <a:sym typeface="+mn-lt"/>
            </a:endParaRPr>
          </a:p>
        </p:txBody>
      </p:sp>
      <p:sp>
        <p:nvSpPr>
          <p:cNvPr id="2" name="文本框 1"/>
          <p:cNvSpPr txBox="1"/>
          <p:nvPr/>
        </p:nvSpPr>
        <p:spPr>
          <a:xfrm>
            <a:off x="483870" y="651510"/>
            <a:ext cx="8441690" cy="3815080"/>
          </a:xfrm>
          <a:prstGeom prst="rect">
            <a:avLst/>
          </a:prstGeom>
          <a:noFill/>
        </p:spPr>
        <p:txBody>
          <a:bodyPr wrap="square" rtlCol="0" anchor="t">
            <a:spAutoFit/>
          </a:bodyPr>
          <a:p>
            <a:r>
              <a:rPr lang="en-US" altLang="zh-CN"/>
              <a:t>   </a:t>
            </a:r>
            <a:r>
              <a:rPr lang="zh-CN" altLang="en-US" sz="1600" b="1" i="1">
                <a:solidFill>
                  <a:srgbClr val="FF0000"/>
                </a:solidFill>
              </a:rPr>
              <a:t>Then Kelly began her training for the tryout, keeping it a secret from her mom.</a:t>
            </a:r>
            <a:r>
              <a:rPr lang="en-US" altLang="zh-CN" sz="1600" b="1" i="1">
                <a:solidFill>
                  <a:srgbClr val="FF0000"/>
                </a:solidFill>
              </a:rPr>
              <a:t> </a:t>
            </a:r>
            <a:r>
              <a:rPr lang="en-US" altLang="zh-CN" sz="1600">
                <a:solidFill>
                  <a:schemeClr val="tx1"/>
                </a:solidFill>
              </a:rPr>
              <a:t>It felt so odd when the training spot was filled with boys and she as an only female there was toiled for the musculinary fist striking and standing with typical boxing posture. However, it didn’t affect her determination at all. Day by day she was building up her strength. When the big day for tryout came, she knew she was ready for it. Only one thing troubled her determined mind, which was how to tell the truth to her mom.</a:t>
            </a:r>
            <a:endParaRPr lang="zh-CN" altLang="en-US" sz="1600">
              <a:solidFill>
                <a:schemeClr val="tx1"/>
              </a:solidFill>
            </a:endParaRPr>
          </a:p>
          <a:p>
            <a:r>
              <a:rPr lang="zh-CN" altLang="en-US" sz="1600"/>
              <a:t>  </a:t>
            </a:r>
            <a:r>
              <a:rPr lang="zh-CN" altLang="en-US" sz="1600" b="1" i="1">
                <a:solidFill>
                  <a:srgbClr val="FF0000"/>
                </a:solidFill>
              </a:rPr>
              <a:t>The following Monday, results of the boxing tryout were posted.</a:t>
            </a:r>
            <a:r>
              <a:rPr lang="en-US" altLang="zh-CN" sz="1600" b="1" i="1">
                <a:solidFill>
                  <a:srgbClr val="FF0000"/>
                </a:solidFill>
              </a:rPr>
              <a:t> </a:t>
            </a:r>
            <a:r>
              <a:rPr lang="en-US" altLang="zh-CN" sz="1600">
                <a:solidFill>
                  <a:schemeClr val="tx1"/>
                </a:solidFill>
              </a:rPr>
              <a:t>Kelly’s name was printed on the top of the list. She smiled to herself inwardly. Hard work paid off. The only problem left was to convince her mom that boxing was her real passion and she wished to chase what she loved to do. Serena promised to help her when she broke  the news. At first mom was startled and furious that Kelly cheated on her. However, gradually she sensed that it was time to let her child follow her heart to do something she persisted. She started to appreciate that her daughter actually outgrew her wit.</a:t>
            </a:r>
            <a:endParaRPr lang="zh-CN" altLang="en-US" sz="1600">
              <a:solidFill>
                <a:schemeClr val="tx1"/>
              </a:solidFill>
            </a:endParaRPr>
          </a:p>
        </p:txBody>
      </p:sp>
      <p:pic>
        <p:nvPicPr>
          <p:cNvPr id="4" name="图片 3" descr="图标 图片1"/>
          <p:cNvPicPr>
            <a:picLocks noChangeAspect="1"/>
          </p:cNvPicPr>
          <p:nvPr>
            <p:custDataLst>
              <p:tags r:id="rId2"/>
            </p:custDataLst>
          </p:nvPr>
        </p:nvPicPr>
        <p:blipFill>
          <a:blip r:embed="rId3"/>
          <a:stretch>
            <a:fillRect/>
          </a:stretch>
        </p:blipFill>
        <p:spPr>
          <a:xfrm>
            <a:off x="8026241" y="157163"/>
            <a:ext cx="871061" cy="745331"/>
          </a:xfrm>
          <a:prstGeom prst="rect">
            <a:avLst/>
          </a:prstGeom>
        </p:spPr>
      </p:pic>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11"/>
          <p:cNvSpPr/>
          <p:nvPr>
            <p:custDataLst>
              <p:tags r:id="rId1"/>
            </p:custDataLst>
          </p:nvPr>
        </p:nvSpPr>
        <p:spPr bwMode="auto">
          <a:xfrm>
            <a:off x="4960677" y="1274"/>
            <a:ext cx="4181071" cy="5143051"/>
          </a:xfrm>
          <a:custGeom>
            <a:avLst/>
            <a:gdLst>
              <a:gd name="T0" fmla="*/ 1998 w 4661"/>
              <a:gd name="T1" fmla="*/ 0 h 5613"/>
              <a:gd name="T2" fmla="*/ 4661 w 4661"/>
              <a:gd name="T3" fmla="*/ 0 h 5613"/>
              <a:gd name="T4" fmla="*/ 2660 w 4661"/>
              <a:gd name="T5" fmla="*/ 5613 h 5613"/>
              <a:gd name="T6" fmla="*/ 0 w 4661"/>
              <a:gd name="T7" fmla="*/ 5613 h 5613"/>
              <a:gd name="T8" fmla="*/ 1998 w 4661"/>
              <a:gd name="T9" fmla="*/ 0 h 5613"/>
            </a:gdLst>
            <a:ahLst/>
            <a:cxnLst>
              <a:cxn ang="0">
                <a:pos x="T0" y="T1"/>
              </a:cxn>
              <a:cxn ang="0">
                <a:pos x="T2" y="T3"/>
              </a:cxn>
              <a:cxn ang="0">
                <a:pos x="T4" y="T5"/>
              </a:cxn>
              <a:cxn ang="0">
                <a:pos x="T6" y="T7"/>
              </a:cxn>
              <a:cxn ang="0">
                <a:pos x="T8" y="T9"/>
              </a:cxn>
            </a:cxnLst>
            <a:rect l="0" t="0" r="r" b="b"/>
            <a:pathLst>
              <a:path w="4661" h="5613">
                <a:moveTo>
                  <a:pt x="1998" y="0"/>
                </a:moveTo>
                <a:lnTo>
                  <a:pt x="4661" y="0"/>
                </a:lnTo>
                <a:lnTo>
                  <a:pt x="2660" y="5613"/>
                </a:lnTo>
                <a:lnTo>
                  <a:pt x="0" y="5613"/>
                </a:lnTo>
                <a:lnTo>
                  <a:pt x="1998" y="0"/>
                </a:lnTo>
                <a:close/>
              </a:path>
            </a:pathLst>
          </a:custGeom>
          <a:blipFill dpi="0" rotWithShape="1">
            <a:blip r:embed="rId2" cstate="print"/>
            <a:srcRect/>
            <a:stretch>
              <a:fillRect/>
            </a:stretch>
          </a:blipFill>
          <a:ln>
            <a:noFill/>
          </a:ln>
          <a:effectLst/>
        </p:spPr>
        <p:txBody>
          <a:bodyPr vert="horz" wrap="square" lIns="32212" tIns="16107" rIns="32212" bIns="16107" numCol="1" anchor="t" anchorCtr="0" compatLnSpc="1"/>
          <a:p>
            <a:endParaRPr lang="zh-CN" altLang="en-US">
              <a:ea typeface="微软雅黑" panose="020B0503020204020204" pitchFamily="34" charset="-122"/>
            </a:endParaRPr>
          </a:p>
        </p:txBody>
      </p:sp>
      <p:grpSp>
        <p:nvGrpSpPr>
          <p:cNvPr id="2" name="Group 16"/>
          <p:cNvGrpSpPr/>
          <p:nvPr/>
        </p:nvGrpSpPr>
        <p:grpSpPr>
          <a:xfrm>
            <a:off x="2513" y="2342162"/>
            <a:ext cx="4401055" cy="115193"/>
            <a:chOff x="0" y="2341322"/>
            <a:chExt cx="4403469" cy="115214"/>
          </a:xfrm>
          <a:solidFill>
            <a:schemeClr val="accent1"/>
          </a:solidFill>
        </p:grpSpPr>
        <p:sp>
          <p:nvSpPr>
            <p:cNvPr id="13" name="Rectangle 12"/>
            <p:cNvSpPr/>
            <p:nvPr>
              <p:custDataLst>
                <p:tags r:id="rId3"/>
              </p:custDataLst>
            </p:nvPr>
          </p:nvSpPr>
          <p:spPr>
            <a:xfrm>
              <a:off x="0" y="2341322"/>
              <a:ext cx="4403469"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31240">
                <a:defRPr/>
              </a:pPr>
              <a:endParaRPr lang="en-US" sz="1900" dirty="0">
                <a:latin typeface="Arial" panose="020B0604020202020204" pitchFamily="34" charset="0"/>
                <a:ea typeface="微软雅黑" panose="020B0503020204020204" pitchFamily="34" charset="-122"/>
                <a:sym typeface="Arial" panose="020B0604020202020204" pitchFamily="34" charset="0"/>
              </a:endParaRPr>
            </a:p>
          </p:txBody>
        </p:sp>
        <p:sp>
          <p:nvSpPr>
            <p:cNvPr id="15" name="Rectangle 14"/>
            <p:cNvSpPr/>
            <p:nvPr>
              <p:custDataLst>
                <p:tags r:id="rId4"/>
              </p:custDataLst>
            </p:nvPr>
          </p:nvSpPr>
          <p:spPr>
            <a:xfrm>
              <a:off x="3535074" y="2387041"/>
              <a:ext cx="868395" cy="694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31240">
                <a:defRPr/>
              </a:pPr>
              <a:endParaRPr lang="en-US" sz="19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6" name="TextBox 5"/>
          <p:cNvSpPr txBox="1">
            <a:spLocks noChangeArrowheads="1"/>
          </p:cNvSpPr>
          <p:nvPr>
            <p:custDataLst>
              <p:tags r:id="rId5"/>
            </p:custDataLst>
          </p:nvPr>
        </p:nvSpPr>
        <p:spPr bwMode="auto">
          <a:xfrm>
            <a:off x="3141727" y="2688496"/>
            <a:ext cx="1524000"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defTabSz="1030605" fontAlgn="base">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1030605" fontAlgn="base">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1030605" fontAlgn="base">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1030605" fontAlgn="base">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defTabSz="685800"/>
            <a:r>
              <a:rPr lang="zh-CN" altLang="en-US" sz="2400" dirty="0">
                <a:solidFill>
                  <a:schemeClr val="accent1"/>
                </a:solidFill>
                <a:latin typeface="方正正准黑简体" panose="02000000000000000000" pitchFamily="2" charset="-122"/>
                <a:ea typeface="方正正准黑简体" panose="02000000000000000000" pitchFamily="2" charset="-122"/>
                <a:cs typeface="+mn-ea"/>
                <a:sym typeface="+mn-lt"/>
              </a:rPr>
              <a:t>竞赛类语料</a:t>
            </a:r>
            <a:endParaRPr lang="zh-CN" altLang="en-US" sz="2400" dirty="0">
              <a:solidFill>
                <a:schemeClr val="accent1"/>
              </a:solidFill>
              <a:latin typeface="方正正准黑简体" panose="02000000000000000000" pitchFamily="2" charset="-122"/>
              <a:ea typeface="方正正准黑简体" panose="02000000000000000000" pitchFamily="2" charset="-122"/>
              <a:cs typeface="+mn-ea"/>
              <a:sym typeface="+mn-lt"/>
            </a:endParaRPr>
          </a:p>
        </p:txBody>
      </p:sp>
      <p:sp>
        <p:nvSpPr>
          <p:cNvPr id="7" name="TextBox 6"/>
          <p:cNvSpPr txBox="1">
            <a:spLocks noChangeArrowheads="1"/>
          </p:cNvSpPr>
          <p:nvPr>
            <p:custDataLst>
              <p:tags r:id="rId6"/>
            </p:custDataLst>
          </p:nvPr>
        </p:nvSpPr>
        <p:spPr bwMode="auto">
          <a:xfrm>
            <a:off x="1790988" y="2470587"/>
            <a:ext cx="741782" cy="68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32" tIns="32516" rIns="65032" bIns="32516" anchor="ct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defTabSz="1030605" fontAlgn="base">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1030605" fontAlgn="base">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1030605" fontAlgn="base">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1030605" fontAlgn="base">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lang="en-US" altLang="zh-CN" sz="4000" dirty="0">
                <a:solidFill>
                  <a:schemeClr val="accent1"/>
                </a:solidFill>
                <a:ea typeface="微软雅黑" panose="020B0503020204020204" pitchFamily="34" charset="-122"/>
                <a:sym typeface="Arial" panose="020B0604020202020204" pitchFamily="34" charset="0"/>
              </a:rPr>
              <a:t>03</a:t>
            </a:r>
            <a:endParaRPr lang="en-US" altLang="zh-CN" sz="4000" dirty="0">
              <a:solidFill>
                <a:schemeClr val="accent1"/>
              </a:solidFill>
              <a:ea typeface="微软雅黑" panose="020B0503020204020204" pitchFamily="34" charset="-122"/>
              <a:sym typeface="Arial" panose="020B0604020202020204" pitchFamily="34" charset="0"/>
            </a:endParaRPr>
          </a:p>
        </p:txBody>
      </p:sp>
      <p:pic>
        <p:nvPicPr>
          <p:cNvPr id="100" name="图片 99"/>
          <p:cNvPicPr/>
          <p:nvPr>
            <p:custDataLst>
              <p:tags r:id="rId7"/>
            </p:custDataLst>
          </p:nvPr>
        </p:nvPicPr>
        <p:blipFill>
          <a:blip r:embed="rId8"/>
          <a:stretch>
            <a:fillRect/>
          </a:stretch>
        </p:blipFill>
        <p:spPr>
          <a:xfrm>
            <a:off x="-213995" y="979805"/>
            <a:ext cx="3116580" cy="4061460"/>
          </a:xfrm>
          <a:prstGeom prst="rect">
            <a:avLst/>
          </a:prstGeom>
          <a:noFill/>
          <a:ln w="9525">
            <a:noFill/>
          </a:ln>
        </p:spPr>
      </p:pic>
    </p:spTree>
    <p:custDataLst>
      <p:tags r:id="rId9"/>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anim calcmode="lin" valueType="num">
                                      <p:cBhvr>
                                        <p:cTn id="8" dur="750" fill="hold"/>
                                        <p:tgtEl>
                                          <p:spTgt spid="8"/>
                                        </p:tgtEl>
                                        <p:attrNameLst>
                                          <p:attrName>ppt_x</p:attrName>
                                        </p:attrNameLst>
                                      </p:cBhvr>
                                      <p:tavLst>
                                        <p:tav tm="0">
                                          <p:val>
                                            <p:strVal val="#ppt_x"/>
                                          </p:val>
                                        </p:tav>
                                        <p:tav tm="100000">
                                          <p:val>
                                            <p:strVal val="#ppt_x"/>
                                          </p:val>
                                        </p:tav>
                                      </p:tavLst>
                                    </p:anim>
                                    <p:anim calcmode="lin" valueType="num">
                                      <p:cBhvr>
                                        <p:cTn id="9" dur="75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accel="50000" decel="5000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par>
                          <p:cTn id="19" fill="hold">
                            <p:stCondLst>
                              <p:cond delay="2000"/>
                            </p:stCondLst>
                            <p:childTnLst>
                              <p:par>
                                <p:cTn id="20" presetID="12" presetClass="entr" presetSubtype="4"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slide(fromBottom)">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custDataLst>
              <p:tags r:id="rId1"/>
            </p:custDataLst>
          </p:nvPr>
        </p:nvSpPr>
        <p:spPr>
          <a:xfrm>
            <a:off x="490855" y="787400"/>
            <a:ext cx="8428355" cy="3784600"/>
          </a:xfrm>
          <a:prstGeom prst="rect">
            <a:avLst/>
          </a:prstGeom>
          <a:noFill/>
          <a:ln w="9525">
            <a:noFill/>
          </a:ln>
        </p:spPr>
        <p:txBody>
          <a:bodyPr wrap="square">
            <a:spAutoFit/>
          </a:bodyPr>
          <a:p>
            <a:r>
              <a:rPr lang="en-US" altLang="zh-CN" sz="2400">
                <a:latin typeface="Times New Roman" panose="02020603050405020304" charset="0"/>
                <a:ea typeface="宋体" panose="02010600030101010101" pitchFamily="2" charset="-122"/>
              </a:rPr>
              <a:t>1</a:t>
            </a:r>
            <a:r>
              <a:rPr lang="zh-CN" sz="2400">
                <a:latin typeface="Times New Roman" panose="02020603050405020304" charset="0"/>
                <a:ea typeface="宋体" panose="02010600030101010101" pitchFamily="2" charset="-122"/>
              </a:rPr>
              <a:t>）</a:t>
            </a:r>
            <a:r>
              <a:rPr lang="en-US" sz="2400">
                <a:latin typeface="Times New Roman" panose="02020603050405020304" charset="0"/>
                <a:ea typeface="宋体" panose="02010600030101010101" pitchFamily="2" charset="-122"/>
              </a:rPr>
              <a:t>I helped three of the new girls and worked</a:t>
            </a:r>
            <a:r>
              <a:rPr lang="en-US" sz="2400">
                <a:latin typeface="Times New Roman" panose="02020603050405020304" charset="0"/>
                <a:ea typeface="宋体" panose="02010600030101010101" pitchFamily="2" charset="-122"/>
                <a:cs typeface="Times New Roman" panose="02020603050405020304" charset="0"/>
              </a:rPr>
              <a:t> </a:t>
            </a:r>
            <a:r>
              <a:rPr lang="en-US" sz="2400">
                <a:latin typeface="Times New Roman" panose="02020603050405020304" charset="0"/>
                <a:ea typeface="宋体" panose="02010600030101010101" pitchFamily="2" charset="-122"/>
              </a:rPr>
              <a:t>with them on our basic practice</a:t>
            </a:r>
            <a:r>
              <a:rPr lang="en-US" sz="2400">
                <a:latin typeface="Times New Roman" panose="02020603050405020304" charset="0"/>
                <a:ea typeface="宋体" panose="02010600030101010101" pitchFamily="2" charset="-122"/>
                <a:cs typeface="Times New Roman" panose="02020603050405020304" charset="0"/>
              </a:rPr>
              <a:t> </a:t>
            </a:r>
            <a:r>
              <a:rPr lang="en-US" sz="2400">
                <a:latin typeface="Times New Roman" panose="02020603050405020304" charset="0"/>
                <a:ea typeface="宋体" panose="02010600030101010101" pitchFamily="2" charset="-122"/>
              </a:rPr>
              <a:t>of cheerleaders</a:t>
            </a:r>
            <a:r>
              <a:rPr lang="en-US" sz="2400">
                <a:latin typeface="Times New Roman" panose="02020603050405020304" charset="0"/>
                <a:ea typeface="楷体" panose="02010609060101010101" charset="-122"/>
              </a:rPr>
              <a:t>.</a:t>
            </a:r>
            <a:r>
              <a:rPr lang="zh-CN" sz="2400">
                <a:latin typeface="Times New Roman" panose="02020603050405020304" charset="0"/>
                <a:ea typeface="宋体" panose="02010600030101010101" pitchFamily="2" charset="-122"/>
              </a:rPr>
              <a:t>（宁波市</a:t>
            </a:r>
            <a:r>
              <a:rPr lang="en-US" sz="2400">
                <a:latin typeface="Times New Roman" panose="02020603050405020304" charset="0"/>
                <a:ea typeface="宋体" panose="02010600030101010101" pitchFamily="2" charset="-122"/>
              </a:rPr>
              <a:t>2022</a:t>
            </a:r>
            <a:r>
              <a:rPr lang="zh-CN" sz="2400">
                <a:latin typeface="Times New Roman" panose="02020603050405020304" charset="0"/>
                <a:ea typeface="宋体" panose="02010600030101010101" pitchFamily="2" charset="-122"/>
              </a:rPr>
              <a:t>学年第一学期高考与选考模拟考试</a:t>
            </a:r>
            <a:r>
              <a:rPr lang="en-US" sz="2400">
                <a:latin typeface="Times New Roman" panose="02020603050405020304" charset="0"/>
                <a:ea typeface="楷体" panose="02010609060101010101" charset="-122"/>
              </a:rPr>
              <a:t>:</a:t>
            </a:r>
            <a:r>
              <a:rPr lang="zh-CN" sz="2400">
                <a:highlight>
                  <a:srgbClr val="00FFFF"/>
                </a:highlight>
                <a:latin typeface="Times New Roman" panose="02020603050405020304" charset="0"/>
                <a:ea typeface="宋体" panose="02010600030101010101" pitchFamily="2" charset="-122"/>
              </a:rPr>
              <a:t>啦啦队训练动作</a:t>
            </a:r>
            <a:r>
              <a:rPr lang="zh-CN" sz="2400">
                <a:ea typeface="宋体" panose="02010600030101010101" pitchFamily="2" charset="-122"/>
              </a:rPr>
              <a:t>）</a:t>
            </a:r>
            <a:r>
              <a:rPr lang="en-US" sz="2400">
                <a:highlight>
                  <a:srgbClr val="FFFF00"/>
                </a:highlight>
                <a:latin typeface="Times New Roman" panose="02020603050405020304" charset="0"/>
                <a:ea typeface="宋体" panose="02010600030101010101" pitchFamily="2" charset="-122"/>
              </a:rPr>
              <a:t>I showcased the new girls</a:t>
            </a:r>
            <a:r>
              <a:rPr lang="en-US" sz="2400" u="sng">
                <a:highlight>
                  <a:srgbClr val="FFFF00"/>
                </a:highlight>
                <a:latin typeface="Times New Roman" panose="02020603050405020304" charset="0"/>
                <a:ea typeface="宋体" panose="02010600030101010101" pitchFamily="2" charset="-122"/>
                <a:cs typeface="Times New Roman" panose="02020603050405020304" charset="0"/>
              </a:rPr>
              <a:t> </a:t>
            </a:r>
            <a:r>
              <a:rPr lang="en-US" sz="2400" u="sng">
                <a:highlight>
                  <a:srgbClr val="FFFF00"/>
                </a:highlight>
                <a:latin typeface="Times New Roman" panose="02020603050405020304" charset="0"/>
                <a:ea typeface="宋体" panose="02010600030101010101" pitchFamily="2" charset="-122"/>
              </a:rPr>
              <a:t>stunts like how to tumble </a:t>
            </a:r>
            <a:r>
              <a:rPr lang="en-US" sz="2400">
                <a:highlight>
                  <a:srgbClr val="FFFF00"/>
                </a:highlight>
                <a:latin typeface="Times New Roman" panose="02020603050405020304" charset="0"/>
                <a:ea typeface="宋体" panose="02010600030101010101" pitchFamily="2" charset="-122"/>
              </a:rPr>
              <a:t>strong and powerful.</a:t>
            </a:r>
            <a:r>
              <a:rPr lang="en-US" sz="2400">
                <a:latin typeface="Times New Roman" panose="02020603050405020304" charset="0"/>
                <a:ea typeface="宋体" panose="02010600030101010101" pitchFamily="2" charset="-122"/>
                <a:cs typeface="Times New Roman" panose="02020603050405020304" charset="0"/>
              </a:rPr>
              <a:t>      </a:t>
            </a:r>
            <a:r>
              <a:rPr lang="zh-CN" sz="2400">
                <a:latin typeface="Times New Roman" panose="02020603050405020304" charset="0"/>
                <a:ea typeface="宋体" panose="02010600030101010101" pitchFamily="2" charset="-122"/>
              </a:rPr>
              <a:t>我展示了新女孩的特技，比如如何强壮有力地翻腾。</a:t>
            </a:r>
            <a:r>
              <a:rPr lang="en-US" sz="2400">
                <a:latin typeface="Times New Roman" panose="02020603050405020304" charset="0"/>
                <a:ea typeface="宋体" panose="02010600030101010101" pitchFamily="2" charset="-122"/>
                <a:cs typeface="Times New Roman" panose="02020603050405020304" charset="0"/>
              </a:rPr>
              <a:t>   </a:t>
            </a:r>
            <a:r>
              <a:rPr lang="en-US" sz="2400">
                <a:highlight>
                  <a:srgbClr val="FFFF00"/>
                </a:highlight>
                <a:latin typeface="Times New Roman" panose="02020603050405020304" charset="0"/>
                <a:ea typeface="宋体" panose="02010600030101010101" pitchFamily="2" charset="-122"/>
                <a:cs typeface="Times New Roman" panose="02020603050405020304" charset="0"/>
              </a:rPr>
              <a:t> </a:t>
            </a:r>
            <a:r>
              <a:rPr lang="en-US" sz="2400">
                <a:highlight>
                  <a:srgbClr val="FFFF00"/>
                </a:highlight>
                <a:latin typeface="Times New Roman" panose="02020603050405020304" charset="0"/>
                <a:ea typeface="宋体" panose="02010600030101010101" pitchFamily="2" charset="-122"/>
              </a:rPr>
              <a:t>I demonstrated them t</a:t>
            </a:r>
            <a:r>
              <a:rPr lang="en-US" sz="2400" u="sng">
                <a:highlight>
                  <a:srgbClr val="FFFF00"/>
                </a:highlight>
                <a:latin typeface="Times New Roman" panose="02020603050405020304" charset="0"/>
                <a:ea typeface="宋体" panose="02010600030101010101" pitchFamily="2" charset="-122"/>
              </a:rPr>
              <a:t>he classic triangle formation, ripple cheers</a:t>
            </a:r>
            <a:r>
              <a:rPr lang="en-US" sz="2400">
                <a:highlight>
                  <a:srgbClr val="FFFF00"/>
                </a:highlight>
                <a:latin typeface="Times New Roman" panose="02020603050405020304" charset="0"/>
                <a:ea typeface="宋体" panose="02010600030101010101" pitchFamily="2" charset="-122"/>
              </a:rPr>
              <a:t>, and how to end a perfect </a:t>
            </a:r>
            <a:r>
              <a:rPr lang="en-US" sz="2400" u="sng">
                <a:highlight>
                  <a:srgbClr val="FFFF00"/>
                </a:highlight>
                <a:latin typeface="Times New Roman" panose="02020603050405020304" charset="0"/>
                <a:ea typeface="宋体" panose="02010600030101010101" pitchFamily="2" charset="-122"/>
              </a:rPr>
              <a:t>routine</a:t>
            </a:r>
            <a:r>
              <a:rPr lang="en-US" sz="2400">
                <a:highlight>
                  <a:srgbClr val="FFFF00"/>
                </a:highlight>
                <a:latin typeface="Times New Roman" panose="02020603050405020304" charset="0"/>
                <a:ea typeface="宋体" panose="02010600030101010101" pitchFamily="2" charset="-122"/>
              </a:rPr>
              <a:t>.</a:t>
            </a:r>
            <a:r>
              <a:rPr lang="en-US" sz="2400">
                <a:latin typeface="Times New Roman" panose="02020603050405020304" charset="0"/>
                <a:ea typeface="宋体" panose="02010600030101010101" pitchFamily="2" charset="-122"/>
                <a:cs typeface="Times New Roman" panose="02020603050405020304" charset="0"/>
              </a:rPr>
              <a:t>   </a:t>
            </a:r>
            <a:r>
              <a:rPr lang="zh-CN" sz="2400">
                <a:latin typeface="Times New Roman" panose="02020603050405020304" charset="0"/>
                <a:ea typeface="宋体" panose="02010600030101010101" pitchFamily="2" charset="-122"/>
              </a:rPr>
              <a:t>我向他们展示了经典的三角队形、涟漪式的欢呼声，以及如何结束完美的一套动作。</a:t>
            </a:r>
            <a:endParaRPr lang="zh-CN" altLang="en-US" sz="2400">
              <a:latin typeface="Times New Roman" panose="02020603050405020304" charset="0"/>
              <a:ea typeface="宋体" panose="02010600030101010101" pitchFamily="2" charset="-122"/>
            </a:endParaRPr>
          </a:p>
        </p:txBody>
      </p:sp>
      <p:sp>
        <p:nvSpPr>
          <p:cNvPr id="2" name="文本框 1"/>
          <p:cNvSpPr txBox="1"/>
          <p:nvPr/>
        </p:nvSpPr>
        <p:spPr>
          <a:xfrm>
            <a:off x="835660" y="327025"/>
            <a:ext cx="4572000" cy="460375"/>
          </a:xfrm>
          <a:prstGeom prst="rect">
            <a:avLst/>
          </a:prstGeom>
          <a:noFill/>
        </p:spPr>
        <p:txBody>
          <a:bodyPr wrap="square" rtlCol="0" anchor="t">
            <a:spAutoFit/>
          </a:bodyPr>
          <a:p>
            <a:r>
              <a:rPr lang="zh-CN" sz="2400">
                <a:highlight>
                  <a:srgbClr val="00FFFF"/>
                </a:highlight>
                <a:latin typeface="Times New Roman" panose="02020603050405020304" charset="0"/>
                <a:ea typeface="宋体" panose="02010600030101010101" pitchFamily="2" charset="-122"/>
                <a:sym typeface="+mn-ea"/>
              </a:rPr>
              <a:t>啦啦队训练</a:t>
            </a:r>
            <a:endParaRPr lang="zh-CN" altLang="en-US" sz="2400">
              <a:highlight>
                <a:srgbClr val="00FFFF"/>
              </a:highlight>
              <a:latin typeface="Times New Roman" panose="02020603050405020304" charset="0"/>
              <a:ea typeface="宋体" panose="02010600030101010101" pitchFamily="2" charset="-122"/>
              <a:sym typeface="+mn-ea"/>
            </a:endParaRPr>
          </a:p>
        </p:txBody>
      </p:sp>
      <p:pic>
        <p:nvPicPr>
          <p:cNvPr id="3" name="图片 2" descr="图标 图片1"/>
          <p:cNvPicPr>
            <a:picLocks noChangeAspect="1"/>
          </p:cNvPicPr>
          <p:nvPr>
            <p:custDataLst>
              <p:tags r:id="rId2"/>
            </p:custDataLst>
          </p:nvPr>
        </p:nvPicPr>
        <p:blipFill>
          <a:blip r:embed="rId3"/>
          <a:stretch>
            <a:fillRect/>
          </a:stretch>
        </p:blipFill>
        <p:spPr>
          <a:xfrm>
            <a:off x="8026241" y="157163"/>
            <a:ext cx="871061" cy="745331"/>
          </a:xfrm>
          <a:prstGeom prst="rect">
            <a:avLst/>
          </a:prstGeom>
        </p:spPr>
      </p:pic>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554355" y="784860"/>
            <a:ext cx="8035925" cy="3784600"/>
          </a:xfrm>
          <a:prstGeom prst="rect">
            <a:avLst/>
          </a:prstGeom>
          <a:noFill/>
          <a:ln w="9525">
            <a:noFill/>
          </a:ln>
        </p:spPr>
        <p:txBody>
          <a:bodyPr wrap="square">
            <a:spAutoFit/>
          </a:bodyPr>
          <a:p>
            <a:r>
              <a:rPr lang="en-US" sz="2400">
                <a:latin typeface="Times New Roman" panose="02020603050405020304" charset="0"/>
                <a:ea typeface="宋体" panose="02010600030101010101" pitchFamily="2" charset="-122"/>
                <a:cs typeface="Times New Roman" panose="02020603050405020304" charset="0"/>
              </a:rPr>
              <a:t> 1</a:t>
            </a:r>
            <a:r>
              <a:rPr lang="zh-CN" sz="2400">
                <a:latin typeface="Times New Roman" panose="02020603050405020304" charset="0"/>
                <a:ea typeface="宋体" panose="02010600030101010101" pitchFamily="2" charset="-122"/>
              </a:rPr>
              <a:t>）</a:t>
            </a:r>
            <a:r>
              <a:rPr lang="en-US" sz="2400">
                <a:latin typeface="Times New Roman" panose="02020603050405020304" charset="0"/>
                <a:ea typeface="宋体" panose="02010600030101010101" pitchFamily="2" charset="-122"/>
              </a:rPr>
              <a:t>My turn finally came.(2021.12</a:t>
            </a:r>
            <a:r>
              <a:rPr lang="zh-CN" sz="2400">
                <a:latin typeface="Times New Roman" panose="02020603050405020304" charset="0"/>
                <a:ea typeface="宋体" panose="02010600030101010101" pitchFamily="2" charset="-122"/>
              </a:rPr>
              <a:t>八省联考</a:t>
            </a:r>
            <a:r>
              <a:rPr lang="en-US" sz="2400">
                <a:latin typeface="Times New Roman" panose="02020603050405020304" charset="0"/>
                <a:ea typeface="宋体" panose="02010600030101010101" pitchFamily="2" charset="-122"/>
              </a:rPr>
              <a:t>T8 </a:t>
            </a:r>
            <a:r>
              <a:rPr lang="zh-CN" sz="2400">
                <a:highlight>
                  <a:srgbClr val="00FFFF"/>
                </a:highlight>
                <a:latin typeface="Times New Roman" panose="02020603050405020304" charset="0"/>
                <a:ea typeface="宋体" panose="02010600030101010101" pitchFamily="2" charset="-122"/>
              </a:rPr>
              <a:t>赛马比赛前不安</a:t>
            </a:r>
            <a:r>
              <a:rPr lang="zh-CN" sz="2400">
                <a:latin typeface="Times New Roman" panose="02020603050405020304" charset="0"/>
                <a:ea typeface="宋体" panose="02010600030101010101" pitchFamily="2" charset="-122"/>
              </a:rPr>
              <a:t>）</a:t>
            </a:r>
            <a:r>
              <a:rPr lang="en-US" sz="2400" u="sng">
                <a:highlight>
                  <a:srgbClr val="FFFF00"/>
                </a:highlight>
                <a:latin typeface="Times New Roman" panose="02020603050405020304" charset="0"/>
                <a:ea typeface="宋体" panose="02010600030101010101" pitchFamily="2" charset="-122"/>
              </a:rPr>
              <a:t>Spirals of self-doubt accumulated </a:t>
            </a:r>
            <a:r>
              <a:rPr lang="en-US" sz="2400">
                <a:highlight>
                  <a:srgbClr val="FFFF00"/>
                </a:highlight>
                <a:latin typeface="Times New Roman" panose="02020603050405020304" charset="0"/>
                <a:ea typeface="宋体" panose="02010600030101010101" pitchFamily="2" charset="-122"/>
              </a:rPr>
              <a:t>into my heart in order to overwhelm me.</a:t>
            </a:r>
            <a:r>
              <a:rPr lang="zh-CN" sz="2400">
                <a:latin typeface="Times New Roman" panose="02020603050405020304" charset="0"/>
                <a:ea typeface="宋体" panose="02010600030101010101" pitchFamily="2" charset="-122"/>
              </a:rPr>
              <a:t>自我怀疑的螺旋积聚在我的心中，以压倒我。</a:t>
            </a:r>
            <a:r>
              <a:rPr lang="en-US" sz="2400">
                <a:highlight>
                  <a:srgbClr val="FFFF00"/>
                </a:highlight>
                <a:latin typeface="Times New Roman" panose="02020603050405020304" charset="0"/>
                <a:ea typeface="宋体" panose="02010600030101010101" pitchFamily="2" charset="-122"/>
              </a:rPr>
              <a:t>When I positioned myself on Cowboy, </a:t>
            </a:r>
            <a:r>
              <a:rPr lang="en-US" sz="2400" u="sng">
                <a:highlight>
                  <a:srgbClr val="FFFF00"/>
                </a:highlight>
                <a:latin typeface="Times New Roman" panose="02020603050405020304" charset="0"/>
                <a:ea typeface="宋体" panose="02010600030101010101" pitchFamily="2" charset="-122"/>
              </a:rPr>
              <a:t>prickling sensation shot up my spine, like sitting on the horns of my dilemma</a:t>
            </a:r>
            <a:r>
              <a:rPr lang="en-US" sz="2400">
                <a:highlight>
                  <a:srgbClr val="FFFF00"/>
                </a:highlight>
                <a:latin typeface="Times New Roman" panose="02020603050405020304" charset="0"/>
                <a:ea typeface="宋体" panose="02010600030101010101" pitchFamily="2" charset="-122"/>
              </a:rPr>
              <a:t>.</a:t>
            </a:r>
            <a:r>
              <a:rPr lang="zh-CN" sz="2400">
                <a:ea typeface="楷体" panose="02010609060101010101" charset="-122"/>
              </a:rPr>
              <a:t>当我把自己放在</a:t>
            </a:r>
            <a:r>
              <a:rPr lang="zh-CN" sz="2400">
                <a:latin typeface="Times New Roman" panose="02020603050405020304" charset="0"/>
                <a:ea typeface="宋体" panose="02010600030101010101" pitchFamily="2" charset="-122"/>
              </a:rPr>
              <a:t>马</a:t>
            </a:r>
            <a:r>
              <a:rPr lang="zh-CN" sz="2400">
                <a:ea typeface="楷体" panose="02010609060101010101" charset="-122"/>
              </a:rPr>
              <a:t>身上时，刺痛的感觉涌上了我的脊柱</a:t>
            </a:r>
            <a:r>
              <a:rPr lang="en-US" sz="2400">
                <a:latin typeface="Times New Roman" panose="02020603050405020304" charset="0"/>
                <a:ea typeface="宋体" panose="02010600030101010101" pitchFamily="2" charset="-122"/>
              </a:rPr>
              <a:t>,</a:t>
            </a:r>
            <a:r>
              <a:rPr lang="zh-CN" sz="2400">
                <a:latin typeface="Times New Roman" panose="02020603050405020304" charset="0"/>
                <a:ea typeface="宋体" panose="02010600030101010101" pitchFamily="2" charset="-122"/>
              </a:rPr>
              <a:t>就像坐在困境的牛角尖上</a:t>
            </a:r>
            <a:r>
              <a:rPr lang="zh-CN" sz="2400">
                <a:ea typeface="楷体" panose="02010609060101010101" charset="-122"/>
              </a:rPr>
              <a:t>。</a:t>
            </a:r>
            <a:endParaRPr lang="en-US" sz="2400">
              <a:latin typeface="Times New Roman" panose="02020603050405020304" charset="0"/>
              <a:ea typeface="宋体" panose="02010600030101010101" pitchFamily="2" charset="-122"/>
            </a:endParaRPr>
          </a:p>
          <a:p>
            <a:endParaRPr lang="zh-CN" altLang="en-US" sz="2400">
              <a:ea typeface="楷体" panose="02010609060101010101" charset="-122"/>
            </a:endParaRPr>
          </a:p>
        </p:txBody>
      </p:sp>
      <p:sp>
        <p:nvSpPr>
          <p:cNvPr id="3" name="文本框 2"/>
          <p:cNvSpPr txBox="1"/>
          <p:nvPr/>
        </p:nvSpPr>
        <p:spPr>
          <a:xfrm>
            <a:off x="908050" y="324485"/>
            <a:ext cx="4572000" cy="460375"/>
          </a:xfrm>
          <a:prstGeom prst="rect">
            <a:avLst/>
          </a:prstGeom>
          <a:noFill/>
        </p:spPr>
        <p:txBody>
          <a:bodyPr wrap="square" rtlCol="0" anchor="t">
            <a:spAutoFit/>
          </a:bodyPr>
          <a:p>
            <a:r>
              <a:rPr lang="zh-CN" sz="2400">
                <a:highlight>
                  <a:srgbClr val="00FFFF"/>
                </a:highlight>
                <a:latin typeface="Times New Roman" panose="02020603050405020304" charset="0"/>
                <a:ea typeface="宋体" panose="02010600030101010101" pitchFamily="2" charset="-122"/>
                <a:sym typeface="+mn-ea"/>
              </a:rPr>
              <a:t>赛马比赛</a:t>
            </a:r>
            <a:endParaRPr lang="zh-CN" altLang="en-US" sz="2400">
              <a:highlight>
                <a:srgbClr val="00FFFF"/>
              </a:highlight>
              <a:latin typeface="Times New Roman" panose="02020603050405020304" charset="0"/>
              <a:ea typeface="宋体" panose="02010600030101010101" pitchFamily="2" charset="-122"/>
              <a:sym typeface="+mn-ea"/>
            </a:endParaRPr>
          </a:p>
        </p:txBody>
      </p:sp>
      <p:pic>
        <p:nvPicPr>
          <p:cNvPr id="4" name="图片 3" descr="图标 图片1"/>
          <p:cNvPicPr>
            <a:picLocks noChangeAspect="1"/>
          </p:cNvPicPr>
          <p:nvPr>
            <p:custDataLst>
              <p:tags r:id="rId2"/>
            </p:custDataLst>
          </p:nvPr>
        </p:nvPicPr>
        <p:blipFill>
          <a:blip r:embed="rId3"/>
          <a:stretch>
            <a:fillRect/>
          </a:stretch>
        </p:blipFill>
        <p:spPr>
          <a:xfrm>
            <a:off x="8026241" y="157163"/>
            <a:ext cx="871061" cy="745331"/>
          </a:xfrm>
          <a:prstGeom prst="rect">
            <a:avLst/>
          </a:prstGeom>
        </p:spPr>
      </p:pic>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575945" y="638810"/>
            <a:ext cx="8119110" cy="4154170"/>
          </a:xfrm>
          <a:prstGeom prst="rect">
            <a:avLst/>
          </a:prstGeom>
          <a:noFill/>
          <a:ln w="9525">
            <a:noFill/>
          </a:ln>
        </p:spPr>
        <p:txBody>
          <a:bodyPr wrap="square">
            <a:spAutoFit/>
          </a:bodyPr>
          <a:p>
            <a:r>
              <a:rPr lang="en-US" sz="2400">
                <a:latin typeface="Times New Roman" panose="02020603050405020304" charset="0"/>
                <a:ea typeface="宋体" panose="02010600030101010101" pitchFamily="2" charset="-122"/>
                <a:cs typeface="Times New Roman" panose="02020603050405020304" charset="0"/>
              </a:rPr>
              <a:t> 2</a:t>
            </a:r>
            <a:r>
              <a:rPr lang="en-US" sz="2400">
                <a:latin typeface="Times New Roman" panose="02020603050405020304" charset="0"/>
                <a:ea typeface="宋体" panose="02010600030101010101" pitchFamily="2" charset="-122"/>
              </a:rPr>
              <a:t>) As I sat down on the bench, I pressed a key on the piano and was surprised to hear no sound. (2022</a:t>
            </a:r>
            <a:r>
              <a:rPr lang="zh-CN" sz="2400">
                <a:latin typeface="Times New Roman" panose="02020603050405020304" charset="0"/>
                <a:ea typeface="宋体" panose="02010600030101010101" pitchFamily="2" charset="-122"/>
              </a:rPr>
              <a:t>届杭州二中高三月考 </a:t>
            </a:r>
            <a:r>
              <a:rPr lang="zh-CN" sz="2400">
                <a:highlight>
                  <a:srgbClr val="00FFFF"/>
                </a:highlight>
                <a:latin typeface="Times New Roman" panose="02020603050405020304" charset="0"/>
                <a:ea typeface="宋体" panose="02010600030101010101" pitchFamily="2" charset="-122"/>
              </a:rPr>
              <a:t>表演比赛前出错时不安</a:t>
            </a:r>
            <a:r>
              <a:rPr lang="en-US" sz="2400">
                <a:latin typeface="Times New Roman" panose="02020603050405020304" charset="0"/>
                <a:ea typeface="宋体" panose="02010600030101010101" pitchFamily="2" charset="-122"/>
              </a:rPr>
              <a:t>)</a:t>
            </a:r>
            <a:r>
              <a:rPr lang="en-US" sz="2400">
                <a:latin typeface="Times New Roman" panose="02020603050405020304" charset="0"/>
                <a:ea typeface="宋体" panose="02010600030101010101" pitchFamily="2" charset="-122"/>
                <a:cs typeface="Times New Roman" panose="02020603050405020304" charset="0"/>
              </a:rPr>
              <a:t>   </a:t>
            </a:r>
            <a:r>
              <a:rPr lang="en-US" sz="2400">
                <a:highlight>
                  <a:srgbClr val="FFFF00"/>
                </a:highlight>
                <a:latin typeface="Times New Roman" panose="02020603050405020304" charset="0"/>
                <a:ea typeface="宋体" panose="02010600030101010101" pitchFamily="2" charset="-122"/>
                <a:cs typeface="Times New Roman" panose="02020603050405020304" charset="0"/>
              </a:rPr>
              <a:t> </a:t>
            </a:r>
            <a:r>
              <a:rPr lang="en-US" sz="2400" u="sng">
                <a:highlight>
                  <a:srgbClr val="FFFF00"/>
                </a:highlight>
                <a:latin typeface="Times New Roman" panose="02020603050405020304" charset="0"/>
                <a:ea typeface="宋体" panose="02010600030101010101" pitchFamily="2" charset="-122"/>
              </a:rPr>
              <a:t>Blood drained from my face</a:t>
            </a:r>
            <a:r>
              <a:rPr lang="en-US" sz="2400">
                <a:highlight>
                  <a:srgbClr val="FFFF00"/>
                </a:highlight>
                <a:latin typeface="Times New Roman" panose="02020603050405020304" charset="0"/>
                <a:ea typeface="宋体" panose="02010600030101010101" pitchFamily="2" charset="-122"/>
                <a:cs typeface="Times New Roman" panose="02020603050405020304" charset="0"/>
              </a:rPr>
              <a:t> </a:t>
            </a:r>
            <a:r>
              <a:rPr lang="en-US" sz="2400">
                <a:highlight>
                  <a:srgbClr val="FFFF00"/>
                </a:highlight>
                <a:latin typeface="Times New Roman" panose="02020603050405020304" charset="0"/>
                <a:ea typeface="宋体" panose="02010600030101010101" pitchFamily="2" charset="-122"/>
              </a:rPr>
              <a:t>as my inner self </a:t>
            </a:r>
            <a:r>
              <a:rPr lang="en-US" sz="2400" u="sng">
                <a:highlight>
                  <a:srgbClr val="FFFF00"/>
                </a:highlight>
                <a:latin typeface="Times New Roman" panose="02020603050405020304" charset="0"/>
                <a:ea typeface="宋体" panose="02010600030101010101" pitchFamily="2" charset="-122"/>
              </a:rPr>
              <a:t>made quiet sound of helplessness</a:t>
            </a:r>
            <a:r>
              <a:rPr lang="en-US" sz="2400">
                <a:highlight>
                  <a:srgbClr val="FFFF00"/>
                </a:highlight>
                <a:latin typeface="Times New Roman" panose="02020603050405020304" charset="0"/>
                <a:ea typeface="宋体" panose="02010600030101010101" pitchFamily="2" charset="-122"/>
              </a:rPr>
              <a:t>.</a:t>
            </a:r>
            <a:r>
              <a:rPr lang="zh-CN" sz="2400">
                <a:ea typeface="楷体" panose="02010609060101010101" charset="-122"/>
              </a:rPr>
              <a:t>当我内心平静地发出无助的声音时，我的脸上</a:t>
            </a:r>
            <a:r>
              <a:rPr lang="zh-CN" sz="2400">
                <a:latin typeface="Times New Roman" panose="02020603050405020304" charset="0"/>
                <a:ea typeface="宋体" panose="02010600030101010101" pitchFamily="2" charset="-122"/>
              </a:rPr>
              <a:t>顿然失色</a:t>
            </a:r>
            <a:r>
              <a:rPr lang="zh-CN" sz="2400">
                <a:ea typeface="楷体" panose="02010609060101010101" charset="-122"/>
              </a:rPr>
              <a:t>。</a:t>
            </a:r>
            <a:r>
              <a:rPr lang="en-US" sz="2400">
                <a:highlight>
                  <a:srgbClr val="FFFF00"/>
                </a:highlight>
                <a:latin typeface="Times New Roman" panose="02020603050405020304" charset="0"/>
                <a:ea typeface="宋体" panose="02010600030101010101" pitchFamily="2" charset="-122"/>
              </a:rPr>
              <a:t>The little murmurs from the audience felt like they were </a:t>
            </a:r>
            <a:r>
              <a:rPr lang="en-US" sz="2400" u="sng">
                <a:highlight>
                  <a:srgbClr val="FFFF00"/>
                </a:highlight>
                <a:latin typeface="Times New Roman" panose="02020603050405020304" charset="0"/>
                <a:ea typeface="宋体" panose="02010600030101010101" pitchFamily="2" charset="-122"/>
              </a:rPr>
              <a:t>multiplying tenfold.</a:t>
            </a:r>
            <a:r>
              <a:rPr lang="en-US" sz="2400">
                <a:highlight>
                  <a:srgbClr val="FFFF00"/>
                </a:highlight>
                <a:latin typeface="Times New Roman" panose="02020603050405020304" charset="0"/>
                <a:ea typeface="宋体" panose="02010600030101010101" pitchFamily="2" charset="-122"/>
                <a:cs typeface="Times New Roman" panose="02020603050405020304" charset="0"/>
              </a:rPr>
              <a:t> </a:t>
            </a:r>
            <a:r>
              <a:rPr lang="en-US" sz="2400">
                <a:highlight>
                  <a:srgbClr val="FFFF00"/>
                </a:highlight>
                <a:latin typeface="Times New Roman" panose="02020603050405020304" charset="0"/>
                <a:ea typeface="宋体" panose="02010600030101010101" pitchFamily="2" charset="-122"/>
              </a:rPr>
              <a:t>As </a:t>
            </a:r>
            <a:r>
              <a:rPr lang="en-US" sz="2400" u="sng">
                <a:highlight>
                  <a:srgbClr val="FFFF00"/>
                </a:highlight>
                <a:latin typeface="Times New Roman" panose="02020603050405020304" charset="0"/>
                <a:ea typeface="宋体" panose="02010600030101010101" pitchFamily="2" charset="-122"/>
              </a:rPr>
              <a:t>my stomach was in knots</a:t>
            </a:r>
            <a:r>
              <a:rPr lang="en-US" sz="2400">
                <a:highlight>
                  <a:srgbClr val="FFFF00"/>
                </a:highlight>
                <a:latin typeface="Times New Roman" panose="02020603050405020304" charset="0"/>
                <a:ea typeface="宋体" panose="02010600030101010101" pitchFamily="2" charset="-122"/>
              </a:rPr>
              <a:t>, worry </a:t>
            </a:r>
            <a:r>
              <a:rPr lang="en-US" sz="2400" u="sng">
                <a:highlight>
                  <a:srgbClr val="FFFF00"/>
                </a:highlight>
                <a:latin typeface="Times New Roman" panose="02020603050405020304" charset="0"/>
                <a:ea typeface="宋体" panose="02010600030101010101" pitchFamily="2" charset="-122"/>
              </a:rPr>
              <a:t>took a tight grip on me</a:t>
            </a:r>
            <a:r>
              <a:rPr lang="en-US" sz="2400">
                <a:highlight>
                  <a:srgbClr val="FFFF00"/>
                </a:highlight>
                <a:latin typeface="Times New Roman" panose="02020603050405020304" charset="0"/>
                <a:ea typeface="宋体" panose="02010600030101010101" pitchFamily="2" charset="-122"/>
              </a:rPr>
              <a:t>.</a:t>
            </a:r>
            <a:r>
              <a:rPr lang="zh-CN" sz="2400">
                <a:ea typeface="楷体" panose="02010609060101010101" charset="-122"/>
              </a:rPr>
              <a:t>观众们发出的低语声似乎是十倍。由于我的胃打结了，担心紧紧抓住了我。</a:t>
            </a:r>
            <a:endParaRPr lang="zh-CN" altLang="en-US" sz="2400">
              <a:ea typeface="楷体" panose="02010609060101010101" charset="-122"/>
            </a:endParaRPr>
          </a:p>
        </p:txBody>
      </p:sp>
      <p:sp>
        <p:nvSpPr>
          <p:cNvPr id="3" name="文本框 2"/>
          <p:cNvSpPr txBox="1"/>
          <p:nvPr>
            <p:custDataLst>
              <p:tags r:id="rId2"/>
            </p:custDataLst>
          </p:nvPr>
        </p:nvSpPr>
        <p:spPr>
          <a:xfrm>
            <a:off x="908050" y="241300"/>
            <a:ext cx="4572000" cy="460375"/>
          </a:xfrm>
          <a:prstGeom prst="rect">
            <a:avLst/>
          </a:prstGeom>
          <a:noFill/>
        </p:spPr>
        <p:txBody>
          <a:bodyPr wrap="square" rtlCol="0" anchor="t">
            <a:spAutoFit/>
          </a:bodyPr>
          <a:p>
            <a:r>
              <a:rPr lang="zh-CN" sz="2400">
                <a:highlight>
                  <a:srgbClr val="00FFFF"/>
                </a:highlight>
                <a:latin typeface="Times New Roman" panose="02020603050405020304" charset="0"/>
                <a:ea typeface="宋体" panose="02010600030101010101" pitchFamily="2" charset="-122"/>
                <a:sym typeface="+mn-ea"/>
              </a:rPr>
              <a:t>赛马比赛</a:t>
            </a:r>
            <a:endParaRPr lang="zh-CN" altLang="en-US" sz="2400">
              <a:highlight>
                <a:srgbClr val="00FFFF"/>
              </a:highlight>
              <a:latin typeface="Times New Roman" panose="02020603050405020304" charset="0"/>
              <a:ea typeface="宋体" panose="02010600030101010101" pitchFamily="2" charset="-122"/>
              <a:sym typeface="+mn-ea"/>
            </a:endParaRPr>
          </a:p>
        </p:txBody>
      </p:sp>
      <p:pic>
        <p:nvPicPr>
          <p:cNvPr id="4" name="图片 3" descr="图标 图片1"/>
          <p:cNvPicPr>
            <a:picLocks noChangeAspect="1"/>
          </p:cNvPicPr>
          <p:nvPr>
            <p:custDataLst>
              <p:tags r:id="rId3"/>
            </p:custDataLst>
          </p:nvPr>
        </p:nvPicPr>
        <p:blipFill>
          <a:blip r:embed="rId4"/>
          <a:stretch>
            <a:fillRect/>
          </a:stretch>
        </p:blipFill>
        <p:spPr>
          <a:xfrm>
            <a:off x="8026241" y="157163"/>
            <a:ext cx="871061" cy="745331"/>
          </a:xfrm>
          <a:prstGeom prst="rect">
            <a:avLst/>
          </a:prstGeom>
        </p:spPr>
      </p:pic>
    </p:spTree>
    <p:custDataLst>
      <p:tags r:id="rId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文本框 100"/>
          <p:cNvSpPr txBox="1"/>
          <p:nvPr/>
        </p:nvSpPr>
        <p:spPr>
          <a:xfrm>
            <a:off x="769620" y="333375"/>
            <a:ext cx="7374890" cy="3553460"/>
          </a:xfrm>
          <a:prstGeom prst="rect">
            <a:avLst/>
          </a:prstGeom>
          <a:noFill/>
          <a:ln w="9525">
            <a:noFill/>
          </a:ln>
        </p:spPr>
        <p:txBody>
          <a:bodyPr wrap="square">
            <a:spAutoFit/>
          </a:bodyPr>
          <a:p>
            <a:pPr indent="0"/>
            <a:r>
              <a:rPr lang="zh-CN" sz="2100" b="1">
                <a:highlight>
                  <a:srgbClr val="00FFFF"/>
                </a:highlight>
                <a:latin typeface="Times New Roman" panose="02020603050405020304" charset="0"/>
                <a:ea typeface="宋体" panose="02010600030101010101" pitchFamily="2" charset="-122"/>
              </a:rPr>
              <a:t>成长情绪描述</a:t>
            </a:r>
            <a:r>
              <a:rPr lang="zh-CN" sz="2100" b="1">
                <a:highlight>
                  <a:srgbClr val="00FFFF"/>
                </a:highlight>
                <a:ea typeface="楷体" panose="02010609060101010101" charset="-122"/>
              </a:rPr>
              <a:t>：</a:t>
            </a:r>
            <a:r>
              <a:rPr lang="en-US" sz="2100" b="0">
                <a:latin typeface="Times New Roman" panose="02020603050405020304" charset="0"/>
                <a:ea typeface="宋体" panose="02010600030101010101" pitchFamily="2" charset="-122"/>
              </a:rPr>
              <a:t>1. “Before that, I need to tell you something,” I said. </a:t>
            </a:r>
            <a:r>
              <a:rPr lang="zh-CN" sz="2100" b="0">
                <a:latin typeface="Times New Roman" panose="02020603050405020304" charset="0"/>
                <a:ea typeface="宋体" panose="02010600030101010101" pitchFamily="2" charset="-122"/>
              </a:rPr>
              <a:t>（</a:t>
            </a:r>
            <a:r>
              <a:rPr lang="zh-CN" sz="2100" b="0">
                <a:ea typeface="宋体" panose="02010600030101010101" pitchFamily="2" charset="-122"/>
              </a:rPr>
              <a:t>重庆市高</a:t>
            </a:r>
            <a:r>
              <a:rPr lang="en-US" sz="2100" b="0">
                <a:latin typeface="Times New Roman" panose="02020603050405020304" charset="0"/>
                <a:ea typeface="宋体" panose="02010600030101010101" pitchFamily="2" charset="-122"/>
              </a:rPr>
              <a:t>2023</a:t>
            </a:r>
            <a:r>
              <a:rPr lang="zh-CN" sz="2100" b="0">
                <a:ea typeface="宋体" panose="02010600030101010101" pitchFamily="2" charset="-122"/>
              </a:rPr>
              <a:t>届高三第一次质量检测</a:t>
            </a:r>
            <a:r>
              <a:rPr lang="zh-CN" sz="2100" b="0">
                <a:latin typeface="Times New Roman" panose="02020603050405020304" charset="0"/>
                <a:ea typeface="宋体" panose="02010600030101010101" pitchFamily="2" charset="-122"/>
              </a:rPr>
              <a:t>：</a:t>
            </a:r>
            <a:r>
              <a:rPr lang="zh-CN" sz="2100" b="0">
                <a:highlight>
                  <a:srgbClr val="00FFFF"/>
                </a:highlight>
                <a:latin typeface="Times New Roman" panose="02020603050405020304" charset="0"/>
                <a:ea typeface="宋体" panose="02010600030101010101" pitchFamily="2" charset="-122"/>
              </a:rPr>
              <a:t>被迫说出真相情绪描述</a:t>
            </a:r>
            <a:r>
              <a:rPr lang="zh-CN" sz="2100" b="0">
                <a:latin typeface="Times New Roman" panose="02020603050405020304" charset="0"/>
                <a:ea typeface="宋体" panose="02010600030101010101" pitchFamily="2" charset="-122"/>
              </a:rPr>
              <a:t>）</a:t>
            </a:r>
            <a:r>
              <a:rPr lang="en-US" sz="2100" b="0">
                <a:latin typeface="Times New Roman" panose="02020603050405020304" charset="0"/>
                <a:ea typeface="宋体" panose="02010600030101010101" pitchFamily="2" charset="-122"/>
                <a:cs typeface="Times New Roman" panose="02020603050405020304" charset="0"/>
              </a:rPr>
              <a:t> </a:t>
            </a:r>
            <a:r>
              <a:rPr lang="en-US" sz="2100" b="0">
                <a:highlight>
                  <a:srgbClr val="FFFF00"/>
                </a:highlight>
                <a:latin typeface="Times New Roman" panose="02020603050405020304" charset="0"/>
                <a:ea typeface="宋体" panose="02010600030101010101" pitchFamily="2" charset="-122"/>
              </a:rPr>
              <a:t>As her mother</a:t>
            </a:r>
            <a:r>
              <a:rPr lang="en-US" sz="2100" b="0" u="sng">
                <a:highlight>
                  <a:srgbClr val="FFFF00"/>
                </a:highlight>
                <a:latin typeface="Times New Roman" panose="02020603050405020304" charset="0"/>
                <a:ea typeface="宋体" panose="02010600030101010101" pitchFamily="2" charset="-122"/>
                <a:cs typeface="Times New Roman" panose="02020603050405020304" charset="0"/>
              </a:rPr>
              <a:t> </a:t>
            </a:r>
            <a:r>
              <a:rPr lang="en-US" sz="2100" b="0" u="sng">
                <a:highlight>
                  <a:srgbClr val="FFFF00"/>
                </a:highlight>
                <a:latin typeface="Times New Roman" panose="02020603050405020304" charset="0"/>
                <a:ea typeface="宋体" panose="02010600030101010101" pitchFamily="2" charset="-122"/>
              </a:rPr>
              <a:t>raised her eyebrows</a:t>
            </a:r>
            <a:r>
              <a:rPr lang="en-US" sz="2100" b="0">
                <a:highlight>
                  <a:srgbClr val="FFFF00"/>
                </a:highlight>
                <a:latin typeface="Times New Roman" panose="02020603050405020304" charset="0"/>
                <a:ea typeface="宋体" panose="02010600030101010101" pitchFamily="2" charset="-122"/>
              </a:rPr>
              <a:t>, I </a:t>
            </a:r>
            <a:r>
              <a:rPr lang="en-US" sz="2100" b="0" u="sng">
                <a:highlight>
                  <a:srgbClr val="FFFF00"/>
                </a:highlight>
                <a:latin typeface="Times New Roman" panose="02020603050405020304" charset="0"/>
                <a:ea typeface="宋体" panose="02010600030101010101" pitchFamily="2" charset="-122"/>
              </a:rPr>
              <a:t>squinted in the glow of lights</a:t>
            </a:r>
            <a:r>
              <a:rPr lang="en-US" sz="2100" b="0">
                <a:highlight>
                  <a:srgbClr val="FFFF00"/>
                </a:highlight>
                <a:latin typeface="Times New Roman" panose="02020603050405020304" charset="0"/>
                <a:ea typeface="宋体" panose="02010600030101010101" pitchFamily="2" charset="-122"/>
                <a:cs typeface="Times New Roman" panose="02020603050405020304" charset="0"/>
              </a:rPr>
              <a:t> </a:t>
            </a:r>
            <a:r>
              <a:rPr lang="en-US" sz="2100" b="0">
                <a:highlight>
                  <a:srgbClr val="FFFF00"/>
                </a:highlight>
                <a:latin typeface="Times New Roman" panose="02020603050405020304" charset="0"/>
                <a:ea typeface="宋体" panose="02010600030101010101" pitchFamily="2" charset="-122"/>
              </a:rPr>
              <a:t>and tried to </a:t>
            </a:r>
            <a:r>
              <a:rPr lang="en-US" sz="2100" b="0" u="sng">
                <a:highlight>
                  <a:srgbClr val="FFFF00"/>
                </a:highlight>
                <a:latin typeface="Times New Roman" panose="02020603050405020304" charset="0"/>
                <a:ea typeface="宋体" panose="02010600030101010101" pitchFamily="2" charset="-122"/>
              </a:rPr>
              <a:t>get my bearings</a:t>
            </a:r>
            <a:r>
              <a:rPr lang="en-US" sz="2100" b="0">
                <a:highlight>
                  <a:srgbClr val="FFFF00"/>
                </a:highlight>
                <a:latin typeface="Times New Roman" panose="02020603050405020304" charset="0"/>
                <a:ea typeface="宋体" panose="02010600030101010101" pitchFamily="2" charset="-122"/>
              </a:rPr>
              <a:t>, tensely </a:t>
            </a:r>
            <a:r>
              <a:rPr lang="en-US" sz="2100" b="0" u="sng">
                <a:highlight>
                  <a:srgbClr val="FFFF00"/>
                </a:highlight>
                <a:latin typeface="Times New Roman" panose="02020603050405020304" charset="0"/>
                <a:ea typeface="宋体" panose="02010600030101010101" pitchFamily="2" charset="-122"/>
              </a:rPr>
              <a:t>gripping the corner of my overcoat</a:t>
            </a:r>
            <a:r>
              <a:rPr lang="en-US" sz="2100" b="0">
                <a:highlight>
                  <a:srgbClr val="FFFF00"/>
                </a:highlight>
                <a:latin typeface="Times New Roman" panose="02020603050405020304" charset="0"/>
                <a:ea typeface="宋体" panose="02010600030101010101" pitchFamily="2" charset="-122"/>
              </a:rPr>
              <a:t>. As the wind brushed past the curtain, I confessed my wrongdoing.</a:t>
            </a:r>
            <a:r>
              <a:rPr lang="en-US" sz="2100" b="0">
                <a:latin typeface="Times New Roman" panose="02020603050405020304" charset="0"/>
                <a:ea typeface="宋体" panose="02010600030101010101" pitchFamily="2" charset="-122"/>
                <a:cs typeface="Times New Roman" panose="02020603050405020304" charset="0"/>
              </a:rPr>
              <a:t> </a:t>
            </a:r>
            <a:r>
              <a:rPr lang="zh-CN" b="0">
                <a:latin typeface="Calibri" panose="020F0502020204030204" charset="0"/>
                <a:ea typeface="宋体" panose="02010600030101010101" pitchFamily="2" charset="-122"/>
              </a:rPr>
              <a:t>当她母亲扬起眉毛时，我在灯光下眯起眼睛，紧张地抓住大衣的一角，试图更正我的举止。当风吹过窗帘时，我承认了自己的错误。</a:t>
            </a:r>
            <a:endParaRPr lang="zh-CN" altLang="en-US" b="0">
              <a:latin typeface="Calibri" panose="020F0502020204030204" charset="0"/>
              <a:ea typeface="宋体" panose="02010600030101010101" pitchFamily="2" charset="-122"/>
            </a:endParaRPr>
          </a:p>
        </p:txBody>
      </p:sp>
      <p:pic>
        <p:nvPicPr>
          <p:cNvPr id="3" name="图片 2" descr="图标 图片1"/>
          <p:cNvPicPr>
            <a:picLocks noChangeAspect="1"/>
          </p:cNvPicPr>
          <p:nvPr>
            <p:custDataLst>
              <p:tags r:id="rId1"/>
            </p:custDataLst>
          </p:nvPr>
        </p:nvPicPr>
        <p:blipFill>
          <a:blip r:embed="rId2"/>
          <a:stretch>
            <a:fillRect/>
          </a:stretch>
        </p:blipFill>
        <p:spPr>
          <a:xfrm>
            <a:off x="8026241" y="157163"/>
            <a:ext cx="871061" cy="745331"/>
          </a:xfrm>
          <a:prstGeom prst="rect">
            <a:avLst/>
          </a:prstGeom>
        </p:spPr>
      </p:pic>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文本框 100"/>
          <p:cNvSpPr txBox="1"/>
          <p:nvPr/>
        </p:nvSpPr>
        <p:spPr>
          <a:xfrm>
            <a:off x="613410" y="592455"/>
            <a:ext cx="7678420" cy="4092575"/>
          </a:xfrm>
          <a:prstGeom prst="rect">
            <a:avLst/>
          </a:prstGeom>
          <a:noFill/>
          <a:ln w="9525">
            <a:noFill/>
          </a:ln>
        </p:spPr>
        <p:txBody>
          <a:bodyPr wrap="square">
            <a:spAutoFit/>
          </a:bodyPr>
          <a:p>
            <a:pPr indent="0"/>
            <a:r>
              <a:rPr lang="en-US" sz="2000" b="0">
                <a:latin typeface="Times New Roman" panose="02020603050405020304" charset="0"/>
                <a:ea typeface="宋体" panose="02010600030101010101" pitchFamily="2" charset="-122"/>
              </a:rPr>
              <a:t>2. A week later, the bell rang and the Language Arts class began again.</a:t>
            </a:r>
            <a:r>
              <a:rPr lang="en-US" sz="2000" b="0">
                <a:latin typeface="Times New Roman" panose="02020603050405020304" charset="0"/>
                <a:ea typeface="宋体" panose="02010600030101010101" pitchFamily="2" charset="-122"/>
                <a:cs typeface="Times New Roman" panose="02020603050405020304" charset="0"/>
              </a:rPr>
              <a:t> </a:t>
            </a:r>
            <a:r>
              <a:rPr lang="zh-CN" sz="2000" b="0">
                <a:latin typeface="Times New Roman" panose="02020603050405020304" charset="0"/>
                <a:ea typeface="宋体" panose="02010600030101010101" pitchFamily="2" charset="-122"/>
              </a:rPr>
              <a:t>（辽宁省名校联盟</a:t>
            </a:r>
            <a:r>
              <a:rPr lang="en-US" sz="2000" b="0">
                <a:latin typeface="Times New Roman" panose="02020603050405020304" charset="0"/>
                <a:ea typeface="宋体" panose="02010600030101010101" pitchFamily="2" charset="-122"/>
              </a:rPr>
              <a:t>2022</a:t>
            </a:r>
            <a:r>
              <a:rPr lang="zh-CN" sz="2000" b="0">
                <a:latin typeface="Times New Roman" panose="02020603050405020304" charset="0"/>
                <a:ea typeface="宋体" panose="02010600030101010101" pitchFamily="2" charset="-122"/>
              </a:rPr>
              <a:t>年高三</a:t>
            </a:r>
            <a:r>
              <a:rPr lang="en-US" sz="2000" b="0">
                <a:latin typeface="Times New Roman" panose="02020603050405020304" charset="0"/>
                <a:ea typeface="宋体" panose="02010600030101010101" pitchFamily="2" charset="-122"/>
              </a:rPr>
              <a:t>9</a:t>
            </a:r>
            <a:r>
              <a:rPr lang="zh-CN" sz="2000" b="0">
                <a:latin typeface="Times New Roman" panose="02020603050405020304" charset="0"/>
                <a:ea typeface="宋体" panose="02010600030101010101" pitchFamily="2" charset="-122"/>
              </a:rPr>
              <a:t>月份联合考试：</a:t>
            </a:r>
            <a:r>
              <a:rPr lang="zh-CN" sz="2000" b="0">
                <a:highlight>
                  <a:srgbClr val="00FFFF"/>
                </a:highlight>
                <a:latin typeface="Times New Roman" panose="02020603050405020304" charset="0"/>
                <a:ea typeface="宋体" panose="02010600030101010101" pitchFamily="2" charset="-122"/>
              </a:rPr>
              <a:t>被迫朗读个人作文情绪描述</a:t>
            </a:r>
            <a:r>
              <a:rPr lang="zh-CN" sz="2000" b="0">
                <a:latin typeface="Times New Roman" panose="02020603050405020304" charset="0"/>
                <a:ea typeface="宋体" panose="02010600030101010101" pitchFamily="2" charset="-122"/>
              </a:rPr>
              <a:t>）</a:t>
            </a:r>
            <a:r>
              <a:rPr lang="en-US" sz="2000" b="0">
                <a:latin typeface="Times New Roman" panose="02020603050405020304" charset="0"/>
                <a:ea typeface="宋体" panose="02010600030101010101" pitchFamily="2" charset="-122"/>
                <a:cs typeface="Times New Roman" panose="02020603050405020304" charset="0"/>
              </a:rPr>
              <a:t>  </a:t>
            </a:r>
            <a:r>
              <a:rPr lang="en-US" sz="2000" b="0">
                <a:highlight>
                  <a:srgbClr val="FFFF00"/>
                </a:highlight>
                <a:latin typeface="Times New Roman" panose="02020603050405020304" charset="0"/>
                <a:ea typeface="宋体" panose="02010600030101010101" pitchFamily="2" charset="-122"/>
              </a:rPr>
              <a:t>When her name was called, </a:t>
            </a:r>
            <a:r>
              <a:rPr lang="en-US" sz="2000" b="0" u="sng">
                <a:highlight>
                  <a:srgbClr val="FFFF00"/>
                </a:highlight>
                <a:latin typeface="Times New Roman" panose="02020603050405020304" charset="0"/>
                <a:ea typeface="宋体" panose="02010600030101010101" pitchFamily="2" charset="-122"/>
              </a:rPr>
              <a:t>the blood pounded in her ears</a:t>
            </a:r>
            <a:r>
              <a:rPr lang="en-US" sz="2000" b="0">
                <a:highlight>
                  <a:srgbClr val="FFFF00"/>
                </a:highlight>
                <a:latin typeface="Times New Roman" panose="02020603050405020304" charset="0"/>
                <a:ea typeface="宋体" panose="02010600030101010101" pitchFamily="2" charset="-122"/>
              </a:rPr>
              <a:t>. </a:t>
            </a:r>
            <a:r>
              <a:rPr lang="en-US" sz="2000" b="0" u="sng">
                <a:highlight>
                  <a:srgbClr val="FFFF00"/>
                </a:highlight>
                <a:latin typeface="Times New Roman" panose="02020603050405020304" charset="0"/>
                <a:ea typeface="宋体" panose="02010600030101010101" pitchFamily="2" charset="-122"/>
              </a:rPr>
              <a:t>Her heart thudded in her chest</a:t>
            </a:r>
            <a:r>
              <a:rPr lang="en-US" sz="2000" b="0">
                <a:highlight>
                  <a:srgbClr val="FFFF00"/>
                </a:highlight>
                <a:latin typeface="Times New Roman" panose="02020603050405020304" charset="0"/>
                <a:ea typeface="宋体" panose="02010600030101010101" pitchFamily="2" charset="-122"/>
              </a:rPr>
              <a:t>. Her hands shook. </a:t>
            </a:r>
            <a:r>
              <a:rPr lang="en-US" sz="2000" b="0" u="sng">
                <a:highlight>
                  <a:srgbClr val="FFFF00"/>
                </a:highlight>
                <a:latin typeface="Times New Roman" panose="02020603050405020304" charset="0"/>
                <a:ea typeface="宋体" panose="02010600030101010101" pitchFamily="2" charset="-122"/>
              </a:rPr>
              <a:t>Her feet tingled</a:t>
            </a:r>
            <a:r>
              <a:rPr lang="en-US" sz="2000" b="0">
                <a:highlight>
                  <a:srgbClr val="FFFF00"/>
                </a:highlight>
                <a:latin typeface="Times New Roman" panose="02020603050405020304" charset="0"/>
                <a:ea typeface="宋体" panose="02010600030101010101" pitchFamily="2" charset="-122"/>
              </a:rPr>
              <a:t>. </a:t>
            </a:r>
            <a:r>
              <a:rPr lang="en-US" sz="2000" b="0" u="sng">
                <a:highlight>
                  <a:srgbClr val="FFFF00"/>
                </a:highlight>
                <a:latin typeface="Times New Roman" panose="02020603050405020304" charset="0"/>
                <a:ea typeface="宋体" panose="02010600030101010101" pitchFamily="2" charset="-122"/>
              </a:rPr>
              <a:t>Her vision disfigured</a:t>
            </a:r>
            <a:r>
              <a:rPr lang="en-US" sz="2000" b="0">
                <a:highlight>
                  <a:srgbClr val="FFFF00"/>
                </a:highlight>
                <a:latin typeface="Times New Roman" panose="02020603050405020304" charset="0"/>
                <a:ea typeface="宋体" panose="02010600030101010101" pitchFamily="2" charset="-122"/>
              </a:rPr>
              <a:t>, as if she were looking through a fish-eye lens. She took a long ,slow deep breath. Time to read in front of others.</a:t>
            </a:r>
            <a:r>
              <a:rPr lang="en-US" sz="2000" b="0">
                <a:highlight>
                  <a:srgbClr val="FFFF00"/>
                </a:highlight>
                <a:latin typeface="Times New Roman" panose="02020603050405020304" charset="0"/>
                <a:ea typeface="宋体" panose="02010600030101010101" pitchFamily="2" charset="-122"/>
                <a:cs typeface="Times New Roman" panose="02020603050405020304" charset="0"/>
              </a:rPr>
              <a:t> </a:t>
            </a:r>
            <a:r>
              <a:rPr lang="zh-CN" sz="2000" b="0">
                <a:ea typeface="宋体" panose="02010600030101010101" pitchFamily="2" charset="-122"/>
              </a:rPr>
              <a:t>当她叫她的名字时，血液在她的耳朵里砰砰作响。她的心砰地一声扎进胸膛。她的双手颤抖。她的脚刺痛了。她的视力受损了，好像她在用鱼眼镜头看一样。她长长地、缓慢地深吸了一口气。是时候在别人面前读书了。</a:t>
            </a:r>
            <a:r>
              <a:rPr lang="en-US" sz="2000" b="0">
                <a:latin typeface="Times New Roman" panose="02020603050405020304" charset="0"/>
                <a:ea typeface="宋体" panose="02010600030101010101" pitchFamily="2" charset="-122"/>
              </a:rPr>
              <a:t> </a:t>
            </a:r>
            <a:endParaRPr lang="en-US" altLang="en-US" sz="2000" b="0">
              <a:latin typeface="Times New Roman" panose="02020603050405020304" charset="0"/>
              <a:ea typeface="宋体" panose="02010600030101010101" pitchFamily="2" charset="-122"/>
            </a:endParaRPr>
          </a:p>
        </p:txBody>
      </p:sp>
      <p:sp>
        <p:nvSpPr>
          <p:cNvPr id="2" name="文本框 1"/>
          <p:cNvSpPr txBox="1"/>
          <p:nvPr/>
        </p:nvSpPr>
        <p:spPr>
          <a:xfrm>
            <a:off x="751205" y="360680"/>
            <a:ext cx="4572000" cy="414020"/>
          </a:xfrm>
          <a:prstGeom prst="rect">
            <a:avLst/>
          </a:prstGeom>
          <a:noFill/>
        </p:spPr>
        <p:txBody>
          <a:bodyPr wrap="square" rtlCol="0" anchor="t">
            <a:spAutoFit/>
          </a:bodyPr>
          <a:p>
            <a:r>
              <a:rPr lang="zh-CN" sz="2100" b="1">
                <a:highlight>
                  <a:srgbClr val="00FFFF"/>
                </a:highlight>
                <a:latin typeface="Times New Roman" panose="02020603050405020304" charset="0"/>
                <a:ea typeface="宋体" panose="02010600030101010101" pitchFamily="2" charset="-122"/>
                <a:sym typeface="+mn-ea"/>
              </a:rPr>
              <a:t>成长情绪描述</a:t>
            </a:r>
            <a:r>
              <a:rPr lang="zh-CN" sz="2100" b="1">
                <a:highlight>
                  <a:srgbClr val="00FFFF"/>
                </a:highlight>
                <a:ea typeface="楷体" panose="02010609060101010101" charset="-122"/>
                <a:sym typeface="+mn-ea"/>
              </a:rPr>
              <a:t>：</a:t>
            </a:r>
            <a:endParaRPr lang="zh-CN" altLang="en-US" sz="2100" b="1">
              <a:highlight>
                <a:srgbClr val="00FFFF"/>
              </a:highlight>
              <a:ea typeface="楷体" panose="02010609060101010101" charset="-122"/>
              <a:sym typeface="+mn-ea"/>
            </a:endParaRPr>
          </a:p>
        </p:txBody>
      </p:sp>
      <p:pic>
        <p:nvPicPr>
          <p:cNvPr id="3" name="图片 2" descr="图标 图片1"/>
          <p:cNvPicPr>
            <a:picLocks noChangeAspect="1"/>
          </p:cNvPicPr>
          <p:nvPr>
            <p:custDataLst>
              <p:tags r:id="rId1"/>
            </p:custDataLst>
          </p:nvPr>
        </p:nvPicPr>
        <p:blipFill>
          <a:blip r:embed="rId2"/>
          <a:stretch>
            <a:fillRect/>
          </a:stretch>
        </p:blipFill>
        <p:spPr>
          <a:xfrm>
            <a:off x="8026241" y="157163"/>
            <a:ext cx="871061" cy="745331"/>
          </a:xfrm>
          <a:prstGeom prst="rect">
            <a:avLst/>
          </a:prstGeom>
        </p:spPr>
      </p:pic>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11"/>
          <p:cNvSpPr/>
          <p:nvPr>
            <p:custDataLst>
              <p:tags r:id="rId1"/>
            </p:custDataLst>
          </p:nvPr>
        </p:nvSpPr>
        <p:spPr bwMode="auto">
          <a:xfrm>
            <a:off x="4960677" y="1274"/>
            <a:ext cx="4181071" cy="5143051"/>
          </a:xfrm>
          <a:custGeom>
            <a:avLst/>
            <a:gdLst>
              <a:gd name="T0" fmla="*/ 1998 w 4661"/>
              <a:gd name="T1" fmla="*/ 0 h 5613"/>
              <a:gd name="T2" fmla="*/ 4661 w 4661"/>
              <a:gd name="T3" fmla="*/ 0 h 5613"/>
              <a:gd name="T4" fmla="*/ 2660 w 4661"/>
              <a:gd name="T5" fmla="*/ 5613 h 5613"/>
              <a:gd name="T6" fmla="*/ 0 w 4661"/>
              <a:gd name="T7" fmla="*/ 5613 h 5613"/>
              <a:gd name="T8" fmla="*/ 1998 w 4661"/>
              <a:gd name="T9" fmla="*/ 0 h 5613"/>
            </a:gdLst>
            <a:ahLst/>
            <a:cxnLst>
              <a:cxn ang="0">
                <a:pos x="T0" y="T1"/>
              </a:cxn>
              <a:cxn ang="0">
                <a:pos x="T2" y="T3"/>
              </a:cxn>
              <a:cxn ang="0">
                <a:pos x="T4" y="T5"/>
              </a:cxn>
              <a:cxn ang="0">
                <a:pos x="T6" y="T7"/>
              </a:cxn>
              <a:cxn ang="0">
                <a:pos x="T8" y="T9"/>
              </a:cxn>
            </a:cxnLst>
            <a:rect l="0" t="0" r="r" b="b"/>
            <a:pathLst>
              <a:path w="4661" h="5613">
                <a:moveTo>
                  <a:pt x="1998" y="0"/>
                </a:moveTo>
                <a:lnTo>
                  <a:pt x="4661" y="0"/>
                </a:lnTo>
                <a:lnTo>
                  <a:pt x="2660" y="5613"/>
                </a:lnTo>
                <a:lnTo>
                  <a:pt x="0" y="5613"/>
                </a:lnTo>
                <a:lnTo>
                  <a:pt x="1998" y="0"/>
                </a:lnTo>
                <a:close/>
              </a:path>
            </a:pathLst>
          </a:custGeom>
          <a:blipFill dpi="0" rotWithShape="1">
            <a:blip r:embed="rId2" cstate="print"/>
            <a:srcRect/>
            <a:stretch>
              <a:fillRect/>
            </a:stretch>
          </a:blipFill>
          <a:ln>
            <a:noFill/>
          </a:ln>
          <a:effectLst/>
        </p:spPr>
        <p:txBody>
          <a:bodyPr vert="horz" wrap="square" lIns="32212" tIns="16107" rIns="32212" bIns="16107" numCol="1" anchor="t" anchorCtr="0" compatLnSpc="1"/>
          <a:p>
            <a:endParaRPr lang="zh-CN" altLang="en-US">
              <a:ea typeface="微软雅黑" panose="020B0503020204020204" pitchFamily="34" charset="-122"/>
            </a:endParaRPr>
          </a:p>
        </p:txBody>
      </p:sp>
      <p:grpSp>
        <p:nvGrpSpPr>
          <p:cNvPr id="2" name="Group 16"/>
          <p:cNvGrpSpPr/>
          <p:nvPr/>
        </p:nvGrpSpPr>
        <p:grpSpPr>
          <a:xfrm>
            <a:off x="2513" y="2342162"/>
            <a:ext cx="4401055" cy="115193"/>
            <a:chOff x="0" y="2341322"/>
            <a:chExt cx="4403469" cy="115214"/>
          </a:xfrm>
          <a:solidFill>
            <a:schemeClr val="accent1"/>
          </a:solidFill>
        </p:grpSpPr>
        <p:sp>
          <p:nvSpPr>
            <p:cNvPr id="13" name="Rectangle 12"/>
            <p:cNvSpPr/>
            <p:nvPr>
              <p:custDataLst>
                <p:tags r:id="rId3"/>
              </p:custDataLst>
            </p:nvPr>
          </p:nvSpPr>
          <p:spPr>
            <a:xfrm>
              <a:off x="0" y="2341322"/>
              <a:ext cx="4403469"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31240">
                <a:defRPr/>
              </a:pPr>
              <a:endParaRPr lang="en-US" sz="1900" dirty="0">
                <a:latin typeface="Arial" panose="020B0604020202020204" pitchFamily="34" charset="0"/>
                <a:ea typeface="微软雅黑" panose="020B0503020204020204" pitchFamily="34" charset="-122"/>
                <a:sym typeface="Arial" panose="020B0604020202020204" pitchFamily="34" charset="0"/>
              </a:endParaRPr>
            </a:p>
          </p:txBody>
        </p:sp>
        <p:sp>
          <p:nvSpPr>
            <p:cNvPr id="15" name="Rectangle 14"/>
            <p:cNvSpPr/>
            <p:nvPr>
              <p:custDataLst>
                <p:tags r:id="rId4"/>
              </p:custDataLst>
            </p:nvPr>
          </p:nvSpPr>
          <p:spPr>
            <a:xfrm>
              <a:off x="3535074" y="2387041"/>
              <a:ext cx="868395" cy="694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31240">
                <a:defRPr/>
              </a:pPr>
              <a:endParaRPr lang="en-US" sz="19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6" name="TextBox 5"/>
          <p:cNvSpPr txBox="1">
            <a:spLocks noChangeArrowheads="1"/>
          </p:cNvSpPr>
          <p:nvPr>
            <p:custDataLst>
              <p:tags r:id="rId5"/>
            </p:custDataLst>
          </p:nvPr>
        </p:nvSpPr>
        <p:spPr bwMode="auto">
          <a:xfrm>
            <a:off x="2707387" y="2571656"/>
            <a:ext cx="1828800"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defTabSz="1030605" fontAlgn="base">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1030605" fontAlgn="base">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1030605" fontAlgn="base">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1030605" fontAlgn="base">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defTabSz="685800"/>
            <a:r>
              <a:rPr lang="zh-CN" altLang="en-US" sz="2400" dirty="0">
                <a:solidFill>
                  <a:schemeClr val="accent1"/>
                </a:solidFill>
                <a:latin typeface="方正正准黑简体" panose="02000000000000000000" pitchFamily="2" charset="-122"/>
                <a:ea typeface="方正正准黑简体" panose="02000000000000000000" pitchFamily="2" charset="-122"/>
                <a:cs typeface="+mn-ea"/>
                <a:sym typeface="+mn-lt"/>
              </a:rPr>
              <a:t>本次语料积累</a:t>
            </a:r>
            <a:endParaRPr lang="zh-CN" altLang="en-US" sz="2400" dirty="0">
              <a:solidFill>
                <a:schemeClr val="accent1"/>
              </a:solidFill>
              <a:latin typeface="方正正准黑简体" panose="02000000000000000000" pitchFamily="2" charset="-122"/>
              <a:ea typeface="方正正准黑简体" panose="02000000000000000000" pitchFamily="2" charset="-122"/>
              <a:cs typeface="+mn-ea"/>
              <a:sym typeface="+mn-lt"/>
            </a:endParaRPr>
          </a:p>
        </p:txBody>
      </p:sp>
      <p:sp>
        <p:nvSpPr>
          <p:cNvPr id="7" name="TextBox 6"/>
          <p:cNvSpPr txBox="1">
            <a:spLocks noChangeArrowheads="1"/>
          </p:cNvSpPr>
          <p:nvPr>
            <p:custDataLst>
              <p:tags r:id="rId6"/>
            </p:custDataLst>
          </p:nvPr>
        </p:nvSpPr>
        <p:spPr bwMode="auto">
          <a:xfrm>
            <a:off x="1790988" y="2470587"/>
            <a:ext cx="741782" cy="68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32" tIns="32516" rIns="65032" bIns="32516" anchor="ct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defTabSz="1030605" fontAlgn="base">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1030605" fontAlgn="base">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1030605" fontAlgn="base">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1030605" fontAlgn="base">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lang="en-US" altLang="zh-CN" sz="4000" dirty="0">
                <a:solidFill>
                  <a:schemeClr val="accent1"/>
                </a:solidFill>
                <a:ea typeface="微软雅黑" panose="020B0503020204020204" pitchFamily="34" charset="-122"/>
                <a:sym typeface="Arial" panose="020B0604020202020204" pitchFamily="34" charset="0"/>
              </a:rPr>
              <a:t>04</a:t>
            </a:r>
            <a:endParaRPr lang="en-US" altLang="zh-CN" sz="4000" dirty="0">
              <a:solidFill>
                <a:schemeClr val="accent1"/>
              </a:solidFill>
              <a:ea typeface="微软雅黑" panose="020B0503020204020204" pitchFamily="34" charset="-122"/>
              <a:sym typeface="Arial" panose="020B0604020202020204" pitchFamily="34" charset="0"/>
            </a:endParaRPr>
          </a:p>
        </p:txBody>
      </p:sp>
      <p:pic>
        <p:nvPicPr>
          <p:cNvPr id="100" name="图片 99"/>
          <p:cNvPicPr/>
          <p:nvPr>
            <p:custDataLst>
              <p:tags r:id="rId7"/>
            </p:custDataLst>
          </p:nvPr>
        </p:nvPicPr>
        <p:blipFill>
          <a:blip r:embed="rId8"/>
          <a:stretch>
            <a:fillRect/>
          </a:stretch>
        </p:blipFill>
        <p:spPr>
          <a:xfrm>
            <a:off x="-297180" y="1000760"/>
            <a:ext cx="3116580" cy="4061460"/>
          </a:xfrm>
          <a:prstGeom prst="rect">
            <a:avLst/>
          </a:prstGeom>
          <a:noFill/>
          <a:ln w="9525">
            <a:noFill/>
          </a:ln>
        </p:spPr>
      </p:pic>
    </p:spTree>
    <p:custDataLst>
      <p:tags r:id="rId9"/>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anim calcmode="lin" valueType="num">
                                      <p:cBhvr>
                                        <p:cTn id="8" dur="750" fill="hold"/>
                                        <p:tgtEl>
                                          <p:spTgt spid="8"/>
                                        </p:tgtEl>
                                        <p:attrNameLst>
                                          <p:attrName>ppt_x</p:attrName>
                                        </p:attrNameLst>
                                      </p:cBhvr>
                                      <p:tavLst>
                                        <p:tav tm="0">
                                          <p:val>
                                            <p:strVal val="#ppt_x"/>
                                          </p:val>
                                        </p:tav>
                                        <p:tav tm="100000">
                                          <p:val>
                                            <p:strVal val="#ppt_x"/>
                                          </p:val>
                                        </p:tav>
                                      </p:tavLst>
                                    </p:anim>
                                    <p:anim calcmode="lin" valueType="num">
                                      <p:cBhvr>
                                        <p:cTn id="9" dur="75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accel="50000" decel="5000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par>
                          <p:cTn id="19" fill="hold">
                            <p:stCondLst>
                              <p:cond delay="2000"/>
                            </p:stCondLst>
                            <p:childTnLst>
                              <p:par>
                                <p:cTn id="20" presetID="12" presetClass="entr" presetSubtype="4"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slide(fromBottom)">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custDataLst>
              <p:tags r:id="rId1"/>
            </p:custDataLst>
          </p:nvPr>
        </p:nvSpPr>
        <p:spPr>
          <a:xfrm>
            <a:off x="3529330" y="1654810"/>
            <a:ext cx="477520" cy="378460"/>
          </a:xfrm>
          <a:prstGeom prst="roundRect">
            <a:avLst/>
          </a:prstGeom>
          <a:solidFill>
            <a:schemeClr val="accent1"/>
          </a:solidFill>
          <a:ln w="28575">
            <a:solidFill>
              <a:schemeClr val="accent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pPr algn="ctr"/>
            <a:r>
              <a:rPr lang="en-US" altLang="zh-CN" sz="1400" dirty="0">
                <a:solidFill>
                  <a:schemeClr val="bg1"/>
                </a:solidFill>
              </a:rPr>
              <a:t>01</a:t>
            </a:r>
            <a:endParaRPr lang="zh-CN" altLang="en-US" sz="1400" dirty="0">
              <a:solidFill>
                <a:schemeClr val="bg1"/>
              </a:solidFill>
            </a:endParaRPr>
          </a:p>
        </p:txBody>
      </p:sp>
      <p:sp>
        <p:nvSpPr>
          <p:cNvPr id="10" name="圆角矩形 9"/>
          <p:cNvSpPr/>
          <p:nvPr>
            <p:custDataLst>
              <p:tags r:id="rId2"/>
            </p:custDataLst>
          </p:nvPr>
        </p:nvSpPr>
        <p:spPr>
          <a:xfrm>
            <a:off x="3529330" y="2422525"/>
            <a:ext cx="477520" cy="378460"/>
          </a:xfrm>
          <a:prstGeom prst="roundRect">
            <a:avLst/>
          </a:prstGeom>
          <a:solidFill>
            <a:schemeClr val="accent1"/>
          </a:solidFill>
          <a:ln w="28575">
            <a:solidFill>
              <a:schemeClr val="accent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pPr algn="ctr"/>
            <a:r>
              <a:rPr lang="en-US" altLang="zh-CN" sz="1400" dirty="0">
                <a:solidFill>
                  <a:schemeClr val="bg1"/>
                </a:solidFill>
              </a:rPr>
              <a:t>02</a:t>
            </a:r>
            <a:endParaRPr lang="zh-CN" altLang="en-US" sz="1400" dirty="0">
              <a:solidFill>
                <a:schemeClr val="bg1"/>
              </a:solidFill>
            </a:endParaRPr>
          </a:p>
        </p:txBody>
      </p:sp>
      <p:sp>
        <p:nvSpPr>
          <p:cNvPr id="11" name="圆角矩形 10"/>
          <p:cNvSpPr/>
          <p:nvPr>
            <p:custDataLst>
              <p:tags r:id="rId3"/>
            </p:custDataLst>
          </p:nvPr>
        </p:nvSpPr>
        <p:spPr>
          <a:xfrm>
            <a:off x="3529330" y="3190875"/>
            <a:ext cx="477520" cy="378460"/>
          </a:xfrm>
          <a:prstGeom prst="roundRect">
            <a:avLst/>
          </a:prstGeom>
          <a:solidFill>
            <a:schemeClr val="accent1"/>
          </a:solidFill>
          <a:ln w="28575">
            <a:solidFill>
              <a:schemeClr val="accent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pPr algn="ctr"/>
            <a:r>
              <a:rPr lang="en-US" altLang="zh-CN" sz="1400" dirty="0">
                <a:solidFill>
                  <a:schemeClr val="bg1"/>
                </a:solidFill>
              </a:rPr>
              <a:t>03</a:t>
            </a:r>
            <a:endParaRPr lang="zh-CN" altLang="en-US" sz="1400" dirty="0">
              <a:solidFill>
                <a:schemeClr val="bg1"/>
              </a:solidFill>
            </a:endParaRPr>
          </a:p>
        </p:txBody>
      </p:sp>
      <p:sp>
        <p:nvSpPr>
          <p:cNvPr id="12" name="圆角矩形 11"/>
          <p:cNvSpPr/>
          <p:nvPr>
            <p:custDataLst>
              <p:tags r:id="rId4"/>
            </p:custDataLst>
          </p:nvPr>
        </p:nvSpPr>
        <p:spPr>
          <a:xfrm>
            <a:off x="3529330" y="3959225"/>
            <a:ext cx="477520" cy="378460"/>
          </a:xfrm>
          <a:prstGeom prst="roundRect">
            <a:avLst/>
          </a:prstGeom>
          <a:solidFill>
            <a:schemeClr val="accent1"/>
          </a:solidFill>
          <a:ln w="28575">
            <a:solidFill>
              <a:schemeClr val="accent2"/>
            </a:solidFill>
          </a:ln>
          <a:effectLst>
            <a:outerShdw blurRad="88900" dist="75434" dir="2699985" rotWithShape="0">
              <a:scrgbClr r="0" g="0" b="0">
                <a:alpha val="23000"/>
              </a:scrgb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pPr algn="ctr"/>
            <a:r>
              <a:rPr lang="en-US" altLang="zh-CN" sz="1400" dirty="0">
                <a:solidFill>
                  <a:schemeClr val="bg1"/>
                </a:solidFill>
              </a:rPr>
              <a:t>04</a:t>
            </a:r>
            <a:endParaRPr lang="zh-CN" altLang="en-US" sz="1400" dirty="0">
              <a:solidFill>
                <a:schemeClr val="bg1"/>
              </a:solidFill>
            </a:endParaRPr>
          </a:p>
        </p:txBody>
      </p:sp>
      <p:grpSp>
        <p:nvGrpSpPr>
          <p:cNvPr id="4" name="组合 3"/>
          <p:cNvGrpSpPr/>
          <p:nvPr/>
        </p:nvGrpSpPr>
        <p:grpSpPr>
          <a:xfrm>
            <a:off x="1085850" y="717176"/>
            <a:ext cx="1368323" cy="523220"/>
            <a:chOff x="1447800" y="976671"/>
            <a:chExt cx="1824430" cy="697412"/>
          </a:xfrm>
        </p:grpSpPr>
        <p:sp>
          <p:nvSpPr>
            <p:cNvPr id="2" name="文本框 1"/>
            <p:cNvSpPr txBox="1"/>
            <p:nvPr>
              <p:custDataLst>
                <p:tags r:id="rId5"/>
              </p:custDataLst>
            </p:nvPr>
          </p:nvSpPr>
          <p:spPr>
            <a:xfrm>
              <a:off x="1447800" y="976671"/>
              <a:ext cx="1208022" cy="697412"/>
            </a:xfrm>
            <a:prstGeom prst="rect">
              <a:avLst/>
            </a:prstGeom>
            <a:noFill/>
          </p:spPr>
          <p:txBody>
            <a:bodyPr wrap="none" rtlCol="0">
              <a:spAutoFit/>
            </a:bodyPr>
            <a:p>
              <a:r>
                <a:rPr lang="zh-CN" altLang="en-US" sz="2800" b="1" dirty="0">
                  <a:solidFill>
                    <a:schemeClr val="accent1"/>
                  </a:solidFill>
                </a:rPr>
                <a:t>目录</a:t>
              </a:r>
              <a:endParaRPr lang="zh-CN" altLang="en-US" sz="2800" b="1" dirty="0">
                <a:solidFill>
                  <a:schemeClr val="accent1"/>
                </a:solidFill>
              </a:endParaRPr>
            </a:p>
          </p:txBody>
        </p:sp>
        <p:sp>
          <p:nvSpPr>
            <p:cNvPr id="3" name="文本框 2"/>
            <p:cNvSpPr txBox="1"/>
            <p:nvPr>
              <p:custDataLst>
                <p:tags r:id="rId6"/>
              </p:custDataLst>
            </p:nvPr>
          </p:nvSpPr>
          <p:spPr>
            <a:xfrm>
              <a:off x="2350610" y="1197235"/>
              <a:ext cx="921620" cy="307681"/>
            </a:xfrm>
            <a:prstGeom prst="rect">
              <a:avLst/>
            </a:prstGeom>
            <a:noFill/>
          </p:spPr>
          <p:txBody>
            <a:bodyPr wrap="none" rtlCol="0">
              <a:spAutoFit/>
            </a:bodyPr>
            <a:p>
              <a:r>
                <a:rPr lang="en-US" altLang="zh-CN" sz="900" dirty="0">
                  <a:solidFill>
                    <a:schemeClr val="bg1"/>
                  </a:solidFill>
                </a:rPr>
                <a:t>CONTENTS</a:t>
              </a:r>
              <a:endParaRPr lang="zh-CN" altLang="en-US" sz="900" dirty="0">
                <a:solidFill>
                  <a:schemeClr val="bg1"/>
                </a:solidFill>
              </a:endParaRPr>
            </a:p>
          </p:txBody>
        </p:sp>
        <p:cxnSp>
          <p:nvCxnSpPr>
            <p:cNvPr id="8" name="直接连接符 7"/>
            <p:cNvCxnSpPr/>
            <p:nvPr>
              <p:custDataLst>
                <p:tags r:id="rId7"/>
              </p:custDataLst>
            </p:nvPr>
          </p:nvCxnSpPr>
          <p:spPr>
            <a:xfrm flipV="1">
              <a:off x="2687621" y="1062290"/>
              <a:ext cx="0" cy="46782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 name="文本框 4"/>
          <p:cNvSpPr txBox="1"/>
          <p:nvPr/>
        </p:nvSpPr>
        <p:spPr>
          <a:xfrm>
            <a:off x="4264025" y="1654810"/>
            <a:ext cx="4572000" cy="460375"/>
          </a:xfrm>
          <a:prstGeom prst="rect">
            <a:avLst/>
          </a:prstGeom>
          <a:noFill/>
        </p:spPr>
        <p:txBody>
          <a:bodyPr wrap="square" rtlCol="0" anchor="t">
            <a:spAutoFit/>
          </a:bodyPr>
          <a:p>
            <a:r>
              <a:rPr lang="zh-CN" altLang="en-US" sz="2400" b="1" dirty="0">
                <a:solidFill>
                  <a:schemeClr val="tx1">
                    <a:lumMod val="75000"/>
                    <a:lumOff val="25000"/>
                  </a:schemeClr>
                </a:solidFill>
                <a:cs typeface="+mn-ea"/>
                <a:sym typeface="+mn-lt"/>
              </a:rPr>
              <a:t>题目评析、故事线</a:t>
            </a:r>
            <a:endParaRPr lang="zh-CN" altLang="en-US" sz="2400" b="1" dirty="0">
              <a:solidFill>
                <a:schemeClr val="tx1">
                  <a:lumMod val="75000"/>
                  <a:lumOff val="25000"/>
                </a:schemeClr>
              </a:solidFill>
              <a:cs typeface="+mn-ea"/>
              <a:sym typeface="+mn-lt"/>
            </a:endParaRPr>
          </a:p>
        </p:txBody>
      </p:sp>
      <p:sp>
        <p:nvSpPr>
          <p:cNvPr id="6" name="文本框 5"/>
          <p:cNvSpPr txBox="1"/>
          <p:nvPr/>
        </p:nvSpPr>
        <p:spPr>
          <a:xfrm>
            <a:off x="4264025" y="2422525"/>
            <a:ext cx="2092325" cy="460375"/>
          </a:xfrm>
          <a:prstGeom prst="rect">
            <a:avLst/>
          </a:prstGeom>
          <a:noFill/>
        </p:spPr>
        <p:txBody>
          <a:bodyPr wrap="square" rtlCol="0" anchor="t">
            <a:spAutoFit/>
          </a:bodyPr>
          <a:p>
            <a:pPr algn="ctr"/>
            <a:r>
              <a:rPr lang="zh-CN" altLang="en-US" sz="2400" b="1" dirty="0">
                <a:solidFill>
                  <a:schemeClr val="tx1">
                    <a:lumMod val="75000"/>
                    <a:lumOff val="25000"/>
                  </a:schemeClr>
                </a:solidFill>
                <a:cs typeface="+mn-ea"/>
                <a:sym typeface="+mn-lt"/>
              </a:rPr>
              <a:t>下水作文</a:t>
            </a:r>
            <a:endParaRPr lang="zh-CN" altLang="en-US" sz="2400" b="1" dirty="0">
              <a:solidFill>
                <a:schemeClr val="tx1">
                  <a:lumMod val="75000"/>
                  <a:lumOff val="25000"/>
                </a:schemeClr>
              </a:solidFill>
              <a:cs typeface="+mn-ea"/>
              <a:sym typeface="+mn-lt"/>
            </a:endParaRPr>
          </a:p>
        </p:txBody>
      </p:sp>
      <p:sp>
        <p:nvSpPr>
          <p:cNvPr id="7" name="文本框 6"/>
          <p:cNvSpPr txBox="1"/>
          <p:nvPr/>
        </p:nvSpPr>
        <p:spPr>
          <a:xfrm>
            <a:off x="4119880" y="3190240"/>
            <a:ext cx="4572000" cy="460375"/>
          </a:xfrm>
          <a:prstGeom prst="rect">
            <a:avLst/>
          </a:prstGeom>
          <a:noFill/>
        </p:spPr>
        <p:txBody>
          <a:bodyPr wrap="square" rtlCol="0" anchor="t">
            <a:spAutoFit/>
          </a:bodyPr>
          <a:p>
            <a:r>
              <a:rPr lang="zh-CN" altLang="en-US" sz="2400" b="1" dirty="0">
                <a:solidFill>
                  <a:schemeClr val="tx1">
                    <a:lumMod val="75000"/>
                    <a:lumOff val="25000"/>
                  </a:schemeClr>
                </a:solidFill>
                <a:cs typeface="+mn-ea"/>
                <a:sym typeface="+mn-lt"/>
              </a:rPr>
              <a:t>竞赛类、成长类语料</a:t>
            </a:r>
            <a:endParaRPr lang="zh-CN" altLang="en-US" sz="2400" b="1" dirty="0">
              <a:solidFill>
                <a:schemeClr val="tx1">
                  <a:lumMod val="75000"/>
                  <a:lumOff val="25000"/>
                </a:schemeClr>
              </a:solidFill>
              <a:cs typeface="+mn-ea"/>
              <a:sym typeface="+mn-lt"/>
            </a:endParaRPr>
          </a:p>
        </p:txBody>
      </p:sp>
      <p:sp>
        <p:nvSpPr>
          <p:cNvPr id="13" name="文本框 12"/>
          <p:cNvSpPr txBox="1"/>
          <p:nvPr/>
        </p:nvSpPr>
        <p:spPr>
          <a:xfrm>
            <a:off x="4218305" y="3957955"/>
            <a:ext cx="4572000" cy="460375"/>
          </a:xfrm>
          <a:prstGeom prst="rect">
            <a:avLst/>
          </a:prstGeom>
          <a:noFill/>
        </p:spPr>
        <p:txBody>
          <a:bodyPr wrap="square" rtlCol="0" anchor="t">
            <a:spAutoFit/>
          </a:bodyPr>
          <a:p>
            <a:r>
              <a:rPr lang="zh-CN" altLang="en-US" sz="2400" b="1" dirty="0">
                <a:solidFill>
                  <a:schemeClr val="tx1">
                    <a:lumMod val="75000"/>
                    <a:lumOff val="25000"/>
                  </a:schemeClr>
                </a:solidFill>
                <a:cs typeface="+mn-ea"/>
                <a:sym typeface="+mn-lt"/>
              </a:rPr>
              <a:t>语言表述积累</a:t>
            </a:r>
            <a:endParaRPr lang="zh-CN" altLang="en-US" sz="2400" b="1" dirty="0">
              <a:solidFill>
                <a:schemeClr val="tx1">
                  <a:lumMod val="75000"/>
                  <a:lumOff val="25000"/>
                </a:schemeClr>
              </a:solidFill>
              <a:cs typeface="+mn-ea"/>
              <a:sym typeface="+mn-lt"/>
            </a:endParaRPr>
          </a:p>
        </p:txBody>
      </p:sp>
      <p:pic>
        <p:nvPicPr>
          <p:cNvPr id="14" name="图片 13" descr="图标 图片1"/>
          <p:cNvPicPr>
            <a:picLocks noChangeAspect="1"/>
          </p:cNvPicPr>
          <p:nvPr>
            <p:custDataLst>
              <p:tags r:id="rId8"/>
            </p:custDataLst>
          </p:nvPr>
        </p:nvPicPr>
        <p:blipFill>
          <a:blip r:embed="rId9"/>
          <a:stretch>
            <a:fillRect/>
          </a:stretch>
        </p:blipFill>
        <p:spPr>
          <a:xfrm>
            <a:off x="8026241" y="157163"/>
            <a:ext cx="871061" cy="745331"/>
          </a:xfrm>
          <a:prstGeom prst="rect">
            <a:avLst/>
          </a:prstGeom>
        </p:spPr>
      </p:pic>
    </p:spTree>
    <p:custDataLst>
      <p:tags r:id="rId10"/>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 calcmode="lin" valueType="num">
                                      <p:cBhvr>
                                        <p:cTn id="9" dur="500" fill="hold"/>
                                        <p:tgtEl>
                                          <p:spTgt spid="9"/>
                                        </p:tgtEl>
                                        <p:attrNameLst>
                                          <p:attrName>style.rotation</p:attrName>
                                        </p:attrNameLst>
                                      </p:cBhvr>
                                      <p:tavLst>
                                        <p:tav tm="0">
                                          <p:val>
                                            <p:fltVal val="360"/>
                                          </p:val>
                                        </p:tav>
                                        <p:tav tm="100000">
                                          <p:val>
                                            <p:fltVal val="0"/>
                                          </p:val>
                                        </p:tav>
                                      </p:tavLst>
                                    </p:anim>
                                    <p:animEffect transition="in" filter="fade">
                                      <p:cBhvr>
                                        <p:cTn id="10" dur="500"/>
                                        <p:tgtEl>
                                          <p:spTgt spid="9"/>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 calcmode="lin" valueType="num">
                                      <p:cBhvr>
                                        <p:cTn id="16" dur="500" fill="hold"/>
                                        <p:tgtEl>
                                          <p:spTgt spid="10"/>
                                        </p:tgtEl>
                                        <p:attrNameLst>
                                          <p:attrName>style.rotation</p:attrName>
                                        </p:attrNameLst>
                                      </p:cBhvr>
                                      <p:tavLst>
                                        <p:tav tm="0">
                                          <p:val>
                                            <p:fltVal val="360"/>
                                          </p:val>
                                        </p:tav>
                                        <p:tav tm="100000">
                                          <p:val>
                                            <p:fltVal val="0"/>
                                          </p:val>
                                        </p:tav>
                                      </p:tavLst>
                                    </p:anim>
                                    <p:animEffect transition="in" filter="fade">
                                      <p:cBhvr>
                                        <p:cTn id="17" dur="500"/>
                                        <p:tgtEl>
                                          <p:spTgt spid="10"/>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 calcmode="lin" valueType="num">
                                      <p:cBhvr>
                                        <p:cTn id="23" dur="500" fill="hold"/>
                                        <p:tgtEl>
                                          <p:spTgt spid="11"/>
                                        </p:tgtEl>
                                        <p:attrNameLst>
                                          <p:attrName>style.rotation</p:attrName>
                                        </p:attrNameLst>
                                      </p:cBhvr>
                                      <p:tavLst>
                                        <p:tav tm="0">
                                          <p:val>
                                            <p:fltVal val="360"/>
                                          </p:val>
                                        </p:tav>
                                        <p:tav tm="100000">
                                          <p:val>
                                            <p:fltVal val="0"/>
                                          </p:val>
                                        </p:tav>
                                      </p:tavLst>
                                    </p:anim>
                                    <p:animEffect transition="in" filter="fade">
                                      <p:cBhvr>
                                        <p:cTn id="24" dur="500"/>
                                        <p:tgtEl>
                                          <p:spTgt spid="11"/>
                                        </p:tgtEl>
                                      </p:cBhvr>
                                    </p:animEffect>
                                  </p:childTnLst>
                                </p:cTn>
                              </p:par>
                            </p:childTnLst>
                          </p:cTn>
                        </p:par>
                        <p:par>
                          <p:cTn id="25" fill="hold">
                            <p:stCondLst>
                              <p:cond delay="1500"/>
                            </p:stCondLst>
                            <p:childTnLst>
                              <p:par>
                                <p:cTn id="26" presetID="49" presetClass="entr" presetSubtype="0" decel="10000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500" fill="hold"/>
                                        <p:tgtEl>
                                          <p:spTgt spid="12"/>
                                        </p:tgtEl>
                                        <p:attrNameLst>
                                          <p:attrName>ppt_w</p:attrName>
                                        </p:attrNameLst>
                                      </p:cBhvr>
                                      <p:tavLst>
                                        <p:tav tm="0">
                                          <p:val>
                                            <p:fltVal val="0"/>
                                          </p:val>
                                        </p:tav>
                                        <p:tav tm="100000">
                                          <p:val>
                                            <p:strVal val="#ppt_w"/>
                                          </p:val>
                                        </p:tav>
                                      </p:tavLst>
                                    </p:anim>
                                    <p:anim calcmode="lin" valueType="num">
                                      <p:cBhvr>
                                        <p:cTn id="29" dur="500" fill="hold"/>
                                        <p:tgtEl>
                                          <p:spTgt spid="12"/>
                                        </p:tgtEl>
                                        <p:attrNameLst>
                                          <p:attrName>ppt_h</p:attrName>
                                        </p:attrNameLst>
                                      </p:cBhvr>
                                      <p:tavLst>
                                        <p:tav tm="0">
                                          <p:val>
                                            <p:fltVal val="0"/>
                                          </p:val>
                                        </p:tav>
                                        <p:tav tm="100000">
                                          <p:val>
                                            <p:strVal val="#ppt_h"/>
                                          </p:val>
                                        </p:tav>
                                      </p:tavLst>
                                    </p:anim>
                                    <p:anim calcmode="lin" valueType="num">
                                      <p:cBhvr>
                                        <p:cTn id="30" dur="500" fill="hold"/>
                                        <p:tgtEl>
                                          <p:spTgt spid="12"/>
                                        </p:tgtEl>
                                        <p:attrNameLst>
                                          <p:attrName>style.rotation</p:attrName>
                                        </p:attrNameLst>
                                      </p:cBhvr>
                                      <p:tavLst>
                                        <p:tav tm="0">
                                          <p:val>
                                            <p:fltVal val="360"/>
                                          </p:val>
                                        </p:tav>
                                        <p:tav tm="100000">
                                          <p:val>
                                            <p:fltVal val="0"/>
                                          </p:val>
                                        </p:tav>
                                      </p:tavLst>
                                    </p:anim>
                                    <p:animEffect transition="in" filter="fade">
                                      <p:cBhvr>
                                        <p:cTn id="31" dur="500"/>
                                        <p:tgtEl>
                                          <p:spTgt spid="12"/>
                                        </p:tgtEl>
                                      </p:cBhvr>
                                    </p:animEffect>
                                  </p:childTnLst>
                                </p:cTn>
                              </p:par>
                            </p:childTnLst>
                          </p:cTn>
                        </p:par>
                        <p:par>
                          <p:cTn id="32" fill="hold">
                            <p:stCondLst>
                              <p:cond delay="2000"/>
                            </p:stCondLst>
                            <p:childTnLst>
                              <p:par>
                                <p:cTn id="33" presetID="22" presetClass="entr" presetSubtype="8"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bldLvl="0" animBg="1"/>
      <p:bldP spid="11" grpId="0" bldLvl="0" animBg="1"/>
      <p:bldP spid="12"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36905" y="697230"/>
            <a:ext cx="7880350" cy="922020"/>
          </a:xfrm>
          <a:prstGeom prst="rect">
            <a:avLst/>
          </a:prstGeom>
          <a:noFill/>
        </p:spPr>
        <p:txBody>
          <a:bodyPr wrap="square" rtlCol="0" anchor="t">
            <a:spAutoFit/>
          </a:bodyPr>
          <a:p>
            <a:r>
              <a:rPr lang="en-US" altLang="zh-CN">
                <a:sym typeface="+mn-ea"/>
              </a:rPr>
              <a:t>Everyday afternoon when she was off from school, she directly strode to the </a:t>
            </a:r>
            <a:r>
              <a:rPr lang="en-US" altLang="zh-CN">
                <a:highlight>
                  <a:srgbClr val="FFFF00"/>
                </a:highlight>
                <a:sym typeface="+mn-ea"/>
              </a:rPr>
              <a:t>boxing ring</a:t>
            </a:r>
            <a:r>
              <a:rPr lang="en-US" altLang="zh-CN">
                <a:sym typeface="+mn-ea"/>
              </a:rPr>
              <a:t> to learn the </a:t>
            </a:r>
            <a:r>
              <a:rPr lang="en-US" altLang="zh-CN">
                <a:highlight>
                  <a:srgbClr val="FFFF00"/>
                </a:highlight>
                <a:sym typeface="+mn-ea"/>
              </a:rPr>
              <a:t>basic footing, different striking from different angles.</a:t>
            </a:r>
            <a:endParaRPr lang="en-US" altLang="zh-CN">
              <a:highlight>
                <a:srgbClr val="FFFF00"/>
              </a:highlight>
              <a:sym typeface="+mn-ea"/>
            </a:endParaRPr>
          </a:p>
        </p:txBody>
      </p:sp>
      <p:sp>
        <p:nvSpPr>
          <p:cNvPr id="3" name="文本框 2"/>
          <p:cNvSpPr txBox="1"/>
          <p:nvPr/>
        </p:nvSpPr>
        <p:spPr>
          <a:xfrm>
            <a:off x="876935" y="1829435"/>
            <a:ext cx="6429375" cy="706755"/>
          </a:xfrm>
          <a:prstGeom prst="rect">
            <a:avLst/>
          </a:prstGeom>
          <a:noFill/>
        </p:spPr>
        <p:txBody>
          <a:bodyPr wrap="square" rtlCol="0" anchor="t">
            <a:spAutoFit/>
          </a:bodyPr>
          <a:p>
            <a:r>
              <a:rPr lang="zh-CN" altLang="en-US" sz="2000"/>
              <a:t>每天下午，当她放学后，她直接大步走到拳击场，学习基本的立足点，从不同的角度进行不同的出拳</a:t>
            </a:r>
            <a:endParaRPr lang="zh-CN" altLang="en-US" sz="2000"/>
          </a:p>
        </p:txBody>
      </p:sp>
      <p:sp>
        <p:nvSpPr>
          <p:cNvPr id="4" name="文本框 3"/>
          <p:cNvSpPr txBox="1"/>
          <p:nvPr/>
        </p:nvSpPr>
        <p:spPr>
          <a:xfrm>
            <a:off x="814705" y="283210"/>
            <a:ext cx="4572000" cy="414020"/>
          </a:xfrm>
          <a:prstGeom prst="rect">
            <a:avLst/>
          </a:prstGeom>
          <a:noFill/>
        </p:spPr>
        <p:txBody>
          <a:bodyPr wrap="square" rtlCol="0" anchor="t">
            <a:spAutoFit/>
          </a:bodyPr>
          <a:p>
            <a:r>
              <a:rPr lang="zh-CN" sz="2100" b="1">
                <a:highlight>
                  <a:srgbClr val="00FFFF"/>
                </a:highlight>
                <a:latin typeface="Times New Roman" panose="02020603050405020304" charset="0"/>
                <a:ea typeface="宋体" panose="02010600030101010101" pitchFamily="2" charset="-122"/>
                <a:sym typeface="+mn-ea"/>
              </a:rPr>
              <a:t>拳击练习描述</a:t>
            </a:r>
            <a:endParaRPr lang="zh-CN" altLang="en-US" sz="2100" b="1">
              <a:highlight>
                <a:srgbClr val="00FFFF"/>
              </a:highlight>
              <a:latin typeface="Times New Roman" panose="02020603050405020304" charset="0"/>
              <a:ea typeface="宋体" panose="02010600030101010101" pitchFamily="2" charset="-122"/>
              <a:sym typeface="+mn-ea"/>
            </a:endParaRPr>
          </a:p>
        </p:txBody>
      </p:sp>
      <p:sp>
        <p:nvSpPr>
          <p:cNvPr id="5" name="文本框 4"/>
          <p:cNvSpPr txBox="1"/>
          <p:nvPr/>
        </p:nvSpPr>
        <p:spPr>
          <a:xfrm>
            <a:off x="636905" y="2746375"/>
            <a:ext cx="7358380" cy="922020"/>
          </a:xfrm>
          <a:prstGeom prst="rect">
            <a:avLst/>
          </a:prstGeom>
          <a:noFill/>
        </p:spPr>
        <p:txBody>
          <a:bodyPr wrap="square" rtlCol="0" anchor="t">
            <a:spAutoFit/>
          </a:bodyPr>
          <a:p>
            <a:r>
              <a:rPr lang="zh-CN" altLang="en-US"/>
              <a:t>Years of ballet practice made her </a:t>
            </a:r>
            <a:r>
              <a:rPr lang="zh-CN" altLang="en-US">
                <a:highlight>
                  <a:srgbClr val="FFFF00"/>
                </a:highlight>
              </a:rPr>
              <a:t>both arms and fists too supple to change them into powful one</a:t>
            </a:r>
            <a:r>
              <a:rPr lang="en-US" altLang="zh-CN">
                <a:highlight>
                  <a:srgbClr val="FFFF00"/>
                </a:highlight>
              </a:rPr>
              <a:t>s</a:t>
            </a:r>
            <a:r>
              <a:rPr lang="zh-CN" altLang="en-US"/>
              <a:t>. But she could endure all the hardship because that was what she chose.</a:t>
            </a:r>
            <a:endParaRPr lang="zh-CN" altLang="en-US"/>
          </a:p>
        </p:txBody>
      </p:sp>
      <p:sp>
        <p:nvSpPr>
          <p:cNvPr id="6" name="文本框 5"/>
          <p:cNvSpPr txBox="1"/>
          <p:nvPr/>
        </p:nvSpPr>
        <p:spPr>
          <a:xfrm>
            <a:off x="814705" y="3770630"/>
            <a:ext cx="7181215" cy="645160"/>
          </a:xfrm>
          <a:prstGeom prst="rect">
            <a:avLst/>
          </a:prstGeom>
          <a:noFill/>
        </p:spPr>
        <p:txBody>
          <a:bodyPr wrap="square" rtlCol="0" anchor="t">
            <a:spAutoFit/>
          </a:bodyPr>
          <a:p>
            <a:r>
              <a:rPr lang="zh-CN" altLang="en-US"/>
              <a:t>多年的芭蕾舞练习使她的双臂和拳头变得过于柔软，无法将它们变成有力的。但她能忍受所有的苦难，因为那是她选择的。</a:t>
            </a:r>
            <a:endParaRPr lang="zh-CN" altLang="en-US"/>
          </a:p>
        </p:txBody>
      </p:sp>
      <p:pic>
        <p:nvPicPr>
          <p:cNvPr id="7" name="图片 6" descr="图标 图片1"/>
          <p:cNvPicPr>
            <a:picLocks noChangeAspect="1"/>
          </p:cNvPicPr>
          <p:nvPr>
            <p:custDataLst>
              <p:tags r:id="rId1"/>
            </p:custDataLst>
          </p:nvPr>
        </p:nvPicPr>
        <p:blipFill>
          <a:blip r:embed="rId2"/>
          <a:stretch>
            <a:fillRect/>
          </a:stretch>
        </p:blipFill>
        <p:spPr>
          <a:xfrm>
            <a:off x="8026241" y="157163"/>
            <a:ext cx="871061" cy="745331"/>
          </a:xfrm>
          <a:prstGeom prst="rect">
            <a:avLst/>
          </a:prstGeom>
        </p:spPr>
      </p:pic>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93115" y="450850"/>
            <a:ext cx="7651115" cy="1568450"/>
          </a:xfrm>
          <a:prstGeom prst="rect">
            <a:avLst/>
          </a:prstGeom>
          <a:noFill/>
        </p:spPr>
        <p:txBody>
          <a:bodyPr wrap="square" rtlCol="0" anchor="t">
            <a:spAutoFit/>
          </a:bodyPr>
          <a:p>
            <a:r>
              <a:rPr lang="zh-CN" altLang="en-US" sz="2400"/>
              <a:t>It felt so odd when the training spot was filled with boys and</a:t>
            </a:r>
            <a:r>
              <a:rPr lang="zh-CN" altLang="en-US" sz="2400">
                <a:highlight>
                  <a:srgbClr val="FFFF00"/>
                </a:highlight>
              </a:rPr>
              <a:t> she as an only female there was toiled for the musculinary fist striking and standing with typical boxing posture</a:t>
            </a:r>
            <a:r>
              <a:rPr lang="zh-CN" altLang="en-US" sz="2400"/>
              <a:t>. </a:t>
            </a:r>
            <a:endParaRPr lang="zh-CN" altLang="en-US" sz="2400"/>
          </a:p>
        </p:txBody>
      </p:sp>
      <p:sp>
        <p:nvSpPr>
          <p:cNvPr id="3" name="文本框 2"/>
          <p:cNvSpPr txBox="1"/>
          <p:nvPr/>
        </p:nvSpPr>
        <p:spPr>
          <a:xfrm>
            <a:off x="720725" y="2254885"/>
            <a:ext cx="7285990" cy="1014730"/>
          </a:xfrm>
          <a:prstGeom prst="rect">
            <a:avLst/>
          </a:prstGeom>
          <a:noFill/>
        </p:spPr>
        <p:txBody>
          <a:bodyPr wrap="square" rtlCol="0" anchor="t">
            <a:spAutoFit/>
          </a:bodyPr>
          <a:p>
            <a:r>
              <a:rPr lang="zh-CN" altLang="en-US" sz="2000"/>
              <a:t>当训练场地上挤满了男孩时，感觉很奇怪，而她作为那里唯一的女性，努力练习肌肉发达的拳头击打和以典型的拳击姿势站立。</a:t>
            </a:r>
            <a:endParaRPr lang="zh-CN" altLang="en-US" sz="2000"/>
          </a:p>
        </p:txBody>
      </p:sp>
      <p:pic>
        <p:nvPicPr>
          <p:cNvPr id="4" name="图片 3" descr="图标 图片1"/>
          <p:cNvPicPr>
            <a:picLocks noChangeAspect="1"/>
          </p:cNvPicPr>
          <p:nvPr>
            <p:custDataLst>
              <p:tags r:id="rId1"/>
            </p:custDataLst>
          </p:nvPr>
        </p:nvPicPr>
        <p:blipFill>
          <a:blip r:embed="rId2"/>
          <a:stretch>
            <a:fillRect/>
          </a:stretch>
        </p:blipFill>
        <p:spPr>
          <a:xfrm>
            <a:off x="8026241" y="157163"/>
            <a:ext cx="871061" cy="745331"/>
          </a:xfrm>
          <a:prstGeom prst="rect">
            <a:avLst/>
          </a:prstGeom>
        </p:spPr>
      </p:pic>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1075" y="699135"/>
            <a:ext cx="7129145" cy="922020"/>
          </a:xfrm>
          <a:prstGeom prst="rect">
            <a:avLst/>
          </a:prstGeom>
          <a:noFill/>
        </p:spPr>
        <p:txBody>
          <a:bodyPr wrap="square" rtlCol="0" anchor="t">
            <a:spAutoFit/>
          </a:bodyPr>
          <a:p>
            <a:r>
              <a:rPr lang="zh-CN" altLang="en-US"/>
              <a:t>The first column, none. The second column, neither. Her heart pounded fiecely. The third column was her last hope. The last but two was hers -- Kelly！</a:t>
            </a:r>
            <a:endParaRPr lang="zh-CN" altLang="en-US"/>
          </a:p>
        </p:txBody>
      </p:sp>
      <p:sp>
        <p:nvSpPr>
          <p:cNvPr id="3" name="文本框 2"/>
          <p:cNvSpPr txBox="1"/>
          <p:nvPr/>
        </p:nvSpPr>
        <p:spPr>
          <a:xfrm>
            <a:off x="793115" y="1623060"/>
            <a:ext cx="6951980" cy="645160"/>
          </a:xfrm>
          <a:prstGeom prst="rect">
            <a:avLst/>
          </a:prstGeom>
          <a:noFill/>
        </p:spPr>
        <p:txBody>
          <a:bodyPr wrap="square" rtlCol="0" anchor="t">
            <a:spAutoFit/>
          </a:bodyPr>
          <a:p>
            <a:r>
              <a:rPr lang="zh-CN" altLang="en-US"/>
              <a:t>第一列，没有。第二列，两者都没有。她的心砰砰直跳。第三纵队是她最后的希望。倒数第二个是她的——凯利</a:t>
            </a:r>
            <a:endParaRPr lang="zh-CN" altLang="en-US"/>
          </a:p>
        </p:txBody>
      </p:sp>
      <p:sp>
        <p:nvSpPr>
          <p:cNvPr id="4" name="文本框 3"/>
          <p:cNvSpPr txBox="1"/>
          <p:nvPr>
            <p:custDataLst>
              <p:tags r:id="rId1"/>
            </p:custDataLst>
          </p:nvPr>
        </p:nvSpPr>
        <p:spPr>
          <a:xfrm>
            <a:off x="814705" y="283210"/>
            <a:ext cx="4572000" cy="414020"/>
          </a:xfrm>
          <a:prstGeom prst="rect">
            <a:avLst/>
          </a:prstGeom>
          <a:noFill/>
        </p:spPr>
        <p:txBody>
          <a:bodyPr wrap="square" rtlCol="0" anchor="t">
            <a:spAutoFit/>
          </a:bodyPr>
          <a:p>
            <a:r>
              <a:rPr lang="zh-CN" sz="2100" b="1">
                <a:highlight>
                  <a:srgbClr val="00FFFF"/>
                </a:highlight>
                <a:latin typeface="Times New Roman" panose="02020603050405020304" charset="0"/>
                <a:ea typeface="宋体" panose="02010600030101010101" pitchFamily="2" charset="-122"/>
                <a:sym typeface="+mn-ea"/>
              </a:rPr>
              <a:t>心情紧张描述</a:t>
            </a:r>
            <a:endParaRPr lang="zh-CN" altLang="en-US" sz="2100" b="1">
              <a:highlight>
                <a:srgbClr val="00FFFF"/>
              </a:highlight>
              <a:latin typeface="Times New Roman" panose="02020603050405020304" charset="0"/>
              <a:ea typeface="宋体" panose="02010600030101010101" pitchFamily="2" charset="-122"/>
              <a:sym typeface="+mn-ea"/>
            </a:endParaRPr>
          </a:p>
        </p:txBody>
      </p:sp>
      <p:sp>
        <p:nvSpPr>
          <p:cNvPr id="5" name="文本框 4"/>
          <p:cNvSpPr txBox="1"/>
          <p:nvPr/>
        </p:nvSpPr>
        <p:spPr>
          <a:xfrm>
            <a:off x="981075" y="4211320"/>
            <a:ext cx="6951980" cy="645160"/>
          </a:xfrm>
          <a:prstGeom prst="rect">
            <a:avLst/>
          </a:prstGeom>
          <a:noFill/>
        </p:spPr>
        <p:txBody>
          <a:bodyPr wrap="square" rtlCol="0" anchor="t">
            <a:spAutoFit/>
          </a:bodyPr>
          <a:p>
            <a:r>
              <a:rPr lang="zh-CN" altLang="en-US"/>
              <a:t>然而，渐渐地，她意识到是时候让她的孩子跟随她的心去做一些她坚持的事情了。她开始意识到她的女儿实际上超出了她的智慧。</a:t>
            </a:r>
            <a:endParaRPr lang="zh-CN" altLang="en-US"/>
          </a:p>
        </p:txBody>
      </p:sp>
      <p:sp>
        <p:nvSpPr>
          <p:cNvPr id="6" name="文本框 5"/>
          <p:cNvSpPr txBox="1"/>
          <p:nvPr/>
        </p:nvSpPr>
        <p:spPr>
          <a:xfrm>
            <a:off x="814705" y="2912745"/>
            <a:ext cx="6930390" cy="1198880"/>
          </a:xfrm>
          <a:prstGeom prst="rect">
            <a:avLst/>
          </a:prstGeom>
          <a:noFill/>
        </p:spPr>
        <p:txBody>
          <a:bodyPr wrap="square" rtlCol="0" anchor="t">
            <a:spAutoFit/>
          </a:bodyPr>
          <a:p>
            <a:r>
              <a:rPr lang="zh-CN" altLang="en-US"/>
              <a:t>However, gradually she sensed that it was time to let her child follow her heart to do something she persisted. She started to appreciate that her daughter actually outgrew her wit.</a:t>
            </a:r>
            <a:endParaRPr lang="zh-CN" altLang="en-US"/>
          </a:p>
        </p:txBody>
      </p:sp>
      <p:sp>
        <p:nvSpPr>
          <p:cNvPr id="7" name="文本框 6"/>
          <p:cNvSpPr txBox="1"/>
          <p:nvPr>
            <p:custDataLst>
              <p:tags r:id="rId2"/>
            </p:custDataLst>
          </p:nvPr>
        </p:nvSpPr>
        <p:spPr>
          <a:xfrm>
            <a:off x="711835" y="2351405"/>
            <a:ext cx="4572000" cy="414020"/>
          </a:xfrm>
          <a:prstGeom prst="rect">
            <a:avLst/>
          </a:prstGeom>
          <a:noFill/>
        </p:spPr>
        <p:txBody>
          <a:bodyPr wrap="square" rtlCol="0" anchor="t">
            <a:spAutoFit/>
          </a:bodyPr>
          <a:p>
            <a:r>
              <a:rPr lang="zh-CN" sz="2100" b="1">
                <a:highlight>
                  <a:srgbClr val="00FFFF"/>
                </a:highlight>
                <a:latin typeface="Times New Roman" panose="02020603050405020304" charset="0"/>
                <a:ea typeface="宋体" panose="02010600030101010101" pitchFamily="2" charset="-122"/>
                <a:sym typeface="+mn-ea"/>
              </a:rPr>
              <a:t>主题升华描述</a:t>
            </a:r>
            <a:endParaRPr lang="zh-CN" altLang="en-US" sz="2100" b="1">
              <a:highlight>
                <a:srgbClr val="00FFFF"/>
              </a:highlight>
              <a:latin typeface="Times New Roman" panose="02020603050405020304" charset="0"/>
              <a:ea typeface="宋体" panose="02010600030101010101" pitchFamily="2" charset="-122"/>
              <a:sym typeface="+mn-ea"/>
            </a:endParaRPr>
          </a:p>
        </p:txBody>
      </p:sp>
      <p:pic>
        <p:nvPicPr>
          <p:cNvPr id="8" name="图片 7" descr="图标 图片1"/>
          <p:cNvPicPr>
            <a:picLocks noChangeAspect="1"/>
          </p:cNvPicPr>
          <p:nvPr>
            <p:custDataLst>
              <p:tags r:id="rId3"/>
            </p:custDataLst>
          </p:nvPr>
        </p:nvPicPr>
        <p:blipFill>
          <a:blip r:embed="rId4"/>
          <a:stretch>
            <a:fillRect/>
          </a:stretch>
        </p:blipFill>
        <p:spPr>
          <a:xfrm>
            <a:off x="8026241" y="157163"/>
            <a:ext cx="871061" cy="745331"/>
          </a:xfrm>
          <a:prstGeom prst="rect">
            <a:avLst/>
          </a:prstGeom>
        </p:spPr>
      </p:pic>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11"/>
          <p:cNvSpPr/>
          <p:nvPr>
            <p:custDataLst>
              <p:tags r:id="rId1"/>
            </p:custDataLst>
          </p:nvPr>
        </p:nvSpPr>
        <p:spPr bwMode="auto">
          <a:xfrm>
            <a:off x="4960677" y="1274"/>
            <a:ext cx="4181071" cy="5143051"/>
          </a:xfrm>
          <a:custGeom>
            <a:avLst/>
            <a:gdLst>
              <a:gd name="T0" fmla="*/ 1998 w 4661"/>
              <a:gd name="T1" fmla="*/ 0 h 5613"/>
              <a:gd name="T2" fmla="*/ 4661 w 4661"/>
              <a:gd name="T3" fmla="*/ 0 h 5613"/>
              <a:gd name="T4" fmla="*/ 2660 w 4661"/>
              <a:gd name="T5" fmla="*/ 5613 h 5613"/>
              <a:gd name="T6" fmla="*/ 0 w 4661"/>
              <a:gd name="T7" fmla="*/ 5613 h 5613"/>
              <a:gd name="T8" fmla="*/ 1998 w 4661"/>
              <a:gd name="T9" fmla="*/ 0 h 5613"/>
            </a:gdLst>
            <a:ahLst/>
            <a:cxnLst>
              <a:cxn ang="0">
                <a:pos x="T0" y="T1"/>
              </a:cxn>
              <a:cxn ang="0">
                <a:pos x="T2" y="T3"/>
              </a:cxn>
              <a:cxn ang="0">
                <a:pos x="T4" y="T5"/>
              </a:cxn>
              <a:cxn ang="0">
                <a:pos x="T6" y="T7"/>
              </a:cxn>
              <a:cxn ang="0">
                <a:pos x="T8" y="T9"/>
              </a:cxn>
            </a:cxnLst>
            <a:rect l="0" t="0" r="r" b="b"/>
            <a:pathLst>
              <a:path w="4661" h="5613">
                <a:moveTo>
                  <a:pt x="1998" y="0"/>
                </a:moveTo>
                <a:lnTo>
                  <a:pt x="4661" y="0"/>
                </a:lnTo>
                <a:lnTo>
                  <a:pt x="2660" y="5613"/>
                </a:lnTo>
                <a:lnTo>
                  <a:pt x="0" y="5613"/>
                </a:lnTo>
                <a:lnTo>
                  <a:pt x="1998" y="0"/>
                </a:lnTo>
                <a:close/>
              </a:path>
            </a:pathLst>
          </a:custGeom>
          <a:blipFill dpi="0" rotWithShape="1">
            <a:blip r:embed="rId2" cstate="print"/>
            <a:srcRect/>
            <a:stretch>
              <a:fillRect/>
            </a:stretch>
          </a:blipFill>
          <a:ln>
            <a:noFill/>
          </a:ln>
          <a:effectLst/>
        </p:spPr>
        <p:txBody>
          <a:bodyPr vert="horz" wrap="square" lIns="32212" tIns="16107" rIns="32212" bIns="16107" numCol="1" anchor="t" anchorCtr="0" compatLnSpc="1"/>
          <a:p>
            <a:endParaRPr lang="zh-CN" altLang="en-US">
              <a:ea typeface="微软雅黑" panose="020B0503020204020204" pitchFamily="34" charset="-122"/>
            </a:endParaRPr>
          </a:p>
        </p:txBody>
      </p:sp>
      <p:grpSp>
        <p:nvGrpSpPr>
          <p:cNvPr id="2" name="Group 16"/>
          <p:cNvGrpSpPr/>
          <p:nvPr/>
        </p:nvGrpSpPr>
        <p:grpSpPr>
          <a:xfrm>
            <a:off x="2513" y="2342162"/>
            <a:ext cx="4401055" cy="115193"/>
            <a:chOff x="0" y="2341322"/>
            <a:chExt cx="4403469" cy="115214"/>
          </a:xfrm>
          <a:solidFill>
            <a:schemeClr val="accent1"/>
          </a:solidFill>
        </p:grpSpPr>
        <p:sp>
          <p:nvSpPr>
            <p:cNvPr id="13" name="Rectangle 12"/>
            <p:cNvSpPr/>
            <p:nvPr>
              <p:custDataLst>
                <p:tags r:id="rId3"/>
              </p:custDataLst>
            </p:nvPr>
          </p:nvSpPr>
          <p:spPr>
            <a:xfrm>
              <a:off x="0" y="2341322"/>
              <a:ext cx="4403469"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31240">
                <a:defRPr/>
              </a:pPr>
              <a:endParaRPr lang="en-US" sz="1900" dirty="0">
                <a:latin typeface="Arial" panose="020B0604020202020204" pitchFamily="34" charset="0"/>
                <a:ea typeface="微软雅黑" panose="020B0503020204020204" pitchFamily="34" charset="-122"/>
                <a:sym typeface="Arial" panose="020B0604020202020204" pitchFamily="34" charset="0"/>
              </a:endParaRPr>
            </a:p>
          </p:txBody>
        </p:sp>
        <p:sp>
          <p:nvSpPr>
            <p:cNvPr id="15" name="Rectangle 14"/>
            <p:cNvSpPr/>
            <p:nvPr>
              <p:custDataLst>
                <p:tags r:id="rId4"/>
              </p:custDataLst>
            </p:nvPr>
          </p:nvSpPr>
          <p:spPr>
            <a:xfrm>
              <a:off x="3535074" y="2387041"/>
              <a:ext cx="868395" cy="694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31240">
                <a:defRPr/>
              </a:pPr>
              <a:endParaRPr lang="en-US" sz="1900"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6" name="TextBox 5"/>
          <p:cNvSpPr txBox="1">
            <a:spLocks noChangeArrowheads="1"/>
          </p:cNvSpPr>
          <p:nvPr>
            <p:custDataLst>
              <p:tags r:id="rId5"/>
            </p:custDataLst>
          </p:nvPr>
        </p:nvSpPr>
        <p:spPr bwMode="auto">
          <a:xfrm>
            <a:off x="3039492" y="2688496"/>
            <a:ext cx="2438400"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defTabSz="1030605" fontAlgn="base">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1030605" fontAlgn="base">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1030605" fontAlgn="base">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1030605" fontAlgn="base">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defTabSz="685800"/>
            <a:r>
              <a:rPr lang="zh-CN" altLang="en-US" sz="2400" dirty="0">
                <a:solidFill>
                  <a:schemeClr val="accent1"/>
                </a:solidFill>
                <a:latin typeface="方正正准黑简体" panose="02000000000000000000" pitchFamily="2" charset="-122"/>
                <a:ea typeface="方正正准黑简体" panose="02000000000000000000" pitchFamily="2" charset="-122"/>
                <a:cs typeface="+mn-ea"/>
                <a:sym typeface="+mn-lt"/>
              </a:rPr>
              <a:t>题目评析、故事线</a:t>
            </a:r>
            <a:endParaRPr lang="zh-CN" altLang="en-US" sz="2400" dirty="0">
              <a:solidFill>
                <a:schemeClr val="accent1"/>
              </a:solidFill>
              <a:latin typeface="方正正准黑简体" panose="02000000000000000000" pitchFamily="2" charset="-122"/>
              <a:ea typeface="方正正准黑简体" panose="02000000000000000000" pitchFamily="2" charset="-122"/>
              <a:cs typeface="+mn-ea"/>
              <a:sym typeface="+mn-lt"/>
            </a:endParaRPr>
          </a:p>
        </p:txBody>
      </p:sp>
      <p:sp>
        <p:nvSpPr>
          <p:cNvPr id="7" name="TextBox 6"/>
          <p:cNvSpPr txBox="1">
            <a:spLocks noChangeArrowheads="1"/>
          </p:cNvSpPr>
          <p:nvPr>
            <p:custDataLst>
              <p:tags r:id="rId6"/>
            </p:custDataLst>
          </p:nvPr>
        </p:nvSpPr>
        <p:spPr bwMode="auto">
          <a:xfrm>
            <a:off x="2396143" y="2470067"/>
            <a:ext cx="741782" cy="681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5032" tIns="32516" rIns="65032" bIns="32516" anchor="ctr">
            <a:spAutoFit/>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defTabSz="1030605" fontAlgn="base">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1030605" fontAlgn="base">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1030605" fontAlgn="base">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1030605" fontAlgn="base">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a:r>
              <a:rPr lang="en-US" altLang="zh-CN" sz="4000" dirty="0">
                <a:solidFill>
                  <a:schemeClr val="accent1"/>
                </a:solidFill>
                <a:ea typeface="微软雅黑" panose="020B0503020204020204" pitchFamily="34" charset="-122"/>
                <a:sym typeface="Arial" panose="020B0604020202020204" pitchFamily="34" charset="0"/>
              </a:rPr>
              <a:t>01</a:t>
            </a:r>
            <a:endParaRPr lang="en-US" altLang="zh-CN" sz="4000" dirty="0">
              <a:solidFill>
                <a:schemeClr val="accent1"/>
              </a:solidFill>
              <a:ea typeface="微软雅黑" panose="020B0503020204020204" pitchFamily="34" charset="-122"/>
              <a:sym typeface="Arial" panose="020B0604020202020204" pitchFamily="34" charset="0"/>
            </a:endParaRPr>
          </a:p>
        </p:txBody>
      </p:sp>
      <p:pic>
        <p:nvPicPr>
          <p:cNvPr id="3" name="图片 2" descr="图标 图片1"/>
          <p:cNvPicPr>
            <a:picLocks noChangeAspect="1"/>
          </p:cNvPicPr>
          <p:nvPr>
            <p:custDataLst>
              <p:tags r:id="rId7"/>
            </p:custDataLst>
          </p:nvPr>
        </p:nvPicPr>
        <p:blipFill>
          <a:blip r:embed="rId8"/>
          <a:stretch>
            <a:fillRect/>
          </a:stretch>
        </p:blipFill>
        <p:spPr>
          <a:xfrm>
            <a:off x="8026241" y="157163"/>
            <a:ext cx="871061" cy="745331"/>
          </a:xfrm>
          <a:prstGeom prst="rect">
            <a:avLst/>
          </a:prstGeom>
        </p:spPr>
      </p:pic>
    </p:spTree>
    <p:custDataLst>
      <p:tags r:id="rId9"/>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anim calcmode="lin" valueType="num">
                                      <p:cBhvr>
                                        <p:cTn id="8" dur="750" fill="hold"/>
                                        <p:tgtEl>
                                          <p:spTgt spid="8"/>
                                        </p:tgtEl>
                                        <p:attrNameLst>
                                          <p:attrName>ppt_x</p:attrName>
                                        </p:attrNameLst>
                                      </p:cBhvr>
                                      <p:tavLst>
                                        <p:tav tm="0">
                                          <p:val>
                                            <p:strVal val="#ppt_x"/>
                                          </p:val>
                                        </p:tav>
                                        <p:tav tm="100000">
                                          <p:val>
                                            <p:strVal val="#ppt_x"/>
                                          </p:val>
                                        </p:tav>
                                      </p:tavLst>
                                    </p:anim>
                                    <p:anim calcmode="lin" valueType="num">
                                      <p:cBhvr>
                                        <p:cTn id="9" dur="75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accel="50000" decel="5000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par>
                          <p:cTn id="19" fill="hold">
                            <p:stCondLst>
                              <p:cond delay="2000"/>
                            </p:stCondLst>
                            <p:childTnLst>
                              <p:par>
                                <p:cTn id="20" presetID="12" presetClass="entr" presetSubtype="4"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slide(fromBottom)">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0530" y="217805"/>
            <a:ext cx="8534400" cy="4492625"/>
          </a:xfrm>
          <a:prstGeom prst="rect">
            <a:avLst/>
          </a:prstGeom>
          <a:noFill/>
        </p:spPr>
        <p:txBody>
          <a:bodyPr wrap="square" rtlCol="0" anchor="t">
            <a:spAutoFit/>
          </a:bodyPr>
          <a:p>
            <a:r>
              <a:rPr lang="en-US" altLang="zh-CN"/>
              <a:t>   </a:t>
            </a:r>
            <a:r>
              <a:rPr lang="zh-CN" altLang="en-US" sz="2000"/>
              <a:t> </a:t>
            </a:r>
            <a:r>
              <a:rPr lang="zh-CN" altLang="en-US" sz="1400">
                <a:latin typeface="Times New Roman" panose="02020603050405020304" charset="0"/>
                <a:cs typeface="Times New Roman" panose="02020603050405020304" charset="0"/>
              </a:rPr>
              <a:t>Ballet was a way of life in Kelly’s family.Her elder sister Serena was now dancing at a top college. Though Kelly’s mom always wanted her to follow in her sisters footsteps and Kelly herself was good at ballet, her love for ballet had faded years before and she was eager for a</a:t>
            </a:r>
            <a:r>
              <a:rPr lang="en-US" altLang="zh-CN" sz="1400">
                <a:latin typeface="Times New Roman" panose="02020603050405020304" charset="0"/>
                <a:cs typeface="Times New Roman" panose="02020603050405020304" charset="0"/>
              </a:rPr>
              <a:t> </a:t>
            </a:r>
            <a:r>
              <a:rPr lang="zh-CN" altLang="en-US" sz="1400">
                <a:latin typeface="Times New Roman" panose="02020603050405020304" charset="0"/>
                <a:cs typeface="Times New Roman" panose="02020603050405020304" charset="0"/>
              </a:rPr>
              <a:t>new challenge. One day at school, as Kelly left the dance studio she walked past the gym,fascinated by boxers(拳击手)training inside the boxing ring. She was deeply impressed by how hard they hit and how fast they moved. In fact shed long been attracted to boxing.</a:t>
            </a:r>
            <a:endParaRPr lang="zh-CN" altLang="en-US" sz="1400">
              <a:latin typeface="Times New Roman" panose="02020603050405020304" charset="0"/>
              <a:cs typeface="Times New Roman" panose="02020603050405020304" charset="0"/>
            </a:endParaRPr>
          </a:p>
          <a:p>
            <a:r>
              <a:rPr lang="zh-CN" altLang="en-US" sz="1400">
                <a:latin typeface="Times New Roman" panose="02020603050405020304" charset="0"/>
                <a:cs typeface="Times New Roman" panose="02020603050405020304" charset="0"/>
              </a:rPr>
              <a:t>She pulled a piece of paper from her backpack.On the familiar Oakwood High School Club Sign-up Sheet was the phrase:BOXING CLUB TRYOUT(选拔).That was what Kelly really wanted to do.She knew her mom had high expectations for her when it came to ballet. Tired of trying to keep up with her sister, Kelly was ready to carve her own path.</a:t>
            </a:r>
            <a:endParaRPr lang="zh-CN" altLang="en-US" sz="1400">
              <a:latin typeface="Times New Roman" panose="02020603050405020304" charset="0"/>
              <a:cs typeface="Times New Roman" panose="02020603050405020304" charset="0"/>
            </a:endParaRPr>
          </a:p>
          <a:p>
            <a:r>
              <a:rPr lang="zh-CN" altLang="en-US" sz="1400">
                <a:latin typeface="Times New Roman" panose="02020603050405020304" charset="0"/>
                <a:cs typeface="Times New Roman" panose="02020603050405020304" charset="0"/>
              </a:rPr>
              <a:t>The next day, she gathered her courage and told Serena about her new passion. At first Serena didn’t understand and thought she was just joking.But when she saw Kelly was serious. she replied,“You know Mom wants you to be a ballet dancer,right?Besides, boxing is only for boys, and you’re so good at ballet.Lean into your strength, Kelly."</a:t>
            </a:r>
            <a:endParaRPr lang="zh-CN" altLang="en-US" sz="1400">
              <a:latin typeface="Times New Roman" panose="02020603050405020304" charset="0"/>
              <a:cs typeface="Times New Roman" panose="02020603050405020304" charset="0"/>
            </a:endParaRPr>
          </a:p>
          <a:p>
            <a:r>
              <a:rPr lang="zh-CN" altLang="en-US" sz="1400">
                <a:latin typeface="Times New Roman" panose="02020603050405020304" charset="0"/>
                <a:cs typeface="Times New Roman" panose="02020603050405020304" charset="0"/>
              </a:rPr>
              <a:t>“But this is where I want to put my strength,”Kelly insisted,“and what exactly does 'only for boysmean, anyway? Boxing is a sport for everyone!”</a:t>
            </a:r>
            <a:endParaRPr lang="zh-CN" altLang="en-US" sz="1400">
              <a:latin typeface="Times New Roman" panose="02020603050405020304" charset="0"/>
              <a:cs typeface="Times New Roman" panose="02020603050405020304" charset="0"/>
            </a:endParaRPr>
          </a:p>
          <a:p>
            <a:r>
              <a:rPr lang="zh-CN" altLang="en-US" sz="1400">
                <a:latin typeface="Times New Roman" panose="02020603050405020304" charset="0"/>
                <a:cs typeface="Times New Roman" panose="02020603050405020304" charset="0"/>
              </a:rPr>
              <a:t>Gradually, touched by her determination and passionSerena began to understand and support her. Kelly could feel it.Her sister was going to respect her decision no matter what. But that was nothing compared to the preparations for the tryout,where she was required to show her footwork and punching(击打)abilities with other candidates.Boxing didn’t come natural to Kelly, but she had made up her mind to stick with her choice</a:t>
            </a:r>
            <a:r>
              <a:rPr lang="en-US" altLang="zh-CN" sz="1400">
                <a:latin typeface="Times New Roman" panose="02020603050405020304" charset="0"/>
                <a:cs typeface="Times New Roman" panose="02020603050405020304" charset="0"/>
              </a:rPr>
              <a:t>.</a:t>
            </a:r>
            <a:endParaRPr lang="en-US" altLang="zh-CN" sz="1400">
              <a:latin typeface="Times New Roman" panose="02020603050405020304" charset="0"/>
              <a:cs typeface="Times New Roman" panose="02020603050405020304" charset="0"/>
            </a:endParaRPr>
          </a:p>
          <a:p>
            <a:r>
              <a:rPr lang="en-US" altLang="zh-CN" sz="1200">
                <a:latin typeface="Times New Roman" panose="02020603050405020304" charset="0"/>
                <a:cs typeface="Times New Roman" panose="02020603050405020304" charset="0"/>
              </a:rPr>
              <a:t> </a:t>
            </a:r>
            <a:r>
              <a:rPr lang="en-US" altLang="zh-CN" sz="1400" b="1">
                <a:solidFill>
                  <a:srgbClr val="C00000"/>
                </a:solidFill>
                <a:latin typeface="Times New Roman" panose="02020603050405020304" charset="0"/>
                <a:cs typeface="Times New Roman" panose="02020603050405020304" charset="0"/>
              </a:rPr>
              <a:t> Then Kelly began her training for the tryout, keeping it a secret from her mom.</a:t>
            </a:r>
            <a:endParaRPr lang="en-US" altLang="zh-CN" sz="1400" b="1">
              <a:solidFill>
                <a:srgbClr val="C00000"/>
              </a:solidFill>
              <a:latin typeface="Times New Roman" panose="02020603050405020304" charset="0"/>
              <a:cs typeface="Times New Roman" panose="02020603050405020304" charset="0"/>
            </a:endParaRPr>
          </a:p>
          <a:p>
            <a:r>
              <a:rPr lang="en-US" altLang="zh-CN" sz="1400" b="1">
                <a:solidFill>
                  <a:srgbClr val="C00000"/>
                </a:solidFill>
                <a:latin typeface="Times New Roman" panose="02020603050405020304" charset="0"/>
                <a:cs typeface="Times New Roman" panose="02020603050405020304" charset="0"/>
              </a:rPr>
              <a:t>  The following Monday, results of the boxing tryout were posted.</a:t>
            </a:r>
            <a:endParaRPr lang="en-US" altLang="zh-CN" sz="1400" b="1">
              <a:solidFill>
                <a:srgbClr val="C00000"/>
              </a:solidFill>
              <a:latin typeface="Times New Roman" panose="02020603050405020304" charset="0"/>
              <a:cs typeface="Times New Roman" panose="02020603050405020304" charset="0"/>
            </a:endParaRPr>
          </a:p>
        </p:txBody>
      </p:sp>
      <p:pic>
        <p:nvPicPr>
          <p:cNvPr id="3" name="图片 2" descr="图标 图片1"/>
          <p:cNvPicPr>
            <a:picLocks noChangeAspect="1"/>
          </p:cNvPicPr>
          <p:nvPr>
            <p:custDataLst>
              <p:tags r:id="rId1"/>
            </p:custDataLst>
          </p:nvPr>
        </p:nvPicPr>
        <p:blipFill>
          <a:blip r:embed="rId2"/>
          <a:stretch>
            <a:fillRect/>
          </a:stretch>
        </p:blipFill>
        <p:spPr>
          <a:xfrm>
            <a:off x="8026241" y="157163"/>
            <a:ext cx="871061" cy="745331"/>
          </a:xfrm>
          <a:prstGeom prst="rect">
            <a:avLst/>
          </a:prstGeom>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Other_6"/>
          <p:cNvSpPr/>
          <p:nvPr>
            <p:custDataLst>
              <p:tags r:id="rId1"/>
            </p:custDataLst>
          </p:nvPr>
        </p:nvSpPr>
        <p:spPr>
          <a:xfrm>
            <a:off x="718820" y="193040"/>
            <a:ext cx="1433830" cy="600710"/>
          </a:xfrm>
          <a:prstGeom prst="roundRect">
            <a:avLst/>
          </a:prstGeom>
          <a:solidFill>
            <a:srgbClr val="92D050"/>
          </a:solidFill>
          <a:ln w="25400" cap="flat" cmpd="sng" algn="ctr">
            <a:noFill/>
            <a:prstDash val="solid"/>
          </a:ln>
          <a:effectLst>
            <a:innerShdw blurRad="63500" dist="50800" dir="18900000">
              <a:prstClr val="black">
                <a:alpha val="30000"/>
              </a:prstClr>
            </a:innerShdw>
          </a:effectLst>
        </p:spPr>
        <p:txBody>
          <a:bodyPr wrap="none"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ysClr val="window" lastClr="FFFFFF"/>
                </a:solidFill>
                <a:effectLst/>
                <a:uLnTx/>
                <a:uFillTx/>
                <a:latin typeface="Impact" panose="020B0806030902050204" pitchFamily="34" charset="0"/>
                <a:ea typeface="微软雅黑" panose="020B0503020204020204" pitchFamily="34" charset="-122"/>
                <a:cs typeface="+mn-cs"/>
              </a:rPr>
              <a:t>故事线</a:t>
            </a:r>
            <a:endParaRPr kumimoji="0" lang="zh-CN" altLang="en-US" sz="2000" b="1" i="0" u="none" strike="noStrike" kern="1200" cap="none" spc="0" normalizeH="0" baseline="0" noProof="0" dirty="0">
              <a:ln>
                <a:noFill/>
              </a:ln>
              <a:solidFill>
                <a:sysClr val="window" lastClr="FFFFFF"/>
              </a:solidFill>
              <a:effectLst/>
              <a:uLnTx/>
              <a:uFillTx/>
              <a:latin typeface="Impact" panose="020B0806030902050204" pitchFamily="34" charset="0"/>
              <a:ea typeface="微软雅黑" panose="020B0503020204020204" pitchFamily="34" charset="-122"/>
              <a:cs typeface="+mn-cs"/>
            </a:endParaRPr>
          </a:p>
        </p:txBody>
      </p:sp>
      <p:sp>
        <p:nvSpPr>
          <p:cNvPr id="12" name="五角星 39"/>
          <p:cNvSpPr/>
          <p:nvPr>
            <p:custDataLst>
              <p:tags r:id="rId2"/>
            </p:custDataLst>
          </p:nvPr>
        </p:nvSpPr>
        <p:spPr>
          <a:xfrm>
            <a:off x="10198735" y="5267325"/>
            <a:ext cx="187325" cy="248285"/>
          </a:xfrm>
          <a:prstGeom prst="star5">
            <a:avLst>
              <a:gd name="adj" fmla="val 23926"/>
              <a:gd name="hf" fmla="val 105146"/>
              <a:gd name="vf" fmla="val 110557"/>
            </a:avLst>
          </a:prstGeom>
          <a:blipFill dpi="0" rotWithShape="1">
            <a:blip r:embed="rId3">
              <a:extLst>
                <a:ext uri="{28A0092B-C50C-407E-A947-70E740481C1C}">
                  <a14:useLocalDpi xmlns:a14="http://schemas.microsoft.com/office/drawing/2010/main" val="0"/>
                </a:ext>
              </a:extLst>
            </a:blip>
            <a:srcRect/>
            <a:stretch>
              <a:fillRect/>
            </a:stretch>
          </a:blipFill>
          <a:ln w="12700" cap="flat" cmpd="sng" algn="ctr">
            <a:solidFill>
              <a:srgbClr val="804D22"/>
            </a:solid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3" name="五角星 40"/>
          <p:cNvSpPr/>
          <p:nvPr>
            <p:custDataLst>
              <p:tags r:id="rId4"/>
            </p:custDataLst>
          </p:nvPr>
        </p:nvSpPr>
        <p:spPr>
          <a:xfrm>
            <a:off x="10883265" y="5591810"/>
            <a:ext cx="93980" cy="124460"/>
          </a:xfrm>
          <a:prstGeom prst="star5">
            <a:avLst>
              <a:gd name="adj" fmla="val 23926"/>
              <a:gd name="hf" fmla="val 105146"/>
              <a:gd name="vf" fmla="val 110557"/>
            </a:avLst>
          </a:prstGeom>
          <a:solidFill>
            <a:srgbClr val="FFFF00"/>
          </a:solidFill>
          <a:ln w="12700" cap="flat" cmpd="sng" algn="ctr">
            <a:solidFill>
              <a:srgbClr val="804D22"/>
            </a:solid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4" name="五角星 41"/>
          <p:cNvSpPr/>
          <p:nvPr>
            <p:custDataLst>
              <p:tags r:id="rId5"/>
            </p:custDataLst>
          </p:nvPr>
        </p:nvSpPr>
        <p:spPr>
          <a:xfrm rot="19922997">
            <a:off x="10460355" y="4768850"/>
            <a:ext cx="144780" cy="191770"/>
          </a:xfrm>
          <a:prstGeom prst="star5">
            <a:avLst>
              <a:gd name="adj" fmla="val 23926"/>
              <a:gd name="hf" fmla="val 105146"/>
              <a:gd name="vf" fmla="val 110557"/>
            </a:avLst>
          </a:prstGeom>
          <a:blipFill dpi="0" rotWithShape="1">
            <a:blip r:embed="rId6">
              <a:extLst>
                <a:ext uri="{28A0092B-C50C-407E-A947-70E740481C1C}">
                  <a14:useLocalDpi xmlns:a14="http://schemas.microsoft.com/office/drawing/2010/main" val="0"/>
                </a:ext>
              </a:extLst>
            </a:blip>
            <a:srcRect/>
            <a:stretch>
              <a:fillRect/>
            </a:stretch>
          </a:blipFill>
          <a:ln w="12700" cap="flat" cmpd="sng" algn="ctr">
            <a:solidFill>
              <a:srgbClr val="804D22"/>
            </a:solidFill>
            <a:prstDash val="solid"/>
            <a:miter lim="800000"/>
          </a:ln>
          <a:effectLst/>
        </p:spPr>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0" i="0" u="none" strike="noStrike" kern="120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5" name="文本框 42"/>
          <p:cNvSpPr txBox="1"/>
          <p:nvPr>
            <p:custDataLst>
              <p:tags r:id="rId7"/>
            </p:custDataLst>
          </p:nvPr>
        </p:nvSpPr>
        <p:spPr>
          <a:xfrm>
            <a:off x="1951990" y="2713355"/>
            <a:ext cx="4620895" cy="727710"/>
          </a:xfrm>
          <a:prstGeom prst="rect">
            <a:avLst/>
          </a:prstGeom>
          <a:solidFill>
            <a:sysClr val="window" lastClr="FFFFFF"/>
          </a:solidFill>
          <a:ln w="19050">
            <a:solidFill>
              <a:sysClr val="windowText" lastClr="000000"/>
            </a:solid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rgbClr val="FF0000"/>
                </a:solidFill>
                <a:effectLst/>
                <a:uLnTx/>
                <a:uFillTx/>
                <a:latin typeface="Times New Roman" panose="02020603050405020304" charset="0"/>
                <a:ea typeface="楷体" panose="02010609060101010101" charset="-122"/>
                <a:cs typeface="Times New Roman" panose="02020603050405020304" charset="0"/>
              </a:rPr>
              <a:t>人与自我：竞技类</a:t>
            </a:r>
            <a:endParaRPr kumimoji="0" lang="zh-CN" altLang="en-US" sz="2800" b="1" i="0" u="none" strike="noStrike" kern="0" cap="none" spc="0" normalizeH="0" baseline="0" noProof="0" dirty="0">
              <a:ln>
                <a:noFill/>
              </a:ln>
              <a:solidFill>
                <a:srgbClr val="FF0000"/>
              </a:solidFill>
              <a:effectLst/>
              <a:uLnTx/>
              <a:uFillTx/>
              <a:latin typeface="Times New Roman" panose="02020603050405020304" charset="0"/>
              <a:ea typeface="楷体" panose="02010609060101010101" charset="-122"/>
              <a:cs typeface="Times New Roman" panose="02020603050405020304" charset="0"/>
            </a:endParaRPr>
          </a:p>
        </p:txBody>
      </p:sp>
      <p:sp>
        <p:nvSpPr>
          <p:cNvPr id="16" name="文本框 43"/>
          <p:cNvSpPr txBox="1"/>
          <p:nvPr>
            <p:custDataLst>
              <p:tags r:id="rId8"/>
            </p:custDataLst>
          </p:nvPr>
        </p:nvSpPr>
        <p:spPr>
          <a:xfrm>
            <a:off x="2152650" y="3898900"/>
            <a:ext cx="2503805" cy="639445"/>
          </a:xfrm>
          <a:prstGeom prst="rect">
            <a:avLst/>
          </a:prstGeom>
          <a:solidFill>
            <a:sysClr val="window" lastClr="FFFFFF"/>
          </a:solidFill>
          <a:ln w="19050">
            <a:solidFill>
              <a:sysClr val="windowText" lastClr="000000"/>
            </a:solid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dirty="0">
                <a:ln>
                  <a:noFill/>
                </a:ln>
                <a:solidFill>
                  <a:srgbClr val="FF0000"/>
                </a:solidFill>
                <a:effectLst/>
                <a:uLnTx/>
                <a:uFillTx/>
                <a:latin typeface="Times New Roman" panose="02020603050405020304" charset="0"/>
                <a:ea typeface="楷体" panose="02010609060101010101" charset="-122"/>
                <a:cs typeface="Times New Roman" panose="02020603050405020304" charset="0"/>
              </a:rPr>
              <a:t>第三人称视角</a:t>
            </a:r>
            <a:endParaRPr kumimoji="0" lang="zh-CN" altLang="en-US" sz="2800" b="1" i="0" u="none" strike="noStrike" kern="0" cap="none" spc="0" normalizeH="0" baseline="0" noProof="0" dirty="0">
              <a:ln>
                <a:noFill/>
              </a:ln>
              <a:solidFill>
                <a:srgbClr val="FF0000"/>
              </a:solidFill>
              <a:effectLst/>
              <a:uLnTx/>
              <a:uFillTx/>
              <a:latin typeface="Times New Roman" panose="02020603050405020304" charset="0"/>
              <a:ea typeface="楷体" panose="02010609060101010101" charset="-122"/>
              <a:cs typeface="Times New Roman" panose="02020603050405020304" charset="0"/>
            </a:endParaRPr>
          </a:p>
        </p:txBody>
      </p:sp>
      <p:sp>
        <p:nvSpPr>
          <p:cNvPr id="17" name="MH_Other_6"/>
          <p:cNvSpPr/>
          <p:nvPr>
            <p:custDataLst>
              <p:tags r:id="rId9"/>
            </p:custDataLst>
          </p:nvPr>
        </p:nvSpPr>
        <p:spPr>
          <a:xfrm>
            <a:off x="431165" y="2713355"/>
            <a:ext cx="1223645" cy="848360"/>
          </a:xfrm>
          <a:prstGeom prst="roundRect">
            <a:avLst/>
          </a:prstGeom>
          <a:solidFill>
            <a:srgbClr val="92D050"/>
          </a:solidFill>
          <a:ln w="25400" cap="flat" cmpd="sng" algn="ctr">
            <a:noFill/>
            <a:prstDash val="solid"/>
          </a:ln>
          <a:effectLst>
            <a:innerShdw blurRad="63500" dist="50800" dir="18900000">
              <a:prstClr val="black">
                <a:alpha val="30000"/>
              </a:prstClr>
            </a:innerShdw>
          </a:effectLst>
        </p:spPr>
        <p:txBody>
          <a:bodyPr wrap="none"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ysClr val="window" lastClr="FFFFFF"/>
                </a:solidFill>
                <a:effectLst/>
                <a:uLnTx/>
                <a:uFillTx/>
                <a:latin typeface="Impact" panose="020B0806030902050204" pitchFamily="34" charset="0"/>
                <a:ea typeface="微软雅黑" panose="020B0503020204020204" pitchFamily="34" charset="-122"/>
                <a:cs typeface="+mn-cs"/>
              </a:rPr>
              <a:t>主题</a:t>
            </a:r>
            <a:endParaRPr kumimoji="0" lang="zh-CN" altLang="en-US" sz="2000" b="0" i="0" u="none" strike="noStrike" kern="1200" cap="none" spc="0" normalizeH="0" baseline="0" noProof="0" dirty="0">
              <a:ln>
                <a:noFill/>
              </a:ln>
              <a:solidFill>
                <a:sysClr val="window" lastClr="FFFFFF"/>
              </a:solidFill>
              <a:effectLst/>
              <a:uLnTx/>
              <a:uFillTx/>
              <a:latin typeface="Impact" panose="020B0806030902050204" pitchFamily="34" charset="0"/>
              <a:ea typeface="微软雅黑" panose="020B0503020204020204" pitchFamily="34" charset="-122"/>
              <a:cs typeface="+mn-cs"/>
            </a:endParaRPr>
          </a:p>
        </p:txBody>
      </p:sp>
      <p:sp>
        <p:nvSpPr>
          <p:cNvPr id="18" name="MH_Other_6"/>
          <p:cNvSpPr/>
          <p:nvPr>
            <p:custDataLst>
              <p:tags r:id="rId10"/>
            </p:custDataLst>
          </p:nvPr>
        </p:nvSpPr>
        <p:spPr>
          <a:xfrm>
            <a:off x="510540" y="3898900"/>
            <a:ext cx="1223645" cy="848360"/>
          </a:xfrm>
          <a:prstGeom prst="roundRect">
            <a:avLst/>
          </a:prstGeom>
          <a:solidFill>
            <a:srgbClr val="92D050"/>
          </a:solidFill>
          <a:ln w="25400" cap="flat" cmpd="sng" algn="ctr">
            <a:noFill/>
            <a:prstDash val="solid"/>
          </a:ln>
          <a:effectLst>
            <a:innerShdw blurRad="63500" dist="50800" dir="18900000">
              <a:prstClr val="black">
                <a:alpha val="30000"/>
              </a:prstClr>
            </a:innerShdw>
          </a:effectLst>
        </p:spPr>
        <p:txBody>
          <a:bodyPr wrap="none"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ysClr val="window" lastClr="FFFFFF"/>
                </a:solidFill>
                <a:effectLst/>
                <a:uLnTx/>
                <a:uFillTx/>
                <a:latin typeface="Impact" panose="020B0806030902050204" pitchFamily="34" charset="0"/>
                <a:ea typeface="微软雅黑" panose="020B0503020204020204" pitchFamily="34" charset="-122"/>
                <a:cs typeface="+mn-cs"/>
              </a:rPr>
              <a:t>视角</a:t>
            </a:r>
            <a:endParaRPr kumimoji="0" lang="zh-CN" altLang="en-US" sz="2000" b="0" i="0" u="none" strike="noStrike" kern="1200" cap="none" spc="0" normalizeH="0" baseline="0" noProof="0" dirty="0">
              <a:ln>
                <a:noFill/>
              </a:ln>
              <a:solidFill>
                <a:sysClr val="window" lastClr="FFFFFF"/>
              </a:solidFill>
              <a:effectLst/>
              <a:uLnTx/>
              <a:uFillTx/>
              <a:latin typeface="Impact" panose="020B0806030902050204" pitchFamily="34" charset="0"/>
              <a:ea typeface="微软雅黑" panose="020B0503020204020204" pitchFamily="34" charset="-122"/>
              <a:cs typeface="+mn-cs"/>
            </a:endParaRPr>
          </a:p>
        </p:txBody>
      </p:sp>
      <p:sp>
        <p:nvSpPr>
          <p:cNvPr id="19" name="MH_Other_6"/>
          <p:cNvSpPr/>
          <p:nvPr>
            <p:custDataLst>
              <p:tags r:id="rId11"/>
            </p:custDataLst>
          </p:nvPr>
        </p:nvSpPr>
        <p:spPr>
          <a:xfrm>
            <a:off x="510540" y="1156970"/>
            <a:ext cx="1223645" cy="848360"/>
          </a:xfrm>
          <a:prstGeom prst="roundRect">
            <a:avLst/>
          </a:prstGeom>
          <a:solidFill>
            <a:srgbClr val="92D050"/>
          </a:solidFill>
          <a:ln w="25400" cap="flat" cmpd="sng" algn="ctr">
            <a:noFill/>
            <a:prstDash val="solid"/>
          </a:ln>
          <a:effectLst>
            <a:innerShdw blurRad="63500" dist="50800" dir="18900000">
              <a:prstClr val="black">
                <a:alpha val="30000"/>
              </a:prstClr>
            </a:innerShdw>
          </a:effectLst>
        </p:spPr>
        <p:txBody>
          <a:bodyPr wrap="none"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ysClr val="window" lastClr="FFFFFF"/>
                </a:solidFill>
                <a:effectLst/>
                <a:uLnTx/>
                <a:uFillTx/>
                <a:latin typeface="Impact" panose="020B0806030902050204" pitchFamily="34" charset="0"/>
                <a:ea typeface="微软雅黑" panose="020B0503020204020204" pitchFamily="34" charset="-122"/>
                <a:cs typeface="+mn-cs"/>
              </a:rPr>
              <a:t>梗概</a:t>
            </a:r>
            <a:endParaRPr kumimoji="0" lang="zh-CN" altLang="en-US" sz="2000" b="0" i="0" u="none" strike="noStrike" kern="1200" cap="none" spc="0" normalizeH="0" baseline="0" noProof="0" dirty="0">
              <a:ln>
                <a:noFill/>
              </a:ln>
              <a:solidFill>
                <a:sysClr val="window" lastClr="FFFFFF"/>
              </a:solidFill>
              <a:effectLst/>
              <a:uLnTx/>
              <a:uFillTx/>
              <a:latin typeface="Impact" panose="020B0806030902050204" pitchFamily="34" charset="0"/>
              <a:ea typeface="微软雅黑" panose="020B0503020204020204" pitchFamily="34" charset="-122"/>
              <a:cs typeface="+mn-cs"/>
            </a:endParaRPr>
          </a:p>
        </p:txBody>
      </p:sp>
      <p:sp>
        <p:nvSpPr>
          <p:cNvPr id="20" name="文本框 47"/>
          <p:cNvSpPr txBox="1"/>
          <p:nvPr>
            <p:custDataLst>
              <p:tags r:id="rId12"/>
            </p:custDataLst>
          </p:nvPr>
        </p:nvSpPr>
        <p:spPr>
          <a:xfrm>
            <a:off x="1734185" y="794385"/>
            <a:ext cx="7098665" cy="1574165"/>
          </a:xfrm>
          <a:prstGeom prst="rect">
            <a:avLst/>
          </a:prstGeom>
          <a:solidFill>
            <a:sysClr val="window" lastClr="FFFFFF"/>
          </a:solidFill>
          <a:ln w="19050">
            <a:solidFill>
              <a:sysClr val="windowText" lastClr="000000"/>
            </a:solid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a:ln>
                  <a:noFill/>
                </a:ln>
                <a:solidFill>
                  <a:srgbClr val="FF0000"/>
                </a:solidFill>
                <a:effectLst/>
                <a:uLnTx/>
                <a:uFillTx/>
                <a:latin typeface="Times New Roman" panose="02020603050405020304" charset="0"/>
                <a:ea typeface="楷体" panose="02010609060101010101" charset="-122"/>
                <a:cs typeface="Times New Roman" panose="02020603050405020304" charset="0"/>
              </a:rPr>
              <a:t>主要讲述了主人公</a:t>
            </a:r>
            <a:r>
              <a:rPr kumimoji="0" lang="en-US" altLang="zh-CN" sz="2400" b="1" i="0" u="none" strike="noStrike" kern="0" cap="none" spc="0" normalizeH="0" baseline="0" noProof="0">
                <a:ln>
                  <a:noFill/>
                </a:ln>
                <a:solidFill>
                  <a:srgbClr val="FF0000"/>
                </a:solidFill>
                <a:effectLst/>
                <a:uLnTx/>
                <a:uFillTx/>
                <a:latin typeface="Times New Roman" panose="02020603050405020304" charset="0"/>
                <a:ea typeface="楷体" panose="02010609060101010101" charset="-122"/>
                <a:cs typeface="Times New Roman" panose="02020603050405020304" charset="0"/>
              </a:rPr>
              <a:t>Kelly</a:t>
            </a:r>
            <a:r>
              <a:rPr kumimoji="0" lang="zh-CN" altLang="en-US" sz="2400" b="1" i="0" u="none" strike="noStrike" kern="0" cap="none" spc="0" normalizeH="0" baseline="0" noProof="0">
                <a:ln>
                  <a:noFill/>
                </a:ln>
                <a:solidFill>
                  <a:srgbClr val="FF0000"/>
                </a:solidFill>
                <a:effectLst/>
                <a:uLnTx/>
                <a:uFillTx/>
                <a:latin typeface="Times New Roman" panose="02020603050405020304" charset="0"/>
                <a:ea typeface="楷体" panose="02010609060101010101" charset="-122"/>
                <a:cs typeface="Times New Roman" panose="02020603050405020304" charset="0"/>
              </a:rPr>
              <a:t>不想按照母亲为她打造的芭蕾之路，不想跟姐姐</a:t>
            </a:r>
            <a:r>
              <a:rPr kumimoji="0" lang="en-US" altLang="zh-CN" sz="2400" b="1" i="0" u="none" strike="noStrike" kern="0" cap="none" spc="0" normalizeH="0" baseline="0" noProof="0">
                <a:ln>
                  <a:noFill/>
                </a:ln>
                <a:solidFill>
                  <a:srgbClr val="FF0000"/>
                </a:solidFill>
                <a:effectLst/>
                <a:uLnTx/>
                <a:uFillTx/>
                <a:latin typeface="Times New Roman" panose="02020603050405020304" charset="0"/>
                <a:ea typeface="楷体" panose="02010609060101010101" charset="-122"/>
                <a:cs typeface="Times New Roman" panose="02020603050405020304" charset="0"/>
              </a:rPr>
              <a:t>Serena</a:t>
            </a:r>
            <a:r>
              <a:rPr kumimoji="0" lang="zh-CN" altLang="en-US" sz="2400" b="1" i="0" u="none" strike="noStrike" kern="0" cap="none" spc="0" normalizeH="0" baseline="0" noProof="0">
                <a:ln>
                  <a:noFill/>
                </a:ln>
                <a:solidFill>
                  <a:srgbClr val="FF0000"/>
                </a:solidFill>
                <a:effectLst/>
                <a:uLnTx/>
                <a:uFillTx/>
                <a:latin typeface="Times New Roman" panose="02020603050405020304" charset="0"/>
                <a:ea typeface="楷体" panose="02010609060101010101" charset="-122"/>
                <a:cs typeface="Times New Roman" panose="02020603050405020304" charset="0"/>
              </a:rPr>
              <a:t>一样上芭蕾大学，她想练习拳击。在得到姐姐的支持后，</a:t>
            </a:r>
            <a:r>
              <a:rPr kumimoji="0" lang="en-US" altLang="zh-CN" sz="2400" b="1" i="0" u="none" strike="noStrike" kern="0" cap="none" spc="0" normalizeH="0" baseline="0" noProof="0">
                <a:ln>
                  <a:noFill/>
                </a:ln>
                <a:solidFill>
                  <a:srgbClr val="FF0000"/>
                </a:solidFill>
                <a:effectLst/>
                <a:uLnTx/>
                <a:uFillTx/>
                <a:latin typeface="Times New Roman" panose="02020603050405020304" charset="0"/>
                <a:ea typeface="楷体" panose="02010609060101010101" charset="-122"/>
                <a:cs typeface="Times New Roman" panose="02020603050405020304" charset="0"/>
              </a:rPr>
              <a:t>Kelly</a:t>
            </a:r>
            <a:r>
              <a:rPr kumimoji="0" lang="zh-CN" altLang="en-US" sz="2400" b="1" i="0" u="none" strike="noStrike" kern="0" cap="none" spc="0" normalizeH="0" baseline="0" noProof="0">
                <a:ln>
                  <a:noFill/>
                </a:ln>
                <a:solidFill>
                  <a:srgbClr val="FF0000"/>
                </a:solidFill>
                <a:effectLst/>
                <a:uLnTx/>
                <a:uFillTx/>
                <a:latin typeface="Times New Roman" panose="02020603050405020304" charset="0"/>
                <a:ea typeface="楷体" panose="02010609060101010101" charset="-122"/>
                <a:cs typeface="Times New Roman" panose="02020603050405020304" charset="0"/>
              </a:rPr>
              <a:t>瞒着妈妈，偷偷练习拳击，准备参加拳击俱乐部选拔。</a:t>
            </a:r>
            <a:endParaRPr kumimoji="0" lang="zh-CN" altLang="en-US" sz="2400" b="1" i="0" u="none" strike="noStrike" kern="0" cap="none" spc="0" normalizeH="0" baseline="0" noProof="0" dirty="0">
              <a:ln>
                <a:noFill/>
              </a:ln>
              <a:solidFill>
                <a:srgbClr val="FF0000"/>
              </a:solidFill>
              <a:effectLst/>
              <a:uLnTx/>
              <a:uFillTx/>
              <a:latin typeface="Times New Roman" panose="02020603050405020304" charset="0"/>
              <a:ea typeface="楷体" panose="02010609060101010101" charset="-122"/>
              <a:cs typeface="Times New Roman" panose="02020603050405020304" charset="0"/>
            </a:endParaRPr>
          </a:p>
        </p:txBody>
      </p:sp>
      <p:pic>
        <p:nvPicPr>
          <p:cNvPr id="3" name="图片 2" descr="图标 图片1"/>
          <p:cNvPicPr>
            <a:picLocks noChangeAspect="1"/>
          </p:cNvPicPr>
          <p:nvPr>
            <p:custDataLst>
              <p:tags r:id="rId13"/>
            </p:custDataLst>
          </p:nvPr>
        </p:nvPicPr>
        <p:blipFill>
          <a:blip r:embed="rId14"/>
          <a:stretch>
            <a:fillRect/>
          </a:stretch>
        </p:blipFill>
        <p:spPr>
          <a:xfrm>
            <a:off x="8026241" y="157163"/>
            <a:ext cx="871061" cy="745331"/>
          </a:xfrm>
          <a:prstGeom prst="rect">
            <a:avLst/>
          </a:prstGeom>
        </p:spPr>
      </p:pic>
    </p:spTree>
    <p:custDataLst>
      <p:tags r:id="rId1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custDataLst>
              <p:tags r:id="rId1"/>
            </p:custDataLst>
          </p:nvPr>
        </p:nvPicPr>
        <p:blipFill>
          <a:blip r:embed="rId2"/>
          <a:srcRect t="17148" b="7981"/>
          <a:stretch>
            <a:fillRect/>
          </a:stretch>
        </p:blipFill>
        <p:spPr>
          <a:xfrm>
            <a:off x="505460" y="594995"/>
            <a:ext cx="8331835" cy="4537710"/>
          </a:xfrm>
          <a:prstGeom prst="rect">
            <a:avLst/>
          </a:prstGeom>
          <a:noFill/>
          <a:ln w="9525">
            <a:noFill/>
          </a:ln>
        </p:spPr>
      </p:pic>
      <p:sp>
        <p:nvSpPr>
          <p:cNvPr id="6" name="MH_Other_6"/>
          <p:cNvSpPr/>
          <p:nvPr>
            <p:custDataLst>
              <p:tags r:id="rId3"/>
            </p:custDataLst>
          </p:nvPr>
        </p:nvSpPr>
        <p:spPr>
          <a:xfrm>
            <a:off x="723900" y="3733165"/>
            <a:ext cx="2446020" cy="1280160"/>
          </a:xfrm>
          <a:prstGeom prst="roundRect">
            <a:avLst/>
          </a:prstGeom>
          <a:solidFill>
            <a:srgbClr val="0070C0"/>
          </a:solidFill>
          <a:ln w="25400" cap="flat" cmpd="sng" algn="ctr">
            <a:noFill/>
            <a:prstDash val="solid"/>
          </a:ln>
          <a:effectLst>
            <a:innerShdw blurRad="63500" dist="50800" dir="18900000">
              <a:prstClr val="black">
                <a:alpha val="30000"/>
              </a:prstClr>
            </a:innerShdw>
          </a:effectLst>
        </p:spPr>
        <p:txBody>
          <a:bodyPr wrap="none" lIns="0" tIns="0" rIns="0" bIns="0" anchor="ctr"/>
          <a:lstStyle>
            <a:defPPr>
              <a:defRPr lang="zh-CN">
                <a:solidFill>
                  <a:sysClr val="window" lastClr="FFFFFF"/>
                </a:solidFill>
              </a:defRPr>
            </a:defPPr>
            <a:lvl1pPr marL="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1pPr>
            <a:lvl2pPr marL="4572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2pPr>
            <a:lvl3pPr marL="9144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3pPr>
            <a:lvl4pPr marL="13716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4pPr>
            <a:lvl5pPr marL="18288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5pPr>
            <a:lvl6pPr marL="22860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6pPr>
            <a:lvl7pPr marL="27432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7pPr>
            <a:lvl8pPr marL="32004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8pPr>
            <a:lvl9pPr marL="36576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b="1" i="0" u="none" strike="noStrike" kern="1200" cap="none" spc="0" normalizeH="0" baseline="0" noProof="0" dirty="0">
                <a:ln>
                  <a:noFill/>
                </a:ln>
                <a:solidFill>
                  <a:sysClr val="window" lastClr="FFFFFF"/>
                </a:solidFill>
                <a:effectLst/>
                <a:uLnTx/>
                <a:uFillTx/>
                <a:latin typeface="Times New Roman" panose="02020603050405020304" charset="0"/>
                <a:ea typeface="微软雅黑" panose="020B0503020204020204" pitchFamily="34" charset="-122"/>
                <a:cs typeface="Times New Roman" panose="02020603050405020304" charset="0"/>
              </a:rPr>
              <a:t>Kelly was good at ballet,</a:t>
            </a:r>
            <a:endParaRPr kumimoji="0" lang="en-US" altLang="zh-CN" b="1" i="0" u="none" strike="noStrike" kern="1200" cap="none" spc="0" normalizeH="0" baseline="0" noProof="0" dirty="0">
              <a:ln>
                <a:noFill/>
              </a:ln>
              <a:solidFill>
                <a:sysClr val="window" lastClr="FFFFFF"/>
              </a:solidFill>
              <a:effectLst/>
              <a:uLnTx/>
              <a:uFillTx/>
              <a:latin typeface="Times New Roman" panose="02020603050405020304" charset="0"/>
              <a:ea typeface="微软雅黑" panose="020B0503020204020204" pitchFamily="34" charset="-122"/>
              <a:cs typeface="Times New Roman" panose="02020603050405020304"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b="1" i="0" u="none" strike="noStrike" kern="1200" cap="none" spc="0" normalizeH="0" baseline="0" noProof="0" dirty="0">
                <a:ln>
                  <a:noFill/>
                </a:ln>
                <a:solidFill>
                  <a:sysClr val="window" lastClr="FFFFFF"/>
                </a:solidFill>
                <a:effectLst/>
                <a:uLnTx/>
                <a:uFillTx/>
                <a:latin typeface="Times New Roman" panose="02020603050405020304" charset="0"/>
                <a:ea typeface="微软雅黑" panose="020B0503020204020204" pitchFamily="34" charset="-122"/>
                <a:cs typeface="Times New Roman" panose="02020603050405020304" charset="0"/>
              </a:rPr>
              <a:t>but her love for ballet</a:t>
            </a:r>
            <a:endParaRPr kumimoji="0" lang="en-US" altLang="zh-CN" b="1" i="0" u="none" strike="noStrike" kern="1200" cap="none" spc="0" normalizeH="0" baseline="0" noProof="0" dirty="0">
              <a:ln>
                <a:noFill/>
              </a:ln>
              <a:solidFill>
                <a:sysClr val="window" lastClr="FFFFFF"/>
              </a:solidFill>
              <a:effectLst/>
              <a:uLnTx/>
              <a:uFillTx/>
              <a:latin typeface="Times New Roman" panose="02020603050405020304" charset="0"/>
              <a:ea typeface="微软雅黑" panose="020B0503020204020204" pitchFamily="34" charset="-122"/>
              <a:cs typeface="Times New Roman" panose="02020603050405020304"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b="1" i="0" u="none" strike="noStrike" kern="1200" cap="none" spc="0" normalizeH="0" baseline="0" noProof="0" dirty="0">
                <a:ln>
                  <a:noFill/>
                </a:ln>
                <a:solidFill>
                  <a:sysClr val="window" lastClr="FFFFFF"/>
                </a:solidFill>
                <a:effectLst/>
                <a:uLnTx/>
                <a:uFillTx/>
                <a:latin typeface="Times New Roman" panose="02020603050405020304" charset="0"/>
                <a:ea typeface="微软雅黑" panose="020B0503020204020204" pitchFamily="34" charset="-122"/>
                <a:cs typeface="Times New Roman" panose="02020603050405020304" charset="0"/>
              </a:rPr>
              <a:t>had faded away.</a:t>
            </a:r>
            <a:endParaRPr kumimoji="0" lang="en-US" altLang="zh-CN" b="1" i="0" u="none" strike="noStrike" kern="1200" cap="none" spc="0" normalizeH="0" baseline="0" noProof="0" dirty="0">
              <a:ln>
                <a:noFill/>
              </a:ln>
              <a:solidFill>
                <a:sysClr val="window" lastClr="FFFFFF"/>
              </a:solidFill>
              <a:effectLst/>
              <a:uLnTx/>
              <a:uFillTx/>
              <a:latin typeface="Times New Roman" panose="02020603050405020304" charset="0"/>
              <a:ea typeface="微软雅黑" panose="020B0503020204020204" pitchFamily="34" charset="-122"/>
              <a:cs typeface="Times New Roman" panose="02020603050405020304" charset="0"/>
            </a:endParaRPr>
          </a:p>
        </p:txBody>
      </p:sp>
      <p:sp>
        <p:nvSpPr>
          <p:cNvPr id="7" name="MH_Other_6"/>
          <p:cNvSpPr/>
          <p:nvPr>
            <p:custDataLst>
              <p:tags r:id="rId4"/>
            </p:custDataLst>
          </p:nvPr>
        </p:nvSpPr>
        <p:spPr>
          <a:xfrm>
            <a:off x="0" y="4351020"/>
            <a:ext cx="973455" cy="662305"/>
          </a:xfrm>
          <a:prstGeom prst="roundRect">
            <a:avLst/>
          </a:prstGeom>
          <a:solidFill>
            <a:srgbClr val="FFC000">
              <a:lumMod val="40000"/>
              <a:lumOff val="60000"/>
            </a:srgbClr>
          </a:solidFill>
          <a:ln w="25400" cap="flat" cmpd="sng" algn="ctr">
            <a:noFill/>
            <a:prstDash val="solid"/>
          </a:ln>
          <a:effectLst>
            <a:innerShdw blurRad="63500" dist="50800" dir="18900000">
              <a:prstClr val="black">
                <a:alpha val="30000"/>
              </a:prstClr>
            </a:innerShdw>
          </a:effectLst>
        </p:spPr>
        <p:txBody>
          <a:bodyPr wrap="none" lIns="0" tIns="0" rIns="0" bIns="0" anchor="ctr"/>
          <a:lstStyle>
            <a:defPPr>
              <a:defRPr lang="zh-CN">
                <a:solidFill>
                  <a:sysClr val="window" lastClr="FFFFFF"/>
                </a:solidFill>
              </a:defRPr>
            </a:defPPr>
            <a:lvl1pPr marL="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1pPr>
            <a:lvl2pPr marL="4572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2pPr>
            <a:lvl3pPr marL="9144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3pPr>
            <a:lvl4pPr marL="13716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4pPr>
            <a:lvl5pPr marL="18288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5pPr>
            <a:lvl6pPr marL="22860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6pPr>
            <a:lvl7pPr marL="27432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7pPr>
            <a:lvl8pPr marL="32004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8pPr>
            <a:lvl9pPr marL="36576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ysClr val="windowText" lastClr="000000"/>
                </a:solidFill>
                <a:effectLst/>
                <a:uLnTx/>
                <a:uFillTx/>
                <a:latin typeface="Impact" panose="020B0806030902050204" pitchFamily="34" charset="0"/>
                <a:ea typeface="微软雅黑" panose="020B0503020204020204" pitchFamily="34" charset="-122"/>
                <a:cs typeface="+mn-ea"/>
              </a:rPr>
              <a:t>stasis</a:t>
            </a:r>
            <a:endParaRPr kumimoji="0" lang="en-US" altLang="zh-CN" sz="2000" b="0" i="0" u="none" strike="noStrike" kern="1200" cap="none" spc="0" normalizeH="0" baseline="0" noProof="0" dirty="0">
              <a:ln>
                <a:noFill/>
              </a:ln>
              <a:solidFill>
                <a:sysClr val="windowText" lastClr="000000"/>
              </a:solidFill>
              <a:effectLst/>
              <a:uLnTx/>
              <a:uFillTx/>
              <a:latin typeface="Impact" panose="020B0806030902050204" pitchFamily="34" charset="0"/>
              <a:ea typeface="微软雅黑" panose="020B0503020204020204" pitchFamily="34" charset="-122"/>
              <a:cs typeface="+mn-ea"/>
            </a:endParaRPr>
          </a:p>
        </p:txBody>
      </p:sp>
      <p:sp>
        <p:nvSpPr>
          <p:cNvPr id="8" name="MH_Other_6"/>
          <p:cNvSpPr/>
          <p:nvPr>
            <p:custDataLst>
              <p:tags r:id="rId5"/>
            </p:custDataLst>
          </p:nvPr>
        </p:nvSpPr>
        <p:spPr>
          <a:xfrm>
            <a:off x="1574800" y="2196465"/>
            <a:ext cx="1928495" cy="1341755"/>
          </a:xfrm>
          <a:prstGeom prst="roundRect">
            <a:avLst/>
          </a:prstGeom>
          <a:solidFill>
            <a:srgbClr val="70AD47"/>
          </a:solidFill>
          <a:ln w="25400" cap="flat" cmpd="sng" algn="ctr">
            <a:noFill/>
            <a:prstDash val="solid"/>
          </a:ln>
          <a:effectLst>
            <a:innerShdw blurRad="63500" dist="50800" dir="18900000">
              <a:prstClr val="black">
                <a:alpha val="30000"/>
              </a:prstClr>
            </a:innerShdw>
          </a:effectLst>
        </p:spPr>
        <p:txBody>
          <a:bodyPr wrap="none" lIns="0" tIns="0" rIns="0" bIns="0" anchor="ctr"/>
          <a:lstStyle>
            <a:defPPr>
              <a:defRPr lang="zh-CN">
                <a:solidFill>
                  <a:sysClr val="window" lastClr="FFFFFF"/>
                </a:solidFill>
              </a:defRPr>
            </a:defPPr>
            <a:lvl1pPr marL="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1pPr>
            <a:lvl2pPr marL="4572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2pPr>
            <a:lvl3pPr marL="9144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3pPr>
            <a:lvl4pPr marL="13716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4pPr>
            <a:lvl5pPr marL="18288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5pPr>
            <a:lvl6pPr marL="22860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6pPr>
            <a:lvl7pPr marL="27432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7pPr>
            <a:lvl8pPr marL="32004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8pPr>
            <a:lvl9pPr marL="36576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9pPr>
          </a:lstStyle>
          <a:p>
            <a:pPr marR="0" lvl="0" indent="0" algn="l" defTabSz="914400" rtl="0" fontAlgn="auto">
              <a:lnSpc>
                <a:spcPts val="2400"/>
              </a:lnSpc>
              <a:spcBef>
                <a:spcPts val="0"/>
              </a:spcBef>
              <a:spcAft>
                <a:spcPts val="0"/>
              </a:spcAft>
              <a:buClrTx/>
              <a:buSzTx/>
              <a:buFontTx/>
              <a:buNone/>
              <a:defRPr/>
            </a:pPr>
            <a:r>
              <a:rPr kumimoji="0" lang="en-US" altLang="zh-CN" sz="2000" b="1" i="0" u="none" strike="noStrike" kern="1200" cap="none" spc="0" normalizeH="0" baseline="0" noProof="0" dirty="0">
                <a:ln>
                  <a:noFill/>
                </a:ln>
                <a:solidFill>
                  <a:sysClr val="window" lastClr="FFFFFF"/>
                </a:solidFill>
                <a:effectLst/>
                <a:uLnTx/>
                <a:uFillTx/>
                <a:latin typeface="Times New Roman" panose="02020603050405020304" charset="0"/>
                <a:ea typeface="微软雅黑" panose="020B0503020204020204" pitchFamily="34" charset="-122"/>
                <a:cs typeface="Times New Roman" panose="02020603050405020304" charset="0"/>
                <a:sym typeface="微软雅黑" panose="020B0503020204020204" pitchFamily="34" charset="-122"/>
              </a:rPr>
              <a:t>One day she saw</a:t>
            </a:r>
            <a:endParaRPr kumimoji="0" lang="en-US" altLang="zh-CN" sz="2000" b="1" i="0" u="none" strike="noStrike" kern="1200" cap="none" spc="0" normalizeH="0" baseline="0" noProof="0" dirty="0">
              <a:ln>
                <a:noFill/>
              </a:ln>
              <a:solidFill>
                <a:sysClr val="window" lastClr="FFFFFF"/>
              </a:solidFill>
              <a:effectLst/>
              <a:uLnTx/>
              <a:uFillTx/>
              <a:latin typeface="Times New Roman" panose="02020603050405020304" charset="0"/>
              <a:ea typeface="微软雅黑" panose="020B0503020204020204" pitchFamily="34" charset="-122"/>
              <a:cs typeface="Times New Roman" panose="02020603050405020304" charset="0"/>
              <a:sym typeface="微软雅黑" panose="020B0503020204020204" pitchFamily="34" charset="-122"/>
            </a:endParaRPr>
          </a:p>
          <a:p>
            <a:pPr marR="0" lvl="0" indent="0" algn="l" defTabSz="914400" rtl="0" fontAlgn="auto">
              <a:lnSpc>
                <a:spcPts val="2400"/>
              </a:lnSpc>
              <a:spcBef>
                <a:spcPts val="0"/>
              </a:spcBef>
              <a:spcAft>
                <a:spcPts val="0"/>
              </a:spcAft>
              <a:buClrTx/>
              <a:buSzTx/>
              <a:buFontTx/>
              <a:buNone/>
              <a:defRPr/>
            </a:pPr>
            <a:r>
              <a:rPr kumimoji="0" lang="en-US" altLang="zh-CN" sz="2000" b="1" i="0" u="none" strike="noStrike" kern="1200" cap="none" spc="0" normalizeH="0" baseline="0" noProof="0" dirty="0">
                <a:ln>
                  <a:noFill/>
                </a:ln>
                <a:solidFill>
                  <a:sysClr val="window" lastClr="FFFFFF"/>
                </a:solidFill>
                <a:effectLst/>
                <a:uLnTx/>
                <a:uFillTx/>
                <a:latin typeface="Times New Roman" panose="02020603050405020304" charset="0"/>
                <a:ea typeface="微软雅黑" panose="020B0503020204020204" pitchFamily="34" charset="-122"/>
                <a:cs typeface="Times New Roman" panose="02020603050405020304" charset="0"/>
                <a:sym typeface="微软雅黑" panose="020B0503020204020204" pitchFamily="34" charset="-122"/>
              </a:rPr>
              <a:t> </a:t>
            </a:r>
            <a:r>
              <a:rPr kumimoji="0" lang="en-US" altLang="zh-CN" sz="1400" b="1" i="0" u="none" strike="noStrike" kern="1200" cap="none" spc="0" normalizeH="0" baseline="0" noProof="0" dirty="0">
                <a:ln>
                  <a:noFill/>
                </a:ln>
                <a:solidFill>
                  <a:sysClr val="window" lastClr="FFFFFF"/>
                </a:solidFill>
                <a:effectLst/>
                <a:uLnTx/>
                <a:uFillTx/>
                <a:latin typeface="Times New Roman" panose="02020603050405020304" charset="0"/>
                <a:ea typeface="微软雅黑" panose="020B0503020204020204" pitchFamily="34" charset="-122"/>
                <a:cs typeface="Times New Roman" panose="02020603050405020304" charset="0"/>
                <a:sym typeface="微软雅黑" panose="020B0503020204020204" pitchFamily="34" charset="-122"/>
              </a:rPr>
              <a:t>BOXING CLUB </a:t>
            </a:r>
            <a:endParaRPr kumimoji="0" lang="en-US" altLang="zh-CN" sz="1400" b="1" i="0" u="none" strike="noStrike" kern="1200" cap="none" spc="0" normalizeH="0" baseline="0" noProof="0" dirty="0">
              <a:ln>
                <a:noFill/>
              </a:ln>
              <a:solidFill>
                <a:sysClr val="window" lastClr="FFFFFF"/>
              </a:solidFill>
              <a:effectLst/>
              <a:uLnTx/>
              <a:uFillTx/>
              <a:latin typeface="Times New Roman" panose="02020603050405020304" charset="0"/>
              <a:ea typeface="微软雅黑" panose="020B0503020204020204" pitchFamily="34" charset="-122"/>
              <a:cs typeface="Times New Roman" panose="02020603050405020304" charset="0"/>
              <a:sym typeface="微软雅黑" panose="020B0503020204020204" pitchFamily="34" charset="-122"/>
            </a:endParaRPr>
          </a:p>
          <a:p>
            <a:pPr marR="0" lvl="0" indent="0" algn="l" defTabSz="914400" rtl="0" fontAlgn="auto">
              <a:lnSpc>
                <a:spcPts val="2400"/>
              </a:lnSpc>
              <a:spcBef>
                <a:spcPts val="0"/>
              </a:spcBef>
              <a:spcAft>
                <a:spcPts val="0"/>
              </a:spcAft>
              <a:buClrTx/>
              <a:buSzTx/>
              <a:buFontTx/>
              <a:buNone/>
              <a:defRPr/>
            </a:pPr>
            <a:r>
              <a:rPr kumimoji="0" lang="en-US" altLang="zh-CN" sz="1400" b="1" i="0" u="none" strike="noStrike" kern="1200" cap="none" spc="0" normalizeH="0" baseline="0" noProof="0" dirty="0">
                <a:ln>
                  <a:noFill/>
                </a:ln>
                <a:solidFill>
                  <a:sysClr val="window" lastClr="FFFFFF"/>
                </a:solidFill>
                <a:effectLst/>
                <a:uLnTx/>
                <a:uFillTx/>
                <a:latin typeface="Times New Roman" panose="02020603050405020304" charset="0"/>
                <a:ea typeface="微软雅黑" panose="020B0503020204020204" pitchFamily="34" charset="-122"/>
                <a:cs typeface="Times New Roman" panose="02020603050405020304" charset="0"/>
                <a:sym typeface="微软雅黑" panose="020B0503020204020204" pitchFamily="34" charset="-122"/>
              </a:rPr>
              <a:t>TRYOUT</a:t>
            </a:r>
            <a:endParaRPr kumimoji="0" lang="en-US" altLang="zh-CN" sz="1400" b="1" i="0" u="none" strike="noStrike" kern="1200" cap="none" spc="0" normalizeH="0" baseline="0" noProof="0" dirty="0">
              <a:ln>
                <a:noFill/>
              </a:ln>
              <a:solidFill>
                <a:sysClr val="window" lastClr="FFFFFF"/>
              </a:solidFill>
              <a:effectLst/>
              <a:uLnTx/>
              <a:uFillTx/>
              <a:latin typeface="Times New Roman" panose="02020603050405020304" charset="0"/>
              <a:ea typeface="微软雅黑" panose="020B0503020204020204" pitchFamily="34" charset="-122"/>
              <a:cs typeface="Times New Roman" panose="02020603050405020304" charset="0"/>
              <a:sym typeface="微软雅黑" panose="020B0503020204020204" pitchFamily="34" charset="-122"/>
            </a:endParaRPr>
          </a:p>
        </p:txBody>
      </p:sp>
      <p:sp>
        <p:nvSpPr>
          <p:cNvPr id="9" name="MH_Other_6"/>
          <p:cNvSpPr/>
          <p:nvPr>
            <p:custDataLst>
              <p:tags r:id="rId6"/>
            </p:custDataLst>
          </p:nvPr>
        </p:nvSpPr>
        <p:spPr>
          <a:xfrm>
            <a:off x="307281" y="2728381"/>
            <a:ext cx="1267460" cy="708025"/>
          </a:xfrm>
          <a:prstGeom prst="roundRect">
            <a:avLst/>
          </a:prstGeom>
          <a:solidFill>
            <a:srgbClr val="FFC000">
              <a:lumMod val="40000"/>
              <a:lumOff val="60000"/>
            </a:srgbClr>
          </a:solidFill>
          <a:ln w="25400" cap="flat" cmpd="sng" algn="ctr">
            <a:noFill/>
            <a:prstDash val="solid"/>
          </a:ln>
          <a:effectLst>
            <a:innerShdw blurRad="63500" dist="50800" dir="18900000">
              <a:prstClr val="black">
                <a:alpha val="30000"/>
              </a:prstClr>
            </a:innerShdw>
          </a:effectLst>
        </p:spPr>
        <p:txBody>
          <a:bodyPr wrap="none" lIns="0" tIns="0" rIns="0" bIns="0" anchor="ctr"/>
          <a:lstStyle>
            <a:defPPr>
              <a:defRPr lang="zh-CN">
                <a:solidFill>
                  <a:sysClr val="window" lastClr="FFFFFF"/>
                </a:solidFill>
              </a:defRPr>
            </a:defPPr>
            <a:lvl1pPr marL="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1pPr>
            <a:lvl2pPr marL="4572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2pPr>
            <a:lvl3pPr marL="9144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3pPr>
            <a:lvl4pPr marL="13716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4pPr>
            <a:lvl5pPr marL="18288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5pPr>
            <a:lvl6pPr marL="22860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6pPr>
            <a:lvl7pPr marL="27432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7pPr>
            <a:lvl8pPr marL="32004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8pPr>
            <a:lvl9pPr marL="36576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ysClr val="windowText" lastClr="000000"/>
                </a:solidFill>
                <a:effectLst/>
                <a:uLnTx/>
                <a:uFillTx/>
                <a:latin typeface="Impact" panose="020B0806030902050204" pitchFamily="34" charset="0"/>
                <a:ea typeface="微软雅黑" panose="020B0503020204020204" pitchFamily="34" charset="-122"/>
                <a:cs typeface="+mn-ea"/>
              </a:rPr>
              <a:t>trigger</a:t>
            </a:r>
            <a:endParaRPr kumimoji="0" lang="en-US" altLang="zh-CN" sz="2000" b="0" i="0" u="none" strike="noStrike" kern="1200" cap="none" spc="0" normalizeH="0" baseline="0" noProof="0" dirty="0">
              <a:ln>
                <a:noFill/>
              </a:ln>
              <a:solidFill>
                <a:sysClr val="windowText" lastClr="000000"/>
              </a:solidFill>
              <a:effectLst/>
              <a:uLnTx/>
              <a:uFillTx/>
              <a:latin typeface="Impact" panose="020B0806030902050204" pitchFamily="34" charset="0"/>
              <a:ea typeface="微软雅黑" panose="020B0503020204020204" pitchFamily="34" charset="-122"/>
              <a:cs typeface="+mn-ea"/>
            </a:endParaRPr>
          </a:p>
        </p:txBody>
      </p:sp>
      <p:sp>
        <p:nvSpPr>
          <p:cNvPr id="10" name="MH_Other_6"/>
          <p:cNvSpPr/>
          <p:nvPr>
            <p:custDataLst>
              <p:tags r:id="rId7"/>
            </p:custDataLst>
          </p:nvPr>
        </p:nvSpPr>
        <p:spPr>
          <a:xfrm>
            <a:off x="3169285" y="622300"/>
            <a:ext cx="3042285" cy="1452880"/>
          </a:xfrm>
          <a:prstGeom prst="roundRect">
            <a:avLst/>
          </a:prstGeom>
          <a:solidFill>
            <a:srgbClr val="ED7D31">
              <a:lumMod val="75000"/>
            </a:srgbClr>
          </a:solidFill>
          <a:ln w="25400" cap="flat" cmpd="sng" algn="ctr">
            <a:noFill/>
            <a:prstDash val="solid"/>
          </a:ln>
          <a:effectLst>
            <a:innerShdw blurRad="63500" dist="50800" dir="18900000">
              <a:prstClr val="black">
                <a:alpha val="30000"/>
              </a:prstClr>
            </a:innerShdw>
          </a:effectLst>
        </p:spPr>
        <p:txBody>
          <a:bodyPr wrap="none" lIns="0" tIns="0" rIns="0" bIns="0" anchor="ctr"/>
          <a:lstStyle>
            <a:defPPr>
              <a:defRPr lang="zh-CN">
                <a:solidFill>
                  <a:sysClr val="window" lastClr="FFFFFF"/>
                </a:solidFill>
              </a:defRPr>
            </a:defPPr>
            <a:lvl1pPr marL="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1pPr>
            <a:lvl2pPr marL="4572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2pPr>
            <a:lvl3pPr marL="9144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3pPr>
            <a:lvl4pPr marL="13716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4pPr>
            <a:lvl5pPr marL="18288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5pPr>
            <a:lvl6pPr marL="22860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6pPr>
            <a:lvl7pPr marL="27432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7pPr>
            <a:lvl8pPr marL="32004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8pPr>
            <a:lvl9pPr marL="36576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b="1" i="0" u="none" strike="noStrike" kern="1200" cap="none" spc="0" normalizeH="0" baseline="0" noProof="0" dirty="0">
                <a:ln>
                  <a:noFill/>
                </a:ln>
                <a:solidFill>
                  <a:sysClr val="window" lastClr="FFFFFF"/>
                </a:solidFill>
                <a:effectLst/>
                <a:uLnTx/>
                <a:uFillTx/>
                <a:latin typeface="Times New Roman" panose="02020603050405020304" charset="0"/>
                <a:ea typeface="微软雅黑" panose="020B0503020204020204" pitchFamily="34" charset="-122"/>
                <a:cs typeface="Times New Roman" panose="02020603050405020304" charset="0"/>
              </a:rPr>
              <a:t>Kelly told Serana that she</a:t>
            </a:r>
            <a:endParaRPr kumimoji="0" lang="en-US" altLang="zh-CN" b="1" i="0" u="none" strike="noStrike" kern="1200" cap="none" spc="0" normalizeH="0" baseline="0" noProof="0" dirty="0">
              <a:ln>
                <a:noFill/>
              </a:ln>
              <a:solidFill>
                <a:sysClr val="window" lastClr="FFFFFF"/>
              </a:solidFill>
              <a:effectLst/>
              <a:uLnTx/>
              <a:uFillTx/>
              <a:latin typeface="Times New Roman" panose="02020603050405020304" charset="0"/>
              <a:ea typeface="微软雅黑" panose="020B0503020204020204" pitchFamily="34" charset="-122"/>
              <a:cs typeface="Times New Roman" panose="02020603050405020304"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b="1" i="0" u="none" strike="noStrike" kern="1200" cap="none" spc="0" normalizeH="0" baseline="0" noProof="0" dirty="0">
                <a:ln>
                  <a:noFill/>
                </a:ln>
                <a:solidFill>
                  <a:sysClr val="window" lastClr="FFFFFF"/>
                </a:solidFill>
                <a:effectLst/>
                <a:uLnTx/>
                <a:uFillTx/>
                <a:latin typeface="Times New Roman" panose="02020603050405020304" charset="0"/>
                <a:ea typeface="微软雅黑" panose="020B0503020204020204" pitchFamily="34" charset="-122"/>
                <a:cs typeface="Times New Roman" panose="02020603050405020304" charset="0"/>
              </a:rPr>
              <a:t>could stick with her choice</a:t>
            </a:r>
            <a:endParaRPr kumimoji="0" lang="en-US" altLang="zh-CN" b="1" i="0" u="none" strike="noStrike" kern="1200" cap="none" spc="0" normalizeH="0" baseline="0" noProof="0" dirty="0">
              <a:ln>
                <a:noFill/>
              </a:ln>
              <a:solidFill>
                <a:sysClr val="window" lastClr="FFFFFF"/>
              </a:solidFill>
              <a:effectLst/>
              <a:uLnTx/>
              <a:uFillTx/>
              <a:latin typeface="Times New Roman" panose="02020603050405020304" charset="0"/>
              <a:ea typeface="微软雅黑" panose="020B0503020204020204" pitchFamily="34" charset="-122"/>
              <a:cs typeface="Times New Roman" panose="02020603050405020304"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b="1" i="0" u="none" strike="noStrike" kern="1200" cap="none" spc="0" normalizeH="0" baseline="0" noProof="0" dirty="0">
                <a:ln>
                  <a:noFill/>
                </a:ln>
                <a:solidFill>
                  <a:sysClr val="window" lastClr="FFFFFF"/>
                </a:solidFill>
                <a:effectLst/>
                <a:uLnTx/>
                <a:uFillTx/>
                <a:latin typeface="Times New Roman" panose="02020603050405020304" charset="0"/>
                <a:ea typeface="微软雅黑" panose="020B0503020204020204" pitchFamily="34" charset="-122"/>
                <a:cs typeface="Times New Roman" panose="02020603050405020304" charset="0"/>
              </a:rPr>
              <a:t>of boxing </a:t>
            </a:r>
            <a:endParaRPr kumimoji="0" lang="en-US" altLang="zh-CN" b="1" i="0" u="none" strike="noStrike" kern="1200" cap="none" spc="0" normalizeH="0" baseline="0" noProof="0" dirty="0">
              <a:ln>
                <a:noFill/>
              </a:ln>
              <a:solidFill>
                <a:sysClr val="window" lastClr="FFFFFF"/>
              </a:solidFill>
              <a:effectLst/>
              <a:uLnTx/>
              <a:uFillTx/>
              <a:latin typeface="Times New Roman" panose="02020603050405020304" charset="0"/>
              <a:ea typeface="微软雅黑" panose="020B0503020204020204" pitchFamily="34" charset="-122"/>
              <a:cs typeface="Times New Roman" panose="02020603050405020304" charset="0"/>
            </a:endParaRPr>
          </a:p>
        </p:txBody>
      </p:sp>
      <p:sp>
        <p:nvSpPr>
          <p:cNvPr id="11" name="MH_Other_6"/>
          <p:cNvSpPr/>
          <p:nvPr>
            <p:custDataLst>
              <p:tags r:id="rId8"/>
            </p:custDataLst>
          </p:nvPr>
        </p:nvSpPr>
        <p:spPr>
          <a:xfrm>
            <a:off x="3938211" y="-214"/>
            <a:ext cx="1267460" cy="708025"/>
          </a:xfrm>
          <a:prstGeom prst="roundRect">
            <a:avLst/>
          </a:prstGeom>
          <a:solidFill>
            <a:srgbClr val="FFC000">
              <a:lumMod val="40000"/>
              <a:lumOff val="60000"/>
            </a:srgbClr>
          </a:solidFill>
          <a:ln w="25400" cap="flat" cmpd="sng" algn="ctr">
            <a:noFill/>
            <a:prstDash val="solid"/>
          </a:ln>
          <a:effectLst>
            <a:innerShdw blurRad="63500" dist="50800" dir="18900000">
              <a:prstClr val="black">
                <a:alpha val="30000"/>
              </a:prstClr>
            </a:innerShdw>
          </a:effectLst>
        </p:spPr>
        <p:txBody>
          <a:bodyPr wrap="none" lIns="0" tIns="0" rIns="0" bIns="0" anchor="ctr"/>
          <a:lstStyle>
            <a:defPPr>
              <a:defRPr lang="zh-CN">
                <a:solidFill>
                  <a:sysClr val="window" lastClr="FFFFFF"/>
                </a:solidFill>
              </a:defRPr>
            </a:defPPr>
            <a:lvl1pPr marL="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1pPr>
            <a:lvl2pPr marL="4572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2pPr>
            <a:lvl3pPr marL="9144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3pPr>
            <a:lvl4pPr marL="13716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4pPr>
            <a:lvl5pPr marL="18288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5pPr>
            <a:lvl6pPr marL="22860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6pPr>
            <a:lvl7pPr marL="27432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7pPr>
            <a:lvl8pPr marL="32004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8pPr>
            <a:lvl9pPr marL="36576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ysClr val="windowText" lastClr="000000"/>
                </a:solidFill>
                <a:effectLst/>
                <a:uLnTx/>
                <a:uFillTx/>
                <a:latin typeface="Impact" panose="020B0806030902050204" pitchFamily="34" charset="0"/>
                <a:ea typeface="微软雅黑" panose="020B0503020204020204" pitchFamily="34" charset="-122"/>
                <a:cs typeface="+mn-ea"/>
              </a:rPr>
              <a:t>climax</a:t>
            </a:r>
            <a:endParaRPr kumimoji="0" lang="en-US" altLang="zh-CN" sz="2800" b="0" i="0" u="none" strike="noStrike" kern="1200" cap="none" spc="0" normalizeH="0" baseline="0" noProof="0" dirty="0">
              <a:ln>
                <a:noFill/>
              </a:ln>
              <a:solidFill>
                <a:sysClr val="windowText" lastClr="000000"/>
              </a:solidFill>
              <a:effectLst/>
              <a:uLnTx/>
              <a:uFillTx/>
              <a:latin typeface="Impact" panose="020B0806030902050204" pitchFamily="34" charset="0"/>
              <a:ea typeface="微软雅黑" panose="020B0503020204020204" pitchFamily="34" charset="-122"/>
              <a:cs typeface="+mn-ea"/>
            </a:endParaRPr>
          </a:p>
        </p:txBody>
      </p:sp>
      <p:sp>
        <p:nvSpPr>
          <p:cNvPr id="12" name="MH_Other_6"/>
          <p:cNvSpPr/>
          <p:nvPr>
            <p:custDataLst>
              <p:tags r:id="rId9"/>
            </p:custDataLst>
          </p:nvPr>
        </p:nvSpPr>
        <p:spPr>
          <a:xfrm>
            <a:off x="5619115" y="2196465"/>
            <a:ext cx="2084070" cy="1341120"/>
          </a:xfrm>
          <a:prstGeom prst="roundRect">
            <a:avLst/>
          </a:prstGeom>
          <a:solidFill>
            <a:srgbClr val="FFC000"/>
          </a:solidFill>
          <a:ln w="25400" cap="flat" cmpd="sng" algn="ctr">
            <a:noFill/>
            <a:prstDash val="solid"/>
          </a:ln>
          <a:effectLst>
            <a:innerShdw blurRad="63500" dist="50800" dir="18900000">
              <a:prstClr val="black">
                <a:alpha val="30000"/>
              </a:prstClr>
            </a:innerShdw>
          </a:effectLst>
        </p:spPr>
        <p:txBody>
          <a:bodyPr wrap="none" lIns="0" tIns="0" rIns="0" bIns="0" anchor="ctr"/>
          <a:lstStyle>
            <a:defPPr>
              <a:defRPr lang="zh-CN">
                <a:solidFill>
                  <a:sysClr val="window" lastClr="FFFFFF"/>
                </a:solidFill>
              </a:defRPr>
            </a:defPPr>
            <a:lvl1pPr marL="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1pPr>
            <a:lvl2pPr marL="4572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2pPr>
            <a:lvl3pPr marL="9144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3pPr>
            <a:lvl4pPr marL="13716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4pPr>
            <a:lvl5pPr marL="18288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5pPr>
            <a:lvl6pPr marL="22860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6pPr>
            <a:lvl7pPr marL="27432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7pPr>
            <a:lvl8pPr marL="32004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8pPr>
            <a:lvl9pPr marL="36576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b="1" i="0" u="none" strike="noStrike" kern="1200" cap="none" spc="0" normalizeH="0" baseline="0" noProof="0" dirty="0">
                <a:ln>
                  <a:noFill/>
                </a:ln>
                <a:solidFill>
                  <a:sysClr val="window" lastClr="FFFFFF"/>
                </a:solidFill>
                <a:effectLst/>
                <a:uLnTx/>
                <a:uFillTx/>
                <a:latin typeface="Times New Roman" panose="02020603050405020304" charset="0"/>
                <a:ea typeface="微软雅黑" panose="020B0503020204020204" pitchFamily="34" charset="-122"/>
                <a:cs typeface="Times New Roman" panose="02020603050405020304" charset="0"/>
              </a:rPr>
              <a:t>She kept practicing</a:t>
            </a:r>
            <a:endParaRPr kumimoji="0" lang="en-US" altLang="zh-CN" b="1" i="0" u="none" strike="noStrike" kern="1200" cap="none" spc="0" normalizeH="0" baseline="0" noProof="0" dirty="0">
              <a:ln>
                <a:noFill/>
              </a:ln>
              <a:solidFill>
                <a:sysClr val="window" lastClr="FFFFFF"/>
              </a:solidFill>
              <a:effectLst/>
              <a:uLnTx/>
              <a:uFillTx/>
              <a:latin typeface="Times New Roman" panose="02020603050405020304" charset="0"/>
              <a:ea typeface="微软雅黑" panose="020B0503020204020204" pitchFamily="34" charset="-122"/>
              <a:cs typeface="Times New Roman" panose="02020603050405020304"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b="1" i="0" u="none" strike="noStrike" kern="1200" cap="none" spc="0" normalizeH="0" baseline="0" noProof="0" dirty="0">
                <a:ln>
                  <a:noFill/>
                </a:ln>
                <a:solidFill>
                  <a:sysClr val="window" lastClr="FFFFFF"/>
                </a:solidFill>
                <a:effectLst/>
                <a:uLnTx/>
                <a:uFillTx/>
                <a:latin typeface="Times New Roman" panose="02020603050405020304" charset="0"/>
                <a:ea typeface="微软雅黑" panose="020B0503020204020204" pitchFamily="34" charset="-122"/>
                <a:cs typeface="Times New Roman" panose="02020603050405020304" charset="0"/>
              </a:rPr>
              <a:t>for the boxing </a:t>
            </a:r>
            <a:endParaRPr kumimoji="0" lang="en-US" altLang="zh-CN" b="1" i="0" u="none" strike="noStrike" kern="1200" cap="none" spc="0" normalizeH="0" baseline="0" noProof="0" dirty="0">
              <a:ln>
                <a:noFill/>
              </a:ln>
              <a:solidFill>
                <a:sysClr val="window" lastClr="FFFFFF"/>
              </a:solidFill>
              <a:effectLst/>
              <a:uLnTx/>
              <a:uFillTx/>
              <a:latin typeface="Times New Roman" panose="02020603050405020304" charset="0"/>
              <a:ea typeface="微软雅黑" panose="020B0503020204020204" pitchFamily="34" charset="-122"/>
              <a:cs typeface="Times New Roman" panose="02020603050405020304"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b="1" i="0" u="none" strike="noStrike" kern="1200" cap="none" spc="0" normalizeH="0" baseline="0" noProof="0" dirty="0">
                <a:ln>
                  <a:noFill/>
                </a:ln>
                <a:solidFill>
                  <a:sysClr val="window" lastClr="FFFFFF"/>
                </a:solidFill>
                <a:effectLst/>
                <a:uLnTx/>
                <a:uFillTx/>
                <a:latin typeface="Times New Roman" panose="02020603050405020304" charset="0"/>
                <a:ea typeface="微软雅黑" panose="020B0503020204020204" pitchFamily="34" charset="-122"/>
                <a:cs typeface="Times New Roman" panose="02020603050405020304" charset="0"/>
              </a:rPr>
              <a:t>tryout.</a:t>
            </a:r>
            <a:endParaRPr kumimoji="0" lang="en-US" altLang="zh-CN" b="1" i="0" u="none" strike="noStrike" kern="1200" cap="none" spc="0" normalizeH="0" baseline="0" noProof="0" dirty="0">
              <a:ln>
                <a:noFill/>
              </a:ln>
              <a:solidFill>
                <a:sysClr val="window" lastClr="FFFFFF"/>
              </a:solidFill>
              <a:effectLst/>
              <a:uLnTx/>
              <a:uFillTx/>
              <a:latin typeface="Times New Roman" panose="02020603050405020304" charset="0"/>
              <a:ea typeface="微软雅黑" panose="020B0503020204020204" pitchFamily="34" charset="-122"/>
              <a:cs typeface="Times New Roman" panose="02020603050405020304" charset="0"/>
            </a:endParaRPr>
          </a:p>
        </p:txBody>
      </p:sp>
      <p:sp>
        <p:nvSpPr>
          <p:cNvPr id="13" name="MH_Other_6"/>
          <p:cNvSpPr/>
          <p:nvPr>
            <p:custDataLst>
              <p:tags r:id="rId10"/>
            </p:custDataLst>
          </p:nvPr>
        </p:nvSpPr>
        <p:spPr>
          <a:xfrm>
            <a:off x="7703185" y="2404745"/>
            <a:ext cx="1232535" cy="541020"/>
          </a:xfrm>
          <a:prstGeom prst="roundRect">
            <a:avLst/>
          </a:prstGeom>
          <a:solidFill>
            <a:srgbClr val="FFC000">
              <a:lumMod val="40000"/>
              <a:lumOff val="60000"/>
            </a:srgbClr>
          </a:solidFill>
          <a:ln w="25400" cap="flat" cmpd="sng" algn="ctr">
            <a:noFill/>
            <a:prstDash val="solid"/>
          </a:ln>
          <a:effectLst>
            <a:innerShdw blurRad="63500" dist="50800" dir="18900000">
              <a:prstClr val="black">
                <a:alpha val="30000"/>
              </a:prstClr>
            </a:innerShdw>
          </a:effectLst>
        </p:spPr>
        <p:txBody>
          <a:bodyPr wrap="none" lIns="0" tIns="0" rIns="0" bIns="0" anchor="ctr"/>
          <a:lstStyle>
            <a:defPPr>
              <a:defRPr lang="zh-CN">
                <a:solidFill>
                  <a:sysClr val="window" lastClr="FFFFFF"/>
                </a:solidFill>
              </a:defRPr>
            </a:defPPr>
            <a:lvl1pPr marL="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1pPr>
            <a:lvl2pPr marL="4572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2pPr>
            <a:lvl3pPr marL="9144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3pPr>
            <a:lvl4pPr marL="13716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4pPr>
            <a:lvl5pPr marL="18288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5pPr>
            <a:lvl6pPr marL="22860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6pPr>
            <a:lvl7pPr marL="27432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7pPr>
            <a:lvl8pPr marL="32004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8pPr>
            <a:lvl9pPr marL="36576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ysClr val="windowText" lastClr="000000"/>
                </a:solidFill>
                <a:effectLst/>
                <a:uLnTx/>
                <a:uFillTx/>
                <a:latin typeface="Impact" panose="020B0806030902050204" pitchFamily="34" charset="0"/>
                <a:ea typeface="微软雅黑" panose="020B0503020204020204" pitchFamily="34" charset="-122"/>
                <a:cs typeface="+mn-ea"/>
              </a:rPr>
              <a:t>reversal</a:t>
            </a:r>
            <a:endParaRPr kumimoji="0" lang="en-US" altLang="zh-CN" sz="2000" b="0" i="0" u="none" strike="noStrike" kern="1200" cap="none" spc="0" normalizeH="0" baseline="0" noProof="0" dirty="0">
              <a:ln>
                <a:noFill/>
              </a:ln>
              <a:solidFill>
                <a:sysClr val="windowText" lastClr="000000"/>
              </a:solidFill>
              <a:effectLst/>
              <a:uLnTx/>
              <a:uFillTx/>
              <a:latin typeface="Impact" panose="020B0806030902050204" pitchFamily="34" charset="0"/>
              <a:ea typeface="微软雅黑" panose="020B0503020204020204" pitchFamily="34" charset="-122"/>
              <a:cs typeface="+mn-ea"/>
            </a:endParaRPr>
          </a:p>
        </p:txBody>
      </p:sp>
      <p:sp>
        <p:nvSpPr>
          <p:cNvPr id="14" name="MH_Other_6"/>
          <p:cNvSpPr/>
          <p:nvPr>
            <p:custDataLst>
              <p:tags r:id="rId11"/>
            </p:custDataLst>
          </p:nvPr>
        </p:nvSpPr>
        <p:spPr>
          <a:xfrm>
            <a:off x="6304280" y="3741420"/>
            <a:ext cx="2105025" cy="1336675"/>
          </a:xfrm>
          <a:prstGeom prst="roundRect">
            <a:avLst/>
          </a:prstGeom>
          <a:solidFill>
            <a:srgbClr val="FF0000"/>
          </a:solidFill>
          <a:ln w="25400" cap="flat" cmpd="sng" algn="ctr">
            <a:noFill/>
            <a:prstDash val="solid"/>
          </a:ln>
          <a:effectLst>
            <a:innerShdw blurRad="63500" dist="50800" dir="18900000">
              <a:prstClr val="black">
                <a:alpha val="30000"/>
              </a:prstClr>
            </a:innerShdw>
          </a:effectLst>
        </p:spPr>
        <p:txBody>
          <a:bodyPr wrap="none" lIns="0" tIns="0" rIns="0" bIns="0" anchor="ctr"/>
          <a:lstStyle>
            <a:defPPr>
              <a:defRPr lang="zh-CN">
                <a:solidFill>
                  <a:sysClr val="window" lastClr="FFFFFF"/>
                </a:solidFill>
              </a:defRPr>
            </a:defPPr>
            <a:lvl1pPr marL="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1pPr>
            <a:lvl2pPr marL="4572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2pPr>
            <a:lvl3pPr marL="9144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3pPr>
            <a:lvl4pPr marL="13716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4pPr>
            <a:lvl5pPr marL="18288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5pPr>
            <a:lvl6pPr marL="22860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6pPr>
            <a:lvl7pPr marL="27432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7pPr>
            <a:lvl8pPr marL="32004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8pPr>
            <a:lvl9pPr marL="36576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sysClr val="window" lastClr="FFFFFF"/>
                </a:solidFill>
                <a:effectLst/>
                <a:uLnTx/>
                <a:uFillTx/>
                <a:latin typeface="Times New Roman" panose="02020603050405020304" charset="0"/>
                <a:ea typeface="微软雅黑" panose="020B0503020204020204" pitchFamily="34" charset="-122"/>
                <a:cs typeface="Times New Roman" panose="02020603050405020304" charset="0"/>
              </a:rPr>
              <a:t>the resultsof the</a:t>
            </a:r>
            <a:endParaRPr kumimoji="0" lang="en-US" altLang="zh-CN" sz="1600" b="1" i="0" u="none" strike="noStrike" kern="1200" cap="none" spc="0" normalizeH="0" baseline="0" noProof="0" dirty="0">
              <a:ln>
                <a:noFill/>
              </a:ln>
              <a:solidFill>
                <a:sysClr val="window" lastClr="FFFFFF"/>
              </a:solidFill>
              <a:effectLst/>
              <a:uLnTx/>
              <a:uFillTx/>
              <a:latin typeface="Times New Roman" panose="02020603050405020304" charset="0"/>
              <a:ea typeface="微软雅黑" panose="020B0503020204020204" pitchFamily="34" charset="-122"/>
              <a:cs typeface="Times New Roman" panose="02020603050405020304"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sysClr val="window" lastClr="FFFFFF"/>
                </a:solidFill>
                <a:effectLst/>
                <a:uLnTx/>
                <a:uFillTx/>
                <a:latin typeface="Times New Roman" panose="02020603050405020304" charset="0"/>
                <a:ea typeface="微软雅黑" panose="020B0503020204020204" pitchFamily="34" charset="-122"/>
                <a:cs typeface="Times New Roman" panose="02020603050405020304" charset="0"/>
              </a:rPr>
              <a:t> tryout were posted</a:t>
            </a:r>
            <a:endParaRPr kumimoji="0" lang="en-US" altLang="zh-CN" sz="1600" b="1" i="0" u="none" strike="noStrike" kern="1200" cap="none" spc="0" normalizeH="0" baseline="0" noProof="0" dirty="0">
              <a:ln>
                <a:noFill/>
              </a:ln>
              <a:solidFill>
                <a:sysClr val="window" lastClr="FFFFFF"/>
              </a:solidFill>
              <a:effectLst/>
              <a:uLnTx/>
              <a:uFillTx/>
              <a:latin typeface="Times New Roman" panose="02020603050405020304" charset="0"/>
              <a:ea typeface="微软雅黑" panose="020B0503020204020204" pitchFamily="34" charset="-122"/>
              <a:cs typeface="Times New Roman" panose="02020603050405020304" charset="0"/>
            </a:endParaRPr>
          </a:p>
        </p:txBody>
      </p:sp>
      <p:sp>
        <p:nvSpPr>
          <p:cNvPr id="15" name="MH_Other_6"/>
          <p:cNvSpPr/>
          <p:nvPr>
            <p:custDataLst>
              <p:tags r:id="rId12"/>
            </p:custDataLst>
          </p:nvPr>
        </p:nvSpPr>
        <p:spPr>
          <a:xfrm>
            <a:off x="8136255" y="3810000"/>
            <a:ext cx="1007745" cy="541020"/>
          </a:xfrm>
          <a:prstGeom prst="roundRect">
            <a:avLst/>
          </a:prstGeom>
          <a:solidFill>
            <a:srgbClr val="FFC000">
              <a:lumMod val="40000"/>
              <a:lumOff val="60000"/>
            </a:srgbClr>
          </a:solidFill>
          <a:ln w="25400" cap="flat" cmpd="sng" algn="ctr">
            <a:noFill/>
            <a:prstDash val="solid"/>
          </a:ln>
          <a:effectLst>
            <a:innerShdw blurRad="63500" dist="50800" dir="18900000">
              <a:prstClr val="black">
                <a:alpha val="30000"/>
              </a:prstClr>
            </a:innerShdw>
          </a:effectLst>
        </p:spPr>
        <p:txBody>
          <a:bodyPr wrap="none" lIns="0" tIns="0" rIns="0" bIns="0" anchor="ctr"/>
          <a:lstStyle>
            <a:defPPr>
              <a:defRPr lang="zh-CN">
                <a:solidFill>
                  <a:sysClr val="window" lastClr="FFFFFF"/>
                </a:solidFill>
              </a:defRPr>
            </a:defPPr>
            <a:lvl1pPr marL="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1pPr>
            <a:lvl2pPr marL="4572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2pPr>
            <a:lvl3pPr marL="9144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3pPr>
            <a:lvl4pPr marL="13716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4pPr>
            <a:lvl5pPr marL="18288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5pPr>
            <a:lvl6pPr marL="22860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6pPr>
            <a:lvl7pPr marL="27432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7pPr>
            <a:lvl8pPr marL="32004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8pPr>
            <a:lvl9pPr marL="36576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ysClr val="windowText" lastClr="000000"/>
                </a:solidFill>
                <a:effectLst/>
                <a:uLnTx/>
                <a:uFillTx/>
                <a:latin typeface="Impact" panose="020B0806030902050204" pitchFamily="34" charset="0"/>
                <a:ea typeface="微软雅黑" panose="020B0503020204020204" pitchFamily="34" charset="-122"/>
                <a:cs typeface="+mn-ea"/>
              </a:rPr>
              <a:t>resolution</a:t>
            </a:r>
            <a:endParaRPr kumimoji="0" lang="en-US" altLang="zh-CN" sz="1600" b="0" i="0" u="none" strike="noStrike" kern="1200" cap="none" spc="0" normalizeH="0" baseline="0" noProof="0" dirty="0">
              <a:ln>
                <a:noFill/>
              </a:ln>
              <a:solidFill>
                <a:sysClr val="windowText" lastClr="000000"/>
              </a:solidFill>
              <a:effectLst/>
              <a:uLnTx/>
              <a:uFillTx/>
              <a:latin typeface="Impact" panose="020B0806030902050204" pitchFamily="34" charset="0"/>
              <a:ea typeface="微软雅黑" panose="020B0503020204020204" pitchFamily="34" charset="-122"/>
              <a:cs typeface="+mn-ea"/>
            </a:endParaRPr>
          </a:p>
        </p:txBody>
      </p:sp>
      <p:sp>
        <p:nvSpPr>
          <p:cNvPr id="16" name="MH_Other_6"/>
          <p:cNvSpPr/>
          <p:nvPr>
            <p:custDataLst>
              <p:tags r:id="rId13"/>
            </p:custDataLst>
          </p:nvPr>
        </p:nvSpPr>
        <p:spPr>
          <a:xfrm>
            <a:off x="307281" y="165521"/>
            <a:ext cx="1901190" cy="600710"/>
          </a:xfrm>
          <a:prstGeom prst="roundRect">
            <a:avLst/>
          </a:prstGeom>
          <a:solidFill>
            <a:srgbClr val="92D050"/>
          </a:solidFill>
          <a:ln w="25400" cap="flat" cmpd="sng" algn="ctr">
            <a:noFill/>
            <a:prstDash val="solid"/>
          </a:ln>
          <a:effectLst>
            <a:innerShdw blurRad="63500" dist="50800" dir="18900000">
              <a:prstClr val="black">
                <a:alpha val="30000"/>
              </a:prstClr>
            </a:innerShdw>
          </a:effectLst>
        </p:spPr>
        <p:txBody>
          <a:bodyPr wrap="none" lIns="0" tIns="0" rIns="0" bIns="0" anchor="ctr"/>
          <a:lstStyle>
            <a:defPPr>
              <a:defRPr lang="zh-CN">
                <a:solidFill>
                  <a:sysClr val="window" lastClr="FFFFFF"/>
                </a:solidFill>
              </a:defRPr>
            </a:defPPr>
            <a:lvl1pPr marL="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1pPr>
            <a:lvl2pPr marL="4572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2pPr>
            <a:lvl3pPr marL="9144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3pPr>
            <a:lvl4pPr marL="13716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4pPr>
            <a:lvl5pPr marL="18288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5pPr>
            <a:lvl6pPr marL="22860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6pPr>
            <a:lvl7pPr marL="27432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7pPr>
            <a:lvl8pPr marL="32004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8pPr>
            <a:lvl9pPr marL="36576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ysClr val="window" lastClr="FFFFFF"/>
                </a:solidFill>
                <a:effectLst/>
                <a:uLnTx/>
                <a:uFillTx/>
                <a:latin typeface="Impact" panose="020B0806030902050204" pitchFamily="34" charset="0"/>
                <a:ea typeface="微软雅黑" panose="020B0503020204020204" pitchFamily="34" charset="-122"/>
                <a:cs typeface="+mn-ea"/>
              </a:rPr>
              <a:t>故事线</a:t>
            </a:r>
            <a:endParaRPr kumimoji="0" lang="zh-CN" altLang="en-US" sz="2000" b="1" i="0" u="none" strike="noStrike" kern="1200" cap="none" spc="0" normalizeH="0" baseline="0" noProof="0" dirty="0">
              <a:ln>
                <a:noFill/>
              </a:ln>
              <a:solidFill>
                <a:sysClr val="window" lastClr="FFFFFF"/>
              </a:solidFill>
              <a:effectLst/>
              <a:uLnTx/>
              <a:uFillTx/>
              <a:latin typeface="Impact" panose="020B0806030902050204" pitchFamily="34" charset="0"/>
              <a:ea typeface="微软雅黑" panose="020B0503020204020204" pitchFamily="34" charset="-122"/>
              <a:cs typeface="+mn-ea"/>
            </a:endParaRPr>
          </a:p>
        </p:txBody>
      </p:sp>
      <p:pic>
        <p:nvPicPr>
          <p:cNvPr id="2" name="图片 1" descr="图标 图片1"/>
          <p:cNvPicPr>
            <a:picLocks noChangeAspect="1"/>
          </p:cNvPicPr>
          <p:nvPr>
            <p:custDataLst>
              <p:tags r:id="rId14"/>
            </p:custDataLst>
          </p:nvPr>
        </p:nvPicPr>
        <p:blipFill>
          <a:blip r:embed="rId15"/>
          <a:stretch>
            <a:fillRect/>
          </a:stretch>
        </p:blipFill>
        <p:spPr>
          <a:xfrm>
            <a:off x="8026241" y="157163"/>
            <a:ext cx="871061" cy="745331"/>
          </a:xfrm>
          <a:prstGeom prst="rect">
            <a:avLst/>
          </a:prstGeom>
        </p:spPr>
      </p:pic>
    </p:spTree>
    <p:custDataLst>
      <p:tags r:id="rId1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1810" y="766445"/>
            <a:ext cx="7672070" cy="2306955"/>
          </a:xfrm>
          <a:prstGeom prst="rect">
            <a:avLst/>
          </a:prstGeom>
          <a:noFill/>
        </p:spPr>
        <p:txBody>
          <a:bodyPr wrap="square" rtlCol="0" anchor="t">
            <a:spAutoFit/>
          </a:bodyPr>
          <a:p>
            <a:r>
              <a:rPr lang="en-US" altLang="zh-CN" sz="2400" b="1">
                <a:solidFill>
                  <a:srgbClr val="C00000"/>
                </a:solidFill>
                <a:latin typeface="Times New Roman" panose="02020603050405020304" charset="0"/>
                <a:cs typeface="Times New Roman" panose="02020603050405020304" charset="0"/>
                <a:sym typeface="+mn-ea"/>
              </a:rPr>
              <a:t>    Then Kelly began </a:t>
            </a:r>
            <a:r>
              <a:rPr lang="en-US" altLang="zh-CN" sz="2400" b="1">
                <a:solidFill>
                  <a:srgbClr val="C00000"/>
                </a:solidFill>
                <a:highlight>
                  <a:srgbClr val="FFFF00"/>
                </a:highlight>
                <a:latin typeface="Times New Roman" panose="02020603050405020304" charset="0"/>
                <a:cs typeface="Times New Roman" panose="02020603050405020304" charset="0"/>
                <a:sym typeface="+mn-ea"/>
              </a:rPr>
              <a:t>her training</a:t>
            </a:r>
            <a:r>
              <a:rPr lang="en-US" altLang="zh-CN" sz="2400" b="1">
                <a:solidFill>
                  <a:srgbClr val="C00000"/>
                </a:solidFill>
                <a:latin typeface="Times New Roman" panose="02020603050405020304" charset="0"/>
                <a:cs typeface="Times New Roman" panose="02020603050405020304" charset="0"/>
                <a:sym typeface="+mn-ea"/>
              </a:rPr>
              <a:t> for the tryout, </a:t>
            </a:r>
            <a:r>
              <a:rPr lang="en-US" altLang="zh-CN" sz="2400" b="1">
                <a:solidFill>
                  <a:srgbClr val="C00000"/>
                </a:solidFill>
                <a:highlight>
                  <a:srgbClr val="FFFF00"/>
                </a:highlight>
                <a:latin typeface="Times New Roman" panose="02020603050405020304" charset="0"/>
                <a:cs typeface="Times New Roman" panose="02020603050405020304" charset="0"/>
                <a:sym typeface="+mn-ea"/>
              </a:rPr>
              <a:t>keeping it a secret</a:t>
            </a:r>
            <a:r>
              <a:rPr lang="en-US" altLang="zh-CN" sz="2400" b="1">
                <a:solidFill>
                  <a:srgbClr val="C00000"/>
                </a:solidFill>
                <a:latin typeface="Times New Roman" panose="02020603050405020304" charset="0"/>
                <a:cs typeface="Times New Roman" panose="02020603050405020304" charset="0"/>
                <a:sym typeface="+mn-ea"/>
              </a:rPr>
              <a:t> from her mom.</a:t>
            </a:r>
            <a:endParaRPr lang="en-US" altLang="zh-CN" sz="2400" b="1">
              <a:solidFill>
                <a:srgbClr val="C00000"/>
              </a:solidFill>
              <a:latin typeface="Times New Roman" panose="02020603050405020304" charset="0"/>
              <a:cs typeface="Times New Roman" panose="02020603050405020304" charset="0"/>
            </a:endParaRPr>
          </a:p>
          <a:p>
            <a:r>
              <a:rPr lang="en-US" altLang="zh-CN" sz="2400" b="1">
                <a:solidFill>
                  <a:srgbClr val="C00000"/>
                </a:solidFill>
                <a:latin typeface="Times New Roman" panose="02020603050405020304" charset="0"/>
                <a:cs typeface="Times New Roman" panose="02020603050405020304" charset="0"/>
                <a:sym typeface="+mn-ea"/>
              </a:rPr>
              <a:t>  </a:t>
            </a:r>
            <a:endParaRPr lang="en-US" altLang="zh-CN" sz="2400" b="1">
              <a:solidFill>
                <a:srgbClr val="C00000"/>
              </a:solidFill>
              <a:latin typeface="Times New Roman" panose="02020603050405020304" charset="0"/>
              <a:cs typeface="Times New Roman" panose="02020603050405020304" charset="0"/>
              <a:sym typeface="+mn-ea"/>
            </a:endParaRPr>
          </a:p>
          <a:p>
            <a:endParaRPr lang="en-US" altLang="zh-CN" sz="2400" b="1">
              <a:solidFill>
                <a:srgbClr val="C00000"/>
              </a:solidFill>
              <a:latin typeface="Times New Roman" panose="02020603050405020304" charset="0"/>
              <a:cs typeface="Times New Roman" panose="02020603050405020304" charset="0"/>
              <a:sym typeface="+mn-ea"/>
            </a:endParaRPr>
          </a:p>
          <a:p>
            <a:endParaRPr lang="en-US" altLang="zh-CN" sz="2400" b="1">
              <a:solidFill>
                <a:srgbClr val="C00000"/>
              </a:solidFill>
              <a:latin typeface="Times New Roman" panose="02020603050405020304" charset="0"/>
              <a:cs typeface="Times New Roman" panose="02020603050405020304" charset="0"/>
              <a:sym typeface="+mn-ea"/>
            </a:endParaRPr>
          </a:p>
          <a:p>
            <a:r>
              <a:rPr lang="en-US" altLang="zh-CN" sz="2400" b="1">
                <a:solidFill>
                  <a:srgbClr val="C00000"/>
                </a:solidFill>
                <a:latin typeface="Times New Roman" panose="02020603050405020304" charset="0"/>
                <a:cs typeface="Times New Roman" panose="02020603050405020304" charset="0"/>
                <a:sym typeface="+mn-ea"/>
              </a:rPr>
              <a:t>    </a:t>
            </a:r>
            <a:endParaRPr lang="en-US" altLang="zh-CN" sz="2400" b="1">
              <a:solidFill>
                <a:srgbClr val="C00000"/>
              </a:solidFill>
              <a:latin typeface="Times New Roman" panose="02020603050405020304" charset="0"/>
              <a:cs typeface="Times New Roman" panose="02020603050405020304" charset="0"/>
              <a:sym typeface="+mn-ea"/>
            </a:endParaRPr>
          </a:p>
        </p:txBody>
      </p:sp>
      <p:sp>
        <p:nvSpPr>
          <p:cNvPr id="16" name="MH_Other_6"/>
          <p:cNvSpPr/>
          <p:nvPr>
            <p:custDataLst>
              <p:tags r:id="rId1"/>
            </p:custDataLst>
          </p:nvPr>
        </p:nvSpPr>
        <p:spPr>
          <a:xfrm>
            <a:off x="223520" y="165735"/>
            <a:ext cx="6122670" cy="600710"/>
          </a:xfrm>
          <a:prstGeom prst="roundRect">
            <a:avLst/>
          </a:prstGeom>
          <a:solidFill>
            <a:srgbClr val="92D050"/>
          </a:solidFill>
          <a:ln w="25400" cap="flat" cmpd="sng" algn="ctr">
            <a:noFill/>
            <a:prstDash val="solid"/>
          </a:ln>
          <a:effectLst>
            <a:innerShdw blurRad="63500" dist="50800" dir="18900000">
              <a:prstClr val="black">
                <a:alpha val="30000"/>
              </a:prstClr>
            </a:innerShdw>
          </a:effectLst>
        </p:spPr>
        <p:txBody>
          <a:bodyPr wrap="none" lIns="0" tIns="0" rIns="0" bIns="0" anchor="ctr"/>
          <a:lstStyle>
            <a:defPPr>
              <a:defRPr lang="zh-CN">
                <a:solidFill>
                  <a:sysClr val="window" lastClr="FFFFFF"/>
                </a:solidFill>
              </a:defRPr>
            </a:defPPr>
            <a:lvl1pPr marL="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1pPr>
            <a:lvl2pPr marL="4572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2pPr>
            <a:lvl3pPr marL="9144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3pPr>
            <a:lvl4pPr marL="13716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4pPr>
            <a:lvl5pPr marL="18288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5pPr>
            <a:lvl6pPr marL="22860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6pPr>
            <a:lvl7pPr marL="27432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7pPr>
            <a:lvl8pPr marL="32004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8pPr>
            <a:lvl9pPr marL="36576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ysClr val="window" lastClr="FFFFFF"/>
                </a:solidFill>
                <a:effectLst/>
                <a:uLnTx/>
                <a:uFillTx/>
                <a:latin typeface="Impact" panose="020B0806030902050204" pitchFamily="34" charset="0"/>
                <a:ea typeface="微软雅黑" panose="020B0503020204020204" pitchFamily="34" charset="-122"/>
                <a:cs typeface="+mn-ea"/>
              </a:rPr>
              <a:t>首句句子中的新事物（对比前文）助力续写情节构建</a:t>
            </a:r>
            <a:endParaRPr kumimoji="0" lang="zh-CN" altLang="en-US" sz="2000" b="1" i="0" u="none" strike="noStrike" kern="1200" cap="none" spc="0" normalizeH="0" baseline="0" noProof="0" dirty="0">
              <a:ln>
                <a:noFill/>
              </a:ln>
              <a:solidFill>
                <a:sysClr val="window" lastClr="FFFFFF"/>
              </a:solidFill>
              <a:effectLst/>
              <a:uLnTx/>
              <a:uFillTx/>
              <a:latin typeface="Impact" panose="020B0806030902050204" pitchFamily="34" charset="0"/>
              <a:ea typeface="微软雅黑" panose="020B0503020204020204" pitchFamily="34" charset="-122"/>
              <a:cs typeface="+mn-ea"/>
            </a:endParaRPr>
          </a:p>
        </p:txBody>
      </p:sp>
      <p:sp>
        <p:nvSpPr>
          <p:cNvPr id="15" name="文本框 42"/>
          <p:cNvSpPr txBox="1"/>
          <p:nvPr>
            <p:custDataLst>
              <p:tags r:id="rId2"/>
            </p:custDataLst>
          </p:nvPr>
        </p:nvSpPr>
        <p:spPr>
          <a:xfrm>
            <a:off x="626745" y="1773555"/>
            <a:ext cx="8086725" cy="3137535"/>
          </a:xfrm>
          <a:prstGeom prst="rect">
            <a:avLst/>
          </a:prstGeom>
          <a:solidFill>
            <a:sysClr val="window" lastClr="FFFFFF"/>
          </a:solidFill>
          <a:ln w="19050">
            <a:solidFill>
              <a:sysClr val="windowText" lastClr="000000"/>
            </a:solid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FF0000"/>
                </a:solidFill>
                <a:effectLst/>
                <a:uLnTx/>
                <a:uFillTx/>
                <a:latin typeface="Times New Roman" panose="02020603050405020304" charset="0"/>
                <a:ea typeface="楷体" panose="02010609060101010101" charset="-122"/>
                <a:cs typeface="Times New Roman" panose="02020603050405020304" charset="0"/>
              </a:rPr>
              <a:t>1. </a:t>
            </a:r>
            <a:r>
              <a:rPr kumimoji="0" lang="en-US" altLang="zh-CN" sz="2400" b="1" i="0" u="none" strike="noStrike" kern="0" cap="none" spc="0" normalizeH="0" baseline="0" noProof="0" dirty="0">
                <a:ln>
                  <a:noFill/>
                </a:ln>
                <a:solidFill>
                  <a:srgbClr val="FF0000"/>
                </a:solidFill>
                <a:effectLst/>
                <a:highlight>
                  <a:srgbClr val="FFFF00"/>
                </a:highlight>
                <a:uLnTx/>
                <a:uFillTx/>
                <a:latin typeface="Times New Roman" panose="02020603050405020304" charset="0"/>
                <a:ea typeface="楷体" panose="02010609060101010101" charset="-122"/>
                <a:cs typeface="Times New Roman" panose="02020603050405020304" charset="0"/>
              </a:rPr>
              <a:t>Her training</a:t>
            </a:r>
            <a:r>
              <a:rPr kumimoji="0" lang="en-US" altLang="zh-CN" sz="2400" b="1" i="0" u="none" strike="noStrike" kern="0" cap="none" spc="0" normalizeH="0" baseline="0" noProof="0" dirty="0">
                <a:ln>
                  <a:noFill/>
                </a:ln>
                <a:solidFill>
                  <a:srgbClr val="FF0000"/>
                </a:solidFill>
                <a:effectLst/>
                <a:uLnTx/>
                <a:uFillTx/>
                <a:latin typeface="Times New Roman" panose="02020603050405020304" charset="0"/>
                <a:ea typeface="楷体" panose="02010609060101010101" charset="-122"/>
                <a:cs typeface="Times New Roman" panose="02020603050405020304" charset="0"/>
              </a:rPr>
              <a:t> refers to boxing training, that is something new compared to the old life. </a:t>
            </a:r>
            <a:endParaRPr kumimoji="0" lang="en-US" altLang="zh-CN" sz="2400" b="1" i="0" u="none" strike="noStrike" kern="0" cap="none" spc="0" normalizeH="0" baseline="0" noProof="0" dirty="0">
              <a:ln>
                <a:noFill/>
              </a:ln>
              <a:solidFill>
                <a:srgbClr val="FF0000"/>
              </a:solidFill>
              <a:effectLst/>
              <a:uLnTx/>
              <a:uFillTx/>
              <a:latin typeface="Times New Roman" panose="02020603050405020304" charset="0"/>
              <a:ea typeface="楷体" panose="02010609060101010101" charset="-122"/>
              <a:cs typeface="Times New Roman" panose="02020603050405020304" charset="0"/>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FF0000"/>
                </a:solidFill>
                <a:effectLst/>
                <a:uLnTx/>
                <a:uFillTx/>
                <a:latin typeface="Times New Roman" panose="02020603050405020304" charset="0"/>
                <a:ea typeface="楷体" panose="02010609060101010101" charset="-122"/>
                <a:cs typeface="Times New Roman" panose="02020603050405020304" charset="0"/>
              </a:rPr>
              <a:t>   </a:t>
            </a:r>
            <a:r>
              <a:rPr kumimoji="0" lang="en-US" altLang="zh-CN" sz="2400" b="1" i="0" u="none" strike="noStrike" kern="0" cap="none" spc="0" normalizeH="0" baseline="0" noProof="0" dirty="0">
                <a:ln>
                  <a:noFill/>
                </a:ln>
                <a:solidFill>
                  <a:schemeClr val="tx1"/>
                </a:solidFill>
                <a:effectLst/>
                <a:uLnTx/>
                <a:uFillTx/>
                <a:latin typeface="Times New Roman" panose="02020603050405020304" charset="0"/>
                <a:ea typeface="楷体" panose="02010609060101010101" charset="-122"/>
                <a:cs typeface="Times New Roman" panose="02020603050405020304" charset="0"/>
              </a:rPr>
              <a:t>So how did the training go? Would it be enjoyable at the beginning for practising a new sport?</a:t>
            </a:r>
            <a:endParaRPr kumimoji="0" lang="en-US" altLang="zh-CN" sz="2400" b="1" i="0" u="none" strike="noStrike" kern="0" cap="none" spc="0" normalizeH="0" baseline="0" noProof="0" dirty="0">
              <a:ln>
                <a:noFill/>
              </a:ln>
              <a:solidFill>
                <a:schemeClr val="tx1"/>
              </a:solidFill>
              <a:effectLst/>
              <a:uLnTx/>
              <a:uFillTx/>
              <a:latin typeface="Times New Roman" panose="02020603050405020304" charset="0"/>
              <a:ea typeface="楷体" panose="02010609060101010101" charset="-122"/>
              <a:cs typeface="Times New Roman" panose="02020603050405020304" charset="0"/>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FF0000"/>
                </a:solidFill>
                <a:effectLst/>
                <a:uLnTx/>
                <a:uFillTx/>
                <a:latin typeface="Times New Roman" panose="02020603050405020304" charset="0"/>
                <a:ea typeface="楷体" panose="02010609060101010101" charset="-122"/>
                <a:cs typeface="Times New Roman" panose="02020603050405020304" charset="0"/>
              </a:rPr>
              <a:t>2. </a:t>
            </a:r>
            <a:r>
              <a:rPr kumimoji="0" lang="en-US" altLang="zh-CN" sz="2400" b="1" i="0" u="none" strike="noStrike" kern="0" cap="none" spc="0" normalizeH="0" baseline="0" noProof="0" dirty="0">
                <a:ln>
                  <a:noFill/>
                </a:ln>
                <a:solidFill>
                  <a:srgbClr val="FF0000"/>
                </a:solidFill>
                <a:effectLst/>
                <a:highlight>
                  <a:srgbClr val="FFFF00"/>
                </a:highlight>
                <a:uLnTx/>
                <a:uFillTx/>
                <a:latin typeface="Times New Roman" panose="02020603050405020304" charset="0"/>
                <a:ea typeface="楷体" panose="02010609060101010101" charset="-122"/>
                <a:cs typeface="Times New Roman" panose="02020603050405020304" charset="0"/>
              </a:rPr>
              <a:t>Keeping it a secret</a:t>
            </a:r>
            <a:r>
              <a:rPr kumimoji="0" lang="en-US" altLang="zh-CN" sz="2400" b="1" i="0" u="none" strike="noStrike" kern="0" cap="none" spc="0" normalizeH="0" baseline="0" noProof="0" dirty="0">
                <a:ln>
                  <a:noFill/>
                </a:ln>
                <a:solidFill>
                  <a:srgbClr val="FF0000"/>
                </a:solidFill>
                <a:effectLst/>
                <a:uLnTx/>
                <a:uFillTx/>
                <a:latin typeface="Times New Roman" panose="02020603050405020304" charset="0"/>
                <a:ea typeface="楷体" panose="02010609060101010101" charset="-122"/>
                <a:cs typeface="Times New Roman" panose="02020603050405020304" charset="0"/>
              </a:rPr>
              <a:t> means that not letting her mom get to know that she didn’t go to the ballet training.</a:t>
            </a:r>
            <a:endParaRPr kumimoji="0" lang="en-US" altLang="zh-CN" sz="2400" b="1" i="0" u="none" strike="noStrike" kern="0" cap="none" spc="0" normalizeH="0" baseline="0" noProof="0" dirty="0">
              <a:ln>
                <a:noFill/>
              </a:ln>
              <a:solidFill>
                <a:srgbClr val="FF0000"/>
              </a:solidFill>
              <a:effectLst/>
              <a:uLnTx/>
              <a:uFillTx/>
              <a:latin typeface="Times New Roman" panose="02020603050405020304" charset="0"/>
              <a:ea typeface="楷体" panose="02010609060101010101" charset="-122"/>
              <a:cs typeface="Times New Roman" panose="02020603050405020304" charset="0"/>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chemeClr val="tx1"/>
                </a:solidFill>
                <a:effectLst/>
                <a:uLnTx/>
                <a:uFillTx/>
                <a:latin typeface="Times New Roman" panose="02020603050405020304" charset="0"/>
                <a:ea typeface="楷体" panose="02010609060101010101" charset="-122"/>
                <a:cs typeface="Times New Roman" panose="02020603050405020304" charset="0"/>
              </a:rPr>
              <a:t>  How could it work out to hide from her mom?</a:t>
            </a:r>
            <a:endParaRPr kumimoji="0" lang="en-US" altLang="zh-CN" sz="2400" b="1" i="0" u="none" strike="noStrike" kern="0" cap="none" spc="0" normalizeH="0" baseline="0" noProof="0" dirty="0">
              <a:ln>
                <a:noFill/>
              </a:ln>
              <a:solidFill>
                <a:schemeClr val="tx1"/>
              </a:solidFill>
              <a:effectLst/>
              <a:uLnTx/>
              <a:uFillTx/>
              <a:latin typeface="Times New Roman" panose="02020603050405020304" charset="0"/>
              <a:ea typeface="楷体" panose="02010609060101010101" charset="-122"/>
              <a:cs typeface="Times New Roman" panose="02020603050405020304" charset="0"/>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chemeClr val="tx1"/>
                </a:solidFill>
                <a:effectLst/>
                <a:uLnTx/>
                <a:uFillTx/>
                <a:latin typeface="Times New Roman" panose="02020603050405020304" charset="0"/>
                <a:ea typeface="楷体" panose="02010609060101010101" charset="-122"/>
                <a:cs typeface="Times New Roman" panose="02020603050405020304" charset="0"/>
              </a:rPr>
              <a:t>  Would her sister help in this process?</a:t>
            </a:r>
            <a:endParaRPr kumimoji="0" lang="en-US" altLang="zh-CN" sz="2400" b="1" i="0" u="none" strike="noStrike" kern="0" cap="none" spc="0" normalizeH="0" baseline="0" noProof="0" dirty="0">
              <a:ln>
                <a:noFill/>
              </a:ln>
              <a:solidFill>
                <a:schemeClr val="tx1"/>
              </a:solidFill>
              <a:effectLst/>
              <a:uLnTx/>
              <a:uFillTx/>
              <a:latin typeface="Times New Roman" panose="02020603050405020304" charset="0"/>
              <a:ea typeface="楷体" panose="02010609060101010101" charset="-122"/>
              <a:cs typeface="Times New Roman" panose="02020603050405020304" charset="0"/>
            </a:endParaRPr>
          </a:p>
          <a:p>
            <a:pPr marL="0" marR="0" lvl="0" indent="0" defTabSz="914400" eaLnBrk="1" fontAlgn="auto" latinLnBrk="0" hangingPunct="1">
              <a:lnSpc>
                <a:spcPct val="100000"/>
              </a:lnSpc>
              <a:spcBef>
                <a:spcPts val="0"/>
              </a:spcBef>
              <a:spcAft>
                <a:spcPts val="0"/>
              </a:spcAft>
              <a:buClrTx/>
              <a:buSzTx/>
              <a:buFontTx/>
              <a:buNone/>
              <a:defRPr/>
            </a:pPr>
            <a:endParaRPr kumimoji="0" lang="en-US" altLang="zh-CN" sz="2400" b="1" i="0" u="none" strike="noStrike" kern="0" cap="none" spc="0" normalizeH="0" baseline="0" noProof="0" dirty="0">
              <a:ln>
                <a:noFill/>
              </a:ln>
              <a:solidFill>
                <a:schemeClr val="tx1"/>
              </a:solidFill>
              <a:effectLst/>
              <a:uLnTx/>
              <a:uFillTx/>
              <a:latin typeface="Times New Roman" panose="02020603050405020304" charset="0"/>
              <a:ea typeface="楷体" panose="02010609060101010101" charset="-122"/>
              <a:cs typeface="Times New Roman" panose="02020603050405020304" charset="0"/>
            </a:endParaRPr>
          </a:p>
        </p:txBody>
      </p:sp>
      <p:pic>
        <p:nvPicPr>
          <p:cNvPr id="3" name="图片 2" descr="图标 图片1"/>
          <p:cNvPicPr>
            <a:picLocks noChangeAspect="1"/>
          </p:cNvPicPr>
          <p:nvPr>
            <p:custDataLst>
              <p:tags r:id="rId3"/>
            </p:custDataLst>
          </p:nvPr>
        </p:nvPicPr>
        <p:blipFill>
          <a:blip r:embed="rId4"/>
          <a:stretch>
            <a:fillRect/>
          </a:stretch>
        </p:blipFill>
        <p:spPr>
          <a:xfrm>
            <a:off x="8026241" y="157163"/>
            <a:ext cx="871061" cy="745331"/>
          </a:xfrm>
          <a:prstGeom prst="rect">
            <a:avLst/>
          </a:prstGeom>
        </p:spPr>
      </p:pic>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11810" y="854710"/>
            <a:ext cx="8288020" cy="829945"/>
          </a:xfrm>
          <a:prstGeom prst="rect">
            <a:avLst/>
          </a:prstGeom>
          <a:noFill/>
        </p:spPr>
        <p:txBody>
          <a:bodyPr wrap="square" rtlCol="0" anchor="t">
            <a:spAutoFit/>
          </a:bodyPr>
          <a:p>
            <a:r>
              <a:rPr lang="en-US" altLang="zh-CN" sz="2400" b="1">
                <a:solidFill>
                  <a:srgbClr val="C00000"/>
                </a:solidFill>
                <a:latin typeface="Times New Roman" panose="02020603050405020304" charset="0"/>
                <a:cs typeface="Times New Roman" panose="02020603050405020304" charset="0"/>
                <a:sym typeface="+mn-ea"/>
              </a:rPr>
              <a:t>    The following Monday, </a:t>
            </a:r>
            <a:r>
              <a:rPr lang="en-US" altLang="zh-CN" sz="2400" b="1">
                <a:solidFill>
                  <a:srgbClr val="C00000"/>
                </a:solidFill>
                <a:highlight>
                  <a:srgbClr val="FFFF00"/>
                </a:highlight>
                <a:latin typeface="Times New Roman" panose="02020603050405020304" charset="0"/>
                <a:cs typeface="Times New Roman" panose="02020603050405020304" charset="0"/>
                <a:sym typeface="+mn-ea"/>
              </a:rPr>
              <a:t>results of the boxing tryout </a:t>
            </a:r>
            <a:r>
              <a:rPr lang="en-US" altLang="zh-CN" sz="2400" b="1">
                <a:solidFill>
                  <a:srgbClr val="C00000"/>
                </a:solidFill>
                <a:latin typeface="Times New Roman" panose="02020603050405020304" charset="0"/>
                <a:cs typeface="Times New Roman" panose="02020603050405020304" charset="0"/>
                <a:sym typeface="+mn-ea"/>
              </a:rPr>
              <a:t>were posted.</a:t>
            </a:r>
            <a:endParaRPr lang="en-US" altLang="zh-CN" sz="2400" b="1">
              <a:solidFill>
                <a:srgbClr val="C00000"/>
              </a:solidFill>
              <a:latin typeface="Times New Roman" panose="02020603050405020304" charset="0"/>
              <a:cs typeface="Times New Roman" panose="02020603050405020304" charset="0"/>
              <a:sym typeface="+mn-ea"/>
            </a:endParaRPr>
          </a:p>
        </p:txBody>
      </p:sp>
      <p:sp>
        <p:nvSpPr>
          <p:cNvPr id="16" name="MH_Other_6"/>
          <p:cNvSpPr/>
          <p:nvPr>
            <p:custDataLst>
              <p:tags r:id="rId1"/>
            </p:custDataLst>
          </p:nvPr>
        </p:nvSpPr>
        <p:spPr>
          <a:xfrm>
            <a:off x="223520" y="165735"/>
            <a:ext cx="6122670" cy="600710"/>
          </a:xfrm>
          <a:prstGeom prst="roundRect">
            <a:avLst/>
          </a:prstGeom>
          <a:solidFill>
            <a:srgbClr val="92D050"/>
          </a:solidFill>
          <a:ln w="25400" cap="flat" cmpd="sng" algn="ctr">
            <a:noFill/>
            <a:prstDash val="solid"/>
          </a:ln>
          <a:effectLst>
            <a:innerShdw blurRad="63500" dist="50800" dir="18900000">
              <a:prstClr val="black">
                <a:alpha val="30000"/>
              </a:prstClr>
            </a:innerShdw>
          </a:effectLst>
        </p:spPr>
        <p:txBody>
          <a:bodyPr wrap="none" lIns="0" tIns="0" rIns="0" bIns="0" anchor="ctr"/>
          <a:lstStyle>
            <a:defPPr>
              <a:defRPr lang="zh-CN">
                <a:solidFill>
                  <a:sysClr val="window" lastClr="FFFFFF"/>
                </a:solidFill>
              </a:defRPr>
            </a:defPPr>
            <a:lvl1pPr marL="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1pPr>
            <a:lvl2pPr marL="4572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2pPr>
            <a:lvl3pPr marL="9144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3pPr>
            <a:lvl4pPr marL="13716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4pPr>
            <a:lvl5pPr marL="18288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5pPr>
            <a:lvl6pPr marL="22860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6pPr>
            <a:lvl7pPr marL="27432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7pPr>
            <a:lvl8pPr marL="32004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8pPr>
            <a:lvl9pPr marL="3657600" algn="l" defTabSz="914400" rtl="0" eaLnBrk="1" latinLnBrk="0" hangingPunct="1">
              <a:defRPr sz="1800" kern="1200">
                <a:solidFill>
                  <a:sysClr val="window" lastClr="FFFFFF"/>
                </a:solidFill>
                <a:latin typeface="微软雅黑" panose="020B0503020204020204" pitchFamily="34" charset="-122"/>
                <a:ea typeface="微软雅黑" panose="020B0503020204020204" pitchFamily="34" charset="-122"/>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ysClr val="window" lastClr="FFFFFF"/>
                </a:solidFill>
                <a:effectLst/>
                <a:uLnTx/>
                <a:uFillTx/>
                <a:latin typeface="Impact" panose="020B0806030902050204" pitchFamily="34" charset="0"/>
                <a:ea typeface="微软雅黑" panose="020B0503020204020204" pitchFamily="34" charset="-122"/>
                <a:cs typeface="+mn-ea"/>
              </a:rPr>
              <a:t>首句句子中的新事物（对比前文）助力续写情节构建</a:t>
            </a:r>
            <a:endParaRPr kumimoji="0" lang="zh-CN" altLang="en-US" sz="2000" b="1" i="0" u="none" strike="noStrike" kern="1200" cap="none" spc="0" normalizeH="0" baseline="0" noProof="0" dirty="0">
              <a:ln>
                <a:noFill/>
              </a:ln>
              <a:solidFill>
                <a:sysClr val="window" lastClr="FFFFFF"/>
              </a:solidFill>
              <a:effectLst/>
              <a:uLnTx/>
              <a:uFillTx/>
              <a:latin typeface="Impact" panose="020B0806030902050204" pitchFamily="34" charset="0"/>
              <a:ea typeface="微软雅黑" panose="020B0503020204020204" pitchFamily="34" charset="-122"/>
              <a:cs typeface="+mn-ea"/>
            </a:endParaRPr>
          </a:p>
        </p:txBody>
      </p:sp>
      <p:sp>
        <p:nvSpPr>
          <p:cNvPr id="15" name="文本框 42"/>
          <p:cNvSpPr txBox="1"/>
          <p:nvPr>
            <p:custDataLst>
              <p:tags r:id="rId2"/>
            </p:custDataLst>
          </p:nvPr>
        </p:nvSpPr>
        <p:spPr>
          <a:xfrm>
            <a:off x="598170" y="1909445"/>
            <a:ext cx="8201660" cy="2469515"/>
          </a:xfrm>
          <a:prstGeom prst="rect">
            <a:avLst/>
          </a:prstGeom>
          <a:solidFill>
            <a:sysClr val="window" lastClr="FFFFFF"/>
          </a:solidFill>
          <a:ln w="19050">
            <a:solidFill>
              <a:sysClr val="windowText" lastClr="000000"/>
            </a:solid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FF0000"/>
                </a:solidFill>
                <a:effectLst/>
                <a:highlight>
                  <a:srgbClr val="FFFF00"/>
                </a:highlight>
                <a:uLnTx/>
                <a:uFillTx/>
                <a:latin typeface="Times New Roman" panose="02020603050405020304" charset="0"/>
                <a:ea typeface="楷体" panose="02010609060101010101" charset="-122"/>
                <a:cs typeface="Times New Roman" panose="02020603050405020304" charset="0"/>
              </a:rPr>
              <a:t>Results of the boxing tryout</a:t>
            </a:r>
            <a:r>
              <a:rPr kumimoji="0" lang="en-US" altLang="zh-CN" sz="2400" b="1" i="0" u="none" strike="noStrike" kern="0" cap="none" spc="0" normalizeH="0" baseline="0" noProof="0" dirty="0">
                <a:ln>
                  <a:noFill/>
                </a:ln>
                <a:solidFill>
                  <a:srgbClr val="FF0000"/>
                </a:solidFill>
                <a:effectLst/>
                <a:uLnTx/>
                <a:uFillTx/>
                <a:latin typeface="Times New Roman" panose="02020603050405020304" charset="0"/>
                <a:ea typeface="楷体" panose="02010609060101010101" charset="-122"/>
                <a:cs typeface="Times New Roman" panose="02020603050405020304" charset="0"/>
              </a:rPr>
              <a:t> mean whether Kelly would be selected into the club or not. </a:t>
            </a:r>
            <a:endParaRPr kumimoji="0" lang="en-US" altLang="zh-CN" sz="2400" b="1" i="0" u="none" strike="noStrike" kern="0" cap="none" spc="0" normalizeH="0" baseline="0" noProof="0" dirty="0">
              <a:ln>
                <a:noFill/>
              </a:ln>
              <a:solidFill>
                <a:srgbClr val="FF0000"/>
              </a:solidFill>
              <a:effectLst/>
              <a:uLnTx/>
              <a:uFillTx/>
              <a:latin typeface="Times New Roman" panose="02020603050405020304" charset="0"/>
              <a:ea typeface="楷体" panose="02010609060101010101" charset="-122"/>
              <a:cs typeface="Times New Roman" panose="02020603050405020304" charset="0"/>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FF0000"/>
                </a:solidFill>
                <a:effectLst/>
                <a:uLnTx/>
                <a:uFillTx/>
                <a:latin typeface="Times New Roman" panose="02020603050405020304" charset="0"/>
                <a:ea typeface="楷体" panose="02010609060101010101" charset="-122"/>
                <a:cs typeface="Times New Roman" panose="02020603050405020304" charset="0"/>
              </a:rPr>
              <a:t>  What was the result for Kelly? Think.</a:t>
            </a:r>
            <a:endParaRPr kumimoji="0" lang="en-US" altLang="zh-CN" sz="2400" b="1" i="0" u="none" strike="noStrike" kern="0" cap="none" spc="0" normalizeH="0" baseline="0" noProof="0" dirty="0">
              <a:ln>
                <a:noFill/>
              </a:ln>
              <a:solidFill>
                <a:srgbClr val="FF0000"/>
              </a:solidFill>
              <a:effectLst/>
              <a:uLnTx/>
              <a:uFillTx/>
              <a:latin typeface="Times New Roman" panose="02020603050405020304" charset="0"/>
              <a:ea typeface="楷体" panose="02010609060101010101" charset="-122"/>
              <a:cs typeface="Times New Roman" panose="02020603050405020304" charset="0"/>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FF0000"/>
                </a:solidFill>
                <a:effectLst/>
                <a:uLnTx/>
                <a:uFillTx/>
                <a:latin typeface="Times New Roman" panose="02020603050405020304" charset="0"/>
                <a:ea typeface="楷体" panose="02010609060101010101" charset="-122"/>
                <a:cs typeface="Times New Roman" panose="02020603050405020304" charset="0"/>
              </a:rPr>
              <a:t>  If she was not qualified, there would be no problem left.</a:t>
            </a:r>
            <a:endParaRPr kumimoji="0" lang="en-US" altLang="zh-CN" sz="2400" b="1" i="0" u="none" strike="noStrike" kern="0" cap="none" spc="0" normalizeH="0" baseline="0" noProof="0" dirty="0">
              <a:ln>
                <a:noFill/>
              </a:ln>
              <a:solidFill>
                <a:srgbClr val="FF0000"/>
              </a:solidFill>
              <a:effectLst/>
              <a:uLnTx/>
              <a:uFillTx/>
              <a:latin typeface="Times New Roman" panose="02020603050405020304" charset="0"/>
              <a:ea typeface="楷体" panose="02010609060101010101" charset="-122"/>
              <a:cs typeface="Times New Roman" panose="02020603050405020304" charset="0"/>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FF0000"/>
                </a:solidFill>
                <a:effectLst/>
                <a:uLnTx/>
                <a:uFillTx/>
                <a:latin typeface="Times New Roman" panose="02020603050405020304" charset="0"/>
                <a:ea typeface="楷体" panose="02010609060101010101" charset="-122"/>
                <a:cs typeface="Times New Roman" panose="02020603050405020304" charset="0"/>
              </a:rPr>
              <a:t>  If she was selected, then what was the problem?</a:t>
            </a:r>
            <a:endParaRPr kumimoji="0" lang="en-US" altLang="zh-CN" sz="2400" b="1" i="0" u="none" strike="noStrike" kern="0" cap="none" spc="0" normalizeH="0" baseline="0" noProof="0" dirty="0">
              <a:ln>
                <a:noFill/>
              </a:ln>
              <a:solidFill>
                <a:srgbClr val="FF0000"/>
              </a:solidFill>
              <a:effectLst/>
              <a:uLnTx/>
              <a:uFillTx/>
              <a:latin typeface="Times New Roman" panose="02020603050405020304" charset="0"/>
              <a:ea typeface="楷体" panose="02010609060101010101" charset="-122"/>
              <a:cs typeface="Times New Roman" panose="02020603050405020304" charset="0"/>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FF0000"/>
                </a:solidFill>
                <a:effectLst/>
                <a:uLnTx/>
                <a:uFillTx/>
                <a:latin typeface="Times New Roman" panose="02020603050405020304" charset="0"/>
                <a:ea typeface="楷体" panose="02010609060101010101" charset="-122"/>
                <a:cs typeface="Times New Roman" panose="02020603050405020304" charset="0"/>
              </a:rPr>
              <a:t>  How to break the news to her mom?</a:t>
            </a:r>
            <a:endParaRPr kumimoji="0" lang="en-US" altLang="zh-CN" sz="2400" b="1" i="0" u="none" strike="noStrike" kern="0" cap="none" spc="0" normalizeH="0" baseline="0" noProof="0" dirty="0">
              <a:ln>
                <a:noFill/>
              </a:ln>
              <a:solidFill>
                <a:srgbClr val="FF0000"/>
              </a:solidFill>
              <a:effectLst/>
              <a:uLnTx/>
              <a:uFillTx/>
              <a:latin typeface="Times New Roman" panose="02020603050405020304" charset="0"/>
              <a:ea typeface="楷体" panose="02010609060101010101" charset="-122"/>
              <a:cs typeface="Times New Roman" panose="02020603050405020304" charset="0"/>
            </a:endParaRPr>
          </a:p>
        </p:txBody>
      </p:sp>
      <p:pic>
        <p:nvPicPr>
          <p:cNvPr id="3" name="图片 2" descr="图标 图片1"/>
          <p:cNvPicPr>
            <a:picLocks noChangeAspect="1"/>
          </p:cNvPicPr>
          <p:nvPr>
            <p:custDataLst>
              <p:tags r:id="rId3"/>
            </p:custDataLst>
          </p:nvPr>
        </p:nvPicPr>
        <p:blipFill>
          <a:blip r:embed="rId4"/>
          <a:stretch>
            <a:fillRect/>
          </a:stretch>
        </p:blipFill>
        <p:spPr>
          <a:xfrm>
            <a:off x="8026241" y="157163"/>
            <a:ext cx="871061" cy="745331"/>
          </a:xfrm>
          <a:prstGeom prst="rect">
            <a:avLst/>
          </a:prstGeom>
        </p:spPr>
      </p:pic>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Other_6"/>
          <p:cNvSpPr/>
          <p:nvPr>
            <p:custDataLst>
              <p:tags r:id="rId1"/>
            </p:custDataLst>
          </p:nvPr>
        </p:nvSpPr>
        <p:spPr>
          <a:xfrm>
            <a:off x="2821940" y="212090"/>
            <a:ext cx="3093720" cy="552450"/>
          </a:xfrm>
          <a:prstGeom prst="roundRect">
            <a:avLst/>
          </a:prstGeom>
          <a:solidFill>
            <a:srgbClr val="92D050"/>
          </a:solidFill>
          <a:ln w="25400" cap="flat" cmpd="sng" algn="ctr">
            <a:noFill/>
            <a:prstDash val="solid"/>
          </a:ln>
          <a:effectLst>
            <a:innerShdw blurRad="63500" dist="50800" dir="18900000">
              <a:prstClr val="black">
                <a:alpha val="30000"/>
              </a:prstClr>
            </a:innerShdw>
          </a:effectLst>
        </p:spPr>
        <p:txBody>
          <a:bodyPr wrap="none"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200" dirty="0">
                <a:solidFill>
                  <a:sysClr val="window" lastClr="FFFFFF"/>
                </a:solidFill>
                <a:latin typeface="Impact" panose="020B0806030902050204" pitchFamily="34" charset="0"/>
                <a:ea typeface="微软雅黑" panose="020B0503020204020204" pitchFamily="34" charset="-122"/>
              </a:rPr>
              <a:t>解题作答</a:t>
            </a:r>
            <a:endParaRPr kumimoji="0" lang="zh-CN" altLang="en-US" sz="3200" b="0" i="0" u="none" strike="noStrike" kern="1200" cap="none" spc="0" normalizeH="0" baseline="0" noProof="0" dirty="0">
              <a:ln>
                <a:noFill/>
              </a:ln>
              <a:solidFill>
                <a:sysClr val="window" lastClr="FFFFFF"/>
              </a:solidFill>
              <a:effectLst/>
              <a:uLnTx/>
              <a:uFillTx/>
              <a:latin typeface="Impact" panose="020B0806030902050204" pitchFamily="34" charset="0"/>
              <a:ea typeface="微软雅黑" panose="020B0503020204020204" pitchFamily="34" charset="-122"/>
              <a:cs typeface="+mn-cs"/>
            </a:endParaRPr>
          </a:p>
        </p:txBody>
      </p:sp>
      <p:cxnSp>
        <p:nvCxnSpPr>
          <p:cNvPr id="3" name="直接箭头连接符 2"/>
          <p:cNvCxnSpPr/>
          <p:nvPr>
            <p:custDataLst>
              <p:tags r:id="rId2"/>
            </p:custDataLst>
          </p:nvPr>
        </p:nvCxnSpPr>
        <p:spPr>
          <a:xfrm flipH="1">
            <a:off x="1593965" y="857250"/>
            <a:ext cx="1460500" cy="1308735"/>
          </a:xfrm>
          <a:prstGeom prst="straightConnector1">
            <a:avLst/>
          </a:prstGeom>
          <a:noFill/>
          <a:ln w="57150" cap="flat" cmpd="sng" algn="ctr">
            <a:solidFill>
              <a:srgbClr val="C00000"/>
            </a:solidFill>
            <a:prstDash val="solid"/>
            <a:miter lim="800000"/>
            <a:tailEnd type="arrow"/>
          </a:ln>
          <a:effectLst/>
        </p:spPr>
      </p:cxnSp>
      <p:cxnSp>
        <p:nvCxnSpPr>
          <p:cNvPr id="6" name="直接箭头连接符 5"/>
          <p:cNvCxnSpPr>
            <a:endCxn id="9" idx="0"/>
          </p:cNvCxnSpPr>
          <p:nvPr>
            <p:custDataLst>
              <p:tags r:id="rId3"/>
            </p:custDataLst>
          </p:nvPr>
        </p:nvCxnSpPr>
        <p:spPr>
          <a:xfrm flipH="1">
            <a:off x="3689460" y="841453"/>
            <a:ext cx="519430" cy="1417320"/>
          </a:xfrm>
          <a:prstGeom prst="straightConnector1">
            <a:avLst/>
          </a:prstGeom>
          <a:noFill/>
          <a:ln w="57150" cap="flat" cmpd="sng" algn="ctr">
            <a:solidFill>
              <a:srgbClr val="C00000"/>
            </a:solidFill>
            <a:prstDash val="solid"/>
            <a:miter lim="800000"/>
            <a:tailEnd type="arrow"/>
          </a:ln>
          <a:effectLst/>
        </p:spPr>
      </p:cxnSp>
      <p:cxnSp>
        <p:nvCxnSpPr>
          <p:cNvPr id="7" name="直接箭头连接符 6"/>
          <p:cNvCxnSpPr/>
          <p:nvPr>
            <p:custDataLst>
              <p:tags r:id="rId4"/>
            </p:custDataLst>
          </p:nvPr>
        </p:nvCxnSpPr>
        <p:spPr>
          <a:xfrm>
            <a:off x="5930264" y="841164"/>
            <a:ext cx="1128395" cy="1212850"/>
          </a:xfrm>
          <a:prstGeom prst="straightConnector1">
            <a:avLst/>
          </a:prstGeom>
          <a:noFill/>
          <a:ln w="57150" cap="flat" cmpd="sng" algn="ctr">
            <a:solidFill>
              <a:srgbClr val="C00000"/>
            </a:solidFill>
            <a:prstDash val="solid"/>
            <a:miter lim="800000"/>
            <a:tailEnd type="arrow"/>
          </a:ln>
          <a:effectLst/>
        </p:spPr>
      </p:cxnSp>
      <p:sp>
        <p:nvSpPr>
          <p:cNvPr id="8" name="文本框 21"/>
          <p:cNvSpPr txBox="1"/>
          <p:nvPr>
            <p:custDataLst>
              <p:tags r:id="rId5"/>
            </p:custDataLst>
          </p:nvPr>
        </p:nvSpPr>
        <p:spPr>
          <a:xfrm>
            <a:off x="61595" y="2266950"/>
            <a:ext cx="1617980" cy="1502410"/>
          </a:xfrm>
          <a:prstGeom prst="rect">
            <a:avLst/>
          </a:prstGeom>
          <a:solidFill>
            <a:sysClr val="window" lastClr="FFFFFF"/>
          </a:solidFill>
          <a:ln w="19050">
            <a:solidFill>
              <a:sysClr val="windowText" lastClr="000000"/>
            </a:solid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ts val="334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FF0000"/>
                </a:solidFill>
                <a:effectLst/>
                <a:uLnTx/>
                <a:uFillTx/>
                <a:latin typeface="Times New Roman" panose="02020603050405020304" charset="0"/>
                <a:ea typeface="楷体" panose="02010609060101010101" charset="-122"/>
                <a:cs typeface="Times New Roman" panose="02020603050405020304" charset="0"/>
              </a:rPr>
              <a:t> </a:t>
            </a:r>
            <a:r>
              <a:rPr kumimoji="0" lang="zh-CN" altLang="en-US" sz="2400" b="1" i="0" u="none" strike="noStrike" kern="0" cap="none" spc="0" normalizeH="0" baseline="0" noProof="0" dirty="0">
                <a:ln>
                  <a:noFill/>
                </a:ln>
                <a:effectLst/>
                <a:uLnTx/>
                <a:uFillTx/>
                <a:latin typeface="Times New Roman" panose="02020603050405020304" charset="0"/>
                <a:ea typeface="楷体" panose="02010609060101010101" charset="-122"/>
                <a:cs typeface="Times New Roman" panose="02020603050405020304" charset="0"/>
              </a:rPr>
              <a:t>主题：学会遵从内心的抉择。</a:t>
            </a:r>
            <a:endParaRPr kumimoji="0" lang="zh-CN" altLang="en-US" sz="2400" b="1" i="0" u="none" strike="noStrike" kern="0" cap="none" spc="0" normalizeH="0" baseline="0" noProof="0" dirty="0">
              <a:ln>
                <a:noFill/>
              </a:ln>
              <a:effectLst/>
              <a:uLnTx/>
              <a:uFillTx/>
              <a:latin typeface="Times New Roman" panose="02020603050405020304" charset="0"/>
              <a:ea typeface="楷体" panose="02010609060101010101" charset="-122"/>
              <a:cs typeface="Times New Roman" panose="02020603050405020304" charset="0"/>
            </a:endParaRPr>
          </a:p>
        </p:txBody>
      </p:sp>
      <p:sp>
        <p:nvSpPr>
          <p:cNvPr id="9" name="文本框 10"/>
          <p:cNvSpPr txBox="1"/>
          <p:nvPr>
            <p:custDataLst>
              <p:tags r:id="rId6"/>
            </p:custDataLst>
          </p:nvPr>
        </p:nvSpPr>
        <p:spPr>
          <a:xfrm>
            <a:off x="2080895" y="2258695"/>
            <a:ext cx="3216275" cy="1701800"/>
          </a:xfrm>
          <a:prstGeom prst="rect">
            <a:avLst/>
          </a:prstGeom>
          <a:solidFill>
            <a:sysClr val="window" lastClr="FFFFFF"/>
          </a:solidFill>
          <a:ln w="19050">
            <a:solidFill>
              <a:sysClr val="windowText" lastClr="000000"/>
            </a:solid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ts val="334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FF0000"/>
                </a:solidFill>
                <a:effectLst/>
                <a:uLnTx/>
                <a:uFillTx/>
                <a:latin typeface="Times New Roman" panose="02020603050405020304" charset="0"/>
                <a:ea typeface="楷体" panose="02010609060101010101" charset="-122"/>
                <a:cs typeface="Times New Roman" panose="02020603050405020304" charset="0"/>
              </a:rPr>
              <a:t> </a:t>
            </a:r>
            <a:r>
              <a:rPr kumimoji="0" lang="zh-CN" altLang="en-US" sz="2400" b="1" i="0" u="none" strike="noStrike" kern="0" cap="none" spc="0" normalizeH="0" baseline="0" noProof="0" dirty="0">
                <a:ln>
                  <a:noFill/>
                </a:ln>
                <a:effectLst/>
                <a:uLnTx/>
                <a:uFillTx/>
                <a:latin typeface="Times New Roman" panose="02020603050405020304" charset="0"/>
                <a:ea typeface="楷体" panose="02010609060101010101" charset="-122"/>
                <a:cs typeface="Times New Roman" panose="02020603050405020304" charset="0"/>
              </a:rPr>
              <a:t>情节安排</a:t>
            </a:r>
            <a:r>
              <a:rPr lang="zh-CN" altLang="en-US" sz="2400" b="1" kern="0" dirty="0">
                <a:latin typeface="Times New Roman" panose="02020603050405020304" charset="0"/>
                <a:ea typeface="楷体" panose="02010609060101010101" charset="-122"/>
                <a:cs typeface="Times New Roman" panose="02020603050405020304" charset="0"/>
              </a:rPr>
              <a:t>续写</a:t>
            </a:r>
            <a:r>
              <a:rPr kumimoji="0" lang="zh-CN" altLang="en-US" sz="2400" b="1" i="0" u="none" strike="noStrike" kern="0" cap="none" spc="0" normalizeH="0" baseline="0" noProof="0" dirty="0">
                <a:ln>
                  <a:noFill/>
                </a:ln>
                <a:effectLst/>
                <a:uLnTx/>
                <a:uFillTx/>
                <a:latin typeface="Times New Roman" panose="02020603050405020304" charset="0"/>
                <a:ea typeface="楷体" panose="02010609060101010101" charset="-122"/>
                <a:cs typeface="Times New Roman" panose="02020603050405020304" charset="0"/>
              </a:rPr>
              <a:t>第一段：如何训练，如何瞒过妈妈。</a:t>
            </a:r>
            <a:endParaRPr kumimoji="0" lang="zh-CN" altLang="en-US" sz="2400" b="1" i="0" u="none" strike="noStrike" kern="0" cap="none" spc="0" normalizeH="0" baseline="0" noProof="0" dirty="0">
              <a:ln>
                <a:noFill/>
              </a:ln>
              <a:effectLst/>
              <a:uLnTx/>
              <a:uFillTx/>
              <a:latin typeface="Times New Roman" panose="02020603050405020304" charset="0"/>
              <a:ea typeface="楷体" panose="02010609060101010101" charset="-122"/>
              <a:cs typeface="Times New Roman" panose="02020603050405020304" charset="0"/>
            </a:endParaRPr>
          </a:p>
        </p:txBody>
      </p:sp>
      <p:sp>
        <p:nvSpPr>
          <p:cNvPr id="10" name="文本框 11"/>
          <p:cNvSpPr txBox="1"/>
          <p:nvPr>
            <p:custDataLst>
              <p:tags r:id="rId7"/>
            </p:custDataLst>
          </p:nvPr>
        </p:nvSpPr>
        <p:spPr>
          <a:xfrm>
            <a:off x="5546725" y="2166620"/>
            <a:ext cx="3401060" cy="1794510"/>
          </a:xfrm>
          <a:prstGeom prst="rect">
            <a:avLst/>
          </a:prstGeom>
          <a:solidFill>
            <a:sysClr val="window" lastClr="FFFFFF"/>
          </a:solidFill>
          <a:ln w="19050">
            <a:solidFill>
              <a:sysClr val="windowText" lastClr="000000"/>
            </a:solidFill>
          </a:ln>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ts val="3340"/>
              </a:lnSpc>
              <a:spcBef>
                <a:spcPts val="0"/>
              </a:spcBef>
              <a:spcAft>
                <a:spcPts val="0"/>
              </a:spcAft>
              <a:buClrTx/>
              <a:buSzTx/>
              <a:buFontTx/>
              <a:buNone/>
              <a:defRPr/>
            </a:pPr>
            <a:r>
              <a:rPr kumimoji="0" lang="zh-CN" altLang="en-US" sz="2400" b="1" i="0" u="none" strike="noStrike" kern="0" cap="none" spc="0" normalizeH="0" baseline="0" noProof="0" dirty="0">
                <a:ln>
                  <a:noFill/>
                </a:ln>
                <a:effectLst/>
                <a:uLnTx/>
                <a:uFillTx/>
                <a:latin typeface="Times New Roman" panose="02020603050405020304" charset="0"/>
                <a:ea typeface="楷体" panose="02010609060101010101" charset="-122"/>
                <a:cs typeface="Times New Roman" panose="02020603050405020304" charset="0"/>
              </a:rPr>
              <a:t>情节安排续写第二段：</a:t>
            </a:r>
            <a:endParaRPr kumimoji="0" lang="zh-CN" altLang="en-US" sz="2400" b="1" i="0" u="none" strike="noStrike" kern="0" cap="none" spc="0" normalizeH="0" baseline="0" noProof="0" dirty="0">
              <a:ln>
                <a:noFill/>
              </a:ln>
              <a:effectLst/>
              <a:uLnTx/>
              <a:uFillTx/>
              <a:latin typeface="Times New Roman" panose="02020603050405020304" charset="0"/>
              <a:ea typeface="楷体" panose="02010609060101010101" charset="-122"/>
              <a:cs typeface="Times New Roman" panose="02020603050405020304" charset="0"/>
            </a:endParaRPr>
          </a:p>
          <a:p>
            <a:pPr marL="0" marR="0" lvl="0" indent="0" defTabSz="914400" eaLnBrk="1" fontAlgn="auto" latinLnBrk="0" hangingPunct="1">
              <a:lnSpc>
                <a:spcPts val="3340"/>
              </a:lnSpc>
              <a:spcBef>
                <a:spcPts val="0"/>
              </a:spcBef>
              <a:spcAft>
                <a:spcPts val="0"/>
              </a:spcAft>
              <a:buClrTx/>
              <a:buSzTx/>
              <a:buFontTx/>
              <a:buNone/>
              <a:defRPr/>
            </a:pPr>
            <a:r>
              <a:rPr kumimoji="0" lang="zh-CN" altLang="en-US" sz="2400" b="1" i="0" u="none" strike="noStrike" kern="0" cap="none" spc="0" normalizeH="0" baseline="0" noProof="0" dirty="0">
                <a:ln>
                  <a:noFill/>
                </a:ln>
                <a:effectLst/>
                <a:uLnTx/>
                <a:uFillTx/>
                <a:latin typeface="Times New Roman" panose="02020603050405020304" charset="0"/>
                <a:ea typeface="楷体" panose="02010609060101010101" charset="-122"/>
                <a:cs typeface="Times New Roman" panose="02020603050405020304" charset="0"/>
              </a:rPr>
              <a:t>交代结果，如何向妈妈说出心之所向，获得支持。</a:t>
            </a:r>
            <a:endParaRPr kumimoji="0" lang="zh-CN" altLang="en-US" sz="2400" b="1" i="0" u="none" strike="noStrike" kern="0" cap="none" spc="0" normalizeH="0" baseline="0" noProof="0" dirty="0">
              <a:ln>
                <a:noFill/>
              </a:ln>
              <a:effectLst/>
              <a:uLnTx/>
              <a:uFillTx/>
              <a:latin typeface="Times New Roman" panose="02020603050405020304" charset="0"/>
              <a:ea typeface="楷体" panose="02010609060101010101" charset="-122"/>
              <a:cs typeface="Times New Roman" panose="02020603050405020304" charset="0"/>
            </a:endParaRPr>
          </a:p>
        </p:txBody>
      </p:sp>
      <p:pic>
        <p:nvPicPr>
          <p:cNvPr id="4" name="图片 3" descr="图标 图片1"/>
          <p:cNvPicPr>
            <a:picLocks noChangeAspect="1"/>
          </p:cNvPicPr>
          <p:nvPr>
            <p:custDataLst>
              <p:tags r:id="rId8"/>
            </p:custDataLst>
          </p:nvPr>
        </p:nvPicPr>
        <p:blipFill>
          <a:blip r:embed="rId9"/>
          <a:stretch>
            <a:fillRect/>
          </a:stretch>
        </p:blipFill>
        <p:spPr>
          <a:xfrm>
            <a:off x="8026241" y="157163"/>
            <a:ext cx="871061" cy="745331"/>
          </a:xfrm>
          <a:prstGeom prst="rect">
            <a:avLst/>
          </a:prstGeom>
        </p:spPr>
      </p:pic>
    </p:spTree>
    <p:custDataLst>
      <p:tags r:id="rId10"/>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UNIT_PLACING_PICTURE_USER_VIEWPORT" val="{&quot;height&quot;:8100,&quot;width&quot;:8100}"/>
  <p:tag name="KSO_WM_BEAUTIFY_FLAG" val=""/>
</p:tagLst>
</file>

<file path=ppt/tags/tag10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UNIT_PLACING_PICTURE_USER_VIEWPORT" val="{&quot;height&quot;:8100,&quot;width&quot;:8100}"/>
  <p:tag name="KSO_WM_BEAUTIFY_FLAG" val=""/>
</p:tagLst>
</file>

<file path=ppt/tags/tag12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33.xml><?xml version="1.0" encoding="utf-8"?>
<p:tagLst xmlns:p="http://schemas.openxmlformats.org/presentationml/2006/main">
  <p:tag name="KSO_WPP_MARK_KEY" val="96e4c782-487b-409f-8a47-884442738cec"/>
  <p:tag name="COMMONDATA" val="eyJoZGlkIjoiNDA3NDU0NzJiYzAzNjhkZmVjNzBkOWVhNjJlNWZmNGQifQ=="/>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7.xml><?xml version="1.0" encoding="utf-8"?>
<p:tagLst xmlns:p="http://schemas.openxmlformats.org/presentationml/2006/main">
  <p:tag name="KSO_WM_UNIT_PLACING_PICTURE_USER_VIEWPORT" val="{&quot;height&quot;:8100,&quot;width&quot;:8100}"/>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wm#"/>
  <p:tag name="KSO_WM_TEMPLATE_CATEGORY" val="custom"/>
  <p:tag name="KSO_WM_TEMPLATE_INDEX" val="20205081"/>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PLACING_PICTURE_USER_VIEWPORT" val="{&quot;height&quot;:8100,&quot;width&quot;:8100}"/>
  <p:tag name="KSO_WM_BEAUTIFY_FLAG" val=""/>
</p:tagLst>
</file>

<file path=ppt/tags/tag9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第一PPT，www.1ppt.com">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stihjlpu">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8691</Words>
  <Application>WPS 演示</Application>
  <PresentationFormat>全屏显示(16:9)</PresentationFormat>
  <Paragraphs>204</Paragraphs>
  <Slides>22</Slides>
  <Notes>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22</vt:i4>
      </vt:variant>
    </vt:vector>
  </HeadingPairs>
  <TitlesOfParts>
    <vt:vector size="38" baseType="lpstr">
      <vt:lpstr>Arial</vt:lpstr>
      <vt:lpstr>宋体</vt:lpstr>
      <vt:lpstr>Wingdings</vt:lpstr>
      <vt:lpstr>微软雅黑</vt:lpstr>
      <vt:lpstr>Wingdings</vt:lpstr>
      <vt:lpstr>Helvetica</vt:lpstr>
      <vt:lpstr>方正正准黑简体</vt:lpstr>
      <vt:lpstr>黑体</vt:lpstr>
      <vt:lpstr>Times New Roman</vt:lpstr>
      <vt:lpstr>Impact</vt:lpstr>
      <vt:lpstr>Calibri</vt:lpstr>
      <vt:lpstr>楷体</vt:lpstr>
      <vt:lpstr>Arial Unicode MS</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彩色时尚</dc:title>
  <dc:creator>第一PPT</dc:creator>
  <cp:keywords>www.1ppt.com</cp:keywords>
  <dc:description>www.1ppt.com</dc:description>
  <cp:lastModifiedBy>Kelly</cp:lastModifiedBy>
  <cp:revision>163</cp:revision>
  <dcterms:created xsi:type="dcterms:W3CDTF">2019-06-19T02:08:00Z</dcterms:created>
  <dcterms:modified xsi:type="dcterms:W3CDTF">2023-05-01T13:42:29Z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FAE8FA14C3ED4C3FA35204BF073820C8_13</vt:lpwstr>
  </property>
</Properties>
</file>