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9"/>
  </p:notesMasterIdLst>
  <p:sldIdLst>
    <p:sldId id="257" r:id="rId3"/>
    <p:sldId id="258" r:id="rId4"/>
    <p:sldId id="259" r:id="rId5"/>
    <p:sldId id="260" r:id="rId6"/>
    <p:sldId id="261" r:id="rId7"/>
    <p:sldId id="262" r:id="rId8"/>
    <p:sldId id="263" r:id="rId10"/>
    <p:sldId id="264" r:id="rId11"/>
    <p:sldId id="265" r:id="rId12"/>
    <p:sldId id="273" r:id="rId13"/>
    <p:sldId id="266" r:id="rId14"/>
    <p:sldId id="267" r:id="rId15"/>
    <p:sldId id="268" r:id="rId16"/>
    <p:sldId id="269" r:id="rId17"/>
    <p:sldId id="270" r:id="rId18"/>
    <p:sldId id="271" r:id="rId19"/>
    <p:sldId id="272" r:id="rId20"/>
    <p:sldId id="275" r:id="rId21"/>
    <p:sldId id="276" r:id="rId22"/>
    <p:sldId id="277" r:id="rId23"/>
    <p:sldId id="278" r:id="rId24"/>
    <p:sldId id="279" r:id="rId25"/>
    <p:sldId id="280" r:id="rId26"/>
    <p:sldId id="281" r:id="rId27"/>
    <p:sldId id="282" r:id="rId28"/>
    <p:sldId id="325" r:id="rId29"/>
    <p:sldId id="324" r:id="rId30"/>
    <p:sldId id="326" r:id="rId31"/>
    <p:sldId id="283"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 id="297" r:id="rId45"/>
    <p:sldId id="298" r:id="rId46"/>
    <p:sldId id="299" r:id="rId47"/>
    <p:sldId id="300" r:id="rId48"/>
    <p:sldId id="301" r:id="rId49"/>
    <p:sldId id="302" r:id="rId50"/>
    <p:sldId id="303" r:id="rId51"/>
    <p:sldId id="304" r:id="rId52"/>
    <p:sldId id="305" r:id="rId53"/>
    <p:sldId id="306" r:id="rId54"/>
    <p:sldId id="307" r:id="rId55"/>
    <p:sldId id="308" r:id="rId56"/>
    <p:sldId id="309" r:id="rId57"/>
    <p:sldId id="310" r:id="rId58"/>
    <p:sldId id="311" r:id="rId59"/>
    <p:sldId id="312" r:id="rId60"/>
    <p:sldId id="313" r:id="rId61"/>
    <p:sldId id="314" r:id="rId62"/>
    <p:sldId id="315" r:id="rId63"/>
    <p:sldId id="319" r:id="rId64"/>
    <p:sldId id="316" r:id="rId65"/>
    <p:sldId id="318" r:id="rId66"/>
  </p:sldIdLst>
  <p:sldSz cx="12192000" cy="6858000"/>
  <p:notesSz cx="6858000" cy="9144000"/>
  <p:custDataLst>
    <p:tags r:id="rId70"/>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9" d="100"/>
          <a:sy n="79" d="100"/>
        </p:scale>
        <p:origin x="101" y="12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notesMaster" Target="notesMasters/notesMaster1.xml"/><Relationship Id="rId8" Type="http://schemas.openxmlformats.org/officeDocument/2006/relationships/slide" Target="slides/slide6.xml"/><Relationship Id="rId70" Type="http://schemas.openxmlformats.org/officeDocument/2006/relationships/tags" Target="tags/tag203.xml"/><Relationship Id="rId7" Type="http://schemas.openxmlformats.org/officeDocument/2006/relationships/slide" Target="slides/slide5.xml"/><Relationship Id="rId69" Type="http://schemas.openxmlformats.org/officeDocument/2006/relationships/tableStyles" Target="tableStyles.xml"/><Relationship Id="rId68" Type="http://schemas.openxmlformats.org/officeDocument/2006/relationships/viewProps" Target="viewProps.xml"/><Relationship Id="rId67" Type="http://schemas.openxmlformats.org/officeDocument/2006/relationships/presProps" Target="presProps.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4.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F9AEEB-C116-46C9-88AC-577989BA4A09}"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9ECFC9-C9A7-4CAB-8552-8D019A4EC803}"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0.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3249A02-7516-471E-9D0C-18B17E81B725}"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3249A02-7516-471E-9D0C-18B17E81B725}"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076" name="幻灯片图像占位符 1"/>
          <p:cNvSpPr>
            <a:spLocks noGrp="1" noRot="1" noChangeAspect="1"/>
          </p:cNvSpPr>
          <p:nvPr>
            <p:ph type="sldImg"/>
          </p:nvPr>
        </p:nvSpPr>
        <p:spPr/>
      </p:sp>
      <p:sp>
        <p:nvSpPr>
          <p:cNvPr id="1049077" name="备注占位符 2"/>
          <p:cNvSpPr>
            <a:spLocks noGrp="1"/>
          </p:cNvSpPr>
          <p:nvPr>
            <p:ph type="body" idx="1"/>
          </p:nvPr>
        </p:nvSpPr>
        <p:spPr/>
        <p:txBody>
          <a:bodyPr/>
          <a:lstStyle/>
          <a:p>
            <a:endParaRPr lang="zh-CN" altLang="en-US" dirty="0"/>
          </a:p>
        </p:txBody>
      </p:sp>
      <p:sp>
        <p:nvSpPr>
          <p:cNvPr id="1049078" name="灯片编号占位符 3"/>
          <p:cNvSpPr>
            <a:spLocks noGrp="1"/>
          </p:cNvSpPr>
          <p:nvPr>
            <p:ph type="sldNum" sz="quarter" idx="5"/>
          </p:nvPr>
        </p:nvSpPr>
        <p:spPr/>
        <p:txBody>
          <a:bodyPr/>
          <a:lstStyle/>
          <a:p>
            <a:fld id="{03249A02-7516-471E-9D0C-18B17E81B725}"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076" name="幻灯片图像占位符 1"/>
          <p:cNvSpPr>
            <a:spLocks noGrp="1" noRot="1" noChangeAspect="1"/>
          </p:cNvSpPr>
          <p:nvPr>
            <p:ph type="sldImg"/>
          </p:nvPr>
        </p:nvSpPr>
        <p:spPr/>
      </p:sp>
      <p:sp>
        <p:nvSpPr>
          <p:cNvPr id="1049077" name="备注占位符 2"/>
          <p:cNvSpPr>
            <a:spLocks noGrp="1"/>
          </p:cNvSpPr>
          <p:nvPr>
            <p:ph type="body" idx="1"/>
          </p:nvPr>
        </p:nvSpPr>
        <p:spPr/>
        <p:txBody>
          <a:bodyPr/>
          <a:lstStyle/>
          <a:p>
            <a:endParaRPr lang="zh-CN" altLang="en-US" dirty="0"/>
          </a:p>
        </p:txBody>
      </p:sp>
      <p:sp>
        <p:nvSpPr>
          <p:cNvPr id="1049078" name="灯片编号占位符 3"/>
          <p:cNvSpPr>
            <a:spLocks noGrp="1"/>
          </p:cNvSpPr>
          <p:nvPr>
            <p:ph type="sldNum" sz="quarter" idx="5"/>
          </p:nvPr>
        </p:nvSpPr>
        <p:spPr/>
        <p:txBody>
          <a:bodyPr/>
          <a:lstStyle/>
          <a:p>
            <a:fld id="{03249A02-7516-471E-9D0C-18B17E81B725}"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3249A02-7516-471E-9D0C-18B17E81B725}"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03249A02-7516-471E-9D0C-18B17E81B725}"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a:p>
        </p:txBody>
      </p:sp>
      <p:sp>
        <p:nvSpPr>
          <p:cNvPr id="4" name="灯片编号占位符 3"/>
          <p:cNvSpPr>
            <a:spLocks noGrp="1"/>
          </p:cNvSpPr>
          <p:nvPr>
            <p:ph type="sldNum" sz="quarter" idx="10"/>
          </p:nvPr>
        </p:nvSpPr>
        <p:spPr/>
        <p:txBody>
          <a:bodyPr/>
          <a:lstStyle/>
          <a:p>
            <a:fld id="{3E27A245-A9B2-4BC5-BD89-17FD121E6FAF}"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a:p>
        </p:txBody>
      </p:sp>
      <p:sp>
        <p:nvSpPr>
          <p:cNvPr id="4" name="灯片编号占位符 3"/>
          <p:cNvSpPr>
            <a:spLocks noGrp="1"/>
          </p:cNvSpPr>
          <p:nvPr>
            <p:ph type="sldNum" sz="quarter" idx="10"/>
          </p:nvPr>
        </p:nvSpPr>
        <p:spPr/>
        <p:txBody>
          <a:bodyPr/>
          <a:lstStyle/>
          <a:p>
            <a:fld id="{3E27A245-A9B2-4BC5-BD89-17FD121E6FAF}"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a:p>
        </p:txBody>
      </p:sp>
      <p:sp>
        <p:nvSpPr>
          <p:cNvPr id="4" name="灯片编号占位符 3"/>
          <p:cNvSpPr>
            <a:spLocks noGrp="1"/>
          </p:cNvSpPr>
          <p:nvPr>
            <p:ph type="sldNum" sz="quarter" idx="10"/>
          </p:nvPr>
        </p:nvSpPr>
        <p:spPr/>
        <p:txBody>
          <a:bodyPr/>
          <a:lstStyle/>
          <a:p>
            <a:fld id="{3E27A245-A9B2-4BC5-BD89-17FD121E6FAF}"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a:p>
        </p:txBody>
      </p:sp>
      <p:sp>
        <p:nvSpPr>
          <p:cNvPr id="4" name="灯片编号占位符 3"/>
          <p:cNvSpPr>
            <a:spLocks noGrp="1"/>
          </p:cNvSpPr>
          <p:nvPr>
            <p:ph type="sldNum" sz="quarter" idx="10"/>
          </p:nvPr>
        </p:nvSpPr>
        <p:spPr/>
        <p:txBody>
          <a:bodyPr/>
          <a:lstStyle/>
          <a:p>
            <a:fld id="{3E27A245-A9B2-4BC5-BD89-17FD121E6FAF}"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a:p>
        </p:txBody>
      </p:sp>
      <p:sp>
        <p:nvSpPr>
          <p:cNvPr id="4" name="灯片编号占位符 3"/>
          <p:cNvSpPr>
            <a:spLocks noGrp="1"/>
          </p:cNvSpPr>
          <p:nvPr>
            <p:ph type="sldNum" sz="quarter" idx="10"/>
          </p:nvPr>
        </p:nvSpPr>
        <p:spPr/>
        <p:txBody>
          <a:bodyPr/>
          <a:lstStyle/>
          <a:p>
            <a:fld id="{3E27A245-A9B2-4BC5-BD89-17FD121E6FAF}"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a:p>
        </p:txBody>
      </p:sp>
      <p:sp>
        <p:nvSpPr>
          <p:cNvPr id="4" name="灯片编号占位符 3"/>
          <p:cNvSpPr>
            <a:spLocks noGrp="1"/>
          </p:cNvSpPr>
          <p:nvPr>
            <p:ph type="sldNum" sz="quarter" idx="10"/>
          </p:nvPr>
        </p:nvSpPr>
        <p:spPr/>
        <p:txBody>
          <a:bodyPr/>
          <a:lstStyle/>
          <a:p>
            <a:fld id="{3E27A245-A9B2-4BC5-BD89-17FD121E6FAF}"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C734619A-44E6-4F7C-B351-D07D3709A3F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787E9AA-FD44-469A-8BC4-85C51E8DB07A}"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C734619A-44E6-4F7C-B351-D07D3709A3F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787E9AA-FD44-469A-8BC4-85C51E8DB07A}"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C734619A-44E6-4F7C-B351-D07D3709A3F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787E9AA-FD44-469A-8BC4-85C51E8DB07A}"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标题和内容">
    <p:spTree>
      <p:nvGrpSpPr>
        <p:cNvPr id="1" name=""/>
        <p:cNvGrpSpPr/>
        <p:nvPr/>
      </p:nvGrpSpPr>
      <p:grpSpPr>
        <a:xfrm>
          <a:off x="0" y="0"/>
          <a:ext cx="0" cy="0"/>
          <a:chOff x="0" y="0"/>
          <a:chExt cx="0" cy="0"/>
        </a:xfrm>
      </p:grpSpPr>
    </p:spTree>
  </p:cSld>
  <p:clrMapOvr>
    <a:masterClrMapping/>
  </p:clrMapOvr>
  <p:transition>
    <p:cu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C734619A-44E6-4F7C-B351-D07D3709A3F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787E9AA-FD44-469A-8BC4-85C51E8DB07A}"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C734619A-44E6-4F7C-B351-D07D3709A3F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787E9AA-FD44-469A-8BC4-85C51E8DB07A}"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C734619A-44E6-4F7C-B351-D07D3709A3F3}"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787E9AA-FD44-469A-8BC4-85C51E8DB07A}"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C734619A-44E6-4F7C-B351-D07D3709A3F3}"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E787E9AA-FD44-469A-8BC4-85C51E8DB07A}"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C734619A-44E6-4F7C-B351-D07D3709A3F3}"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787E9AA-FD44-469A-8BC4-85C51E8DB07A}"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734619A-44E6-4F7C-B351-D07D3709A3F3}"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787E9AA-FD44-469A-8BC4-85C51E8DB07A}"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C734619A-44E6-4F7C-B351-D07D3709A3F3}"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787E9AA-FD44-469A-8BC4-85C51E8DB07A}"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C734619A-44E6-4F7C-B351-D07D3709A3F3}"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787E9AA-FD44-469A-8BC4-85C51E8DB07A}"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34619A-44E6-4F7C-B351-D07D3709A3F3}"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787E9AA-FD44-469A-8BC4-85C51E8DB07A}"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2.png"/><Relationship Id="rId3" Type="http://schemas.openxmlformats.org/officeDocument/2006/relationships/image" Target="../media/image1.png"/><Relationship Id="rId2" Type="http://schemas.openxmlformats.org/officeDocument/2006/relationships/tags" Target="../tags/tag2.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4" Type="http://schemas.openxmlformats.org/officeDocument/2006/relationships/slideLayout" Target="../slideLayouts/slideLayout12.xml"/><Relationship Id="rId3" Type="http://schemas.openxmlformats.org/officeDocument/2006/relationships/image" Target="../media/image5.png"/><Relationship Id="rId2" Type="http://schemas.openxmlformats.org/officeDocument/2006/relationships/tags" Target="../tags/tag11.xml"/><Relationship Id="rId1" Type="http://schemas.openxmlformats.org/officeDocument/2006/relationships/tags" Target="../tags/tag10.xml"/></Relationships>
</file>

<file path=ppt/slides/_rels/slide12.xml.rels><?xml version="1.0" encoding="UTF-8" standalone="yes"?>
<Relationships xmlns="http://schemas.openxmlformats.org/package/2006/relationships"><Relationship Id="rId9" Type="http://schemas.openxmlformats.org/officeDocument/2006/relationships/tags" Target="../tags/tag19.xml"/><Relationship Id="rId8" Type="http://schemas.openxmlformats.org/officeDocument/2006/relationships/tags" Target="../tags/tag18.xml"/><Relationship Id="rId7" Type="http://schemas.openxmlformats.org/officeDocument/2006/relationships/tags" Target="../tags/tag17.xml"/><Relationship Id="rId6" Type="http://schemas.openxmlformats.org/officeDocument/2006/relationships/tags" Target="../tags/tag16.xml"/><Relationship Id="rId5" Type="http://schemas.openxmlformats.org/officeDocument/2006/relationships/tags" Target="../tags/tag15.xml"/><Relationship Id="rId4" Type="http://schemas.openxmlformats.org/officeDocument/2006/relationships/tags" Target="../tags/tag14.xml"/><Relationship Id="rId3" Type="http://schemas.openxmlformats.org/officeDocument/2006/relationships/tags" Target="../tags/tag13.xml"/><Relationship Id="rId2" Type="http://schemas.openxmlformats.org/officeDocument/2006/relationships/image" Target="../media/image5.png"/><Relationship Id="rId10" Type="http://schemas.openxmlformats.org/officeDocument/2006/relationships/slideLayout" Target="../slideLayouts/slideLayout12.xml"/><Relationship Id="rId1" Type="http://schemas.openxmlformats.org/officeDocument/2006/relationships/tags" Target="../tags/tag12.xml"/></Relationships>
</file>

<file path=ppt/slides/_rels/slide13.xml.rels><?xml version="1.0" encoding="UTF-8" standalone="yes"?>
<Relationships xmlns="http://schemas.openxmlformats.org/package/2006/relationships"><Relationship Id="rId5" Type="http://schemas.openxmlformats.org/officeDocument/2006/relationships/slideLayout" Target="../slideLayouts/slideLayout12.xml"/><Relationship Id="rId4" Type="http://schemas.openxmlformats.org/officeDocument/2006/relationships/image" Target="../media/image5.png"/><Relationship Id="rId3" Type="http://schemas.openxmlformats.org/officeDocument/2006/relationships/tags" Target="../tags/tag22.xml"/><Relationship Id="rId2" Type="http://schemas.openxmlformats.org/officeDocument/2006/relationships/tags" Target="../tags/tag21.xml"/><Relationship Id="rId1" Type="http://schemas.openxmlformats.org/officeDocument/2006/relationships/tags" Target="../tags/tag20.xml"/></Relationships>
</file>

<file path=ppt/slides/_rels/slide14.xml.rels><?xml version="1.0" encoding="UTF-8" standalone="yes"?>
<Relationships xmlns="http://schemas.openxmlformats.org/package/2006/relationships"><Relationship Id="rId7" Type="http://schemas.openxmlformats.org/officeDocument/2006/relationships/slideLayout" Target="../slideLayouts/slideLayout12.xml"/><Relationship Id="rId6" Type="http://schemas.openxmlformats.org/officeDocument/2006/relationships/tags" Target="../tags/tag27.xml"/><Relationship Id="rId5" Type="http://schemas.openxmlformats.org/officeDocument/2006/relationships/tags" Target="../tags/tag26.xml"/><Relationship Id="rId4" Type="http://schemas.openxmlformats.org/officeDocument/2006/relationships/tags" Target="../tags/tag25.xml"/><Relationship Id="rId3" Type="http://schemas.openxmlformats.org/officeDocument/2006/relationships/tags" Target="../tags/tag24.xml"/><Relationship Id="rId2" Type="http://schemas.openxmlformats.org/officeDocument/2006/relationships/image" Target="../media/image5.png"/><Relationship Id="rId1" Type="http://schemas.openxmlformats.org/officeDocument/2006/relationships/tags" Target="../tags/tag2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7.xml"/><Relationship Id="rId2" Type="http://schemas.openxmlformats.org/officeDocument/2006/relationships/tags" Target="../tags/tag28.xml"/><Relationship Id="rId1" Type="http://schemas.openxmlformats.org/officeDocument/2006/relationships/image" Target="../media/image7.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4.jpeg"/><Relationship Id="rId1" Type="http://schemas.openxmlformats.org/officeDocument/2006/relationships/image" Target="../media/image3.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4" Type="http://schemas.openxmlformats.org/officeDocument/2006/relationships/slideLayout" Target="../slideLayouts/slideLayout12.xml"/><Relationship Id="rId3" Type="http://schemas.openxmlformats.org/officeDocument/2006/relationships/tags" Target="../tags/tag30.xml"/><Relationship Id="rId2" Type="http://schemas.openxmlformats.org/officeDocument/2006/relationships/image" Target="../media/image5.png"/><Relationship Id="rId1" Type="http://schemas.openxmlformats.org/officeDocument/2006/relationships/tags" Target="../tags/tag29.xml"/></Relationships>
</file>

<file path=ppt/slides/_rels/slide22.xml.rels><?xml version="1.0" encoding="UTF-8" standalone="yes"?>
<Relationships xmlns="http://schemas.openxmlformats.org/package/2006/relationships"><Relationship Id="rId4" Type="http://schemas.openxmlformats.org/officeDocument/2006/relationships/slideLayout" Target="../slideLayouts/slideLayout12.xml"/><Relationship Id="rId3" Type="http://schemas.openxmlformats.org/officeDocument/2006/relationships/tags" Target="../tags/tag32.xml"/><Relationship Id="rId2" Type="http://schemas.openxmlformats.org/officeDocument/2006/relationships/image" Target="../media/image5.png"/><Relationship Id="rId1" Type="http://schemas.openxmlformats.org/officeDocument/2006/relationships/tags" Target="../tags/tag31.xml"/></Relationships>
</file>

<file path=ppt/slides/_rels/slide23.xml.rels><?xml version="1.0" encoding="UTF-8" standalone="yes"?>
<Relationships xmlns="http://schemas.openxmlformats.org/package/2006/relationships"><Relationship Id="rId4" Type="http://schemas.openxmlformats.org/officeDocument/2006/relationships/slideLayout" Target="../slideLayouts/slideLayout12.xml"/><Relationship Id="rId3" Type="http://schemas.openxmlformats.org/officeDocument/2006/relationships/tags" Target="../tags/tag34.xml"/><Relationship Id="rId2" Type="http://schemas.openxmlformats.org/officeDocument/2006/relationships/image" Target="../media/image5.png"/><Relationship Id="rId1" Type="http://schemas.openxmlformats.org/officeDocument/2006/relationships/tags" Target="../tags/tag33.xml"/></Relationships>
</file>

<file path=ppt/slides/_rels/slide24.xml.rels><?xml version="1.0" encoding="UTF-8" standalone="yes"?>
<Relationships xmlns="http://schemas.openxmlformats.org/package/2006/relationships"><Relationship Id="rId4" Type="http://schemas.openxmlformats.org/officeDocument/2006/relationships/slideLayout" Target="../slideLayouts/slideLayout12.xml"/><Relationship Id="rId3" Type="http://schemas.openxmlformats.org/officeDocument/2006/relationships/tags" Target="../tags/tag36.xml"/><Relationship Id="rId2" Type="http://schemas.openxmlformats.org/officeDocument/2006/relationships/image" Target="../media/image5.png"/><Relationship Id="rId1" Type="http://schemas.openxmlformats.org/officeDocument/2006/relationships/tags" Target="../tags/tag3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12.xml"/><Relationship Id="rId3" Type="http://schemas.openxmlformats.org/officeDocument/2006/relationships/image" Target="../media/image5.png"/><Relationship Id="rId2" Type="http://schemas.openxmlformats.org/officeDocument/2006/relationships/tags" Target="../tags/tag4.xml"/><Relationship Id="rId1" Type="http://schemas.openxmlformats.org/officeDocument/2006/relationships/tags" Target="../tags/tag3.xml"/></Relationships>
</file>

<file path=ppt/slides/_rels/slide30.xml.rels><?xml version="1.0" encoding="UTF-8" standalone="yes"?>
<Relationships xmlns="http://schemas.openxmlformats.org/package/2006/relationships"><Relationship Id="rId4" Type="http://schemas.openxmlformats.org/officeDocument/2006/relationships/slideLayout" Target="../slideLayouts/slideLayout12.xml"/><Relationship Id="rId3" Type="http://schemas.openxmlformats.org/officeDocument/2006/relationships/tags" Target="../tags/tag39.xml"/><Relationship Id="rId2" Type="http://schemas.openxmlformats.org/officeDocument/2006/relationships/tags" Target="../tags/tag38.xml"/><Relationship Id="rId1" Type="http://schemas.openxmlformats.org/officeDocument/2006/relationships/tags" Target="../tags/tag3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tags" Target="../tags/tag44.xml"/><Relationship Id="rId4" Type="http://schemas.openxmlformats.org/officeDocument/2006/relationships/tags" Target="../tags/tag43.xml"/><Relationship Id="rId3" Type="http://schemas.openxmlformats.org/officeDocument/2006/relationships/tags" Target="../tags/tag42.xml"/><Relationship Id="rId2" Type="http://schemas.openxmlformats.org/officeDocument/2006/relationships/tags" Target="../tags/tag41.xml"/><Relationship Id="rId1" Type="http://schemas.openxmlformats.org/officeDocument/2006/relationships/tags" Target="../tags/tag40.xml"/></Relationships>
</file>

<file path=ppt/slides/_rels/slide33.xml.rels><?xml version="1.0" encoding="UTF-8" standalone="yes"?>
<Relationships xmlns="http://schemas.openxmlformats.org/package/2006/relationships"><Relationship Id="rId9" Type="http://schemas.openxmlformats.org/officeDocument/2006/relationships/tags" Target="../tags/tag53.xml"/><Relationship Id="rId8" Type="http://schemas.openxmlformats.org/officeDocument/2006/relationships/tags" Target="../tags/tag52.xml"/><Relationship Id="rId7" Type="http://schemas.openxmlformats.org/officeDocument/2006/relationships/tags" Target="../tags/tag51.xml"/><Relationship Id="rId6" Type="http://schemas.openxmlformats.org/officeDocument/2006/relationships/tags" Target="../tags/tag50.xml"/><Relationship Id="rId5" Type="http://schemas.openxmlformats.org/officeDocument/2006/relationships/tags" Target="../tags/tag49.xml"/><Relationship Id="rId4" Type="http://schemas.openxmlformats.org/officeDocument/2006/relationships/tags" Target="../tags/tag48.xml"/><Relationship Id="rId3" Type="http://schemas.openxmlformats.org/officeDocument/2006/relationships/tags" Target="../tags/tag47.xml"/><Relationship Id="rId2" Type="http://schemas.openxmlformats.org/officeDocument/2006/relationships/tags" Target="../tags/tag46.xml"/><Relationship Id="rId12" Type="http://schemas.openxmlformats.org/officeDocument/2006/relationships/slideLayout" Target="../slideLayouts/slideLayout2.xml"/><Relationship Id="rId11" Type="http://schemas.openxmlformats.org/officeDocument/2006/relationships/tags" Target="../tags/tag54.xml"/><Relationship Id="rId10" Type="http://schemas.openxmlformats.org/officeDocument/2006/relationships/image" Target="../media/image5.png"/><Relationship Id="rId1" Type="http://schemas.openxmlformats.org/officeDocument/2006/relationships/tags" Target="../tags/tag45.xml"/></Relationships>
</file>

<file path=ppt/slides/_rels/slide34.xml.rels><?xml version="1.0" encoding="UTF-8" standalone="yes"?>
<Relationships xmlns="http://schemas.openxmlformats.org/package/2006/relationships"><Relationship Id="rId9" Type="http://schemas.openxmlformats.org/officeDocument/2006/relationships/image" Target="../media/image5.png"/><Relationship Id="rId8" Type="http://schemas.openxmlformats.org/officeDocument/2006/relationships/tags" Target="../tags/tag62.xml"/><Relationship Id="rId7" Type="http://schemas.openxmlformats.org/officeDocument/2006/relationships/tags" Target="../tags/tag61.xml"/><Relationship Id="rId6" Type="http://schemas.openxmlformats.org/officeDocument/2006/relationships/tags" Target="../tags/tag60.xml"/><Relationship Id="rId5" Type="http://schemas.openxmlformats.org/officeDocument/2006/relationships/tags" Target="../tags/tag59.xml"/><Relationship Id="rId4" Type="http://schemas.openxmlformats.org/officeDocument/2006/relationships/tags" Target="../tags/tag58.xml"/><Relationship Id="rId3" Type="http://schemas.openxmlformats.org/officeDocument/2006/relationships/tags" Target="../tags/tag57.xml"/><Relationship Id="rId2" Type="http://schemas.openxmlformats.org/officeDocument/2006/relationships/tags" Target="../tags/tag56.xml"/><Relationship Id="rId12" Type="http://schemas.openxmlformats.org/officeDocument/2006/relationships/slideLayout" Target="../slideLayouts/slideLayout2.xml"/><Relationship Id="rId11" Type="http://schemas.openxmlformats.org/officeDocument/2006/relationships/tags" Target="../tags/tag64.xml"/><Relationship Id="rId10" Type="http://schemas.openxmlformats.org/officeDocument/2006/relationships/tags" Target="../tags/tag63.xml"/><Relationship Id="rId1" Type="http://schemas.openxmlformats.org/officeDocument/2006/relationships/tags" Target="../tags/tag55.xml"/></Relationships>
</file>

<file path=ppt/slides/_rels/slide35.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tags" Target="../tags/tag71.xml"/><Relationship Id="rId7" Type="http://schemas.openxmlformats.org/officeDocument/2006/relationships/image" Target="../media/image5.png"/><Relationship Id="rId6" Type="http://schemas.openxmlformats.org/officeDocument/2006/relationships/tags" Target="../tags/tag70.xml"/><Relationship Id="rId5" Type="http://schemas.openxmlformats.org/officeDocument/2006/relationships/tags" Target="../tags/tag69.xml"/><Relationship Id="rId4" Type="http://schemas.openxmlformats.org/officeDocument/2006/relationships/tags" Target="../tags/tag68.xml"/><Relationship Id="rId3" Type="http://schemas.openxmlformats.org/officeDocument/2006/relationships/tags" Target="../tags/tag67.xml"/><Relationship Id="rId2" Type="http://schemas.openxmlformats.org/officeDocument/2006/relationships/tags" Target="../tags/tag66.xml"/><Relationship Id="rId1" Type="http://schemas.openxmlformats.org/officeDocument/2006/relationships/tags" Target="../tags/tag65.xml"/></Relationships>
</file>

<file path=ppt/slides/_rels/slide36.xml.rels><?xml version="1.0" encoding="UTF-8" standalone="yes"?>
<Relationships xmlns="http://schemas.openxmlformats.org/package/2006/relationships"><Relationship Id="rId9" Type="http://schemas.openxmlformats.org/officeDocument/2006/relationships/tags" Target="../tags/tag80.xml"/><Relationship Id="rId8" Type="http://schemas.openxmlformats.org/officeDocument/2006/relationships/tags" Target="../tags/tag79.xml"/><Relationship Id="rId7" Type="http://schemas.openxmlformats.org/officeDocument/2006/relationships/tags" Target="../tags/tag78.xml"/><Relationship Id="rId6" Type="http://schemas.openxmlformats.org/officeDocument/2006/relationships/tags" Target="../tags/tag77.xml"/><Relationship Id="rId5" Type="http://schemas.openxmlformats.org/officeDocument/2006/relationships/tags" Target="../tags/tag76.xml"/><Relationship Id="rId4" Type="http://schemas.openxmlformats.org/officeDocument/2006/relationships/tags" Target="../tags/tag75.xml"/><Relationship Id="rId3" Type="http://schemas.openxmlformats.org/officeDocument/2006/relationships/tags" Target="../tags/tag74.xml"/><Relationship Id="rId2" Type="http://schemas.openxmlformats.org/officeDocument/2006/relationships/tags" Target="../tags/tag73.xml"/><Relationship Id="rId12" Type="http://schemas.openxmlformats.org/officeDocument/2006/relationships/slideLayout" Target="../slideLayouts/slideLayout2.xml"/><Relationship Id="rId11" Type="http://schemas.openxmlformats.org/officeDocument/2006/relationships/tags" Target="../tags/tag81.xml"/><Relationship Id="rId10" Type="http://schemas.openxmlformats.org/officeDocument/2006/relationships/image" Target="../media/image5.png"/><Relationship Id="rId1" Type="http://schemas.openxmlformats.org/officeDocument/2006/relationships/tags" Target="../tags/tag72.xml"/></Relationships>
</file>

<file path=ppt/slides/_rels/slide37.xml.rels><?xml version="1.0" encoding="UTF-8" standalone="yes"?>
<Relationships xmlns="http://schemas.openxmlformats.org/package/2006/relationships"><Relationship Id="rId9" Type="http://schemas.openxmlformats.org/officeDocument/2006/relationships/tags" Target="../tags/tag90.xml"/><Relationship Id="rId8" Type="http://schemas.openxmlformats.org/officeDocument/2006/relationships/tags" Target="../tags/tag89.xml"/><Relationship Id="rId7" Type="http://schemas.openxmlformats.org/officeDocument/2006/relationships/tags" Target="../tags/tag88.xml"/><Relationship Id="rId6" Type="http://schemas.openxmlformats.org/officeDocument/2006/relationships/tags" Target="../tags/tag87.xml"/><Relationship Id="rId5" Type="http://schemas.openxmlformats.org/officeDocument/2006/relationships/tags" Target="../tags/tag86.xml"/><Relationship Id="rId4" Type="http://schemas.openxmlformats.org/officeDocument/2006/relationships/tags" Target="../tags/tag85.xml"/><Relationship Id="rId3" Type="http://schemas.openxmlformats.org/officeDocument/2006/relationships/tags" Target="../tags/tag84.xml"/><Relationship Id="rId2" Type="http://schemas.openxmlformats.org/officeDocument/2006/relationships/tags" Target="../tags/tag83.xml"/><Relationship Id="rId13" Type="http://schemas.openxmlformats.org/officeDocument/2006/relationships/slideLayout" Target="../slideLayouts/slideLayout2.xml"/><Relationship Id="rId12" Type="http://schemas.openxmlformats.org/officeDocument/2006/relationships/tags" Target="../tags/tag93.xml"/><Relationship Id="rId11" Type="http://schemas.openxmlformats.org/officeDocument/2006/relationships/tags" Target="../tags/tag92.xml"/><Relationship Id="rId10" Type="http://schemas.openxmlformats.org/officeDocument/2006/relationships/tags" Target="../tags/tag91.xml"/><Relationship Id="rId1" Type="http://schemas.openxmlformats.org/officeDocument/2006/relationships/tags" Target="../tags/tag82.xml"/></Relationships>
</file>

<file path=ppt/slides/_rels/slide38.xml.rels><?xml version="1.0" encoding="UTF-8" standalone="yes"?>
<Relationships xmlns="http://schemas.openxmlformats.org/package/2006/relationships"><Relationship Id="rId9" Type="http://schemas.openxmlformats.org/officeDocument/2006/relationships/tags" Target="../tags/tag102.xml"/><Relationship Id="rId8" Type="http://schemas.openxmlformats.org/officeDocument/2006/relationships/tags" Target="../tags/tag101.xml"/><Relationship Id="rId7" Type="http://schemas.openxmlformats.org/officeDocument/2006/relationships/tags" Target="../tags/tag100.xml"/><Relationship Id="rId6" Type="http://schemas.openxmlformats.org/officeDocument/2006/relationships/tags" Target="../tags/tag99.xml"/><Relationship Id="rId5" Type="http://schemas.openxmlformats.org/officeDocument/2006/relationships/tags" Target="../tags/tag98.xml"/><Relationship Id="rId4" Type="http://schemas.openxmlformats.org/officeDocument/2006/relationships/tags" Target="../tags/tag97.xml"/><Relationship Id="rId3" Type="http://schemas.openxmlformats.org/officeDocument/2006/relationships/tags" Target="../tags/tag96.xml"/><Relationship Id="rId2" Type="http://schemas.openxmlformats.org/officeDocument/2006/relationships/tags" Target="../tags/tag95.xml"/><Relationship Id="rId12" Type="http://schemas.openxmlformats.org/officeDocument/2006/relationships/slideLayout" Target="../slideLayouts/slideLayout2.xml"/><Relationship Id="rId11" Type="http://schemas.openxmlformats.org/officeDocument/2006/relationships/tags" Target="../tags/tag104.xml"/><Relationship Id="rId10" Type="http://schemas.openxmlformats.org/officeDocument/2006/relationships/tags" Target="../tags/tag103.xml"/><Relationship Id="rId1" Type="http://schemas.openxmlformats.org/officeDocument/2006/relationships/tags" Target="../tags/tag94.xml"/></Relationships>
</file>

<file path=ppt/slides/_rels/slide39.xml.rels><?xml version="1.0" encoding="UTF-8" standalone="yes"?>
<Relationships xmlns="http://schemas.openxmlformats.org/package/2006/relationships"><Relationship Id="rId8" Type="http://schemas.openxmlformats.org/officeDocument/2006/relationships/slideLayout" Target="../slideLayouts/slideLayout2.xml"/><Relationship Id="rId7" Type="http://schemas.openxmlformats.org/officeDocument/2006/relationships/tags" Target="../tags/tag111.xml"/><Relationship Id="rId6" Type="http://schemas.openxmlformats.org/officeDocument/2006/relationships/tags" Target="../tags/tag110.xml"/><Relationship Id="rId5" Type="http://schemas.openxmlformats.org/officeDocument/2006/relationships/tags" Target="../tags/tag109.xml"/><Relationship Id="rId4" Type="http://schemas.openxmlformats.org/officeDocument/2006/relationships/tags" Target="../tags/tag108.xml"/><Relationship Id="rId3" Type="http://schemas.openxmlformats.org/officeDocument/2006/relationships/tags" Target="../tags/tag107.xml"/><Relationship Id="rId2" Type="http://schemas.openxmlformats.org/officeDocument/2006/relationships/tags" Target="../tags/tag106.xml"/><Relationship Id="rId1" Type="http://schemas.openxmlformats.org/officeDocument/2006/relationships/tags" Target="../tags/tag105.xml"/></Relationships>
</file>

<file path=ppt/slides/_rels/slide4.xml.rels><?xml version="1.0" encoding="UTF-8" standalone="yes"?>
<Relationships xmlns="http://schemas.openxmlformats.org/package/2006/relationships"><Relationship Id="rId4" Type="http://schemas.openxmlformats.org/officeDocument/2006/relationships/slideLayout" Target="../slideLayouts/slideLayout12.xml"/><Relationship Id="rId3" Type="http://schemas.openxmlformats.org/officeDocument/2006/relationships/tags" Target="../tags/tag6.xml"/><Relationship Id="rId2" Type="http://schemas.openxmlformats.org/officeDocument/2006/relationships/image" Target="../media/image5.png"/><Relationship Id="rId1" Type="http://schemas.openxmlformats.org/officeDocument/2006/relationships/tags" Target="../tags/tag5.xml"/></Relationships>
</file>

<file path=ppt/slides/_rels/slide40.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tags" Target="../tags/tag116.xml"/><Relationship Id="rId4" Type="http://schemas.openxmlformats.org/officeDocument/2006/relationships/tags" Target="../tags/tag115.xml"/><Relationship Id="rId3" Type="http://schemas.openxmlformats.org/officeDocument/2006/relationships/tags" Target="../tags/tag114.xml"/><Relationship Id="rId2" Type="http://schemas.openxmlformats.org/officeDocument/2006/relationships/tags" Target="../tags/tag113.xml"/><Relationship Id="rId1" Type="http://schemas.openxmlformats.org/officeDocument/2006/relationships/tags" Target="../tags/tag112.xml"/></Relationships>
</file>

<file path=ppt/slides/_rels/slide41.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8.png"/><Relationship Id="rId1" Type="http://schemas.openxmlformats.org/officeDocument/2006/relationships/tags" Target="../tags/tag117.xml"/></Relationships>
</file>

<file path=ppt/slides/_rels/slide42.xml.rels><?xml version="1.0" encoding="UTF-8" standalone="yes"?>
<Relationships xmlns="http://schemas.openxmlformats.org/package/2006/relationships"><Relationship Id="rId9" Type="http://schemas.openxmlformats.org/officeDocument/2006/relationships/notesSlide" Target="../notesSlides/notesSlide4.xml"/><Relationship Id="rId8" Type="http://schemas.openxmlformats.org/officeDocument/2006/relationships/slideLayout" Target="../slideLayouts/slideLayout2.xml"/><Relationship Id="rId7" Type="http://schemas.openxmlformats.org/officeDocument/2006/relationships/tags" Target="../tags/tag124.xml"/><Relationship Id="rId6" Type="http://schemas.openxmlformats.org/officeDocument/2006/relationships/tags" Target="../tags/tag123.xml"/><Relationship Id="rId5" Type="http://schemas.openxmlformats.org/officeDocument/2006/relationships/tags" Target="../tags/tag122.xml"/><Relationship Id="rId4" Type="http://schemas.openxmlformats.org/officeDocument/2006/relationships/tags" Target="../tags/tag121.xml"/><Relationship Id="rId3" Type="http://schemas.openxmlformats.org/officeDocument/2006/relationships/tags" Target="../tags/tag120.xml"/><Relationship Id="rId2" Type="http://schemas.openxmlformats.org/officeDocument/2006/relationships/tags" Target="../tags/tag119.xml"/><Relationship Id="rId1" Type="http://schemas.openxmlformats.org/officeDocument/2006/relationships/tags" Target="../tags/tag118.xml"/></Relationships>
</file>

<file path=ppt/slides/_rels/slide43.xml.rels><?xml version="1.0" encoding="UTF-8" standalone="yes"?>
<Relationships xmlns="http://schemas.openxmlformats.org/package/2006/relationships"><Relationship Id="rId8" Type="http://schemas.openxmlformats.org/officeDocument/2006/relationships/notesSlide" Target="../notesSlides/notesSlide5.xml"/><Relationship Id="rId7" Type="http://schemas.openxmlformats.org/officeDocument/2006/relationships/slideLayout" Target="../slideLayouts/slideLayout2.xml"/><Relationship Id="rId6" Type="http://schemas.openxmlformats.org/officeDocument/2006/relationships/tags" Target="../tags/tag129.xml"/><Relationship Id="rId5" Type="http://schemas.openxmlformats.org/officeDocument/2006/relationships/tags" Target="../tags/tag128.xml"/><Relationship Id="rId4" Type="http://schemas.openxmlformats.org/officeDocument/2006/relationships/tags" Target="../tags/tag127.xml"/><Relationship Id="rId3" Type="http://schemas.openxmlformats.org/officeDocument/2006/relationships/tags" Target="../tags/tag126.xml"/><Relationship Id="rId2" Type="http://schemas.openxmlformats.org/officeDocument/2006/relationships/image" Target="../media/image9.png"/><Relationship Id="rId1" Type="http://schemas.openxmlformats.org/officeDocument/2006/relationships/tags" Target="../tags/tag125.xml"/></Relationships>
</file>

<file path=ppt/slides/_rels/slide44.xml.rels><?xml version="1.0" encoding="UTF-8" standalone="yes"?>
<Relationships xmlns="http://schemas.openxmlformats.org/package/2006/relationships"><Relationship Id="rId9" Type="http://schemas.openxmlformats.org/officeDocument/2006/relationships/notesSlide" Target="../notesSlides/notesSlide6.xml"/><Relationship Id="rId8" Type="http://schemas.openxmlformats.org/officeDocument/2006/relationships/slideLayout" Target="../slideLayouts/slideLayout2.xml"/><Relationship Id="rId7" Type="http://schemas.openxmlformats.org/officeDocument/2006/relationships/tags" Target="../tags/tag135.xml"/><Relationship Id="rId6" Type="http://schemas.openxmlformats.org/officeDocument/2006/relationships/tags" Target="../tags/tag134.xml"/><Relationship Id="rId5" Type="http://schemas.openxmlformats.org/officeDocument/2006/relationships/tags" Target="../tags/tag133.xml"/><Relationship Id="rId4" Type="http://schemas.openxmlformats.org/officeDocument/2006/relationships/tags" Target="../tags/tag132.xml"/><Relationship Id="rId3" Type="http://schemas.openxmlformats.org/officeDocument/2006/relationships/tags" Target="../tags/tag131.xml"/><Relationship Id="rId2" Type="http://schemas.openxmlformats.org/officeDocument/2006/relationships/image" Target="../media/image5.png"/><Relationship Id="rId1" Type="http://schemas.openxmlformats.org/officeDocument/2006/relationships/tags" Target="../tags/tag130.xml"/></Relationships>
</file>

<file path=ppt/slides/_rels/slide45.xml.rels><?xml version="1.0" encoding="UTF-8" standalone="yes"?>
<Relationships xmlns="http://schemas.openxmlformats.org/package/2006/relationships"><Relationship Id="rId7" Type="http://schemas.openxmlformats.org/officeDocument/2006/relationships/notesSlide" Target="../notesSlides/notesSlide7.xml"/><Relationship Id="rId6" Type="http://schemas.openxmlformats.org/officeDocument/2006/relationships/slideLayout" Target="../slideLayouts/slideLayout2.xml"/><Relationship Id="rId5" Type="http://schemas.openxmlformats.org/officeDocument/2006/relationships/tags" Target="../tags/tag139.xml"/><Relationship Id="rId4" Type="http://schemas.openxmlformats.org/officeDocument/2006/relationships/tags" Target="../tags/tag138.xml"/><Relationship Id="rId3" Type="http://schemas.openxmlformats.org/officeDocument/2006/relationships/tags" Target="../tags/tag137.xml"/><Relationship Id="rId2" Type="http://schemas.openxmlformats.org/officeDocument/2006/relationships/image" Target="../media/image5.png"/><Relationship Id="rId1" Type="http://schemas.openxmlformats.org/officeDocument/2006/relationships/tags" Target="../tags/tag136.xml"/></Relationships>
</file>

<file path=ppt/slides/_rels/slide46.xml.rels><?xml version="1.0" encoding="UTF-8" standalone="yes"?>
<Relationships xmlns="http://schemas.openxmlformats.org/package/2006/relationships"><Relationship Id="rId7" Type="http://schemas.openxmlformats.org/officeDocument/2006/relationships/notesSlide" Target="../notesSlides/notesSlide8.xml"/><Relationship Id="rId6" Type="http://schemas.openxmlformats.org/officeDocument/2006/relationships/slideLayout" Target="../slideLayouts/slideLayout2.xml"/><Relationship Id="rId5" Type="http://schemas.openxmlformats.org/officeDocument/2006/relationships/tags" Target="../tags/tag143.xml"/><Relationship Id="rId4" Type="http://schemas.openxmlformats.org/officeDocument/2006/relationships/tags" Target="../tags/tag142.xml"/><Relationship Id="rId3" Type="http://schemas.openxmlformats.org/officeDocument/2006/relationships/tags" Target="../tags/tag141.xml"/><Relationship Id="rId2" Type="http://schemas.openxmlformats.org/officeDocument/2006/relationships/image" Target="../media/image5.png"/><Relationship Id="rId1" Type="http://schemas.openxmlformats.org/officeDocument/2006/relationships/tags" Target="../tags/tag140.xml"/></Relationships>
</file>

<file path=ppt/slides/_rels/slide47.xml.rels><?xml version="1.0" encoding="UTF-8" standalone="yes"?>
<Relationships xmlns="http://schemas.openxmlformats.org/package/2006/relationships"><Relationship Id="rId7" Type="http://schemas.openxmlformats.org/officeDocument/2006/relationships/notesSlide" Target="../notesSlides/notesSlide9.xml"/><Relationship Id="rId6" Type="http://schemas.openxmlformats.org/officeDocument/2006/relationships/slideLayout" Target="../slideLayouts/slideLayout2.xml"/><Relationship Id="rId5" Type="http://schemas.openxmlformats.org/officeDocument/2006/relationships/tags" Target="../tags/tag147.xml"/><Relationship Id="rId4" Type="http://schemas.openxmlformats.org/officeDocument/2006/relationships/tags" Target="../tags/tag146.xml"/><Relationship Id="rId3" Type="http://schemas.openxmlformats.org/officeDocument/2006/relationships/tags" Target="../tags/tag145.xml"/><Relationship Id="rId2" Type="http://schemas.openxmlformats.org/officeDocument/2006/relationships/image" Target="../media/image5.png"/><Relationship Id="rId1" Type="http://schemas.openxmlformats.org/officeDocument/2006/relationships/tags" Target="../tags/tag144.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48.xml"/></Relationships>
</file>

<file path=ppt/slides/_rels/slide5.xml.rels><?xml version="1.0" encoding="UTF-8" standalone="yes"?>
<Relationships xmlns="http://schemas.openxmlformats.org/package/2006/relationships"><Relationship Id="rId4" Type="http://schemas.openxmlformats.org/officeDocument/2006/relationships/slideLayout" Target="../slideLayouts/slideLayout12.xml"/><Relationship Id="rId3" Type="http://schemas.openxmlformats.org/officeDocument/2006/relationships/image" Target="../media/image5.png"/><Relationship Id="rId2" Type="http://schemas.openxmlformats.org/officeDocument/2006/relationships/tags" Target="../tags/tag8.xml"/><Relationship Id="rId1" Type="http://schemas.openxmlformats.org/officeDocument/2006/relationships/tags" Target="../tags/tag7.xml"/></Relationships>
</file>

<file path=ppt/slides/_rels/slide50.xml.rels><?xml version="1.0" encoding="UTF-8" standalone="yes"?>
<Relationships xmlns="http://schemas.openxmlformats.org/package/2006/relationships"><Relationship Id="rId7" Type="http://schemas.openxmlformats.org/officeDocument/2006/relationships/slideLayout" Target="../slideLayouts/slideLayout12.xml"/><Relationship Id="rId6" Type="http://schemas.openxmlformats.org/officeDocument/2006/relationships/tags" Target="../tags/tag154.xml"/><Relationship Id="rId5" Type="http://schemas.openxmlformats.org/officeDocument/2006/relationships/tags" Target="../tags/tag153.xml"/><Relationship Id="rId4" Type="http://schemas.openxmlformats.org/officeDocument/2006/relationships/tags" Target="../tags/tag152.xml"/><Relationship Id="rId3" Type="http://schemas.openxmlformats.org/officeDocument/2006/relationships/tags" Target="../tags/tag151.xml"/><Relationship Id="rId2" Type="http://schemas.openxmlformats.org/officeDocument/2006/relationships/tags" Target="../tags/tag150.xml"/><Relationship Id="rId1" Type="http://schemas.openxmlformats.org/officeDocument/2006/relationships/tags" Target="../tags/tag149.xml"/></Relationships>
</file>

<file path=ppt/slides/_rels/slide51.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10.jpeg"/></Relationships>
</file>

<file path=ppt/slides/_rels/slide5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56.xml"/><Relationship Id="rId1" Type="http://schemas.openxmlformats.org/officeDocument/2006/relationships/tags" Target="../tags/tag155.xml"/></Relationships>
</file>

<file path=ppt/slides/_rels/slide53.xml.rels><?xml version="1.0" encoding="UTF-8" standalone="yes"?>
<Relationships xmlns="http://schemas.openxmlformats.org/package/2006/relationships"><Relationship Id="rId8" Type="http://schemas.openxmlformats.org/officeDocument/2006/relationships/slideLayout" Target="../slideLayouts/slideLayout12.xml"/><Relationship Id="rId7" Type="http://schemas.openxmlformats.org/officeDocument/2006/relationships/tags" Target="../tags/tag162.xml"/><Relationship Id="rId6" Type="http://schemas.openxmlformats.org/officeDocument/2006/relationships/tags" Target="../tags/tag161.xml"/><Relationship Id="rId5" Type="http://schemas.openxmlformats.org/officeDocument/2006/relationships/tags" Target="../tags/tag160.xml"/><Relationship Id="rId4" Type="http://schemas.openxmlformats.org/officeDocument/2006/relationships/image" Target="../media/image5.png"/><Relationship Id="rId3" Type="http://schemas.openxmlformats.org/officeDocument/2006/relationships/tags" Target="../tags/tag159.xml"/><Relationship Id="rId2" Type="http://schemas.openxmlformats.org/officeDocument/2006/relationships/tags" Target="../tags/tag158.xml"/><Relationship Id="rId1" Type="http://schemas.openxmlformats.org/officeDocument/2006/relationships/tags" Target="../tags/tag157.xml"/></Relationships>
</file>

<file path=ppt/slides/_rels/slide54.xml.rels><?xml version="1.0" encoding="UTF-8" standalone="yes"?>
<Relationships xmlns="http://schemas.openxmlformats.org/package/2006/relationships"><Relationship Id="rId9" Type="http://schemas.openxmlformats.org/officeDocument/2006/relationships/tags" Target="../tags/tag170.xml"/><Relationship Id="rId8" Type="http://schemas.openxmlformats.org/officeDocument/2006/relationships/tags" Target="../tags/tag169.xml"/><Relationship Id="rId7" Type="http://schemas.openxmlformats.org/officeDocument/2006/relationships/image" Target="../media/image5.png"/><Relationship Id="rId6" Type="http://schemas.openxmlformats.org/officeDocument/2006/relationships/tags" Target="../tags/tag168.xml"/><Relationship Id="rId5" Type="http://schemas.openxmlformats.org/officeDocument/2006/relationships/tags" Target="../tags/tag167.xml"/><Relationship Id="rId4" Type="http://schemas.openxmlformats.org/officeDocument/2006/relationships/tags" Target="../tags/tag166.xml"/><Relationship Id="rId3" Type="http://schemas.openxmlformats.org/officeDocument/2006/relationships/tags" Target="../tags/tag165.xml"/><Relationship Id="rId2" Type="http://schemas.openxmlformats.org/officeDocument/2006/relationships/tags" Target="../tags/tag164.xml"/><Relationship Id="rId12" Type="http://schemas.openxmlformats.org/officeDocument/2006/relationships/slideLayout" Target="../slideLayouts/slideLayout12.xml"/><Relationship Id="rId11" Type="http://schemas.openxmlformats.org/officeDocument/2006/relationships/tags" Target="../tags/tag172.xml"/><Relationship Id="rId10" Type="http://schemas.openxmlformats.org/officeDocument/2006/relationships/tags" Target="../tags/tag171.xml"/><Relationship Id="rId1" Type="http://schemas.openxmlformats.org/officeDocument/2006/relationships/tags" Target="../tags/tag163.xml"/></Relationships>
</file>

<file path=ppt/slides/_rels/slide55.xml.rels><?xml version="1.0" encoding="UTF-8" standalone="yes"?>
<Relationships xmlns="http://schemas.openxmlformats.org/package/2006/relationships"><Relationship Id="rId9" Type="http://schemas.openxmlformats.org/officeDocument/2006/relationships/tags" Target="../tags/tag180.xml"/><Relationship Id="rId8" Type="http://schemas.openxmlformats.org/officeDocument/2006/relationships/tags" Target="../tags/tag179.xml"/><Relationship Id="rId7" Type="http://schemas.openxmlformats.org/officeDocument/2006/relationships/tags" Target="../tags/tag178.xml"/><Relationship Id="rId6" Type="http://schemas.openxmlformats.org/officeDocument/2006/relationships/tags" Target="../tags/tag177.xml"/><Relationship Id="rId5" Type="http://schemas.openxmlformats.org/officeDocument/2006/relationships/tags" Target="../tags/tag176.xml"/><Relationship Id="rId4" Type="http://schemas.openxmlformats.org/officeDocument/2006/relationships/image" Target="../media/image5.png"/><Relationship Id="rId3" Type="http://schemas.openxmlformats.org/officeDocument/2006/relationships/tags" Target="../tags/tag175.xml"/><Relationship Id="rId2" Type="http://schemas.openxmlformats.org/officeDocument/2006/relationships/tags" Target="../tags/tag174.xml"/><Relationship Id="rId10" Type="http://schemas.openxmlformats.org/officeDocument/2006/relationships/slideLayout" Target="../slideLayouts/slideLayout12.xml"/><Relationship Id="rId1" Type="http://schemas.openxmlformats.org/officeDocument/2006/relationships/tags" Target="../tags/tag173.xml"/></Relationships>
</file>

<file path=ppt/slides/_rels/slide56.xml.rels><?xml version="1.0" encoding="UTF-8" standalone="yes"?>
<Relationships xmlns="http://schemas.openxmlformats.org/package/2006/relationships"><Relationship Id="rId8" Type="http://schemas.openxmlformats.org/officeDocument/2006/relationships/slideLayout" Target="../slideLayouts/slideLayout12.xml"/><Relationship Id="rId7" Type="http://schemas.openxmlformats.org/officeDocument/2006/relationships/tags" Target="../tags/tag186.xml"/><Relationship Id="rId6" Type="http://schemas.openxmlformats.org/officeDocument/2006/relationships/image" Target="../media/image5.png"/><Relationship Id="rId5" Type="http://schemas.openxmlformats.org/officeDocument/2006/relationships/tags" Target="../tags/tag185.xml"/><Relationship Id="rId4" Type="http://schemas.openxmlformats.org/officeDocument/2006/relationships/tags" Target="../tags/tag184.xml"/><Relationship Id="rId3" Type="http://schemas.openxmlformats.org/officeDocument/2006/relationships/tags" Target="../tags/tag183.xml"/><Relationship Id="rId2" Type="http://schemas.openxmlformats.org/officeDocument/2006/relationships/tags" Target="../tags/tag182.xml"/><Relationship Id="rId1" Type="http://schemas.openxmlformats.org/officeDocument/2006/relationships/tags" Target="../tags/tag181.xml"/></Relationships>
</file>

<file path=ppt/slides/_rels/slide57.xml.rels><?xml version="1.0" encoding="UTF-8" standalone="yes"?>
<Relationships xmlns="http://schemas.openxmlformats.org/package/2006/relationships"><Relationship Id="rId8" Type="http://schemas.openxmlformats.org/officeDocument/2006/relationships/slideLayout" Target="../slideLayouts/slideLayout12.xml"/><Relationship Id="rId7" Type="http://schemas.openxmlformats.org/officeDocument/2006/relationships/tags" Target="../tags/tag192.xml"/><Relationship Id="rId6" Type="http://schemas.openxmlformats.org/officeDocument/2006/relationships/tags" Target="../tags/tag191.xml"/><Relationship Id="rId5" Type="http://schemas.openxmlformats.org/officeDocument/2006/relationships/tags" Target="../tags/tag190.xml"/><Relationship Id="rId4" Type="http://schemas.openxmlformats.org/officeDocument/2006/relationships/image" Target="../media/image5.png"/><Relationship Id="rId3" Type="http://schemas.openxmlformats.org/officeDocument/2006/relationships/tags" Target="../tags/tag189.xml"/><Relationship Id="rId2" Type="http://schemas.openxmlformats.org/officeDocument/2006/relationships/tags" Target="../tags/tag188.xml"/><Relationship Id="rId1" Type="http://schemas.openxmlformats.org/officeDocument/2006/relationships/tags" Target="../tags/tag187.xml"/></Relationships>
</file>

<file path=ppt/slides/_rels/slide58.xml.rels><?xml version="1.0" encoding="UTF-8" standalone="yes"?>
<Relationships xmlns="http://schemas.openxmlformats.org/package/2006/relationships"><Relationship Id="rId8" Type="http://schemas.openxmlformats.org/officeDocument/2006/relationships/slideLayout" Target="../slideLayouts/slideLayout12.xml"/><Relationship Id="rId7" Type="http://schemas.openxmlformats.org/officeDocument/2006/relationships/image" Target="../media/image5.png"/><Relationship Id="rId6" Type="http://schemas.openxmlformats.org/officeDocument/2006/relationships/tags" Target="../tags/tag198.xml"/><Relationship Id="rId5" Type="http://schemas.openxmlformats.org/officeDocument/2006/relationships/tags" Target="../tags/tag197.xml"/><Relationship Id="rId4" Type="http://schemas.openxmlformats.org/officeDocument/2006/relationships/tags" Target="../tags/tag196.xml"/><Relationship Id="rId3" Type="http://schemas.openxmlformats.org/officeDocument/2006/relationships/tags" Target="../tags/tag195.xml"/><Relationship Id="rId2" Type="http://schemas.openxmlformats.org/officeDocument/2006/relationships/tags" Target="../tags/tag194.xml"/><Relationship Id="rId1" Type="http://schemas.openxmlformats.org/officeDocument/2006/relationships/tags" Target="../tags/tag193.xml"/></Relationships>
</file>

<file path=ppt/slides/_rels/slide59.xml.rels><?xml version="1.0" encoding="UTF-8" standalone="yes"?>
<Relationships xmlns="http://schemas.openxmlformats.org/package/2006/relationships"><Relationship Id="rId6" Type="http://schemas.openxmlformats.org/officeDocument/2006/relationships/slideLayout" Target="../slideLayouts/slideLayout12.xml"/><Relationship Id="rId5" Type="http://schemas.openxmlformats.org/officeDocument/2006/relationships/image" Target="../media/image5.png"/><Relationship Id="rId4" Type="http://schemas.openxmlformats.org/officeDocument/2006/relationships/tags" Target="../tags/tag202.xml"/><Relationship Id="rId3" Type="http://schemas.openxmlformats.org/officeDocument/2006/relationships/tags" Target="../tags/tag201.xml"/><Relationship Id="rId2" Type="http://schemas.openxmlformats.org/officeDocument/2006/relationships/tags" Target="../tags/tag200.xml"/><Relationship Id="rId1" Type="http://schemas.openxmlformats.org/officeDocument/2006/relationships/tags" Target="../tags/tag19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61.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11.jpe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6.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p:nvPr>
            <p:custDataLst>
              <p:tags r:id="rId1"/>
            </p:custDataLst>
          </p:nvPr>
        </p:nvSpPr>
        <p:spPr>
          <a:xfrm>
            <a:off x="4012707" y="3663099"/>
            <a:ext cx="7580044" cy="1401474"/>
          </a:xfrm>
          <a:prstGeom prst="rect">
            <a:avLst/>
          </a:prstGeom>
        </p:spPr>
        <p:txBody>
          <a:bodyPr>
            <a:normAutofit/>
          </a:bodyPr>
          <a:lstStyle>
            <a:lvl1pPr algn="l" defTabSz="914400" rtl="0" eaLnBrk="1" fontAlgn="auto" latinLnBrk="0" hangingPunct="1">
              <a:lnSpc>
                <a:spcPct val="100000"/>
              </a:lnSpc>
              <a:spcBef>
                <a:spcPct val="0"/>
              </a:spcBef>
              <a:buNone/>
              <a:defRPr sz="2400" b="1"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pitchFamily="34" charset="-122"/>
                <a:cs typeface="+mj-cs"/>
              </a:defRPr>
            </a:lvl1pPr>
          </a:lstStyle>
          <a:p>
            <a:pPr>
              <a:spcBef>
                <a:spcPts val="0"/>
              </a:spcBef>
              <a:buSzPct val="100000"/>
            </a:pPr>
            <a:r>
              <a:rPr lang="zh-CN" altLang="en-US" sz="5400" dirty="0"/>
              <a:t>阅读</a:t>
            </a:r>
            <a:r>
              <a:rPr lang="en-US" altLang="zh-CN" sz="5400" dirty="0"/>
              <a:t>-</a:t>
            </a:r>
            <a:r>
              <a:rPr lang="zh-CN" altLang="en-US" sz="5400" dirty="0"/>
              <a:t>语填</a:t>
            </a:r>
            <a:r>
              <a:rPr lang="en-US" altLang="zh-CN" sz="5400" dirty="0"/>
              <a:t>+</a:t>
            </a:r>
            <a:r>
              <a:rPr lang="zh-CN" altLang="en-US" sz="5400" dirty="0"/>
              <a:t>二次开发</a:t>
            </a:r>
            <a:endParaRPr lang="zh-CN" altLang="en-US" sz="5400" dirty="0"/>
          </a:p>
        </p:txBody>
      </p:sp>
      <p:sp>
        <p:nvSpPr>
          <p:cNvPr id="3" name="TextBox 11"/>
          <p:cNvSpPr txBox="1"/>
          <p:nvPr>
            <p:custDataLst>
              <p:tags r:id="rId2"/>
            </p:custDataLst>
          </p:nvPr>
        </p:nvSpPr>
        <p:spPr>
          <a:xfrm>
            <a:off x="2745740" y="1990725"/>
            <a:ext cx="9144635" cy="1198880"/>
          </a:xfrm>
          <a:prstGeom prst="rect">
            <a:avLst/>
          </a:prstGeom>
          <a:solidFill>
            <a:schemeClr val="accent6">
              <a:lumMod val="50000"/>
            </a:schemeClr>
          </a:solidFill>
          <a:ln>
            <a:solidFill>
              <a:schemeClr val="accent1">
                <a:lumMod val="50000"/>
              </a:schemeClr>
            </a:solidFill>
          </a:ln>
        </p:spPr>
        <p:txBody>
          <a:bodyPr wrap="square" rtlCol="0">
            <a:spAutoFit/>
            <a:scene3d>
              <a:camera prst="orthographicFront"/>
              <a:lightRig rig="soft" dir="t">
                <a:rot lat="0" lon="0" rev="15600000"/>
              </a:lightRig>
            </a:scene3d>
            <a:sp3d extrusionH="57150" prstMaterial="softEdge">
              <a:bevelT w="25400" h="38100"/>
            </a:sp3d>
          </a:bodyPr>
          <a:lstStyle/>
          <a:p>
            <a:pPr algn="ctr"/>
            <a:r>
              <a:rPr lang="en-US" altLang="zh-CN" sz="7200" b="1" dirty="0">
                <a:solidFill>
                  <a:schemeClr val="bg2"/>
                </a:solidFill>
                <a:latin typeface="Times New Roman" panose="02020603050405020304" pitchFamily="18" charset="0"/>
                <a:ea typeface="宋体" panose="02010600030101010101" pitchFamily="2" charset="-122"/>
                <a:cs typeface="Times New Roman" panose="02020603050405020304" pitchFamily="18" charset="0"/>
              </a:rPr>
              <a:t>202304</a:t>
            </a:r>
            <a:r>
              <a:rPr lang="zh-CN" altLang="en-US" sz="7200" b="1" dirty="0">
                <a:solidFill>
                  <a:schemeClr val="bg2"/>
                </a:solidFill>
                <a:latin typeface="Times New Roman" panose="02020603050405020304" pitchFamily="18" charset="0"/>
                <a:ea typeface="宋体" panose="02010600030101010101" pitchFamily="2" charset="-122"/>
                <a:cs typeface="Times New Roman" panose="02020603050405020304" pitchFamily="18" charset="0"/>
              </a:rPr>
              <a:t>深圳二模</a:t>
            </a:r>
            <a:endParaRPr lang="zh-CN" altLang="en-US" sz="7200" b="1" dirty="0">
              <a:solidFill>
                <a:schemeClr val="bg2"/>
              </a:solidFill>
              <a:effectLst/>
              <a:latin typeface="Times New Roman" panose="02020603050405020304" pitchFamily="18" charset="0"/>
              <a:ea typeface="宋体" panose="02010600030101010101" pitchFamily="2" charset="-122"/>
              <a:cs typeface="Times New Roman" panose="02020603050405020304" pitchFamily="18" charset="0"/>
              <a:sym typeface="+mn-lt"/>
            </a:endParaRPr>
          </a:p>
        </p:txBody>
      </p:sp>
      <p:pic>
        <p:nvPicPr>
          <p:cNvPr id="4" name="图片 3"/>
          <p:cNvPicPr>
            <a:picLocks noChangeAspect="1"/>
          </p:cNvPicPr>
          <p:nvPr/>
        </p:nvPicPr>
        <p:blipFill rotWithShape="1">
          <a:blip r:embed="rId3" cstate="screen"/>
          <a:srcRect b="13370"/>
          <a:stretch>
            <a:fillRect/>
          </a:stretch>
        </p:blipFill>
        <p:spPr>
          <a:xfrm flipH="1">
            <a:off x="14185" y="3663099"/>
            <a:ext cx="3004457" cy="3194901"/>
          </a:xfrm>
          <a:prstGeom prst="rect">
            <a:avLst/>
          </a:prstGeom>
        </p:spPr>
      </p:pic>
      <p:pic>
        <p:nvPicPr>
          <p:cNvPr id="5" name="图片 4"/>
          <p:cNvPicPr>
            <a:picLocks noChangeAspect="1"/>
          </p:cNvPicPr>
          <p:nvPr/>
        </p:nvPicPr>
        <p:blipFill rotWithShape="1">
          <a:blip r:embed="rId4" cstate="screen"/>
          <a:srcRect t="3406"/>
          <a:stretch>
            <a:fillRect/>
          </a:stretch>
        </p:blipFill>
        <p:spPr>
          <a:xfrm>
            <a:off x="-21288" y="-1"/>
            <a:ext cx="4836617" cy="6624415"/>
          </a:xfrm>
          <a:prstGeom prst="rect">
            <a:avLst/>
          </a:prstGeom>
        </p:spPr>
      </p:pic>
      <p:sp>
        <p:nvSpPr>
          <p:cNvPr id="6" name="副标题 2"/>
          <p:cNvSpPr txBox="1"/>
          <p:nvPr/>
        </p:nvSpPr>
        <p:spPr>
          <a:xfrm>
            <a:off x="6180185" y="6033085"/>
            <a:ext cx="7659624" cy="93338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zh-CN" altLang="en-US" b="1" dirty="0">
                <a:solidFill>
                  <a:schemeClr val="accent6">
                    <a:lumMod val="50000"/>
                  </a:schemeClr>
                </a:solidFill>
                <a:latin typeface="微软雅黑" panose="020B0503020204020204" pitchFamily="34" charset="-122"/>
                <a:ea typeface="微软雅黑" panose="020B0503020204020204" pitchFamily="34" charset="-122"/>
              </a:rPr>
              <a:t>英语教学教研工作坊  编制</a:t>
            </a:r>
            <a:endParaRPr lang="zh-CN" altLang="en-US" b="1" dirty="0">
              <a:solidFill>
                <a:schemeClr val="accent6">
                  <a:lumMod val="50000"/>
                </a:schemeClr>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21920" y="136055"/>
            <a:ext cx="11939451" cy="6186309"/>
          </a:xfrm>
          <a:prstGeom prst="rect">
            <a:avLst/>
          </a:prstGeom>
        </p:spPr>
        <p:txBody>
          <a:bodyPr wrap="square">
            <a:spAutoFit/>
          </a:bodyPr>
          <a:lstStyle/>
          <a:p>
            <a:pPr algn="just"/>
            <a:r>
              <a:rPr lang="en-US" altLang="zh-CN" dirty="0">
                <a:latin typeface="微软雅黑" panose="020B0503020204020204" pitchFamily="34" charset="-122"/>
                <a:ea typeface="微软雅黑" panose="020B0503020204020204" pitchFamily="34" charset="-122"/>
              </a:rPr>
              <a:t>       My childhood was a painted picture of sunny sky and rolling green fields stretching to the horizon. It tasted of sharp berries and smelt of sour grapes. My family lived in a cabin (</a:t>
            </a:r>
            <a:r>
              <a:rPr lang="zh-CN" altLang="en-US" dirty="0">
                <a:latin typeface="微软雅黑" panose="020B0503020204020204" pitchFamily="34" charset="-122"/>
                <a:ea typeface="微软雅黑" panose="020B0503020204020204" pitchFamily="34" charset="-122"/>
              </a:rPr>
              <a:t>小大屋</a:t>
            </a:r>
            <a:r>
              <a:rPr lang="en-US" altLang="zh-CN" dirty="0">
                <a:latin typeface="微软雅黑" panose="020B0503020204020204" pitchFamily="34" charset="-122"/>
                <a:ea typeface="微软雅黑" panose="020B0503020204020204" pitchFamily="34" charset="-122"/>
              </a:rPr>
              <a:t>)in the countryside but I lived in my mother's arms. They were so delicate but strong, her red hair falling around me like a curtain separating me from the world.</a:t>
            </a:r>
            <a:endParaRPr lang="en-US" altLang="zh-CN" dirty="0">
              <a:latin typeface="微软雅黑" panose="020B0503020204020204" pitchFamily="34" charset="-122"/>
              <a:ea typeface="微软雅黑" panose="020B0503020204020204" pitchFamily="34" charset="-122"/>
            </a:endParaRPr>
          </a:p>
          <a:p>
            <a:pPr algn="just"/>
            <a:r>
              <a:rPr lang="en-US" altLang="zh-CN" dirty="0">
                <a:latin typeface="微软雅黑" panose="020B0503020204020204" pitchFamily="34" charset="-122"/>
                <a:ea typeface="微软雅黑" panose="020B0503020204020204" pitchFamily="34" charset="-122"/>
              </a:rPr>
              <a:t>        Childhood was simple. The borders of my village were the furthest my troubles went and monsters only lived in the pages of books. Every day was a waking dream of running races and muddy knees. My village was archaic, dying cabins housing dying farmers with dying traditions.There weren't many children but me and the other boys; boys of butchers and sellers formed our own group.</a:t>
            </a:r>
            <a:endParaRPr lang="en-US" altLang="zh-CN" dirty="0">
              <a:latin typeface="微软雅黑" panose="020B0503020204020204" pitchFamily="34" charset="-122"/>
              <a:ea typeface="微软雅黑" panose="020B0503020204020204" pitchFamily="34" charset="-122"/>
            </a:endParaRPr>
          </a:p>
          <a:p>
            <a:pPr algn="just"/>
            <a:r>
              <a:rPr lang="en-US" altLang="zh-CN" dirty="0">
                <a:latin typeface="微软雅黑" panose="020B0503020204020204" pitchFamily="34" charset="-122"/>
                <a:ea typeface="微软雅黑" panose="020B0503020204020204" pitchFamily="34" charset="-122"/>
              </a:rPr>
              <a:t>        They called us wild. I suppose we were. Trees and mountains formed our playgrounds and fights broke out as easily as sudden laughter. Liberated from the restrictions of society, we would bound into the woods, deeper and deeper until we found a lake which, with a wild yell, we would jump into all at once.</a:t>
            </a:r>
            <a:endParaRPr lang="en-US" altLang="zh-CN" dirty="0">
              <a:latin typeface="微软雅黑" panose="020B0503020204020204" pitchFamily="34" charset="-122"/>
              <a:ea typeface="微软雅黑" panose="020B0503020204020204" pitchFamily="34" charset="-122"/>
            </a:endParaRPr>
          </a:p>
          <a:p>
            <a:pPr algn="just"/>
            <a:r>
              <a:rPr lang="en-US" altLang="zh-CN" dirty="0">
                <a:latin typeface="微软雅黑" panose="020B0503020204020204" pitchFamily="34" charset="-122"/>
                <a:ea typeface="微软雅黑" panose="020B0503020204020204" pitchFamily="34" charset="-122"/>
              </a:rPr>
              <a:t>        My most vivid memories from boyhood center around that lake. Water shone brightly and the sounds of our screams broke into the outcry from birds, The shock of cold water against sweating skin would wake every nerve in my body and my bare feet would hit the sinking muddy bottom. As we submerged (</a:t>
            </a:r>
            <a:r>
              <a:rPr lang="zh-CN" altLang="en-US" dirty="0">
                <a:latin typeface="微软雅黑" panose="020B0503020204020204" pitchFamily="34" charset="-122"/>
                <a:ea typeface="微软雅黑" panose="020B0503020204020204" pitchFamily="34" charset="-122"/>
              </a:rPr>
              <a:t>淹没</a:t>
            </a:r>
            <a:r>
              <a:rPr lang="en-US" altLang="zh-CN" dirty="0">
                <a:latin typeface="微软雅黑" panose="020B0503020204020204" pitchFamily="34" charset="-122"/>
                <a:ea typeface="微软雅黑" panose="020B0503020204020204" pitchFamily="34" charset="-122"/>
              </a:rPr>
              <a:t>), time would suspend, movements slowing as bubbles rose around us.</a:t>
            </a:r>
            <a:endParaRPr lang="en-US" altLang="zh-CN" dirty="0">
              <a:latin typeface="微软雅黑" panose="020B0503020204020204" pitchFamily="34" charset="-122"/>
              <a:ea typeface="微软雅黑" panose="020B0503020204020204" pitchFamily="34" charset="-122"/>
            </a:endParaRPr>
          </a:p>
          <a:p>
            <a:pPr algn="just"/>
            <a:r>
              <a:rPr lang="en-US" altLang="zh-CN" dirty="0">
                <a:latin typeface="微软雅黑" panose="020B0503020204020204" pitchFamily="34" charset="-122"/>
                <a:ea typeface="微软雅黑" panose="020B0503020204020204" pitchFamily="34" charset="-122"/>
              </a:rPr>
              <a:t>       I was drowning. I was living. I was living. I was drowning.</a:t>
            </a:r>
            <a:endParaRPr lang="en-US" altLang="zh-CN" dirty="0">
              <a:latin typeface="微软雅黑" panose="020B0503020204020204" pitchFamily="34" charset="-122"/>
              <a:ea typeface="微软雅黑" panose="020B0503020204020204" pitchFamily="34" charset="-122"/>
            </a:endParaRPr>
          </a:p>
          <a:p>
            <a:pPr algn="just"/>
            <a:r>
              <a:rPr lang="en-US" altLang="zh-CN" dirty="0">
                <a:latin typeface="微软雅黑" panose="020B0503020204020204" pitchFamily="34" charset="-122"/>
                <a:ea typeface="微软雅黑" panose="020B0503020204020204" pitchFamily="34" charset="-122"/>
              </a:rPr>
              <a:t>       For timelessness or a second (both felt the same), we would suspend, curl up, and then be forced back out into breathing air.</a:t>
            </a:r>
            <a:endParaRPr lang="en-US" altLang="zh-CN" dirty="0">
              <a:latin typeface="微软雅黑" panose="020B0503020204020204" pitchFamily="34" charset="-122"/>
              <a:ea typeface="微软雅黑" panose="020B0503020204020204" pitchFamily="34" charset="-122"/>
            </a:endParaRPr>
          </a:p>
          <a:p>
            <a:pPr algn="just"/>
            <a:r>
              <a:rPr lang="en-US" altLang="zh-CN" dirty="0">
                <a:latin typeface="微软雅黑" panose="020B0503020204020204" pitchFamily="34" charset="-122"/>
                <a:ea typeface="微软雅黑" panose="020B0503020204020204" pitchFamily="34" charset="-122"/>
              </a:rPr>
              <a:t>      We should have known that it wouldn't last forever. Yet, even under the best circumstances there's something so tragic about growing up: to have your perspective on the people and lifearound you change; to always struggle to reach a mirror only to find yourself tall enough to see your reflection one day. And find, a different person staring back out at you.</a:t>
            </a:r>
            <a:endParaRPr lang="zh-CN" altLang="en-US" dirty="0">
              <a:latin typeface="微软雅黑" panose="020B0503020204020204" pitchFamily="34" charset="-122"/>
              <a:ea typeface="微软雅黑" panose="020B0503020204020204" pitchFamily="34" charset="-122"/>
            </a:endParaRPr>
          </a:p>
        </p:txBody>
      </p:sp>
      <p:sp>
        <p:nvSpPr>
          <p:cNvPr id="3" name="矩形 2"/>
          <p:cNvSpPr/>
          <p:nvPr/>
        </p:nvSpPr>
        <p:spPr>
          <a:xfrm>
            <a:off x="728787" y="494491"/>
            <a:ext cx="4287350" cy="461665"/>
          </a:xfrm>
          <a:prstGeom prst="rect">
            <a:avLst/>
          </a:prstGeom>
          <a:solidFill>
            <a:srgbClr val="FFC000"/>
          </a:solidFill>
        </p:spPr>
        <p:txBody>
          <a:bodyPr wrap="square">
            <a:spAutoFit/>
          </a:bodyPr>
          <a:lstStyle/>
          <a:p>
            <a:r>
              <a:rPr lang="en-US" altLang="zh-CN" sz="2400" b="1" i="0" dirty="0">
                <a:solidFill>
                  <a:srgbClr val="101214"/>
                </a:solidFill>
                <a:effectLst/>
                <a:latin typeface="微软雅黑" panose="020B0503020204020204" pitchFamily="34" charset="-122"/>
                <a:ea typeface="微软雅黑" panose="020B0503020204020204" pitchFamily="34" charset="-122"/>
              </a:rPr>
              <a:t>P1: </a:t>
            </a:r>
            <a:r>
              <a:rPr lang="zh-CN" altLang="en-US" sz="2400" b="1" i="0" dirty="0">
                <a:solidFill>
                  <a:srgbClr val="101214"/>
                </a:solidFill>
                <a:effectLst/>
                <a:latin typeface="微软雅黑" panose="020B0503020204020204" pitchFamily="34" charset="-122"/>
                <a:ea typeface="微软雅黑" panose="020B0503020204020204" pitchFamily="34" charset="-122"/>
              </a:rPr>
              <a:t>童年给我的整体回忆感受。</a:t>
            </a:r>
            <a:endParaRPr lang="zh-CN" altLang="en-US" sz="2400" b="1" i="0" dirty="0">
              <a:solidFill>
                <a:srgbClr val="2A2B2E"/>
              </a:solidFill>
              <a:effectLst/>
              <a:latin typeface="微软雅黑" panose="020B0503020204020204" pitchFamily="34" charset="-122"/>
              <a:ea typeface="微软雅黑" panose="020B0503020204020204" pitchFamily="34" charset="-122"/>
            </a:endParaRPr>
          </a:p>
        </p:txBody>
      </p:sp>
      <p:sp>
        <p:nvSpPr>
          <p:cNvPr id="4" name="矩形 3"/>
          <p:cNvSpPr/>
          <p:nvPr/>
        </p:nvSpPr>
        <p:spPr>
          <a:xfrm>
            <a:off x="728787" y="1509038"/>
            <a:ext cx="8371670" cy="461665"/>
          </a:xfrm>
          <a:prstGeom prst="rect">
            <a:avLst/>
          </a:prstGeom>
          <a:solidFill>
            <a:srgbClr val="FFC000"/>
          </a:solidFill>
        </p:spPr>
        <p:txBody>
          <a:bodyPr wrap="square">
            <a:spAutoFit/>
          </a:bodyPr>
          <a:lstStyle/>
          <a:p>
            <a:r>
              <a:rPr lang="en-US" altLang="zh-CN" sz="2400" b="1" i="0" dirty="0">
                <a:solidFill>
                  <a:srgbClr val="101214"/>
                </a:solidFill>
                <a:effectLst/>
                <a:latin typeface="微软雅黑" panose="020B0503020204020204" pitchFamily="34" charset="-122"/>
                <a:ea typeface="微软雅黑" panose="020B0503020204020204" pitchFamily="34" charset="-122"/>
              </a:rPr>
              <a:t>P2: </a:t>
            </a:r>
            <a:r>
              <a:rPr lang="zh-CN" altLang="en-US" sz="2400" b="1" i="0" dirty="0">
                <a:solidFill>
                  <a:srgbClr val="101214"/>
                </a:solidFill>
                <a:effectLst/>
                <a:latin typeface="微软雅黑" panose="020B0503020204020204" pitchFamily="34" charset="-122"/>
                <a:ea typeface="微软雅黑" panose="020B0503020204020204" pitchFamily="34" charset="-122"/>
              </a:rPr>
              <a:t>童年的我住在一个过时的老村庄，小伙伴们也都很疯狂。</a:t>
            </a:r>
            <a:endParaRPr lang="zh-CN" altLang="en-US" sz="2400" b="1" i="0" dirty="0">
              <a:solidFill>
                <a:srgbClr val="2A2B2E"/>
              </a:solidFill>
              <a:effectLst/>
              <a:latin typeface="微软雅黑" panose="020B0503020204020204" pitchFamily="34" charset="-122"/>
              <a:ea typeface="微软雅黑" panose="020B0503020204020204" pitchFamily="34" charset="-122"/>
            </a:endParaRPr>
          </a:p>
        </p:txBody>
      </p:sp>
      <p:sp>
        <p:nvSpPr>
          <p:cNvPr id="5" name="矩形 4"/>
          <p:cNvSpPr/>
          <p:nvPr/>
        </p:nvSpPr>
        <p:spPr>
          <a:xfrm>
            <a:off x="728787" y="2439489"/>
            <a:ext cx="4862116" cy="461665"/>
          </a:xfrm>
          <a:prstGeom prst="rect">
            <a:avLst/>
          </a:prstGeom>
          <a:solidFill>
            <a:srgbClr val="FFC000"/>
          </a:solidFill>
        </p:spPr>
        <p:txBody>
          <a:bodyPr wrap="square">
            <a:spAutoFit/>
          </a:bodyPr>
          <a:lstStyle/>
          <a:p>
            <a:r>
              <a:rPr lang="en-US" altLang="zh-CN" sz="2400" b="1" i="0" dirty="0">
                <a:solidFill>
                  <a:srgbClr val="101214"/>
                </a:solidFill>
                <a:effectLst/>
                <a:latin typeface="微软雅黑" panose="020B0503020204020204" pitchFamily="34" charset="-122"/>
                <a:ea typeface="微软雅黑" panose="020B0503020204020204" pitchFamily="34" charset="-122"/>
              </a:rPr>
              <a:t>P3: </a:t>
            </a:r>
            <a:r>
              <a:rPr lang="zh-CN" altLang="en-US" sz="2400" b="1" i="0" dirty="0">
                <a:solidFill>
                  <a:srgbClr val="101214"/>
                </a:solidFill>
                <a:effectLst/>
                <a:latin typeface="微软雅黑" panose="020B0503020204020204" pitchFamily="34" charset="-122"/>
                <a:ea typeface="微软雅黑" panose="020B0503020204020204" pitchFamily="34" charset="-122"/>
              </a:rPr>
              <a:t>我们会在森林里疯狂的玩耍。</a:t>
            </a:r>
            <a:endParaRPr lang="zh-CN" altLang="en-US" sz="2400" b="1" i="0" dirty="0">
              <a:solidFill>
                <a:srgbClr val="2A2B2E"/>
              </a:solidFill>
              <a:effectLst/>
              <a:latin typeface="微软雅黑" panose="020B0503020204020204" pitchFamily="34" charset="-122"/>
              <a:ea typeface="微软雅黑" panose="020B0503020204020204" pitchFamily="34" charset="-122"/>
            </a:endParaRPr>
          </a:p>
        </p:txBody>
      </p:sp>
      <p:sp>
        <p:nvSpPr>
          <p:cNvPr id="6" name="矩形 5"/>
          <p:cNvSpPr/>
          <p:nvPr/>
        </p:nvSpPr>
        <p:spPr>
          <a:xfrm>
            <a:off x="728787" y="3450475"/>
            <a:ext cx="6734460" cy="461665"/>
          </a:xfrm>
          <a:prstGeom prst="rect">
            <a:avLst/>
          </a:prstGeom>
          <a:solidFill>
            <a:srgbClr val="FFC000"/>
          </a:solidFill>
        </p:spPr>
        <p:txBody>
          <a:bodyPr wrap="square">
            <a:spAutoFit/>
          </a:bodyPr>
          <a:lstStyle/>
          <a:p>
            <a:r>
              <a:rPr lang="en-US" altLang="zh-CN" sz="2400" b="1" i="0" dirty="0">
                <a:solidFill>
                  <a:srgbClr val="101214"/>
                </a:solidFill>
                <a:effectLst/>
                <a:latin typeface="微软雅黑" panose="020B0503020204020204" pitchFamily="34" charset="-122"/>
                <a:ea typeface="微软雅黑" panose="020B0503020204020204" pitchFamily="34" charset="-122"/>
              </a:rPr>
              <a:t>P4-6: </a:t>
            </a:r>
            <a:r>
              <a:rPr lang="zh-CN" altLang="en-US" sz="2400" b="1" i="0" dirty="0">
                <a:solidFill>
                  <a:srgbClr val="101214"/>
                </a:solidFill>
                <a:effectLst/>
                <a:latin typeface="微软雅黑" panose="020B0503020204020204" pitchFamily="34" charset="-122"/>
                <a:ea typeface="微软雅黑" panose="020B0503020204020204" pitchFamily="34" charset="-122"/>
              </a:rPr>
              <a:t>我对童年最清晰的回忆是那条湖。</a:t>
            </a:r>
            <a:endParaRPr lang="zh-CN" altLang="en-US" sz="2400" b="1" i="0" dirty="0">
              <a:solidFill>
                <a:srgbClr val="2A2B2E"/>
              </a:solidFill>
              <a:effectLst/>
              <a:latin typeface="微软雅黑" panose="020B0503020204020204" pitchFamily="34" charset="-122"/>
              <a:ea typeface="微软雅黑" panose="020B0503020204020204" pitchFamily="34" charset="-122"/>
            </a:endParaRPr>
          </a:p>
        </p:txBody>
      </p:sp>
      <p:sp>
        <p:nvSpPr>
          <p:cNvPr id="7" name="矩形 6"/>
          <p:cNvSpPr/>
          <p:nvPr/>
        </p:nvSpPr>
        <p:spPr>
          <a:xfrm>
            <a:off x="728786" y="5239294"/>
            <a:ext cx="11402253" cy="461665"/>
          </a:xfrm>
          <a:prstGeom prst="rect">
            <a:avLst/>
          </a:prstGeom>
          <a:solidFill>
            <a:srgbClr val="FFC000"/>
          </a:solidFill>
        </p:spPr>
        <p:txBody>
          <a:bodyPr wrap="square">
            <a:spAutoFit/>
          </a:bodyPr>
          <a:lstStyle/>
          <a:p>
            <a:r>
              <a:rPr lang="en-US" altLang="zh-CN" sz="2400" b="1" i="0" dirty="0">
                <a:solidFill>
                  <a:srgbClr val="101214"/>
                </a:solidFill>
                <a:effectLst/>
                <a:latin typeface="微软雅黑" panose="020B0503020204020204" pitchFamily="34" charset="-122"/>
                <a:ea typeface="微软雅黑" panose="020B0503020204020204" pitchFamily="34" charset="-122"/>
              </a:rPr>
              <a:t>P7: </a:t>
            </a:r>
            <a:r>
              <a:rPr lang="zh-CN" altLang="en-US" sz="2400" b="1" i="0" dirty="0">
                <a:solidFill>
                  <a:srgbClr val="101214"/>
                </a:solidFill>
                <a:effectLst/>
                <a:latin typeface="微软雅黑" panose="020B0503020204020204" pitchFamily="34" charset="-122"/>
                <a:ea typeface="微软雅黑" panose="020B0503020204020204" pitchFamily="34" charset="-122"/>
              </a:rPr>
              <a:t>那种自由的感觉不会持久，因为最终我们都会长大，成为一个完全不同的人。</a:t>
            </a:r>
            <a:endParaRPr lang="zh-CN" altLang="en-US" sz="2400" b="1" i="0" dirty="0">
              <a:solidFill>
                <a:srgbClr val="2A2B2E"/>
              </a:solidFill>
              <a:effectLst/>
              <a:latin typeface="微软雅黑" panose="020B0503020204020204" pitchFamily="34" charset="-122"/>
              <a:ea typeface="微软雅黑" panose="020B0503020204020204" pitchFamily="34" charset="-122"/>
            </a:endParaRPr>
          </a:p>
        </p:txBody>
      </p:sp>
    </p:spTree>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P spid="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0959" y="5657671"/>
            <a:ext cx="12131041" cy="1200329"/>
          </a:xfrm>
          <a:prstGeom prst="rect">
            <a:avLst/>
          </a:prstGeom>
        </p:spPr>
        <p:txBody>
          <a:bodyPr wrap="square">
            <a:spAutoFit/>
          </a:bodyPr>
          <a:lstStyle/>
          <a:p>
            <a:r>
              <a:rPr lang="en-US" altLang="zh-CN" sz="2400" dirty="0">
                <a:latin typeface="微软雅黑" panose="020B0503020204020204" pitchFamily="34" charset="-122"/>
                <a:ea typeface="微软雅黑" panose="020B0503020204020204" pitchFamily="34" charset="-122"/>
              </a:rPr>
              <a:t>24. What does the underlined word “archaic” mean in paragraph 2?</a:t>
            </a:r>
            <a:endParaRPr lang="en-US" altLang="zh-CN" sz="2400" dirty="0">
              <a:latin typeface="微软雅黑" panose="020B0503020204020204" pitchFamily="34" charset="-122"/>
              <a:ea typeface="微软雅黑" panose="020B0503020204020204" pitchFamily="34" charset="-122"/>
            </a:endParaRPr>
          </a:p>
          <a:p>
            <a:pPr marL="342900" indent="-342900">
              <a:buAutoNum type="alphaUcPeriod"/>
            </a:pPr>
            <a:r>
              <a:rPr lang="en-US" altLang="zh-CN" sz="2400" b="1" dirty="0">
                <a:solidFill>
                  <a:srgbClr val="C00000"/>
                </a:solidFill>
                <a:latin typeface="微软雅黑" panose="020B0503020204020204" pitchFamily="34" charset="-122"/>
                <a:ea typeface="微软雅黑" panose="020B0503020204020204" pitchFamily="34" charset="-122"/>
              </a:rPr>
              <a:t>Borderless.</a:t>
            </a:r>
            <a:r>
              <a:rPr lang="en-US" altLang="zh-CN" sz="2400" dirty="0">
                <a:latin typeface="微软雅黑" panose="020B0503020204020204" pitchFamily="34" charset="-122"/>
                <a:ea typeface="微软雅黑" panose="020B0503020204020204" pitchFamily="34" charset="-122"/>
              </a:rPr>
              <a:t>				B.Valueless.</a:t>
            </a:r>
            <a:endParaRPr lang="en-US" altLang="zh-CN" sz="2400" dirty="0">
              <a:latin typeface="微软雅黑" panose="020B0503020204020204" pitchFamily="34" charset="-122"/>
              <a:ea typeface="微软雅黑" panose="020B0503020204020204" pitchFamily="34" charset="-122"/>
            </a:endParaRPr>
          </a:p>
          <a:p>
            <a:r>
              <a:rPr lang="en-US" altLang="zh-CN" sz="2400" dirty="0">
                <a:latin typeface="微软雅黑" panose="020B0503020204020204" pitchFamily="34" charset="-122"/>
                <a:ea typeface="微软雅黑" panose="020B0503020204020204" pitchFamily="34" charset="-122"/>
              </a:rPr>
              <a:t>C.Old-fashioned.				D.</a:t>
            </a:r>
            <a:r>
              <a:rPr lang="en-US" altLang="zh-CN" sz="2400" b="1" dirty="0">
                <a:solidFill>
                  <a:srgbClr val="C00000"/>
                </a:solidFill>
                <a:latin typeface="微软雅黑" panose="020B0503020204020204" pitchFamily="34" charset="-122"/>
                <a:ea typeface="微软雅黑" panose="020B0503020204020204" pitchFamily="34" charset="-122"/>
              </a:rPr>
              <a:t>Poverty-stricken</a:t>
            </a:r>
            <a:r>
              <a:rPr lang="en-US" altLang="zh-CN" sz="2400" dirty="0">
                <a:latin typeface="微软雅黑" panose="020B0503020204020204" pitchFamily="34" charset="-122"/>
                <a:ea typeface="微软雅黑" panose="020B0503020204020204" pitchFamily="34" charset="-122"/>
              </a:rPr>
              <a:t>.</a:t>
            </a:r>
            <a:endParaRPr lang="zh-CN" altLang="en-US" sz="2400" dirty="0">
              <a:latin typeface="微软雅黑" panose="020B0503020204020204" pitchFamily="34" charset="-122"/>
              <a:ea typeface="微软雅黑" panose="020B0503020204020204" pitchFamily="34" charset="-122"/>
            </a:endParaRPr>
          </a:p>
        </p:txBody>
      </p:sp>
      <p:sp>
        <p:nvSpPr>
          <p:cNvPr id="4" name="矩形 3"/>
          <p:cNvSpPr/>
          <p:nvPr/>
        </p:nvSpPr>
        <p:spPr>
          <a:xfrm>
            <a:off x="0" y="0"/>
            <a:ext cx="12192000" cy="2677656"/>
          </a:xfrm>
          <a:prstGeom prst="rect">
            <a:avLst/>
          </a:prstGeom>
          <a:solidFill>
            <a:schemeClr val="accent6">
              <a:lumMod val="40000"/>
              <a:lumOff val="60000"/>
            </a:schemeClr>
          </a:solidFill>
        </p:spPr>
        <p:txBody>
          <a:bodyPr wrap="square">
            <a:spAutoFit/>
          </a:bodyPr>
          <a:lstStyle/>
          <a:p>
            <a:pPr algn="just"/>
            <a:r>
              <a:rPr lang="en-US" altLang="zh-CN" sz="2800" dirty="0">
                <a:latin typeface="微软雅黑" panose="020B0503020204020204" pitchFamily="34" charset="-122"/>
                <a:ea typeface="微软雅黑" panose="020B0503020204020204" pitchFamily="34" charset="-122"/>
              </a:rPr>
              <a:t>     Childhood was simple. The borders of my village were the furthest my troubles went and monsters only lived in the pages of books. Every day was a waking dream of running races and muddy knees. My village was </a:t>
            </a:r>
            <a:r>
              <a:rPr lang="en-US" altLang="zh-CN" sz="2800" u="sng" dirty="0">
                <a:latin typeface="微软雅黑" panose="020B0503020204020204" pitchFamily="34" charset="-122"/>
                <a:ea typeface="微软雅黑" panose="020B0503020204020204" pitchFamily="34" charset="-122"/>
              </a:rPr>
              <a:t>archaic</a:t>
            </a:r>
            <a:r>
              <a:rPr lang="en-US" altLang="zh-CN" sz="2800" dirty="0">
                <a:latin typeface="微软雅黑" panose="020B0503020204020204" pitchFamily="34" charset="-122"/>
                <a:ea typeface="微软雅黑" panose="020B0503020204020204" pitchFamily="34" charset="-122"/>
              </a:rPr>
              <a:t>, dying cabins housing dying farmers with dying traditions.There weren't many children but me and the other boys; boys of butchers and sellers formed our own group.</a:t>
            </a:r>
            <a:endParaRPr lang="zh-CN" altLang="en-US" sz="2800" dirty="0">
              <a:latin typeface="微软雅黑" panose="020B0503020204020204" pitchFamily="34" charset="-122"/>
              <a:ea typeface="微软雅黑" panose="020B0503020204020204" pitchFamily="34" charset="-122"/>
            </a:endParaRPr>
          </a:p>
        </p:txBody>
      </p:sp>
      <p:cxnSp>
        <p:nvCxnSpPr>
          <p:cNvPr id="5" name="直接连接符 4"/>
          <p:cNvCxnSpPr/>
          <p:nvPr/>
        </p:nvCxnSpPr>
        <p:spPr>
          <a:xfrm>
            <a:off x="60959" y="1773755"/>
            <a:ext cx="12026538" cy="2794"/>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60959" y="2196786"/>
            <a:ext cx="1889761" cy="20211"/>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1005936" y="4168652"/>
            <a:ext cx="8826041" cy="954107"/>
          </a:xfrm>
          <a:prstGeom prst="rect">
            <a:avLst/>
          </a:prstGeom>
          <a:solidFill>
            <a:srgbClr val="92D050"/>
          </a:solidFill>
        </p:spPr>
        <p:txBody>
          <a:bodyPr wrap="square">
            <a:spAutoFit/>
          </a:bodyPr>
          <a:lstStyle/>
          <a:p>
            <a:r>
              <a:rPr lang="zh-CN" altLang="en-US" sz="2800" b="1" i="0" dirty="0">
                <a:solidFill>
                  <a:srgbClr val="101214"/>
                </a:solidFill>
                <a:effectLst/>
                <a:latin typeface="微软雅黑" panose="020B0503020204020204" pitchFamily="34" charset="-122"/>
                <a:ea typeface="微软雅黑" panose="020B0503020204020204" pitchFamily="34" charset="-122"/>
              </a:rPr>
              <a:t>同义词转换：</a:t>
            </a:r>
            <a:r>
              <a:rPr lang="en-US" altLang="zh-CN" sz="2800" b="1" i="0" dirty="0">
                <a:solidFill>
                  <a:srgbClr val="101214"/>
                </a:solidFill>
                <a:effectLst/>
                <a:latin typeface="微软雅黑" panose="020B0503020204020204" pitchFamily="34" charset="-122"/>
                <a:ea typeface="微软雅黑" panose="020B0503020204020204" pitchFamily="34" charset="-122"/>
              </a:rPr>
              <a:t>dying farmers with dying traditions</a:t>
            </a:r>
            <a:endParaRPr lang="en-US" altLang="zh-CN" sz="2800" b="1" i="0" dirty="0">
              <a:solidFill>
                <a:srgbClr val="101214"/>
              </a:solidFill>
              <a:effectLst/>
              <a:latin typeface="微软雅黑" panose="020B0503020204020204" pitchFamily="34" charset="-122"/>
              <a:ea typeface="微软雅黑" panose="020B0503020204020204" pitchFamily="34" charset="-122"/>
            </a:endParaRPr>
          </a:p>
          <a:p>
            <a:r>
              <a:rPr lang="en-US" altLang="zh-CN" sz="2800" b="1" i="0" dirty="0">
                <a:solidFill>
                  <a:srgbClr val="101214"/>
                </a:solidFill>
                <a:effectLst/>
                <a:latin typeface="微软雅黑" panose="020B0503020204020204" pitchFamily="34" charset="-122"/>
                <a:ea typeface="微软雅黑" panose="020B0503020204020204" pitchFamily="34" charset="-122"/>
              </a:rPr>
              <a:t>		 =old-fashioned </a:t>
            </a:r>
            <a:endParaRPr lang="zh-CN" altLang="en-US" sz="2800" b="1" i="0" dirty="0">
              <a:solidFill>
                <a:srgbClr val="2A2B2E"/>
              </a:solidFill>
              <a:effectLst/>
              <a:latin typeface="微软雅黑" panose="020B0503020204020204" pitchFamily="34" charset="-122"/>
              <a:ea typeface="微软雅黑" panose="020B0503020204020204" pitchFamily="34" charset="-122"/>
            </a:endParaRPr>
          </a:p>
        </p:txBody>
      </p:sp>
      <p:sp>
        <p:nvSpPr>
          <p:cNvPr id="10" name="矩形 9"/>
          <p:cNvSpPr/>
          <p:nvPr/>
        </p:nvSpPr>
        <p:spPr>
          <a:xfrm>
            <a:off x="10276091" y="5657671"/>
            <a:ext cx="1915909" cy="461665"/>
          </a:xfrm>
          <a:prstGeom prst="rect">
            <a:avLst/>
          </a:prstGeom>
          <a:solidFill>
            <a:srgbClr val="92D050"/>
          </a:solidFill>
        </p:spPr>
        <p:txBody>
          <a:bodyPr wrap="none">
            <a:spAutoFit/>
          </a:bodyPr>
          <a:lstStyle/>
          <a:p>
            <a:r>
              <a:rPr lang="en-US" altLang="zh-CN" sz="2400" b="1" dirty="0"/>
              <a:t>(</a:t>
            </a:r>
            <a:r>
              <a:rPr lang="zh-CN" altLang="en-US" sz="2400" b="1" dirty="0">
                <a:latin typeface="微软雅黑" panose="020B0503020204020204" pitchFamily="34" charset="-122"/>
                <a:ea typeface="微软雅黑" panose="020B0503020204020204" pitchFamily="34" charset="-122"/>
              </a:rPr>
              <a:t>词义猜测题</a:t>
            </a:r>
            <a:r>
              <a:rPr lang="en-US" altLang="zh-CN" sz="2400" b="1" dirty="0"/>
              <a:t>)</a:t>
            </a:r>
            <a:endParaRPr lang="zh-CN" altLang="en-US" sz="2400" b="1" dirty="0"/>
          </a:p>
        </p:txBody>
      </p:sp>
      <p:sp>
        <p:nvSpPr>
          <p:cNvPr id="11" name="椭圆 10"/>
          <p:cNvSpPr/>
          <p:nvPr>
            <p:custDataLst>
              <p:tags r:id="rId1"/>
            </p:custDataLst>
          </p:nvPr>
        </p:nvSpPr>
        <p:spPr>
          <a:xfrm>
            <a:off x="5092115" y="5580859"/>
            <a:ext cx="2196959" cy="506027"/>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2" name="直接箭头连接符 11"/>
          <p:cNvCxnSpPr/>
          <p:nvPr/>
        </p:nvCxnSpPr>
        <p:spPr>
          <a:xfrm flipH="1">
            <a:off x="2569029" y="1773755"/>
            <a:ext cx="4850674" cy="5018931"/>
          </a:xfrm>
          <a:prstGeom prst="straightConnector1">
            <a:avLst/>
          </a:prstGeom>
          <a:ln w="762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5" name="矩形 14"/>
          <p:cNvSpPr/>
          <p:nvPr/>
        </p:nvSpPr>
        <p:spPr>
          <a:xfrm>
            <a:off x="2391829" y="6086886"/>
            <a:ext cx="1415772" cy="461665"/>
          </a:xfrm>
          <a:prstGeom prst="rect">
            <a:avLst/>
          </a:prstGeom>
          <a:solidFill>
            <a:schemeClr val="accent5">
              <a:lumMod val="60000"/>
              <a:lumOff val="40000"/>
            </a:schemeClr>
          </a:solidFill>
        </p:spPr>
        <p:txBody>
          <a:bodyPr wrap="none">
            <a:spAutoFit/>
          </a:bodyPr>
          <a:lstStyle/>
          <a:p>
            <a:r>
              <a:rPr lang="zh-CN" altLang="en-US" sz="2400" b="1" dirty="0">
                <a:latin typeface="微软雅黑" panose="020B0503020204020204" pitchFamily="34" charset="-122"/>
                <a:ea typeface="微软雅黑" panose="020B0503020204020204" pitchFamily="34" charset="-122"/>
              </a:rPr>
              <a:t>无边界的</a:t>
            </a:r>
            <a:endParaRPr lang="zh-CN" altLang="en-US" sz="2400" b="1" dirty="0">
              <a:latin typeface="微软雅黑" panose="020B0503020204020204" pitchFamily="34" charset="-122"/>
              <a:ea typeface="微软雅黑" panose="020B0503020204020204" pitchFamily="34" charset="-122"/>
            </a:endParaRPr>
          </a:p>
        </p:txBody>
      </p:sp>
      <p:sp>
        <p:nvSpPr>
          <p:cNvPr id="17" name="矩形 16"/>
          <p:cNvSpPr/>
          <p:nvPr/>
        </p:nvSpPr>
        <p:spPr>
          <a:xfrm>
            <a:off x="8590353" y="6331021"/>
            <a:ext cx="2954655" cy="461665"/>
          </a:xfrm>
          <a:prstGeom prst="rect">
            <a:avLst/>
          </a:prstGeom>
          <a:solidFill>
            <a:schemeClr val="accent5">
              <a:lumMod val="60000"/>
              <a:lumOff val="40000"/>
            </a:schemeClr>
          </a:solidFill>
        </p:spPr>
        <p:txBody>
          <a:bodyPr wrap="none">
            <a:spAutoFit/>
          </a:bodyPr>
          <a:lstStyle/>
          <a:p>
            <a:r>
              <a:rPr lang="zh-CN" altLang="en-US" sz="2400" b="1" i="0" dirty="0">
                <a:solidFill>
                  <a:srgbClr val="2A2B2E"/>
                </a:solidFill>
                <a:effectLst/>
                <a:latin typeface="微软雅黑" panose="020B0503020204020204" pitchFamily="34" charset="-122"/>
                <a:ea typeface="微软雅黑" panose="020B0503020204020204" pitchFamily="34" charset="-122"/>
              </a:rPr>
              <a:t>赤贫的；一贫如洗的</a:t>
            </a:r>
            <a:endParaRPr lang="zh-CN" altLang="en-US" sz="2400" b="1" dirty="0">
              <a:latin typeface="微软雅黑" panose="020B0503020204020204" pitchFamily="34" charset="-122"/>
              <a:ea typeface="微软雅黑" panose="020B0503020204020204" pitchFamily="34" charset="-122"/>
            </a:endParaRPr>
          </a:p>
        </p:txBody>
      </p:sp>
      <p:pic>
        <p:nvPicPr>
          <p:cNvPr id="18" name="Picture 4"/>
          <p:cNvPicPr>
            <a:picLocks noChangeAspect="1" noChangeArrowheads="1"/>
          </p:cNvPicPr>
          <p:nvPr>
            <p:custDataLst>
              <p:tags r:id="rId2"/>
            </p:custDataLst>
          </p:nvPr>
        </p:nvPicPr>
        <p:blipFill>
          <a:blip r:embed="rId3" cstate="print">
            <a:extLst>
              <a:ext uri="{28A0092B-C50C-407E-A947-70E740481C1C}">
                <a14:useLocalDpi xmlns:a14="http://schemas.microsoft.com/office/drawing/2010/main" val="0"/>
              </a:ext>
            </a:extLst>
          </a:blip>
          <a:srcRect/>
          <a:stretch>
            <a:fillRect/>
          </a:stretch>
        </p:blipFill>
        <p:spPr bwMode="auto">
          <a:xfrm>
            <a:off x="60959" y="6373586"/>
            <a:ext cx="454025" cy="41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additive="base">
                                        <p:cTn id="14" dur="500" fill="hold"/>
                                        <p:tgtEl>
                                          <p:spTgt spid="5"/>
                                        </p:tgtEl>
                                        <p:attrNameLst>
                                          <p:attrName>ppt_x</p:attrName>
                                        </p:attrNameLst>
                                      </p:cBhvr>
                                      <p:tavLst>
                                        <p:tav tm="0">
                                          <p:val>
                                            <p:strVal val="#ppt_x"/>
                                          </p:val>
                                        </p:tav>
                                        <p:tav tm="100000">
                                          <p:val>
                                            <p:strVal val="#ppt_x"/>
                                          </p:val>
                                        </p:tav>
                                      </p:tavLst>
                                    </p:anim>
                                    <p:anim calcmode="lin" valueType="num">
                                      <p:cBhvr additive="base">
                                        <p:cTn id="15"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7"/>
                                        </p:tgtEl>
                                        <p:attrNameLst>
                                          <p:attrName>style.visibility</p:attrName>
                                        </p:attrNameLst>
                                      </p:cBhvr>
                                      <p:to>
                                        <p:strVal val="visible"/>
                                      </p:to>
                                    </p:set>
                                    <p:anim calcmode="lin" valueType="num">
                                      <p:cBhvr additive="base">
                                        <p:cTn id="20" dur="500" fill="hold"/>
                                        <p:tgtEl>
                                          <p:spTgt spid="7"/>
                                        </p:tgtEl>
                                        <p:attrNameLst>
                                          <p:attrName>ppt_x</p:attrName>
                                        </p:attrNameLst>
                                      </p:cBhvr>
                                      <p:tavLst>
                                        <p:tav tm="0">
                                          <p:val>
                                            <p:strVal val="#ppt_x"/>
                                          </p:val>
                                        </p:tav>
                                        <p:tav tm="100000">
                                          <p:val>
                                            <p:strVal val="#ppt_x"/>
                                          </p:val>
                                        </p:tav>
                                      </p:tavLst>
                                    </p:anim>
                                    <p:anim calcmode="lin" valueType="num">
                                      <p:cBhvr additive="base">
                                        <p:cTn id="21"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12"/>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nodeType="clickEffect">
                                  <p:stCondLst>
                                    <p:cond delay="0"/>
                                  </p:stCondLst>
                                  <p:childTnLst>
                                    <p:set>
                                      <p:cBhvr>
                                        <p:cTn id="29" dur="1" fill="hold">
                                          <p:stCondLst>
                                            <p:cond delay="0"/>
                                          </p:stCondLst>
                                        </p:cTn>
                                        <p:tgtEl>
                                          <p:spTgt spid="18"/>
                                        </p:tgtEl>
                                        <p:attrNameLst>
                                          <p:attrName>style.visibility</p:attrName>
                                        </p:attrNameLst>
                                      </p:cBhvr>
                                      <p:to>
                                        <p:strVal val="visible"/>
                                      </p:to>
                                    </p:set>
                                    <p:anim calcmode="lin" valueType="num">
                                      <p:cBhvr additive="base">
                                        <p:cTn id="30" dur="500" fill="hold"/>
                                        <p:tgtEl>
                                          <p:spTgt spid="18"/>
                                        </p:tgtEl>
                                        <p:attrNameLst>
                                          <p:attrName>ppt_x</p:attrName>
                                        </p:attrNameLst>
                                      </p:cBhvr>
                                      <p:tavLst>
                                        <p:tav tm="0">
                                          <p:val>
                                            <p:strVal val="#ppt_x"/>
                                          </p:val>
                                        </p:tav>
                                        <p:tav tm="100000">
                                          <p:val>
                                            <p:strVal val="#ppt_x"/>
                                          </p:val>
                                        </p:tav>
                                      </p:tavLst>
                                    </p:anim>
                                    <p:anim calcmode="lin" valueType="num">
                                      <p:cBhvr additive="base">
                                        <p:cTn id="31"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15"/>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17"/>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bldLvl="0" animBg="1"/>
      <p:bldP spid="15" grpId="0" animBg="1"/>
      <p:bldP spid="1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0960" y="4611231"/>
            <a:ext cx="12043954" cy="2246769"/>
          </a:xfrm>
          <a:prstGeom prst="rect">
            <a:avLst/>
          </a:prstGeom>
        </p:spPr>
        <p:txBody>
          <a:bodyPr wrap="square">
            <a:spAutoFit/>
          </a:bodyPr>
          <a:lstStyle/>
          <a:p>
            <a:pPr algn="just"/>
            <a:r>
              <a:rPr lang="en-US" altLang="zh-CN" sz="2800" dirty="0">
                <a:latin typeface="微软雅黑" panose="020B0503020204020204" pitchFamily="34" charset="-122"/>
                <a:ea typeface="微软雅黑" panose="020B0503020204020204" pitchFamily="34" charset="-122"/>
              </a:rPr>
              <a:t>25. Why did the author consider himself and other children wild?</a:t>
            </a:r>
            <a:endParaRPr lang="en-US" altLang="zh-CN" sz="2800" dirty="0">
              <a:latin typeface="微软雅黑" panose="020B0503020204020204" pitchFamily="34" charset="-122"/>
              <a:ea typeface="微软雅黑" panose="020B0503020204020204" pitchFamily="34" charset="-122"/>
            </a:endParaRPr>
          </a:p>
          <a:p>
            <a:pPr algn="just"/>
            <a:r>
              <a:rPr lang="en-US" altLang="zh-CN" sz="2800" dirty="0">
                <a:latin typeface="微软雅黑" panose="020B0503020204020204" pitchFamily="34" charset="-122"/>
                <a:ea typeface="微软雅黑" panose="020B0503020204020204" pitchFamily="34" charset="-122"/>
              </a:rPr>
              <a:t>A.They played in the woods crazily.</a:t>
            </a:r>
            <a:endParaRPr lang="en-US" altLang="zh-CN" sz="2800" dirty="0">
              <a:latin typeface="微软雅黑" panose="020B0503020204020204" pitchFamily="34" charset="-122"/>
              <a:ea typeface="微软雅黑" panose="020B0503020204020204" pitchFamily="34" charset="-122"/>
            </a:endParaRPr>
          </a:p>
          <a:p>
            <a:pPr algn="just"/>
            <a:r>
              <a:rPr lang="en-US" altLang="zh-CN" sz="2800" dirty="0">
                <a:latin typeface="微软雅黑" panose="020B0503020204020204" pitchFamily="34" charset="-122"/>
                <a:ea typeface="微软雅黑" panose="020B0503020204020204" pitchFamily="34" charset="-122"/>
              </a:rPr>
              <a:t>B. They tricked others </a:t>
            </a:r>
            <a:r>
              <a:rPr lang="en-US" altLang="zh-CN" sz="2800" b="1" dirty="0">
                <a:solidFill>
                  <a:srgbClr val="C00000"/>
                </a:solidFill>
                <a:latin typeface="微软雅黑" panose="020B0503020204020204" pitchFamily="34" charset="-122"/>
                <a:ea typeface="微软雅黑" panose="020B0503020204020204" pitchFamily="34" charset="-122"/>
              </a:rPr>
              <a:t>purposefully</a:t>
            </a:r>
            <a:r>
              <a:rPr lang="en-US" altLang="zh-CN" sz="2800" dirty="0">
                <a:latin typeface="微软雅黑" panose="020B0503020204020204" pitchFamily="34" charset="-122"/>
                <a:ea typeface="微软雅黑" panose="020B0503020204020204" pitchFamily="34" charset="-122"/>
              </a:rPr>
              <a:t>.</a:t>
            </a:r>
            <a:endParaRPr lang="en-US" altLang="zh-CN" sz="2800" dirty="0">
              <a:latin typeface="微软雅黑" panose="020B0503020204020204" pitchFamily="34" charset="-122"/>
              <a:ea typeface="微软雅黑" panose="020B0503020204020204" pitchFamily="34" charset="-122"/>
            </a:endParaRPr>
          </a:p>
          <a:p>
            <a:pPr algn="just"/>
            <a:r>
              <a:rPr lang="en-US" altLang="zh-CN" sz="2800" dirty="0">
                <a:latin typeface="微软雅黑" panose="020B0503020204020204" pitchFamily="34" charset="-122"/>
                <a:ea typeface="微软雅黑" panose="020B0503020204020204" pitchFamily="34" charset="-122"/>
              </a:rPr>
              <a:t>C. They frequently broke social rules.</a:t>
            </a:r>
            <a:endParaRPr lang="en-US" altLang="zh-CN" sz="2800" dirty="0">
              <a:latin typeface="微软雅黑" panose="020B0503020204020204" pitchFamily="34" charset="-122"/>
              <a:ea typeface="微软雅黑" panose="020B0503020204020204" pitchFamily="34" charset="-122"/>
            </a:endParaRPr>
          </a:p>
          <a:p>
            <a:pPr algn="just"/>
            <a:r>
              <a:rPr lang="en-US" altLang="zh-CN" sz="2800" dirty="0">
                <a:latin typeface="微软雅黑" panose="020B0503020204020204" pitchFamily="34" charset="-122"/>
                <a:ea typeface="微软雅黑" panose="020B0503020204020204" pitchFamily="34" charset="-122"/>
              </a:rPr>
              <a:t>D. They firmly refused school education.</a:t>
            </a:r>
            <a:endParaRPr lang="en-US" altLang="zh-CN" sz="2800" dirty="0">
              <a:latin typeface="微软雅黑" panose="020B0503020204020204" pitchFamily="34" charset="-122"/>
              <a:ea typeface="微软雅黑" panose="020B0503020204020204" pitchFamily="34" charset="-122"/>
            </a:endParaRPr>
          </a:p>
        </p:txBody>
      </p:sp>
      <p:sp>
        <p:nvSpPr>
          <p:cNvPr id="3" name="矩形 2"/>
          <p:cNvSpPr/>
          <p:nvPr/>
        </p:nvSpPr>
        <p:spPr>
          <a:xfrm>
            <a:off x="0" y="0"/>
            <a:ext cx="12192000" cy="2246769"/>
          </a:xfrm>
          <a:prstGeom prst="rect">
            <a:avLst/>
          </a:prstGeom>
          <a:solidFill>
            <a:schemeClr val="accent6">
              <a:lumMod val="40000"/>
              <a:lumOff val="60000"/>
            </a:schemeClr>
          </a:solidFill>
        </p:spPr>
        <p:txBody>
          <a:bodyPr wrap="square">
            <a:spAutoFit/>
          </a:bodyPr>
          <a:lstStyle/>
          <a:p>
            <a:pPr algn="just"/>
            <a:r>
              <a:rPr lang="en-US" altLang="zh-CN" sz="2800" dirty="0">
                <a:latin typeface="微软雅黑" panose="020B0503020204020204" pitchFamily="34" charset="-122"/>
                <a:ea typeface="微软雅黑" panose="020B0503020204020204" pitchFamily="34" charset="-122"/>
              </a:rPr>
              <a:t>They called us wild. I suppose we were. Trees and mountains formed our playgrounds and fights broke out as easily as sudden laughter. </a:t>
            </a:r>
            <a:r>
              <a:rPr lang="en-US" altLang="zh-CN" sz="2800" b="1" dirty="0">
                <a:solidFill>
                  <a:srgbClr val="C00000"/>
                </a:solidFill>
                <a:latin typeface="微软雅黑" panose="020B0503020204020204" pitchFamily="34" charset="-122"/>
                <a:ea typeface="微软雅黑" panose="020B0503020204020204" pitchFamily="34" charset="-122"/>
              </a:rPr>
              <a:t>Liberated from </a:t>
            </a:r>
            <a:r>
              <a:rPr lang="en-US" altLang="zh-CN" sz="2800" dirty="0">
                <a:latin typeface="微软雅黑" panose="020B0503020204020204" pitchFamily="34" charset="-122"/>
                <a:ea typeface="微软雅黑" panose="020B0503020204020204" pitchFamily="34" charset="-122"/>
              </a:rPr>
              <a:t>the restrictions of society, we would </a:t>
            </a:r>
            <a:r>
              <a:rPr lang="en-US" altLang="zh-CN" sz="2800" b="1" dirty="0">
                <a:solidFill>
                  <a:srgbClr val="C00000"/>
                </a:solidFill>
                <a:latin typeface="微软雅黑" panose="020B0503020204020204" pitchFamily="34" charset="-122"/>
                <a:ea typeface="微软雅黑" panose="020B0503020204020204" pitchFamily="34" charset="-122"/>
              </a:rPr>
              <a:t>bound into </a:t>
            </a:r>
            <a:r>
              <a:rPr lang="en-US" altLang="zh-CN" sz="2800" dirty="0">
                <a:latin typeface="微软雅黑" panose="020B0503020204020204" pitchFamily="34" charset="-122"/>
                <a:ea typeface="微软雅黑" panose="020B0503020204020204" pitchFamily="34" charset="-122"/>
              </a:rPr>
              <a:t>the woods, deeper and deeper until we found a lake which, with a wild yell, we would jump into all at once.</a:t>
            </a:r>
            <a:endParaRPr lang="zh-CN" altLang="en-US" sz="2800" dirty="0">
              <a:latin typeface="微软雅黑" panose="020B0503020204020204" pitchFamily="34" charset="-122"/>
              <a:ea typeface="微软雅黑" panose="020B0503020204020204" pitchFamily="34" charset="-122"/>
            </a:endParaRPr>
          </a:p>
        </p:txBody>
      </p:sp>
      <p:pic>
        <p:nvPicPr>
          <p:cNvPr id="6" name="Picture 4"/>
          <p:cNvPicPr>
            <a:picLocks noChangeAspect="1" noChangeArrowheads="1"/>
          </p:cNvPicPr>
          <p:nvPr>
            <p:custDataLst>
              <p:tags r:id="rId1"/>
            </p:custDataLst>
          </p:nvPr>
        </p:nvPicPr>
        <p:blipFill>
          <a:blip r:embed="rId2" cstate="print">
            <a:extLst>
              <a:ext uri="{28A0092B-C50C-407E-A947-70E740481C1C}">
                <a14:useLocalDpi xmlns:a14="http://schemas.microsoft.com/office/drawing/2010/main" val="0"/>
              </a:ext>
            </a:extLst>
          </a:blip>
          <a:srcRect/>
          <a:stretch>
            <a:fillRect/>
          </a:stretch>
        </p:blipFill>
        <p:spPr bwMode="auto">
          <a:xfrm>
            <a:off x="60960" y="5110451"/>
            <a:ext cx="454025" cy="41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椭圆 6"/>
          <p:cNvSpPr/>
          <p:nvPr>
            <p:custDataLst>
              <p:tags r:id="rId3"/>
            </p:custDataLst>
          </p:nvPr>
        </p:nvSpPr>
        <p:spPr>
          <a:xfrm>
            <a:off x="0" y="1226573"/>
            <a:ext cx="1506583" cy="506027"/>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custDataLst>
              <p:tags r:id="rId4"/>
            </p:custDataLst>
          </p:nvPr>
        </p:nvSpPr>
        <p:spPr>
          <a:xfrm>
            <a:off x="3599166" y="5066987"/>
            <a:ext cx="1277633" cy="506027"/>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 name="直接连接符 8"/>
          <p:cNvCxnSpPr/>
          <p:nvPr/>
        </p:nvCxnSpPr>
        <p:spPr>
          <a:xfrm>
            <a:off x="60959" y="1773755"/>
            <a:ext cx="12026538" cy="2794"/>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17417" y="2264635"/>
            <a:ext cx="6013269" cy="16346"/>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10179282" y="5067886"/>
            <a:ext cx="1908215" cy="461665"/>
          </a:xfrm>
          <a:prstGeom prst="rect">
            <a:avLst/>
          </a:prstGeom>
          <a:solidFill>
            <a:srgbClr val="92D050"/>
          </a:solidFill>
        </p:spPr>
        <p:txBody>
          <a:bodyPr wrap="none">
            <a:spAutoFit/>
          </a:bodyPr>
          <a:lstStyle/>
          <a:p>
            <a:r>
              <a:rPr lang="en-US" altLang="zh-CN" sz="2400" b="1" dirty="0"/>
              <a:t>(</a:t>
            </a:r>
            <a:r>
              <a:rPr lang="zh-CN" altLang="zh-CN" sz="2400" b="1" dirty="0">
                <a:latin typeface="微软雅黑" panose="020B0503020204020204" pitchFamily="34" charset="-122"/>
                <a:ea typeface="微软雅黑" panose="020B0503020204020204" pitchFamily="34" charset="-122"/>
              </a:rPr>
              <a:t>推理判断</a:t>
            </a:r>
            <a:r>
              <a:rPr lang="zh-CN" altLang="en-US" sz="2400" b="1" dirty="0">
                <a:latin typeface="微软雅黑" panose="020B0503020204020204" pitchFamily="34" charset="-122"/>
                <a:ea typeface="微软雅黑" panose="020B0503020204020204" pitchFamily="34" charset="-122"/>
              </a:rPr>
              <a:t>题</a:t>
            </a:r>
            <a:r>
              <a:rPr lang="en-US" altLang="zh-CN" sz="2400" b="1" dirty="0"/>
              <a:t>)</a:t>
            </a:r>
            <a:endParaRPr lang="zh-CN" altLang="en-US" sz="2400" b="1" dirty="0"/>
          </a:p>
        </p:txBody>
      </p:sp>
      <p:sp>
        <p:nvSpPr>
          <p:cNvPr id="13" name="矩形 12"/>
          <p:cNvSpPr/>
          <p:nvPr/>
        </p:nvSpPr>
        <p:spPr>
          <a:xfrm>
            <a:off x="2972308" y="933327"/>
            <a:ext cx="2295821" cy="461665"/>
          </a:xfrm>
          <a:prstGeom prst="rect">
            <a:avLst/>
          </a:prstGeom>
          <a:solidFill>
            <a:srgbClr val="FFC000"/>
          </a:solidFill>
        </p:spPr>
        <p:txBody>
          <a:bodyPr wrap="none">
            <a:spAutoFit/>
          </a:bodyPr>
          <a:lstStyle/>
          <a:p>
            <a:r>
              <a:rPr lang="zh-CN" altLang="en-US" sz="2400" b="1" dirty="0">
                <a:latin typeface="微软雅黑" panose="020B0503020204020204" pitchFamily="34" charset="-122"/>
                <a:ea typeface="微软雅黑" panose="020B0503020204020204" pitchFamily="34" charset="-122"/>
              </a:rPr>
              <a:t>从</a:t>
            </a:r>
            <a:r>
              <a:rPr lang="en-US" altLang="zh-CN" sz="2400" b="1" dirty="0">
                <a:latin typeface="微软雅黑" panose="020B0503020204020204" pitchFamily="34" charset="-122"/>
                <a:ea typeface="微软雅黑" panose="020B0503020204020204" pitchFamily="34" charset="-122"/>
              </a:rPr>
              <a:t>...</a:t>
            </a:r>
            <a:r>
              <a:rPr lang="zh-CN" altLang="en-US" sz="2400" b="1" dirty="0">
                <a:latin typeface="微软雅黑" panose="020B0503020204020204" pitchFamily="34" charset="-122"/>
                <a:ea typeface="微软雅黑" panose="020B0503020204020204" pitchFamily="34" charset="-122"/>
              </a:rPr>
              <a:t>中挣脱出来</a:t>
            </a:r>
            <a:endParaRPr lang="zh-CN" altLang="en-US" sz="2400" b="1" dirty="0">
              <a:latin typeface="微软雅黑" panose="020B0503020204020204" pitchFamily="34" charset="-122"/>
              <a:ea typeface="微软雅黑" panose="020B0503020204020204" pitchFamily="34" charset="-122"/>
            </a:endParaRPr>
          </a:p>
        </p:txBody>
      </p:sp>
      <p:sp>
        <p:nvSpPr>
          <p:cNvPr id="14" name="矩形 13"/>
          <p:cNvSpPr/>
          <p:nvPr/>
        </p:nvSpPr>
        <p:spPr>
          <a:xfrm>
            <a:off x="9339943" y="1827607"/>
            <a:ext cx="1415772" cy="461665"/>
          </a:xfrm>
          <a:prstGeom prst="rect">
            <a:avLst/>
          </a:prstGeom>
          <a:solidFill>
            <a:srgbClr val="FFC000"/>
          </a:solidFill>
        </p:spPr>
        <p:txBody>
          <a:bodyPr wrap="none">
            <a:spAutoFit/>
          </a:bodyPr>
          <a:lstStyle/>
          <a:p>
            <a:r>
              <a:rPr lang="zh-CN" altLang="en-US" sz="2400" b="1" dirty="0">
                <a:latin typeface="微软雅黑" panose="020B0503020204020204" pitchFamily="34" charset="-122"/>
                <a:ea typeface="微软雅黑" panose="020B0503020204020204" pitchFamily="34" charset="-122"/>
              </a:rPr>
              <a:t>突然扎进</a:t>
            </a:r>
            <a:endParaRPr lang="zh-CN" altLang="en-US" sz="2400" b="1" dirty="0">
              <a:latin typeface="微软雅黑" panose="020B0503020204020204" pitchFamily="34" charset="-122"/>
              <a:ea typeface="微软雅黑" panose="020B0503020204020204" pitchFamily="34" charset="-122"/>
            </a:endParaRPr>
          </a:p>
        </p:txBody>
      </p:sp>
      <p:sp>
        <p:nvSpPr>
          <p:cNvPr id="15" name="矩形 14"/>
          <p:cNvSpPr/>
          <p:nvPr/>
        </p:nvSpPr>
        <p:spPr>
          <a:xfrm>
            <a:off x="352793" y="3304947"/>
            <a:ext cx="8826041" cy="523220"/>
          </a:xfrm>
          <a:prstGeom prst="rect">
            <a:avLst/>
          </a:prstGeom>
          <a:solidFill>
            <a:srgbClr val="92D050"/>
          </a:solidFill>
        </p:spPr>
        <p:txBody>
          <a:bodyPr wrap="square">
            <a:spAutoFit/>
          </a:bodyPr>
          <a:lstStyle/>
          <a:p>
            <a:r>
              <a:rPr lang="zh-CN" altLang="en-US" sz="2800" b="1" i="0" dirty="0">
                <a:solidFill>
                  <a:srgbClr val="101214"/>
                </a:solidFill>
                <a:effectLst/>
                <a:latin typeface="微软雅黑" panose="020B0503020204020204" pitchFamily="34" charset="-122"/>
                <a:ea typeface="微软雅黑" panose="020B0503020204020204" pitchFamily="34" charset="-122"/>
              </a:rPr>
              <a:t>一系列的动作描述可以看出，他们在森林里玩的很疯。</a:t>
            </a:r>
            <a:endParaRPr lang="zh-CN" altLang="en-US" sz="2800" b="1" i="0" dirty="0">
              <a:solidFill>
                <a:srgbClr val="2A2B2E"/>
              </a:solidFill>
              <a:effectLst/>
              <a:latin typeface="微软雅黑" panose="020B0503020204020204" pitchFamily="34" charset="-122"/>
              <a:ea typeface="微软雅黑" panose="020B0503020204020204" pitchFamily="34" charset="-122"/>
            </a:endParaRPr>
          </a:p>
        </p:txBody>
      </p:sp>
      <p:sp>
        <p:nvSpPr>
          <p:cNvPr id="16" name="椭圆 15"/>
          <p:cNvSpPr/>
          <p:nvPr>
            <p:custDataLst>
              <p:tags r:id="rId5"/>
            </p:custDataLst>
          </p:nvPr>
        </p:nvSpPr>
        <p:spPr>
          <a:xfrm>
            <a:off x="0" y="1698812"/>
            <a:ext cx="870857" cy="506027"/>
          </a:xfrm>
          <a:prstGeom prst="ellipse">
            <a:avLst/>
          </a:prstGeom>
          <a:no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custDataLst>
              <p:tags r:id="rId6"/>
            </p:custDataLst>
          </p:nvPr>
        </p:nvSpPr>
        <p:spPr>
          <a:xfrm>
            <a:off x="2555966" y="1711604"/>
            <a:ext cx="1780903" cy="506027"/>
          </a:xfrm>
          <a:prstGeom prst="ellipse">
            <a:avLst/>
          </a:prstGeom>
          <a:no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custDataLst>
              <p:tags r:id="rId7"/>
            </p:custDataLst>
          </p:nvPr>
        </p:nvSpPr>
        <p:spPr>
          <a:xfrm>
            <a:off x="11325497" y="1300914"/>
            <a:ext cx="870857" cy="506027"/>
          </a:xfrm>
          <a:prstGeom prst="ellipse">
            <a:avLst/>
          </a:prstGeom>
          <a:no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custDataLst>
              <p:tags r:id="rId8"/>
            </p:custDataLst>
          </p:nvPr>
        </p:nvSpPr>
        <p:spPr>
          <a:xfrm>
            <a:off x="9339943" y="820590"/>
            <a:ext cx="2190206" cy="506027"/>
          </a:xfrm>
          <a:prstGeom prst="ellipse">
            <a:avLst/>
          </a:prstGeom>
          <a:no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custDataLst>
              <p:tags r:id="rId9"/>
            </p:custDataLst>
          </p:nvPr>
        </p:nvSpPr>
        <p:spPr>
          <a:xfrm>
            <a:off x="26126" y="876880"/>
            <a:ext cx="5634445" cy="604691"/>
          </a:xfrm>
          <a:prstGeom prst="ellipse">
            <a:avLst/>
          </a:prstGeom>
          <a:no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a:off x="3799114" y="440581"/>
            <a:ext cx="3263537" cy="506027"/>
          </a:xfrm>
          <a:prstGeom prst="ellipse">
            <a:avLst/>
          </a:prstGeom>
          <a:no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2" name="椭圆 21"/>
          <p:cNvSpPr/>
          <p:nvPr/>
        </p:nvSpPr>
        <p:spPr>
          <a:xfrm>
            <a:off x="9024256" y="409469"/>
            <a:ext cx="3167744" cy="506027"/>
          </a:xfrm>
          <a:prstGeom prst="ellipse">
            <a:avLst/>
          </a:prstGeom>
          <a:no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3" name="椭圆 22"/>
          <p:cNvSpPr/>
          <p:nvPr/>
        </p:nvSpPr>
        <p:spPr>
          <a:xfrm>
            <a:off x="4946611" y="5066986"/>
            <a:ext cx="1158098" cy="506027"/>
          </a:xfrm>
          <a:prstGeom prst="ellipse">
            <a:avLst/>
          </a:prstGeom>
          <a:no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4" name="矩形 23"/>
          <p:cNvSpPr/>
          <p:nvPr/>
        </p:nvSpPr>
        <p:spPr>
          <a:xfrm>
            <a:off x="6483652" y="5494606"/>
            <a:ext cx="3267498" cy="461665"/>
          </a:xfrm>
          <a:prstGeom prst="rect">
            <a:avLst/>
          </a:prstGeom>
          <a:solidFill>
            <a:schemeClr val="accent5">
              <a:lumMod val="60000"/>
              <a:lumOff val="40000"/>
            </a:schemeClr>
          </a:solidFill>
        </p:spPr>
        <p:txBody>
          <a:bodyPr wrap="none">
            <a:spAutoFit/>
          </a:bodyPr>
          <a:lstStyle/>
          <a:p>
            <a:r>
              <a:rPr lang="en-US" altLang="zh-CN" sz="2400" b="1" i="0" dirty="0">
                <a:solidFill>
                  <a:srgbClr val="2A2B2E"/>
                </a:solidFill>
                <a:effectLst/>
                <a:latin typeface="微软雅黑" panose="020B0503020204020204" pitchFamily="34" charset="-122"/>
                <a:ea typeface="微软雅黑" panose="020B0503020204020204" pitchFamily="34" charset="-122"/>
              </a:rPr>
              <a:t>=deliberately </a:t>
            </a:r>
            <a:r>
              <a:rPr lang="zh-CN" altLang="en-US" sz="2400" b="1" i="0" dirty="0">
                <a:solidFill>
                  <a:srgbClr val="2A2B2E"/>
                </a:solidFill>
                <a:effectLst/>
                <a:latin typeface="微软雅黑" panose="020B0503020204020204" pitchFamily="34" charset="-122"/>
                <a:ea typeface="微软雅黑" panose="020B0503020204020204" pitchFamily="34" charset="-122"/>
              </a:rPr>
              <a:t>故意地</a:t>
            </a:r>
            <a:endParaRPr lang="zh-CN" altLang="en-US" sz="2400" b="1" dirty="0">
              <a:latin typeface="微软雅黑" panose="020B0503020204020204" pitchFamily="34" charset="-122"/>
              <a:ea typeface="微软雅黑" panose="020B0503020204020204" pitchFamily="34" charset="-122"/>
            </a:endParaRPr>
          </a:p>
        </p:txBody>
      </p:sp>
    </p:spTree>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grpId="0" nodeType="click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fade">
                                      <p:cBhvr>
                                        <p:cTn id="15" dur="1000"/>
                                        <p:tgtEl>
                                          <p:spTgt spid="20"/>
                                        </p:tgtEl>
                                      </p:cBhvr>
                                    </p:animEffect>
                                    <p:anim calcmode="lin" valueType="num">
                                      <p:cBhvr>
                                        <p:cTn id="16" dur="1000" fill="hold"/>
                                        <p:tgtEl>
                                          <p:spTgt spid="20"/>
                                        </p:tgtEl>
                                        <p:attrNameLst>
                                          <p:attrName>ppt_x</p:attrName>
                                        </p:attrNameLst>
                                      </p:cBhvr>
                                      <p:tavLst>
                                        <p:tav tm="0">
                                          <p:val>
                                            <p:strVal val="#ppt_x"/>
                                          </p:val>
                                        </p:tav>
                                        <p:tav tm="100000">
                                          <p:val>
                                            <p:strVal val="#ppt_x"/>
                                          </p:val>
                                        </p:tav>
                                      </p:tavLst>
                                    </p:anim>
                                    <p:anim calcmode="lin" valueType="num">
                                      <p:cBhvr>
                                        <p:cTn id="17"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grpId="0" nodeType="click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fade">
                                      <p:cBhvr>
                                        <p:cTn id="22" dur="1000"/>
                                        <p:tgtEl>
                                          <p:spTgt spid="19"/>
                                        </p:tgtEl>
                                      </p:cBhvr>
                                    </p:animEffect>
                                    <p:anim calcmode="lin" valueType="num">
                                      <p:cBhvr>
                                        <p:cTn id="23" dur="1000" fill="hold"/>
                                        <p:tgtEl>
                                          <p:spTgt spid="19"/>
                                        </p:tgtEl>
                                        <p:attrNameLst>
                                          <p:attrName>ppt_x</p:attrName>
                                        </p:attrNameLst>
                                      </p:cBhvr>
                                      <p:tavLst>
                                        <p:tav tm="0">
                                          <p:val>
                                            <p:strVal val="#ppt_x"/>
                                          </p:val>
                                        </p:tav>
                                        <p:tav tm="100000">
                                          <p:val>
                                            <p:strVal val="#ppt_x"/>
                                          </p:val>
                                        </p:tav>
                                      </p:tavLst>
                                    </p:anim>
                                    <p:anim calcmode="lin" valueType="num">
                                      <p:cBhvr>
                                        <p:cTn id="24"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grpId="0" nodeType="click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fade">
                                      <p:cBhvr>
                                        <p:cTn id="29" dur="1000"/>
                                        <p:tgtEl>
                                          <p:spTgt spid="7"/>
                                        </p:tgtEl>
                                      </p:cBhvr>
                                    </p:animEffect>
                                    <p:anim calcmode="lin" valueType="num">
                                      <p:cBhvr>
                                        <p:cTn id="30" dur="1000" fill="hold"/>
                                        <p:tgtEl>
                                          <p:spTgt spid="7"/>
                                        </p:tgtEl>
                                        <p:attrNameLst>
                                          <p:attrName>ppt_x</p:attrName>
                                        </p:attrNameLst>
                                      </p:cBhvr>
                                      <p:tavLst>
                                        <p:tav tm="0">
                                          <p:val>
                                            <p:strVal val="#ppt_x"/>
                                          </p:val>
                                        </p:tav>
                                        <p:tav tm="100000">
                                          <p:val>
                                            <p:strVal val="#ppt_x"/>
                                          </p:val>
                                        </p:tav>
                                      </p:tavLst>
                                    </p:anim>
                                    <p:anim calcmode="lin" valueType="num">
                                      <p:cBhvr>
                                        <p:cTn id="31"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grpId="0" nodeType="clickEffect">
                                  <p:stCondLst>
                                    <p:cond delay="0"/>
                                  </p:stCondLst>
                                  <p:childTnLst>
                                    <p:set>
                                      <p:cBhvr>
                                        <p:cTn id="35" dur="1" fill="hold">
                                          <p:stCondLst>
                                            <p:cond delay="0"/>
                                          </p:stCondLst>
                                        </p:cTn>
                                        <p:tgtEl>
                                          <p:spTgt spid="18"/>
                                        </p:tgtEl>
                                        <p:attrNameLst>
                                          <p:attrName>style.visibility</p:attrName>
                                        </p:attrNameLst>
                                      </p:cBhvr>
                                      <p:to>
                                        <p:strVal val="visible"/>
                                      </p:to>
                                    </p:set>
                                    <p:animEffect transition="in" filter="fade">
                                      <p:cBhvr>
                                        <p:cTn id="36" dur="1000"/>
                                        <p:tgtEl>
                                          <p:spTgt spid="18"/>
                                        </p:tgtEl>
                                      </p:cBhvr>
                                    </p:animEffect>
                                    <p:anim calcmode="lin" valueType="num">
                                      <p:cBhvr>
                                        <p:cTn id="37" dur="1000" fill="hold"/>
                                        <p:tgtEl>
                                          <p:spTgt spid="18"/>
                                        </p:tgtEl>
                                        <p:attrNameLst>
                                          <p:attrName>ppt_x</p:attrName>
                                        </p:attrNameLst>
                                      </p:cBhvr>
                                      <p:tavLst>
                                        <p:tav tm="0">
                                          <p:val>
                                            <p:strVal val="#ppt_x"/>
                                          </p:val>
                                        </p:tav>
                                        <p:tav tm="100000">
                                          <p:val>
                                            <p:strVal val="#ppt_x"/>
                                          </p:val>
                                        </p:tav>
                                      </p:tavLst>
                                    </p:anim>
                                    <p:anim calcmode="lin" valueType="num">
                                      <p:cBhvr>
                                        <p:cTn id="38"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grpId="0" nodeType="clickEffect">
                                  <p:stCondLst>
                                    <p:cond delay="0"/>
                                  </p:stCondLst>
                                  <p:childTnLst>
                                    <p:set>
                                      <p:cBhvr>
                                        <p:cTn id="42" dur="1" fill="hold">
                                          <p:stCondLst>
                                            <p:cond delay="0"/>
                                          </p:stCondLst>
                                        </p:cTn>
                                        <p:tgtEl>
                                          <p:spTgt spid="16"/>
                                        </p:tgtEl>
                                        <p:attrNameLst>
                                          <p:attrName>style.visibility</p:attrName>
                                        </p:attrNameLst>
                                      </p:cBhvr>
                                      <p:to>
                                        <p:strVal val="visible"/>
                                      </p:to>
                                    </p:set>
                                    <p:animEffect transition="in" filter="fade">
                                      <p:cBhvr>
                                        <p:cTn id="43" dur="1000"/>
                                        <p:tgtEl>
                                          <p:spTgt spid="16"/>
                                        </p:tgtEl>
                                      </p:cBhvr>
                                    </p:animEffect>
                                    <p:anim calcmode="lin" valueType="num">
                                      <p:cBhvr>
                                        <p:cTn id="44" dur="1000" fill="hold"/>
                                        <p:tgtEl>
                                          <p:spTgt spid="16"/>
                                        </p:tgtEl>
                                        <p:attrNameLst>
                                          <p:attrName>ppt_x</p:attrName>
                                        </p:attrNameLst>
                                      </p:cBhvr>
                                      <p:tavLst>
                                        <p:tav tm="0">
                                          <p:val>
                                            <p:strVal val="#ppt_x"/>
                                          </p:val>
                                        </p:tav>
                                        <p:tav tm="100000">
                                          <p:val>
                                            <p:strVal val="#ppt_x"/>
                                          </p:val>
                                        </p:tav>
                                      </p:tavLst>
                                    </p:anim>
                                    <p:anim calcmode="lin" valueType="num">
                                      <p:cBhvr>
                                        <p:cTn id="45"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42" presetClass="entr" presetSubtype="0" fill="hold" grpId="0" nodeType="clickEffect">
                                  <p:stCondLst>
                                    <p:cond delay="0"/>
                                  </p:stCondLst>
                                  <p:childTnLst>
                                    <p:set>
                                      <p:cBhvr>
                                        <p:cTn id="49" dur="1" fill="hold">
                                          <p:stCondLst>
                                            <p:cond delay="0"/>
                                          </p:stCondLst>
                                        </p:cTn>
                                        <p:tgtEl>
                                          <p:spTgt spid="17"/>
                                        </p:tgtEl>
                                        <p:attrNameLst>
                                          <p:attrName>style.visibility</p:attrName>
                                        </p:attrNameLst>
                                      </p:cBhvr>
                                      <p:to>
                                        <p:strVal val="visible"/>
                                      </p:to>
                                    </p:set>
                                    <p:animEffect transition="in" filter="fade">
                                      <p:cBhvr>
                                        <p:cTn id="50" dur="1000"/>
                                        <p:tgtEl>
                                          <p:spTgt spid="17"/>
                                        </p:tgtEl>
                                      </p:cBhvr>
                                    </p:animEffect>
                                    <p:anim calcmode="lin" valueType="num">
                                      <p:cBhvr>
                                        <p:cTn id="51" dur="1000" fill="hold"/>
                                        <p:tgtEl>
                                          <p:spTgt spid="17"/>
                                        </p:tgtEl>
                                        <p:attrNameLst>
                                          <p:attrName>ppt_x</p:attrName>
                                        </p:attrNameLst>
                                      </p:cBhvr>
                                      <p:tavLst>
                                        <p:tav tm="0">
                                          <p:val>
                                            <p:strVal val="#ppt_x"/>
                                          </p:val>
                                        </p:tav>
                                        <p:tav tm="100000">
                                          <p:val>
                                            <p:strVal val="#ppt_x"/>
                                          </p:val>
                                        </p:tav>
                                      </p:tavLst>
                                    </p:anim>
                                    <p:anim calcmode="lin" valueType="num">
                                      <p:cBhvr>
                                        <p:cTn id="52"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nodeType="clickEffect">
                                  <p:stCondLst>
                                    <p:cond delay="0"/>
                                  </p:stCondLst>
                                  <p:childTnLst>
                                    <p:set>
                                      <p:cBhvr>
                                        <p:cTn id="56" dur="1" fill="hold">
                                          <p:stCondLst>
                                            <p:cond delay="0"/>
                                          </p:stCondLst>
                                        </p:cTn>
                                        <p:tgtEl>
                                          <p:spTgt spid="9"/>
                                        </p:tgtEl>
                                        <p:attrNameLst>
                                          <p:attrName>style.visibility</p:attrName>
                                        </p:attrNameLst>
                                      </p:cBhvr>
                                      <p:to>
                                        <p:strVal val="visible"/>
                                      </p:to>
                                    </p:set>
                                    <p:anim calcmode="lin" valueType="num">
                                      <p:cBhvr additive="base">
                                        <p:cTn id="57" dur="500" fill="hold"/>
                                        <p:tgtEl>
                                          <p:spTgt spid="9"/>
                                        </p:tgtEl>
                                        <p:attrNameLst>
                                          <p:attrName>ppt_x</p:attrName>
                                        </p:attrNameLst>
                                      </p:cBhvr>
                                      <p:tavLst>
                                        <p:tav tm="0">
                                          <p:val>
                                            <p:strVal val="#ppt_x"/>
                                          </p:val>
                                        </p:tav>
                                        <p:tav tm="100000">
                                          <p:val>
                                            <p:strVal val="#ppt_x"/>
                                          </p:val>
                                        </p:tav>
                                      </p:tavLst>
                                    </p:anim>
                                    <p:anim calcmode="lin" valueType="num">
                                      <p:cBhvr additive="base">
                                        <p:cTn id="5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4" fill="hold" nodeType="clickEffect">
                                  <p:stCondLst>
                                    <p:cond delay="0"/>
                                  </p:stCondLst>
                                  <p:childTnLst>
                                    <p:set>
                                      <p:cBhvr>
                                        <p:cTn id="62" dur="1" fill="hold">
                                          <p:stCondLst>
                                            <p:cond delay="0"/>
                                          </p:stCondLst>
                                        </p:cTn>
                                        <p:tgtEl>
                                          <p:spTgt spid="10"/>
                                        </p:tgtEl>
                                        <p:attrNameLst>
                                          <p:attrName>style.visibility</p:attrName>
                                        </p:attrNameLst>
                                      </p:cBhvr>
                                      <p:to>
                                        <p:strVal val="visible"/>
                                      </p:to>
                                    </p:set>
                                    <p:anim calcmode="lin" valueType="num">
                                      <p:cBhvr additive="base">
                                        <p:cTn id="63" dur="500" fill="hold"/>
                                        <p:tgtEl>
                                          <p:spTgt spid="10"/>
                                        </p:tgtEl>
                                        <p:attrNameLst>
                                          <p:attrName>ppt_x</p:attrName>
                                        </p:attrNameLst>
                                      </p:cBhvr>
                                      <p:tavLst>
                                        <p:tav tm="0">
                                          <p:val>
                                            <p:strVal val="#ppt_x"/>
                                          </p:val>
                                        </p:tav>
                                        <p:tav tm="100000">
                                          <p:val>
                                            <p:strVal val="#ppt_x"/>
                                          </p:val>
                                        </p:tav>
                                      </p:tavLst>
                                    </p:anim>
                                    <p:anim calcmode="lin" valueType="num">
                                      <p:cBhvr additive="base">
                                        <p:cTn id="6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42" presetClass="entr" presetSubtype="0" fill="hold" grpId="0" nodeType="clickEffect">
                                  <p:stCondLst>
                                    <p:cond delay="0"/>
                                  </p:stCondLst>
                                  <p:childTnLst>
                                    <p:set>
                                      <p:cBhvr>
                                        <p:cTn id="68" dur="1" fill="hold">
                                          <p:stCondLst>
                                            <p:cond delay="0"/>
                                          </p:stCondLst>
                                        </p:cTn>
                                        <p:tgtEl>
                                          <p:spTgt spid="8"/>
                                        </p:tgtEl>
                                        <p:attrNameLst>
                                          <p:attrName>style.visibility</p:attrName>
                                        </p:attrNameLst>
                                      </p:cBhvr>
                                      <p:to>
                                        <p:strVal val="visible"/>
                                      </p:to>
                                    </p:set>
                                    <p:animEffect transition="in" filter="fade">
                                      <p:cBhvr>
                                        <p:cTn id="69" dur="1000"/>
                                        <p:tgtEl>
                                          <p:spTgt spid="8"/>
                                        </p:tgtEl>
                                      </p:cBhvr>
                                    </p:animEffect>
                                    <p:anim calcmode="lin" valueType="num">
                                      <p:cBhvr>
                                        <p:cTn id="70" dur="1000" fill="hold"/>
                                        <p:tgtEl>
                                          <p:spTgt spid="8"/>
                                        </p:tgtEl>
                                        <p:attrNameLst>
                                          <p:attrName>ppt_x</p:attrName>
                                        </p:attrNameLst>
                                      </p:cBhvr>
                                      <p:tavLst>
                                        <p:tav tm="0">
                                          <p:val>
                                            <p:strVal val="#ppt_x"/>
                                          </p:val>
                                        </p:tav>
                                        <p:tav tm="100000">
                                          <p:val>
                                            <p:strVal val="#ppt_x"/>
                                          </p:val>
                                        </p:tav>
                                      </p:tavLst>
                                    </p:anim>
                                    <p:anim calcmode="lin" valueType="num">
                                      <p:cBhvr>
                                        <p:cTn id="71"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72" fill="hold">
                      <p:stCondLst>
                        <p:cond delay="indefinite"/>
                      </p:stCondLst>
                      <p:childTnLst>
                        <p:par>
                          <p:cTn id="73" fill="hold">
                            <p:stCondLst>
                              <p:cond delay="0"/>
                            </p:stCondLst>
                            <p:childTnLst>
                              <p:par>
                                <p:cTn id="74" presetID="1" presetClass="entr" presetSubtype="0" fill="hold" grpId="0" nodeType="clickEffect">
                                  <p:stCondLst>
                                    <p:cond delay="0"/>
                                  </p:stCondLst>
                                  <p:childTnLst>
                                    <p:set>
                                      <p:cBhvr>
                                        <p:cTn id="75" dur="1" fill="hold">
                                          <p:stCondLst>
                                            <p:cond delay="0"/>
                                          </p:stCondLst>
                                        </p:cTn>
                                        <p:tgtEl>
                                          <p:spTgt spid="23"/>
                                        </p:tgtEl>
                                        <p:attrNameLst>
                                          <p:attrName>style.visibility</p:attrName>
                                        </p:attrNameLst>
                                      </p:cBhvr>
                                      <p:to>
                                        <p:strVal val="visible"/>
                                      </p:to>
                                    </p:set>
                                  </p:childTnLst>
                                </p:cTn>
                              </p:par>
                            </p:childTnLst>
                          </p:cTn>
                        </p:par>
                      </p:childTnLst>
                    </p:cTn>
                  </p:par>
                  <p:par>
                    <p:cTn id="76" fill="hold">
                      <p:stCondLst>
                        <p:cond delay="indefinite"/>
                      </p:stCondLst>
                      <p:childTnLst>
                        <p:par>
                          <p:cTn id="77" fill="hold">
                            <p:stCondLst>
                              <p:cond delay="0"/>
                            </p:stCondLst>
                            <p:childTnLst>
                              <p:par>
                                <p:cTn id="78" presetID="1" presetClass="entr" presetSubtype="0" fill="hold" grpId="0" nodeType="clickEffect">
                                  <p:stCondLst>
                                    <p:cond delay="0"/>
                                  </p:stCondLst>
                                  <p:childTnLst>
                                    <p:set>
                                      <p:cBhvr>
                                        <p:cTn id="79" dur="1" fill="hold">
                                          <p:stCondLst>
                                            <p:cond delay="0"/>
                                          </p:stCondLst>
                                        </p:cTn>
                                        <p:tgtEl>
                                          <p:spTgt spid="15"/>
                                        </p:tgtEl>
                                        <p:attrNameLst>
                                          <p:attrName>style.visibility</p:attrName>
                                        </p:attrNameLst>
                                      </p:cBhvr>
                                      <p:to>
                                        <p:strVal val="visible"/>
                                      </p:to>
                                    </p:set>
                                  </p:childTnLst>
                                </p:cTn>
                              </p:par>
                            </p:childTnLst>
                          </p:cTn>
                        </p:par>
                      </p:childTnLst>
                    </p:cTn>
                  </p:par>
                  <p:par>
                    <p:cTn id="80" fill="hold">
                      <p:stCondLst>
                        <p:cond delay="indefinite"/>
                      </p:stCondLst>
                      <p:childTnLst>
                        <p:par>
                          <p:cTn id="81" fill="hold">
                            <p:stCondLst>
                              <p:cond delay="0"/>
                            </p:stCondLst>
                            <p:childTnLst>
                              <p:par>
                                <p:cTn id="82" presetID="2" presetClass="entr" presetSubtype="4" fill="hold" nodeType="clickEffect">
                                  <p:stCondLst>
                                    <p:cond delay="0"/>
                                  </p:stCondLst>
                                  <p:childTnLst>
                                    <p:set>
                                      <p:cBhvr>
                                        <p:cTn id="83" dur="1" fill="hold">
                                          <p:stCondLst>
                                            <p:cond delay="0"/>
                                          </p:stCondLst>
                                        </p:cTn>
                                        <p:tgtEl>
                                          <p:spTgt spid="6"/>
                                        </p:tgtEl>
                                        <p:attrNameLst>
                                          <p:attrName>style.visibility</p:attrName>
                                        </p:attrNameLst>
                                      </p:cBhvr>
                                      <p:to>
                                        <p:strVal val="visible"/>
                                      </p:to>
                                    </p:set>
                                    <p:anim calcmode="lin" valueType="num">
                                      <p:cBhvr additive="base">
                                        <p:cTn id="84" dur="500" fill="hold"/>
                                        <p:tgtEl>
                                          <p:spTgt spid="6"/>
                                        </p:tgtEl>
                                        <p:attrNameLst>
                                          <p:attrName>ppt_x</p:attrName>
                                        </p:attrNameLst>
                                      </p:cBhvr>
                                      <p:tavLst>
                                        <p:tav tm="0">
                                          <p:val>
                                            <p:strVal val="#ppt_x"/>
                                          </p:val>
                                        </p:tav>
                                        <p:tav tm="100000">
                                          <p:val>
                                            <p:strVal val="#ppt_x"/>
                                          </p:val>
                                        </p:tav>
                                      </p:tavLst>
                                    </p:anim>
                                    <p:anim calcmode="lin" valueType="num">
                                      <p:cBhvr additive="base">
                                        <p:cTn id="85"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86" fill="hold">
                      <p:stCondLst>
                        <p:cond delay="indefinite"/>
                      </p:stCondLst>
                      <p:childTnLst>
                        <p:par>
                          <p:cTn id="87" fill="hold">
                            <p:stCondLst>
                              <p:cond delay="0"/>
                            </p:stCondLst>
                            <p:childTnLst>
                              <p:par>
                                <p:cTn id="88" presetID="1" presetClass="entr" presetSubtype="0" fill="hold" grpId="0" nodeType="clickEffect">
                                  <p:stCondLst>
                                    <p:cond delay="0"/>
                                  </p:stCondLst>
                                  <p:childTnLst>
                                    <p:set>
                                      <p:cBhvr>
                                        <p:cTn id="89" dur="1" fill="hold">
                                          <p:stCondLst>
                                            <p:cond delay="0"/>
                                          </p:stCondLst>
                                        </p:cTn>
                                        <p:tgtEl>
                                          <p:spTgt spid="13"/>
                                        </p:tgtEl>
                                        <p:attrNameLst>
                                          <p:attrName>style.visibility</p:attrName>
                                        </p:attrNameLst>
                                      </p:cBhvr>
                                      <p:to>
                                        <p:strVal val="visible"/>
                                      </p:to>
                                    </p:set>
                                  </p:childTnLst>
                                </p:cTn>
                              </p:par>
                            </p:childTnLst>
                          </p:cTn>
                        </p:par>
                      </p:childTnLst>
                    </p:cTn>
                  </p:par>
                  <p:par>
                    <p:cTn id="90" fill="hold">
                      <p:stCondLst>
                        <p:cond delay="indefinite"/>
                      </p:stCondLst>
                      <p:childTnLst>
                        <p:par>
                          <p:cTn id="91" fill="hold">
                            <p:stCondLst>
                              <p:cond delay="0"/>
                            </p:stCondLst>
                            <p:childTnLst>
                              <p:par>
                                <p:cTn id="92" presetID="1" presetClass="entr" presetSubtype="0" fill="hold" grpId="0" nodeType="clickEffect">
                                  <p:stCondLst>
                                    <p:cond delay="0"/>
                                  </p:stCondLst>
                                  <p:childTnLst>
                                    <p:set>
                                      <p:cBhvr>
                                        <p:cTn id="93" dur="1" fill="hold">
                                          <p:stCondLst>
                                            <p:cond delay="0"/>
                                          </p:stCondLst>
                                        </p:cTn>
                                        <p:tgtEl>
                                          <p:spTgt spid="14"/>
                                        </p:tgtEl>
                                        <p:attrNameLst>
                                          <p:attrName>style.visibility</p:attrName>
                                        </p:attrNameLst>
                                      </p:cBhvr>
                                      <p:to>
                                        <p:strVal val="visible"/>
                                      </p:to>
                                    </p:set>
                                  </p:childTnLst>
                                </p:cTn>
                              </p:par>
                            </p:childTnLst>
                          </p:cTn>
                        </p:par>
                      </p:childTnLst>
                    </p:cTn>
                  </p:par>
                  <p:par>
                    <p:cTn id="94" fill="hold">
                      <p:stCondLst>
                        <p:cond delay="indefinite"/>
                      </p:stCondLst>
                      <p:childTnLst>
                        <p:par>
                          <p:cTn id="95" fill="hold">
                            <p:stCondLst>
                              <p:cond delay="0"/>
                            </p:stCondLst>
                            <p:childTnLst>
                              <p:par>
                                <p:cTn id="96" presetID="1" presetClass="entr" presetSubtype="0" fill="hold" grpId="0" nodeType="clickEffect">
                                  <p:stCondLst>
                                    <p:cond delay="0"/>
                                  </p:stCondLst>
                                  <p:childTnLst>
                                    <p:set>
                                      <p:cBhvr>
                                        <p:cTn id="97"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P spid="8" grpId="0" bldLvl="0" animBg="1"/>
      <p:bldP spid="13" grpId="0" animBg="1"/>
      <p:bldP spid="14" grpId="0" animBg="1"/>
      <p:bldP spid="15" grpId="0" animBg="1"/>
      <p:bldP spid="16" grpId="0" bldLvl="0" animBg="1"/>
      <p:bldP spid="17" grpId="0" bldLvl="0" animBg="1"/>
      <p:bldP spid="18" grpId="0" bldLvl="0" animBg="1"/>
      <p:bldP spid="19" grpId="0" bldLvl="0" animBg="1"/>
      <p:bldP spid="20" grpId="0" bldLvl="0" animBg="1"/>
      <p:bldP spid="21" grpId="0" animBg="1"/>
      <p:bldP spid="22" grpId="0" animBg="1"/>
      <p:bldP spid="23" grpId="0" animBg="1"/>
      <p:bldP spid="2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5394513"/>
            <a:ext cx="12095191" cy="1384995"/>
          </a:xfrm>
          <a:prstGeom prst="rect">
            <a:avLst/>
          </a:prstGeom>
        </p:spPr>
        <p:txBody>
          <a:bodyPr wrap="square">
            <a:spAutoFit/>
          </a:bodyPr>
          <a:lstStyle/>
          <a:p>
            <a:r>
              <a:rPr lang="en-US" altLang="zh-CN" sz="2800" dirty="0">
                <a:latin typeface="微软雅黑" panose="020B0503020204020204" pitchFamily="34" charset="-122"/>
                <a:ea typeface="微软雅黑" panose="020B0503020204020204" pitchFamily="34" charset="-122"/>
              </a:rPr>
              <a:t>26. How does the author introduce his memories of the lake?</a:t>
            </a:r>
            <a:endParaRPr lang="en-US" altLang="zh-CN" sz="2800" dirty="0">
              <a:latin typeface="微软雅黑" panose="020B0503020204020204" pitchFamily="34" charset="-122"/>
              <a:ea typeface="微软雅黑" panose="020B0503020204020204" pitchFamily="34" charset="-122"/>
            </a:endParaRPr>
          </a:p>
          <a:p>
            <a:r>
              <a:rPr lang="en-US" altLang="zh-CN" sz="2800" dirty="0">
                <a:latin typeface="微软雅黑" panose="020B0503020204020204" pitchFamily="34" charset="-122"/>
                <a:ea typeface="微软雅黑" panose="020B0503020204020204" pitchFamily="34" charset="-122"/>
              </a:rPr>
              <a:t>A. By sharing feelings.		B. By expressing ideas.</a:t>
            </a:r>
            <a:endParaRPr lang="en-US" altLang="zh-CN" sz="2800" dirty="0">
              <a:latin typeface="微软雅黑" panose="020B0503020204020204" pitchFamily="34" charset="-122"/>
              <a:ea typeface="微软雅黑" panose="020B0503020204020204" pitchFamily="34" charset="-122"/>
            </a:endParaRPr>
          </a:p>
          <a:p>
            <a:r>
              <a:rPr lang="en-US" altLang="zh-CN" sz="2800" dirty="0">
                <a:latin typeface="微软雅黑" panose="020B0503020204020204" pitchFamily="34" charset="-122"/>
                <a:ea typeface="微软雅黑" panose="020B0503020204020204" pitchFamily="34" charset="-122"/>
              </a:rPr>
              <a:t>C. By making comparisons.	         D. By describing characters.</a:t>
            </a:r>
            <a:endParaRPr lang="zh-CN" altLang="en-US" sz="2800" dirty="0">
              <a:latin typeface="微软雅黑" panose="020B0503020204020204" pitchFamily="34" charset="-122"/>
              <a:ea typeface="微软雅黑" panose="020B0503020204020204" pitchFamily="34" charset="-122"/>
            </a:endParaRPr>
          </a:p>
        </p:txBody>
      </p:sp>
      <p:sp>
        <p:nvSpPr>
          <p:cNvPr id="3" name="矩形 2"/>
          <p:cNvSpPr/>
          <p:nvPr/>
        </p:nvSpPr>
        <p:spPr>
          <a:xfrm>
            <a:off x="10109614" y="5856177"/>
            <a:ext cx="1915909" cy="461665"/>
          </a:xfrm>
          <a:prstGeom prst="rect">
            <a:avLst/>
          </a:prstGeom>
          <a:solidFill>
            <a:srgbClr val="92D050"/>
          </a:solidFill>
        </p:spPr>
        <p:txBody>
          <a:bodyPr wrap="none">
            <a:spAutoFit/>
          </a:bodyPr>
          <a:lstStyle/>
          <a:p>
            <a:r>
              <a:rPr lang="en-US" altLang="zh-CN" sz="2400" b="1" dirty="0"/>
              <a:t>(</a:t>
            </a:r>
            <a:r>
              <a:rPr lang="zh-CN" altLang="en-US" sz="2400" b="1" dirty="0">
                <a:latin typeface="微软雅黑" panose="020B0503020204020204" pitchFamily="34" charset="-122"/>
                <a:ea typeface="微软雅黑" panose="020B0503020204020204" pitchFamily="34" charset="-122"/>
              </a:rPr>
              <a:t>写作方式题</a:t>
            </a:r>
            <a:r>
              <a:rPr lang="en-US" altLang="zh-CN" sz="2400" b="1" dirty="0"/>
              <a:t>)</a:t>
            </a:r>
            <a:endParaRPr lang="zh-CN" altLang="en-US" sz="2400" b="1" dirty="0"/>
          </a:p>
        </p:txBody>
      </p:sp>
      <p:sp>
        <p:nvSpPr>
          <p:cNvPr id="4" name="矩形 3"/>
          <p:cNvSpPr/>
          <p:nvPr/>
        </p:nvSpPr>
        <p:spPr>
          <a:xfrm>
            <a:off x="0" y="0"/>
            <a:ext cx="12192000" cy="3046988"/>
          </a:xfrm>
          <a:prstGeom prst="rect">
            <a:avLst/>
          </a:prstGeom>
          <a:solidFill>
            <a:schemeClr val="accent6">
              <a:lumMod val="40000"/>
              <a:lumOff val="60000"/>
            </a:schemeClr>
          </a:solidFill>
        </p:spPr>
        <p:txBody>
          <a:bodyPr wrap="square">
            <a:spAutoFit/>
          </a:bodyPr>
          <a:lstStyle/>
          <a:p>
            <a:pPr algn="just"/>
            <a:r>
              <a:rPr lang="en-US" altLang="zh-CN" sz="2400" dirty="0">
                <a:latin typeface="微软雅黑" panose="020B0503020204020204" pitchFamily="34" charset="-122"/>
                <a:ea typeface="微软雅黑" panose="020B0503020204020204" pitchFamily="34" charset="-122"/>
              </a:rPr>
              <a:t>    My most </a:t>
            </a:r>
            <a:r>
              <a:rPr lang="en-US" altLang="zh-CN" sz="2400" dirty="0">
                <a:solidFill>
                  <a:srgbClr val="C00000"/>
                </a:solidFill>
                <a:latin typeface="微软雅黑" panose="020B0503020204020204" pitchFamily="34" charset="-122"/>
                <a:ea typeface="微软雅黑" panose="020B0503020204020204" pitchFamily="34" charset="-122"/>
              </a:rPr>
              <a:t>vivid memories </a:t>
            </a:r>
            <a:r>
              <a:rPr lang="en-US" altLang="zh-CN" sz="2400" dirty="0">
                <a:latin typeface="微软雅黑" panose="020B0503020204020204" pitchFamily="34" charset="-122"/>
                <a:ea typeface="微软雅黑" panose="020B0503020204020204" pitchFamily="34" charset="-122"/>
              </a:rPr>
              <a:t>from boyhood </a:t>
            </a:r>
            <a:r>
              <a:rPr lang="en-US" altLang="zh-CN" sz="2400" b="1" dirty="0">
                <a:solidFill>
                  <a:srgbClr val="C00000"/>
                </a:solidFill>
                <a:latin typeface="微软雅黑" panose="020B0503020204020204" pitchFamily="34" charset="-122"/>
                <a:ea typeface="微软雅黑" panose="020B0503020204020204" pitchFamily="34" charset="-122"/>
              </a:rPr>
              <a:t>center around </a:t>
            </a:r>
            <a:r>
              <a:rPr lang="en-US" altLang="zh-CN" sz="2400" dirty="0">
                <a:latin typeface="微软雅黑" panose="020B0503020204020204" pitchFamily="34" charset="-122"/>
                <a:ea typeface="微软雅黑" panose="020B0503020204020204" pitchFamily="34" charset="-122"/>
              </a:rPr>
              <a:t>that lake. Water shone brightly and the sounds of our screams broke into the outcry from birds, The shock of cold water against sweating skin would wake every nerve in my body and my bare feet would hit the sinking muddy bottom. As we submerged (</a:t>
            </a:r>
            <a:r>
              <a:rPr lang="zh-CN" altLang="en-US" sz="2400" dirty="0">
                <a:latin typeface="微软雅黑" panose="020B0503020204020204" pitchFamily="34" charset="-122"/>
                <a:ea typeface="微软雅黑" panose="020B0503020204020204" pitchFamily="34" charset="-122"/>
              </a:rPr>
              <a:t>淹没</a:t>
            </a:r>
            <a:r>
              <a:rPr lang="en-US" altLang="zh-CN" sz="2400" dirty="0">
                <a:latin typeface="微软雅黑" panose="020B0503020204020204" pitchFamily="34" charset="-122"/>
                <a:ea typeface="微软雅黑" panose="020B0503020204020204" pitchFamily="34" charset="-122"/>
              </a:rPr>
              <a:t>), time would suspend, movements slowing as bubbles rose around us. </a:t>
            </a:r>
            <a:endParaRPr lang="en-US" altLang="zh-CN" sz="2400" dirty="0">
              <a:latin typeface="微软雅黑" panose="020B0503020204020204" pitchFamily="34" charset="-122"/>
              <a:ea typeface="微软雅黑" panose="020B0503020204020204" pitchFamily="34" charset="-122"/>
            </a:endParaRPr>
          </a:p>
          <a:p>
            <a:pPr algn="just"/>
            <a:r>
              <a:rPr lang="en-US" altLang="zh-CN" sz="2400" dirty="0">
                <a:latin typeface="微软雅黑" panose="020B0503020204020204" pitchFamily="34" charset="-122"/>
                <a:ea typeface="微软雅黑" panose="020B0503020204020204" pitchFamily="34" charset="-122"/>
              </a:rPr>
              <a:t>    I was drowning. I was living. I was living. I was drowning. </a:t>
            </a:r>
            <a:endParaRPr lang="en-US" altLang="zh-CN" sz="2400" dirty="0">
              <a:latin typeface="微软雅黑" panose="020B0503020204020204" pitchFamily="34" charset="-122"/>
              <a:ea typeface="微软雅黑" panose="020B0503020204020204" pitchFamily="34" charset="-122"/>
            </a:endParaRPr>
          </a:p>
          <a:p>
            <a:pPr algn="just"/>
            <a:r>
              <a:rPr lang="en-US" altLang="zh-CN" sz="2400" dirty="0">
                <a:latin typeface="微软雅黑" panose="020B0503020204020204" pitchFamily="34" charset="-122"/>
                <a:ea typeface="微软雅黑" panose="020B0503020204020204" pitchFamily="34" charset="-122"/>
              </a:rPr>
              <a:t>    For timelessness or a second (both felt the same), we would suspend, curl up, and then be forced back out into breathing air.</a:t>
            </a:r>
            <a:endParaRPr lang="zh-CN" altLang="en-US" sz="2400" dirty="0">
              <a:latin typeface="微软雅黑" panose="020B0503020204020204" pitchFamily="34" charset="-122"/>
              <a:ea typeface="微软雅黑" panose="020B0503020204020204" pitchFamily="34" charset="-122"/>
            </a:endParaRPr>
          </a:p>
        </p:txBody>
      </p:sp>
      <p:sp>
        <p:nvSpPr>
          <p:cNvPr id="5" name="椭圆 4"/>
          <p:cNvSpPr/>
          <p:nvPr>
            <p:custDataLst>
              <p:tags r:id="rId1"/>
            </p:custDataLst>
          </p:nvPr>
        </p:nvSpPr>
        <p:spPr>
          <a:xfrm>
            <a:off x="11224334" y="0"/>
            <a:ext cx="870857" cy="506027"/>
          </a:xfrm>
          <a:prstGeom prst="ellipse">
            <a:avLst/>
          </a:prstGeom>
          <a:no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custDataLst>
              <p:tags r:id="rId2"/>
            </p:custDataLst>
          </p:nvPr>
        </p:nvSpPr>
        <p:spPr>
          <a:xfrm>
            <a:off x="2695302" y="369097"/>
            <a:ext cx="1092927" cy="458217"/>
          </a:xfrm>
          <a:prstGeom prst="ellipse">
            <a:avLst/>
          </a:prstGeom>
          <a:no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4911635" y="369097"/>
            <a:ext cx="4807131" cy="506027"/>
          </a:xfrm>
          <a:prstGeom prst="ellipse">
            <a:avLst/>
          </a:prstGeom>
          <a:no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8" name="椭圆 7"/>
          <p:cNvSpPr/>
          <p:nvPr/>
        </p:nvSpPr>
        <p:spPr>
          <a:xfrm>
            <a:off x="1428206" y="694043"/>
            <a:ext cx="870857" cy="506027"/>
          </a:xfrm>
          <a:prstGeom prst="ellipse">
            <a:avLst/>
          </a:prstGeom>
          <a:no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9" name="椭圆 8"/>
          <p:cNvSpPr/>
          <p:nvPr/>
        </p:nvSpPr>
        <p:spPr>
          <a:xfrm>
            <a:off x="4371703" y="738195"/>
            <a:ext cx="2111828" cy="461876"/>
          </a:xfrm>
          <a:prstGeom prst="ellipse">
            <a:avLst/>
          </a:prstGeom>
          <a:no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0" name="椭圆 9"/>
          <p:cNvSpPr/>
          <p:nvPr/>
        </p:nvSpPr>
        <p:spPr>
          <a:xfrm>
            <a:off x="8466908" y="716119"/>
            <a:ext cx="1922418" cy="506027"/>
          </a:xfrm>
          <a:prstGeom prst="ellipse">
            <a:avLst/>
          </a:prstGeom>
          <a:no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1" name="椭圆 10"/>
          <p:cNvSpPr/>
          <p:nvPr/>
        </p:nvSpPr>
        <p:spPr>
          <a:xfrm>
            <a:off x="4763589" y="1107292"/>
            <a:ext cx="3703319" cy="506027"/>
          </a:xfrm>
          <a:prstGeom prst="ellipse">
            <a:avLst/>
          </a:prstGeom>
          <a:no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2" name="椭圆 11"/>
          <p:cNvSpPr/>
          <p:nvPr/>
        </p:nvSpPr>
        <p:spPr>
          <a:xfrm>
            <a:off x="69669" y="1425564"/>
            <a:ext cx="3405051" cy="506027"/>
          </a:xfrm>
          <a:prstGeom prst="ellipse">
            <a:avLst/>
          </a:prstGeom>
          <a:no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3" name="椭圆 12"/>
          <p:cNvSpPr/>
          <p:nvPr/>
        </p:nvSpPr>
        <p:spPr>
          <a:xfrm>
            <a:off x="5612674" y="2142427"/>
            <a:ext cx="870857" cy="506027"/>
          </a:xfrm>
          <a:prstGeom prst="ellipse">
            <a:avLst/>
          </a:prstGeom>
          <a:no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4" name="矩形 13"/>
          <p:cNvSpPr/>
          <p:nvPr/>
        </p:nvSpPr>
        <p:spPr>
          <a:xfrm>
            <a:off x="95795" y="3508652"/>
            <a:ext cx="11999396" cy="1384995"/>
          </a:xfrm>
          <a:prstGeom prst="rect">
            <a:avLst/>
          </a:prstGeom>
          <a:solidFill>
            <a:srgbClr val="92D050"/>
          </a:solidFill>
        </p:spPr>
        <p:txBody>
          <a:bodyPr wrap="square">
            <a:spAutoFit/>
          </a:bodyPr>
          <a:lstStyle/>
          <a:p>
            <a:pPr>
              <a:lnSpc>
                <a:spcPct val="150000"/>
              </a:lnSpc>
            </a:pPr>
            <a:r>
              <a:rPr lang="zh-CN" altLang="zh-CN" sz="2800" b="1" kern="100" spc="-10" dirty="0">
                <a:latin typeface="微软雅黑" panose="020B0503020204020204" pitchFamily="34" charset="-122"/>
                <a:ea typeface="微软雅黑" panose="020B0503020204020204" pitchFamily="34" charset="-122"/>
                <a:cs typeface="Times New Roman" panose="02020603050405020304" pitchFamily="18" charset="0"/>
              </a:rPr>
              <a:t>可知作者从自己当时的所见、所听、所感等多个层面描绘了自己童年时对于湖的回忆</a:t>
            </a:r>
            <a:r>
              <a:rPr lang="zh-CN" altLang="en-US" sz="2800" b="1" kern="100" spc="-10" dirty="0">
                <a:latin typeface="微软雅黑" panose="020B0503020204020204" pitchFamily="34" charset="-122"/>
                <a:ea typeface="微软雅黑" panose="020B0503020204020204" pitchFamily="34" charset="-122"/>
                <a:cs typeface="Times New Roman" panose="02020603050405020304" pitchFamily="18" charset="0"/>
              </a:rPr>
              <a:t>。</a:t>
            </a:r>
            <a:endParaRPr lang="zh-CN" altLang="en-US" sz="2800" b="1" dirty="0">
              <a:latin typeface="微软雅黑" panose="020B0503020204020204" pitchFamily="34" charset="-122"/>
              <a:ea typeface="微软雅黑" panose="020B0503020204020204" pitchFamily="34" charset="-122"/>
            </a:endParaRPr>
          </a:p>
        </p:txBody>
      </p:sp>
      <p:pic>
        <p:nvPicPr>
          <p:cNvPr id="16" name="Picture 4"/>
          <p:cNvPicPr>
            <a:picLocks noChangeAspect="1" noChangeArrowheads="1"/>
          </p:cNvPicPr>
          <p:nvPr>
            <p:custDataLst>
              <p:tags r:id="rId3"/>
            </p:custDataLst>
          </p:nvPr>
        </p:nvPicPr>
        <p:blipFill>
          <a:blip r:embed="rId4" cstate="print">
            <a:extLst>
              <a:ext uri="{28A0092B-C50C-407E-A947-70E740481C1C}">
                <a14:useLocalDpi xmlns:a14="http://schemas.microsoft.com/office/drawing/2010/main" val="0"/>
              </a:ext>
            </a:extLst>
          </a:blip>
          <a:srcRect/>
          <a:stretch>
            <a:fillRect/>
          </a:stretch>
        </p:blipFill>
        <p:spPr bwMode="auto">
          <a:xfrm>
            <a:off x="69669" y="5877459"/>
            <a:ext cx="454025" cy="41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0"/>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1"/>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2"/>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3"/>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4"/>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nodeType="clickEffect">
                                  <p:stCondLst>
                                    <p:cond delay="0"/>
                                  </p:stCondLst>
                                  <p:childTnLst>
                                    <p:set>
                                      <p:cBhvr>
                                        <p:cTn id="52" dur="1" fill="hold">
                                          <p:stCondLst>
                                            <p:cond delay="0"/>
                                          </p:stCondLst>
                                        </p:cTn>
                                        <p:tgtEl>
                                          <p:spTgt spid="16"/>
                                        </p:tgtEl>
                                        <p:attrNameLst>
                                          <p:attrName>style.visibility</p:attrName>
                                        </p:attrNameLst>
                                      </p:cBhvr>
                                      <p:to>
                                        <p:strVal val="visible"/>
                                      </p:to>
                                    </p:set>
                                    <p:anim calcmode="lin" valueType="num">
                                      <p:cBhvr additive="base">
                                        <p:cTn id="53" dur="500" fill="hold"/>
                                        <p:tgtEl>
                                          <p:spTgt spid="16"/>
                                        </p:tgtEl>
                                        <p:attrNameLst>
                                          <p:attrName>ppt_x</p:attrName>
                                        </p:attrNameLst>
                                      </p:cBhvr>
                                      <p:tavLst>
                                        <p:tav tm="0">
                                          <p:val>
                                            <p:strVal val="#ppt_x"/>
                                          </p:val>
                                        </p:tav>
                                        <p:tav tm="100000">
                                          <p:val>
                                            <p:strVal val="#ppt_x"/>
                                          </p:val>
                                        </p:tav>
                                      </p:tavLst>
                                    </p:anim>
                                    <p:anim calcmode="lin" valueType="num">
                                      <p:cBhvr additive="base">
                                        <p:cTn id="54"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6" grpId="0" bldLvl="0" animBg="1"/>
      <p:bldP spid="7" grpId="0" animBg="1"/>
      <p:bldP spid="8" grpId="0" animBg="1"/>
      <p:bldP spid="9" grpId="0" animBg="1"/>
      <p:bldP spid="10" grpId="0" animBg="1"/>
      <p:bldP spid="11" grpId="0" animBg="1"/>
      <p:bldP spid="12" grpId="0" animBg="1"/>
      <p:bldP spid="13" grpId="0" animBg="1"/>
      <p:bldP spid="1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4919008"/>
            <a:ext cx="12192000" cy="1938992"/>
          </a:xfrm>
          <a:prstGeom prst="rect">
            <a:avLst/>
          </a:prstGeom>
        </p:spPr>
        <p:txBody>
          <a:bodyPr wrap="square">
            <a:spAutoFit/>
          </a:bodyPr>
          <a:lstStyle/>
          <a:p>
            <a:r>
              <a:rPr lang="en-US" altLang="zh-CN" sz="2400" dirty="0">
                <a:latin typeface="微软雅黑" panose="020B0503020204020204" pitchFamily="34" charset="-122"/>
                <a:ea typeface="微软雅黑" panose="020B0503020204020204" pitchFamily="34" charset="-122"/>
              </a:rPr>
              <a:t>27. What message does the author seem to convey </a:t>
            </a:r>
            <a:r>
              <a:rPr lang="en-US" altLang="zh-CN" sz="2400" dirty="0">
                <a:solidFill>
                  <a:srgbClr val="FF0000"/>
                </a:solidFill>
                <a:latin typeface="微软雅黑" panose="020B0503020204020204" pitchFamily="34" charset="-122"/>
                <a:ea typeface="微软雅黑" panose="020B0503020204020204" pitchFamily="34" charset="-122"/>
              </a:rPr>
              <a:t>in the last paragraph</a:t>
            </a:r>
            <a:r>
              <a:rPr lang="en-US" altLang="zh-CN" sz="2400" dirty="0">
                <a:latin typeface="微软雅黑" panose="020B0503020204020204" pitchFamily="34" charset="-122"/>
                <a:ea typeface="微软雅黑" panose="020B0503020204020204" pitchFamily="34" charset="-122"/>
              </a:rPr>
              <a:t>?</a:t>
            </a:r>
            <a:endParaRPr lang="en-US" altLang="zh-CN" sz="2400" dirty="0">
              <a:latin typeface="微软雅黑" panose="020B0503020204020204" pitchFamily="34" charset="-122"/>
              <a:ea typeface="微软雅黑" panose="020B0503020204020204" pitchFamily="34" charset="-122"/>
            </a:endParaRPr>
          </a:p>
          <a:p>
            <a:pPr marL="342900" indent="-342900">
              <a:buAutoNum type="alphaUcPeriod"/>
            </a:pPr>
            <a:r>
              <a:rPr lang="en-US" altLang="zh-CN" sz="2400" dirty="0">
                <a:latin typeface="微软雅黑" panose="020B0503020204020204" pitchFamily="34" charset="-122"/>
                <a:ea typeface="微软雅黑" panose="020B0503020204020204" pitchFamily="34" charset="-122"/>
              </a:rPr>
              <a:t>Loneliness and challenges make a man grow up.</a:t>
            </a:r>
            <a:endParaRPr lang="en-US" altLang="zh-CN" sz="2400" dirty="0">
              <a:latin typeface="微软雅黑" panose="020B0503020204020204" pitchFamily="34" charset="-122"/>
              <a:ea typeface="微软雅黑" panose="020B0503020204020204" pitchFamily="34" charset="-122"/>
            </a:endParaRPr>
          </a:p>
          <a:p>
            <a:r>
              <a:rPr lang="en-US" altLang="zh-CN" sz="2400" dirty="0">
                <a:latin typeface="微软雅黑" panose="020B0503020204020204" pitchFamily="34" charset="-122"/>
                <a:ea typeface="微软雅黑" panose="020B0503020204020204" pitchFamily="34" charset="-122"/>
              </a:rPr>
              <a:t>B. The regret of growth is that you have never tried.</a:t>
            </a:r>
            <a:endParaRPr lang="en-US" altLang="zh-CN" sz="2400" dirty="0">
              <a:latin typeface="微软雅黑" panose="020B0503020204020204" pitchFamily="34" charset="-122"/>
              <a:ea typeface="微软雅黑" panose="020B0503020204020204" pitchFamily="34" charset="-122"/>
            </a:endParaRPr>
          </a:p>
          <a:p>
            <a:r>
              <a:rPr lang="en-US" altLang="zh-CN" sz="2400" dirty="0">
                <a:latin typeface="微软雅黑" panose="020B0503020204020204" pitchFamily="34" charset="-122"/>
                <a:ea typeface="微软雅黑" panose="020B0503020204020204" pitchFamily="34" charset="-122"/>
              </a:rPr>
              <a:t>C. Growth is often accompanied by sad goodbyes to the past.</a:t>
            </a:r>
            <a:endParaRPr lang="en-US" altLang="zh-CN" sz="2400" dirty="0">
              <a:latin typeface="微软雅黑" panose="020B0503020204020204" pitchFamily="34" charset="-122"/>
              <a:ea typeface="微软雅黑" panose="020B0503020204020204" pitchFamily="34" charset="-122"/>
            </a:endParaRPr>
          </a:p>
          <a:p>
            <a:r>
              <a:rPr lang="en-US" altLang="zh-CN" sz="2400" dirty="0">
                <a:latin typeface="微软雅黑" panose="020B0503020204020204" pitchFamily="34" charset="-122"/>
                <a:ea typeface="微软雅黑" panose="020B0503020204020204" pitchFamily="34" charset="-122"/>
              </a:rPr>
              <a:t>D. Growth begins when we begin to accept our own weakness.</a:t>
            </a:r>
            <a:endParaRPr lang="zh-CN" altLang="en-US" sz="2400" dirty="0">
              <a:latin typeface="微软雅黑" panose="020B0503020204020204" pitchFamily="34" charset="-122"/>
              <a:ea typeface="微软雅黑" panose="020B0503020204020204" pitchFamily="34" charset="-122"/>
            </a:endParaRPr>
          </a:p>
        </p:txBody>
      </p:sp>
      <p:pic>
        <p:nvPicPr>
          <p:cNvPr id="3" name="Picture 4"/>
          <p:cNvPicPr>
            <a:picLocks noChangeAspect="1" noChangeArrowheads="1"/>
          </p:cNvPicPr>
          <p:nvPr>
            <p:custDataLst>
              <p:tags r:id="rId1"/>
            </p:custDataLst>
          </p:nvPr>
        </p:nvPicPr>
        <p:blipFill>
          <a:blip r:embed="rId2" cstate="print">
            <a:extLst>
              <a:ext uri="{28A0092B-C50C-407E-A947-70E740481C1C}">
                <a14:useLocalDpi xmlns:a14="http://schemas.microsoft.com/office/drawing/2010/main" val="0"/>
              </a:ext>
            </a:extLst>
          </a:blip>
          <a:srcRect/>
          <a:stretch>
            <a:fillRect/>
          </a:stretch>
        </p:blipFill>
        <p:spPr bwMode="auto">
          <a:xfrm>
            <a:off x="60960" y="6069048"/>
            <a:ext cx="454025" cy="41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矩形 3"/>
          <p:cNvSpPr/>
          <p:nvPr/>
        </p:nvSpPr>
        <p:spPr>
          <a:xfrm>
            <a:off x="0" y="0"/>
            <a:ext cx="12192000" cy="2677656"/>
          </a:xfrm>
          <a:prstGeom prst="rect">
            <a:avLst/>
          </a:prstGeom>
          <a:solidFill>
            <a:schemeClr val="accent6">
              <a:lumMod val="40000"/>
              <a:lumOff val="60000"/>
            </a:schemeClr>
          </a:solidFill>
        </p:spPr>
        <p:txBody>
          <a:bodyPr wrap="square">
            <a:spAutoFit/>
          </a:bodyPr>
          <a:lstStyle/>
          <a:p>
            <a:pPr algn="just"/>
            <a:r>
              <a:rPr lang="en-US" altLang="zh-CN" sz="2800" kern="100" dirty="0">
                <a:latin typeface="微软雅黑" panose="020B0503020204020204" pitchFamily="34" charset="-122"/>
                <a:ea typeface="微软雅黑" panose="020B0503020204020204" pitchFamily="34" charset="-122"/>
              </a:rPr>
              <a:t>   We should have known that it wouldn't last forever. Yet, even under the best circumstances there's something so tragic about growing up: to have your perspective on the people and life around you change; to always struggle to reach a mirror only to find yourself tall enough to see your reflection one day. And find, a different person staring back out at you.</a:t>
            </a:r>
            <a:endParaRPr lang="zh-CN" altLang="en-US" sz="2800" dirty="0">
              <a:latin typeface="微软雅黑" panose="020B0503020204020204" pitchFamily="34" charset="-122"/>
              <a:ea typeface="微软雅黑" panose="020B0503020204020204" pitchFamily="34" charset="-122"/>
            </a:endParaRPr>
          </a:p>
        </p:txBody>
      </p:sp>
      <p:cxnSp>
        <p:nvCxnSpPr>
          <p:cNvPr id="5" name="直接连接符 4"/>
          <p:cNvCxnSpPr/>
          <p:nvPr/>
        </p:nvCxnSpPr>
        <p:spPr>
          <a:xfrm>
            <a:off x="60959" y="1773755"/>
            <a:ext cx="12026538" cy="2794"/>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flipV="1">
            <a:off x="287972" y="444137"/>
            <a:ext cx="11904028" cy="10269"/>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0" y="898543"/>
            <a:ext cx="12026538" cy="2794"/>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0" y="2217892"/>
            <a:ext cx="12026538" cy="2794"/>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10" name="椭圆 9"/>
          <p:cNvSpPr/>
          <p:nvPr>
            <p:custDataLst>
              <p:tags r:id="rId3"/>
            </p:custDataLst>
          </p:nvPr>
        </p:nvSpPr>
        <p:spPr>
          <a:xfrm>
            <a:off x="7119258" y="1268887"/>
            <a:ext cx="4628605" cy="506027"/>
          </a:xfrm>
          <a:prstGeom prst="ellipse">
            <a:avLst/>
          </a:prstGeom>
          <a:no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custDataLst>
              <p:tags r:id="rId4"/>
            </p:custDataLst>
          </p:nvPr>
        </p:nvSpPr>
        <p:spPr>
          <a:xfrm>
            <a:off x="195944" y="5982121"/>
            <a:ext cx="1624148" cy="506027"/>
          </a:xfrm>
          <a:prstGeom prst="ellipse">
            <a:avLst/>
          </a:prstGeom>
          <a:no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custDataLst>
              <p:tags r:id="rId5"/>
            </p:custDataLst>
          </p:nvPr>
        </p:nvSpPr>
        <p:spPr>
          <a:xfrm>
            <a:off x="4828903" y="831519"/>
            <a:ext cx="6858000" cy="506027"/>
          </a:xfrm>
          <a:prstGeom prst="ellipse">
            <a:avLst/>
          </a:prstGeom>
          <a:no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custDataLst>
              <p:tags r:id="rId6"/>
            </p:custDataLst>
          </p:nvPr>
        </p:nvSpPr>
        <p:spPr>
          <a:xfrm>
            <a:off x="5055326" y="5982121"/>
            <a:ext cx="4219303" cy="506027"/>
          </a:xfrm>
          <a:prstGeom prst="ellipse">
            <a:avLst/>
          </a:prstGeom>
          <a:no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4" name="直接箭头连接符 13"/>
          <p:cNvCxnSpPr/>
          <p:nvPr/>
        </p:nvCxnSpPr>
        <p:spPr>
          <a:xfrm flipH="1">
            <a:off x="1685110" y="1628503"/>
            <a:ext cx="5479867" cy="4621731"/>
          </a:xfrm>
          <a:prstGeom prst="straightConnector1">
            <a:avLst/>
          </a:prstGeom>
          <a:ln w="762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p:nvPr/>
        </p:nvCxnSpPr>
        <p:spPr>
          <a:xfrm>
            <a:off x="6431281" y="1161361"/>
            <a:ext cx="1598022" cy="5117237"/>
          </a:xfrm>
          <a:prstGeom prst="straightConnector1">
            <a:avLst/>
          </a:prstGeom>
          <a:ln w="762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5" name="矩形 14"/>
          <p:cNvSpPr/>
          <p:nvPr/>
        </p:nvSpPr>
        <p:spPr>
          <a:xfrm>
            <a:off x="9697823" y="5426839"/>
            <a:ext cx="1713931" cy="461665"/>
          </a:xfrm>
          <a:prstGeom prst="rect">
            <a:avLst/>
          </a:prstGeom>
          <a:solidFill>
            <a:srgbClr val="92D050"/>
          </a:solidFill>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zh-CN" sz="2400" b="1" kern="100" spc="-15" dirty="0">
                <a:latin typeface="微软雅黑" panose="020B0503020204020204" pitchFamily="34" charset="-122"/>
                <a:ea typeface="微软雅黑" panose="020B0503020204020204" pitchFamily="34" charset="-122"/>
                <a:cs typeface="Times New Roman" panose="02020603050405020304" pitchFamily="18" charset="0"/>
              </a:rPr>
              <a:t>段落主旨题</a:t>
            </a:r>
            <a:endParaRPr lang="zh-CN" altLang="en-US" sz="2400" b="1" dirty="0">
              <a:latin typeface="微软雅黑" panose="020B0503020204020204" pitchFamily="34" charset="-122"/>
              <a:ea typeface="微软雅黑" panose="020B0503020204020204" pitchFamily="34" charset="-122"/>
            </a:endParaRPr>
          </a:p>
        </p:txBody>
      </p:sp>
    </p:spTree>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ppt_x"/>
                                          </p:val>
                                        </p:tav>
                                        <p:tav tm="100000">
                                          <p:val>
                                            <p:strVal val="#ppt_x"/>
                                          </p:val>
                                        </p:tav>
                                      </p:tavLst>
                                    </p:anim>
                                    <p:anim calcmode="lin" valueType="num">
                                      <p:cBhvr additive="base">
                                        <p:cTn id="2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fade">
                                      <p:cBhvr>
                                        <p:cTn id="31" dur="1000"/>
                                        <p:tgtEl>
                                          <p:spTgt spid="12"/>
                                        </p:tgtEl>
                                      </p:cBhvr>
                                    </p:animEffect>
                                    <p:anim calcmode="lin" valueType="num">
                                      <p:cBhvr>
                                        <p:cTn id="32" dur="1000" fill="hold"/>
                                        <p:tgtEl>
                                          <p:spTgt spid="12"/>
                                        </p:tgtEl>
                                        <p:attrNameLst>
                                          <p:attrName>ppt_x</p:attrName>
                                        </p:attrNameLst>
                                      </p:cBhvr>
                                      <p:tavLst>
                                        <p:tav tm="0">
                                          <p:val>
                                            <p:strVal val="#ppt_x"/>
                                          </p:val>
                                        </p:tav>
                                        <p:tav tm="100000">
                                          <p:val>
                                            <p:strVal val="#ppt_x"/>
                                          </p:val>
                                        </p:tav>
                                      </p:tavLst>
                                    </p:anim>
                                    <p:anim calcmode="lin" valueType="num">
                                      <p:cBhvr>
                                        <p:cTn id="33"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grpId="0" nodeType="clickEffect">
                                  <p:stCondLst>
                                    <p:cond delay="0"/>
                                  </p:stCondLst>
                                  <p:childTnLst>
                                    <p:set>
                                      <p:cBhvr>
                                        <p:cTn id="37" dur="1" fill="hold">
                                          <p:stCondLst>
                                            <p:cond delay="0"/>
                                          </p:stCondLst>
                                        </p:cTn>
                                        <p:tgtEl>
                                          <p:spTgt spid="10"/>
                                        </p:tgtEl>
                                        <p:attrNameLst>
                                          <p:attrName>style.visibility</p:attrName>
                                        </p:attrNameLst>
                                      </p:cBhvr>
                                      <p:to>
                                        <p:strVal val="visible"/>
                                      </p:to>
                                    </p:set>
                                    <p:animEffect transition="in" filter="fade">
                                      <p:cBhvr>
                                        <p:cTn id="38" dur="1000"/>
                                        <p:tgtEl>
                                          <p:spTgt spid="10"/>
                                        </p:tgtEl>
                                      </p:cBhvr>
                                    </p:animEffect>
                                    <p:anim calcmode="lin" valueType="num">
                                      <p:cBhvr>
                                        <p:cTn id="39" dur="1000" fill="hold"/>
                                        <p:tgtEl>
                                          <p:spTgt spid="10"/>
                                        </p:tgtEl>
                                        <p:attrNameLst>
                                          <p:attrName>ppt_x</p:attrName>
                                        </p:attrNameLst>
                                      </p:cBhvr>
                                      <p:tavLst>
                                        <p:tav tm="0">
                                          <p:val>
                                            <p:strVal val="#ppt_x"/>
                                          </p:val>
                                        </p:tav>
                                        <p:tav tm="100000">
                                          <p:val>
                                            <p:strVal val="#ppt_x"/>
                                          </p:val>
                                        </p:tav>
                                      </p:tavLst>
                                    </p:anim>
                                    <p:anim calcmode="lin" valueType="num">
                                      <p:cBhvr>
                                        <p:cTn id="40"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42" presetClass="entr" presetSubtype="0" fill="hold" grpId="0" nodeType="clickEffect">
                                  <p:stCondLst>
                                    <p:cond delay="0"/>
                                  </p:stCondLst>
                                  <p:childTnLst>
                                    <p:set>
                                      <p:cBhvr>
                                        <p:cTn id="44" dur="1" fill="hold">
                                          <p:stCondLst>
                                            <p:cond delay="0"/>
                                          </p:stCondLst>
                                        </p:cTn>
                                        <p:tgtEl>
                                          <p:spTgt spid="11"/>
                                        </p:tgtEl>
                                        <p:attrNameLst>
                                          <p:attrName>style.visibility</p:attrName>
                                        </p:attrNameLst>
                                      </p:cBhvr>
                                      <p:to>
                                        <p:strVal val="visible"/>
                                      </p:to>
                                    </p:set>
                                    <p:animEffect transition="in" filter="fade">
                                      <p:cBhvr>
                                        <p:cTn id="45" dur="1000"/>
                                        <p:tgtEl>
                                          <p:spTgt spid="11"/>
                                        </p:tgtEl>
                                      </p:cBhvr>
                                    </p:animEffect>
                                    <p:anim calcmode="lin" valueType="num">
                                      <p:cBhvr>
                                        <p:cTn id="46" dur="1000" fill="hold"/>
                                        <p:tgtEl>
                                          <p:spTgt spid="11"/>
                                        </p:tgtEl>
                                        <p:attrNameLst>
                                          <p:attrName>ppt_x</p:attrName>
                                        </p:attrNameLst>
                                      </p:cBhvr>
                                      <p:tavLst>
                                        <p:tav tm="0">
                                          <p:val>
                                            <p:strVal val="#ppt_x"/>
                                          </p:val>
                                        </p:tav>
                                        <p:tav tm="100000">
                                          <p:val>
                                            <p:strVal val="#ppt_x"/>
                                          </p:val>
                                        </p:tav>
                                      </p:tavLst>
                                    </p:anim>
                                    <p:anim calcmode="lin" valueType="num">
                                      <p:cBhvr>
                                        <p:cTn id="47"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42" presetClass="entr" presetSubtype="0" fill="hold" grpId="0" nodeType="clickEffect">
                                  <p:stCondLst>
                                    <p:cond delay="0"/>
                                  </p:stCondLst>
                                  <p:childTnLst>
                                    <p:set>
                                      <p:cBhvr>
                                        <p:cTn id="51" dur="1" fill="hold">
                                          <p:stCondLst>
                                            <p:cond delay="0"/>
                                          </p:stCondLst>
                                        </p:cTn>
                                        <p:tgtEl>
                                          <p:spTgt spid="13"/>
                                        </p:tgtEl>
                                        <p:attrNameLst>
                                          <p:attrName>style.visibility</p:attrName>
                                        </p:attrNameLst>
                                      </p:cBhvr>
                                      <p:to>
                                        <p:strVal val="visible"/>
                                      </p:to>
                                    </p:set>
                                    <p:animEffect transition="in" filter="fade">
                                      <p:cBhvr>
                                        <p:cTn id="52" dur="1000"/>
                                        <p:tgtEl>
                                          <p:spTgt spid="13"/>
                                        </p:tgtEl>
                                      </p:cBhvr>
                                    </p:animEffect>
                                    <p:anim calcmode="lin" valueType="num">
                                      <p:cBhvr>
                                        <p:cTn id="53" dur="1000" fill="hold"/>
                                        <p:tgtEl>
                                          <p:spTgt spid="13"/>
                                        </p:tgtEl>
                                        <p:attrNameLst>
                                          <p:attrName>ppt_x</p:attrName>
                                        </p:attrNameLst>
                                      </p:cBhvr>
                                      <p:tavLst>
                                        <p:tav tm="0">
                                          <p:val>
                                            <p:strVal val="#ppt_x"/>
                                          </p:val>
                                        </p:tav>
                                        <p:tav tm="100000">
                                          <p:val>
                                            <p:strVal val="#ppt_x"/>
                                          </p:val>
                                        </p:tav>
                                      </p:tavLst>
                                    </p:anim>
                                    <p:anim calcmode="lin" valueType="num">
                                      <p:cBhvr>
                                        <p:cTn id="54"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14"/>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16"/>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3"/>
                                        </p:tgtEl>
                                        <p:attrNameLst>
                                          <p:attrName>style.visibility</p:attrName>
                                        </p:attrNameLst>
                                      </p:cBhvr>
                                      <p:to>
                                        <p:strVal val="visible"/>
                                      </p:to>
                                    </p:set>
                                    <p:anim calcmode="lin" valueType="num">
                                      <p:cBhvr additive="base">
                                        <p:cTn id="67" dur="500" fill="hold"/>
                                        <p:tgtEl>
                                          <p:spTgt spid="3"/>
                                        </p:tgtEl>
                                        <p:attrNameLst>
                                          <p:attrName>ppt_x</p:attrName>
                                        </p:attrNameLst>
                                      </p:cBhvr>
                                      <p:tavLst>
                                        <p:tav tm="0">
                                          <p:val>
                                            <p:strVal val="#ppt_x"/>
                                          </p:val>
                                        </p:tav>
                                        <p:tav tm="100000">
                                          <p:val>
                                            <p:strVal val="#ppt_x"/>
                                          </p:val>
                                        </p:tav>
                                      </p:tavLst>
                                    </p:anim>
                                    <p:anim calcmode="lin" valueType="num">
                                      <p:cBhvr additive="base">
                                        <p:cTn id="6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ldLvl="0" animBg="1"/>
      <p:bldP spid="11" grpId="0" bldLvl="0" animBg="1"/>
      <p:bldP spid="12" grpId="0" bldLvl="0" animBg="1"/>
      <p:bldP spid="13" grpId="0" bldLvl="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8"/>
          <p:cNvSpPr txBox="1"/>
          <p:nvPr/>
        </p:nvSpPr>
        <p:spPr>
          <a:xfrm>
            <a:off x="-533733" y="-158995"/>
            <a:ext cx="3353465" cy="829945"/>
          </a:xfrm>
          <a:prstGeom prst="rect">
            <a:avLst/>
          </a:prstGeom>
          <a:noFill/>
          <a:ln>
            <a:noFill/>
          </a:ln>
        </p:spPr>
        <p:txBody>
          <a:bodyPr wrap="square" lIns="91440" tIns="45720" rIns="91440" bIns="45720" rtlCol="0">
            <a:spAutoFit/>
          </a:bodyPr>
          <a:lstStyle/>
          <a:p>
            <a:pPr algn="ctr">
              <a:lnSpc>
                <a:spcPct val="150000"/>
              </a:lnSpc>
            </a:pPr>
            <a:r>
              <a:rPr lang="zh-CN" altLang="en-US" sz="3200" b="1" dirty="0">
                <a:solidFill>
                  <a:srgbClr val="FF0000"/>
                </a:solidFill>
                <a:latin typeface="微软雅黑" panose="020B0503020204020204" pitchFamily="34" charset="-122"/>
                <a:ea typeface="微软雅黑" panose="020B0503020204020204" pitchFamily="34" charset="-122"/>
                <a:sym typeface="+mn-ea"/>
              </a:rPr>
              <a:t>重要词汇</a:t>
            </a:r>
            <a:endParaRPr lang="zh-CN" altLang="en-US" sz="3200" b="1" dirty="0">
              <a:solidFill>
                <a:srgbClr val="FF0000"/>
              </a:solidFill>
              <a:latin typeface="微软雅黑" panose="020B0503020204020204" pitchFamily="34" charset="-122"/>
              <a:ea typeface="微软雅黑" panose="020B0503020204020204" pitchFamily="34" charset="-122"/>
              <a:sym typeface="+mn-ea"/>
            </a:endParaRPr>
          </a:p>
        </p:txBody>
      </p:sp>
      <p:sp>
        <p:nvSpPr>
          <p:cNvPr id="10" name="矩形 9"/>
          <p:cNvSpPr/>
          <p:nvPr/>
        </p:nvSpPr>
        <p:spPr>
          <a:xfrm>
            <a:off x="0" y="0"/>
            <a:ext cx="2286000" cy="609600"/>
          </a:xfrm>
          <a:prstGeom prst="rect">
            <a:avLst/>
          </a:prstGeom>
          <a:noFill/>
          <a:ln w="635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zh-CN" altLang="en-US" sz="2400">
              <a:solidFill>
                <a:srgbClr val="FF0000"/>
              </a:solidFill>
            </a:endParaRPr>
          </a:p>
        </p:txBody>
      </p:sp>
      <p:sp>
        <p:nvSpPr>
          <p:cNvPr id="2" name="内容占位符 2"/>
          <p:cNvSpPr txBox="1"/>
          <p:nvPr/>
        </p:nvSpPr>
        <p:spPr>
          <a:xfrm>
            <a:off x="1" y="1195526"/>
            <a:ext cx="6305006" cy="423760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lnSpc>
                <a:spcPct val="100000"/>
              </a:lnSpc>
              <a:spcBef>
                <a:spcPts val="0"/>
              </a:spcBef>
            </a:pPr>
            <a:r>
              <a:rPr lang="en-US" altLang="zh-CN" sz="3200" b="1" dirty="0">
                <a:solidFill>
                  <a:srgbClr val="C00000"/>
                </a:solidFill>
                <a:latin typeface="微软雅黑" panose="020B0503020204020204" pitchFamily="34" charset="-122"/>
                <a:ea typeface="微软雅黑" panose="020B0503020204020204" pitchFamily="34" charset="-122"/>
              </a:rPr>
              <a:t>liberated from  </a:t>
            </a:r>
            <a:endParaRPr lang="en-US" altLang="zh-CN" sz="3200" b="1" dirty="0">
              <a:solidFill>
                <a:srgbClr val="C00000"/>
              </a:solidFill>
              <a:latin typeface="微软雅黑" panose="020B0503020204020204" pitchFamily="34" charset="-122"/>
              <a:ea typeface="微软雅黑" panose="020B0503020204020204" pitchFamily="34" charset="-122"/>
            </a:endParaRPr>
          </a:p>
          <a:p>
            <a:pPr fontAlgn="auto">
              <a:lnSpc>
                <a:spcPct val="100000"/>
              </a:lnSpc>
              <a:spcBef>
                <a:spcPts val="0"/>
              </a:spcBef>
            </a:pPr>
            <a:r>
              <a:rPr lang="en-US" altLang="zh-CN" sz="3200" b="1"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restriction</a:t>
            </a:r>
            <a:endParaRPr lang="en-US" altLang="zh-CN" sz="3200" b="1"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endParaRPr>
          </a:p>
          <a:p>
            <a:pPr fontAlgn="auto">
              <a:lnSpc>
                <a:spcPct val="100000"/>
              </a:lnSpc>
              <a:spcBef>
                <a:spcPts val="0"/>
              </a:spcBef>
            </a:pPr>
            <a:r>
              <a:rPr lang="en-US" altLang="zh-CN" sz="3200" b="1"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center around/on</a:t>
            </a:r>
            <a:endParaRPr lang="en-US" altLang="zh-CN" sz="3200" b="1"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endParaRPr>
          </a:p>
          <a:p>
            <a:pPr fontAlgn="auto">
              <a:lnSpc>
                <a:spcPct val="100000"/>
              </a:lnSpc>
              <a:spcBef>
                <a:spcPts val="0"/>
              </a:spcBef>
            </a:pPr>
            <a:r>
              <a:rPr lang="en-US" altLang="zh-CN" sz="3200" b="1"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suspend</a:t>
            </a:r>
            <a:endParaRPr lang="en-US" altLang="zh-CN" sz="3200" b="1"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endParaRPr>
          </a:p>
          <a:p>
            <a:pPr fontAlgn="auto">
              <a:lnSpc>
                <a:spcPct val="100000"/>
              </a:lnSpc>
              <a:spcBef>
                <a:spcPts val="0"/>
              </a:spcBef>
            </a:pPr>
            <a:r>
              <a:rPr lang="en-US" altLang="zh-CN" sz="3200" b="1"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timelessness</a:t>
            </a:r>
            <a:endParaRPr lang="en-US" altLang="zh-CN" sz="3200" b="1"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endParaRPr>
          </a:p>
          <a:p>
            <a:pPr fontAlgn="auto">
              <a:lnSpc>
                <a:spcPct val="100000"/>
              </a:lnSpc>
              <a:spcBef>
                <a:spcPts val="0"/>
              </a:spcBef>
            </a:pPr>
            <a:r>
              <a:rPr lang="en-US" altLang="zh-CN" sz="3200" b="1"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tragic</a:t>
            </a:r>
            <a:endParaRPr lang="en-US" altLang="zh-CN" sz="3200" b="1"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 name="文本框 2"/>
          <p:cNvSpPr txBox="1"/>
          <p:nvPr/>
        </p:nvSpPr>
        <p:spPr>
          <a:xfrm>
            <a:off x="4730853" y="1195526"/>
            <a:ext cx="5397215" cy="3698691"/>
          </a:xfrm>
          <a:prstGeom prst="rect">
            <a:avLst/>
          </a:prstGeom>
          <a:ln>
            <a:solidFill>
              <a:schemeClr val="bg1">
                <a:lumMod val="75000"/>
              </a:schemeClr>
            </a:solidFill>
          </a:ln>
        </p:spPr>
        <p:txBody>
          <a:bodyPr wrap="square">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3200" b="1" dirty="0">
                <a:latin typeface="微软雅黑" panose="020B0503020204020204" pitchFamily="34" charset="-122"/>
                <a:ea typeface="微软雅黑" panose="020B0503020204020204" pitchFamily="34" charset="-122"/>
                <a:cs typeface="Times New Roman" panose="02020603050405020304" pitchFamily="18" charset="0"/>
                <a:sym typeface="+mn-ea"/>
              </a:rPr>
              <a:t>1.</a:t>
            </a:r>
            <a:r>
              <a:rPr lang="zh-CN" altLang="en-US" sz="3200" b="1" dirty="0">
                <a:latin typeface="微软雅黑" panose="020B0503020204020204" pitchFamily="34" charset="-122"/>
                <a:ea typeface="微软雅黑" panose="020B0503020204020204" pitchFamily="34" charset="-122"/>
              </a:rPr>
              <a:t>从</a:t>
            </a:r>
            <a:r>
              <a:rPr lang="en-US" altLang="zh-CN" sz="3200" b="1" dirty="0">
                <a:latin typeface="微软雅黑" panose="020B0503020204020204" pitchFamily="34" charset="-122"/>
                <a:ea typeface="微软雅黑" panose="020B0503020204020204" pitchFamily="34" charset="-122"/>
              </a:rPr>
              <a:t>...</a:t>
            </a:r>
            <a:r>
              <a:rPr lang="zh-CN" altLang="en-US" sz="3200" b="1" dirty="0">
                <a:latin typeface="微软雅黑" panose="020B0503020204020204" pitchFamily="34" charset="-122"/>
                <a:ea typeface="微软雅黑" panose="020B0503020204020204" pitchFamily="34" charset="-122"/>
              </a:rPr>
              <a:t>中挣脱出来</a:t>
            </a:r>
            <a:endParaRPr lang="zh-CN" altLang="en-US" sz="3200" b="1" dirty="0">
              <a:latin typeface="微软雅黑" panose="020B0503020204020204" pitchFamily="34" charset="-122"/>
              <a:ea typeface="微软雅黑" panose="020B0503020204020204" pitchFamily="34" charset="-122"/>
            </a:endParaRPr>
          </a:p>
          <a:p>
            <a:pPr lvl="0" algn="l">
              <a:lnSpc>
                <a:spcPct val="100000"/>
              </a:lnSpc>
              <a:spcBef>
                <a:spcPts val="0"/>
              </a:spcBef>
              <a:buClrTx/>
              <a:buSzTx/>
            </a:pPr>
            <a:r>
              <a:rPr lang="en-US" altLang="zh-CN" sz="3200" b="1" dirty="0">
                <a:latin typeface="微软雅黑" panose="020B0503020204020204" pitchFamily="34" charset="-122"/>
                <a:ea typeface="微软雅黑" panose="020B0503020204020204" pitchFamily="34" charset="-122"/>
                <a:cs typeface="Times New Roman" panose="02020603050405020304" pitchFamily="18" charset="0"/>
                <a:sym typeface="+mn-ea"/>
              </a:rPr>
              <a:t>2. </a:t>
            </a:r>
            <a:r>
              <a:rPr lang="zh-CN" altLang="en-US" sz="3200" b="1" dirty="0">
                <a:latin typeface="微软雅黑" panose="020B0503020204020204" pitchFamily="34" charset="-122"/>
                <a:ea typeface="微软雅黑" panose="020B0503020204020204" pitchFamily="34" charset="-122"/>
                <a:cs typeface="Times New Roman" panose="02020603050405020304" pitchFamily="18" charset="0"/>
                <a:sym typeface="+mn-ea"/>
              </a:rPr>
              <a:t>限制</a:t>
            </a:r>
            <a:endParaRPr lang="en-US" altLang="zh-CN" sz="3200" b="1" dirty="0">
              <a:latin typeface="微软雅黑" panose="020B0503020204020204" pitchFamily="34" charset="-122"/>
              <a:ea typeface="微软雅黑" panose="020B0503020204020204" pitchFamily="34" charset="-122"/>
              <a:cs typeface="Times New Roman" panose="02020603050405020304" pitchFamily="18" charset="0"/>
              <a:sym typeface="+mn-ea"/>
            </a:endParaRPr>
          </a:p>
          <a:p>
            <a:pPr lvl="0" algn="l">
              <a:lnSpc>
                <a:spcPct val="100000"/>
              </a:lnSpc>
              <a:spcBef>
                <a:spcPts val="0"/>
              </a:spcBef>
              <a:buClrTx/>
              <a:buSzTx/>
            </a:pPr>
            <a:r>
              <a:rPr lang="en-US" altLang="zh-CN" sz="3200" b="1" dirty="0">
                <a:latin typeface="微软雅黑" panose="020B0503020204020204" pitchFamily="34" charset="-122"/>
                <a:ea typeface="微软雅黑" panose="020B0503020204020204" pitchFamily="34" charset="-122"/>
                <a:cs typeface="Times New Roman" panose="02020603050405020304" pitchFamily="18" charset="0"/>
                <a:sym typeface="+mn-ea"/>
              </a:rPr>
              <a:t>3. </a:t>
            </a:r>
            <a:r>
              <a:rPr lang="zh-CN" altLang="en-US" sz="3200" b="1" dirty="0">
                <a:latin typeface="微软雅黑" panose="020B0503020204020204" pitchFamily="34" charset="-122"/>
                <a:ea typeface="微软雅黑" panose="020B0503020204020204" pitchFamily="34" charset="-122"/>
                <a:cs typeface="Times New Roman" panose="02020603050405020304" pitchFamily="18" charset="0"/>
                <a:sym typeface="+mn-ea"/>
              </a:rPr>
              <a:t>围绕着</a:t>
            </a:r>
            <a:endParaRPr lang="en-US" altLang="zh-CN" sz="3200" b="1" dirty="0">
              <a:latin typeface="微软雅黑" panose="020B0503020204020204" pitchFamily="34" charset="-122"/>
              <a:ea typeface="微软雅黑" panose="020B0503020204020204" pitchFamily="34" charset="-122"/>
              <a:cs typeface="Times New Roman" panose="02020603050405020304" pitchFamily="18" charset="0"/>
              <a:sym typeface="+mn-ea"/>
            </a:endParaRPr>
          </a:p>
          <a:p>
            <a:pPr lvl="0" algn="l">
              <a:lnSpc>
                <a:spcPct val="100000"/>
              </a:lnSpc>
              <a:spcBef>
                <a:spcPts val="0"/>
              </a:spcBef>
              <a:buClrTx/>
              <a:buSzTx/>
            </a:pPr>
            <a:r>
              <a:rPr lang="en-US" altLang="zh-CN" sz="3200" b="1" dirty="0">
                <a:latin typeface="微软雅黑" panose="020B0503020204020204" pitchFamily="34" charset="-122"/>
                <a:ea typeface="微软雅黑" panose="020B0503020204020204" pitchFamily="34" charset="-122"/>
                <a:cs typeface="Times New Roman" panose="02020603050405020304" pitchFamily="18" charset="0"/>
                <a:sym typeface="+mn-ea"/>
              </a:rPr>
              <a:t>4. </a:t>
            </a:r>
            <a:r>
              <a:rPr lang="zh-CN" altLang="en-US" sz="3200" b="1" dirty="0">
                <a:latin typeface="微软雅黑" panose="020B0503020204020204" pitchFamily="34" charset="-122"/>
                <a:ea typeface="微软雅黑" panose="020B0503020204020204" pitchFamily="34" charset="-122"/>
                <a:cs typeface="Times New Roman" panose="02020603050405020304" pitchFamily="18" charset="0"/>
                <a:sym typeface="+mn-ea"/>
              </a:rPr>
              <a:t>暂停</a:t>
            </a:r>
            <a:endParaRPr lang="en-US" altLang="zh-CN" sz="3200" b="1" dirty="0">
              <a:latin typeface="微软雅黑" panose="020B0503020204020204" pitchFamily="34" charset="-122"/>
              <a:ea typeface="微软雅黑" panose="020B0503020204020204" pitchFamily="34" charset="-122"/>
              <a:cs typeface="Times New Roman" panose="02020603050405020304" pitchFamily="18" charset="0"/>
              <a:sym typeface="+mn-ea"/>
            </a:endParaRPr>
          </a:p>
          <a:p>
            <a:pPr lvl="0" algn="l">
              <a:lnSpc>
                <a:spcPct val="100000"/>
              </a:lnSpc>
              <a:spcBef>
                <a:spcPts val="0"/>
              </a:spcBef>
              <a:buClrTx/>
              <a:buSzTx/>
            </a:pPr>
            <a:r>
              <a:rPr lang="en-US" altLang="zh-CN" sz="3200" b="1" dirty="0">
                <a:latin typeface="微软雅黑" panose="020B0503020204020204" pitchFamily="34" charset="-122"/>
                <a:ea typeface="微软雅黑" panose="020B0503020204020204" pitchFamily="34" charset="-122"/>
                <a:cs typeface="Times New Roman" panose="02020603050405020304" pitchFamily="18" charset="0"/>
                <a:sym typeface="+mn-ea"/>
              </a:rPr>
              <a:t>5. </a:t>
            </a:r>
            <a:r>
              <a:rPr lang="zh-CN" altLang="en-US" sz="3200" b="1" dirty="0">
                <a:latin typeface="微软雅黑" panose="020B0503020204020204" pitchFamily="34" charset="-122"/>
                <a:ea typeface="微软雅黑" panose="020B0503020204020204" pitchFamily="34" charset="-122"/>
                <a:cs typeface="Times New Roman" panose="02020603050405020304" pitchFamily="18" charset="0"/>
                <a:sym typeface="+mn-ea"/>
              </a:rPr>
              <a:t>不朽</a:t>
            </a:r>
            <a:endParaRPr lang="en-US" altLang="zh-CN" sz="3200" b="1" dirty="0">
              <a:latin typeface="微软雅黑" panose="020B0503020204020204" pitchFamily="34" charset="-122"/>
              <a:ea typeface="微软雅黑" panose="020B0503020204020204" pitchFamily="34" charset="-122"/>
              <a:cs typeface="Times New Roman" panose="02020603050405020304" pitchFamily="18" charset="0"/>
              <a:sym typeface="+mn-ea"/>
            </a:endParaRPr>
          </a:p>
          <a:p>
            <a:pPr lvl="0" algn="l">
              <a:lnSpc>
                <a:spcPct val="100000"/>
              </a:lnSpc>
              <a:spcBef>
                <a:spcPts val="0"/>
              </a:spcBef>
              <a:buClrTx/>
              <a:buSzTx/>
            </a:pPr>
            <a:r>
              <a:rPr lang="en-US" altLang="zh-CN" sz="3200" b="1" dirty="0">
                <a:latin typeface="微软雅黑" panose="020B0503020204020204" pitchFamily="34" charset="-122"/>
                <a:ea typeface="微软雅黑" panose="020B0503020204020204" pitchFamily="34" charset="-122"/>
                <a:cs typeface="Times New Roman" panose="02020603050405020304" pitchFamily="18" charset="0"/>
                <a:sym typeface="+mn-ea"/>
              </a:rPr>
              <a:t>6. </a:t>
            </a:r>
            <a:r>
              <a:rPr lang="zh-CN" altLang="en-US" sz="3200" b="1" dirty="0">
                <a:latin typeface="微软雅黑" panose="020B0503020204020204" pitchFamily="34" charset="-122"/>
                <a:ea typeface="微软雅黑" panose="020B0503020204020204" pitchFamily="34" charset="-122"/>
                <a:cs typeface="Times New Roman" panose="02020603050405020304" pitchFamily="18" charset="0"/>
                <a:sym typeface="+mn-ea"/>
              </a:rPr>
              <a:t>悲剧的</a:t>
            </a:r>
            <a:endParaRPr lang="en-US" altLang="zh-CN" sz="3200" b="1" dirty="0">
              <a:latin typeface="微软雅黑" panose="020B0503020204020204" pitchFamily="34" charset="-122"/>
              <a:ea typeface="微软雅黑" panose="020B0503020204020204" pitchFamily="34" charset="-122"/>
              <a:cs typeface="Times New Roman" panose="02020603050405020304" pitchFamily="18" charset="0"/>
              <a:sym typeface="+mn-ea"/>
            </a:endParaRPr>
          </a:p>
        </p:txBody>
      </p:sp>
    </p:spTree>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fltVal val="0"/>
                                          </p:val>
                                        </p:tav>
                                        <p:tav tm="100000">
                                          <p:val>
                                            <p:strVal val="#ppt_w"/>
                                          </p:val>
                                        </p:tav>
                                      </p:tavLst>
                                    </p:anim>
                                    <p:anim calcmode="lin" valueType="num">
                                      <p:cBhvr>
                                        <p:cTn id="8" dur="500" fill="hold"/>
                                        <p:tgtEl>
                                          <p:spTgt spid="10"/>
                                        </p:tgtEl>
                                        <p:attrNameLst>
                                          <p:attrName>ppt_h</p:attrName>
                                        </p:attrNameLst>
                                      </p:cBhvr>
                                      <p:tavLst>
                                        <p:tav tm="0">
                                          <p:val>
                                            <p:strVal val="#ppt_h"/>
                                          </p:val>
                                        </p:tav>
                                        <p:tav tm="100000">
                                          <p:val>
                                            <p:strVal val="#ppt_h"/>
                                          </p:val>
                                        </p:tav>
                                      </p:tavLst>
                                    </p:anim>
                                  </p:childTnLst>
                                </p:cTn>
                              </p:par>
                              <p:par>
                                <p:cTn id="9" presetID="12" presetClass="entr" presetSubtype="4"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p:tgtEl>
                                          <p:spTgt spid="7"/>
                                        </p:tgtEl>
                                        <p:attrNameLst>
                                          <p:attrName>ppt_y</p:attrName>
                                        </p:attrNameLst>
                                      </p:cBhvr>
                                      <p:tavLst>
                                        <p:tav tm="0">
                                          <p:val>
                                            <p:strVal val="#ppt_y+#ppt_h*1.125000"/>
                                          </p:val>
                                        </p:tav>
                                        <p:tav tm="100000">
                                          <p:val>
                                            <p:strVal val="#ppt_y"/>
                                          </p:val>
                                        </p:tav>
                                      </p:tavLst>
                                    </p:anim>
                                    <p:animEffect transition="in" filter="wipe(up)">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bldLvl="0" animBg="1"/>
      <p:bldP spid="3"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8"/>
          <p:cNvSpPr txBox="1"/>
          <p:nvPr/>
        </p:nvSpPr>
        <p:spPr>
          <a:xfrm>
            <a:off x="0" y="-245"/>
            <a:ext cx="2275033" cy="746615"/>
          </a:xfrm>
          <a:prstGeom prst="rect">
            <a:avLst/>
          </a:prstGeom>
          <a:noFill/>
        </p:spPr>
        <p:txBody>
          <a:bodyPr wrap="square" lIns="91440" tIns="45720" rIns="91440" bIns="45720" rtlCol="0">
            <a:spAutoFit/>
          </a:bodyPr>
          <a:lstStyle/>
          <a:p>
            <a:pPr algn="ctr">
              <a:lnSpc>
                <a:spcPct val="150000"/>
              </a:lnSpc>
            </a:pPr>
            <a:r>
              <a:rPr lang="zh-CN" sz="3200" b="1" dirty="0">
                <a:solidFill>
                  <a:srgbClr val="FF0000"/>
                </a:solidFill>
                <a:latin typeface="微软雅黑" panose="020B0503020204020204" pitchFamily="34" charset="-122"/>
                <a:ea typeface="微软雅黑" panose="020B0503020204020204" pitchFamily="34" charset="-122"/>
                <a:sym typeface="+mn-ea"/>
              </a:rPr>
              <a:t>长难句分析</a:t>
            </a:r>
            <a:endParaRPr lang="zh-CN" sz="3735" b="1" dirty="0">
              <a:solidFill>
                <a:srgbClr val="FF0000"/>
              </a:solidFill>
              <a:latin typeface="微软雅黑 Light" panose="020B0502040204020203" pitchFamily="34" charset="-122"/>
              <a:ea typeface="微软雅黑 Light" panose="020B0502040204020203" pitchFamily="34" charset="-122"/>
            </a:endParaRPr>
          </a:p>
        </p:txBody>
      </p:sp>
      <p:sp>
        <p:nvSpPr>
          <p:cNvPr id="4" name="文本框 3"/>
          <p:cNvSpPr txBox="1"/>
          <p:nvPr/>
        </p:nvSpPr>
        <p:spPr>
          <a:xfrm>
            <a:off x="91440" y="851535"/>
            <a:ext cx="12100560" cy="6661150"/>
          </a:xfrm>
          <a:prstGeom prst="rect">
            <a:avLst/>
          </a:prstGeom>
          <a:noFill/>
        </p:spPr>
        <p:txBody>
          <a:bodyPr wrap="square" rtlCol="0">
            <a:noAutofit/>
          </a:bodyPr>
          <a:lstStyle/>
          <a:p>
            <a:pPr algn="just"/>
            <a:r>
              <a:rPr lang="en-US" altLang="zh-CN" sz="2800" b="1" dirty="0">
                <a:solidFill>
                  <a:srgbClr val="C00000"/>
                </a:solidFill>
                <a:latin typeface="微软雅黑" panose="020B0503020204020204" pitchFamily="34" charset="-122"/>
                <a:ea typeface="微软雅黑" panose="020B0503020204020204" pitchFamily="34" charset="-122"/>
              </a:rPr>
              <a:t> 1. As</a:t>
            </a:r>
            <a:r>
              <a:rPr lang="en-US" altLang="zh-CN" sz="2800" dirty="0">
                <a:latin typeface="微软雅黑" panose="020B0503020204020204" pitchFamily="34" charset="-122"/>
                <a:ea typeface="微软雅黑" panose="020B0503020204020204" pitchFamily="34" charset="-122"/>
              </a:rPr>
              <a:t> we submerged (</a:t>
            </a:r>
            <a:r>
              <a:rPr lang="zh-CN" altLang="en-US" sz="2800" dirty="0">
                <a:latin typeface="微软雅黑" panose="020B0503020204020204" pitchFamily="34" charset="-122"/>
                <a:ea typeface="微软雅黑" panose="020B0503020204020204" pitchFamily="34" charset="-122"/>
              </a:rPr>
              <a:t>淹没</a:t>
            </a:r>
            <a:r>
              <a:rPr lang="en-US" altLang="zh-CN" sz="2800" dirty="0">
                <a:latin typeface="微软雅黑" panose="020B0503020204020204" pitchFamily="34" charset="-122"/>
                <a:ea typeface="微软雅黑" panose="020B0503020204020204" pitchFamily="34" charset="-122"/>
              </a:rPr>
              <a:t>), time would suspend, </a:t>
            </a:r>
            <a:r>
              <a:rPr lang="en-US" altLang="zh-CN" sz="2800" b="1" dirty="0">
                <a:solidFill>
                  <a:srgbClr val="C00000"/>
                </a:solidFill>
                <a:latin typeface="微软雅黑" panose="020B0503020204020204" pitchFamily="34" charset="-122"/>
                <a:ea typeface="微软雅黑" panose="020B0503020204020204" pitchFamily="34" charset="-122"/>
              </a:rPr>
              <a:t>movements slowing </a:t>
            </a:r>
            <a:r>
              <a:rPr lang="en-US" altLang="zh-CN" sz="2800" dirty="0">
                <a:latin typeface="微软雅黑" panose="020B0503020204020204" pitchFamily="34" charset="-122"/>
                <a:ea typeface="微软雅黑" panose="020B0503020204020204" pitchFamily="34" charset="-122"/>
              </a:rPr>
              <a:t>as bubbles rose around us.</a:t>
            </a:r>
            <a:endParaRPr lang="zh-CN" altLang="en-US" sz="2800" dirty="0">
              <a:latin typeface="微软雅黑" panose="020B0503020204020204" pitchFamily="34" charset="-122"/>
              <a:ea typeface="微软雅黑" panose="020B0503020204020204" pitchFamily="34" charset="-122"/>
            </a:endParaRPr>
          </a:p>
          <a:p>
            <a:r>
              <a:rPr lang="en-US" altLang="zh-CN" sz="2800" b="1" dirty="0">
                <a:effectLst/>
                <a:latin typeface="Times New Roman" panose="02020603050405020304" pitchFamily="18" charset="0"/>
                <a:cs typeface="Times New Roman" panose="02020603050405020304" pitchFamily="18" charset="0"/>
              </a:rPr>
              <a:t> </a:t>
            </a:r>
            <a:endParaRPr lang="en-US" altLang="zh-CN" sz="2800" b="1" dirty="0">
              <a:effectLst/>
              <a:latin typeface="Times New Roman" panose="02020603050405020304" pitchFamily="18" charset="0"/>
              <a:cs typeface="Times New Roman" panose="02020603050405020304" pitchFamily="18" charset="0"/>
              <a:sym typeface="+mn-ea"/>
            </a:endParaRPr>
          </a:p>
        </p:txBody>
      </p:sp>
      <p:sp>
        <p:nvSpPr>
          <p:cNvPr id="10" name="矩形 9"/>
          <p:cNvSpPr/>
          <p:nvPr/>
        </p:nvSpPr>
        <p:spPr>
          <a:xfrm>
            <a:off x="91440" y="62231"/>
            <a:ext cx="2322151" cy="730250"/>
          </a:xfrm>
          <a:prstGeom prst="rect">
            <a:avLst/>
          </a:prstGeom>
          <a:noFill/>
          <a:ln w="635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zh-CN" altLang="en-US" sz="2400">
              <a:solidFill>
                <a:srgbClr val="002060"/>
              </a:solidFill>
            </a:endParaRPr>
          </a:p>
        </p:txBody>
      </p:sp>
      <p:sp>
        <p:nvSpPr>
          <p:cNvPr id="2" name="文本框 1"/>
          <p:cNvSpPr txBox="1"/>
          <p:nvPr/>
        </p:nvSpPr>
        <p:spPr>
          <a:xfrm>
            <a:off x="0" y="5096265"/>
            <a:ext cx="12192000" cy="1455420"/>
          </a:xfrm>
          <a:prstGeom prst="rect">
            <a:avLst/>
          </a:prstGeom>
          <a:solidFill>
            <a:schemeClr val="accent6">
              <a:lumMod val="40000"/>
              <a:lumOff val="60000"/>
            </a:schemeClr>
          </a:solidFill>
        </p:spPr>
        <p:txBody>
          <a:bodyPr wrap="square" rtlCol="0" anchor="t">
            <a:noAutofit/>
          </a:bodyPr>
          <a:lstStyle/>
          <a:p>
            <a:r>
              <a:rPr lang="zh-CN" altLang="en-US" sz="2800" b="1" dirty="0">
                <a:latin typeface="微软雅黑" panose="020B0503020204020204" pitchFamily="34" charset="-122"/>
                <a:ea typeface="微软雅黑" panose="020B0503020204020204" pitchFamily="34" charset="-122"/>
                <a:cs typeface="Times New Roman" panose="02020603050405020304" pitchFamily="18" charset="0"/>
              </a:rPr>
              <a:t>翻译：</a:t>
            </a:r>
            <a:r>
              <a:rPr lang="zh-CN" altLang="en-US" sz="2800" dirty="0">
                <a:latin typeface="微软雅黑" panose="020B0503020204020204" pitchFamily="34" charset="-122"/>
                <a:ea typeface="微软雅黑" panose="020B0503020204020204" pitchFamily="34" charset="-122"/>
              </a:rPr>
              <a:t>当我们潜入水中时，时间会停止，随着气泡在我们周围升起，运动变慢。</a:t>
            </a:r>
            <a:endParaRPr lang="zh-CN" sz="2800" dirty="0">
              <a:latin typeface="微软雅黑" panose="020B0503020204020204" pitchFamily="34" charset="-122"/>
              <a:ea typeface="微软雅黑" panose="020B0503020204020204" pitchFamily="34" charset="-122"/>
            </a:endParaRPr>
          </a:p>
        </p:txBody>
      </p:sp>
      <p:sp>
        <p:nvSpPr>
          <p:cNvPr id="17" name="文本框 16"/>
          <p:cNvSpPr txBox="1"/>
          <p:nvPr/>
        </p:nvSpPr>
        <p:spPr>
          <a:xfrm>
            <a:off x="0" y="3418840"/>
            <a:ext cx="12192000" cy="716425"/>
          </a:xfrm>
          <a:prstGeom prst="rect">
            <a:avLst/>
          </a:prstGeom>
          <a:solidFill>
            <a:schemeClr val="accent6">
              <a:lumMod val="40000"/>
              <a:lumOff val="60000"/>
            </a:schemeClr>
          </a:solidFill>
        </p:spPr>
        <p:txBody>
          <a:bodyPr wrap="square" rtlCol="0" anchor="t">
            <a:noAutofit/>
          </a:bodyPr>
          <a:lstStyle/>
          <a:p>
            <a:r>
              <a:rPr lang="zh-CN" altLang="en-US" sz="2800" b="1" dirty="0">
                <a:latin typeface="微软雅黑" panose="020B0503020204020204" pitchFamily="34" charset="-122"/>
                <a:ea typeface="微软雅黑" panose="020B0503020204020204" pitchFamily="34" charset="-122"/>
                <a:cs typeface="Times New Roman" panose="02020603050405020304" pitchFamily="18" charset="0"/>
              </a:rPr>
              <a:t>主干：</a:t>
            </a:r>
            <a:r>
              <a:rPr lang="en-US" altLang="zh-CN" sz="2800" b="1" dirty="0">
                <a:solidFill>
                  <a:srgbClr val="C00000"/>
                </a:solidFill>
                <a:latin typeface="微软雅黑" panose="020B0503020204020204" pitchFamily="34" charset="-122"/>
                <a:ea typeface="微软雅黑" panose="020B0503020204020204" pitchFamily="34" charset="-122"/>
              </a:rPr>
              <a:t> </a:t>
            </a:r>
            <a:r>
              <a:rPr lang="en-US" altLang="zh-CN" sz="2800" dirty="0">
                <a:latin typeface="微软雅黑" panose="020B0503020204020204" pitchFamily="34" charset="-122"/>
                <a:ea typeface="微软雅黑" panose="020B0503020204020204" pitchFamily="34" charset="-122"/>
              </a:rPr>
              <a:t>time would suspend</a:t>
            </a:r>
            <a:endParaRPr lang="en-US" altLang="zh-CN" sz="2800" dirty="0">
              <a:effectLst/>
              <a:latin typeface="微软雅黑" panose="020B0503020204020204" pitchFamily="34" charset="-122"/>
              <a:ea typeface="微软雅黑" panose="020B0503020204020204" pitchFamily="34" charset="-122"/>
              <a:cs typeface="Times New Roman" panose="02020603050405020304" pitchFamily="18" charset="0"/>
              <a:sym typeface="+mn-ea"/>
            </a:endParaRPr>
          </a:p>
        </p:txBody>
      </p:sp>
      <p:sp>
        <p:nvSpPr>
          <p:cNvPr id="11" name="矩形 10"/>
          <p:cNvSpPr/>
          <p:nvPr/>
        </p:nvSpPr>
        <p:spPr>
          <a:xfrm>
            <a:off x="2862387" y="398697"/>
            <a:ext cx="3268447" cy="461665"/>
          </a:xfrm>
          <a:prstGeom prst="rect">
            <a:avLst/>
          </a:prstGeom>
          <a:solidFill>
            <a:srgbClr val="FFC000"/>
          </a:solidFill>
        </p:spPr>
        <p:txBody>
          <a:bodyPr wrap="square">
            <a:spAutoFit/>
          </a:bodyPr>
          <a:lstStyle/>
          <a:p>
            <a:r>
              <a:rPr lang="en-US" altLang="zh-CN" sz="2400" b="1" i="0" dirty="0">
                <a:solidFill>
                  <a:srgbClr val="101214"/>
                </a:solidFill>
                <a:effectLst/>
                <a:latin typeface="微软雅黑" panose="020B0503020204020204" pitchFamily="34" charset="-122"/>
                <a:ea typeface="微软雅黑" panose="020B0503020204020204" pitchFamily="34" charset="-122"/>
              </a:rPr>
              <a:t>as</a:t>
            </a:r>
            <a:r>
              <a:rPr lang="zh-CN" altLang="en-US" sz="2400" b="1" i="0" dirty="0">
                <a:solidFill>
                  <a:srgbClr val="101214"/>
                </a:solidFill>
                <a:effectLst/>
                <a:latin typeface="微软雅黑" panose="020B0503020204020204" pitchFamily="34" charset="-122"/>
                <a:ea typeface="微软雅黑" panose="020B0503020204020204" pitchFamily="34" charset="-122"/>
              </a:rPr>
              <a:t>引导时间状语从句</a:t>
            </a:r>
            <a:endParaRPr lang="zh-CN" altLang="en-US" sz="2400" b="1" i="0" dirty="0">
              <a:solidFill>
                <a:srgbClr val="2A2B2E"/>
              </a:solidFill>
              <a:effectLst/>
              <a:latin typeface="微软雅黑" panose="020B0503020204020204" pitchFamily="34" charset="-122"/>
              <a:ea typeface="微软雅黑" panose="020B0503020204020204" pitchFamily="34" charset="-122"/>
            </a:endParaRPr>
          </a:p>
        </p:txBody>
      </p:sp>
      <p:sp>
        <p:nvSpPr>
          <p:cNvPr id="12" name="矩形 11"/>
          <p:cNvSpPr/>
          <p:nvPr/>
        </p:nvSpPr>
        <p:spPr>
          <a:xfrm>
            <a:off x="8901781" y="330816"/>
            <a:ext cx="3081213" cy="461665"/>
          </a:xfrm>
          <a:prstGeom prst="rect">
            <a:avLst/>
          </a:prstGeom>
          <a:solidFill>
            <a:srgbClr val="FFC000"/>
          </a:solidFill>
        </p:spPr>
        <p:txBody>
          <a:bodyPr wrap="square">
            <a:spAutoFit/>
          </a:bodyPr>
          <a:lstStyle/>
          <a:p>
            <a:r>
              <a:rPr lang="zh-CN" altLang="en-US" sz="2400" b="1" i="0" dirty="0">
                <a:solidFill>
                  <a:srgbClr val="101214"/>
                </a:solidFill>
                <a:effectLst/>
                <a:latin typeface="微软雅黑" panose="020B0503020204020204" pitchFamily="34" charset="-122"/>
                <a:ea typeface="微软雅黑" panose="020B0503020204020204" pitchFamily="34" charset="-122"/>
              </a:rPr>
              <a:t>独立主格结构作状语</a:t>
            </a:r>
            <a:endParaRPr lang="zh-CN" altLang="en-US" sz="2400" b="1" i="0" dirty="0">
              <a:solidFill>
                <a:srgbClr val="2A2B2E"/>
              </a:solidFill>
              <a:effectLst/>
              <a:latin typeface="微软雅黑" panose="020B0503020204020204" pitchFamily="34" charset="-122"/>
              <a:ea typeface="微软雅黑" panose="020B0503020204020204" pitchFamily="34" charset="-122"/>
            </a:endParaRPr>
          </a:p>
        </p:txBody>
      </p:sp>
    </p:spTree>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anim calcmode="lin" valueType="num">
                                      <p:cBhvr additive="base">
                                        <p:cTn id="15" dur="500" fill="hold"/>
                                        <p:tgtEl>
                                          <p:spTgt spid="17"/>
                                        </p:tgtEl>
                                        <p:attrNameLst>
                                          <p:attrName>ppt_x</p:attrName>
                                        </p:attrNameLst>
                                      </p:cBhvr>
                                      <p:tavLst>
                                        <p:tav tm="0">
                                          <p:val>
                                            <p:strVal val="#ppt_x"/>
                                          </p:val>
                                        </p:tav>
                                        <p:tav tm="100000">
                                          <p:val>
                                            <p:strVal val="#ppt_x"/>
                                          </p:val>
                                        </p:tav>
                                      </p:tavLst>
                                    </p:anim>
                                    <p:anim calcmode="lin" valueType="num">
                                      <p:cBhvr additive="base">
                                        <p:cTn id="16"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2"/>
                                        </p:tgtEl>
                                        <p:attrNameLst>
                                          <p:attrName>style.visibility</p:attrName>
                                        </p:attrNameLst>
                                      </p:cBhvr>
                                      <p:to>
                                        <p:strVal val="visible"/>
                                      </p:to>
                                    </p:set>
                                    <p:anim calcmode="lin" valueType="num">
                                      <p:cBhvr additive="base">
                                        <p:cTn id="21" dur="500" fill="hold"/>
                                        <p:tgtEl>
                                          <p:spTgt spid="2"/>
                                        </p:tgtEl>
                                        <p:attrNameLst>
                                          <p:attrName>ppt_x</p:attrName>
                                        </p:attrNameLst>
                                      </p:cBhvr>
                                      <p:tavLst>
                                        <p:tav tm="0">
                                          <p:val>
                                            <p:strVal val="#ppt_x"/>
                                          </p:val>
                                        </p:tav>
                                        <p:tav tm="100000">
                                          <p:val>
                                            <p:strVal val="#ppt_x"/>
                                          </p:val>
                                        </p:tav>
                                      </p:tavLst>
                                    </p:anim>
                                    <p:anim calcmode="lin" valueType="num">
                                      <p:cBhvr additive="base">
                                        <p:cTn id="22"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7" grpId="0" animBg="1"/>
      <p:bldP spid="11" grpId="0" animBg="1"/>
      <p:bldP spid="12"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8"/>
          <p:cNvSpPr txBox="1"/>
          <p:nvPr/>
        </p:nvSpPr>
        <p:spPr>
          <a:xfrm>
            <a:off x="0" y="-245"/>
            <a:ext cx="2275033" cy="746615"/>
          </a:xfrm>
          <a:prstGeom prst="rect">
            <a:avLst/>
          </a:prstGeom>
          <a:noFill/>
        </p:spPr>
        <p:txBody>
          <a:bodyPr wrap="square" lIns="91440" tIns="45720" rIns="91440" bIns="45720" rtlCol="0">
            <a:spAutoFit/>
          </a:bodyPr>
          <a:lstStyle/>
          <a:p>
            <a:pPr algn="ctr">
              <a:lnSpc>
                <a:spcPct val="150000"/>
              </a:lnSpc>
            </a:pPr>
            <a:r>
              <a:rPr lang="zh-CN" sz="3200" b="1" dirty="0">
                <a:solidFill>
                  <a:srgbClr val="FF0000"/>
                </a:solidFill>
                <a:latin typeface="微软雅黑" panose="020B0503020204020204" pitchFamily="34" charset="-122"/>
                <a:ea typeface="微软雅黑" panose="020B0503020204020204" pitchFamily="34" charset="-122"/>
                <a:sym typeface="+mn-ea"/>
              </a:rPr>
              <a:t>长难句分析</a:t>
            </a:r>
            <a:endParaRPr lang="zh-CN" sz="3735" b="1" dirty="0">
              <a:solidFill>
                <a:srgbClr val="FF0000"/>
              </a:solidFill>
              <a:latin typeface="微软雅黑 Light" panose="020B0502040204020203" pitchFamily="34" charset="-122"/>
              <a:ea typeface="微软雅黑 Light" panose="020B0502040204020203" pitchFamily="34" charset="-122"/>
            </a:endParaRPr>
          </a:p>
        </p:txBody>
      </p:sp>
      <p:sp>
        <p:nvSpPr>
          <p:cNvPr id="4" name="文本框 3"/>
          <p:cNvSpPr txBox="1"/>
          <p:nvPr/>
        </p:nvSpPr>
        <p:spPr>
          <a:xfrm>
            <a:off x="91440" y="851535"/>
            <a:ext cx="12100560" cy="6661150"/>
          </a:xfrm>
          <a:prstGeom prst="rect">
            <a:avLst/>
          </a:prstGeom>
          <a:noFill/>
        </p:spPr>
        <p:txBody>
          <a:bodyPr wrap="square" rtlCol="0">
            <a:noAutofit/>
          </a:bodyPr>
          <a:lstStyle/>
          <a:p>
            <a:pPr algn="just"/>
            <a:r>
              <a:rPr lang="en-US" altLang="zh-CN" sz="2800" b="1" dirty="0">
                <a:solidFill>
                  <a:srgbClr val="C00000"/>
                </a:solidFill>
                <a:latin typeface="微软雅黑" panose="020B0503020204020204" pitchFamily="34" charset="-122"/>
                <a:ea typeface="微软雅黑" panose="020B0503020204020204" pitchFamily="34" charset="-122"/>
              </a:rPr>
              <a:t> 2. </a:t>
            </a:r>
            <a:r>
              <a:rPr lang="en-US" altLang="zh-CN" sz="2800" kern="100" dirty="0">
                <a:latin typeface="微软雅黑" panose="020B0503020204020204" pitchFamily="34" charset="-122"/>
                <a:ea typeface="微软雅黑" panose="020B0503020204020204" pitchFamily="34" charset="-122"/>
              </a:rPr>
              <a:t>Yet, even under the best circumstances </a:t>
            </a:r>
            <a:r>
              <a:rPr lang="en-US" altLang="zh-CN" sz="2800" b="1" kern="100" dirty="0">
                <a:solidFill>
                  <a:srgbClr val="C00000"/>
                </a:solidFill>
                <a:latin typeface="微软雅黑" panose="020B0503020204020204" pitchFamily="34" charset="-122"/>
                <a:ea typeface="微软雅黑" panose="020B0503020204020204" pitchFamily="34" charset="-122"/>
              </a:rPr>
              <a:t>there's something </a:t>
            </a:r>
            <a:r>
              <a:rPr lang="en-US" altLang="zh-CN" sz="2800" kern="100" dirty="0">
                <a:latin typeface="微软雅黑" panose="020B0503020204020204" pitchFamily="34" charset="-122"/>
                <a:ea typeface="微软雅黑" panose="020B0503020204020204" pitchFamily="34" charset="-122"/>
              </a:rPr>
              <a:t>so </a:t>
            </a:r>
            <a:r>
              <a:rPr lang="en-US" altLang="zh-CN" sz="2800" b="1" kern="100" dirty="0">
                <a:solidFill>
                  <a:srgbClr val="C00000"/>
                </a:solidFill>
                <a:latin typeface="微软雅黑" panose="020B0503020204020204" pitchFamily="34" charset="-122"/>
                <a:ea typeface="微软雅黑" panose="020B0503020204020204" pitchFamily="34" charset="-122"/>
              </a:rPr>
              <a:t>tragic</a:t>
            </a:r>
            <a:r>
              <a:rPr lang="en-US" altLang="zh-CN" sz="2800" kern="100" dirty="0">
                <a:latin typeface="微软雅黑" panose="020B0503020204020204" pitchFamily="34" charset="-122"/>
                <a:ea typeface="微软雅黑" panose="020B0503020204020204" pitchFamily="34" charset="-122"/>
              </a:rPr>
              <a:t> about growing up: </a:t>
            </a:r>
            <a:r>
              <a:rPr lang="en-US" altLang="zh-CN" sz="2800" b="1" kern="100" dirty="0">
                <a:solidFill>
                  <a:srgbClr val="C00000"/>
                </a:solidFill>
                <a:latin typeface="微软雅黑" panose="020B0503020204020204" pitchFamily="34" charset="-122"/>
                <a:ea typeface="微软雅黑" panose="020B0503020204020204" pitchFamily="34" charset="-122"/>
              </a:rPr>
              <a:t>to have </a:t>
            </a:r>
            <a:r>
              <a:rPr lang="en-US" altLang="zh-CN" sz="2800" kern="100" dirty="0">
                <a:latin typeface="微软雅黑" panose="020B0503020204020204" pitchFamily="34" charset="-122"/>
                <a:ea typeface="微软雅黑" panose="020B0503020204020204" pitchFamily="34" charset="-122"/>
              </a:rPr>
              <a:t>your perspective </a:t>
            </a:r>
            <a:r>
              <a:rPr lang="en-US" altLang="zh-CN" sz="2800" kern="100" dirty="0">
                <a:solidFill>
                  <a:srgbClr val="C00000"/>
                </a:solidFill>
                <a:latin typeface="微软雅黑" panose="020B0503020204020204" pitchFamily="34" charset="-122"/>
                <a:ea typeface="微软雅黑" panose="020B0503020204020204" pitchFamily="34" charset="-122"/>
              </a:rPr>
              <a:t>on the people and life around you </a:t>
            </a:r>
            <a:r>
              <a:rPr lang="en-US" altLang="zh-CN" sz="2800" kern="100" dirty="0">
                <a:latin typeface="微软雅黑" panose="020B0503020204020204" pitchFamily="34" charset="-122"/>
                <a:ea typeface="微软雅黑" panose="020B0503020204020204" pitchFamily="34" charset="-122"/>
              </a:rPr>
              <a:t>change; </a:t>
            </a:r>
            <a:r>
              <a:rPr lang="en-US" altLang="zh-CN" sz="2800" b="1" kern="100" dirty="0">
                <a:solidFill>
                  <a:srgbClr val="C00000"/>
                </a:solidFill>
                <a:latin typeface="微软雅黑" panose="020B0503020204020204" pitchFamily="34" charset="-122"/>
                <a:ea typeface="微软雅黑" panose="020B0503020204020204" pitchFamily="34" charset="-122"/>
              </a:rPr>
              <a:t>to always struggle </a:t>
            </a:r>
            <a:r>
              <a:rPr lang="en-US" altLang="zh-CN" sz="2800" kern="100" dirty="0">
                <a:latin typeface="微软雅黑" panose="020B0503020204020204" pitchFamily="34" charset="-122"/>
                <a:ea typeface="微软雅黑" panose="020B0503020204020204" pitchFamily="34" charset="-122"/>
              </a:rPr>
              <a:t>to reach a mirror </a:t>
            </a:r>
            <a:r>
              <a:rPr lang="en-US" altLang="zh-CN" sz="2800" b="1" kern="100" dirty="0">
                <a:solidFill>
                  <a:srgbClr val="C00000"/>
                </a:solidFill>
                <a:latin typeface="微软雅黑" panose="020B0503020204020204" pitchFamily="34" charset="-122"/>
                <a:ea typeface="微软雅黑" panose="020B0503020204020204" pitchFamily="34" charset="-122"/>
              </a:rPr>
              <a:t>only to find</a:t>
            </a:r>
            <a:r>
              <a:rPr lang="en-US" altLang="zh-CN" sz="2800" kern="100" dirty="0">
                <a:latin typeface="微软雅黑" panose="020B0503020204020204" pitchFamily="34" charset="-122"/>
                <a:ea typeface="微软雅黑" panose="020B0503020204020204" pitchFamily="34" charset="-122"/>
              </a:rPr>
              <a:t> yourself tall enough to see your reflection one day. </a:t>
            </a:r>
            <a:endParaRPr lang="en-US" altLang="zh-CN" sz="2800" b="1" dirty="0">
              <a:effectLst/>
              <a:latin typeface="Times New Roman" panose="02020603050405020304" pitchFamily="18" charset="0"/>
              <a:cs typeface="Times New Roman" panose="02020603050405020304" pitchFamily="18" charset="0"/>
              <a:sym typeface="+mn-ea"/>
            </a:endParaRPr>
          </a:p>
        </p:txBody>
      </p:sp>
      <p:sp>
        <p:nvSpPr>
          <p:cNvPr id="10" name="矩形 9"/>
          <p:cNvSpPr/>
          <p:nvPr/>
        </p:nvSpPr>
        <p:spPr>
          <a:xfrm>
            <a:off x="91440" y="62231"/>
            <a:ext cx="2322151" cy="730250"/>
          </a:xfrm>
          <a:prstGeom prst="rect">
            <a:avLst/>
          </a:prstGeom>
          <a:noFill/>
          <a:ln w="635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zh-CN" altLang="en-US" sz="2400">
              <a:solidFill>
                <a:srgbClr val="002060"/>
              </a:solidFill>
            </a:endParaRPr>
          </a:p>
        </p:txBody>
      </p:sp>
      <p:sp>
        <p:nvSpPr>
          <p:cNvPr id="2" name="文本框 1"/>
          <p:cNvSpPr txBox="1"/>
          <p:nvPr/>
        </p:nvSpPr>
        <p:spPr>
          <a:xfrm>
            <a:off x="0" y="5096265"/>
            <a:ext cx="12192000" cy="1455420"/>
          </a:xfrm>
          <a:prstGeom prst="rect">
            <a:avLst/>
          </a:prstGeom>
          <a:solidFill>
            <a:schemeClr val="accent6">
              <a:lumMod val="40000"/>
              <a:lumOff val="60000"/>
            </a:schemeClr>
          </a:solidFill>
        </p:spPr>
        <p:txBody>
          <a:bodyPr wrap="square" rtlCol="0" anchor="t">
            <a:noAutofit/>
          </a:bodyPr>
          <a:lstStyle/>
          <a:p>
            <a:r>
              <a:rPr lang="zh-CN" altLang="en-US" sz="2800" b="1" dirty="0">
                <a:latin typeface="微软雅黑" panose="020B0503020204020204" pitchFamily="34" charset="-122"/>
                <a:ea typeface="微软雅黑" panose="020B0503020204020204" pitchFamily="34" charset="-122"/>
                <a:cs typeface="Times New Roman" panose="02020603050405020304" pitchFamily="18" charset="0"/>
              </a:rPr>
              <a:t>翻译：</a:t>
            </a:r>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然而，即使在最好的情况下，成长也有一些悲剧</a:t>
            </a:r>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你对周围人和生活的看法发生了变化</a:t>
            </a:r>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总是挣扎着够到镜子，直到有一天发现自己足够高，可以看到自己的倒影。</a:t>
            </a:r>
            <a:endParaRPr lang="zh-CN" sz="28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7" name="文本框 16"/>
          <p:cNvSpPr txBox="1"/>
          <p:nvPr/>
        </p:nvSpPr>
        <p:spPr>
          <a:xfrm>
            <a:off x="0" y="3418840"/>
            <a:ext cx="12192000" cy="716425"/>
          </a:xfrm>
          <a:prstGeom prst="rect">
            <a:avLst/>
          </a:prstGeom>
          <a:solidFill>
            <a:schemeClr val="accent6">
              <a:lumMod val="40000"/>
              <a:lumOff val="60000"/>
            </a:schemeClr>
          </a:solidFill>
        </p:spPr>
        <p:txBody>
          <a:bodyPr wrap="square" rtlCol="0" anchor="t">
            <a:noAutofit/>
          </a:bodyPr>
          <a:lstStyle/>
          <a:p>
            <a:r>
              <a:rPr lang="zh-CN" altLang="en-US" sz="2800" b="1" dirty="0">
                <a:latin typeface="微软雅黑" panose="020B0503020204020204" pitchFamily="34" charset="-122"/>
                <a:ea typeface="微软雅黑" panose="020B0503020204020204" pitchFamily="34" charset="-122"/>
                <a:cs typeface="Times New Roman" panose="02020603050405020304" pitchFamily="18" charset="0"/>
              </a:rPr>
              <a:t>主干：</a:t>
            </a:r>
            <a:r>
              <a:rPr lang="en-US" altLang="zh-CN" sz="2800" b="1" dirty="0">
                <a:solidFill>
                  <a:srgbClr val="C00000"/>
                </a:solidFill>
                <a:latin typeface="微软雅黑" panose="020B0503020204020204" pitchFamily="34" charset="-122"/>
                <a:ea typeface="微软雅黑" panose="020B0503020204020204" pitchFamily="34" charset="-122"/>
              </a:rPr>
              <a:t> </a:t>
            </a:r>
            <a:r>
              <a:rPr lang="en-US" altLang="zh-CN" sz="2800" b="1" kern="100" dirty="0">
                <a:solidFill>
                  <a:srgbClr val="C00000"/>
                </a:solidFill>
                <a:latin typeface="微软雅黑" panose="020B0503020204020204" pitchFamily="34" charset="-122"/>
                <a:ea typeface="微软雅黑" panose="020B0503020204020204" pitchFamily="34" charset="-122"/>
              </a:rPr>
              <a:t>there's something </a:t>
            </a:r>
            <a:endParaRPr lang="en-US" altLang="zh-CN" sz="2800" dirty="0">
              <a:effectLst/>
              <a:latin typeface="微软雅黑" panose="020B0503020204020204" pitchFamily="34" charset="-122"/>
              <a:ea typeface="微软雅黑" panose="020B0503020204020204" pitchFamily="34" charset="-122"/>
              <a:cs typeface="Times New Roman" panose="02020603050405020304" pitchFamily="18" charset="0"/>
              <a:sym typeface="+mn-ea"/>
            </a:endParaRPr>
          </a:p>
        </p:txBody>
      </p:sp>
      <p:sp>
        <p:nvSpPr>
          <p:cNvPr id="11" name="矩形 10"/>
          <p:cNvSpPr/>
          <p:nvPr/>
        </p:nvSpPr>
        <p:spPr>
          <a:xfrm>
            <a:off x="9594113" y="489412"/>
            <a:ext cx="2293087" cy="461665"/>
          </a:xfrm>
          <a:prstGeom prst="rect">
            <a:avLst/>
          </a:prstGeom>
          <a:solidFill>
            <a:srgbClr val="FFC000"/>
          </a:solidFill>
        </p:spPr>
        <p:txBody>
          <a:bodyPr wrap="square">
            <a:spAutoFit/>
          </a:bodyPr>
          <a:lstStyle/>
          <a:p>
            <a:r>
              <a:rPr lang="en-US" altLang="zh-CN" sz="2400" b="1" dirty="0">
                <a:solidFill>
                  <a:srgbClr val="101214"/>
                </a:solidFill>
                <a:latin typeface="微软雅黑" panose="020B0503020204020204" pitchFamily="34" charset="-122"/>
                <a:ea typeface="微软雅黑" panose="020B0503020204020204" pitchFamily="34" charset="-122"/>
              </a:rPr>
              <a:t>there be </a:t>
            </a:r>
            <a:r>
              <a:rPr lang="zh-CN" altLang="en-US" sz="2400" b="1" dirty="0">
                <a:solidFill>
                  <a:srgbClr val="101214"/>
                </a:solidFill>
                <a:latin typeface="微软雅黑" panose="020B0503020204020204" pitchFamily="34" charset="-122"/>
                <a:ea typeface="微软雅黑" panose="020B0503020204020204" pitchFamily="34" charset="-122"/>
              </a:rPr>
              <a:t>句型</a:t>
            </a:r>
            <a:endParaRPr lang="zh-CN" altLang="en-US" sz="2400" b="1" i="0" dirty="0">
              <a:solidFill>
                <a:srgbClr val="2A2B2E"/>
              </a:solidFill>
              <a:effectLst/>
              <a:latin typeface="微软雅黑" panose="020B0503020204020204" pitchFamily="34" charset="-122"/>
              <a:ea typeface="微软雅黑" panose="020B0503020204020204" pitchFamily="34" charset="-122"/>
            </a:endParaRPr>
          </a:p>
        </p:txBody>
      </p:sp>
      <p:sp>
        <p:nvSpPr>
          <p:cNvPr id="12" name="矩形 11"/>
          <p:cNvSpPr/>
          <p:nvPr/>
        </p:nvSpPr>
        <p:spPr>
          <a:xfrm>
            <a:off x="102651" y="742623"/>
            <a:ext cx="4740126" cy="461665"/>
          </a:xfrm>
          <a:prstGeom prst="rect">
            <a:avLst/>
          </a:prstGeom>
          <a:solidFill>
            <a:srgbClr val="FFC000"/>
          </a:solidFill>
        </p:spPr>
        <p:txBody>
          <a:bodyPr wrap="square">
            <a:spAutoFit/>
          </a:bodyPr>
          <a:lstStyle/>
          <a:p>
            <a:r>
              <a:rPr lang="zh-CN" altLang="en-US" sz="2400" b="1" i="0" dirty="0">
                <a:solidFill>
                  <a:srgbClr val="2A2B2E"/>
                </a:solidFill>
                <a:effectLst/>
                <a:latin typeface="微软雅黑" panose="020B0503020204020204" pitchFamily="34" charset="-122"/>
                <a:ea typeface="微软雅黑" panose="020B0503020204020204" pitchFamily="34" charset="-122"/>
              </a:rPr>
              <a:t>形容词修饰不定代词形容词后置</a:t>
            </a:r>
            <a:endParaRPr lang="zh-CN" altLang="en-US" sz="2400" b="1" i="0" dirty="0">
              <a:solidFill>
                <a:srgbClr val="2A2B2E"/>
              </a:solidFill>
              <a:effectLst/>
              <a:latin typeface="微软雅黑" panose="020B0503020204020204" pitchFamily="34" charset="-122"/>
              <a:ea typeface="微软雅黑" panose="020B0503020204020204" pitchFamily="34" charset="-122"/>
            </a:endParaRPr>
          </a:p>
        </p:txBody>
      </p:sp>
      <p:sp>
        <p:nvSpPr>
          <p:cNvPr id="13" name="右中括号 12"/>
          <p:cNvSpPr/>
          <p:nvPr/>
        </p:nvSpPr>
        <p:spPr>
          <a:xfrm>
            <a:off x="4333211" y="1258888"/>
            <a:ext cx="95250" cy="584200"/>
          </a:xfrm>
          <a:prstGeom prst="rightBracket">
            <a:avLst/>
          </a:prstGeom>
          <a:ln w="508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4" name="矩形 13"/>
          <p:cNvSpPr/>
          <p:nvPr/>
        </p:nvSpPr>
        <p:spPr>
          <a:xfrm>
            <a:off x="827413" y="2671887"/>
            <a:ext cx="6888382" cy="461665"/>
          </a:xfrm>
          <a:prstGeom prst="rect">
            <a:avLst/>
          </a:prstGeom>
          <a:solidFill>
            <a:srgbClr val="FFC000"/>
          </a:solidFill>
        </p:spPr>
        <p:txBody>
          <a:bodyPr wrap="square">
            <a:spAutoFit/>
          </a:bodyPr>
          <a:lstStyle/>
          <a:p>
            <a:r>
              <a:rPr lang="zh-CN" altLang="en-US" sz="2400" b="1" dirty="0">
                <a:solidFill>
                  <a:srgbClr val="101214"/>
                </a:solidFill>
                <a:latin typeface="微软雅黑" panose="020B0503020204020204" pitchFamily="34" charset="-122"/>
                <a:ea typeface="微软雅黑" panose="020B0503020204020204" pitchFamily="34" charset="-122"/>
              </a:rPr>
              <a:t>两个动词不定式为</a:t>
            </a:r>
            <a:r>
              <a:rPr lang="en-US" altLang="zh-CN" sz="2400" b="1" dirty="0">
                <a:solidFill>
                  <a:srgbClr val="101214"/>
                </a:solidFill>
                <a:latin typeface="微软雅黑" panose="020B0503020204020204" pitchFamily="34" charset="-122"/>
                <a:ea typeface="微软雅黑" panose="020B0503020204020204" pitchFamily="34" charset="-122"/>
              </a:rPr>
              <a:t>something</a:t>
            </a:r>
            <a:r>
              <a:rPr lang="zh-CN" altLang="en-US" sz="2400" b="1" dirty="0">
                <a:solidFill>
                  <a:srgbClr val="101214"/>
                </a:solidFill>
                <a:latin typeface="微软雅黑" panose="020B0503020204020204" pitchFamily="34" charset="-122"/>
                <a:ea typeface="微软雅黑" panose="020B0503020204020204" pitchFamily="34" charset="-122"/>
              </a:rPr>
              <a:t>的同位语</a:t>
            </a:r>
            <a:endParaRPr lang="zh-CN" altLang="en-US" sz="2400" b="1" i="0" dirty="0">
              <a:solidFill>
                <a:srgbClr val="2A2B2E"/>
              </a:solidFill>
              <a:effectLst/>
              <a:latin typeface="微软雅黑" panose="020B0503020204020204" pitchFamily="34" charset="-122"/>
              <a:ea typeface="微软雅黑" panose="020B0503020204020204" pitchFamily="34" charset="-122"/>
            </a:endParaRPr>
          </a:p>
        </p:txBody>
      </p:sp>
      <p:sp>
        <p:nvSpPr>
          <p:cNvPr id="15" name="左中括号 14"/>
          <p:cNvSpPr/>
          <p:nvPr/>
        </p:nvSpPr>
        <p:spPr>
          <a:xfrm>
            <a:off x="8876869" y="1228408"/>
            <a:ext cx="229658" cy="614680"/>
          </a:xfrm>
          <a:prstGeom prst="leftBracket">
            <a:avLst/>
          </a:prstGeom>
          <a:ln w="50800">
            <a:solidFill>
              <a:srgbClr val="FF0000">
                <a:alpha val="94000"/>
              </a:srgb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6" name="左中括号 15"/>
          <p:cNvSpPr/>
          <p:nvPr/>
        </p:nvSpPr>
        <p:spPr>
          <a:xfrm>
            <a:off x="113772" y="1238966"/>
            <a:ext cx="229658" cy="614680"/>
          </a:xfrm>
          <a:prstGeom prst="leftBracket">
            <a:avLst/>
          </a:prstGeom>
          <a:ln w="50800">
            <a:solidFill>
              <a:srgbClr val="FF0000">
                <a:alpha val="94000"/>
              </a:srgb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8" name="右中括号 17"/>
          <p:cNvSpPr/>
          <p:nvPr/>
        </p:nvSpPr>
        <p:spPr>
          <a:xfrm>
            <a:off x="2761314" y="1645987"/>
            <a:ext cx="95250" cy="584200"/>
          </a:xfrm>
          <a:prstGeom prst="rightBracket">
            <a:avLst/>
          </a:prstGeom>
          <a:ln w="508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9" name="矩形 18"/>
          <p:cNvSpPr/>
          <p:nvPr/>
        </p:nvSpPr>
        <p:spPr>
          <a:xfrm>
            <a:off x="6083723" y="951077"/>
            <a:ext cx="1966516" cy="461665"/>
          </a:xfrm>
          <a:prstGeom prst="rect">
            <a:avLst/>
          </a:prstGeom>
          <a:solidFill>
            <a:srgbClr val="FFC000"/>
          </a:solidFill>
        </p:spPr>
        <p:txBody>
          <a:bodyPr wrap="square">
            <a:spAutoFit/>
          </a:bodyPr>
          <a:lstStyle/>
          <a:p>
            <a:r>
              <a:rPr lang="en-US" altLang="zh-CN" sz="2400" b="1" dirty="0">
                <a:solidFill>
                  <a:srgbClr val="101214"/>
                </a:solidFill>
                <a:latin typeface="微软雅黑" panose="020B0503020204020204" pitchFamily="34" charset="-122"/>
                <a:ea typeface="微软雅黑" panose="020B0503020204020204" pitchFamily="34" charset="-122"/>
              </a:rPr>
              <a:t>have sb do</a:t>
            </a:r>
            <a:endParaRPr lang="zh-CN" altLang="en-US" sz="2400" b="1" i="0" dirty="0">
              <a:solidFill>
                <a:srgbClr val="2A2B2E"/>
              </a:solidFill>
              <a:effectLst/>
              <a:latin typeface="微软雅黑" panose="020B0503020204020204" pitchFamily="34" charset="-122"/>
              <a:ea typeface="微软雅黑" panose="020B0503020204020204" pitchFamily="34" charset="-122"/>
            </a:endParaRPr>
          </a:p>
        </p:txBody>
      </p:sp>
      <p:sp>
        <p:nvSpPr>
          <p:cNvPr id="20" name="矩形 19"/>
          <p:cNvSpPr/>
          <p:nvPr/>
        </p:nvSpPr>
        <p:spPr>
          <a:xfrm>
            <a:off x="8451768" y="2256388"/>
            <a:ext cx="3731623" cy="830997"/>
          </a:xfrm>
          <a:prstGeom prst="rect">
            <a:avLst/>
          </a:prstGeom>
          <a:solidFill>
            <a:srgbClr val="FFC000"/>
          </a:solidFill>
        </p:spPr>
        <p:txBody>
          <a:bodyPr wrap="square">
            <a:spAutoFit/>
          </a:bodyPr>
          <a:lstStyle/>
          <a:p>
            <a:r>
              <a:rPr lang="en-US" altLang="zh-CN" sz="2400" b="1" dirty="0">
                <a:solidFill>
                  <a:srgbClr val="101214"/>
                </a:solidFill>
                <a:latin typeface="微软雅黑" panose="020B0503020204020204" pitchFamily="34" charset="-122"/>
                <a:ea typeface="微软雅黑" panose="020B0503020204020204" pitchFamily="34" charset="-122"/>
              </a:rPr>
              <a:t>only to do </a:t>
            </a:r>
            <a:r>
              <a:rPr lang="zh-CN" altLang="en-US" sz="2400" b="1" dirty="0">
                <a:solidFill>
                  <a:srgbClr val="101214"/>
                </a:solidFill>
                <a:latin typeface="微软雅黑" panose="020B0503020204020204" pitchFamily="34" charset="-122"/>
                <a:ea typeface="微软雅黑" panose="020B0503020204020204" pitchFamily="34" charset="-122"/>
              </a:rPr>
              <a:t>表示一种意想不到的结果</a:t>
            </a:r>
            <a:endParaRPr lang="zh-CN" altLang="en-US" sz="2400" b="1" i="0" dirty="0">
              <a:solidFill>
                <a:srgbClr val="2A2B2E"/>
              </a:solidFill>
              <a:effectLst/>
              <a:latin typeface="微软雅黑" panose="020B0503020204020204" pitchFamily="34" charset="-122"/>
              <a:ea typeface="微软雅黑" panose="020B0503020204020204" pitchFamily="34" charset="-122"/>
            </a:endParaRPr>
          </a:p>
        </p:txBody>
      </p:sp>
    </p:spTree>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anim calcmode="lin" valueType="num">
                                      <p:cBhvr additive="base">
                                        <p:cTn id="15" dur="500" fill="hold"/>
                                        <p:tgtEl>
                                          <p:spTgt spid="16"/>
                                        </p:tgtEl>
                                        <p:attrNameLst>
                                          <p:attrName>ppt_x</p:attrName>
                                        </p:attrNameLst>
                                      </p:cBhvr>
                                      <p:tavLst>
                                        <p:tav tm="0">
                                          <p:val>
                                            <p:strVal val="#ppt_x"/>
                                          </p:val>
                                        </p:tav>
                                        <p:tav tm="100000">
                                          <p:val>
                                            <p:strVal val="#ppt_x"/>
                                          </p:val>
                                        </p:tav>
                                      </p:tavLst>
                                    </p:anim>
                                    <p:anim calcmode="lin" valueType="num">
                                      <p:cBhvr additive="base">
                                        <p:cTn id="16" dur="500" fill="hold"/>
                                        <p:tgtEl>
                                          <p:spTgt spid="16"/>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anim calcmode="lin" valueType="num">
                                      <p:cBhvr additive="base">
                                        <p:cTn id="19" dur="500" fill="hold"/>
                                        <p:tgtEl>
                                          <p:spTgt spid="13"/>
                                        </p:tgtEl>
                                        <p:attrNameLst>
                                          <p:attrName>ppt_x</p:attrName>
                                        </p:attrNameLst>
                                      </p:cBhvr>
                                      <p:tavLst>
                                        <p:tav tm="0">
                                          <p:val>
                                            <p:strVal val="#ppt_x"/>
                                          </p:val>
                                        </p:tav>
                                        <p:tav tm="100000">
                                          <p:val>
                                            <p:strVal val="#ppt_x"/>
                                          </p:val>
                                        </p:tav>
                                      </p:tavLst>
                                    </p:anim>
                                    <p:anim calcmode="lin" valueType="num">
                                      <p:cBhvr additive="base">
                                        <p:cTn id="20"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5"/>
                                        </p:tgtEl>
                                        <p:attrNameLst>
                                          <p:attrName>style.visibility</p:attrName>
                                        </p:attrNameLst>
                                      </p:cBhvr>
                                      <p:to>
                                        <p:strVal val="visible"/>
                                      </p:to>
                                    </p:set>
                                    <p:anim calcmode="lin" valueType="num">
                                      <p:cBhvr additive="base">
                                        <p:cTn id="25" dur="500" fill="hold"/>
                                        <p:tgtEl>
                                          <p:spTgt spid="15"/>
                                        </p:tgtEl>
                                        <p:attrNameLst>
                                          <p:attrName>ppt_x</p:attrName>
                                        </p:attrNameLst>
                                      </p:cBhvr>
                                      <p:tavLst>
                                        <p:tav tm="0">
                                          <p:val>
                                            <p:strVal val="#ppt_x"/>
                                          </p:val>
                                        </p:tav>
                                        <p:tav tm="100000">
                                          <p:val>
                                            <p:strVal val="#ppt_x"/>
                                          </p:val>
                                        </p:tav>
                                      </p:tavLst>
                                    </p:anim>
                                    <p:anim calcmode="lin" valueType="num">
                                      <p:cBhvr additive="base">
                                        <p:cTn id="26" dur="500" fill="hold"/>
                                        <p:tgtEl>
                                          <p:spTgt spid="15"/>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18"/>
                                        </p:tgtEl>
                                        <p:attrNameLst>
                                          <p:attrName>style.visibility</p:attrName>
                                        </p:attrNameLst>
                                      </p:cBhvr>
                                      <p:to>
                                        <p:strVal val="visible"/>
                                      </p:to>
                                    </p:set>
                                    <p:anim calcmode="lin" valueType="num">
                                      <p:cBhvr additive="base">
                                        <p:cTn id="29" dur="500" fill="hold"/>
                                        <p:tgtEl>
                                          <p:spTgt spid="18"/>
                                        </p:tgtEl>
                                        <p:attrNameLst>
                                          <p:attrName>ppt_x</p:attrName>
                                        </p:attrNameLst>
                                      </p:cBhvr>
                                      <p:tavLst>
                                        <p:tav tm="0">
                                          <p:val>
                                            <p:strVal val="#ppt_x"/>
                                          </p:val>
                                        </p:tav>
                                        <p:tav tm="100000">
                                          <p:val>
                                            <p:strVal val="#ppt_x"/>
                                          </p:val>
                                        </p:tav>
                                      </p:tavLst>
                                    </p:anim>
                                    <p:anim calcmode="lin" valueType="num">
                                      <p:cBhvr additive="base">
                                        <p:cTn id="30"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17"/>
                                        </p:tgtEl>
                                        <p:attrNameLst>
                                          <p:attrName>style.visibility</p:attrName>
                                        </p:attrNameLst>
                                      </p:cBhvr>
                                      <p:to>
                                        <p:strVal val="visible"/>
                                      </p:to>
                                    </p:set>
                                    <p:anim calcmode="lin" valueType="num">
                                      <p:cBhvr additive="base">
                                        <p:cTn id="47" dur="500" fill="hold"/>
                                        <p:tgtEl>
                                          <p:spTgt spid="17"/>
                                        </p:tgtEl>
                                        <p:attrNameLst>
                                          <p:attrName>ppt_x</p:attrName>
                                        </p:attrNameLst>
                                      </p:cBhvr>
                                      <p:tavLst>
                                        <p:tav tm="0">
                                          <p:val>
                                            <p:strVal val="#ppt_x"/>
                                          </p:val>
                                        </p:tav>
                                        <p:tav tm="100000">
                                          <p:val>
                                            <p:strVal val="#ppt_x"/>
                                          </p:val>
                                        </p:tav>
                                      </p:tavLst>
                                    </p:anim>
                                    <p:anim calcmode="lin" valueType="num">
                                      <p:cBhvr additive="base">
                                        <p:cTn id="48"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grpId="0" nodeType="clickEffect">
                                  <p:stCondLst>
                                    <p:cond delay="0"/>
                                  </p:stCondLst>
                                  <p:childTnLst>
                                    <p:set>
                                      <p:cBhvr>
                                        <p:cTn id="52" dur="1" fill="hold">
                                          <p:stCondLst>
                                            <p:cond delay="0"/>
                                          </p:stCondLst>
                                        </p:cTn>
                                        <p:tgtEl>
                                          <p:spTgt spid="2"/>
                                        </p:tgtEl>
                                        <p:attrNameLst>
                                          <p:attrName>style.visibility</p:attrName>
                                        </p:attrNameLst>
                                      </p:cBhvr>
                                      <p:to>
                                        <p:strVal val="visible"/>
                                      </p:to>
                                    </p:set>
                                    <p:anim calcmode="lin" valueType="num">
                                      <p:cBhvr additive="base">
                                        <p:cTn id="53" dur="500" fill="hold"/>
                                        <p:tgtEl>
                                          <p:spTgt spid="2"/>
                                        </p:tgtEl>
                                        <p:attrNameLst>
                                          <p:attrName>ppt_x</p:attrName>
                                        </p:attrNameLst>
                                      </p:cBhvr>
                                      <p:tavLst>
                                        <p:tav tm="0">
                                          <p:val>
                                            <p:strVal val="#ppt_x"/>
                                          </p:val>
                                        </p:tav>
                                        <p:tav tm="100000">
                                          <p:val>
                                            <p:strVal val="#ppt_x"/>
                                          </p:val>
                                        </p:tav>
                                      </p:tavLst>
                                    </p:anim>
                                    <p:anim calcmode="lin" valueType="num">
                                      <p:cBhvr additive="base">
                                        <p:cTn id="5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7" grpId="0" animBg="1"/>
      <p:bldP spid="11" grpId="0" animBg="1"/>
      <p:bldP spid="12" grpId="0" animBg="1"/>
      <p:bldP spid="13" grpId="0" bldLvl="0" animBg="1"/>
      <p:bldP spid="14" grpId="0" animBg="1"/>
      <p:bldP spid="15" grpId="0" bldLvl="0" animBg="1"/>
      <p:bldP spid="16" grpId="0" bldLvl="0" animBg="1"/>
      <p:bldP spid="18" grpId="0" bldLvl="0" animBg="1"/>
      <p:bldP spid="19" grpId="0" animBg="1"/>
      <p:bldP spid="20"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8"/>
          <p:cNvSpPr txBox="1"/>
          <p:nvPr/>
        </p:nvSpPr>
        <p:spPr>
          <a:xfrm>
            <a:off x="0" y="-49848"/>
            <a:ext cx="2275033" cy="829945"/>
          </a:xfrm>
          <a:prstGeom prst="rect">
            <a:avLst/>
          </a:prstGeom>
          <a:noFill/>
        </p:spPr>
        <p:txBody>
          <a:bodyPr wrap="square" lIns="91440" tIns="45720" rIns="91440" bIns="45720" rtlCol="0">
            <a:spAutoFit/>
          </a:bodyPr>
          <a:lstStyle/>
          <a:p>
            <a:pPr algn="ctr">
              <a:lnSpc>
                <a:spcPct val="150000"/>
              </a:lnSpc>
            </a:pPr>
            <a:r>
              <a:rPr lang="zh-CN" sz="3200" b="1" dirty="0">
                <a:solidFill>
                  <a:srgbClr val="FF0000"/>
                </a:solidFill>
                <a:latin typeface="微软雅黑" panose="020B0503020204020204" pitchFamily="34" charset="-122"/>
                <a:ea typeface="微软雅黑" panose="020B0503020204020204" pitchFamily="34" charset="-122"/>
                <a:sym typeface="+mn-ea"/>
              </a:rPr>
              <a:t>语法填空</a:t>
            </a:r>
            <a:endParaRPr lang="zh-CN" sz="3735" b="1" dirty="0">
              <a:solidFill>
                <a:srgbClr val="FF0000"/>
              </a:solidFill>
              <a:latin typeface="微软雅黑 Light" panose="020B0502040204020203" pitchFamily="34" charset="-122"/>
              <a:ea typeface="微软雅黑 Light" panose="020B0502040204020203" pitchFamily="34" charset="-122"/>
            </a:endParaRPr>
          </a:p>
        </p:txBody>
      </p:sp>
      <p:sp>
        <p:nvSpPr>
          <p:cNvPr id="4" name="文本框 3"/>
          <p:cNvSpPr txBox="1"/>
          <p:nvPr/>
        </p:nvSpPr>
        <p:spPr>
          <a:xfrm>
            <a:off x="0" y="900374"/>
            <a:ext cx="12192000" cy="5648472"/>
          </a:xfrm>
          <a:prstGeom prst="rect">
            <a:avLst/>
          </a:prstGeom>
          <a:solidFill>
            <a:schemeClr val="accent2">
              <a:lumMod val="20000"/>
              <a:lumOff val="80000"/>
            </a:schemeClr>
          </a:solidFill>
        </p:spPr>
        <p:txBody>
          <a:bodyPr wrap="square" rtlCol="0">
            <a:noAutofit/>
          </a:bodyPr>
          <a:lstStyle/>
          <a:p>
            <a:pPr marL="514350" indent="-514350" algn="just">
              <a:buAutoNum type="arabicPeriod"/>
            </a:pPr>
            <a:r>
              <a:rPr lang="en-US" altLang="zh-CN" sz="2800" dirty="0">
                <a:latin typeface="微软雅黑" panose="020B0503020204020204" pitchFamily="34" charset="-122"/>
                <a:ea typeface="微软雅黑" panose="020B0503020204020204" pitchFamily="34" charset="-122"/>
              </a:rPr>
              <a:t>My childhood was a painted picture of sunny sky and rolling green fields </a:t>
            </a:r>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sym typeface="+mn-ea"/>
              </a:rPr>
              <a:t>____________ (</a:t>
            </a:r>
            <a:r>
              <a:rPr lang="en-US" altLang="zh-CN" sz="2800" dirty="0">
                <a:latin typeface="微软雅黑" panose="020B0503020204020204" pitchFamily="34" charset="-122"/>
                <a:ea typeface="微软雅黑" panose="020B0503020204020204" pitchFamily="34" charset="-122"/>
              </a:rPr>
              <a:t>stretch) to the horizon</a:t>
            </a:r>
            <a:endParaRPr lang="en-US" altLang="zh-CN" sz="2800" dirty="0">
              <a:latin typeface="微软雅黑" panose="020B0503020204020204" pitchFamily="34" charset="-122"/>
              <a:ea typeface="微软雅黑" panose="020B0503020204020204" pitchFamily="34" charset="-122"/>
            </a:endParaRPr>
          </a:p>
          <a:p>
            <a:pPr marL="514350" indent="-514350" algn="just">
              <a:buFontTx/>
              <a:buAutoNum type="arabicPeriod"/>
            </a:pPr>
            <a:r>
              <a:rPr lang="en-US" altLang="zh-CN" sz="2800" dirty="0">
                <a:latin typeface="微软雅黑" panose="020B0503020204020204" pitchFamily="34" charset="-122"/>
                <a:ea typeface="微软雅黑" panose="020B0503020204020204" pitchFamily="34" charset="-122"/>
              </a:rPr>
              <a:t>They were so delicate but strong, her red hair </a:t>
            </a:r>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sym typeface="+mn-ea"/>
              </a:rPr>
              <a:t>_______ (</a:t>
            </a:r>
            <a:r>
              <a:rPr lang="en-US" altLang="zh-CN" sz="2800" dirty="0">
                <a:latin typeface="微软雅黑" panose="020B0503020204020204" pitchFamily="34" charset="-122"/>
                <a:ea typeface="微软雅黑" panose="020B0503020204020204" pitchFamily="34" charset="-122"/>
              </a:rPr>
              <a:t>fall) around me like a curtain separating me from the world.</a:t>
            </a:r>
            <a:endParaRPr lang="en-US" altLang="zh-CN" sz="2800" dirty="0">
              <a:latin typeface="微软雅黑" panose="020B0503020204020204" pitchFamily="34" charset="-122"/>
              <a:ea typeface="微软雅黑" panose="020B0503020204020204" pitchFamily="34" charset="-122"/>
            </a:endParaRPr>
          </a:p>
          <a:p>
            <a:pPr marL="514350" indent="-514350" algn="just">
              <a:buAutoNum type="arabicPeriod"/>
            </a:pPr>
            <a:r>
              <a:rPr lang="en-US" altLang="zh-CN" sz="2800" dirty="0">
                <a:latin typeface="微软雅黑" panose="020B0503020204020204" pitchFamily="34" charset="-122"/>
                <a:ea typeface="微软雅黑" panose="020B0503020204020204" pitchFamily="34" charset="-122"/>
              </a:rPr>
              <a:t>Water </a:t>
            </a:r>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sym typeface="+mn-ea"/>
              </a:rPr>
              <a:t>_______ (</a:t>
            </a:r>
            <a:r>
              <a:rPr lang="en-US" altLang="zh-CN" sz="2800" dirty="0">
                <a:latin typeface="微软雅黑" panose="020B0503020204020204" pitchFamily="34" charset="-122"/>
                <a:ea typeface="微软雅黑" panose="020B0503020204020204" pitchFamily="34" charset="-122"/>
              </a:rPr>
              <a:t>shine) brightly and the sounds of our screams broke into the outcry from birds,</a:t>
            </a:r>
            <a:endParaRPr lang="en-US" sz="2800" dirty="0">
              <a:effectLst/>
              <a:latin typeface="微软雅黑" panose="020B0503020204020204" pitchFamily="34" charset="-122"/>
              <a:ea typeface="微软雅黑" panose="020B0503020204020204" pitchFamily="34" charset="-122"/>
              <a:cs typeface="Times New Roman" panose="02020603050405020304" pitchFamily="18" charset="0"/>
              <a:sym typeface="+mn-ea"/>
            </a:endParaRPr>
          </a:p>
          <a:p>
            <a:pPr marL="514350" indent="-514350" algn="just">
              <a:buAutoNum type="arabicPeriod"/>
            </a:pPr>
            <a:r>
              <a:rPr lang="en-US" altLang="zh-CN" sz="2800" dirty="0">
                <a:latin typeface="微软雅黑" panose="020B0503020204020204" pitchFamily="34" charset="-122"/>
                <a:ea typeface="微软雅黑" panose="020B0503020204020204" pitchFamily="34" charset="-122"/>
              </a:rPr>
              <a:t>As we submerged (</a:t>
            </a:r>
            <a:r>
              <a:rPr lang="zh-CN" altLang="en-US" sz="2800" dirty="0">
                <a:latin typeface="微软雅黑" panose="020B0503020204020204" pitchFamily="34" charset="-122"/>
                <a:ea typeface="微软雅黑" panose="020B0503020204020204" pitchFamily="34" charset="-122"/>
              </a:rPr>
              <a:t>淹没</a:t>
            </a:r>
            <a:r>
              <a:rPr lang="en-US" altLang="zh-CN" sz="2800" dirty="0">
                <a:latin typeface="微软雅黑" panose="020B0503020204020204" pitchFamily="34" charset="-122"/>
                <a:ea typeface="微软雅黑" panose="020B0503020204020204" pitchFamily="34" charset="-122"/>
              </a:rPr>
              <a:t>), time would suspend, movements </a:t>
            </a:r>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sym typeface="+mn-ea"/>
              </a:rPr>
              <a:t>_______ (</a:t>
            </a:r>
            <a:r>
              <a:rPr lang="en-US" altLang="zh-CN" sz="2800" dirty="0">
                <a:latin typeface="微软雅黑" panose="020B0503020204020204" pitchFamily="34" charset="-122"/>
                <a:ea typeface="微软雅黑" panose="020B0503020204020204" pitchFamily="34" charset="-122"/>
              </a:rPr>
              <a:t>slow) as bubbles rose around us.</a:t>
            </a:r>
            <a:endParaRPr lang="en-US" sz="2800" dirty="0">
              <a:effectLst/>
              <a:latin typeface="微软雅黑" panose="020B0503020204020204" pitchFamily="34" charset="-122"/>
              <a:ea typeface="微软雅黑" panose="020B0503020204020204" pitchFamily="34" charset="-122"/>
              <a:cs typeface="Times New Roman" panose="02020603050405020304" pitchFamily="18" charset="0"/>
              <a:sym typeface="+mn-ea"/>
            </a:endParaRPr>
          </a:p>
          <a:p>
            <a:pPr marL="514350" indent="-514350" algn="just">
              <a:buFontTx/>
              <a:buAutoNum type="arabicPeriod"/>
            </a:pPr>
            <a:r>
              <a:rPr lang="en-US" altLang="zh-CN" sz="2800" dirty="0">
                <a:latin typeface="微软雅黑" panose="020B0503020204020204" pitchFamily="34" charset="-122"/>
                <a:ea typeface="微软雅黑" panose="020B0503020204020204" pitchFamily="34" charset="-122"/>
              </a:rPr>
              <a:t>For </a:t>
            </a:r>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sym typeface="+mn-ea"/>
              </a:rPr>
              <a:t>_____________ (</a:t>
            </a:r>
            <a:r>
              <a:rPr lang="en-US" altLang="zh-CN" sz="2800" dirty="0">
                <a:latin typeface="微软雅黑" panose="020B0503020204020204" pitchFamily="34" charset="-122"/>
                <a:ea typeface="微软雅黑" panose="020B0503020204020204" pitchFamily="34" charset="-122"/>
              </a:rPr>
              <a:t>timeless) or a second (both felt the same), we would suspend, curl up, and then be forced back out into breathing air.</a:t>
            </a:r>
            <a:endParaRPr lang="en-US" altLang="zh-CN" sz="2800" dirty="0">
              <a:latin typeface="微软雅黑" panose="020B0503020204020204" pitchFamily="34" charset="-122"/>
              <a:ea typeface="微软雅黑" panose="020B0503020204020204" pitchFamily="34" charset="-122"/>
            </a:endParaRPr>
          </a:p>
          <a:p>
            <a:pPr marL="514350" indent="-514350" algn="just">
              <a:buFontTx/>
              <a:buAutoNum type="arabicPeriod"/>
            </a:pPr>
            <a:r>
              <a:rPr lang="en-US" altLang="zh-CN" sz="2800" dirty="0">
                <a:latin typeface="微软雅黑" panose="020B0503020204020204" pitchFamily="34" charset="-122"/>
                <a:ea typeface="微软雅黑" panose="020B0503020204020204" pitchFamily="34" charset="-122"/>
              </a:rPr>
              <a:t>to have your perspective on the people and life around you </a:t>
            </a:r>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sym typeface="+mn-ea"/>
              </a:rPr>
              <a:t>_______ (</a:t>
            </a:r>
            <a:r>
              <a:rPr lang="en-US" altLang="zh-CN" sz="2800" dirty="0">
                <a:latin typeface="微软雅黑" panose="020B0503020204020204" pitchFamily="34" charset="-122"/>
                <a:ea typeface="微软雅黑" panose="020B0503020204020204" pitchFamily="34" charset="-122"/>
              </a:rPr>
              <a:t>change).</a:t>
            </a:r>
            <a:endParaRPr lang="en-US" altLang="zh-CN" sz="2800" dirty="0">
              <a:latin typeface="微软雅黑" panose="020B0503020204020204" pitchFamily="34" charset="-122"/>
              <a:ea typeface="微软雅黑" panose="020B0503020204020204" pitchFamily="34" charset="-122"/>
            </a:endParaRPr>
          </a:p>
          <a:p>
            <a:pPr marL="514350" indent="-514350" algn="just">
              <a:buAutoNum type="arabicPeriod"/>
            </a:pPr>
            <a:endParaRPr altLang="zh-CN" sz="2800" b="1" dirty="0">
              <a:effectLst>
                <a:outerShdw blurRad="50800" dist="38100" algn="tr" rotWithShape="0">
                  <a:prstClr val="black">
                    <a:alpha val="40000"/>
                  </a:prstClr>
                </a:outerShdw>
              </a:effectLst>
              <a:latin typeface="Times New Roman" panose="02020603050405020304" pitchFamily="18" charset="0"/>
              <a:cs typeface="Times New Roman" panose="02020603050405020304" pitchFamily="18" charset="0"/>
            </a:endParaRPr>
          </a:p>
          <a:p>
            <a:r>
              <a:rPr lang="en-US" altLang="zh-CN" sz="2800" b="1" dirty="0">
                <a:effectLst>
                  <a:outerShdw blurRad="50800" dist="38100" algn="tr" rotWithShape="0">
                    <a:prstClr val="black">
                      <a:alpha val="40000"/>
                    </a:prstClr>
                  </a:outerShdw>
                </a:effectLst>
                <a:latin typeface="Times New Roman" panose="02020603050405020304" pitchFamily="18" charset="0"/>
                <a:cs typeface="Times New Roman" panose="02020603050405020304" pitchFamily="18" charset="0"/>
              </a:rPr>
              <a:t> </a:t>
            </a:r>
            <a:endParaRPr lang="en-US" altLang="zh-CN" sz="2800" b="1" dirty="0">
              <a:effectLst>
                <a:outerShdw blurRad="50800" dist="38100" algn="tr" rotWithShape="0">
                  <a:prstClr val="black">
                    <a:alpha val="40000"/>
                  </a:prstClr>
                </a:outerShdw>
              </a:effectLst>
              <a:latin typeface="Times New Roman" panose="02020603050405020304" pitchFamily="18" charset="0"/>
              <a:cs typeface="Times New Roman" panose="02020603050405020304" pitchFamily="18" charset="0"/>
              <a:sym typeface="+mn-ea"/>
            </a:endParaRPr>
          </a:p>
        </p:txBody>
      </p:sp>
      <p:sp>
        <p:nvSpPr>
          <p:cNvPr id="10" name="矩形 9"/>
          <p:cNvSpPr/>
          <p:nvPr/>
        </p:nvSpPr>
        <p:spPr>
          <a:xfrm>
            <a:off x="0" y="0"/>
            <a:ext cx="2322151" cy="730250"/>
          </a:xfrm>
          <a:prstGeom prst="rect">
            <a:avLst/>
          </a:prstGeom>
          <a:noFill/>
          <a:ln w="635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zh-CN" altLang="en-US" sz="2400">
              <a:solidFill>
                <a:srgbClr val="002060"/>
              </a:solidFill>
            </a:endParaRPr>
          </a:p>
        </p:txBody>
      </p:sp>
      <p:sp>
        <p:nvSpPr>
          <p:cNvPr id="6" name="矩形 5"/>
          <p:cNvSpPr/>
          <p:nvPr/>
        </p:nvSpPr>
        <p:spPr>
          <a:xfrm>
            <a:off x="1768347" y="1334333"/>
            <a:ext cx="1752659" cy="461665"/>
          </a:xfrm>
          <a:prstGeom prst="rect">
            <a:avLst/>
          </a:prstGeom>
          <a:solidFill>
            <a:schemeClr val="accent3"/>
          </a:solidFill>
        </p:spPr>
        <p:txBody>
          <a:bodyPr wrap="none">
            <a:spAutoFit/>
          </a:bodyPr>
          <a:lstStyle/>
          <a:p>
            <a:r>
              <a:rPr lang="en-US" altLang="zh-CN" sz="2400" b="1" dirty="0">
                <a:effectLst/>
                <a:latin typeface="微软雅黑" panose="020B0503020204020204" pitchFamily="34" charset="-122"/>
                <a:ea typeface="微软雅黑" panose="020B0503020204020204" pitchFamily="34" charset="-122"/>
                <a:cs typeface="Times New Roman" panose="02020603050405020304" pitchFamily="18" charset="0"/>
                <a:sym typeface="+mn-ea"/>
              </a:rPr>
              <a:t>stretching</a:t>
            </a:r>
            <a:endParaRPr lang="zh-CN" altLang="en-US" sz="2400" b="1" dirty="0">
              <a:latin typeface="微软雅黑" panose="020B0503020204020204" pitchFamily="34" charset="-122"/>
              <a:ea typeface="微软雅黑" panose="020B0503020204020204" pitchFamily="34" charset="-122"/>
            </a:endParaRPr>
          </a:p>
        </p:txBody>
      </p:sp>
      <p:sp>
        <p:nvSpPr>
          <p:cNvPr id="9" name="矩形 8"/>
          <p:cNvSpPr/>
          <p:nvPr/>
        </p:nvSpPr>
        <p:spPr>
          <a:xfrm>
            <a:off x="8797105" y="1685501"/>
            <a:ext cx="1165704" cy="461665"/>
          </a:xfrm>
          <a:prstGeom prst="rect">
            <a:avLst/>
          </a:prstGeom>
          <a:solidFill>
            <a:schemeClr val="accent3"/>
          </a:solidFill>
        </p:spPr>
        <p:txBody>
          <a:bodyPr wrap="none">
            <a:spAutoFit/>
          </a:bodyPr>
          <a:lstStyle/>
          <a:p>
            <a:r>
              <a:rPr lang="en-US" altLang="zh-CN" sz="2400" b="1" dirty="0">
                <a:effectLst/>
                <a:latin typeface="微软雅黑" panose="020B0503020204020204" pitchFamily="34" charset="-122"/>
                <a:ea typeface="微软雅黑" panose="020B0503020204020204" pitchFamily="34" charset="-122"/>
                <a:cs typeface="Times New Roman" panose="02020603050405020304" pitchFamily="18" charset="0"/>
                <a:sym typeface="+mn-ea"/>
              </a:rPr>
              <a:t>falling</a:t>
            </a:r>
            <a:endParaRPr lang="zh-CN" altLang="en-US" sz="2400" b="1" dirty="0"/>
          </a:p>
        </p:txBody>
      </p:sp>
      <p:sp>
        <p:nvSpPr>
          <p:cNvPr id="13" name="矩形 12"/>
          <p:cNvSpPr/>
          <p:nvPr/>
        </p:nvSpPr>
        <p:spPr>
          <a:xfrm>
            <a:off x="1764145" y="2592668"/>
            <a:ext cx="1116011" cy="461665"/>
          </a:xfrm>
          <a:prstGeom prst="rect">
            <a:avLst/>
          </a:prstGeom>
          <a:solidFill>
            <a:schemeClr val="accent3"/>
          </a:solidFill>
        </p:spPr>
        <p:txBody>
          <a:bodyPr wrap="none">
            <a:spAutoFit/>
          </a:bodyPr>
          <a:lstStyle/>
          <a:p>
            <a:r>
              <a:rPr lang="en-US" altLang="zh-CN" sz="2400" b="1" dirty="0">
                <a:effectLst/>
                <a:latin typeface="微软雅黑" panose="020B0503020204020204" pitchFamily="34" charset="-122"/>
                <a:ea typeface="微软雅黑" panose="020B0503020204020204" pitchFamily="34" charset="-122"/>
                <a:cs typeface="Times New Roman" panose="02020603050405020304" pitchFamily="18" charset="0"/>
                <a:sym typeface="+mn-ea"/>
              </a:rPr>
              <a:t>shone</a:t>
            </a:r>
            <a:endParaRPr lang="zh-CN" altLang="en-US" sz="2400" b="1" dirty="0"/>
          </a:p>
        </p:txBody>
      </p:sp>
      <p:sp>
        <p:nvSpPr>
          <p:cNvPr id="16" name="矩形 15"/>
          <p:cNvSpPr/>
          <p:nvPr/>
        </p:nvSpPr>
        <p:spPr>
          <a:xfrm>
            <a:off x="10819138" y="3422570"/>
            <a:ext cx="1388522" cy="461665"/>
          </a:xfrm>
          <a:prstGeom prst="rect">
            <a:avLst/>
          </a:prstGeom>
          <a:solidFill>
            <a:schemeClr val="accent3"/>
          </a:solidFill>
        </p:spPr>
        <p:txBody>
          <a:bodyPr wrap="none">
            <a:spAutoFit/>
          </a:bodyPr>
          <a:lstStyle/>
          <a:p>
            <a:r>
              <a:rPr lang="en-US" altLang="zh-CN" sz="2400" b="1" dirty="0">
                <a:effectLst/>
                <a:latin typeface="微软雅黑" panose="020B0503020204020204" pitchFamily="34" charset="-122"/>
                <a:ea typeface="微软雅黑" panose="020B0503020204020204" pitchFamily="34" charset="-122"/>
                <a:cs typeface="Times New Roman" panose="02020603050405020304" pitchFamily="18" charset="0"/>
                <a:sym typeface="+mn-ea"/>
              </a:rPr>
              <a:t>slowing</a:t>
            </a:r>
            <a:endParaRPr lang="zh-CN" altLang="en-US" sz="2400" b="1" dirty="0"/>
          </a:p>
        </p:txBody>
      </p:sp>
      <p:sp>
        <p:nvSpPr>
          <p:cNvPr id="11" name="矩形 10"/>
          <p:cNvSpPr/>
          <p:nvPr/>
        </p:nvSpPr>
        <p:spPr>
          <a:xfrm>
            <a:off x="1375867" y="4284962"/>
            <a:ext cx="2145139" cy="461665"/>
          </a:xfrm>
          <a:prstGeom prst="rect">
            <a:avLst/>
          </a:prstGeom>
          <a:solidFill>
            <a:schemeClr val="accent3"/>
          </a:solidFill>
        </p:spPr>
        <p:txBody>
          <a:bodyPr wrap="none">
            <a:spAutoFit/>
          </a:bodyPr>
          <a:lstStyle/>
          <a:p>
            <a:r>
              <a:rPr lang="en-US" altLang="zh-CN" sz="2400" b="1" dirty="0">
                <a:effectLst/>
                <a:latin typeface="微软雅黑" panose="020B0503020204020204" pitchFamily="34" charset="-122"/>
                <a:ea typeface="微软雅黑" panose="020B0503020204020204" pitchFamily="34" charset="-122"/>
                <a:cs typeface="Times New Roman" panose="02020603050405020304" pitchFamily="18" charset="0"/>
                <a:sym typeface="+mn-ea"/>
              </a:rPr>
              <a:t>timelessness</a:t>
            </a:r>
            <a:endParaRPr lang="zh-CN" altLang="en-US" sz="2400" b="1" dirty="0"/>
          </a:p>
        </p:txBody>
      </p:sp>
      <p:sp>
        <p:nvSpPr>
          <p:cNvPr id="12" name="矩形 11"/>
          <p:cNvSpPr/>
          <p:nvPr/>
        </p:nvSpPr>
        <p:spPr>
          <a:xfrm>
            <a:off x="10861618" y="5586649"/>
            <a:ext cx="1303562" cy="461665"/>
          </a:xfrm>
          <a:prstGeom prst="rect">
            <a:avLst/>
          </a:prstGeom>
          <a:solidFill>
            <a:schemeClr val="accent3"/>
          </a:solidFill>
        </p:spPr>
        <p:txBody>
          <a:bodyPr wrap="none">
            <a:spAutoFit/>
          </a:bodyPr>
          <a:lstStyle/>
          <a:p>
            <a:r>
              <a:rPr lang="en-US" altLang="zh-CN" sz="2400" b="1" dirty="0">
                <a:effectLst/>
                <a:latin typeface="微软雅黑" panose="020B0503020204020204" pitchFamily="34" charset="-122"/>
                <a:ea typeface="微软雅黑" panose="020B0503020204020204" pitchFamily="34" charset="-122"/>
                <a:cs typeface="Times New Roman" panose="02020603050405020304" pitchFamily="18" charset="0"/>
                <a:sym typeface="+mn-ea"/>
              </a:rPr>
              <a:t>change</a:t>
            </a:r>
            <a:endParaRPr lang="zh-CN" altLang="en-US" sz="2400" b="1" dirty="0"/>
          </a:p>
        </p:txBody>
      </p:sp>
    </p:spTree>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animBg="1"/>
      <p:bldP spid="13" grpId="0" animBg="1"/>
      <p:bldP spid="16" grpId="0" animBg="1"/>
      <p:bldP spid="11" grpId="0" animBg="1"/>
      <p:bldP spid="12"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文本框 11"/>
          <p:cNvSpPr txBox="1"/>
          <p:nvPr/>
        </p:nvSpPr>
        <p:spPr>
          <a:xfrm>
            <a:off x="5289548" y="902488"/>
            <a:ext cx="6125379" cy="4154984"/>
          </a:xfrm>
          <a:prstGeom prst="rect">
            <a:avLst/>
          </a:prstGeom>
          <a:noFill/>
        </p:spPr>
        <p:txBody>
          <a:bodyPr wrap="square" rtlCol="0">
            <a:spAutoFit/>
          </a:bodyPr>
          <a:lstStyle/>
          <a:p>
            <a:pPr algn="just"/>
            <a:r>
              <a:rPr lang="en-US" altLang="zh-CN" sz="4800"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sym typeface="+mn-ea"/>
              </a:rPr>
              <a:t>Passage C</a:t>
            </a:r>
            <a:endParaRPr lang="en-US" sz="4800"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sym typeface="+mn-ea"/>
            </a:endParaRPr>
          </a:p>
          <a:p>
            <a:pPr algn="just"/>
            <a:r>
              <a:rPr lang="zh-CN" altLang="en-US" sz="3600" b="1" dirty="0">
                <a:solidFill>
                  <a:srgbClr val="002060"/>
                </a:solidFill>
                <a:latin typeface="微软雅黑" panose="020B0503020204020204" pitchFamily="34" charset="-122"/>
                <a:ea typeface="微软雅黑" panose="020B0503020204020204" pitchFamily="34" charset="-122"/>
                <a:sym typeface="+mn-ea"/>
              </a:rPr>
              <a:t>语篇类型：议论文</a:t>
            </a:r>
            <a:endParaRPr lang="en-US" altLang="zh-CN" sz="3600" b="1" dirty="0">
              <a:solidFill>
                <a:srgbClr val="002060"/>
              </a:solidFill>
              <a:latin typeface="微软雅黑" panose="020B0503020204020204" pitchFamily="34" charset="-122"/>
              <a:ea typeface="微软雅黑" panose="020B0503020204020204" pitchFamily="34" charset="-122"/>
              <a:sym typeface="+mn-ea"/>
            </a:endParaRPr>
          </a:p>
          <a:p>
            <a:pPr algn="just"/>
            <a:r>
              <a:rPr lang="zh-CN" altLang="en-US" sz="3600" b="1" dirty="0">
                <a:solidFill>
                  <a:srgbClr val="002060"/>
                </a:solidFill>
                <a:latin typeface="微软雅黑" panose="020B0503020204020204" pitchFamily="34" charset="-122"/>
                <a:ea typeface="微软雅黑" panose="020B0503020204020204" pitchFamily="34" charset="-122"/>
                <a:sym typeface="+mn-ea"/>
              </a:rPr>
              <a:t>主题语境：人与自然</a:t>
            </a:r>
            <a:endParaRPr lang="en-US" altLang="zh-CN" sz="3600" b="1" dirty="0">
              <a:solidFill>
                <a:srgbClr val="002060"/>
              </a:solidFill>
              <a:latin typeface="微软雅黑" panose="020B0503020204020204" pitchFamily="34" charset="-122"/>
              <a:ea typeface="微软雅黑" panose="020B0503020204020204" pitchFamily="34" charset="-122"/>
              <a:sym typeface="+mn-ea"/>
            </a:endParaRPr>
          </a:p>
          <a:p>
            <a:pPr algn="just"/>
            <a:endParaRPr lang="en-US" altLang="zh-CN" sz="3600" b="1" dirty="0">
              <a:solidFill>
                <a:srgbClr val="002060"/>
              </a:solidFill>
              <a:latin typeface="微软雅黑" panose="020B0503020204020204" pitchFamily="34" charset="-122"/>
              <a:ea typeface="微软雅黑" panose="020B0503020204020204" pitchFamily="34" charset="-122"/>
              <a:sym typeface="+mn-ea"/>
            </a:endParaRPr>
          </a:p>
          <a:p>
            <a:pPr algn="just"/>
            <a:r>
              <a:rPr lang="zh-CN" altLang="en-US" sz="3600" b="1" dirty="0">
                <a:solidFill>
                  <a:srgbClr val="0000CC"/>
                </a:solidFill>
                <a:latin typeface="微软雅黑" panose="020B0503020204020204" pitchFamily="34" charset="-122"/>
                <a:ea typeface="微软雅黑" panose="020B0503020204020204" pitchFamily="34" charset="-122"/>
                <a:sym typeface="+mn-ea"/>
              </a:rPr>
              <a:t>介绍了</a:t>
            </a:r>
            <a:r>
              <a:rPr lang="en-US" altLang="zh-CN" sz="3600" b="1" dirty="0">
                <a:solidFill>
                  <a:srgbClr val="0000CC"/>
                </a:solidFill>
                <a:latin typeface="微软雅黑" panose="020B0503020204020204" pitchFamily="34" charset="-122"/>
                <a:ea typeface="微软雅黑" panose="020B0503020204020204" pitchFamily="34" charset="-122"/>
                <a:sym typeface="+mn-ea"/>
              </a:rPr>
              <a:t>sea cow</a:t>
            </a:r>
            <a:r>
              <a:rPr sz="3600" b="1" dirty="0">
                <a:solidFill>
                  <a:srgbClr val="0000CC"/>
                </a:solidFill>
                <a:latin typeface="微软雅黑" panose="020B0503020204020204" pitchFamily="34" charset="-122"/>
                <a:ea typeface="微软雅黑" panose="020B0503020204020204" pitchFamily="34" charset="-122"/>
                <a:sym typeface="+mn-ea"/>
              </a:rPr>
              <a:t>物种的灭绝风险等级提升</a:t>
            </a:r>
            <a:r>
              <a:rPr lang="zh-CN" sz="3600" b="1" dirty="0">
                <a:solidFill>
                  <a:srgbClr val="0000CC"/>
                </a:solidFill>
                <a:latin typeface="微软雅黑" panose="020B0503020204020204" pitchFamily="34" charset="-122"/>
                <a:ea typeface="微软雅黑" panose="020B0503020204020204" pitchFamily="34" charset="-122"/>
                <a:sym typeface="+mn-ea"/>
              </a:rPr>
              <a:t>及其影响</a:t>
            </a:r>
            <a:r>
              <a:rPr lang="zh-CN" altLang="en-US" sz="3600" b="1" dirty="0">
                <a:solidFill>
                  <a:srgbClr val="0000CC"/>
                </a:solidFill>
                <a:latin typeface="微软雅黑" panose="020B0503020204020204" pitchFamily="34" charset="-122"/>
                <a:ea typeface="微软雅黑" panose="020B0503020204020204" pitchFamily="34" charset="-122"/>
                <a:sym typeface="+mn-ea"/>
              </a:rPr>
              <a:t>。</a:t>
            </a:r>
            <a:endParaRPr lang="en-US" altLang="zh-CN" sz="3600" b="1" dirty="0">
              <a:solidFill>
                <a:srgbClr val="0000CC"/>
              </a:solidFill>
              <a:latin typeface="微软雅黑" panose="020B0503020204020204" pitchFamily="34" charset="-122"/>
              <a:ea typeface="微软雅黑" panose="020B0503020204020204" pitchFamily="34" charset="-122"/>
              <a:sym typeface="+mn-ea"/>
            </a:endParaRPr>
          </a:p>
          <a:p>
            <a:pPr algn="l"/>
            <a:endParaRPr lang="zh-CN" altLang="en-US" sz="3600" b="1" dirty="0">
              <a:solidFill>
                <a:srgbClr val="002060"/>
              </a:solidFill>
              <a:latin typeface="隶书" panose="02010509060101010101" pitchFamily="49" charset="-122"/>
              <a:ea typeface="隶书" panose="02010509060101010101" pitchFamily="49" charset="-122"/>
              <a:sym typeface="+mn-ea"/>
            </a:endParaRPr>
          </a:p>
        </p:txBody>
      </p:sp>
      <p:pic>
        <p:nvPicPr>
          <p:cNvPr id="3" name="图片 2"/>
          <p:cNvPicPr>
            <a:picLocks noChangeAspect="1"/>
          </p:cNvPicPr>
          <p:nvPr/>
        </p:nvPicPr>
        <p:blipFill>
          <a:blip r:embed="rId1"/>
          <a:stretch>
            <a:fillRect/>
          </a:stretch>
        </p:blipFill>
        <p:spPr>
          <a:xfrm>
            <a:off x="291402" y="1205802"/>
            <a:ext cx="4777083" cy="2993188"/>
          </a:xfrm>
          <a:prstGeom prst="rect">
            <a:avLst/>
          </a:prstGeom>
        </p:spPr>
      </p:pic>
    </p:spTree>
    <p:custDataLst>
      <p:tags r:id="rId2"/>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框 11"/>
          <p:cNvSpPr txBox="1"/>
          <p:nvPr/>
        </p:nvSpPr>
        <p:spPr>
          <a:xfrm>
            <a:off x="6677648" y="754602"/>
            <a:ext cx="4952100" cy="4438835"/>
          </a:xfrm>
          <a:prstGeom prst="rect">
            <a:avLst/>
          </a:prstGeom>
          <a:solidFill>
            <a:schemeClr val="accent6">
              <a:lumMod val="20000"/>
              <a:lumOff val="80000"/>
            </a:schemeClr>
          </a:solidFill>
        </p:spPr>
        <p:txBody>
          <a:bodyPr wrap="square" rtlCol="0">
            <a:noAutofit/>
          </a:bodyPr>
          <a:lstStyle>
            <a:defPPr>
              <a:defRPr lang="zh-CN"/>
            </a:defPPr>
            <a:lvl1pPr marR="0" indent="266700" fontAlgn="ctr">
              <a:spcBef>
                <a:spcPts val="0"/>
              </a:spcBef>
              <a:spcAft>
                <a:spcPts val="0"/>
              </a:spcAft>
              <a:defRPr sz="3200" kern="100">
                <a:solidFill>
                  <a:srgbClr val="000000"/>
                </a:solidFill>
                <a:effectLst/>
                <a:latin typeface="Times New Roman" panose="02020603050405020304" pitchFamily="18" charset="0"/>
                <a:ea typeface="等线" panose="02010600030101010101" charset="-122"/>
                <a:cs typeface="Times New Roman" panose="02020603050405020304" pitchFamily="18" charset="0"/>
              </a:defRPr>
            </a:lvl1pPr>
          </a:lstStyle>
          <a:p>
            <a:pPr>
              <a:lnSpc>
                <a:spcPct val="150000"/>
              </a:lnSpc>
            </a:pPr>
            <a:r>
              <a:rPr lang="en-US" altLang="zh-CN" sz="3600" b="1" kern="1200" spc="160" dirty="0">
                <a:solidFill>
                  <a:srgbClr val="002060"/>
                </a:solidFill>
                <a:latin typeface="微软雅黑" panose="020B0503020204020204" pitchFamily="34" charset="-122"/>
                <a:ea typeface="微软雅黑" panose="020B0503020204020204" pitchFamily="34" charset="-122"/>
                <a:cs typeface="微软雅黑" panose="020B0503020204020204" pitchFamily="34" charset="-122"/>
                <a:sym typeface="+mn-ea"/>
              </a:rPr>
              <a:t>Passage A</a:t>
            </a:r>
            <a:endParaRPr lang="zh-CN" altLang="en-US" sz="3600" b="1" kern="1200" spc="160" dirty="0">
              <a:solidFill>
                <a:srgbClr val="002060"/>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a:lnSpc>
                <a:spcPct val="150000"/>
              </a:lnSpc>
            </a:pPr>
            <a:r>
              <a:rPr lang="zh-CN" altLang="en-US" sz="3600" b="1" kern="1200" spc="160" dirty="0">
                <a:solidFill>
                  <a:srgbClr val="002060"/>
                </a:solidFill>
                <a:latin typeface="微软雅黑" panose="020B0503020204020204" pitchFamily="34" charset="-122"/>
                <a:ea typeface="微软雅黑" panose="020B0503020204020204" pitchFamily="34" charset="-122"/>
                <a:cs typeface="微软雅黑" panose="020B0503020204020204" pitchFamily="34" charset="-122"/>
                <a:sym typeface="+mn-ea"/>
              </a:rPr>
              <a:t>语篇类型：应用文</a:t>
            </a:r>
            <a:endParaRPr lang="en-US" altLang="zh-CN" sz="3600" b="1" kern="1200" spc="160" dirty="0">
              <a:solidFill>
                <a:srgbClr val="002060"/>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a:lnSpc>
                <a:spcPct val="150000"/>
              </a:lnSpc>
            </a:pPr>
            <a:r>
              <a:rPr lang="zh-CN" altLang="en-US" sz="3600" b="1" kern="1200" spc="160" dirty="0">
                <a:solidFill>
                  <a:srgbClr val="002060"/>
                </a:solidFill>
                <a:latin typeface="微软雅黑" panose="020B0503020204020204" pitchFamily="34" charset="-122"/>
                <a:ea typeface="微软雅黑" panose="020B0503020204020204" pitchFamily="34" charset="-122"/>
                <a:cs typeface="微软雅黑" panose="020B0503020204020204" pitchFamily="34" charset="-122"/>
                <a:sym typeface="+mn-ea"/>
              </a:rPr>
              <a:t>主题语境：人与社会</a:t>
            </a:r>
            <a:endParaRPr lang="en-US" altLang="zh-CN" sz="3600" b="1" kern="1200" spc="160" dirty="0">
              <a:solidFill>
                <a:srgbClr val="002060"/>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a:lnSpc>
                <a:spcPct val="150000"/>
              </a:lnSpc>
            </a:pPr>
            <a:r>
              <a:rPr lang="zh-CN" sz="3600" b="1" kern="1200" spc="160" dirty="0">
                <a:solidFill>
                  <a:srgbClr val="002060"/>
                </a:solidFill>
                <a:latin typeface="微软雅黑" panose="020B0503020204020204" pitchFamily="34" charset="-122"/>
                <a:ea typeface="微软雅黑" panose="020B0503020204020204" pitchFamily="34" charset="-122"/>
                <a:cs typeface="微软雅黑" panose="020B0503020204020204" pitchFamily="34" charset="-122"/>
                <a:sym typeface="+mn-ea"/>
              </a:rPr>
              <a:t>介绍</a:t>
            </a:r>
            <a:r>
              <a:rPr lang="zh-CN" altLang="en-US" sz="3600" b="1" kern="1200" spc="160" dirty="0">
                <a:solidFill>
                  <a:srgbClr val="002060"/>
                </a:solidFill>
                <a:latin typeface="微软雅黑" panose="020B0503020204020204" pitchFamily="34" charset="-122"/>
                <a:ea typeface="微软雅黑" panose="020B0503020204020204" pitchFamily="34" charset="-122"/>
                <a:cs typeface="微软雅黑" panose="020B0503020204020204" pitchFamily="34" charset="-122"/>
                <a:sym typeface="+mn-ea"/>
              </a:rPr>
              <a:t>伦敦的</a:t>
            </a:r>
            <a:r>
              <a:rPr lang="zh-CN" altLang="zh-CN" sz="3600" b="1" kern="1200" spc="160" dirty="0">
                <a:solidFill>
                  <a:srgbClr val="002060"/>
                </a:solidFill>
                <a:latin typeface="微软雅黑" panose="020B0503020204020204" pitchFamily="34" charset="-122"/>
                <a:ea typeface="微软雅黑" panose="020B0503020204020204" pitchFamily="34" charset="-122"/>
                <a:cs typeface="微软雅黑" panose="020B0503020204020204" pitchFamily="34" charset="-122"/>
                <a:sym typeface="+mn-ea"/>
              </a:rPr>
              <a:t>四个</a:t>
            </a:r>
            <a:r>
              <a:rPr lang="zh-CN" altLang="en-US" sz="3600" b="1" kern="1200" spc="160" dirty="0">
                <a:solidFill>
                  <a:srgbClr val="002060"/>
                </a:solidFill>
                <a:latin typeface="微软雅黑" panose="020B0503020204020204" pitchFamily="34" charset="-122"/>
                <a:ea typeface="微软雅黑" panose="020B0503020204020204" pitchFamily="34" charset="-122"/>
                <a:cs typeface="微软雅黑" panose="020B0503020204020204" pitchFamily="34" charset="-122"/>
                <a:sym typeface="+mn-ea"/>
              </a:rPr>
              <a:t>花园</a:t>
            </a:r>
            <a:endParaRPr lang="zh-CN" sz="3600" b="1" kern="1200" spc="160" dirty="0">
              <a:solidFill>
                <a:srgbClr val="002060"/>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pic>
        <p:nvPicPr>
          <p:cNvPr id="2" name="图片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42441" y="510279"/>
            <a:ext cx="4040680" cy="3028995"/>
          </a:xfrm>
          <a:prstGeom prst="rect">
            <a:avLst/>
          </a:prstGeom>
        </p:spPr>
      </p:pic>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28756" y="3557030"/>
            <a:ext cx="4085613" cy="2841885"/>
          </a:xfrm>
          <a:prstGeom prst="rect">
            <a:avLst/>
          </a:prstGeom>
        </p:spPr>
      </p:pic>
    </p:spTree>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down)">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ldLvl="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0"/>
            <a:ext cx="12192000" cy="6792686"/>
          </a:xfrm>
        </p:spPr>
        <p:txBody>
          <a:bodyPr>
            <a:normAutofit fontScale="77500" lnSpcReduction="20000"/>
          </a:bodyPr>
          <a:lstStyle/>
          <a:p>
            <a:pPr algn="just"/>
            <a:r>
              <a:rPr lang="en-US" altLang="zh-CN" sz="2800" dirty="0">
                <a:latin typeface="Times New Roman" panose="02020603050405020304" pitchFamily="18" charset="0"/>
                <a:cs typeface="Times New Roman" panose="02020603050405020304" pitchFamily="18" charset="0"/>
              </a:rPr>
              <a:t>    In shallow coastal waters of the Indian </a:t>
            </a:r>
            <a:r>
              <a:rPr lang="en-US" altLang="zh-CN" sz="2800" dirty="0" err="1">
                <a:latin typeface="Times New Roman" panose="02020603050405020304" pitchFamily="18" charset="0"/>
                <a:cs typeface="Times New Roman" panose="02020603050405020304" pitchFamily="18" charset="0"/>
              </a:rPr>
              <a:t>ocean,Dugong,a</a:t>
            </a:r>
            <a:r>
              <a:rPr lang="en-US" altLang="zh-CN" sz="2800" dirty="0">
                <a:latin typeface="Times New Roman" panose="02020603050405020304" pitchFamily="18" charset="0"/>
                <a:cs typeface="Times New Roman" panose="02020603050405020304" pitchFamily="18" charset="0"/>
              </a:rPr>
              <a:t> kind of sea cow, is in trouble. Environmental problems pose such a major threat to its survival that the International Union for Conservation of Nature(IUCN)upgraded the species’ extinction risk status(</a:t>
            </a:r>
            <a:r>
              <a:rPr lang="en-US" altLang="zh-CN" sz="2800" dirty="0" err="1">
                <a:latin typeface="Times New Roman" panose="02020603050405020304" pitchFamily="18" charset="0"/>
                <a:cs typeface="Times New Roman" panose="02020603050405020304" pitchFamily="18" charset="0"/>
              </a:rPr>
              <a:t>地位</a:t>
            </a:r>
            <a:r>
              <a:rPr lang="en-US" altLang="zh-CN" sz="2800" dirty="0">
                <a:latin typeface="Times New Roman" panose="02020603050405020304" pitchFamily="18" charset="0"/>
                <a:cs typeface="Times New Roman" panose="02020603050405020304" pitchFamily="18" charset="0"/>
              </a:rPr>
              <a:t>)to vulnerable(</a:t>
            </a:r>
            <a:r>
              <a:rPr lang="en-US" altLang="zh-CN" sz="2800" dirty="0" err="1">
                <a:latin typeface="Times New Roman" panose="02020603050405020304" pitchFamily="18" charset="0"/>
                <a:cs typeface="Times New Roman" panose="02020603050405020304" pitchFamily="18" charset="0"/>
              </a:rPr>
              <a:t>脆弱的</a:t>
            </a:r>
            <a:r>
              <a:rPr lang="en-US" altLang="zh-CN" sz="2800" dirty="0">
                <a:latin typeface="Times New Roman" panose="02020603050405020304" pitchFamily="18" charset="0"/>
                <a:cs typeface="Times New Roman" panose="02020603050405020304" pitchFamily="18" charset="0"/>
              </a:rPr>
              <a:t>).</a:t>
            </a:r>
            <a:endParaRPr lang="en-US" altLang="zh-CN" sz="2800" dirty="0">
              <a:latin typeface="Times New Roman" panose="02020603050405020304" pitchFamily="18" charset="0"/>
              <a:cs typeface="Times New Roman" panose="02020603050405020304" pitchFamily="18" charset="0"/>
            </a:endParaRPr>
          </a:p>
          <a:p>
            <a:pPr algn="just"/>
            <a:r>
              <a:rPr lang="en-US" altLang="zh-CN" sz="2800" dirty="0">
                <a:latin typeface="Times New Roman" panose="02020603050405020304" pitchFamily="18" charset="0"/>
                <a:cs typeface="Times New Roman" panose="02020603050405020304" pitchFamily="18" charset="0"/>
              </a:rPr>
              <a:t>      Much worse, Dugongs are at risk of losing the protection of the Torres Strait Islanders, who have looked after them </a:t>
            </a:r>
            <a:r>
              <a:rPr lang="en-US" altLang="zh-CN" sz="2800" dirty="0" err="1">
                <a:latin typeface="Times New Roman" panose="02020603050405020304" pitchFamily="18" charset="0"/>
                <a:cs typeface="Times New Roman" panose="02020603050405020304" pitchFamily="18" charset="0"/>
              </a:rPr>
              <a:t>historically,hunting</a:t>
            </a:r>
            <a:r>
              <a:rPr lang="en-US" altLang="zh-CN" sz="2800" dirty="0">
                <a:latin typeface="Times New Roman" panose="02020603050405020304" pitchFamily="18" charset="0"/>
                <a:cs typeface="Times New Roman" panose="02020603050405020304" pitchFamily="18" charset="0"/>
              </a:rPr>
              <a:t> them for food sustainably and monitoring their numbers. These native people keep their biodiversity, and have deep knowledge about their environment, But these people are also threatened, in part because rising sea levels are making it difficult for them to live there.</a:t>
            </a:r>
            <a:endParaRPr lang="en-US" altLang="zh-CN" sz="2800" dirty="0">
              <a:latin typeface="Times New Roman" panose="02020603050405020304" pitchFamily="18" charset="0"/>
              <a:cs typeface="Times New Roman" panose="02020603050405020304" pitchFamily="18" charset="0"/>
            </a:endParaRPr>
          </a:p>
          <a:p>
            <a:pPr algn="just"/>
            <a:r>
              <a:rPr lang="en-US" altLang="zh-CN" sz="2800" dirty="0">
                <a:latin typeface="Times New Roman" panose="02020603050405020304" pitchFamily="18" charset="0"/>
                <a:cs typeface="Times New Roman" panose="02020603050405020304" pitchFamily="18" charset="0"/>
              </a:rPr>
              <a:t>   This situation isn’t unique to </a:t>
            </a:r>
            <a:r>
              <a:rPr lang="en-US" altLang="zh-CN" sz="2800" dirty="0" err="1">
                <a:latin typeface="Times New Roman" panose="02020603050405020304" pitchFamily="18" charset="0"/>
                <a:cs typeface="Times New Roman" panose="02020603050405020304" pitchFamily="18" charset="0"/>
              </a:rPr>
              <a:t>Dugongs.A</a:t>
            </a:r>
            <a:r>
              <a:rPr lang="en-US" altLang="zh-CN" sz="2800" dirty="0">
                <a:latin typeface="Times New Roman" panose="02020603050405020304" pitchFamily="18" charset="0"/>
                <a:cs typeface="Times New Roman" panose="02020603050405020304" pitchFamily="18" charset="0"/>
              </a:rPr>
              <a:t> global analysis of 385 culturally important plant and animal species found 68 percent were both biologically vulnerable and at risk of losing their cultural protection.</a:t>
            </a:r>
            <a:endParaRPr lang="en-US" altLang="zh-CN" sz="2800" dirty="0">
              <a:latin typeface="Times New Roman" panose="02020603050405020304" pitchFamily="18" charset="0"/>
              <a:cs typeface="Times New Roman" panose="02020603050405020304" pitchFamily="18" charset="0"/>
            </a:endParaRPr>
          </a:p>
          <a:p>
            <a:pPr algn="just"/>
            <a:r>
              <a:rPr lang="en-US" altLang="zh-CN" sz="2800" dirty="0">
                <a:latin typeface="Times New Roman" panose="02020603050405020304" pitchFamily="18" charset="0"/>
                <a:cs typeface="Times New Roman" panose="02020603050405020304" pitchFamily="18" charset="0"/>
              </a:rPr>
              <a:t>    The findings clearly illustrate that biology shouldn’t be the primary factor in shaping conservation policy, says anthropologist Victoria Reyes-Garcia. When a culture </a:t>
            </a:r>
            <a:r>
              <a:rPr lang="en-US" altLang="zh-CN" sz="2800" dirty="0" err="1">
                <a:latin typeface="Times New Roman" panose="02020603050405020304" pitchFamily="18" charset="0"/>
                <a:cs typeface="Times New Roman" panose="02020603050405020304" pitchFamily="18" charset="0"/>
              </a:rPr>
              <a:t>declines,the</a:t>
            </a:r>
            <a:r>
              <a:rPr lang="en-US" altLang="zh-CN" sz="2800" dirty="0">
                <a:latin typeface="Times New Roman" panose="02020603050405020304" pitchFamily="18" charset="0"/>
                <a:cs typeface="Times New Roman" panose="02020603050405020304" pitchFamily="18" charset="0"/>
              </a:rPr>
              <a:t> species that are important to that culture are also threatened.</a:t>
            </a:r>
            <a:endParaRPr lang="en-US" altLang="zh-CN" sz="2800" dirty="0">
              <a:latin typeface="Times New Roman" panose="02020603050405020304" pitchFamily="18" charset="0"/>
              <a:cs typeface="Times New Roman" panose="02020603050405020304" pitchFamily="18" charset="0"/>
            </a:endParaRPr>
          </a:p>
          <a:p>
            <a:pPr lvl="0" algn="just"/>
            <a:r>
              <a:rPr lang="en-US" altLang="zh-CN" sz="2800" dirty="0">
                <a:latin typeface="Times New Roman" panose="02020603050405020304" pitchFamily="18" charset="0"/>
                <a:cs typeface="Times New Roman" panose="02020603050405020304" pitchFamily="18" charset="0"/>
                <a:sym typeface="+mn-ea"/>
              </a:rPr>
              <a:t>“Lots of conservationists think we need to separate people from </a:t>
            </a:r>
            <a:r>
              <a:rPr lang="en-US" altLang="zh-CN" sz="2800" dirty="0" err="1">
                <a:latin typeface="Times New Roman" panose="02020603050405020304" pitchFamily="18" charset="0"/>
                <a:cs typeface="Times New Roman" panose="02020603050405020304" pitchFamily="18" charset="0"/>
                <a:sym typeface="+mn-ea"/>
              </a:rPr>
              <a:t>nature,”says</a:t>
            </a:r>
            <a:r>
              <a:rPr lang="en-US" altLang="zh-CN" sz="2800" dirty="0">
                <a:latin typeface="Times New Roman" panose="02020603050405020304" pitchFamily="18" charset="0"/>
                <a:cs typeface="Times New Roman" panose="02020603050405020304" pitchFamily="18" charset="0"/>
                <a:sym typeface="+mn-ea"/>
              </a:rPr>
              <a:t> Reyes-</a:t>
            </a:r>
            <a:r>
              <a:rPr lang="en-US" altLang="zh-CN" sz="2800" dirty="0" err="1">
                <a:latin typeface="Times New Roman" panose="02020603050405020304" pitchFamily="18" charset="0"/>
                <a:cs typeface="Times New Roman" panose="02020603050405020304" pitchFamily="18" charset="0"/>
                <a:sym typeface="+mn-ea"/>
              </a:rPr>
              <a:t>Garcia.“But</a:t>
            </a:r>
            <a:r>
              <a:rPr lang="en-US" altLang="zh-CN" sz="2800" dirty="0">
                <a:latin typeface="Times New Roman" panose="02020603050405020304" pitchFamily="18" charset="0"/>
                <a:cs typeface="Times New Roman" panose="02020603050405020304" pitchFamily="18" charset="0"/>
                <a:sym typeface="+mn-ea"/>
              </a:rPr>
              <a:t> that strategy misses the caring relationship many cultural groups have with nature.”</a:t>
            </a:r>
            <a:endParaRPr lang="en-US" altLang="zh-CN" sz="2800" dirty="0">
              <a:latin typeface="Times New Roman" panose="02020603050405020304" pitchFamily="18" charset="0"/>
              <a:cs typeface="Times New Roman" panose="02020603050405020304" pitchFamily="18" charset="0"/>
              <a:sym typeface="+mn-ea"/>
            </a:endParaRPr>
          </a:p>
          <a:p>
            <a:pPr lvl="0" algn="just"/>
            <a:r>
              <a:rPr lang="en-US" altLang="zh-CN" sz="2800" dirty="0">
                <a:latin typeface="Times New Roman" panose="02020603050405020304" pitchFamily="18" charset="0"/>
                <a:cs typeface="Times New Roman" panose="02020603050405020304" pitchFamily="18" charset="0"/>
                <a:sym typeface="+mn-ea"/>
              </a:rPr>
              <a:t>    One way to help shift conservation efforts is to give species a “bio-cultural status,” which would provide a fuller picture of their vulnerability. In the </a:t>
            </a:r>
            <a:r>
              <a:rPr lang="en-US" altLang="zh-CN" sz="2800" dirty="0" err="1">
                <a:latin typeface="Times New Roman" panose="02020603050405020304" pitchFamily="18" charset="0"/>
                <a:cs typeface="Times New Roman" panose="02020603050405020304" pitchFamily="18" charset="0"/>
                <a:sym typeface="+mn-ea"/>
              </a:rPr>
              <a:t>study,the</a:t>
            </a:r>
            <a:r>
              <a:rPr lang="en-US" altLang="zh-CN" sz="2800" dirty="0">
                <a:latin typeface="Times New Roman" panose="02020603050405020304" pitchFamily="18" charset="0"/>
                <a:cs typeface="Times New Roman" panose="02020603050405020304" pitchFamily="18" charset="0"/>
                <a:sym typeface="+mn-ea"/>
              </a:rPr>
              <a:t> team used a new way to determine a species’ risk of disappearing: the more a cultural group’s language use </a:t>
            </a:r>
            <a:r>
              <a:rPr lang="en-US" altLang="zh-CN" sz="2800" dirty="0" err="1">
                <a:latin typeface="Times New Roman" panose="02020603050405020304" pitchFamily="18" charset="0"/>
                <a:cs typeface="Times New Roman" panose="02020603050405020304" pitchFamily="18" charset="0"/>
                <a:sym typeface="+mn-ea"/>
              </a:rPr>
              <a:t>declines,the</a:t>
            </a:r>
            <a:r>
              <a:rPr lang="en-US" altLang="zh-CN" sz="2800" dirty="0">
                <a:latin typeface="Times New Roman" panose="02020603050405020304" pitchFamily="18" charset="0"/>
                <a:cs typeface="Times New Roman" panose="02020603050405020304" pitchFamily="18" charset="0"/>
                <a:sym typeface="+mn-ea"/>
              </a:rPr>
              <a:t> more that culture is </a:t>
            </a:r>
            <a:r>
              <a:rPr lang="en-US" altLang="zh-CN" sz="2800" dirty="0" err="1">
                <a:latin typeface="Times New Roman" panose="02020603050405020304" pitchFamily="18" charset="0"/>
                <a:cs typeface="Times New Roman" panose="02020603050405020304" pitchFamily="18" charset="0"/>
                <a:sym typeface="+mn-ea"/>
              </a:rPr>
              <a:t>threatened.The</a:t>
            </a:r>
            <a:r>
              <a:rPr lang="en-US" altLang="zh-CN" sz="2800" dirty="0">
                <a:latin typeface="Times New Roman" panose="02020603050405020304" pitchFamily="18" charset="0"/>
                <a:cs typeface="Times New Roman" panose="02020603050405020304" pitchFamily="18" charset="0"/>
                <a:sym typeface="+mn-ea"/>
              </a:rPr>
              <a:t> more a culture is threatened the more culturally vulnerable its important species are. Researchers then combined a species’ cultural and biological vulnerability to arrive at its bio-cultural status. In the Dugong’s case, its bio-cultural status is endangered, meaning it is more at risk than its IUCN categorization suggests.</a:t>
            </a:r>
            <a:endParaRPr lang="en-US" altLang="zh-CN" sz="2800" dirty="0">
              <a:latin typeface="Times New Roman" panose="02020603050405020304" pitchFamily="18" charset="0"/>
              <a:cs typeface="Times New Roman" panose="02020603050405020304" pitchFamily="18" charset="0"/>
              <a:sym typeface="+mn-ea"/>
            </a:endParaRPr>
          </a:p>
          <a:p>
            <a:pPr lvl="0" algn="just"/>
            <a:r>
              <a:rPr lang="en-US" altLang="zh-CN" sz="2800" dirty="0">
                <a:latin typeface="Times New Roman" panose="02020603050405020304" pitchFamily="18" charset="0"/>
                <a:cs typeface="Times New Roman" panose="02020603050405020304" pitchFamily="18" charset="0"/>
                <a:sym typeface="+mn-ea"/>
              </a:rPr>
              <a:t>    This new approach to conservation involves people that have historically cared for </a:t>
            </a:r>
            <a:r>
              <a:rPr lang="en-US" altLang="zh-CN" sz="2800" dirty="0" err="1">
                <a:latin typeface="Times New Roman" panose="02020603050405020304" pitchFamily="18" charset="0"/>
                <a:cs typeface="Times New Roman" panose="02020603050405020304" pitchFamily="18" charset="0"/>
                <a:sym typeface="+mn-ea"/>
              </a:rPr>
              <a:t>them.It</a:t>
            </a:r>
            <a:r>
              <a:rPr lang="en-US" altLang="zh-CN" sz="2800" dirty="0">
                <a:latin typeface="Times New Roman" panose="02020603050405020304" pitchFamily="18" charset="0"/>
                <a:cs typeface="Times New Roman" panose="02020603050405020304" pitchFamily="18" charset="0"/>
                <a:sym typeface="+mn-ea"/>
              </a:rPr>
              <a:t> can highlight when communities need support to continue their care. Scientists hope it will bring more efforts that recognize local communities’ rights and encourage their participation --taking advantage of humans’ connection with nature instead of creating more separation.</a:t>
            </a:r>
            <a:endParaRPr lang="en-US" altLang="zh-CN" sz="2800" dirty="0">
              <a:latin typeface="Times New Roman" panose="02020603050405020304" pitchFamily="18" charset="0"/>
              <a:cs typeface="Times New Roman" panose="02020603050405020304" pitchFamily="18" charset="0"/>
              <a:sym typeface="+mn-ea"/>
            </a:endParaRPr>
          </a:p>
        </p:txBody>
      </p:sp>
      <p:sp>
        <p:nvSpPr>
          <p:cNvPr id="4" name="文本框 59"/>
          <p:cNvSpPr txBox="1"/>
          <p:nvPr/>
        </p:nvSpPr>
        <p:spPr>
          <a:xfrm>
            <a:off x="0" y="682544"/>
            <a:ext cx="9099636" cy="523220"/>
          </a:xfrm>
          <a:prstGeom prst="rect">
            <a:avLst/>
          </a:prstGeom>
          <a:solidFill>
            <a:schemeClr val="accent6">
              <a:lumMod val="60000"/>
              <a:lumOff val="40000"/>
            </a:schemeClr>
          </a:solidFill>
          <a:ln>
            <a:solidFill>
              <a:schemeClr val="accent6">
                <a:lumMod val="50000"/>
              </a:schemeClr>
            </a:solidFill>
          </a:ln>
        </p:spPr>
        <p:txBody>
          <a:bodyPr wrap="square" rtlCol="0">
            <a:spAutoFit/>
          </a:bodyPr>
          <a:lstStyle/>
          <a:p>
            <a:r>
              <a:rPr lang="en-US" altLang="zh-CN" sz="2800" b="1" dirty="0"/>
              <a:t>P1-P2: </a:t>
            </a:r>
            <a:r>
              <a:rPr lang="zh-CN" altLang="en-US" sz="2800" dirty="0">
                <a:latin typeface="Times New Roman" panose="02020603050405020304" pitchFamily="18" charset="0"/>
                <a:cs typeface="Times New Roman" panose="02020603050405020304" pitchFamily="18" charset="0"/>
                <a:sym typeface="+mn-ea"/>
              </a:rPr>
              <a:t>环境变化及失去岛民保护使海牛面临灭绝风险</a:t>
            </a:r>
            <a:endParaRPr lang="zh-CN" altLang="en-US" sz="2800" dirty="0">
              <a:latin typeface="Times New Roman" panose="02020603050405020304" pitchFamily="18" charset="0"/>
              <a:cs typeface="Times New Roman" panose="02020603050405020304" pitchFamily="18" charset="0"/>
              <a:sym typeface="+mn-ea"/>
            </a:endParaRPr>
          </a:p>
        </p:txBody>
      </p:sp>
      <p:sp>
        <p:nvSpPr>
          <p:cNvPr id="5" name="文本框 59"/>
          <p:cNvSpPr txBox="1"/>
          <p:nvPr/>
        </p:nvSpPr>
        <p:spPr>
          <a:xfrm>
            <a:off x="0" y="2201831"/>
            <a:ext cx="9099636" cy="523220"/>
          </a:xfrm>
          <a:prstGeom prst="rect">
            <a:avLst/>
          </a:prstGeom>
          <a:solidFill>
            <a:schemeClr val="accent6">
              <a:lumMod val="60000"/>
              <a:lumOff val="40000"/>
            </a:schemeClr>
          </a:solidFill>
          <a:ln>
            <a:solidFill>
              <a:schemeClr val="accent6">
                <a:lumMod val="50000"/>
              </a:schemeClr>
            </a:solidFill>
          </a:ln>
        </p:spPr>
        <p:txBody>
          <a:bodyPr wrap="square" rtlCol="0">
            <a:spAutoFit/>
          </a:bodyPr>
          <a:lstStyle/>
          <a:p>
            <a:r>
              <a:rPr lang="en-US" altLang="zh-CN" sz="2800" b="1" dirty="0"/>
              <a:t>P3-P4: </a:t>
            </a:r>
            <a:r>
              <a:rPr lang="zh-CN" altLang="en-US" sz="2800" dirty="0">
                <a:latin typeface="Times New Roman" panose="02020603050405020304" pitchFamily="18" charset="0"/>
                <a:cs typeface="Times New Roman" panose="02020603050405020304" pitchFamily="18" charset="0"/>
                <a:sym typeface="+mn-ea"/>
              </a:rPr>
              <a:t>保护文化群体与保护生物密切相关</a:t>
            </a:r>
            <a:endParaRPr lang="zh-CN" altLang="en-US" sz="2800" dirty="0">
              <a:latin typeface="Times New Roman" panose="02020603050405020304" pitchFamily="18" charset="0"/>
              <a:cs typeface="Times New Roman" panose="02020603050405020304" pitchFamily="18" charset="0"/>
              <a:sym typeface="+mn-ea"/>
            </a:endParaRPr>
          </a:p>
        </p:txBody>
      </p:sp>
      <p:sp>
        <p:nvSpPr>
          <p:cNvPr id="6" name="文本框 59"/>
          <p:cNvSpPr txBox="1"/>
          <p:nvPr/>
        </p:nvSpPr>
        <p:spPr>
          <a:xfrm>
            <a:off x="0" y="4386259"/>
            <a:ext cx="7605486" cy="521970"/>
          </a:xfrm>
          <a:prstGeom prst="rect">
            <a:avLst/>
          </a:prstGeom>
          <a:solidFill>
            <a:schemeClr val="accent6">
              <a:lumMod val="60000"/>
              <a:lumOff val="40000"/>
            </a:schemeClr>
          </a:solidFill>
          <a:ln>
            <a:solidFill>
              <a:schemeClr val="accent6">
                <a:lumMod val="50000"/>
              </a:schemeClr>
            </a:solidFill>
          </a:ln>
        </p:spPr>
        <p:txBody>
          <a:bodyPr wrap="square" rtlCol="0">
            <a:spAutoFit/>
          </a:bodyPr>
          <a:lstStyle/>
          <a:p>
            <a:r>
              <a:rPr lang="en-US" altLang="zh-CN" sz="2800" b="1" dirty="0"/>
              <a:t>P5:</a:t>
            </a:r>
            <a:r>
              <a:rPr lang="zh-CN" altLang="en-US" sz="2800" dirty="0"/>
              <a:t>给物种一种“生物文化地位”</a:t>
            </a:r>
            <a:endParaRPr lang="zh-CN" altLang="en-US" sz="2800" b="1" dirty="0">
              <a:latin typeface="Times New Roman" panose="02020603050405020304" pitchFamily="18" charset="0"/>
              <a:ea typeface="等线" panose="02010600030101010101" charset="-122"/>
              <a:cs typeface="Times New Roman" panose="02020603050405020304" pitchFamily="18" charset="0"/>
              <a:sym typeface="+mn-ea"/>
            </a:endParaRPr>
          </a:p>
        </p:txBody>
      </p:sp>
      <p:sp>
        <p:nvSpPr>
          <p:cNvPr id="7" name="文本框 59"/>
          <p:cNvSpPr txBox="1"/>
          <p:nvPr/>
        </p:nvSpPr>
        <p:spPr>
          <a:xfrm>
            <a:off x="0" y="5710724"/>
            <a:ext cx="7605486" cy="521970"/>
          </a:xfrm>
          <a:prstGeom prst="rect">
            <a:avLst/>
          </a:prstGeom>
          <a:solidFill>
            <a:schemeClr val="accent6">
              <a:lumMod val="60000"/>
              <a:lumOff val="40000"/>
            </a:schemeClr>
          </a:solidFill>
          <a:ln>
            <a:solidFill>
              <a:schemeClr val="accent6">
                <a:lumMod val="50000"/>
              </a:schemeClr>
            </a:solidFill>
          </a:ln>
        </p:spPr>
        <p:txBody>
          <a:bodyPr wrap="square" rtlCol="0">
            <a:spAutoFit/>
          </a:bodyPr>
          <a:lstStyle/>
          <a:p>
            <a:r>
              <a:rPr lang="en-US" altLang="zh-CN" sz="2800" b="1" dirty="0"/>
              <a:t>P6</a:t>
            </a:r>
            <a:r>
              <a:rPr lang="en-US" altLang="zh-CN" sz="2800" dirty="0"/>
              <a:t>: </a:t>
            </a:r>
            <a:r>
              <a:rPr lang="zh-CN" altLang="en-US" sz="2800" dirty="0"/>
              <a:t>科学家</a:t>
            </a:r>
            <a:r>
              <a:rPr lang="zh-CN" altLang="en-US" sz="2800" dirty="0">
                <a:latin typeface="Times New Roman" panose="02020603050405020304" pitchFamily="18" charset="0"/>
                <a:ea typeface="等线" panose="02010600030101010101" charset="-122"/>
                <a:cs typeface="Times New Roman" panose="02020603050405020304" pitchFamily="18" charset="0"/>
                <a:sym typeface="+mn-ea"/>
              </a:rPr>
              <a:t>对新的解决方法的期待</a:t>
            </a:r>
            <a:endParaRPr lang="zh-CN" altLang="en-US" sz="2800" dirty="0">
              <a:latin typeface="Times New Roman" panose="02020603050405020304" pitchFamily="18" charset="0"/>
              <a:ea typeface="等线" panose="02010600030101010101" charset="-122"/>
              <a:cs typeface="Times New Roman" panose="02020603050405020304" pitchFamily="18" charset="0"/>
              <a:sym typeface="+mn-ea"/>
            </a:endParaRPr>
          </a:p>
        </p:txBody>
      </p:sp>
      <p:sp>
        <p:nvSpPr>
          <p:cNvPr id="8" name="矩形: 圆角 7"/>
          <p:cNvSpPr/>
          <p:nvPr/>
        </p:nvSpPr>
        <p:spPr>
          <a:xfrm>
            <a:off x="9587060" y="682544"/>
            <a:ext cx="2337847" cy="523220"/>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a:t>提出问题</a:t>
            </a:r>
            <a:endParaRPr lang="zh-CN" altLang="en-US" sz="3200" dirty="0"/>
          </a:p>
        </p:txBody>
      </p:sp>
      <p:sp>
        <p:nvSpPr>
          <p:cNvPr id="9" name="矩形: 圆角 8"/>
          <p:cNvSpPr/>
          <p:nvPr/>
        </p:nvSpPr>
        <p:spPr>
          <a:xfrm>
            <a:off x="9587059" y="2180604"/>
            <a:ext cx="2337847" cy="523220"/>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a:t>分析问题</a:t>
            </a:r>
            <a:endParaRPr lang="zh-CN" altLang="en-US" sz="3200" dirty="0"/>
          </a:p>
        </p:txBody>
      </p:sp>
      <p:sp>
        <p:nvSpPr>
          <p:cNvPr id="10" name="矩形: 圆角 9"/>
          <p:cNvSpPr/>
          <p:nvPr/>
        </p:nvSpPr>
        <p:spPr>
          <a:xfrm>
            <a:off x="9731604" y="4154177"/>
            <a:ext cx="2337847" cy="523220"/>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a:t>解决问题</a:t>
            </a:r>
            <a:endParaRPr lang="zh-CN" altLang="en-US" sz="3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5" grpId="0" bldLvl="0" animBg="1"/>
      <p:bldP spid="6" grpId="0" bldLvl="0" animBg="1"/>
      <p:bldP spid="7" grpId="0" bldLvl="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79653"/>
            <a:ext cx="12192000" cy="2245360"/>
          </a:xfrm>
          <a:prstGeom prst="rect">
            <a:avLst/>
          </a:prstGeom>
        </p:spPr>
        <p:txBody>
          <a:bodyPr wrap="square">
            <a:spAutoFit/>
          </a:bodyPr>
          <a:lstStyle/>
          <a:p>
            <a:r>
              <a:rPr lang="en-US" altLang="zh-CN" sz="2800">
                <a:latin typeface="Times New Roman" panose="02020603050405020304" pitchFamily="18" charset="0"/>
                <a:cs typeface="Times New Roman" panose="02020603050405020304" pitchFamily="18" charset="0"/>
              </a:rPr>
              <a:t>28. What is the relationship between the native people and Dugongs?</a:t>
            </a:r>
            <a:endParaRPr lang="en-US" altLang="zh-CN" sz="2800">
              <a:latin typeface="Times New Roman" panose="02020603050405020304" pitchFamily="18" charset="0"/>
              <a:cs typeface="Times New Roman" panose="02020603050405020304" pitchFamily="18" charset="0"/>
            </a:endParaRPr>
          </a:p>
          <a:p>
            <a:r>
              <a:rPr lang="en-US" altLang="zh-CN" sz="2800">
                <a:latin typeface="Times New Roman" panose="02020603050405020304" pitchFamily="18" charset="0"/>
                <a:cs typeface="Times New Roman" panose="02020603050405020304" pitchFamily="18" charset="0"/>
              </a:rPr>
              <a:t>A.The native people help conserve Dugongs. </a:t>
            </a:r>
            <a:endParaRPr lang="en-US" altLang="zh-CN" sz="2800">
              <a:latin typeface="Times New Roman" panose="02020603050405020304" pitchFamily="18" charset="0"/>
              <a:cs typeface="Times New Roman" panose="02020603050405020304" pitchFamily="18" charset="0"/>
            </a:endParaRPr>
          </a:p>
          <a:p>
            <a:r>
              <a:rPr lang="en-US" altLang="zh-CN" sz="2800">
                <a:latin typeface="Times New Roman" panose="02020603050405020304" pitchFamily="18" charset="0"/>
                <a:cs typeface="Times New Roman" panose="02020603050405020304" pitchFamily="18" charset="0"/>
              </a:rPr>
              <a:t>B. The native people train Dugongs to survive </a:t>
            </a:r>
            <a:endParaRPr lang="en-US" altLang="zh-CN" sz="2800">
              <a:latin typeface="Times New Roman" panose="02020603050405020304" pitchFamily="18" charset="0"/>
              <a:cs typeface="Times New Roman" panose="02020603050405020304" pitchFamily="18" charset="0"/>
            </a:endParaRPr>
          </a:p>
          <a:p>
            <a:r>
              <a:rPr lang="en-US" altLang="zh-CN" sz="2800">
                <a:latin typeface="Times New Roman" panose="02020603050405020304" pitchFamily="18" charset="0"/>
                <a:cs typeface="Times New Roman" panose="02020603050405020304" pitchFamily="18" charset="0"/>
              </a:rPr>
              <a:t>C. Dugongs ruin the native people’s environment. </a:t>
            </a:r>
            <a:endParaRPr lang="en-US" altLang="zh-CN" sz="2800">
              <a:latin typeface="Times New Roman" panose="02020603050405020304" pitchFamily="18" charset="0"/>
              <a:cs typeface="Times New Roman" panose="02020603050405020304" pitchFamily="18" charset="0"/>
            </a:endParaRPr>
          </a:p>
          <a:p>
            <a:r>
              <a:rPr lang="en-US" altLang="zh-CN" sz="2800">
                <a:latin typeface="Times New Roman" panose="02020603050405020304" pitchFamily="18" charset="0"/>
                <a:cs typeface="Times New Roman" panose="02020603050405020304" pitchFamily="18" charset="0"/>
              </a:rPr>
              <a:t>D. Dugongs force the native people to leave home.</a:t>
            </a:r>
            <a:endParaRPr lang="en-US" altLang="zh-CN" sz="2800">
              <a:latin typeface="Times New Roman" panose="02020603050405020304" pitchFamily="18" charset="0"/>
              <a:cs typeface="Times New Roman" panose="02020603050405020304" pitchFamily="18" charset="0"/>
            </a:endParaRPr>
          </a:p>
        </p:txBody>
      </p:sp>
      <p:pic>
        <p:nvPicPr>
          <p:cNvPr id="3" name="Picture 4"/>
          <p:cNvPicPr>
            <a:picLocks noChangeAspect="1" noChangeArrowheads="1"/>
          </p:cNvPicPr>
          <p:nvPr>
            <p:custDataLst>
              <p:tags r:id="rId1"/>
            </p:custDataLst>
          </p:nvPr>
        </p:nvPicPr>
        <p:blipFill>
          <a:blip r:embed="rId2" cstate="print">
            <a:extLst>
              <a:ext uri="{28A0092B-C50C-407E-A947-70E740481C1C}">
                <a14:useLocalDpi xmlns:a14="http://schemas.microsoft.com/office/drawing/2010/main" val="0"/>
              </a:ext>
            </a:extLst>
          </a:blip>
          <a:srcRect/>
          <a:stretch>
            <a:fillRect/>
          </a:stretch>
        </p:blipFill>
        <p:spPr bwMode="auto">
          <a:xfrm>
            <a:off x="0" y="425812"/>
            <a:ext cx="454025" cy="41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矩形 5"/>
          <p:cNvSpPr/>
          <p:nvPr/>
        </p:nvSpPr>
        <p:spPr>
          <a:xfrm>
            <a:off x="0" y="3961878"/>
            <a:ext cx="12192000" cy="2246769"/>
          </a:xfrm>
          <a:prstGeom prst="rect">
            <a:avLst/>
          </a:prstGeom>
        </p:spPr>
        <p:txBody>
          <a:bodyPr wrap="square">
            <a:spAutoFit/>
          </a:bodyPr>
          <a:lstStyle/>
          <a:p>
            <a:pPr algn="just"/>
            <a:r>
              <a:rPr lang="en-US" altLang="zh-CN" sz="2800" dirty="0">
                <a:solidFill>
                  <a:prstClr val="black"/>
                </a:solidFill>
                <a:latin typeface="Times New Roman" panose="02020603050405020304" pitchFamily="18" charset="0"/>
                <a:cs typeface="Times New Roman" panose="02020603050405020304" pitchFamily="18" charset="0"/>
              </a:rPr>
              <a:t>Much worse, Dugongs are at risk of losing the protection of the Torres Strait Islanders, who have looked after them historically,hunting them for food sustainably and monitoring their numbers. These native people keep their biodiversity, and have deep knowledge about their environment, But these people are also threatened, in part because rising sea levels are making it difficult for them to live there.</a:t>
            </a:r>
            <a:endParaRPr lang="en-US" altLang="zh-CN" sz="2800" dirty="0">
              <a:solidFill>
                <a:prstClr val="black"/>
              </a:solidFill>
              <a:latin typeface="Times New Roman" panose="02020603050405020304" pitchFamily="18" charset="0"/>
              <a:cs typeface="Times New Roman" panose="02020603050405020304" pitchFamily="18" charset="0"/>
            </a:endParaRPr>
          </a:p>
        </p:txBody>
      </p:sp>
      <p:cxnSp>
        <p:nvCxnSpPr>
          <p:cNvPr id="7" name="直接连接符 6"/>
          <p:cNvCxnSpPr/>
          <p:nvPr/>
        </p:nvCxnSpPr>
        <p:spPr>
          <a:xfrm>
            <a:off x="5334635" y="426085"/>
            <a:ext cx="4469765" cy="0"/>
          </a:xfrm>
          <a:prstGeom prst="line">
            <a:avLst/>
          </a:prstGeom>
          <a:ln w="38100">
            <a:solidFill>
              <a:srgbClr val="0000CC"/>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6306820" y="5299710"/>
            <a:ext cx="4095115" cy="0"/>
          </a:xfrm>
          <a:prstGeom prst="line">
            <a:avLst/>
          </a:prstGeom>
          <a:ln w="38100">
            <a:solidFill>
              <a:srgbClr val="0000CC"/>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635" y="5759450"/>
            <a:ext cx="9078595" cy="0"/>
          </a:xfrm>
          <a:prstGeom prst="line">
            <a:avLst/>
          </a:prstGeom>
          <a:ln w="38100">
            <a:solidFill>
              <a:srgbClr val="0000CC"/>
            </a:solidFill>
          </a:ln>
        </p:spPr>
        <p:style>
          <a:lnRef idx="1">
            <a:schemeClr val="accent1"/>
          </a:lnRef>
          <a:fillRef idx="0">
            <a:schemeClr val="accent1"/>
          </a:fillRef>
          <a:effectRef idx="0">
            <a:schemeClr val="accent1"/>
          </a:effectRef>
          <a:fontRef idx="minor">
            <a:schemeClr val="tx1"/>
          </a:fontRef>
        </p:style>
      </p:cxnSp>
      <p:sp>
        <p:nvSpPr>
          <p:cNvPr id="24" name="文本框 12"/>
          <p:cNvSpPr txBox="1"/>
          <p:nvPr>
            <p:custDataLst>
              <p:tags r:id="rId3"/>
            </p:custDataLst>
          </p:nvPr>
        </p:nvSpPr>
        <p:spPr>
          <a:xfrm>
            <a:off x="4609692" y="2268792"/>
            <a:ext cx="7489370" cy="1496060"/>
          </a:xfrm>
          <a:prstGeom prst="rect">
            <a:avLst/>
          </a:prstGeom>
          <a:solidFill>
            <a:schemeClr val="accent6">
              <a:lumMod val="60000"/>
              <a:lumOff val="40000"/>
            </a:schemeClr>
          </a:solidFill>
        </p:spPr>
        <p:txBody>
          <a:bodyPr wrap="square">
            <a:noAutofit/>
          </a:bodyPr>
          <a:lstStyle/>
          <a:p>
            <a:r>
              <a:rPr lang="en-US" altLang="zh-CN" sz="3200" dirty="0">
                <a:solidFill>
                  <a:prstClr val="black"/>
                </a:solidFill>
                <a:latin typeface="Times New Roman" panose="02020603050405020304" pitchFamily="18" charset="0"/>
                <a:cs typeface="Times New Roman" panose="02020603050405020304" pitchFamily="18" charset="0"/>
                <a:sym typeface="+mn-ea"/>
              </a:rPr>
              <a:t> </a:t>
            </a:r>
            <a:r>
              <a:rPr lang="zh-CN" altLang="en-US" sz="3200" dirty="0">
                <a:solidFill>
                  <a:prstClr val="black"/>
                </a:solidFill>
                <a:latin typeface="Times New Roman" panose="02020603050405020304" pitchFamily="18" charset="0"/>
                <a:cs typeface="Times New Roman" panose="02020603050405020304" pitchFamily="18" charset="0"/>
                <a:sym typeface="+mn-ea"/>
              </a:rPr>
              <a:t>同义替换</a:t>
            </a:r>
            <a:endParaRPr lang="en-US" altLang="zh-CN" sz="3200" dirty="0">
              <a:solidFill>
                <a:prstClr val="black"/>
              </a:solidFill>
              <a:latin typeface="Times New Roman" panose="02020603050405020304" pitchFamily="18" charset="0"/>
              <a:cs typeface="Times New Roman" panose="02020603050405020304" pitchFamily="18" charset="0"/>
              <a:sym typeface="+mn-ea"/>
            </a:endParaRPr>
          </a:p>
          <a:p>
            <a:r>
              <a:rPr lang="en-US" altLang="zh-CN" sz="3200" dirty="0">
                <a:solidFill>
                  <a:prstClr val="black"/>
                </a:solidFill>
                <a:latin typeface="Times New Roman" panose="02020603050405020304" pitchFamily="18" charset="0"/>
                <a:cs typeface="Times New Roman" panose="02020603050405020304" pitchFamily="18" charset="0"/>
                <a:sym typeface="+mn-ea"/>
              </a:rPr>
              <a:t>These native people</a:t>
            </a:r>
            <a:r>
              <a:rPr lang="en-US" altLang="zh-CN" sz="3200" dirty="0">
                <a:solidFill>
                  <a:srgbClr val="FF0000"/>
                </a:solidFill>
                <a:latin typeface="Times New Roman" panose="02020603050405020304" pitchFamily="18" charset="0"/>
                <a:cs typeface="Times New Roman" panose="02020603050405020304" pitchFamily="18" charset="0"/>
                <a:sym typeface="+mn-ea"/>
              </a:rPr>
              <a:t> keep</a:t>
            </a:r>
            <a:r>
              <a:rPr lang="en-US" altLang="zh-CN" sz="3200" dirty="0">
                <a:solidFill>
                  <a:prstClr val="black"/>
                </a:solidFill>
                <a:latin typeface="Times New Roman" panose="02020603050405020304" pitchFamily="18" charset="0"/>
                <a:cs typeface="Times New Roman" panose="02020603050405020304" pitchFamily="18" charset="0"/>
                <a:sym typeface="+mn-ea"/>
              </a:rPr>
              <a:t> their </a:t>
            </a:r>
            <a:r>
              <a:rPr lang="en-US" altLang="zh-CN" sz="3200" dirty="0">
                <a:solidFill>
                  <a:srgbClr val="FF0000"/>
                </a:solidFill>
                <a:latin typeface="Times New Roman" panose="02020603050405020304" pitchFamily="18" charset="0"/>
                <a:cs typeface="Times New Roman" panose="02020603050405020304" pitchFamily="18" charset="0"/>
                <a:sym typeface="+mn-ea"/>
              </a:rPr>
              <a:t>biodiversity</a:t>
            </a:r>
            <a:endParaRPr lang="en-US" altLang="zh-CN" sz="3200" dirty="0">
              <a:solidFill>
                <a:srgbClr val="FF0000"/>
              </a:solidFill>
              <a:latin typeface="Times New Roman" panose="02020603050405020304" pitchFamily="18" charset="0"/>
              <a:cs typeface="Times New Roman" panose="02020603050405020304" pitchFamily="18" charset="0"/>
              <a:sym typeface="+mn-ea"/>
            </a:endParaRPr>
          </a:p>
          <a:p>
            <a:r>
              <a:rPr lang="en-US" altLang="zh-CN" sz="3200" b="1" dirty="0">
                <a:latin typeface="微软雅黑" panose="020B0503020204020204" pitchFamily="34" charset="-122"/>
                <a:ea typeface="微软雅黑" panose="020B0503020204020204" pitchFamily="34" charset="-122"/>
                <a:cs typeface="Times New Roman" panose="02020603050405020304" pitchFamily="18" charset="0"/>
                <a:sym typeface="+mn-ea"/>
              </a:rPr>
              <a:t>≈</a:t>
            </a:r>
            <a:r>
              <a:rPr lang="en-US" altLang="zh-CN" sz="3200" dirty="0">
                <a:solidFill>
                  <a:prstClr val="black"/>
                </a:solidFill>
                <a:latin typeface="Times New Roman" panose="02020603050405020304" pitchFamily="18" charset="0"/>
                <a:cs typeface="Times New Roman" panose="02020603050405020304" pitchFamily="18" charset="0"/>
                <a:sym typeface="+mn-ea"/>
              </a:rPr>
              <a:t> </a:t>
            </a:r>
            <a:r>
              <a:rPr lang="en-US" altLang="zh-CN" sz="3200" dirty="0">
                <a:latin typeface="Times New Roman" panose="02020603050405020304" pitchFamily="18" charset="0"/>
                <a:cs typeface="Times New Roman" panose="02020603050405020304" pitchFamily="18" charset="0"/>
                <a:sym typeface="+mn-ea"/>
              </a:rPr>
              <a:t>The native people </a:t>
            </a:r>
            <a:r>
              <a:rPr lang="en-US" altLang="zh-CN" sz="3200" dirty="0">
                <a:solidFill>
                  <a:srgbClr val="FF0000"/>
                </a:solidFill>
                <a:latin typeface="Times New Roman" panose="02020603050405020304" pitchFamily="18" charset="0"/>
                <a:cs typeface="Times New Roman" panose="02020603050405020304" pitchFamily="18" charset="0"/>
                <a:sym typeface="+mn-ea"/>
              </a:rPr>
              <a:t>help conserve</a:t>
            </a:r>
            <a:r>
              <a:rPr lang="en-US" altLang="zh-CN" sz="3200" dirty="0">
                <a:latin typeface="Times New Roman" panose="02020603050405020304" pitchFamily="18" charset="0"/>
                <a:cs typeface="Times New Roman" panose="02020603050405020304" pitchFamily="18" charset="0"/>
                <a:sym typeface="+mn-ea"/>
              </a:rPr>
              <a:t> Dugongs</a:t>
            </a:r>
            <a:endParaRPr lang="en-US" altLang="zh-CN" sz="3200" b="1" dirty="0">
              <a:latin typeface="Times New Roman" panose="02020603050405020304" pitchFamily="18" charset="0"/>
              <a:cs typeface="Times New Roman" panose="02020603050405020304" pitchFamily="18" charset="0"/>
              <a:sym typeface="+mn-ea"/>
            </a:endParaRPr>
          </a:p>
        </p:txBody>
      </p:sp>
      <p:cxnSp>
        <p:nvCxnSpPr>
          <p:cNvPr id="27" name="直接箭头连接符 26"/>
          <p:cNvCxnSpPr/>
          <p:nvPr/>
        </p:nvCxnSpPr>
        <p:spPr>
          <a:xfrm>
            <a:off x="2347595" y="2085340"/>
            <a:ext cx="4063365" cy="3183890"/>
          </a:xfrm>
          <a:prstGeom prst="straightConnector1">
            <a:avLst/>
          </a:prstGeom>
          <a:ln w="38100">
            <a:solidFill>
              <a:srgbClr val="0000CC"/>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linds(horizontal)">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blinds(horizontal)">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blinds(horizontal)">
                                      <p:cBhvr>
                                        <p:cTn id="22" dur="500"/>
                                        <p:tgtEl>
                                          <p:spTgt spid="27"/>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gtEl>
                                        <p:attrNameLst>
                                          <p:attrName>style.visibility</p:attrName>
                                        </p:attrNameLst>
                                      </p:cBhvr>
                                      <p:to>
                                        <p:strVal val="visible"/>
                                      </p:to>
                                    </p:set>
                                    <p:anim calcmode="lin" valueType="num">
                                      <p:cBhvr additive="base">
                                        <p:cTn id="31" dur="500" fill="hold"/>
                                        <p:tgtEl>
                                          <p:spTgt spid="3"/>
                                        </p:tgtEl>
                                        <p:attrNameLst>
                                          <p:attrName>ppt_x</p:attrName>
                                        </p:attrNameLst>
                                      </p:cBhvr>
                                      <p:tavLst>
                                        <p:tav tm="0">
                                          <p:val>
                                            <p:strVal val="#ppt_x"/>
                                          </p:val>
                                        </p:tav>
                                        <p:tav tm="100000">
                                          <p:val>
                                            <p:strVal val="#ppt_x"/>
                                          </p:val>
                                        </p:tav>
                                      </p:tavLst>
                                    </p:anim>
                                    <p:anim calcmode="lin" valueType="num">
                                      <p:cBhvr additive="base">
                                        <p:cTn id="32"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bldLvl="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79653"/>
            <a:ext cx="12192000" cy="2245360"/>
          </a:xfrm>
          <a:prstGeom prst="rect">
            <a:avLst/>
          </a:prstGeom>
        </p:spPr>
        <p:txBody>
          <a:bodyPr wrap="square">
            <a:spAutoFit/>
          </a:bodyPr>
          <a:lstStyle/>
          <a:p>
            <a:r>
              <a:rPr lang="en-US" altLang="zh-CN" sz="2800">
                <a:latin typeface="Times New Roman" panose="02020603050405020304" pitchFamily="18" charset="0"/>
                <a:cs typeface="Times New Roman" panose="02020603050405020304" pitchFamily="18" charset="0"/>
              </a:rPr>
              <a:t>29. Which statement will Reyes-Garcia probably agree with?</a:t>
            </a:r>
            <a:endParaRPr lang="en-US" altLang="zh-CN" sz="2800">
              <a:latin typeface="Times New Roman" panose="02020603050405020304" pitchFamily="18" charset="0"/>
              <a:cs typeface="Times New Roman" panose="02020603050405020304" pitchFamily="18" charset="0"/>
            </a:endParaRPr>
          </a:p>
          <a:p>
            <a:r>
              <a:rPr lang="en-US" altLang="zh-CN" sz="2800">
                <a:latin typeface="Times New Roman" panose="02020603050405020304" pitchFamily="18" charset="0"/>
                <a:cs typeface="Times New Roman" panose="02020603050405020304" pitchFamily="18" charset="0"/>
              </a:rPr>
              <a:t>A. The protection policy is used incorrectly. </a:t>
            </a:r>
            <a:endParaRPr lang="en-US" altLang="zh-CN" sz="2800">
              <a:latin typeface="Times New Roman" panose="02020603050405020304" pitchFamily="18" charset="0"/>
              <a:cs typeface="Times New Roman" panose="02020603050405020304" pitchFamily="18" charset="0"/>
            </a:endParaRPr>
          </a:p>
          <a:p>
            <a:r>
              <a:rPr lang="en-US" altLang="zh-CN" sz="2800">
                <a:latin typeface="Times New Roman" panose="02020603050405020304" pitchFamily="18" charset="0"/>
                <a:cs typeface="Times New Roman" panose="02020603050405020304" pitchFamily="18" charset="0"/>
              </a:rPr>
              <a:t>B.Culture is connected to species existence </a:t>
            </a:r>
            <a:endParaRPr lang="en-US" altLang="zh-CN" sz="2800">
              <a:latin typeface="Times New Roman" panose="02020603050405020304" pitchFamily="18" charset="0"/>
              <a:cs typeface="Times New Roman" panose="02020603050405020304" pitchFamily="18" charset="0"/>
            </a:endParaRPr>
          </a:p>
          <a:p>
            <a:r>
              <a:rPr lang="en-US" altLang="zh-CN" sz="2800">
                <a:latin typeface="Times New Roman" panose="02020603050405020304" pitchFamily="18" charset="0"/>
                <a:cs typeface="Times New Roman" panose="02020603050405020304" pitchFamily="18" charset="0"/>
              </a:rPr>
              <a:t>C. Many groups take good care of each other. </a:t>
            </a:r>
            <a:endParaRPr lang="en-US" altLang="zh-CN" sz="2800">
              <a:latin typeface="Times New Roman" panose="02020603050405020304" pitchFamily="18" charset="0"/>
              <a:cs typeface="Times New Roman" panose="02020603050405020304" pitchFamily="18" charset="0"/>
            </a:endParaRPr>
          </a:p>
          <a:p>
            <a:r>
              <a:rPr lang="en-US" altLang="zh-CN" sz="2800">
                <a:latin typeface="Times New Roman" panose="02020603050405020304" pitchFamily="18" charset="0"/>
                <a:cs typeface="Times New Roman" panose="02020603050405020304" pitchFamily="18" charset="0"/>
              </a:rPr>
              <a:t>D. Conservationists prefer nature over people.</a:t>
            </a:r>
            <a:endParaRPr lang="en-US" altLang="zh-CN" sz="2800">
              <a:latin typeface="Times New Roman" panose="02020603050405020304" pitchFamily="18" charset="0"/>
              <a:cs typeface="Times New Roman" panose="02020603050405020304" pitchFamily="18" charset="0"/>
            </a:endParaRPr>
          </a:p>
        </p:txBody>
      </p:sp>
      <p:pic>
        <p:nvPicPr>
          <p:cNvPr id="3" name="Picture 4"/>
          <p:cNvPicPr>
            <a:picLocks noChangeAspect="1" noChangeArrowheads="1"/>
          </p:cNvPicPr>
          <p:nvPr>
            <p:custDataLst>
              <p:tags r:id="rId1"/>
            </p:custDataLst>
          </p:nvPr>
        </p:nvPicPr>
        <p:blipFill>
          <a:blip r:embed="rId2" cstate="print">
            <a:extLst>
              <a:ext uri="{28A0092B-C50C-407E-A947-70E740481C1C}">
                <a14:useLocalDpi xmlns:a14="http://schemas.microsoft.com/office/drawing/2010/main" val="0"/>
              </a:ext>
            </a:extLst>
          </a:blip>
          <a:srcRect/>
          <a:stretch>
            <a:fillRect/>
          </a:stretch>
        </p:blipFill>
        <p:spPr bwMode="auto">
          <a:xfrm>
            <a:off x="0" y="833663"/>
            <a:ext cx="454025" cy="41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文本框 12"/>
          <p:cNvSpPr txBox="1"/>
          <p:nvPr>
            <p:custDataLst>
              <p:tags r:id="rId3"/>
            </p:custDataLst>
          </p:nvPr>
        </p:nvSpPr>
        <p:spPr>
          <a:xfrm>
            <a:off x="0" y="2557145"/>
            <a:ext cx="12192000" cy="690245"/>
          </a:xfrm>
          <a:prstGeom prst="rect">
            <a:avLst/>
          </a:prstGeom>
          <a:solidFill>
            <a:schemeClr val="accent6">
              <a:lumMod val="60000"/>
              <a:lumOff val="40000"/>
            </a:schemeClr>
          </a:solidFill>
        </p:spPr>
        <p:txBody>
          <a:bodyPr wrap="square">
            <a:noAutofit/>
          </a:bodyPr>
          <a:lstStyle/>
          <a:p>
            <a:r>
              <a:rPr lang="zh-CN" altLang="en-US" sz="2800" b="1" dirty="0">
                <a:latin typeface="Times New Roman" panose="02020603050405020304" pitchFamily="18" charset="0"/>
                <a:cs typeface="Times New Roman" panose="02020603050405020304" pitchFamily="18" charset="0"/>
              </a:rPr>
              <a:t>同义替换</a:t>
            </a:r>
            <a:r>
              <a:rPr lang="en-US" altLang="zh-CN" sz="2800">
                <a:latin typeface="Times New Roman" panose="02020603050405020304" pitchFamily="18" charset="0"/>
                <a:cs typeface="Times New Roman" panose="02020603050405020304" pitchFamily="18" charset="0"/>
                <a:sym typeface="+mn-ea"/>
              </a:rPr>
              <a:t>the caring relationship...with nature</a:t>
            </a:r>
            <a:r>
              <a:rPr lang="en-US" altLang="zh-CN" sz="2800" b="1" dirty="0">
                <a:latin typeface="微软雅黑" panose="020B0503020204020204" pitchFamily="34" charset="-122"/>
                <a:ea typeface="微软雅黑" panose="020B0503020204020204" pitchFamily="34" charset="-122"/>
                <a:cs typeface="Times New Roman" panose="02020603050405020304" pitchFamily="18" charset="0"/>
                <a:sym typeface="+mn-ea"/>
              </a:rPr>
              <a:t>≈</a:t>
            </a:r>
            <a:r>
              <a:rPr lang="en-US" altLang="zh-CN" sz="2800">
                <a:latin typeface="Times New Roman" panose="02020603050405020304" pitchFamily="18" charset="0"/>
                <a:cs typeface="Times New Roman" panose="02020603050405020304" pitchFamily="18" charset="0"/>
                <a:sym typeface="+mn-ea"/>
              </a:rPr>
              <a:t>is connected to.</a:t>
            </a:r>
            <a:endParaRPr lang="zh-CN" altLang="en-US" sz="3200" b="1" dirty="0">
              <a:latin typeface="Times New Roman" panose="02020603050405020304" pitchFamily="18" charset="0"/>
              <a:cs typeface="Times New Roman" panose="02020603050405020304" pitchFamily="18" charset="0"/>
            </a:endParaRPr>
          </a:p>
        </p:txBody>
      </p:sp>
      <p:sp>
        <p:nvSpPr>
          <p:cNvPr id="5" name="矩形 4"/>
          <p:cNvSpPr/>
          <p:nvPr/>
        </p:nvSpPr>
        <p:spPr>
          <a:xfrm>
            <a:off x="0" y="3638147"/>
            <a:ext cx="12192000" cy="2676525"/>
          </a:xfrm>
          <a:prstGeom prst="rect">
            <a:avLst/>
          </a:prstGeom>
        </p:spPr>
        <p:txBody>
          <a:bodyPr wrap="square">
            <a:spAutoFit/>
          </a:bodyPr>
          <a:lstStyle/>
          <a:p>
            <a:pPr algn="just"/>
            <a:r>
              <a:rPr lang="en-US" altLang="zh-CN" sz="2800" dirty="0">
                <a:latin typeface="Times New Roman" panose="02020603050405020304" pitchFamily="18" charset="0"/>
                <a:cs typeface="Times New Roman" panose="02020603050405020304" pitchFamily="18" charset="0"/>
              </a:rPr>
              <a:t>       The findings clearly illustrate that biology shouldn’t be the primary factor in shaping conservation policy, says anthropologist Victoria Reyes-Garcia. When a culture declines,the species that are important to that culture are also threatened. “Lots of conservationists think we need to separate people from nature,”says Reyes-Garcia.“But that strategy misses the caring relationship many cultural groups have with nature.”</a:t>
            </a:r>
            <a:endParaRPr lang="en-US" altLang="zh-CN" sz="2800" dirty="0">
              <a:latin typeface="Times New Roman" panose="02020603050405020304" pitchFamily="18" charset="0"/>
              <a:cs typeface="Times New Roman" panose="02020603050405020304" pitchFamily="18" charset="0"/>
            </a:endParaRPr>
          </a:p>
        </p:txBody>
      </p:sp>
      <p:cxnSp>
        <p:nvCxnSpPr>
          <p:cNvPr id="7" name="直接连接符 6"/>
          <p:cNvCxnSpPr/>
          <p:nvPr/>
        </p:nvCxnSpPr>
        <p:spPr>
          <a:xfrm>
            <a:off x="10541635" y="5360035"/>
            <a:ext cx="1532890" cy="0"/>
          </a:xfrm>
          <a:prstGeom prst="line">
            <a:avLst/>
          </a:prstGeom>
          <a:ln w="38100">
            <a:solidFill>
              <a:srgbClr val="0000CC"/>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3576955" y="398780"/>
            <a:ext cx="2085340" cy="0"/>
          </a:xfrm>
          <a:prstGeom prst="line">
            <a:avLst/>
          </a:prstGeom>
          <a:ln w="38100">
            <a:solidFill>
              <a:srgbClr val="0000CC"/>
            </a:solidFill>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p:nvPr/>
        </p:nvCxnSpPr>
        <p:spPr>
          <a:xfrm>
            <a:off x="3051175" y="1212850"/>
            <a:ext cx="4038600" cy="4427855"/>
          </a:xfrm>
          <a:prstGeom prst="straightConnector1">
            <a:avLst/>
          </a:prstGeom>
          <a:ln w="38100">
            <a:solidFill>
              <a:srgbClr val="0000CC"/>
            </a:solidFill>
            <a:tailEnd type="arrow"/>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1344930" y="5781040"/>
            <a:ext cx="10471785" cy="0"/>
          </a:xfrm>
          <a:prstGeom prst="line">
            <a:avLst/>
          </a:prstGeom>
          <a:ln w="38100">
            <a:solidFill>
              <a:srgbClr val="0000CC"/>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linds(horizontal)">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linds(horizontal)">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blinds(horizontal)">
                                      <p:cBhvr>
                                        <p:cTn id="22" dur="500"/>
                                        <p:tgtEl>
                                          <p:spTgt spid="27"/>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gtEl>
                                        <p:attrNameLst>
                                          <p:attrName>style.visibility</p:attrName>
                                        </p:attrNameLst>
                                      </p:cBhvr>
                                      <p:to>
                                        <p:strVal val="visible"/>
                                      </p:to>
                                    </p:set>
                                    <p:anim calcmode="lin" valueType="num">
                                      <p:cBhvr additive="base">
                                        <p:cTn id="31" dur="500" fill="hold"/>
                                        <p:tgtEl>
                                          <p:spTgt spid="3"/>
                                        </p:tgtEl>
                                        <p:attrNameLst>
                                          <p:attrName>ppt_x</p:attrName>
                                        </p:attrNameLst>
                                      </p:cBhvr>
                                      <p:tavLst>
                                        <p:tav tm="0">
                                          <p:val>
                                            <p:strVal val="#ppt_x"/>
                                          </p:val>
                                        </p:tav>
                                        <p:tav tm="100000">
                                          <p:val>
                                            <p:strVal val="#ppt_x"/>
                                          </p:val>
                                        </p:tav>
                                      </p:tavLst>
                                    </p:anim>
                                    <p:anim calcmode="lin" valueType="num">
                                      <p:cBhvr additive="base">
                                        <p:cTn id="32"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79653"/>
            <a:ext cx="12192000" cy="2245360"/>
          </a:xfrm>
          <a:prstGeom prst="rect">
            <a:avLst/>
          </a:prstGeom>
        </p:spPr>
        <p:txBody>
          <a:bodyPr wrap="square">
            <a:spAutoFit/>
          </a:bodyPr>
          <a:lstStyle/>
          <a:p>
            <a:r>
              <a:rPr lang="en-US" altLang="zh-CN" sz="2800" dirty="0">
                <a:latin typeface="Times New Roman" panose="02020603050405020304" pitchFamily="18" charset="0"/>
                <a:cs typeface="Times New Roman" panose="02020603050405020304" pitchFamily="18" charset="0"/>
              </a:rPr>
              <a:t>30. How is the study method different from previous ones?</a:t>
            </a:r>
            <a:endParaRPr lang="en-US" altLang="zh-CN" sz="2800" dirty="0">
              <a:latin typeface="Times New Roman" panose="02020603050405020304" pitchFamily="18" charset="0"/>
              <a:cs typeface="Times New Roman" panose="02020603050405020304" pitchFamily="18" charset="0"/>
            </a:endParaRPr>
          </a:p>
          <a:p>
            <a:r>
              <a:rPr lang="en-US" altLang="zh-CN" sz="2800" dirty="0">
                <a:latin typeface="Times New Roman" panose="02020603050405020304" pitchFamily="18" charset="0"/>
                <a:cs typeface="Times New Roman" panose="02020603050405020304" pitchFamily="18" charset="0"/>
              </a:rPr>
              <a:t>A. It involves more preservation efforts. </a:t>
            </a:r>
            <a:endParaRPr lang="en-US" altLang="zh-CN" sz="2800" dirty="0">
              <a:latin typeface="Times New Roman" panose="02020603050405020304" pitchFamily="18" charset="0"/>
              <a:cs typeface="Times New Roman" panose="02020603050405020304" pitchFamily="18" charset="0"/>
            </a:endParaRPr>
          </a:p>
          <a:p>
            <a:r>
              <a:rPr lang="en-US" altLang="zh-CN" sz="2800" dirty="0">
                <a:latin typeface="Times New Roman" panose="02020603050405020304" pitchFamily="18" charset="0"/>
                <a:cs typeface="Times New Roman" panose="02020603050405020304" pitchFamily="18" charset="0"/>
              </a:rPr>
              <a:t>B. It relies on the IUCN’s </a:t>
            </a:r>
            <a:r>
              <a:rPr lang="en-US" altLang="zh-CN" sz="2800" b="1" dirty="0">
                <a:solidFill>
                  <a:srgbClr val="7030A0"/>
                </a:solidFill>
                <a:latin typeface="Times New Roman" panose="02020603050405020304" pitchFamily="18" charset="0"/>
                <a:cs typeface="Times New Roman" panose="02020603050405020304" pitchFamily="18" charset="0"/>
              </a:rPr>
              <a:t>classification</a:t>
            </a:r>
            <a:r>
              <a:rPr lang="en-US" altLang="zh-CN" sz="2800" dirty="0">
                <a:latin typeface="Times New Roman" panose="02020603050405020304" pitchFamily="18" charset="0"/>
                <a:cs typeface="Times New Roman" panose="02020603050405020304" pitchFamily="18" charset="0"/>
              </a:rPr>
              <a:t>.</a:t>
            </a:r>
            <a:endParaRPr lang="en-US" altLang="zh-CN" sz="2800" dirty="0">
              <a:latin typeface="Times New Roman" panose="02020603050405020304" pitchFamily="18" charset="0"/>
              <a:cs typeface="Times New Roman" panose="02020603050405020304" pitchFamily="18" charset="0"/>
            </a:endParaRPr>
          </a:p>
          <a:p>
            <a:r>
              <a:rPr lang="en-US" altLang="zh-CN" sz="2800" dirty="0">
                <a:latin typeface="Times New Roman" panose="02020603050405020304" pitchFamily="18" charset="0"/>
                <a:cs typeface="Times New Roman" panose="02020603050405020304" pitchFamily="18" charset="0"/>
              </a:rPr>
              <a:t>C. It </a:t>
            </a:r>
            <a:r>
              <a:rPr lang="en-US" altLang="zh-CN" sz="2800" b="1" dirty="0">
                <a:solidFill>
                  <a:srgbClr val="7030A0"/>
                </a:solidFill>
                <a:latin typeface="Times New Roman" panose="02020603050405020304" pitchFamily="18" charset="0"/>
                <a:cs typeface="Times New Roman" panose="02020603050405020304" pitchFamily="18" charset="0"/>
              </a:rPr>
              <a:t>highlights</a:t>
            </a:r>
            <a:r>
              <a:rPr lang="en-US" altLang="zh-CN" sz="2800" dirty="0">
                <a:latin typeface="Times New Roman" panose="02020603050405020304" pitchFamily="18" charset="0"/>
                <a:cs typeface="Times New Roman" panose="02020603050405020304" pitchFamily="18" charset="0"/>
              </a:rPr>
              <a:t> the effect of human languages. </a:t>
            </a:r>
            <a:endParaRPr lang="en-US" altLang="zh-CN" sz="2800" dirty="0">
              <a:latin typeface="Times New Roman" panose="02020603050405020304" pitchFamily="18" charset="0"/>
              <a:cs typeface="Times New Roman" panose="02020603050405020304" pitchFamily="18" charset="0"/>
            </a:endParaRPr>
          </a:p>
          <a:p>
            <a:r>
              <a:rPr lang="en-US" altLang="zh-CN" sz="2800" dirty="0">
                <a:latin typeface="Times New Roman" panose="02020603050405020304" pitchFamily="18" charset="0"/>
                <a:cs typeface="Times New Roman" panose="02020603050405020304" pitchFamily="18" charset="0"/>
              </a:rPr>
              <a:t>D. It assesses the biological influence of a species</a:t>
            </a:r>
            <a:endParaRPr lang="en-US" altLang="zh-CN" sz="2800" dirty="0">
              <a:latin typeface="Times New Roman" panose="02020603050405020304" pitchFamily="18" charset="0"/>
              <a:cs typeface="Times New Roman" panose="02020603050405020304" pitchFamily="18" charset="0"/>
            </a:endParaRPr>
          </a:p>
        </p:txBody>
      </p:sp>
      <p:pic>
        <p:nvPicPr>
          <p:cNvPr id="3" name="Picture 4"/>
          <p:cNvPicPr>
            <a:picLocks noChangeAspect="1" noChangeArrowheads="1"/>
          </p:cNvPicPr>
          <p:nvPr>
            <p:custDataLst>
              <p:tags r:id="rId1"/>
            </p:custDataLst>
          </p:nvPr>
        </p:nvPicPr>
        <p:blipFill>
          <a:blip r:embed="rId2" cstate="print">
            <a:extLst>
              <a:ext uri="{28A0092B-C50C-407E-A947-70E740481C1C}">
                <a14:useLocalDpi xmlns:a14="http://schemas.microsoft.com/office/drawing/2010/main" val="0"/>
              </a:ext>
            </a:extLst>
          </a:blip>
          <a:srcRect/>
          <a:stretch>
            <a:fillRect/>
          </a:stretch>
        </p:blipFill>
        <p:spPr bwMode="auto">
          <a:xfrm>
            <a:off x="0" y="1189626"/>
            <a:ext cx="454025" cy="41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矩形 3"/>
          <p:cNvSpPr/>
          <p:nvPr/>
        </p:nvSpPr>
        <p:spPr>
          <a:xfrm>
            <a:off x="0" y="4107745"/>
            <a:ext cx="12192000" cy="2246769"/>
          </a:xfrm>
          <a:prstGeom prst="rect">
            <a:avLst/>
          </a:prstGeom>
        </p:spPr>
        <p:txBody>
          <a:bodyPr wrap="square">
            <a:spAutoFit/>
          </a:bodyPr>
          <a:lstStyle/>
          <a:p>
            <a:pPr algn="just"/>
            <a:r>
              <a:rPr altLang="zh-CN" sz="2800" dirty="0">
                <a:solidFill>
                  <a:prstClr val="black"/>
                </a:solidFill>
                <a:latin typeface="Times New Roman" panose="02020603050405020304" pitchFamily="18" charset="0"/>
                <a:cs typeface="Times New Roman" panose="02020603050405020304" pitchFamily="18" charset="0"/>
              </a:rPr>
              <a:t>In the study,</a:t>
            </a:r>
            <a:r>
              <a:rPr lang="en-US" altLang="zh-CN" sz="2800" dirty="0">
                <a:solidFill>
                  <a:prstClr val="black"/>
                </a:solidFill>
                <a:latin typeface="Times New Roman" panose="02020603050405020304" pitchFamily="18" charset="0"/>
                <a:cs typeface="Times New Roman" panose="02020603050405020304" pitchFamily="18" charset="0"/>
              </a:rPr>
              <a:t> </a:t>
            </a:r>
            <a:r>
              <a:rPr altLang="zh-CN" sz="2800" dirty="0">
                <a:solidFill>
                  <a:prstClr val="black"/>
                </a:solidFill>
                <a:latin typeface="Times New Roman" panose="02020603050405020304" pitchFamily="18" charset="0"/>
                <a:cs typeface="Times New Roman" panose="02020603050405020304" pitchFamily="18" charset="0"/>
              </a:rPr>
              <a:t>the team </a:t>
            </a:r>
            <a:r>
              <a:rPr altLang="zh-CN" sz="2800" b="1" dirty="0">
                <a:solidFill>
                  <a:prstClr val="black"/>
                </a:solidFill>
                <a:latin typeface="Times New Roman" panose="02020603050405020304" pitchFamily="18" charset="0"/>
                <a:cs typeface="Times New Roman" panose="02020603050405020304" pitchFamily="18" charset="0"/>
              </a:rPr>
              <a:t>used a new way </a:t>
            </a:r>
            <a:r>
              <a:rPr altLang="zh-CN" sz="2800" dirty="0">
                <a:solidFill>
                  <a:prstClr val="black"/>
                </a:solidFill>
                <a:latin typeface="Times New Roman" panose="02020603050405020304" pitchFamily="18" charset="0"/>
                <a:cs typeface="Times New Roman" panose="02020603050405020304" pitchFamily="18" charset="0"/>
              </a:rPr>
              <a:t>to determine a species’ risk of disappearing: </a:t>
            </a:r>
            <a:r>
              <a:rPr altLang="zh-CN" sz="2800" b="1" dirty="0">
                <a:solidFill>
                  <a:prstClr val="black"/>
                </a:solidFill>
                <a:latin typeface="Times New Roman" panose="02020603050405020304" pitchFamily="18" charset="0"/>
                <a:cs typeface="Times New Roman" panose="02020603050405020304" pitchFamily="18" charset="0"/>
              </a:rPr>
              <a:t>the more a cultural group’s language use declines</a:t>
            </a:r>
            <a:r>
              <a:rPr altLang="zh-CN" sz="2800" dirty="0">
                <a:solidFill>
                  <a:prstClr val="black"/>
                </a:solidFill>
                <a:latin typeface="Times New Roman" panose="02020603050405020304" pitchFamily="18" charset="0"/>
                <a:cs typeface="Times New Roman" panose="02020603050405020304" pitchFamily="18" charset="0"/>
              </a:rPr>
              <a:t>,</a:t>
            </a:r>
            <a:r>
              <a:rPr lang="en-US" altLang="zh-CN" sz="2800" dirty="0">
                <a:solidFill>
                  <a:prstClr val="black"/>
                </a:solidFill>
                <a:latin typeface="Times New Roman" panose="02020603050405020304" pitchFamily="18" charset="0"/>
                <a:cs typeface="Times New Roman" panose="02020603050405020304" pitchFamily="18" charset="0"/>
              </a:rPr>
              <a:t> </a:t>
            </a:r>
            <a:r>
              <a:rPr altLang="zh-CN" sz="2800" dirty="0">
                <a:solidFill>
                  <a:prstClr val="black"/>
                </a:solidFill>
                <a:latin typeface="Times New Roman" panose="02020603050405020304" pitchFamily="18" charset="0"/>
                <a:cs typeface="Times New Roman" panose="02020603050405020304" pitchFamily="18" charset="0"/>
              </a:rPr>
              <a:t>the more that culture is threatened.</a:t>
            </a:r>
            <a:r>
              <a:rPr lang="en-US" altLang="zh-CN" sz="2800" dirty="0">
                <a:solidFill>
                  <a:prstClr val="black"/>
                </a:solidFill>
                <a:latin typeface="Times New Roman" panose="02020603050405020304" pitchFamily="18" charset="0"/>
                <a:cs typeface="Times New Roman" panose="02020603050405020304" pitchFamily="18" charset="0"/>
              </a:rPr>
              <a:t> </a:t>
            </a:r>
            <a:r>
              <a:rPr altLang="zh-CN" sz="2800" dirty="0">
                <a:solidFill>
                  <a:prstClr val="black"/>
                </a:solidFill>
                <a:latin typeface="Times New Roman" panose="02020603050405020304" pitchFamily="18" charset="0"/>
                <a:cs typeface="Times New Roman" panose="02020603050405020304" pitchFamily="18" charset="0"/>
              </a:rPr>
              <a:t>The more a culture is threatened</a:t>
            </a:r>
            <a:r>
              <a:rPr lang="en-US" sz="2800" dirty="0">
                <a:solidFill>
                  <a:prstClr val="black"/>
                </a:solidFill>
                <a:latin typeface="Times New Roman" panose="02020603050405020304" pitchFamily="18" charset="0"/>
                <a:cs typeface="Times New Roman" panose="02020603050405020304" pitchFamily="18" charset="0"/>
              </a:rPr>
              <a:t>,</a:t>
            </a:r>
            <a:r>
              <a:rPr altLang="zh-CN" sz="2800" dirty="0">
                <a:solidFill>
                  <a:prstClr val="black"/>
                </a:solidFill>
                <a:latin typeface="Times New Roman" panose="02020603050405020304" pitchFamily="18" charset="0"/>
                <a:cs typeface="Times New Roman" panose="02020603050405020304" pitchFamily="18" charset="0"/>
              </a:rPr>
              <a:t> </a:t>
            </a:r>
            <a:r>
              <a:rPr altLang="zh-CN" sz="2800" b="1" dirty="0">
                <a:solidFill>
                  <a:prstClr val="black"/>
                </a:solidFill>
                <a:latin typeface="Times New Roman" panose="02020603050405020304" pitchFamily="18" charset="0"/>
                <a:cs typeface="Times New Roman" panose="02020603050405020304" pitchFamily="18" charset="0"/>
              </a:rPr>
              <a:t>the more culturally </a:t>
            </a:r>
            <a:r>
              <a:rPr altLang="zh-CN" sz="2800" b="1" dirty="0">
                <a:solidFill>
                  <a:srgbClr val="FF0000"/>
                </a:solidFill>
                <a:latin typeface="Times New Roman" panose="02020603050405020304" pitchFamily="18" charset="0"/>
                <a:cs typeface="Times New Roman" panose="02020603050405020304" pitchFamily="18" charset="0"/>
              </a:rPr>
              <a:t>vulnerable</a:t>
            </a:r>
            <a:r>
              <a:rPr altLang="zh-CN" sz="2800" b="1" dirty="0">
                <a:solidFill>
                  <a:prstClr val="black"/>
                </a:solidFill>
                <a:latin typeface="Times New Roman" panose="02020603050405020304" pitchFamily="18" charset="0"/>
                <a:cs typeface="Times New Roman" panose="02020603050405020304" pitchFamily="18" charset="0"/>
              </a:rPr>
              <a:t> its important species are</a:t>
            </a:r>
            <a:r>
              <a:rPr altLang="zh-CN" sz="2800" dirty="0">
                <a:solidFill>
                  <a:prstClr val="black"/>
                </a:solidFill>
                <a:latin typeface="Times New Roman" panose="02020603050405020304" pitchFamily="18" charset="0"/>
                <a:cs typeface="Times New Roman" panose="02020603050405020304" pitchFamily="18" charset="0"/>
              </a:rPr>
              <a:t>. Researchers then combined a species’ cultural and biological vulnerability to arrive at its bio-cultural status. </a:t>
            </a:r>
            <a:endParaRPr altLang="zh-CN" sz="2800" dirty="0">
              <a:solidFill>
                <a:prstClr val="black"/>
              </a:solidFill>
              <a:latin typeface="Times New Roman" panose="02020603050405020304" pitchFamily="18" charset="0"/>
              <a:cs typeface="Times New Roman" panose="02020603050405020304" pitchFamily="18" charset="0"/>
            </a:endParaRPr>
          </a:p>
        </p:txBody>
      </p:sp>
      <p:sp>
        <p:nvSpPr>
          <p:cNvPr id="5" name="文本框 12"/>
          <p:cNvSpPr txBox="1"/>
          <p:nvPr>
            <p:custDataLst>
              <p:tags r:id="rId3"/>
            </p:custDataLst>
          </p:nvPr>
        </p:nvSpPr>
        <p:spPr>
          <a:xfrm>
            <a:off x="0" y="2357797"/>
            <a:ext cx="12192000" cy="1377950"/>
          </a:xfrm>
          <a:prstGeom prst="rect">
            <a:avLst/>
          </a:prstGeom>
          <a:solidFill>
            <a:schemeClr val="accent6">
              <a:lumMod val="60000"/>
              <a:lumOff val="40000"/>
            </a:schemeClr>
          </a:solidFill>
        </p:spPr>
        <p:txBody>
          <a:bodyPr wrap="square">
            <a:noAutofit/>
          </a:bodyPr>
          <a:lstStyle/>
          <a:p>
            <a:r>
              <a:rPr lang="zh-CN" altLang="en-US" sz="2800" dirty="0">
                <a:solidFill>
                  <a:prstClr val="black"/>
                </a:solidFill>
                <a:latin typeface="Times New Roman" panose="02020603050405020304" pitchFamily="18" charset="0"/>
                <a:cs typeface="Times New Roman" panose="02020603050405020304" pitchFamily="18" charset="0"/>
                <a:sym typeface="+mn-ea"/>
              </a:rPr>
              <a:t>同义替换 </a:t>
            </a:r>
            <a:r>
              <a:rPr altLang="zh-CN" sz="2800" dirty="0">
                <a:solidFill>
                  <a:prstClr val="black"/>
                </a:solidFill>
                <a:latin typeface="Times New Roman" panose="02020603050405020304" pitchFamily="18" charset="0"/>
                <a:cs typeface="Times New Roman" panose="02020603050405020304" pitchFamily="18" charset="0"/>
                <a:sym typeface="+mn-ea"/>
              </a:rPr>
              <a:t>the more a cultural group’s </a:t>
            </a:r>
            <a:r>
              <a:rPr altLang="zh-CN" sz="2800" dirty="0">
                <a:solidFill>
                  <a:srgbClr val="FF0000"/>
                </a:solidFill>
                <a:latin typeface="Times New Roman" panose="02020603050405020304" pitchFamily="18" charset="0"/>
                <a:cs typeface="Times New Roman" panose="02020603050405020304" pitchFamily="18" charset="0"/>
                <a:sym typeface="+mn-ea"/>
              </a:rPr>
              <a:t>language</a:t>
            </a:r>
            <a:r>
              <a:rPr altLang="zh-CN" sz="2800" dirty="0">
                <a:solidFill>
                  <a:prstClr val="black"/>
                </a:solidFill>
                <a:latin typeface="Times New Roman" panose="02020603050405020304" pitchFamily="18" charset="0"/>
                <a:cs typeface="Times New Roman" panose="02020603050405020304" pitchFamily="18" charset="0"/>
                <a:sym typeface="+mn-ea"/>
              </a:rPr>
              <a:t> use </a:t>
            </a:r>
            <a:r>
              <a:rPr altLang="zh-CN" sz="2800" dirty="0">
                <a:solidFill>
                  <a:srgbClr val="FF0000"/>
                </a:solidFill>
                <a:latin typeface="Times New Roman" panose="02020603050405020304" pitchFamily="18" charset="0"/>
                <a:cs typeface="Times New Roman" panose="02020603050405020304" pitchFamily="18" charset="0"/>
                <a:sym typeface="+mn-ea"/>
              </a:rPr>
              <a:t>declines</a:t>
            </a:r>
            <a:r>
              <a:rPr altLang="zh-CN" sz="2800" dirty="0">
                <a:solidFill>
                  <a:prstClr val="black"/>
                </a:solidFill>
                <a:latin typeface="Times New Roman" panose="02020603050405020304" pitchFamily="18" charset="0"/>
                <a:cs typeface="Times New Roman" panose="02020603050405020304" pitchFamily="18" charset="0"/>
                <a:sym typeface="+mn-ea"/>
              </a:rPr>
              <a:t>,</a:t>
            </a:r>
            <a:r>
              <a:rPr lang="en-US" altLang="zh-CN" sz="2800" dirty="0">
                <a:solidFill>
                  <a:prstClr val="black"/>
                </a:solidFill>
                <a:latin typeface="Times New Roman" panose="02020603050405020304" pitchFamily="18" charset="0"/>
                <a:cs typeface="Times New Roman" panose="02020603050405020304" pitchFamily="18" charset="0"/>
                <a:sym typeface="+mn-ea"/>
              </a:rPr>
              <a:t> </a:t>
            </a:r>
            <a:r>
              <a:rPr altLang="zh-CN" sz="2800" dirty="0">
                <a:solidFill>
                  <a:prstClr val="black"/>
                </a:solidFill>
                <a:latin typeface="Times New Roman" panose="02020603050405020304" pitchFamily="18" charset="0"/>
                <a:cs typeface="Times New Roman" panose="02020603050405020304" pitchFamily="18" charset="0"/>
                <a:sym typeface="+mn-ea"/>
              </a:rPr>
              <a:t>the more that culture is </a:t>
            </a:r>
            <a:r>
              <a:rPr altLang="zh-CN" sz="2800" dirty="0">
                <a:solidFill>
                  <a:srgbClr val="FF0000"/>
                </a:solidFill>
                <a:latin typeface="Times New Roman" panose="02020603050405020304" pitchFamily="18" charset="0"/>
                <a:cs typeface="Times New Roman" panose="02020603050405020304" pitchFamily="18" charset="0"/>
                <a:sym typeface="+mn-ea"/>
              </a:rPr>
              <a:t>threatened</a:t>
            </a:r>
            <a:r>
              <a:rPr lang="en-US" sz="2800" dirty="0">
                <a:solidFill>
                  <a:srgbClr val="FF0000"/>
                </a:solidFill>
                <a:latin typeface="Times New Roman" panose="02020603050405020304" pitchFamily="18" charset="0"/>
                <a:cs typeface="Times New Roman" panose="02020603050405020304" pitchFamily="18" charset="0"/>
                <a:sym typeface="+mn-ea"/>
              </a:rPr>
              <a:t>...</a:t>
            </a:r>
            <a:r>
              <a:rPr altLang="zh-CN" sz="2800" dirty="0">
                <a:solidFill>
                  <a:prstClr val="black"/>
                </a:solidFill>
                <a:latin typeface="Times New Roman" panose="02020603050405020304" pitchFamily="18" charset="0"/>
                <a:cs typeface="Times New Roman" panose="02020603050405020304" pitchFamily="18" charset="0"/>
                <a:sym typeface="+mn-ea"/>
              </a:rPr>
              <a:t>the more culturally </a:t>
            </a:r>
            <a:r>
              <a:rPr altLang="zh-CN" sz="2800" dirty="0">
                <a:solidFill>
                  <a:srgbClr val="FF0000"/>
                </a:solidFill>
                <a:latin typeface="Times New Roman" panose="02020603050405020304" pitchFamily="18" charset="0"/>
                <a:cs typeface="Times New Roman" panose="02020603050405020304" pitchFamily="18" charset="0"/>
                <a:sym typeface="+mn-ea"/>
              </a:rPr>
              <a:t>vulnerable</a:t>
            </a:r>
            <a:r>
              <a:rPr altLang="zh-CN" sz="2800" dirty="0">
                <a:solidFill>
                  <a:prstClr val="black"/>
                </a:solidFill>
                <a:latin typeface="Times New Roman" panose="02020603050405020304" pitchFamily="18" charset="0"/>
                <a:cs typeface="Times New Roman" panose="02020603050405020304" pitchFamily="18" charset="0"/>
                <a:sym typeface="+mn-ea"/>
              </a:rPr>
              <a:t> its important </a:t>
            </a:r>
            <a:r>
              <a:rPr altLang="zh-CN" sz="2800" dirty="0">
                <a:solidFill>
                  <a:srgbClr val="FF0000"/>
                </a:solidFill>
                <a:latin typeface="Times New Roman" panose="02020603050405020304" pitchFamily="18" charset="0"/>
                <a:cs typeface="Times New Roman" panose="02020603050405020304" pitchFamily="18" charset="0"/>
                <a:sym typeface="+mn-ea"/>
              </a:rPr>
              <a:t>species</a:t>
            </a:r>
            <a:r>
              <a:rPr altLang="zh-CN" sz="2800" dirty="0">
                <a:solidFill>
                  <a:prstClr val="black"/>
                </a:solidFill>
                <a:latin typeface="Times New Roman" panose="02020603050405020304" pitchFamily="18" charset="0"/>
                <a:cs typeface="Times New Roman" panose="02020603050405020304" pitchFamily="18" charset="0"/>
                <a:sym typeface="+mn-ea"/>
              </a:rPr>
              <a:t> are</a:t>
            </a:r>
            <a:r>
              <a:rPr lang="en-US" altLang="zh-CN" sz="2800" dirty="0">
                <a:solidFill>
                  <a:prstClr val="black"/>
                </a:solidFill>
                <a:latin typeface="Times New Roman" panose="02020603050405020304" pitchFamily="18" charset="0"/>
                <a:cs typeface="Times New Roman" panose="02020603050405020304" pitchFamily="18" charset="0"/>
                <a:sym typeface="+mn-ea"/>
              </a:rPr>
              <a:t>. </a:t>
            </a:r>
            <a:endParaRPr lang="en-US" altLang="zh-CN" sz="2800" dirty="0">
              <a:solidFill>
                <a:prstClr val="black"/>
              </a:solidFill>
              <a:latin typeface="Times New Roman" panose="02020603050405020304" pitchFamily="18" charset="0"/>
              <a:cs typeface="Times New Roman" panose="02020603050405020304" pitchFamily="18" charset="0"/>
              <a:sym typeface="+mn-ea"/>
            </a:endParaRPr>
          </a:p>
          <a:p>
            <a:r>
              <a:rPr lang="en-US" altLang="zh-CN" sz="2800" b="1" dirty="0">
                <a:latin typeface="微软雅黑" panose="020B0503020204020204" pitchFamily="34" charset="-122"/>
                <a:ea typeface="微软雅黑" panose="020B0503020204020204" pitchFamily="34" charset="-122"/>
                <a:cs typeface="Times New Roman" panose="02020603050405020304" pitchFamily="18" charset="0"/>
                <a:sym typeface="+mn-ea"/>
              </a:rPr>
              <a:t>≈ </a:t>
            </a:r>
            <a:r>
              <a:rPr lang="en-US" altLang="zh-CN" sz="2800" dirty="0">
                <a:latin typeface="Times New Roman" panose="02020603050405020304" pitchFamily="18" charset="0"/>
                <a:cs typeface="Times New Roman" panose="02020603050405020304" pitchFamily="18" charset="0"/>
                <a:sym typeface="+mn-ea"/>
              </a:rPr>
              <a:t>It </a:t>
            </a:r>
            <a:r>
              <a:rPr lang="en-US" altLang="zh-CN" sz="2800" dirty="0">
                <a:solidFill>
                  <a:srgbClr val="FF0000"/>
                </a:solidFill>
                <a:latin typeface="Times New Roman" panose="02020603050405020304" pitchFamily="18" charset="0"/>
                <a:cs typeface="Times New Roman" panose="02020603050405020304" pitchFamily="18" charset="0"/>
                <a:sym typeface="+mn-ea"/>
              </a:rPr>
              <a:t>highlights</a:t>
            </a:r>
            <a:r>
              <a:rPr lang="en-US" altLang="zh-CN" sz="2800" dirty="0">
                <a:latin typeface="Times New Roman" panose="02020603050405020304" pitchFamily="18" charset="0"/>
                <a:cs typeface="Times New Roman" panose="02020603050405020304" pitchFamily="18" charset="0"/>
                <a:sym typeface="+mn-ea"/>
              </a:rPr>
              <a:t> the effect of human</a:t>
            </a:r>
            <a:r>
              <a:rPr lang="en-US" altLang="zh-CN" sz="2800" dirty="0">
                <a:solidFill>
                  <a:srgbClr val="FF0000"/>
                </a:solidFill>
                <a:latin typeface="Times New Roman" panose="02020603050405020304" pitchFamily="18" charset="0"/>
                <a:cs typeface="Times New Roman" panose="02020603050405020304" pitchFamily="18" charset="0"/>
                <a:sym typeface="+mn-ea"/>
              </a:rPr>
              <a:t> languages</a:t>
            </a:r>
            <a:r>
              <a:rPr lang="en-US" altLang="zh-CN" sz="2800" dirty="0">
                <a:latin typeface="Times New Roman" panose="02020603050405020304" pitchFamily="18" charset="0"/>
                <a:cs typeface="Times New Roman" panose="02020603050405020304" pitchFamily="18" charset="0"/>
                <a:sym typeface="+mn-ea"/>
              </a:rPr>
              <a:t>.</a:t>
            </a:r>
            <a:r>
              <a:rPr lang="en-US" altLang="zh-CN" sz="3200" b="1" dirty="0">
                <a:latin typeface="Times New Roman" panose="02020603050405020304" pitchFamily="18" charset="0"/>
                <a:cs typeface="Times New Roman" panose="02020603050405020304" pitchFamily="18" charset="0"/>
              </a:rPr>
              <a:t> </a:t>
            </a:r>
            <a:endParaRPr lang="zh-CN" altLang="en-US" sz="3200" b="1" dirty="0">
              <a:latin typeface="Times New Roman" panose="02020603050405020304" pitchFamily="18" charset="0"/>
              <a:cs typeface="Times New Roman" panose="02020603050405020304" pitchFamily="18" charset="0"/>
            </a:endParaRPr>
          </a:p>
        </p:txBody>
      </p:sp>
      <p:cxnSp>
        <p:nvCxnSpPr>
          <p:cNvPr id="6" name="直接连接符 5"/>
          <p:cNvCxnSpPr/>
          <p:nvPr/>
        </p:nvCxnSpPr>
        <p:spPr>
          <a:xfrm>
            <a:off x="4330840" y="408940"/>
            <a:ext cx="3983850" cy="0"/>
          </a:xfrm>
          <a:prstGeom prst="line">
            <a:avLst/>
          </a:prstGeom>
          <a:ln w="38100">
            <a:solidFill>
              <a:srgbClr val="0000CC"/>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4064656" y="4556244"/>
            <a:ext cx="1518581" cy="0"/>
          </a:xfrm>
          <a:prstGeom prst="line">
            <a:avLst/>
          </a:prstGeom>
          <a:ln w="38100">
            <a:solidFill>
              <a:srgbClr val="0000CC"/>
            </a:solidFill>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p:nvPr/>
        </p:nvCxnSpPr>
        <p:spPr>
          <a:xfrm flipH="1">
            <a:off x="4823946" y="1608455"/>
            <a:ext cx="929155" cy="2591756"/>
          </a:xfrm>
          <a:prstGeom prst="straightConnector1">
            <a:avLst/>
          </a:prstGeom>
          <a:ln w="38100">
            <a:solidFill>
              <a:srgbClr val="0000CC"/>
            </a:solidFill>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6938387" y="1189626"/>
            <a:ext cx="1261068" cy="584775"/>
          </a:xfrm>
          <a:prstGeom prst="rect">
            <a:avLst/>
          </a:prstGeom>
          <a:noFill/>
        </p:spPr>
        <p:txBody>
          <a:bodyPr wrap="square" rtlCol="0">
            <a:spAutoFit/>
          </a:bodyPr>
          <a:lstStyle/>
          <a:p>
            <a:r>
              <a:rPr lang="zh-CN" altLang="en-US" sz="3200" b="1" dirty="0">
                <a:solidFill>
                  <a:srgbClr val="7030A0"/>
                </a:solidFill>
              </a:rPr>
              <a:t>强调</a:t>
            </a:r>
            <a:endParaRPr lang="zh-CN" altLang="en-US" sz="3200" b="1" dirty="0">
              <a:solidFill>
                <a:srgbClr val="7030A0"/>
              </a:solidFill>
            </a:endParaRPr>
          </a:p>
        </p:txBody>
      </p:sp>
      <p:sp>
        <p:nvSpPr>
          <p:cNvPr id="10" name="TextBox 9"/>
          <p:cNvSpPr txBox="1"/>
          <p:nvPr/>
        </p:nvSpPr>
        <p:spPr>
          <a:xfrm>
            <a:off x="5829719" y="750639"/>
            <a:ext cx="1261068" cy="584775"/>
          </a:xfrm>
          <a:prstGeom prst="rect">
            <a:avLst/>
          </a:prstGeom>
          <a:noFill/>
        </p:spPr>
        <p:txBody>
          <a:bodyPr wrap="square" rtlCol="0">
            <a:spAutoFit/>
          </a:bodyPr>
          <a:lstStyle/>
          <a:p>
            <a:r>
              <a:rPr lang="zh-CN" altLang="en-US" sz="3200" b="1" dirty="0">
                <a:solidFill>
                  <a:srgbClr val="7030A0"/>
                </a:solidFill>
              </a:rPr>
              <a:t>分类</a:t>
            </a:r>
            <a:endParaRPr lang="zh-CN" altLang="en-US" sz="3200" b="1" dirty="0">
              <a:solidFill>
                <a:srgbClr val="7030A0"/>
              </a:solidFill>
            </a:endParaRPr>
          </a:p>
        </p:txBody>
      </p:sp>
    </p:spTree>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7"/>
                                        </p:tgtEl>
                                        <p:attrNameLst>
                                          <p:attrName>style.visibility</p:attrName>
                                        </p:attrNameLst>
                                      </p:cBhvr>
                                      <p:to>
                                        <p:strVal val="visible"/>
                                      </p:to>
                                    </p:set>
                                    <p:animEffect transition="in" filter="blinds(horizontal)">
                                      <p:cBhvr>
                                        <p:cTn id="17" dur="500"/>
                                        <p:tgtEl>
                                          <p:spTgt spid="27"/>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3"/>
                                        </p:tgtEl>
                                        <p:attrNameLst>
                                          <p:attrName>style.visibility</p:attrName>
                                        </p:attrNameLst>
                                      </p:cBhvr>
                                      <p:to>
                                        <p:strVal val="visible"/>
                                      </p:to>
                                    </p:set>
                                    <p:anim calcmode="lin" valueType="num">
                                      <p:cBhvr additive="base">
                                        <p:cTn id="26" dur="500" fill="hold"/>
                                        <p:tgtEl>
                                          <p:spTgt spid="3"/>
                                        </p:tgtEl>
                                        <p:attrNameLst>
                                          <p:attrName>ppt_x</p:attrName>
                                        </p:attrNameLst>
                                      </p:cBhvr>
                                      <p:tavLst>
                                        <p:tav tm="0">
                                          <p:val>
                                            <p:strVal val="#ppt_x"/>
                                          </p:val>
                                        </p:tav>
                                        <p:tav tm="100000">
                                          <p:val>
                                            <p:strVal val="#ppt_x"/>
                                          </p:val>
                                        </p:tav>
                                      </p:tavLst>
                                    </p:anim>
                                    <p:anim calcmode="lin" valueType="num">
                                      <p:cBhvr additive="base">
                                        <p:cTn id="27"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79653"/>
            <a:ext cx="12192000" cy="1384995"/>
          </a:xfrm>
          <a:prstGeom prst="rect">
            <a:avLst/>
          </a:prstGeom>
        </p:spPr>
        <p:txBody>
          <a:bodyPr wrap="square">
            <a:spAutoFit/>
          </a:bodyPr>
          <a:lstStyle/>
          <a:p>
            <a:r>
              <a:rPr lang="en-US" altLang="zh-CN" sz="2800" b="1" dirty="0">
                <a:latin typeface="Times New Roman" panose="02020603050405020304" pitchFamily="18" charset="0"/>
                <a:cs typeface="Times New Roman" panose="02020603050405020304" pitchFamily="18" charset="0"/>
              </a:rPr>
              <a:t>31.What is the author’s attitude towards the latest approach?</a:t>
            </a:r>
            <a:endParaRPr lang="en-US" altLang="zh-CN" sz="2800" b="1" dirty="0">
              <a:latin typeface="Times New Roman" panose="02020603050405020304" pitchFamily="18" charset="0"/>
              <a:cs typeface="Times New Roman" panose="02020603050405020304" pitchFamily="18" charset="0"/>
            </a:endParaRPr>
          </a:p>
          <a:p>
            <a:pPr marL="514350" indent="-514350">
              <a:buAutoNum type="alphaUcPeriod"/>
            </a:pPr>
            <a:r>
              <a:rPr lang="en-US" altLang="zh-CN" sz="2800" b="1" dirty="0">
                <a:solidFill>
                  <a:srgbClr val="7030A0"/>
                </a:solidFill>
                <a:latin typeface="Times New Roman" panose="02020603050405020304" pitchFamily="18" charset="0"/>
                <a:cs typeface="Times New Roman" panose="02020603050405020304" pitchFamily="18" charset="0"/>
              </a:rPr>
              <a:t>Conservative.</a:t>
            </a:r>
            <a:r>
              <a:rPr lang="zh-CN" altLang="en-US" sz="2800" b="1" i="0" dirty="0">
                <a:solidFill>
                  <a:srgbClr val="7030A0"/>
                </a:solidFill>
                <a:effectLst/>
                <a:latin typeface="PingFang SC"/>
              </a:rPr>
              <a:t>保守的           </a:t>
            </a:r>
            <a:r>
              <a:rPr lang="en-US" altLang="zh-CN" sz="2800" b="1" i="0" dirty="0">
                <a:solidFill>
                  <a:srgbClr val="7030A0"/>
                </a:solidFill>
                <a:effectLst/>
                <a:latin typeface="PingFang SC"/>
              </a:rPr>
              <a:t>		</a:t>
            </a:r>
            <a:r>
              <a:rPr lang="en-US" altLang="zh-CN" sz="2800" b="1" dirty="0">
                <a:solidFill>
                  <a:srgbClr val="7030A0"/>
                </a:solidFill>
                <a:latin typeface="Times New Roman" panose="02020603050405020304" pitchFamily="18" charset="0"/>
                <a:cs typeface="Times New Roman" panose="02020603050405020304" pitchFamily="18" charset="0"/>
              </a:rPr>
              <a:t>B.  </a:t>
            </a:r>
            <a:r>
              <a:rPr lang="en-US" altLang="zh-CN" sz="2800" b="1" dirty="0" err="1">
                <a:solidFill>
                  <a:srgbClr val="7030A0"/>
                </a:solidFill>
                <a:latin typeface="Times New Roman" panose="02020603050405020304" pitchFamily="18" charset="0"/>
                <a:cs typeface="Times New Roman" panose="02020603050405020304" pitchFamily="18" charset="0"/>
              </a:rPr>
              <a:t>Favourable</a:t>
            </a:r>
            <a:r>
              <a:rPr lang="en-US" altLang="zh-CN" sz="2800" b="1" dirty="0">
                <a:solidFill>
                  <a:srgbClr val="7030A0"/>
                </a:solidFill>
                <a:latin typeface="Times New Roman" panose="02020603050405020304" pitchFamily="18" charset="0"/>
                <a:cs typeface="Times New Roman" panose="02020603050405020304" pitchFamily="18" charset="0"/>
              </a:rPr>
              <a:t>.</a:t>
            </a:r>
            <a:r>
              <a:rPr lang="zh-CN" altLang="en-US" sz="2800" b="1" i="0" dirty="0">
                <a:solidFill>
                  <a:srgbClr val="7030A0"/>
                </a:solidFill>
                <a:effectLst/>
                <a:latin typeface="PingFang SC"/>
              </a:rPr>
              <a:t>赞成的</a:t>
            </a:r>
            <a:endParaRPr lang="en-US" altLang="zh-CN" sz="2800" b="1" dirty="0">
              <a:solidFill>
                <a:srgbClr val="7030A0"/>
              </a:solidFill>
              <a:latin typeface="Times New Roman" panose="02020603050405020304" pitchFamily="18" charset="0"/>
              <a:cs typeface="Times New Roman" panose="02020603050405020304" pitchFamily="18" charset="0"/>
            </a:endParaRPr>
          </a:p>
          <a:p>
            <a:r>
              <a:rPr lang="en-US" altLang="zh-CN" sz="2800" b="1" dirty="0">
                <a:solidFill>
                  <a:srgbClr val="7030A0"/>
                </a:solidFill>
                <a:latin typeface="Times New Roman" panose="02020603050405020304" pitchFamily="18" charset="0"/>
                <a:cs typeface="Times New Roman" panose="02020603050405020304" pitchFamily="18" charset="0"/>
              </a:rPr>
              <a:t>C.  Critical </a:t>
            </a:r>
            <a:r>
              <a:rPr lang="zh-CN" altLang="en-US" sz="2800" b="1" i="0" dirty="0">
                <a:solidFill>
                  <a:srgbClr val="7030A0"/>
                </a:solidFill>
                <a:effectLst/>
                <a:latin typeface="PingFang SC"/>
              </a:rPr>
              <a:t>批判的                          </a:t>
            </a:r>
            <a:r>
              <a:rPr lang="en-US" altLang="zh-CN" sz="2800" b="1" dirty="0">
                <a:solidFill>
                  <a:srgbClr val="7030A0"/>
                </a:solidFill>
                <a:latin typeface="Times New Roman" panose="02020603050405020304" pitchFamily="18" charset="0"/>
                <a:cs typeface="Times New Roman" panose="02020603050405020304" pitchFamily="18" charset="0"/>
              </a:rPr>
              <a:t>D. Ambiguous</a:t>
            </a:r>
            <a:r>
              <a:rPr lang="zh-CN" altLang="en-US" sz="2800" b="1" dirty="0">
                <a:solidFill>
                  <a:srgbClr val="7030A0"/>
                </a:solidFill>
                <a:latin typeface="Times New Roman" panose="02020603050405020304" pitchFamily="18" charset="0"/>
                <a:cs typeface="Times New Roman" panose="02020603050405020304" pitchFamily="18" charset="0"/>
              </a:rPr>
              <a:t>模棱两可的</a:t>
            </a:r>
            <a:r>
              <a:rPr lang="en-US" altLang="zh-CN" sz="2800" b="1" dirty="0">
                <a:solidFill>
                  <a:srgbClr val="7030A0"/>
                </a:solidFill>
                <a:latin typeface="Times New Roman" panose="02020603050405020304" pitchFamily="18" charset="0"/>
                <a:cs typeface="Times New Roman" panose="02020603050405020304" pitchFamily="18" charset="0"/>
              </a:rPr>
              <a:t> </a:t>
            </a:r>
            <a:endParaRPr lang="en-US" altLang="zh-CN" sz="2800" b="1" dirty="0">
              <a:solidFill>
                <a:srgbClr val="7030A0"/>
              </a:solidFill>
              <a:latin typeface="Times New Roman" panose="02020603050405020304" pitchFamily="18" charset="0"/>
              <a:cs typeface="Times New Roman" panose="02020603050405020304" pitchFamily="18" charset="0"/>
            </a:endParaRPr>
          </a:p>
        </p:txBody>
      </p:sp>
      <p:pic>
        <p:nvPicPr>
          <p:cNvPr id="3" name="Picture 4"/>
          <p:cNvPicPr>
            <a:picLocks noChangeAspect="1" noChangeArrowheads="1"/>
          </p:cNvPicPr>
          <p:nvPr>
            <p:custDataLst>
              <p:tags r:id="rId1"/>
            </p:custDataLst>
          </p:nvPr>
        </p:nvPicPr>
        <p:blipFill>
          <a:blip r:embed="rId2" cstate="print">
            <a:extLst>
              <a:ext uri="{28A0092B-C50C-407E-A947-70E740481C1C}">
                <a14:useLocalDpi xmlns:a14="http://schemas.microsoft.com/office/drawing/2010/main" val="0"/>
              </a:ext>
            </a:extLst>
          </a:blip>
          <a:srcRect/>
          <a:stretch>
            <a:fillRect/>
          </a:stretch>
        </p:blipFill>
        <p:spPr bwMode="auto">
          <a:xfrm>
            <a:off x="7391325" y="396875"/>
            <a:ext cx="454025" cy="41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文本框 12"/>
          <p:cNvSpPr txBox="1"/>
          <p:nvPr>
            <p:custDataLst>
              <p:tags r:id="rId3"/>
            </p:custDataLst>
          </p:nvPr>
        </p:nvSpPr>
        <p:spPr>
          <a:xfrm>
            <a:off x="5165547" y="1454918"/>
            <a:ext cx="5482731" cy="1594987"/>
          </a:xfrm>
          <a:prstGeom prst="rect">
            <a:avLst/>
          </a:prstGeom>
          <a:solidFill>
            <a:schemeClr val="accent6">
              <a:lumMod val="60000"/>
              <a:lumOff val="40000"/>
            </a:schemeClr>
          </a:solidFill>
        </p:spPr>
        <p:txBody>
          <a:bodyPr wrap="square">
            <a:noAutofit/>
          </a:bodyPr>
          <a:lstStyle/>
          <a:p>
            <a:r>
              <a:rPr lang="zh-CN" altLang="en-US" sz="3600" b="1" dirty="0">
                <a:solidFill>
                  <a:srgbClr val="FF0000"/>
                </a:solidFill>
                <a:effectLst>
                  <a:outerShdw blurRad="38100" dist="38100" dir="2700000" algn="tl">
                    <a:srgbClr val="000000">
                      <a:alpha val="43137"/>
                    </a:srgbClr>
                  </a:outerShdw>
                </a:effectLst>
                <a:latin typeface="Times New Roman" panose="02020603050405020304" pitchFamily="18" charset="0"/>
                <a:ea typeface="仿宋" panose="02010609060101010101" pitchFamily="49" charset="-122"/>
                <a:cs typeface="Times New Roman" panose="02020603050405020304" pitchFamily="18" charset="0"/>
              </a:rPr>
              <a:t>同义替换</a:t>
            </a:r>
            <a:endParaRPr lang="en-US" altLang="zh-CN" sz="3600" b="1" dirty="0">
              <a:solidFill>
                <a:srgbClr val="FF0000"/>
              </a:solidFill>
              <a:effectLst>
                <a:outerShdw blurRad="38100" dist="38100" dir="2700000" algn="tl">
                  <a:srgbClr val="000000">
                    <a:alpha val="43137"/>
                  </a:srgbClr>
                </a:outerShdw>
              </a:effectLst>
              <a:latin typeface="Times New Roman" panose="02020603050405020304" pitchFamily="18" charset="0"/>
              <a:ea typeface="仿宋" panose="02010609060101010101" pitchFamily="49" charset="-122"/>
              <a:cs typeface="Times New Roman" panose="02020603050405020304" pitchFamily="18" charset="0"/>
            </a:endParaRPr>
          </a:p>
          <a:p>
            <a:r>
              <a:rPr lang="en-US" sz="2800" b="1" dirty="0">
                <a:latin typeface="Times New Roman" panose="02020603050405020304" pitchFamily="18" charset="0"/>
                <a:cs typeface="Times New Roman" panose="02020603050405020304" pitchFamily="18" charset="0"/>
                <a:sym typeface="+mn-ea"/>
              </a:rPr>
              <a:t>cared for</a:t>
            </a:r>
            <a:r>
              <a:rPr lang="zh-CN" altLang="en-US" sz="2800" b="1" dirty="0">
                <a:latin typeface="Times New Roman" panose="02020603050405020304" pitchFamily="18" charset="0"/>
                <a:cs typeface="Times New Roman" panose="02020603050405020304" pitchFamily="18" charset="0"/>
                <a:sym typeface="+mn-ea"/>
              </a:rPr>
              <a:t>，</a:t>
            </a:r>
            <a:r>
              <a:rPr lang="en-US" altLang="zh-CN" sz="2800" b="1" dirty="0">
                <a:latin typeface="Times New Roman" panose="02020603050405020304" pitchFamily="18" charset="0"/>
                <a:cs typeface="Times New Roman" panose="02020603050405020304" pitchFamily="18" charset="0"/>
                <a:sym typeface="+mn-ea"/>
              </a:rPr>
              <a:t>h</a:t>
            </a:r>
            <a:r>
              <a:rPr lang="en-US" altLang="zh-CN" sz="2800" b="1" dirty="0">
                <a:latin typeface="Times New Roman" panose="02020603050405020304" pitchFamily="18" charset="0"/>
                <a:cs typeface="Times New Roman" panose="02020603050405020304" pitchFamily="18" charset="0"/>
              </a:rPr>
              <a:t>ighlight</a:t>
            </a:r>
            <a:r>
              <a:rPr lang="zh-CN" altLang="en-US" sz="2800" b="1" dirty="0">
                <a:latin typeface="Times New Roman" panose="02020603050405020304" pitchFamily="18" charset="0"/>
                <a:cs typeface="Times New Roman" panose="02020603050405020304" pitchFamily="18" charset="0"/>
              </a:rPr>
              <a:t>，</a:t>
            </a:r>
            <a:r>
              <a:rPr lang="en-US" altLang="zh-CN" sz="2800" b="1" dirty="0">
                <a:latin typeface="Times New Roman" panose="02020603050405020304" pitchFamily="18" charset="0"/>
                <a:cs typeface="Times New Roman" panose="02020603050405020304" pitchFamily="18" charset="0"/>
              </a:rPr>
              <a:t>support</a:t>
            </a:r>
            <a:r>
              <a:rPr lang="zh-CN" altLang="en-US" sz="2800" b="1" dirty="0">
                <a:latin typeface="Times New Roman" panose="02020603050405020304" pitchFamily="18" charset="0"/>
                <a:cs typeface="Times New Roman" panose="02020603050405020304" pitchFamily="18" charset="0"/>
              </a:rPr>
              <a:t>，都是积极正面的词汇</a:t>
            </a:r>
            <a:endParaRPr lang="en-US" altLang="zh-CN" sz="2800" b="1" dirty="0">
              <a:latin typeface="Times New Roman" panose="02020603050405020304" pitchFamily="18" charset="0"/>
              <a:cs typeface="Times New Roman" panose="02020603050405020304" pitchFamily="18" charset="0"/>
            </a:endParaRPr>
          </a:p>
          <a:p>
            <a:endParaRPr lang="en-US" altLang="zh-CN" sz="2800" b="1" dirty="0">
              <a:latin typeface="Times New Roman" panose="02020603050405020304" pitchFamily="18" charset="0"/>
              <a:cs typeface="Times New Roman" panose="02020603050405020304" pitchFamily="18" charset="0"/>
            </a:endParaRPr>
          </a:p>
          <a:p>
            <a:r>
              <a:rPr lang="en-US" altLang="zh-CN" sz="3200" b="1" dirty="0">
                <a:latin typeface="Times New Roman" panose="02020603050405020304" pitchFamily="18" charset="0"/>
                <a:cs typeface="Times New Roman" panose="02020603050405020304" pitchFamily="18" charset="0"/>
              </a:rPr>
              <a:t> </a:t>
            </a:r>
            <a:endParaRPr lang="zh-CN" altLang="en-US" sz="3200" b="1" dirty="0">
              <a:latin typeface="Times New Roman" panose="02020603050405020304" pitchFamily="18" charset="0"/>
              <a:cs typeface="Times New Roman" panose="02020603050405020304" pitchFamily="18" charset="0"/>
            </a:endParaRPr>
          </a:p>
        </p:txBody>
      </p:sp>
      <p:sp>
        <p:nvSpPr>
          <p:cNvPr id="12" name="矩形 11"/>
          <p:cNvSpPr/>
          <p:nvPr/>
        </p:nvSpPr>
        <p:spPr>
          <a:xfrm>
            <a:off x="0" y="3808095"/>
            <a:ext cx="12191365" cy="1569660"/>
          </a:xfrm>
          <a:prstGeom prst="rect">
            <a:avLst/>
          </a:prstGeom>
        </p:spPr>
        <p:txBody>
          <a:bodyPr wrap="square">
            <a:spAutoFit/>
          </a:bodyPr>
          <a:lstStyle/>
          <a:p>
            <a:pPr algn="just"/>
            <a:r>
              <a:rPr altLang="zh-CN" sz="3200" dirty="0">
                <a:solidFill>
                  <a:prstClr val="black"/>
                </a:solidFill>
                <a:latin typeface="Times New Roman" panose="02020603050405020304" pitchFamily="18" charset="0"/>
                <a:cs typeface="Times New Roman" panose="02020603050405020304" pitchFamily="18" charset="0"/>
              </a:rPr>
              <a:t>This new approach to conservation involves people that have historically cared for them.</a:t>
            </a:r>
            <a:r>
              <a:rPr lang="en-US" altLang="zh-CN" sz="3200" dirty="0">
                <a:solidFill>
                  <a:prstClr val="black"/>
                </a:solidFill>
                <a:latin typeface="Times New Roman" panose="02020603050405020304" pitchFamily="18" charset="0"/>
                <a:cs typeface="Times New Roman" panose="02020603050405020304" pitchFamily="18" charset="0"/>
              </a:rPr>
              <a:t> </a:t>
            </a:r>
            <a:r>
              <a:rPr altLang="zh-CN" sz="3200" dirty="0">
                <a:solidFill>
                  <a:prstClr val="black"/>
                </a:solidFill>
                <a:latin typeface="Times New Roman" panose="02020603050405020304" pitchFamily="18" charset="0"/>
                <a:cs typeface="Times New Roman" panose="02020603050405020304" pitchFamily="18" charset="0"/>
              </a:rPr>
              <a:t>It can highlight when communities need support to continue their care.</a:t>
            </a:r>
            <a:r>
              <a:rPr lang="en-US" sz="3200" dirty="0">
                <a:solidFill>
                  <a:prstClr val="black"/>
                </a:solidFill>
                <a:latin typeface="Times New Roman" panose="02020603050405020304" pitchFamily="18" charset="0"/>
                <a:cs typeface="Times New Roman" panose="02020603050405020304" pitchFamily="18" charset="0"/>
              </a:rPr>
              <a:t> </a:t>
            </a:r>
            <a:endParaRPr altLang="zh-CN" sz="3200" dirty="0">
              <a:solidFill>
                <a:prstClr val="black"/>
              </a:solidFill>
              <a:latin typeface="Times New Roman" panose="02020603050405020304" pitchFamily="18" charset="0"/>
              <a:cs typeface="Times New Roman" panose="02020603050405020304" pitchFamily="18" charset="0"/>
            </a:endParaRPr>
          </a:p>
        </p:txBody>
      </p:sp>
      <p:cxnSp>
        <p:nvCxnSpPr>
          <p:cNvPr id="13" name="直接连接符 12"/>
          <p:cNvCxnSpPr/>
          <p:nvPr/>
        </p:nvCxnSpPr>
        <p:spPr>
          <a:xfrm flipV="1">
            <a:off x="29110" y="4868091"/>
            <a:ext cx="12006136" cy="1404"/>
          </a:xfrm>
          <a:prstGeom prst="line">
            <a:avLst/>
          </a:prstGeom>
          <a:ln w="38100">
            <a:solidFill>
              <a:srgbClr val="0000CC"/>
            </a:solidFill>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a:stCxn id="3" idx="2"/>
          </p:cNvCxnSpPr>
          <p:nvPr/>
        </p:nvCxnSpPr>
        <p:spPr>
          <a:xfrm flipH="1">
            <a:off x="5496448" y="815975"/>
            <a:ext cx="2121890" cy="3203366"/>
          </a:xfrm>
          <a:prstGeom prst="straightConnector1">
            <a:avLst/>
          </a:prstGeom>
          <a:ln w="38100">
            <a:solidFill>
              <a:srgbClr val="0000CC"/>
            </a:solidFill>
            <a:tailEnd type="arrow"/>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2630540" y="396875"/>
            <a:ext cx="6362735" cy="0"/>
          </a:xfrm>
          <a:prstGeom prst="line">
            <a:avLst/>
          </a:prstGeom>
          <a:ln w="38100">
            <a:solidFill>
              <a:srgbClr val="0000CC"/>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flipV="1">
            <a:off x="98334" y="5468983"/>
            <a:ext cx="3045460" cy="6352"/>
          </a:xfrm>
          <a:prstGeom prst="line">
            <a:avLst/>
          </a:prstGeom>
          <a:ln w="38100">
            <a:solidFill>
              <a:srgbClr val="0000CC"/>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blinds(horizontal)">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linds(horizontal)">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blinds(horizontal)">
                                      <p:cBhvr>
                                        <p:cTn id="22" dur="500"/>
                                        <p:tgtEl>
                                          <p:spTgt spid="27"/>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gtEl>
                                        <p:attrNameLst>
                                          <p:attrName>style.visibility</p:attrName>
                                        </p:attrNameLst>
                                      </p:cBhvr>
                                      <p:to>
                                        <p:strVal val="visible"/>
                                      </p:to>
                                    </p:set>
                                    <p:anim calcmode="lin" valueType="num">
                                      <p:cBhvr additive="base">
                                        <p:cTn id="31" dur="500" fill="hold"/>
                                        <p:tgtEl>
                                          <p:spTgt spid="3"/>
                                        </p:tgtEl>
                                        <p:attrNameLst>
                                          <p:attrName>ppt_x</p:attrName>
                                        </p:attrNameLst>
                                      </p:cBhvr>
                                      <p:tavLst>
                                        <p:tav tm="0">
                                          <p:val>
                                            <p:strVal val="#ppt_x"/>
                                          </p:val>
                                        </p:tav>
                                        <p:tav tm="100000">
                                          <p:val>
                                            <p:strVal val="#ppt_x"/>
                                          </p:val>
                                        </p:tav>
                                      </p:tavLst>
                                    </p:anim>
                                    <p:anim calcmode="lin" valueType="num">
                                      <p:cBhvr additive="base">
                                        <p:cTn id="32"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3131820" y="0"/>
            <a:ext cx="6195060" cy="6858000"/>
          </a:xfrm>
          <a:prstGeom prst="rect">
            <a:avLst/>
          </a:prstGeom>
          <a:noFill/>
        </p:spPr>
        <p:txBody>
          <a:bodyPr wrap="square">
            <a:noAutofit/>
          </a:bodyPr>
          <a:lstStyle/>
          <a:p>
            <a:r>
              <a:rPr lang="zh-CN" altLang="en-US" sz="2400" b="1" dirty="0">
                <a:solidFill>
                  <a:srgbClr val="FF0000"/>
                </a:solidFill>
              </a:rPr>
              <a:t>一</a:t>
            </a:r>
            <a:r>
              <a:rPr lang="en-US" altLang="zh-CN" sz="2400" b="1" dirty="0">
                <a:solidFill>
                  <a:srgbClr val="FF0000"/>
                </a:solidFill>
              </a:rPr>
              <a:t>. </a:t>
            </a:r>
            <a:r>
              <a:rPr lang="zh-CN" altLang="en-US" sz="2400" b="1" dirty="0">
                <a:solidFill>
                  <a:srgbClr val="FF0000"/>
                </a:solidFill>
              </a:rPr>
              <a:t>赞同</a:t>
            </a:r>
            <a:endParaRPr lang="zh-CN" altLang="en-US" sz="2400" b="1" dirty="0">
              <a:solidFill>
                <a:srgbClr val="FF0000"/>
              </a:solidFill>
            </a:endParaRPr>
          </a:p>
          <a:p>
            <a:r>
              <a:rPr lang="en-US" altLang="zh-CN" sz="2400" b="1" dirty="0"/>
              <a:t>positive  </a:t>
            </a:r>
            <a:r>
              <a:rPr lang="zh-CN" altLang="en-US" sz="2400" b="1" dirty="0"/>
              <a:t>肯定的</a:t>
            </a:r>
            <a:r>
              <a:rPr lang="en-US" altLang="zh-CN" sz="2400" b="1" dirty="0"/>
              <a:t>, </a:t>
            </a:r>
            <a:r>
              <a:rPr lang="zh-CN" altLang="en-US" sz="2400" b="1" dirty="0"/>
              <a:t>实际的</a:t>
            </a:r>
            <a:r>
              <a:rPr lang="en-US" altLang="zh-CN" sz="2400" b="1" dirty="0"/>
              <a:t>, </a:t>
            </a:r>
            <a:r>
              <a:rPr lang="zh-CN" altLang="en-US" sz="2400" b="1" dirty="0"/>
              <a:t>积极的</a:t>
            </a:r>
            <a:r>
              <a:rPr lang="en-US" altLang="zh-CN" sz="2400" b="1" dirty="0"/>
              <a:t>, , </a:t>
            </a:r>
            <a:r>
              <a:rPr lang="zh-CN" altLang="en-US" sz="2400" b="1" dirty="0"/>
              <a:t>确实的 </a:t>
            </a:r>
            <a:endParaRPr lang="zh-CN" altLang="en-US" sz="2400" b="1" dirty="0"/>
          </a:p>
          <a:p>
            <a:r>
              <a:rPr lang="en-US" altLang="zh-CN" sz="2400" b="1" dirty="0"/>
              <a:t>favorable  </a:t>
            </a:r>
            <a:r>
              <a:rPr lang="zh-CN" altLang="en-US" sz="2400" b="1" dirty="0"/>
              <a:t>赞成的</a:t>
            </a:r>
            <a:r>
              <a:rPr lang="en-US" altLang="zh-CN" sz="2400" b="1" dirty="0"/>
              <a:t>, </a:t>
            </a:r>
            <a:r>
              <a:rPr lang="zh-CN" altLang="en-US" sz="2400" b="1" dirty="0"/>
              <a:t>有利的</a:t>
            </a:r>
            <a:r>
              <a:rPr lang="en-US" altLang="zh-CN" sz="2400" b="1" dirty="0"/>
              <a:t>, </a:t>
            </a:r>
            <a:r>
              <a:rPr lang="zh-CN" altLang="en-US" sz="2400" b="1" dirty="0"/>
              <a:t>赞许的</a:t>
            </a:r>
            <a:r>
              <a:rPr lang="en-US" altLang="zh-CN" sz="2400" b="1" dirty="0"/>
              <a:t>, </a:t>
            </a:r>
            <a:r>
              <a:rPr lang="zh-CN" altLang="en-US" sz="2400" b="1" dirty="0"/>
              <a:t>良好的 </a:t>
            </a:r>
            <a:endParaRPr lang="zh-CN" altLang="en-US" sz="2400" b="1" dirty="0"/>
          </a:p>
          <a:p>
            <a:r>
              <a:rPr lang="en-US" altLang="zh-CN" sz="2400" b="1" dirty="0"/>
              <a:t>approval  </a:t>
            </a:r>
            <a:r>
              <a:rPr lang="zh-CN" altLang="en-US" sz="2400" b="1" dirty="0"/>
              <a:t>赞成</a:t>
            </a:r>
            <a:r>
              <a:rPr lang="en-US" altLang="zh-CN" sz="2400" b="1" dirty="0"/>
              <a:t>, </a:t>
            </a:r>
            <a:r>
              <a:rPr lang="zh-CN" altLang="en-US" sz="2400" b="1" dirty="0"/>
              <a:t>承认</a:t>
            </a:r>
            <a:r>
              <a:rPr lang="en-US" altLang="zh-CN" sz="2400" b="1" dirty="0"/>
              <a:t>, </a:t>
            </a:r>
            <a:r>
              <a:rPr lang="zh-CN" altLang="en-US" sz="2400" b="1" dirty="0"/>
              <a:t>正式批准 </a:t>
            </a:r>
            <a:endParaRPr lang="zh-CN" altLang="en-US" sz="2400" b="1" dirty="0"/>
          </a:p>
          <a:p>
            <a:r>
              <a:rPr lang="en-US" altLang="zh-CN" sz="2400" b="1" dirty="0"/>
              <a:t>enthusiasm  </a:t>
            </a:r>
            <a:r>
              <a:rPr lang="zh-CN" altLang="en-US" sz="2400" b="1" dirty="0"/>
              <a:t>狂热</a:t>
            </a:r>
            <a:r>
              <a:rPr lang="en-US" altLang="zh-CN" sz="2400" b="1" dirty="0"/>
              <a:t>, </a:t>
            </a:r>
            <a:r>
              <a:rPr lang="zh-CN" altLang="en-US" sz="2400" b="1" dirty="0"/>
              <a:t>热心</a:t>
            </a:r>
            <a:r>
              <a:rPr lang="en-US" altLang="zh-CN" sz="2400" b="1" dirty="0"/>
              <a:t>, </a:t>
            </a:r>
            <a:r>
              <a:rPr lang="zh-CN" altLang="en-US" sz="2400" b="1" dirty="0"/>
              <a:t>积极性 </a:t>
            </a:r>
            <a:endParaRPr lang="zh-CN" altLang="en-US" sz="2400" b="1" dirty="0"/>
          </a:p>
          <a:p>
            <a:r>
              <a:rPr lang="en-US" altLang="zh-CN" sz="2400" b="1" dirty="0"/>
              <a:t>supportive  </a:t>
            </a:r>
            <a:r>
              <a:rPr lang="zh-CN" altLang="en-US" sz="2400" b="1" dirty="0"/>
              <a:t>支持的，支援的 </a:t>
            </a:r>
            <a:endParaRPr lang="zh-CN" altLang="en-US" sz="2400" b="1" dirty="0"/>
          </a:p>
          <a:p>
            <a:r>
              <a:rPr lang="en-US" altLang="zh-CN" sz="2400" b="1" dirty="0"/>
              <a:t>defensive  </a:t>
            </a:r>
            <a:r>
              <a:rPr lang="zh-CN" altLang="en-US" sz="2400" b="1" dirty="0"/>
              <a:t>为</a:t>
            </a:r>
            <a:r>
              <a:rPr lang="en-US" altLang="zh-CN" sz="2400" b="1" dirty="0"/>
              <a:t>……</a:t>
            </a:r>
            <a:r>
              <a:rPr lang="zh-CN" altLang="en-US" sz="2400" b="1" dirty="0"/>
              <a:t>而辩护</a:t>
            </a:r>
            <a:endParaRPr lang="zh-CN" altLang="en-US" sz="2400" b="1" dirty="0"/>
          </a:p>
          <a:p>
            <a:r>
              <a:rPr lang="zh-CN" altLang="en-US" sz="2400" b="1" dirty="0">
                <a:solidFill>
                  <a:srgbClr val="FF0000"/>
                </a:solidFill>
              </a:rPr>
              <a:t>二</a:t>
            </a:r>
            <a:r>
              <a:rPr lang="en-US" altLang="zh-CN" sz="2400" b="1" dirty="0">
                <a:solidFill>
                  <a:srgbClr val="FF0000"/>
                </a:solidFill>
              </a:rPr>
              <a:t>. </a:t>
            </a:r>
            <a:r>
              <a:rPr lang="zh-CN" altLang="en-US" sz="2400" b="1" dirty="0">
                <a:solidFill>
                  <a:srgbClr val="FF0000"/>
                </a:solidFill>
              </a:rPr>
              <a:t>否定</a:t>
            </a:r>
            <a:endParaRPr lang="zh-CN" altLang="en-US" sz="2400" b="1" dirty="0">
              <a:solidFill>
                <a:srgbClr val="FF0000"/>
              </a:solidFill>
            </a:endParaRPr>
          </a:p>
          <a:p>
            <a:r>
              <a:rPr lang="en-US" altLang="zh-CN" sz="2400" b="1" dirty="0"/>
              <a:t>negative  </a:t>
            </a:r>
            <a:r>
              <a:rPr lang="zh-CN" altLang="en-US" sz="2400" b="1" dirty="0"/>
              <a:t>否定的</a:t>
            </a:r>
            <a:r>
              <a:rPr lang="en-US" altLang="zh-CN" sz="2400" b="1" dirty="0"/>
              <a:t>, </a:t>
            </a:r>
            <a:r>
              <a:rPr lang="zh-CN" altLang="en-US" sz="2400" b="1" dirty="0"/>
              <a:t>消极的</a:t>
            </a:r>
            <a:r>
              <a:rPr lang="en-US" altLang="zh-CN" sz="2400" b="1" dirty="0"/>
              <a:t>, </a:t>
            </a:r>
            <a:r>
              <a:rPr lang="zh-CN" altLang="en-US" sz="2400" b="1" dirty="0"/>
              <a:t>负的</a:t>
            </a:r>
            <a:r>
              <a:rPr lang="en-US" altLang="zh-CN" sz="2400" b="1" dirty="0"/>
              <a:t>, </a:t>
            </a:r>
            <a:r>
              <a:rPr lang="zh-CN" altLang="en-US" sz="2400" b="1" dirty="0"/>
              <a:t>阴性的 </a:t>
            </a:r>
            <a:endParaRPr lang="zh-CN" altLang="en-US" sz="2400" b="1" dirty="0"/>
          </a:p>
          <a:p>
            <a:r>
              <a:rPr lang="en-US" altLang="zh-CN" sz="2400" b="1" dirty="0"/>
              <a:t>disapproval  </a:t>
            </a:r>
            <a:r>
              <a:rPr lang="zh-CN" altLang="en-US" sz="2400" b="1" dirty="0"/>
              <a:t>不赞成 </a:t>
            </a:r>
            <a:endParaRPr lang="zh-CN" altLang="en-US" sz="2400" b="1" dirty="0"/>
          </a:p>
          <a:p>
            <a:r>
              <a:rPr lang="en-US" altLang="zh-CN" sz="2400" b="1" dirty="0"/>
              <a:t>objection  </a:t>
            </a:r>
            <a:r>
              <a:rPr lang="zh-CN" altLang="en-US" sz="2400" b="1" dirty="0"/>
              <a:t>异议 </a:t>
            </a:r>
            <a:endParaRPr lang="zh-CN" altLang="en-US" sz="2400" b="1" dirty="0"/>
          </a:p>
          <a:p>
            <a:r>
              <a:rPr lang="en-US" altLang="zh-CN" sz="2400" b="1" dirty="0"/>
              <a:t>opposition  </a:t>
            </a:r>
            <a:r>
              <a:rPr lang="zh-CN" altLang="en-US" sz="2400" b="1" dirty="0"/>
              <a:t>反对 </a:t>
            </a:r>
            <a:endParaRPr lang="zh-CN" altLang="en-US" sz="2400" b="1" dirty="0"/>
          </a:p>
          <a:p>
            <a:r>
              <a:rPr lang="en-US" altLang="zh-CN" sz="2400" b="1" dirty="0"/>
              <a:t>critical  </a:t>
            </a:r>
            <a:r>
              <a:rPr lang="zh-CN" altLang="en-US" sz="2400" b="1" dirty="0"/>
              <a:t>批评的 </a:t>
            </a:r>
            <a:endParaRPr lang="zh-CN" altLang="en-US" sz="2400" b="1" dirty="0"/>
          </a:p>
          <a:p>
            <a:r>
              <a:rPr lang="en-US" altLang="zh-CN" sz="2400" b="1" dirty="0"/>
              <a:t>criticism  </a:t>
            </a:r>
            <a:r>
              <a:rPr lang="zh-CN" altLang="en-US" sz="2400" b="1" dirty="0"/>
              <a:t>批评批判 </a:t>
            </a:r>
            <a:endParaRPr lang="zh-CN" altLang="en-US" sz="2400" b="1" dirty="0"/>
          </a:p>
          <a:p>
            <a:r>
              <a:rPr lang="en-US" altLang="zh-CN" sz="2400" b="1" dirty="0"/>
              <a:t>disgust  </a:t>
            </a:r>
            <a:r>
              <a:rPr lang="zh-CN" altLang="en-US" sz="2400" b="1" dirty="0"/>
              <a:t>令人厌恶</a:t>
            </a:r>
            <a:r>
              <a:rPr lang="en-US" altLang="zh-CN" sz="2400" b="1" dirty="0"/>
              <a:t>, </a:t>
            </a:r>
            <a:r>
              <a:rPr lang="zh-CN" altLang="en-US" sz="2400" b="1" dirty="0"/>
              <a:t>令人反感</a:t>
            </a:r>
            <a:r>
              <a:rPr lang="en-US" altLang="zh-CN" sz="2400" b="1" dirty="0" err="1"/>
              <a:t>vt.</a:t>
            </a:r>
            <a:r>
              <a:rPr lang="zh-CN" altLang="en-US" sz="2400" b="1" dirty="0"/>
              <a:t>使作呕 </a:t>
            </a:r>
            <a:endParaRPr lang="zh-CN" altLang="en-US" sz="2400" b="1" dirty="0"/>
          </a:p>
          <a:p>
            <a:r>
              <a:rPr lang="en-US" altLang="zh-CN" sz="2400" b="1" dirty="0"/>
              <a:t>warning  </a:t>
            </a:r>
            <a:r>
              <a:rPr lang="zh-CN" altLang="en-US" sz="2400" b="1" dirty="0"/>
              <a:t>警告的</a:t>
            </a:r>
            <a:r>
              <a:rPr lang="en-US" altLang="zh-CN" sz="2400" b="1" dirty="0"/>
              <a:t>; </a:t>
            </a:r>
            <a:r>
              <a:rPr lang="zh-CN" altLang="en-US" sz="2400" b="1" dirty="0"/>
              <a:t>告诫的</a:t>
            </a:r>
            <a:r>
              <a:rPr lang="en-US" altLang="zh-CN" sz="2400" b="1" dirty="0"/>
              <a:t>; </a:t>
            </a:r>
            <a:r>
              <a:rPr lang="zh-CN" altLang="en-US" sz="2400" b="1" dirty="0"/>
              <a:t>引以为戒的</a:t>
            </a:r>
            <a:endParaRPr lang="zh-CN" altLang="en-US" sz="2400" b="1" dirty="0"/>
          </a:p>
        </p:txBody>
      </p:sp>
      <p:sp>
        <p:nvSpPr>
          <p:cNvPr id="5" name="文本框 4"/>
          <p:cNvSpPr txBox="1"/>
          <p:nvPr/>
        </p:nvSpPr>
        <p:spPr>
          <a:xfrm>
            <a:off x="7285417" y="221530"/>
            <a:ext cx="4784663" cy="645160"/>
          </a:xfrm>
          <a:prstGeom prst="rect">
            <a:avLst/>
          </a:prstGeom>
          <a:noFill/>
        </p:spPr>
        <p:txBody>
          <a:bodyPr wrap="square">
            <a:spAutoFit/>
          </a:bodyPr>
          <a:lstStyle/>
          <a:p>
            <a:endParaRPr lang="zh-CN" altLang="en-US" b="1" dirty="0"/>
          </a:p>
          <a:p>
            <a:endParaRPr lang="zh-CN" altLang="en-US" b="1" dirty="0"/>
          </a:p>
        </p:txBody>
      </p:sp>
      <p:sp>
        <p:nvSpPr>
          <p:cNvPr id="6" name="矩形 5"/>
          <p:cNvSpPr/>
          <p:nvPr/>
        </p:nvSpPr>
        <p:spPr>
          <a:xfrm>
            <a:off x="0" y="0"/>
            <a:ext cx="3132056" cy="443060"/>
          </a:xfrm>
          <a:prstGeom prst="rect">
            <a:avLst/>
          </a:prstGeom>
          <a:noFill/>
          <a:ln w="635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zh-CN" altLang="en-US" sz="2400">
              <a:solidFill>
                <a:srgbClr val="FF0000"/>
              </a:solidFill>
            </a:endParaRPr>
          </a:p>
        </p:txBody>
      </p:sp>
      <p:sp>
        <p:nvSpPr>
          <p:cNvPr id="7" name="TextBox 2"/>
          <p:cNvSpPr txBox="1"/>
          <p:nvPr/>
        </p:nvSpPr>
        <p:spPr>
          <a:xfrm>
            <a:off x="319314" y="0"/>
            <a:ext cx="2698175" cy="523220"/>
          </a:xfrm>
          <a:prstGeom prst="rect">
            <a:avLst/>
          </a:prstGeom>
          <a:noFill/>
        </p:spPr>
        <p:txBody>
          <a:bodyPr wrap="none" rtlCol="0">
            <a:spAutoFit/>
          </a:bodyPr>
          <a:lstStyle/>
          <a:p>
            <a:r>
              <a:rPr lang="zh-CN" altLang="en-US" sz="2800" b="1" dirty="0"/>
              <a:t>高频态度类词汇</a:t>
            </a:r>
            <a:endParaRPr lang="zh-CN" altLang="en-US" sz="28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3048000" y="1905635"/>
            <a:ext cx="6096000" cy="3538220"/>
          </a:xfrm>
          <a:prstGeom prst="rect">
            <a:avLst/>
          </a:prstGeom>
          <a:noFill/>
        </p:spPr>
        <p:txBody>
          <a:bodyPr wrap="square" rtlCol="0" anchor="t">
            <a:spAutoFit/>
          </a:bodyPr>
          <a:p>
            <a:r>
              <a:rPr lang="zh-CN" altLang="en-US" sz="2800" b="1" dirty="0">
                <a:solidFill>
                  <a:srgbClr val="FF0000"/>
                </a:solidFill>
                <a:sym typeface="+mn-ea"/>
              </a:rPr>
              <a:t>三</a:t>
            </a:r>
            <a:r>
              <a:rPr lang="en-US" altLang="zh-CN" sz="2800" b="1" dirty="0">
                <a:solidFill>
                  <a:srgbClr val="FF0000"/>
                </a:solidFill>
                <a:sym typeface="+mn-ea"/>
              </a:rPr>
              <a:t>. </a:t>
            </a:r>
            <a:r>
              <a:rPr lang="zh-CN" altLang="en-US" sz="2800" b="1" dirty="0">
                <a:solidFill>
                  <a:srgbClr val="FF0000"/>
                </a:solidFill>
                <a:sym typeface="+mn-ea"/>
              </a:rPr>
              <a:t>怀疑</a:t>
            </a:r>
            <a:endParaRPr lang="zh-CN" altLang="en-US" sz="2800" b="1" dirty="0">
              <a:solidFill>
                <a:srgbClr val="FF0000"/>
              </a:solidFill>
            </a:endParaRPr>
          </a:p>
          <a:p>
            <a:r>
              <a:rPr lang="en-US" altLang="zh-CN" sz="2800" b="1" dirty="0" err="1">
                <a:sym typeface="+mn-ea"/>
              </a:rPr>
              <a:t>sceptical</a:t>
            </a:r>
            <a:r>
              <a:rPr lang="en-US" altLang="zh-CN" sz="2800" b="1" dirty="0">
                <a:sym typeface="+mn-ea"/>
              </a:rPr>
              <a:t> </a:t>
            </a:r>
            <a:r>
              <a:rPr lang="zh-CN" altLang="en-US" sz="2800" b="1" dirty="0">
                <a:sym typeface="+mn-ea"/>
              </a:rPr>
              <a:t>怀疑的</a:t>
            </a:r>
            <a:endParaRPr lang="zh-CN" altLang="en-US" sz="2800" b="1" dirty="0"/>
          </a:p>
          <a:p>
            <a:r>
              <a:rPr lang="en-US" altLang="zh-CN" sz="2800" b="1" dirty="0">
                <a:sym typeface="+mn-ea"/>
              </a:rPr>
              <a:t>suspicion  </a:t>
            </a:r>
            <a:r>
              <a:rPr lang="zh-CN" altLang="en-US" sz="2800" b="1" dirty="0">
                <a:sym typeface="+mn-ea"/>
              </a:rPr>
              <a:t>猜疑</a:t>
            </a:r>
            <a:r>
              <a:rPr lang="en-US" altLang="zh-CN" sz="2800" b="1" dirty="0">
                <a:sym typeface="+mn-ea"/>
              </a:rPr>
              <a:t>, </a:t>
            </a:r>
            <a:r>
              <a:rPr lang="zh-CN" altLang="en-US" sz="2800" b="1" dirty="0">
                <a:sym typeface="+mn-ea"/>
              </a:rPr>
              <a:t>怀疑 </a:t>
            </a:r>
            <a:endParaRPr lang="zh-CN" altLang="en-US" sz="2800" b="1" dirty="0"/>
          </a:p>
          <a:p>
            <a:r>
              <a:rPr lang="en-US" altLang="zh-CN" sz="2800" b="1" dirty="0">
                <a:sym typeface="+mn-ea"/>
              </a:rPr>
              <a:t>suspicious (</a:t>
            </a:r>
            <a:r>
              <a:rPr lang="zh-CN" altLang="en-US" sz="2800" b="1" dirty="0">
                <a:sym typeface="+mn-ea"/>
              </a:rPr>
              <a:t>～ </a:t>
            </a:r>
            <a:r>
              <a:rPr lang="en-US" altLang="zh-CN" sz="2800" b="1" dirty="0">
                <a:sym typeface="+mn-ea"/>
              </a:rPr>
              <a:t>of)  </a:t>
            </a:r>
            <a:r>
              <a:rPr lang="zh-CN" altLang="en-US" sz="2800" b="1" dirty="0">
                <a:sym typeface="+mn-ea"/>
              </a:rPr>
              <a:t>可疑的</a:t>
            </a:r>
            <a:r>
              <a:rPr lang="en-US" altLang="zh-CN" sz="2800" b="1" dirty="0">
                <a:sym typeface="+mn-ea"/>
              </a:rPr>
              <a:t>, </a:t>
            </a:r>
            <a:r>
              <a:rPr lang="zh-CN" altLang="en-US" sz="2800" b="1" dirty="0">
                <a:sym typeface="+mn-ea"/>
              </a:rPr>
              <a:t>怀疑的 </a:t>
            </a:r>
            <a:endParaRPr lang="zh-CN" altLang="en-US" sz="2800" b="1" dirty="0"/>
          </a:p>
          <a:p>
            <a:r>
              <a:rPr lang="en-US" altLang="zh-CN" sz="2800" b="1" dirty="0">
                <a:sym typeface="+mn-ea"/>
              </a:rPr>
              <a:t>doubt  </a:t>
            </a:r>
            <a:r>
              <a:rPr lang="zh-CN" altLang="en-US" sz="2800" b="1" dirty="0">
                <a:sym typeface="+mn-ea"/>
              </a:rPr>
              <a:t>怀疑，疑惑</a:t>
            </a:r>
            <a:endParaRPr lang="zh-CN" altLang="en-US" sz="2800" b="1" dirty="0"/>
          </a:p>
          <a:p>
            <a:r>
              <a:rPr lang="en-US" altLang="zh-CN" sz="2800" b="1" dirty="0">
                <a:sym typeface="+mn-ea"/>
              </a:rPr>
              <a:t>doubtful  </a:t>
            </a:r>
            <a:r>
              <a:rPr lang="zh-CN" altLang="en-US" sz="2800" b="1" dirty="0">
                <a:sym typeface="+mn-ea"/>
              </a:rPr>
              <a:t>可疑的</a:t>
            </a:r>
            <a:r>
              <a:rPr lang="en-US" altLang="zh-CN" sz="2800" b="1" dirty="0">
                <a:sym typeface="+mn-ea"/>
              </a:rPr>
              <a:t>, </a:t>
            </a:r>
            <a:r>
              <a:rPr lang="zh-CN" altLang="en-US" sz="2800" b="1" dirty="0">
                <a:sym typeface="+mn-ea"/>
              </a:rPr>
              <a:t>不确的</a:t>
            </a:r>
            <a:r>
              <a:rPr lang="en-US" altLang="zh-CN" sz="2800" b="1" dirty="0">
                <a:sym typeface="+mn-ea"/>
              </a:rPr>
              <a:t>, </a:t>
            </a:r>
            <a:r>
              <a:rPr lang="zh-CN" altLang="en-US" sz="2800" b="1" dirty="0">
                <a:sym typeface="+mn-ea"/>
              </a:rPr>
              <a:t>疑心的 </a:t>
            </a:r>
            <a:endParaRPr lang="zh-CN" altLang="en-US" sz="2800" b="1" dirty="0"/>
          </a:p>
          <a:p>
            <a:r>
              <a:rPr lang="en-US" altLang="zh-CN" sz="2800" b="1" dirty="0">
                <a:sym typeface="+mn-ea"/>
              </a:rPr>
              <a:t>question  </a:t>
            </a:r>
            <a:r>
              <a:rPr lang="zh-CN" altLang="en-US" sz="2800" b="1" dirty="0">
                <a:sym typeface="+mn-ea"/>
              </a:rPr>
              <a:t>疑问，怀疑</a:t>
            </a:r>
            <a:endParaRPr lang="zh-CN" altLang="en-US" sz="2800" b="1" dirty="0"/>
          </a:p>
          <a:p>
            <a:r>
              <a:rPr lang="en-US" altLang="zh-CN" sz="2800" b="1" dirty="0">
                <a:sym typeface="+mn-ea"/>
              </a:rPr>
              <a:t>puzzling  </a:t>
            </a:r>
            <a:r>
              <a:rPr lang="zh-CN" altLang="en-US" sz="2800" b="1" dirty="0">
                <a:sym typeface="+mn-ea"/>
              </a:rPr>
              <a:t>使迷惑的</a:t>
            </a:r>
            <a:r>
              <a:rPr lang="en-US" altLang="zh-CN" sz="2800" b="1" dirty="0">
                <a:sym typeface="+mn-ea"/>
              </a:rPr>
              <a:t>, </a:t>
            </a:r>
            <a:r>
              <a:rPr lang="zh-CN" altLang="en-US" sz="2800" b="1" dirty="0">
                <a:sym typeface="+mn-ea"/>
              </a:rPr>
              <a:t>使莫明其妙的</a:t>
            </a:r>
            <a:endParaRPr lang="zh-CN" altLang="en-US" sz="2800" b="1" dirty="0">
              <a:sym typeface="+mn-ea"/>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3048000" y="335915"/>
            <a:ext cx="6096000" cy="6369685"/>
          </a:xfrm>
          <a:prstGeom prst="rect">
            <a:avLst/>
          </a:prstGeom>
          <a:noFill/>
        </p:spPr>
        <p:txBody>
          <a:bodyPr wrap="square" rtlCol="0" anchor="t">
            <a:spAutoFit/>
          </a:bodyPr>
          <a:p>
            <a:r>
              <a:rPr lang="zh-CN" altLang="en-US" sz="2400" b="1" dirty="0">
                <a:solidFill>
                  <a:srgbClr val="FF0000"/>
                </a:solidFill>
                <a:sym typeface="+mn-ea"/>
              </a:rPr>
              <a:t>四</a:t>
            </a:r>
            <a:r>
              <a:rPr lang="en-US" altLang="zh-CN" sz="2400" b="1" dirty="0">
                <a:solidFill>
                  <a:srgbClr val="FF0000"/>
                </a:solidFill>
                <a:sym typeface="+mn-ea"/>
              </a:rPr>
              <a:t>. </a:t>
            </a:r>
            <a:r>
              <a:rPr lang="zh-CN" altLang="en-US" sz="2400" b="1" dirty="0">
                <a:solidFill>
                  <a:srgbClr val="FF0000"/>
                </a:solidFill>
                <a:sym typeface="+mn-ea"/>
              </a:rPr>
              <a:t>客观</a:t>
            </a:r>
            <a:endParaRPr lang="zh-CN" altLang="en-US" sz="2400" b="1" dirty="0">
              <a:solidFill>
                <a:srgbClr val="FF0000"/>
              </a:solidFill>
            </a:endParaRPr>
          </a:p>
          <a:p>
            <a:r>
              <a:rPr lang="en-US" altLang="zh-CN" sz="2400" b="1" dirty="0">
                <a:sym typeface="+mn-ea"/>
              </a:rPr>
              <a:t>objective  </a:t>
            </a:r>
            <a:r>
              <a:rPr lang="zh-CN" altLang="en-US" sz="2400" b="1" dirty="0">
                <a:sym typeface="+mn-ea"/>
              </a:rPr>
              <a:t>客观的 </a:t>
            </a:r>
            <a:endParaRPr lang="zh-CN" altLang="en-US" sz="2400" b="1" dirty="0"/>
          </a:p>
          <a:p>
            <a:r>
              <a:rPr lang="en-US" altLang="zh-CN" sz="2400" b="1" dirty="0">
                <a:sym typeface="+mn-ea"/>
              </a:rPr>
              <a:t>neutral  </a:t>
            </a:r>
            <a:r>
              <a:rPr lang="zh-CN" altLang="en-US" sz="2400" b="1" dirty="0">
                <a:sym typeface="+mn-ea"/>
              </a:rPr>
              <a:t>中立的 </a:t>
            </a:r>
            <a:endParaRPr lang="zh-CN" altLang="en-US" sz="2400" b="1" dirty="0"/>
          </a:p>
          <a:p>
            <a:r>
              <a:rPr lang="en-US" altLang="zh-CN" sz="2400" b="1" dirty="0">
                <a:sym typeface="+mn-ea"/>
              </a:rPr>
              <a:t>unprejudiced  </a:t>
            </a:r>
            <a:r>
              <a:rPr lang="zh-CN" altLang="en-US" sz="2400" b="1" dirty="0">
                <a:sym typeface="+mn-ea"/>
              </a:rPr>
              <a:t>没有偏见的 </a:t>
            </a:r>
            <a:endParaRPr lang="zh-CN" altLang="en-US" sz="2400" b="1" dirty="0"/>
          </a:p>
          <a:p>
            <a:r>
              <a:rPr lang="en-US" altLang="zh-CN" sz="2400" b="1" dirty="0">
                <a:sym typeface="+mn-ea"/>
              </a:rPr>
              <a:t>unbiased  </a:t>
            </a:r>
            <a:r>
              <a:rPr lang="zh-CN" altLang="en-US" sz="2400" b="1" dirty="0">
                <a:sym typeface="+mn-ea"/>
              </a:rPr>
              <a:t>没有偏见的 </a:t>
            </a:r>
            <a:endParaRPr lang="zh-CN" altLang="en-US" sz="2400" b="1" dirty="0"/>
          </a:p>
          <a:p>
            <a:r>
              <a:rPr lang="en-US" altLang="zh-CN" sz="2400" b="1" dirty="0">
                <a:sym typeface="+mn-ea"/>
              </a:rPr>
              <a:t>detached  </a:t>
            </a:r>
            <a:r>
              <a:rPr lang="zh-CN" altLang="en-US" sz="2400" b="1" dirty="0">
                <a:sym typeface="+mn-ea"/>
              </a:rPr>
              <a:t>不含个人偏见的</a:t>
            </a:r>
            <a:endParaRPr lang="zh-CN" altLang="en-US" sz="2400" b="1" dirty="0"/>
          </a:p>
          <a:p>
            <a:endParaRPr lang="zh-CN" altLang="en-US" sz="2400" b="1" dirty="0"/>
          </a:p>
          <a:p>
            <a:r>
              <a:rPr lang="zh-CN" altLang="en-US" sz="2400" b="1" dirty="0">
                <a:solidFill>
                  <a:srgbClr val="FF0000"/>
                </a:solidFill>
                <a:sym typeface="+mn-ea"/>
              </a:rPr>
              <a:t>五</a:t>
            </a:r>
            <a:r>
              <a:rPr lang="en-US" altLang="zh-CN" sz="2400" b="1" dirty="0">
                <a:solidFill>
                  <a:srgbClr val="FF0000"/>
                </a:solidFill>
                <a:sym typeface="+mn-ea"/>
              </a:rPr>
              <a:t>. </a:t>
            </a:r>
            <a:r>
              <a:rPr lang="zh-CN" altLang="en-US" sz="2400" b="1" dirty="0">
                <a:solidFill>
                  <a:srgbClr val="FF0000"/>
                </a:solidFill>
                <a:sym typeface="+mn-ea"/>
              </a:rPr>
              <a:t>主观</a:t>
            </a:r>
            <a:endParaRPr lang="zh-CN" altLang="en-US" sz="2400" b="1" dirty="0">
              <a:solidFill>
                <a:srgbClr val="FF0000"/>
              </a:solidFill>
            </a:endParaRPr>
          </a:p>
          <a:p>
            <a:r>
              <a:rPr lang="en-US" altLang="zh-CN" sz="2400" b="1" dirty="0">
                <a:sym typeface="+mn-ea"/>
              </a:rPr>
              <a:t>subjective  </a:t>
            </a:r>
            <a:r>
              <a:rPr lang="zh-CN" altLang="en-US" sz="2400" b="1" dirty="0">
                <a:sym typeface="+mn-ea"/>
              </a:rPr>
              <a:t>主观的</a:t>
            </a:r>
            <a:r>
              <a:rPr lang="en-US" altLang="zh-CN" sz="2400" b="1" dirty="0">
                <a:sym typeface="+mn-ea"/>
              </a:rPr>
              <a:t>, </a:t>
            </a:r>
            <a:r>
              <a:rPr lang="zh-CN" altLang="en-US" sz="2400" b="1" dirty="0">
                <a:sym typeface="+mn-ea"/>
              </a:rPr>
              <a:t>个人的 </a:t>
            </a:r>
            <a:endParaRPr lang="zh-CN" altLang="en-US" sz="2400" b="1" dirty="0"/>
          </a:p>
          <a:p>
            <a:r>
              <a:rPr lang="en-US" altLang="zh-CN" sz="2400" b="1" dirty="0">
                <a:sym typeface="+mn-ea"/>
              </a:rPr>
              <a:t>indifference  </a:t>
            </a:r>
            <a:r>
              <a:rPr lang="zh-CN" altLang="en-US" sz="2400" b="1" dirty="0">
                <a:sym typeface="+mn-ea"/>
              </a:rPr>
              <a:t>不关心 </a:t>
            </a:r>
            <a:endParaRPr lang="zh-CN" altLang="en-US" sz="2400" b="1" dirty="0"/>
          </a:p>
          <a:p>
            <a:r>
              <a:rPr lang="en-US" altLang="zh-CN" sz="2400" b="1" dirty="0">
                <a:sym typeface="+mn-ea"/>
              </a:rPr>
              <a:t>tolerance  </a:t>
            </a:r>
            <a:r>
              <a:rPr lang="zh-CN" altLang="en-US" sz="2400" b="1" dirty="0">
                <a:sym typeface="+mn-ea"/>
              </a:rPr>
              <a:t>宽容，容忍，忍受 </a:t>
            </a:r>
            <a:endParaRPr lang="zh-CN" altLang="en-US" sz="2400" b="1" dirty="0"/>
          </a:p>
          <a:p>
            <a:r>
              <a:rPr lang="en-US" altLang="zh-CN" sz="2400" b="1" dirty="0">
                <a:sym typeface="+mn-ea"/>
              </a:rPr>
              <a:t>pessimism  </a:t>
            </a:r>
            <a:r>
              <a:rPr lang="zh-CN" altLang="en-US" sz="2400" b="1" dirty="0">
                <a:sym typeface="+mn-ea"/>
              </a:rPr>
              <a:t>悲观</a:t>
            </a:r>
            <a:r>
              <a:rPr lang="en-US" altLang="zh-CN" sz="2400" b="1" dirty="0">
                <a:sym typeface="+mn-ea"/>
              </a:rPr>
              <a:t>, </a:t>
            </a:r>
            <a:r>
              <a:rPr lang="zh-CN" altLang="en-US" sz="2400" b="1" dirty="0">
                <a:sym typeface="+mn-ea"/>
              </a:rPr>
              <a:t>悲观主义 </a:t>
            </a:r>
            <a:endParaRPr lang="zh-CN" altLang="en-US" sz="2400" b="1" dirty="0"/>
          </a:p>
          <a:p>
            <a:r>
              <a:rPr lang="en-US" altLang="zh-CN" sz="2400" b="1" dirty="0">
                <a:sym typeface="+mn-ea"/>
              </a:rPr>
              <a:t>gloomy  </a:t>
            </a:r>
            <a:r>
              <a:rPr lang="zh-CN" altLang="en-US" sz="2400" b="1" dirty="0">
                <a:sym typeface="+mn-ea"/>
              </a:rPr>
              <a:t>黑暗的</a:t>
            </a:r>
            <a:r>
              <a:rPr lang="en-US" altLang="zh-CN" sz="2400" b="1" dirty="0">
                <a:sym typeface="+mn-ea"/>
              </a:rPr>
              <a:t>, </a:t>
            </a:r>
            <a:r>
              <a:rPr lang="zh-CN" altLang="en-US" sz="2400" b="1" dirty="0">
                <a:sym typeface="+mn-ea"/>
              </a:rPr>
              <a:t>阴沉的</a:t>
            </a:r>
            <a:r>
              <a:rPr lang="en-US" altLang="zh-CN" sz="2400" b="1" dirty="0">
                <a:sym typeface="+mn-ea"/>
              </a:rPr>
              <a:t>, </a:t>
            </a:r>
            <a:r>
              <a:rPr lang="zh-CN" altLang="en-US" sz="2400" b="1" dirty="0">
                <a:sym typeface="+mn-ea"/>
              </a:rPr>
              <a:t>令人沮丧的</a:t>
            </a:r>
            <a:r>
              <a:rPr lang="en-US" altLang="zh-CN" sz="2400" b="1" dirty="0">
                <a:sym typeface="+mn-ea"/>
              </a:rPr>
              <a:t>, </a:t>
            </a:r>
            <a:r>
              <a:rPr lang="zh-CN" altLang="en-US" sz="2400" b="1" dirty="0">
                <a:sym typeface="+mn-ea"/>
              </a:rPr>
              <a:t>阴郁的 </a:t>
            </a:r>
            <a:endParaRPr lang="zh-CN" altLang="en-US" sz="2400" b="1" dirty="0"/>
          </a:p>
          <a:p>
            <a:r>
              <a:rPr lang="en-US" altLang="zh-CN" sz="2400" b="1" dirty="0">
                <a:sym typeface="+mn-ea"/>
              </a:rPr>
              <a:t>optimistic  </a:t>
            </a:r>
            <a:r>
              <a:rPr lang="zh-CN" altLang="en-US" sz="2400" b="1" dirty="0">
                <a:sym typeface="+mn-ea"/>
              </a:rPr>
              <a:t>乐观的 </a:t>
            </a:r>
            <a:endParaRPr lang="zh-CN" altLang="en-US" sz="2400" b="1" dirty="0"/>
          </a:p>
          <a:p>
            <a:r>
              <a:rPr lang="en-US" altLang="zh-CN" sz="2400" b="1" dirty="0">
                <a:sym typeface="+mn-ea"/>
              </a:rPr>
              <a:t>reserved  </a:t>
            </a:r>
            <a:r>
              <a:rPr lang="zh-CN" altLang="en-US" sz="2400" b="1" dirty="0">
                <a:sym typeface="+mn-ea"/>
              </a:rPr>
              <a:t>保留的</a:t>
            </a:r>
            <a:r>
              <a:rPr lang="en-US" altLang="zh-CN" sz="2400" b="1" dirty="0">
                <a:sym typeface="+mn-ea"/>
              </a:rPr>
              <a:t>, </a:t>
            </a:r>
            <a:r>
              <a:rPr lang="zh-CN" altLang="en-US" sz="2400" b="1" dirty="0">
                <a:sym typeface="+mn-ea"/>
              </a:rPr>
              <a:t>包租的 </a:t>
            </a:r>
            <a:endParaRPr lang="zh-CN" altLang="en-US" sz="2400" b="1" dirty="0"/>
          </a:p>
          <a:p>
            <a:endParaRPr lang="zh-CN" altLang="en-US" sz="2400" b="1" dirty="0"/>
          </a:p>
          <a:p>
            <a:endParaRPr lang="zh-CN" altLang="en-US" sz="2400" b="1" dirty="0">
              <a:sym typeface="+mn-ea"/>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3048000" y="1991360"/>
            <a:ext cx="6096000" cy="2676525"/>
          </a:xfrm>
          <a:prstGeom prst="rect">
            <a:avLst/>
          </a:prstGeom>
          <a:noFill/>
        </p:spPr>
        <p:txBody>
          <a:bodyPr wrap="square" rtlCol="0" anchor="t">
            <a:spAutoFit/>
          </a:bodyPr>
          <a:p>
            <a:r>
              <a:rPr lang="en-US" altLang="zh-CN" b="1" dirty="0">
                <a:solidFill>
                  <a:srgbClr val="FF0000"/>
                </a:solidFill>
                <a:sym typeface="+mn-ea"/>
              </a:rPr>
              <a:t>. </a:t>
            </a:r>
            <a:r>
              <a:rPr lang="zh-CN" altLang="en-US" sz="2800" b="1" dirty="0">
                <a:solidFill>
                  <a:srgbClr val="FF0000"/>
                </a:solidFill>
                <a:sym typeface="+mn-ea"/>
              </a:rPr>
              <a:t>中立</a:t>
            </a:r>
            <a:r>
              <a:rPr lang="en-US" altLang="zh-CN" sz="2800" b="1" dirty="0">
                <a:solidFill>
                  <a:srgbClr val="FF0000"/>
                </a:solidFill>
                <a:sym typeface="+mn-ea"/>
              </a:rPr>
              <a:t>/</a:t>
            </a:r>
            <a:r>
              <a:rPr lang="zh-CN" altLang="en-US" sz="2800" b="1" dirty="0">
                <a:solidFill>
                  <a:srgbClr val="FF0000"/>
                </a:solidFill>
                <a:sym typeface="+mn-ea"/>
              </a:rPr>
              <a:t>折中</a:t>
            </a:r>
            <a:endParaRPr lang="zh-CN" altLang="en-US" sz="2800" b="1" dirty="0">
              <a:solidFill>
                <a:srgbClr val="FF0000"/>
              </a:solidFill>
            </a:endParaRPr>
          </a:p>
          <a:p>
            <a:r>
              <a:rPr lang="en-US" altLang="zh-CN" sz="2800" b="1" dirty="0">
                <a:sym typeface="+mn-ea"/>
              </a:rPr>
              <a:t>impartial  </a:t>
            </a:r>
            <a:r>
              <a:rPr lang="zh-CN" altLang="en-US" sz="2800" b="1" dirty="0">
                <a:sym typeface="+mn-ea"/>
              </a:rPr>
              <a:t>公平的</a:t>
            </a:r>
            <a:r>
              <a:rPr lang="en-US" altLang="zh-CN" sz="2800" b="1" dirty="0">
                <a:sym typeface="+mn-ea"/>
              </a:rPr>
              <a:t>, </a:t>
            </a:r>
            <a:r>
              <a:rPr lang="zh-CN" altLang="en-US" sz="2800" b="1" dirty="0">
                <a:sym typeface="+mn-ea"/>
              </a:rPr>
              <a:t>不偏不倚的 </a:t>
            </a:r>
            <a:endParaRPr lang="zh-CN" altLang="en-US" sz="2800" b="1" dirty="0"/>
          </a:p>
          <a:p>
            <a:r>
              <a:rPr lang="en-US" altLang="zh-CN" sz="2800" b="1" dirty="0">
                <a:sym typeface="+mn-ea"/>
              </a:rPr>
              <a:t>neutral  </a:t>
            </a:r>
            <a:r>
              <a:rPr lang="zh-CN" altLang="en-US" sz="2800" b="1" dirty="0">
                <a:sym typeface="+mn-ea"/>
              </a:rPr>
              <a:t>中立的 </a:t>
            </a:r>
            <a:endParaRPr lang="zh-CN" altLang="en-US" sz="2800" b="1" dirty="0"/>
          </a:p>
          <a:p>
            <a:r>
              <a:rPr lang="en-US" altLang="zh-CN" sz="2800" b="1" dirty="0">
                <a:sym typeface="+mn-ea"/>
              </a:rPr>
              <a:t>impersonal  </a:t>
            </a:r>
            <a:r>
              <a:rPr lang="zh-CN" altLang="en-US" sz="2800" b="1" dirty="0">
                <a:sym typeface="+mn-ea"/>
              </a:rPr>
              <a:t>非个人的 </a:t>
            </a:r>
            <a:endParaRPr lang="zh-CN" altLang="en-US" sz="2800" b="1" dirty="0"/>
          </a:p>
          <a:p>
            <a:r>
              <a:rPr lang="en-US" altLang="zh-CN" sz="2800" b="1" dirty="0">
                <a:sym typeface="+mn-ea"/>
              </a:rPr>
              <a:t>factual  </a:t>
            </a:r>
            <a:r>
              <a:rPr lang="zh-CN" altLang="en-US" sz="2800" b="1" dirty="0">
                <a:sym typeface="+mn-ea"/>
              </a:rPr>
              <a:t>事实的</a:t>
            </a:r>
            <a:r>
              <a:rPr lang="en-US" altLang="zh-CN" sz="2800" b="1" dirty="0">
                <a:sym typeface="+mn-ea"/>
              </a:rPr>
              <a:t>, </a:t>
            </a:r>
            <a:r>
              <a:rPr lang="zh-CN" altLang="en-US" sz="2800" b="1" dirty="0">
                <a:sym typeface="+mn-ea"/>
              </a:rPr>
              <a:t>实际的</a:t>
            </a:r>
            <a:r>
              <a:rPr lang="en-US" altLang="zh-CN" sz="2800" b="1" dirty="0">
                <a:sym typeface="+mn-ea"/>
              </a:rPr>
              <a:t>,</a:t>
            </a:r>
            <a:r>
              <a:rPr lang="zh-CN" altLang="en-US" sz="2800" b="1" dirty="0">
                <a:sym typeface="+mn-ea"/>
              </a:rPr>
              <a:t>根据事实的 </a:t>
            </a:r>
            <a:endParaRPr lang="zh-CN" altLang="en-US" sz="2800" b="1" dirty="0"/>
          </a:p>
          <a:p>
            <a:r>
              <a:rPr lang="en-US" altLang="zh-CN" sz="2800" b="1" dirty="0">
                <a:sym typeface="+mn-ea"/>
              </a:rPr>
              <a:t>detached  </a:t>
            </a:r>
            <a:r>
              <a:rPr lang="zh-CN" altLang="en-US" sz="2800" b="1" dirty="0">
                <a:sym typeface="+mn-ea"/>
              </a:rPr>
              <a:t>不含个人偏见的</a:t>
            </a:r>
            <a:endParaRPr lang="zh-CN" altLang="en-US" sz="2800" b="1" dirty="0">
              <a:sym typeface="+mn-ea"/>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2235201" cy="478972"/>
          </a:xfrm>
          <a:prstGeom prst="rect">
            <a:avLst/>
          </a:prstGeom>
          <a:noFill/>
          <a:ln w="635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zh-CN" altLang="en-US" sz="2400">
              <a:solidFill>
                <a:srgbClr val="FF0000"/>
              </a:solidFill>
            </a:endParaRPr>
          </a:p>
        </p:txBody>
      </p:sp>
      <p:sp>
        <p:nvSpPr>
          <p:cNvPr id="3" name="TextBox 2"/>
          <p:cNvSpPr txBox="1"/>
          <p:nvPr/>
        </p:nvSpPr>
        <p:spPr>
          <a:xfrm>
            <a:off x="319314" y="0"/>
            <a:ext cx="1620957" cy="523220"/>
          </a:xfrm>
          <a:prstGeom prst="rect">
            <a:avLst/>
          </a:prstGeom>
          <a:noFill/>
        </p:spPr>
        <p:txBody>
          <a:bodyPr wrap="none" rtlCol="0">
            <a:spAutoFit/>
          </a:bodyPr>
          <a:lstStyle/>
          <a:p>
            <a:r>
              <a:rPr lang="zh-CN" altLang="en-US" sz="2800" b="1" dirty="0"/>
              <a:t>重要词汇</a:t>
            </a:r>
            <a:endParaRPr lang="zh-CN" altLang="en-US" sz="2800" b="1" dirty="0"/>
          </a:p>
        </p:txBody>
      </p:sp>
      <p:sp>
        <p:nvSpPr>
          <p:cNvPr id="4" name="矩形 3"/>
          <p:cNvSpPr/>
          <p:nvPr/>
        </p:nvSpPr>
        <p:spPr>
          <a:xfrm>
            <a:off x="3073940" y="588220"/>
            <a:ext cx="3647152" cy="5016758"/>
          </a:xfrm>
          <a:prstGeom prst="rect">
            <a:avLst/>
          </a:prstGeom>
        </p:spPr>
        <p:txBody>
          <a:bodyPr wrap="none">
            <a:spAutoFit/>
          </a:bodyPr>
          <a:lstStyle/>
          <a:p>
            <a:pPr algn="l"/>
            <a:r>
              <a:rPr lang="en-US" altLang="zh-CN" sz="3200" b="1" dirty="0">
                <a:solidFill>
                  <a:srgbClr val="002060"/>
                </a:solidFill>
                <a:latin typeface="Times New Roman" panose="02020603050405020304" pitchFamily="18" charset="0"/>
                <a:cs typeface="Times New Roman" panose="02020603050405020304" pitchFamily="18" charset="0"/>
              </a:rPr>
              <a:t>conservation </a:t>
            </a:r>
            <a:endParaRPr lang="en-US" altLang="zh-CN" sz="3200" b="1" dirty="0">
              <a:solidFill>
                <a:srgbClr val="002060"/>
              </a:solidFill>
              <a:latin typeface="Times New Roman" panose="02020603050405020304" pitchFamily="18" charset="0"/>
              <a:cs typeface="Times New Roman" panose="02020603050405020304" pitchFamily="18" charset="0"/>
            </a:endParaRPr>
          </a:p>
          <a:p>
            <a:pPr algn="l"/>
            <a:r>
              <a:rPr lang="en-US" altLang="zh-CN" sz="3200" b="1" dirty="0">
                <a:solidFill>
                  <a:srgbClr val="002060"/>
                </a:solidFill>
                <a:latin typeface="Times New Roman" panose="02020603050405020304" pitchFamily="18" charset="0"/>
                <a:cs typeface="Times New Roman" panose="02020603050405020304" pitchFamily="18" charset="0"/>
              </a:rPr>
              <a:t>status  </a:t>
            </a:r>
            <a:endParaRPr lang="en-US" altLang="zh-CN" sz="3200" b="1" dirty="0">
              <a:solidFill>
                <a:srgbClr val="002060"/>
              </a:solidFill>
              <a:latin typeface="Times New Roman" panose="02020603050405020304" pitchFamily="18" charset="0"/>
              <a:cs typeface="Times New Roman" panose="02020603050405020304" pitchFamily="18" charset="0"/>
            </a:endParaRPr>
          </a:p>
          <a:p>
            <a:pPr algn="l"/>
            <a:r>
              <a:rPr lang="en-US" altLang="zh-CN" sz="3200" b="1" dirty="0">
                <a:solidFill>
                  <a:srgbClr val="002060"/>
                </a:solidFill>
                <a:latin typeface="Times New Roman" panose="02020603050405020304" pitchFamily="18" charset="0"/>
                <a:cs typeface="Times New Roman" panose="02020603050405020304" pitchFamily="18" charset="0"/>
              </a:rPr>
              <a:t>vulnerable</a:t>
            </a:r>
            <a:endParaRPr lang="en-US" altLang="zh-CN" sz="3200" b="1" dirty="0">
              <a:solidFill>
                <a:srgbClr val="002060"/>
              </a:solidFill>
              <a:latin typeface="Times New Roman" panose="02020603050405020304" pitchFamily="18" charset="0"/>
              <a:cs typeface="Times New Roman" panose="02020603050405020304" pitchFamily="18" charset="0"/>
            </a:endParaRPr>
          </a:p>
          <a:p>
            <a:pPr algn="l"/>
            <a:r>
              <a:rPr lang="en-US" altLang="zh-CN" sz="3200" b="1" dirty="0">
                <a:solidFill>
                  <a:srgbClr val="002060"/>
                </a:solidFill>
                <a:latin typeface="Times New Roman" panose="02020603050405020304" pitchFamily="18" charset="0"/>
                <a:cs typeface="Times New Roman" panose="02020603050405020304" pitchFamily="18" charset="0"/>
              </a:rPr>
              <a:t>sustainably</a:t>
            </a:r>
            <a:endParaRPr lang="en-US" altLang="zh-CN" sz="3200" b="1" dirty="0">
              <a:solidFill>
                <a:srgbClr val="002060"/>
              </a:solidFill>
              <a:latin typeface="Times New Roman" panose="02020603050405020304" pitchFamily="18" charset="0"/>
              <a:cs typeface="Times New Roman" panose="02020603050405020304" pitchFamily="18" charset="0"/>
            </a:endParaRPr>
          </a:p>
          <a:p>
            <a:pPr algn="l"/>
            <a:r>
              <a:rPr lang="en-US" altLang="zh-CN" sz="3200" b="1" dirty="0">
                <a:solidFill>
                  <a:srgbClr val="002060"/>
                </a:solidFill>
                <a:latin typeface="Times New Roman" panose="02020603050405020304" pitchFamily="18" charset="0"/>
                <a:cs typeface="Times New Roman" panose="02020603050405020304" pitchFamily="18" charset="0"/>
              </a:rPr>
              <a:t>monitor</a:t>
            </a:r>
            <a:endParaRPr lang="en-US" altLang="zh-CN" sz="3200" b="1" dirty="0">
              <a:solidFill>
                <a:srgbClr val="002060"/>
              </a:solidFill>
              <a:latin typeface="Times New Roman" panose="02020603050405020304" pitchFamily="18" charset="0"/>
              <a:cs typeface="Times New Roman" panose="02020603050405020304" pitchFamily="18" charset="0"/>
            </a:endParaRPr>
          </a:p>
          <a:p>
            <a:pPr algn="l"/>
            <a:r>
              <a:rPr lang="en-US" altLang="zh-CN" sz="3200" b="1" dirty="0">
                <a:solidFill>
                  <a:srgbClr val="002060"/>
                </a:solidFill>
                <a:latin typeface="Times New Roman" panose="02020603050405020304" pitchFamily="18" charset="0"/>
                <a:cs typeface="Times New Roman" panose="02020603050405020304" pitchFamily="18" charset="0"/>
              </a:rPr>
              <a:t>primary</a:t>
            </a:r>
            <a:endParaRPr lang="en-US" altLang="zh-CN" sz="3200" b="1" dirty="0">
              <a:solidFill>
                <a:srgbClr val="002060"/>
              </a:solidFill>
              <a:latin typeface="Times New Roman" panose="02020603050405020304" pitchFamily="18" charset="0"/>
              <a:cs typeface="Times New Roman" panose="02020603050405020304" pitchFamily="18" charset="0"/>
            </a:endParaRPr>
          </a:p>
          <a:p>
            <a:pPr algn="l"/>
            <a:r>
              <a:rPr lang="en-US" altLang="zh-CN" sz="3200" b="1" dirty="0">
                <a:solidFill>
                  <a:srgbClr val="002060"/>
                </a:solidFill>
                <a:latin typeface="Times New Roman" panose="02020603050405020304" pitchFamily="18" charset="0"/>
                <a:cs typeface="Times New Roman" panose="02020603050405020304" pitchFamily="18" charset="0"/>
              </a:rPr>
              <a:t>categorization</a:t>
            </a:r>
            <a:endParaRPr lang="en-US" altLang="zh-CN" sz="3200" b="1" dirty="0">
              <a:solidFill>
                <a:srgbClr val="002060"/>
              </a:solidFill>
              <a:latin typeface="Times New Roman" panose="02020603050405020304" pitchFamily="18" charset="0"/>
              <a:cs typeface="Times New Roman" panose="02020603050405020304" pitchFamily="18" charset="0"/>
            </a:endParaRPr>
          </a:p>
          <a:p>
            <a:pPr algn="l"/>
            <a:r>
              <a:rPr lang="en-US" altLang="zh-CN" sz="3200" b="1" dirty="0">
                <a:solidFill>
                  <a:srgbClr val="002060"/>
                </a:solidFill>
                <a:latin typeface="Times New Roman" panose="02020603050405020304" pitchFamily="18" charset="0"/>
                <a:cs typeface="Times New Roman" panose="02020603050405020304" pitchFamily="18" charset="0"/>
              </a:rPr>
              <a:t>approach</a:t>
            </a:r>
            <a:endParaRPr lang="en-US" altLang="zh-CN" sz="3200" b="1" dirty="0">
              <a:solidFill>
                <a:srgbClr val="002060"/>
              </a:solidFill>
              <a:latin typeface="Times New Roman" panose="02020603050405020304" pitchFamily="18" charset="0"/>
              <a:cs typeface="Times New Roman" panose="02020603050405020304" pitchFamily="18" charset="0"/>
            </a:endParaRPr>
          </a:p>
          <a:p>
            <a:pPr algn="l"/>
            <a:r>
              <a:rPr lang="en-US" altLang="zh-CN" sz="3200" b="1" dirty="0">
                <a:solidFill>
                  <a:srgbClr val="002060"/>
                </a:solidFill>
                <a:latin typeface="Times New Roman" panose="02020603050405020304" pitchFamily="18" charset="0"/>
                <a:cs typeface="Times New Roman" panose="02020603050405020304" pitchFamily="18" charset="0"/>
              </a:rPr>
              <a:t>care for </a:t>
            </a:r>
            <a:endParaRPr lang="en-US" altLang="zh-CN" sz="3200" b="1" dirty="0">
              <a:solidFill>
                <a:srgbClr val="002060"/>
              </a:solidFill>
              <a:latin typeface="Times New Roman" panose="02020603050405020304" pitchFamily="18" charset="0"/>
              <a:cs typeface="Times New Roman" panose="02020603050405020304" pitchFamily="18" charset="0"/>
            </a:endParaRPr>
          </a:p>
          <a:p>
            <a:pPr algn="l"/>
            <a:r>
              <a:rPr lang="en-US" altLang="zh-CN" sz="3200" b="1" dirty="0">
                <a:solidFill>
                  <a:srgbClr val="002060"/>
                </a:solidFill>
                <a:latin typeface="Times New Roman" panose="02020603050405020304" pitchFamily="18" charset="0"/>
                <a:cs typeface="Times New Roman" panose="02020603050405020304" pitchFamily="18" charset="0"/>
              </a:rPr>
              <a:t>taking advantage of</a:t>
            </a:r>
            <a:endParaRPr lang="en-US" altLang="zh-CN" sz="3200" b="1" dirty="0">
              <a:solidFill>
                <a:srgbClr val="002060"/>
              </a:solidFill>
              <a:latin typeface="Times New Roman" panose="02020603050405020304" pitchFamily="18" charset="0"/>
              <a:cs typeface="Times New Roman" panose="02020603050405020304" pitchFamily="18" charset="0"/>
            </a:endParaRPr>
          </a:p>
        </p:txBody>
      </p:sp>
      <p:sp>
        <p:nvSpPr>
          <p:cNvPr id="8" name="矩形 7"/>
          <p:cNvSpPr/>
          <p:nvPr/>
        </p:nvSpPr>
        <p:spPr>
          <a:xfrm>
            <a:off x="7778886" y="523220"/>
            <a:ext cx="4175951" cy="5016758"/>
          </a:xfrm>
          <a:prstGeom prst="rect">
            <a:avLst/>
          </a:prstGeom>
        </p:spPr>
        <p:txBody>
          <a:bodyPr wrap="none">
            <a:spAutoFit/>
          </a:bodyPr>
          <a:lstStyle/>
          <a:p>
            <a:pPr algn="l"/>
            <a:r>
              <a:rPr lang="en-US" altLang="zh-CN" sz="3200" b="1" dirty="0">
                <a:solidFill>
                  <a:srgbClr val="FF0000"/>
                </a:solidFill>
                <a:latin typeface="Times New Roman" panose="02020603050405020304" pitchFamily="18" charset="0"/>
                <a:cs typeface="Times New Roman" panose="02020603050405020304" pitchFamily="18" charset="0"/>
              </a:rPr>
              <a:t>n.</a:t>
            </a:r>
            <a:r>
              <a:rPr lang="zh-CN" altLang="en-US" sz="3200" b="1" dirty="0">
                <a:solidFill>
                  <a:srgbClr val="FF0000"/>
                </a:solidFill>
                <a:latin typeface="Times New Roman" panose="02020603050405020304" pitchFamily="18" charset="0"/>
                <a:cs typeface="Times New Roman" panose="02020603050405020304" pitchFamily="18" charset="0"/>
              </a:rPr>
              <a:t>保护</a:t>
            </a:r>
            <a:endParaRPr lang="zh-CN" altLang="en-US" sz="3200" b="1" dirty="0">
              <a:solidFill>
                <a:srgbClr val="FF0000"/>
              </a:solidFill>
              <a:latin typeface="Times New Roman" panose="02020603050405020304" pitchFamily="18" charset="0"/>
              <a:cs typeface="Times New Roman" panose="02020603050405020304" pitchFamily="18" charset="0"/>
            </a:endParaRPr>
          </a:p>
          <a:p>
            <a:pPr algn="l"/>
            <a:r>
              <a:rPr lang="en-US" altLang="zh-CN" sz="3200" b="1" dirty="0">
                <a:solidFill>
                  <a:srgbClr val="FF0000"/>
                </a:solidFill>
                <a:latin typeface="Times New Roman" panose="02020603050405020304" pitchFamily="18" charset="0"/>
                <a:cs typeface="Times New Roman" panose="02020603050405020304" pitchFamily="18" charset="0"/>
              </a:rPr>
              <a:t>n.</a:t>
            </a:r>
            <a:r>
              <a:rPr lang="zh-CN" altLang="en-US" sz="3200" b="1" dirty="0">
                <a:solidFill>
                  <a:srgbClr val="FF0000"/>
                </a:solidFill>
                <a:latin typeface="Times New Roman" panose="02020603050405020304" pitchFamily="18" charset="0"/>
                <a:cs typeface="Times New Roman" panose="02020603050405020304" pitchFamily="18" charset="0"/>
              </a:rPr>
              <a:t>地位</a:t>
            </a:r>
            <a:endParaRPr lang="zh-CN" altLang="en-US" sz="3200" b="1" dirty="0">
              <a:solidFill>
                <a:srgbClr val="FF0000"/>
              </a:solidFill>
              <a:latin typeface="Times New Roman" panose="02020603050405020304" pitchFamily="18" charset="0"/>
              <a:cs typeface="Times New Roman" panose="02020603050405020304" pitchFamily="18" charset="0"/>
            </a:endParaRPr>
          </a:p>
          <a:p>
            <a:pPr algn="l"/>
            <a:r>
              <a:rPr lang="en-US" altLang="zh-CN" sz="3200" b="1" dirty="0">
                <a:solidFill>
                  <a:srgbClr val="FF0000"/>
                </a:solidFill>
                <a:latin typeface="Times New Roman" panose="02020603050405020304" pitchFamily="18" charset="0"/>
                <a:cs typeface="Times New Roman" panose="02020603050405020304" pitchFamily="18" charset="0"/>
              </a:rPr>
              <a:t>adj.</a:t>
            </a:r>
            <a:r>
              <a:rPr lang="zh-CN" altLang="en-US" sz="3200" b="1" dirty="0">
                <a:solidFill>
                  <a:srgbClr val="FF0000"/>
                </a:solidFill>
                <a:latin typeface="Times New Roman" panose="02020603050405020304" pitchFamily="18" charset="0"/>
                <a:cs typeface="Times New Roman" panose="02020603050405020304" pitchFamily="18" charset="0"/>
              </a:rPr>
              <a:t>脆弱的</a:t>
            </a:r>
            <a:endParaRPr lang="zh-CN" altLang="en-US" sz="3200" b="1" dirty="0">
              <a:solidFill>
                <a:srgbClr val="FF0000"/>
              </a:solidFill>
              <a:latin typeface="Times New Roman" panose="02020603050405020304" pitchFamily="18" charset="0"/>
              <a:cs typeface="Times New Roman" panose="02020603050405020304" pitchFamily="18" charset="0"/>
            </a:endParaRPr>
          </a:p>
          <a:p>
            <a:pPr algn="l"/>
            <a:r>
              <a:rPr lang="en-US" altLang="zh-CN" sz="3200" b="1" dirty="0">
                <a:solidFill>
                  <a:srgbClr val="FF0000"/>
                </a:solidFill>
              </a:rPr>
              <a:t>adv.</a:t>
            </a:r>
            <a:r>
              <a:rPr lang="zh-CN" altLang="en-US" sz="3200" b="1" dirty="0">
                <a:solidFill>
                  <a:srgbClr val="FF0000"/>
                </a:solidFill>
              </a:rPr>
              <a:t>可持续性</a:t>
            </a:r>
            <a:endParaRPr lang="zh-CN" altLang="en-US" sz="3200" b="1" dirty="0">
              <a:solidFill>
                <a:srgbClr val="FF0000"/>
              </a:solidFill>
            </a:endParaRPr>
          </a:p>
          <a:p>
            <a:pPr algn="l"/>
            <a:r>
              <a:rPr lang="en-US" altLang="zh-CN" sz="3200" b="1" dirty="0">
                <a:solidFill>
                  <a:srgbClr val="FF0000"/>
                </a:solidFill>
              </a:rPr>
              <a:t>v.</a:t>
            </a:r>
            <a:r>
              <a:rPr lang="zh-CN" altLang="en-US" sz="3200" b="1" dirty="0">
                <a:solidFill>
                  <a:srgbClr val="FF0000"/>
                </a:solidFill>
              </a:rPr>
              <a:t>监管 </a:t>
            </a:r>
            <a:r>
              <a:rPr lang="en-US" altLang="zh-CN" sz="3200" b="1" dirty="0">
                <a:solidFill>
                  <a:srgbClr val="FF0000"/>
                </a:solidFill>
              </a:rPr>
              <a:t>n.</a:t>
            </a:r>
            <a:r>
              <a:rPr lang="zh-CN" altLang="en-US" sz="3200" b="1" dirty="0">
                <a:solidFill>
                  <a:srgbClr val="FF0000"/>
                </a:solidFill>
              </a:rPr>
              <a:t>班长，显示器</a:t>
            </a:r>
            <a:endParaRPr lang="en-US" altLang="zh-CN" sz="3200" b="1" dirty="0">
              <a:solidFill>
                <a:srgbClr val="FF0000"/>
              </a:solidFill>
            </a:endParaRPr>
          </a:p>
          <a:p>
            <a:pPr algn="l"/>
            <a:r>
              <a:rPr lang="en-US" altLang="zh-CN" sz="3200" b="1" dirty="0">
                <a:solidFill>
                  <a:srgbClr val="FF0000"/>
                </a:solidFill>
              </a:rPr>
              <a:t>adj.</a:t>
            </a:r>
            <a:r>
              <a:rPr lang="zh-CN" altLang="en-US" sz="3200" b="1" dirty="0">
                <a:solidFill>
                  <a:srgbClr val="FF0000"/>
                </a:solidFill>
              </a:rPr>
              <a:t>初始的</a:t>
            </a:r>
            <a:endParaRPr lang="zh-CN" altLang="en-US" sz="3200" b="1" dirty="0">
              <a:solidFill>
                <a:srgbClr val="FF0000"/>
              </a:solidFill>
            </a:endParaRPr>
          </a:p>
          <a:p>
            <a:pPr algn="l"/>
            <a:r>
              <a:rPr lang="en-US" altLang="zh-CN" sz="3200" b="1" dirty="0">
                <a:solidFill>
                  <a:srgbClr val="FF0000"/>
                </a:solidFill>
              </a:rPr>
              <a:t>n. </a:t>
            </a:r>
            <a:r>
              <a:rPr lang="zh-CN" altLang="en-US" sz="3200" b="1" dirty="0">
                <a:solidFill>
                  <a:srgbClr val="FF0000"/>
                </a:solidFill>
              </a:rPr>
              <a:t>分类</a:t>
            </a:r>
            <a:endParaRPr lang="zh-CN" altLang="en-US" sz="3200" b="1" dirty="0">
              <a:solidFill>
                <a:srgbClr val="FF0000"/>
              </a:solidFill>
            </a:endParaRPr>
          </a:p>
          <a:p>
            <a:pPr algn="l"/>
            <a:r>
              <a:rPr lang="en-US" altLang="zh-CN" sz="3200" b="1" dirty="0">
                <a:solidFill>
                  <a:srgbClr val="FF0000"/>
                </a:solidFill>
              </a:rPr>
              <a:t>n.</a:t>
            </a:r>
            <a:r>
              <a:rPr lang="zh-CN" altLang="en-US" sz="3200" b="1" dirty="0">
                <a:solidFill>
                  <a:srgbClr val="FF0000"/>
                </a:solidFill>
              </a:rPr>
              <a:t>方法 </a:t>
            </a:r>
            <a:r>
              <a:rPr lang="en-US" altLang="zh-CN" sz="3200" b="1" dirty="0">
                <a:solidFill>
                  <a:srgbClr val="FF0000"/>
                </a:solidFill>
              </a:rPr>
              <a:t>v.</a:t>
            </a:r>
            <a:r>
              <a:rPr lang="zh-CN" altLang="en-US" sz="3200" b="1" dirty="0">
                <a:solidFill>
                  <a:srgbClr val="FF0000"/>
                </a:solidFill>
              </a:rPr>
              <a:t>靠近，接近</a:t>
            </a:r>
            <a:endParaRPr lang="zh-CN" altLang="en-US" sz="3200" b="1" dirty="0">
              <a:solidFill>
                <a:srgbClr val="FF0000"/>
              </a:solidFill>
            </a:endParaRPr>
          </a:p>
          <a:p>
            <a:pPr algn="l"/>
            <a:r>
              <a:rPr lang="zh-CN" altLang="en-US" sz="3200" b="1" dirty="0">
                <a:solidFill>
                  <a:srgbClr val="FF0000"/>
                </a:solidFill>
              </a:rPr>
              <a:t>照顾</a:t>
            </a:r>
            <a:endParaRPr lang="zh-CN" altLang="en-US" sz="3200" b="1" dirty="0">
              <a:solidFill>
                <a:srgbClr val="FF0000"/>
              </a:solidFill>
            </a:endParaRPr>
          </a:p>
          <a:p>
            <a:pPr algn="l"/>
            <a:r>
              <a:rPr lang="zh-CN" altLang="en-US" sz="3200" b="1" dirty="0">
                <a:solidFill>
                  <a:srgbClr val="FF0000"/>
                </a:solidFill>
              </a:rPr>
              <a:t>利用</a:t>
            </a:r>
            <a:endParaRPr lang="en-US" altLang="zh-CN" sz="3200" b="1" dirty="0">
              <a:solidFill>
                <a:srgbClr val="FF0000"/>
              </a:solidFill>
            </a:endParaRPr>
          </a:p>
        </p:txBody>
      </p:sp>
    </p:spTree>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strVal val="#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blinds(horizontal)">
                                      <p:cBhvr>
                                        <p:cTn id="1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2000" cy="2308324"/>
          </a:xfrm>
          <a:prstGeom prst="rect">
            <a:avLst/>
          </a:prstGeom>
          <a:solidFill>
            <a:schemeClr val="accent6">
              <a:lumMod val="40000"/>
              <a:lumOff val="60000"/>
            </a:schemeClr>
          </a:solidFill>
        </p:spPr>
        <p:txBody>
          <a:bodyPr wrap="square">
            <a:spAutoFit/>
          </a:bodyPr>
          <a:lstStyle/>
          <a:p>
            <a:pPr algn="just"/>
            <a:r>
              <a:rPr lang="en-US" altLang="zh-CN" sz="2400" b="1" dirty="0">
                <a:latin typeface="微软雅黑" panose="020B0503020204020204" pitchFamily="34" charset="-122"/>
                <a:ea typeface="微软雅黑" panose="020B0503020204020204" pitchFamily="34" charset="-122"/>
              </a:rPr>
              <a:t>Horniman Gardens</a:t>
            </a:r>
            <a:endParaRPr lang="en-US" altLang="zh-CN" sz="2400" b="1" dirty="0">
              <a:latin typeface="微软雅黑" panose="020B0503020204020204" pitchFamily="34" charset="-122"/>
              <a:ea typeface="微软雅黑" panose="020B0503020204020204" pitchFamily="34" charset="-122"/>
            </a:endParaRPr>
          </a:p>
          <a:p>
            <a:pPr algn="just"/>
            <a:r>
              <a:rPr lang="en-US" altLang="zh-CN" sz="2400" dirty="0">
                <a:latin typeface="微软雅黑" panose="020B0503020204020204" pitchFamily="34" charset="-122"/>
                <a:ea typeface="微软雅黑" panose="020B0503020204020204" pitchFamily="34" charset="-122"/>
              </a:rPr>
              <a:t>    Horniman GardensHorniman Gardens cover 16 acres with breathtaking views of London. Visitors can enjoy the Sound Garden, Meadow Field, and even a Prehistoric Garden, which features a display of“living fossils”. The gardens are very popular with families, and dogs can </a:t>
            </a:r>
            <a:r>
              <a:rPr lang="en-US" altLang="zh-CN" sz="2400" b="1" dirty="0">
                <a:solidFill>
                  <a:srgbClr val="FF0000"/>
                </a:solidFill>
                <a:latin typeface="微软雅黑" panose="020B0503020204020204" pitchFamily="34" charset="-122"/>
                <a:ea typeface="微软雅黑" panose="020B0503020204020204" pitchFamily="34" charset="-122"/>
              </a:rPr>
              <a:t>be let off their leads </a:t>
            </a:r>
            <a:r>
              <a:rPr lang="en-US" altLang="zh-CN" sz="2400" dirty="0">
                <a:latin typeface="微软雅黑" panose="020B0503020204020204" pitchFamily="34" charset="-122"/>
                <a:ea typeface="微软雅黑" panose="020B0503020204020204" pitchFamily="34" charset="-122"/>
              </a:rPr>
              <a:t>in the Meadow Field.</a:t>
            </a:r>
            <a:endParaRPr lang="zh-CN" altLang="en-US" sz="2400" dirty="0">
              <a:latin typeface="微软雅黑" panose="020B0503020204020204" pitchFamily="34" charset="-122"/>
              <a:ea typeface="微软雅黑" panose="020B0503020204020204" pitchFamily="34" charset="-122"/>
            </a:endParaRPr>
          </a:p>
        </p:txBody>
      </p:sp>
      <p:sp>
        <p:nvSpPr>
          <p:cNvPr id="3" name="椭圆 2"/>
          <p:cNvSpPr/>
          <p:nvPr>
            <p:custDataLst>
              <p:tags r:id="rId1"/>
            </p:custDataLst>
          </p:nvPr>
        </p:nvSpPr>
        <p:spPr>
          <a:xfrm>
            <a:off x="8281313" y="322704"/>
            <a:ext cx="3833230" cy="506027"/>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0" y="2306066"/>
            <a:ext cx="12192000" cy="1938992"/>
          </a:xfrm>
          <a:prstGeom prst="rect">
            <a:avLst/>
          </a:prstGeom>
          <a:solidFill>
            <a:schemeClr val="accent6">
              <a:lumMod val="40000"/>
              <a:lumOff val="60000"/>
            </a:schemeClr>
          </a:solidFill>
        </p:spPr>
        <p:txBody>
          <a:bodyPr wrap="square">
            <a:spAutoFit/>
          </a:bodyPr>
          <a:lstStyle/>
          <a:p>
            <a:pPr algn="just"/>
            <a:r>
              <a:rPr lang="en-US" altLang="zh-CN" sz="2400" b="1" dirty="0">
                <a:latin typeface="微软雅黑" panose="020B0503020204020204" pitchFamily="34" charset="-122"/>
                <a:ea typeface="微软雅黑" panose="020B0503020204020204" pitchFamily="34" charset="-122"/>
              </a:rPr>
              <a:t>Chiswick Garden</a:t>
            </a:r>
            <a:endParaRPr lang="en-US" altLang="zh-CN" sz="2400" b="1" dirty="0">
              <a:latin typeface="微软雅黑" panose="020B0503020204020204" pitchFamily="34" charset="-122"/>
              <a:ea typeface="微软雅黑" panose="020B0503020204020204" pitchFamily="34" charset="-122"/>
            </a:endParaRPr>
          </a:p>
          <a:p>
            <a:pPr algn="just"/>
            <a:r>
              <a:rPr lang="en-US" altLang="zh-CN" sz="2400" dirty="0">
                <a:latin typeface="微软雅黑" panose="020B0503020204020204" pitchFamily="34" charset="-122"/>
                <a:ea typeface="微软雅黑" panose="020B0503020204020204" pitchFamily="34" charset="-122"/>
              </a:rPr>
              <a:t>    As a classical garden landscape in London, it was here that the English Landscape Movement was born with William Kent's designs. Enjoy fresh bread, seasonal food, and natural wines in the award-winning cafe, while admiring the beauty of the naturalistic landscape, spotted with impressive art and statues.</a:t>
            </a:r>
            <a:endParaRPr lang="zh-CN" altLang="en-US" sz="2400" dirty="0">
              <a:latin typeface="微软雅黑" panose="020B0503020204020204" pitchFamily="34" charset="-122"/>
              <a:ea typeface="微软雅黑" panose="020B0503020204020204" pitchFamily="34" charset="-122"/>
            </a:endParaRPr>
          </a:p>
        </p:txBody>
      </p:sp>
      <p:cxnSp>
        <p:nvCxnSpPr>
          <p:cNvPr id="5" name="直接连接符 4"/>
          <p:cNvCxnSpPr/>
          <p:nvPr/>
        </p:nvCxnSpPr>
        <p:spPr>
          <a:xfrm>
            <a:off x="9117874" y="3783401"/>
            <a:ext cx="3169920" cy="60467"/>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144843" y="4205605"/>
            <a:ext cx="5072053" cy="39453"/>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p:nvPr/>
        </p:nvCxnSpPr>
        <p:spPr>
          <a:xfrm flipH="1">
            <a:off x="9392575" y="745724"/>
            <a:ext cx="1069315" cy="5696125"/>
          </a:xfrm>
          <a:prstGeom prst="straightConnector1">
            <a:avLst/>
          </a:prstGeom>
          <a:ln w="762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p:nvPr/>
        </p:nvCxnSpPr>
        <p:spPr>
          <a:xfrm flipH="1">
            <a:off x="8856617" y="3619080"/>
            <a:ext cx="1593203" cy="2866372"/>
          </a:xfrm>
          <a:prstGeom prst="straightConnector1">
            <a:avLst/>
          </a:prstGeom>
          <a:ln w="762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0" y="4946918"/>
            <a:ext cx="12114543" cy="1815882"/>
          </a:xfrm>
          <a:prstGeom prst="rect">
            <a:avLst/>
          </a:prstGeom>
        </p:spPr>
        <p:txBody>
          <a:bodyPr wrap="square">
            <a:spAutoFit/>
          </a:bodyPr>
          <a:lstStyle/>
          <a:p>
            <a:r>
              <a:rPr lang="en-US" altLang="zh-CN" sz="2800" dirty="0">
                <a:latin typeface="微软雅黑" panose="020B0503020204020204" pitchFamily="34" charset="-122"/>
                <a:ea typeface="微软雅黑" panose="020B0503020204020204" pitchFamily="34" charset="-122"/>
              </a:rPr>
              <a:t>21. What can visitors do in both Hormiman Gardens and Chiswick Garden?</a:t>
            </a:r>
            <a:endParaRPr lang="en-US" altLang="zh-CN" sz="2800" dirty="0">
              <a:latin typeface="微软雅黑" panose="020B0503020204020204" pitchFamily="34" charset="-122"/>
              <a:ea typeface="微软雅黑" panose="020B0503020204020204" pitchFamily="34" charset="-122"/>
            </a:endParaRPr>
          </a:p>
          <a:p>
            <a:pPr marL="342900" indent="-342900">
              <a:buAutoNum type="alphaUcPeriod"/>
            </a:pPr>
            <a:r>
              <a:rPr lang="en-US" altLang="zh-CN" sz="2800" dirty="0">
                <a:latin typeface="微软雅黑" panose="020B0503020204020204" pitchFamily="34" charset="-122"/>
                <a:ea typeface="微软雅黑" panose="020B0503020204020204" pitchFamily="34" charset="-122"/>
              </a:rPr>
              <a:t>Study living fossils.			B. Taste delicious food.</a:t>
            </a:r>
            <a:endParaRPr lang="en-US" altLang="zh-CN" sz="2800" dirty="0">
              <a:latin typeface="微软雅黑" panose="020B0503020204020204" pitchFamily="34" charset="-122"/>
              <a:ea typeface="微软雅黑" panose="020B0503020204020204" pitchFamily="34" charset="-122"/>
            </a:endParaRPr>
          </a:p>
          <a:p>
            <a:r>
              <a:rPr lang="en-US" altLang="zh-CN" sz="2800" dirty="0">
                <a:latin typeface="微软雅黑" panose="020B0503020204020204" pitchFamily="34" charset="-122"/>
                <a:ea typeface="微软雅黑" panose="020B0503020204020204" pitchFamily="34" charset="-122"/>
              </a:rPr>
              <a:t>C.Enjoy impressive art.		D.Appreciate fine views. </a:t>
            </a:r>
            <a:endParaRPr lang="zh-CN" altLang="en-US" sz="2800" dirty="0">
              <a:latin typeface="微软雅黑" panose="020B0503020204020204" pitchFamily="34" charset="-122"/>
              <a:ea typeface="微软雅黑" panose="020B0503020204020204" pitchFamily="34" charset="-122"/>
            </a:endParaRPr>
          </a:p>
        </p:txBody>
      </p:sp>
      <p:pic>
        <p:nvPicPr>
          <p:cNvPr id="14" name="Picture 4"/>
          <p:cNvPicPr>
            <a:picLocks noChangeAspect="1" noChangeArrowheads="1"/>
          </p:cNvPicPr>
          <p:nvPr>
            <p:custDataLst>
              <p:tags r:id="rId2"/>
            </p:custDataLst>
          </p:nvPr>
        </p:nvPicPr>
        <p:blipFill>
          <a:blip r:embed="rId3" cstate="print">
            <a:extLst>
              <a:ext uri="{28A0092B-C50C-407E-A947-70E740481C1C}">
                <a14:useLocalDpi xmlns:a14="http://schemas.microsoft.com/office/drawing/2010/main" val="0"/>
              </a:ext>
            </a:extLst>
          </a:blip>
          <a:srcRect/>
          <a:stretch>
            <a:fillRect/>
          </a:stretch>
        </p:blipFill>
        <p:spPr bwMode="auto">
          <a:xfrm>
            <a:off x="5520154" y="6275902"/>
            <a:ext cx="454025" cy="41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9" name="矩形 18"/>
          <p:cNvSpPr/>
          <p:nvPr/>
        </p:nvSpPr>
        <p:spPr>
          <a:xfrm>
            <a:off x="6662671" y="1844401"/>
            <a:ext cx="2969083" cy="461665"/>
          </a:xfrm>
          <a:prstGeom prst="rect">
            <a:avLst/>
          </a:prstGeom>
          <a:solidFill>
            <a:srgbClr val="FFC000"/>
          </a:solidFill>
        </p:spPr>
        <p:txBody>
          <a:bodyPr wrap="none">
            <a:spAutoFit/>
          </a:bodyPr>
          <a:lstStyle/>
          <a:p>
            <a:r>
              <a:rPr lang="zh-CN" altLang="en-US" sz="2400" b="1" dirty="0">
                <a:latin typeface="微软雅黑" panose="020B0503020204020204" pitchFamily="34" charset="-122"/>
                <a:ea typeface="微软雅黑" panose="020B0503020204020204" pitchFamily="34" charset="-122"/>
              </a:rPr>
              <a:t>放开他们的缰绳疯跑</a:t>
            </a:r>
            <a:endParaRPr lang="zh-CN" altLang="en-US" sz="2400" b="1" dirty="0">
              <a:latin typeface="微软雅黑" panose="020B0503020204020204" pitchFamily="34" charset="-122"/>
              <a:ea typeface="微软雅黑" panose="020B0503020204020204" pitchFamily="34" charset="-122"/>
            </a:endParaRPr>
          </a:p>
        </p:txBody>
      </p:sp>
      <p:sp>
        <p:nvSpPr>
          <p:cNvPr id="20" name="矩形 19"/>
          <p:cNvSpPr/>
          <p:nvPr/>
        </p:nvSpPr>
        <p:spPr>
          <a:xfrm>
            <a:off x="1810400" y="5393194"/>
            <a:ext cx="1923925" cy="461665"/>
          </a:xfrm>
          <a:prstGeom prst="rect">
            <a:avLst/>
          </a:prstGeom>
          <a:solidFill>
            <a:srgbClr val="92D050"/>
          </a:solidFill>
        </p:spPr>
        <p:txBody>
          <a:bodyPr wrap="none">
            <a:spAutoFit/>
          </a:bodyPr>
          <a:lstStyle/>
          <a:p>
            <a:r>
              <a:rPr lang="en-US" altLang="zh-CN" sz="2400" b="1" dirty="0"/>
              <a:t>(</a:t>
            </a:r>
            <a:r>
              <a:rPr lang="zh-CN" altLang="en-US" sz="2400" b="1" dirty="0">
                <a:latin typeface="微软雅黑" panose="020B0503020204020204" pitchFamily="34" charset="-122"/>
                <a:ea typeface="微软雅黑" panose="020B0503020204020204" pitchFamily="34" charset="-122"/>
              </a:rPr>
              <a:t>细节理解题</a:t>
            </a:r>
            <a:r>
              <a:rPr lang="en-US" altLang="zh-CN" sz="2400" b="1" dirty="0"/>
              <a:t>)</a:t>
            </a:r>
            <a:endParaRPr lang="zh-CN" altLang="en-US" sz="2400" b="1" dirty="0"/>
          </a:p>
        </p:txBody>
      </p:sp>
    </p:spTree>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additive="base">
                                        <p:cTn id="14" dur="500" fill="hold"/>
                                        <p:tgtEl>
                                          <p:spTgt spid="5"/>
                                        </p:tgtEl>
                                        <p:attrNameLst>
                                          <p:attrName>ppt_x</p:attrName>
                                        </p:attrNameLst>
                                      </p:cBhvr>
                                      <p:tavLst>
                                        <p:tav tm="0">
                                          <p:val>
                                            <p:strVal val="#ppt_x"/>
                                          </p:val>
                                        </p:tav>
                                        <p:tav tm="100000">
                                          <p:val>
                                            <p:strVal val="#ppt_x"/>
                                          </p:val>
                                        </p:tav>
                                      </p:tavLst>
                                    </p:anim>
                                    <p:anim calcmode="lin" valueType="num">
                                      <p:cBhvr additive="base">
                                        <p:cTn id="15"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7"/>
                                        </p:tgtEl>
                                        <p:attrNameLst>
                                          <p:attrName>style.visibility</p:attrName>
                                        </p:attrNameLst>
                                      </p:cBhvr>
                                      <p:to>
                                        <p:strVal val="visible"/>
                                      </p:to>
                                    </p:set>
                                    <p:anim calcmode="lin" valueType="num">
                                      <p:cBhvr additive="base">
                                        <p:cTn id="20" dur="500" fill="hold"/>
                                        <p:tgtEl>
                                          <p:spTgt spid="7"/>
                                        </p:tgtEl>
                                        <p:attrNameLst>
                                          <p:attrName>ppt_x</p:attrName>
                                        </p:attrNameLst>
                                      </p:cBhvr>
                                      <p:tavLst>
                                        <p:tav tm="0">
                                          <p:val>
                                            <p:strVal val="#ppt_x"/>
                                          </p:val>
                                        </p:tav>
                                        <p:tav tm="100000">
                                          <p:val>
                                            <p:strVal val="#ppt_x"/>
                                          </p:val>
                                        </p:tav>
                                      </p:tavLst>
                                    </p:anim>
                                    <p:anim calcmode="lin" valueType="num">
                                      <p:cBhvr additive="base">
                                        <p:cTn id="21"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10"/>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11"/>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0"/>
                                          </p:stCondLst>
                                        </p:cTn>
                                        <p:tgtEl>
                                          <p:spTgt spid="14"/>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19"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2235201" cy="478972"/>
          </a:xfrm>
          <a:prstGeom prst="rect">
            <a:avLst/>
          </a:prstGeom>
          <a:noFill/>
          <a:ln w="635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zh-CN" altLang="en-US" sz="2400">
              <a:solidFill>
                <a:srgbClr val="FF0000"/>
              </a:solidFill>
            </a:endParaRPr>
          </a:p>
        </p:txBody>
      </p:sp>
      <p:sp>
        <p:nvSpPr>
          <p:cNvPr id="3" name="TextBox 2"/>
          <p:cNvSpPr txBox="1"/>
          <p:nvPr/>
        </p:nvSpPr>
        <p:spPr>
          <a:xfrm>
            <a:off x="188686" y="0"/>
            <a:ext cx="1980029" cy="523220"/>
          </a:xfrm>
          <a:prstGeom prst="rect">
            <a:avLst/>
          </a:prstGeom>
          <a:noFill/>
        </p:spPr>
        <p:txBody>
          <a:bodyPr wrap="none" rtlCol="0">
            <a:spAutoFit/>
          </a:bodyPr>
          <a:lstStyle/>
          <a:p>
            <a:r>
              <a:rPr lang="zh-CN" altLang="en-US" sz="2800" b="1" dirty="0"/>
              <a:t>长难句分析</a:t>
            </a:r>
            <a:endParaRPr lang="zh-CN" altLang="en-US" sz="2800" b="1" dirty="0"/>
          </a:p>
        </p:txBody>
      </p:sp>
      <p:sp>
        <p:nvSpPr>
          <p:cNvPr id="4" name="矩形 3"/>
          <p:cNvSpPr/>
          <p:nvPr/>
        </p:nvSpPr>
        <p:spPr>
          <a:xfrm>
            <a:off x="0" y="927464"/>
            <a:ext cx="12192000" cy="1383665"/>
          </a:xfrm>
          <a:prstGeom prst="rect">
            <a:avLst/>
          </a:prstGeom>
        </p:spPr>
        <p:txBody>
          <a:bodyPr wrap="square">
            <a:spAutoFit/>
          </a:bodyPr>
          <a:lstStyle/>
          <a:p>
            <a:pPr algn="just"/>
            <a:r>
              <a:rPr lang="en-US" altLang="zh-CN" sz="2800" dirty="0">
                <a:solidFill>
                  <a:prstClr val="black"/>
                </a:solidFill>
                <a:latin typeface="Times New Roman" panose="02020603050405020304" pitchFamily="18" charset="0"/>
                <a:cs typeface="Times New Roman" panose="02020603050405020304" pitchFamily="18" charset="0"/>
                <a:sym typeface="+mn-ea"/>
              </a:rPr>
              <a:t>1. </a:t>
            </a:r>
            <a:r>
              <a:rPr altLang="zh-CN" sz="2800" dirty="0">
                <a:solidFill>
                  <a:prstClr val="black"/>
                </a:solidFill>
                <a:latin typeface="Times New Roman" panose="02020603050405020304" pitchFamily="18" charset="0"/>
                <a:cs typeface="Times New Roman" panose="02020603050405020304" pitchFamily="18" charset="0"/>
                <a:sym typeface="+mn-ea"/>
              </a:rPr>
              <a:t>Scientists hope it will bring more efforts that recognize local communities’ rights and encourage their participation --taking advantage of humans’ connection with nature instead of creating more separation.</a:t>
            </a:r>
            <a:endParaRPr altLang="zh-CN" sz="2800" dirty="0">
              <a:solidFill>
                <a:prstClr val="black"/>
              </a:solidFill>
              <a:latin typeface="Times New Roman" panose="02020603050405020304" pitchFamily="18" charset="0"/>
              <a:cs typeface="Times New Roman" panose="02020603050405020304" pitchFamily="18" charset="0"/>
              <a:sym typeface="+mn-ea"/>
            </a:endParaRPr>
          </a:p>
        </p:txBody>
      </p:sp>
      <p:sp>
        <p:nvSpPr>
          <p:cNvPr id="16" name="文本框 12"/>
          <p:cNvSpPr txBox="1"/>
          <p:nvPr>
            <p:custDataLst>
              <p:tags r:id="rId1"/>
            </p:custDataLst>
          </p:nvPr>
        </p:nvSpPr>
        <p:spPr>
          <a:xfrm>
            <a:off x="34198" y="547823"/>
            <a:ext cx="5182748" cy="478972"/>
          </a:xfrm>
          <a:prstGeom prst="rect">
            <a:avLst/>
          </a:prstGeom>
          <a:solidFill>
            <a:srgbClr val="92D050"/>
          </a:solidFill>
        </p:spPr>
        <p:txBody>
          <a:bodyPr wrap="square">
            <a:noAutofit/>
          </a:bodyPr>
          <a:lstStyle/>
          <a:p>
            <a:r>
              <a:rPr lang="en-US" altLang="zh-CN" sz="2800" b="1" dirty="0">
                <a:latin typeface="Times New Roman" panose="02020603050405020304" pitchFamily="18" charset="0"/>
                <a:cs typeface="Times New Roman" panose="02020603050405020304" pitchFamily="18" charset="0"/>
              </a:rPr>
              <a:t>hope</a:t>
            </a:r>
            <a:r>
              <a:rPr lang="zh-CN" altLang="en-US" sz="2800" b="1" dirty="0">
                <a:latin typeface="Times New Roman" panose="02020603050405020304" pitchFamily="18" charset="0"/>
                <a:cs typeface="Times New Roman" panose="02020603050405020304" pitchFamily="18" charset="0"/>
              </a:rPr>
              <a:t>后省略</a:t>
            </a:r>
            <a:r>
              <a:rPr lang="en-US" altLang="zh-CN" sz="2800" b="1" dirty="0">
                <a:latin typeface="Times New Roman" panose="02020603050405020304" pitchFamily="18" charset="0"/>
                <a:cs typeface="Times New Roman" panose="02020603050405020304" pitchFamily="18" charset="0"/>
              </a:rPr>
              <a:t>that</a:t>
            </a:r>
            <a:r>
              <a:rPr lang="zh-CN" altLang="en-US" sz="2800" b="1" dirty="0">
                <a:latin typeface="Times New Roman" panose="02020603050405020304" pitchFamily="18" charset="0"/>
                <a:cs typeface="Times New Roman" panose="02020603050405020304" pitchFamily="18" charset="0"/>
              </a:rPr>
              <a:t>引导的宾语从句</a:t>
            </a:r>
            <a:endParaRPr lang="zh-CN" altLang="en-US" sz="2800" b="1" dirty="0">
              <a:latin typeface="Times New Roman" panose="02020603050405020304" pitchFamily="18" charset="0"/>
              <a:cs typeface="Times New Roman" panose="02020603050405020304" pitchFamily="18" charset="0"/>
            </a:endParaRPr>
          </a:p>
        </p:txBody>
      </p:sp>
      <p:sp>
        <p:nvSpPr>
          <p:cNvPr id="19" name="文本框 12"/>
          <p:cNvSpPr txBox="1"/>
          <p:nvPr>
            <p:custDataLst>
              <p:tags r:id="rId2"/>
            </p:custDataLst>
          </p:nvPr>
        </p:nvSpPr>
        <p:spPr>
          <a:xfrm>
            <a:off x="6321206" y="509554"/>
            <a:ext cx="5836596" cy="460609"/>
          </a:xfrm>
          <a:prstGeom prst="rect">
            <a:avLst/>
          </a:prstGeom>
          <a:solidFill>
            <a:srgbClr val="92D050"/>
          </a:solidFill>
        </p:spPr>
        <p:txBody>
          <a:bodyPr wrap="square">
            <a:noAutofit/>
          </a:bodyPr>
          <a:lstStyle/>
          <a:p>
            <a:r>
              <a:rPr lang="zh-CN" altLang="en-US" sz="2800" b="1" dirty="0">
                <a:latin typeface="Times New Roman" panose="02020603050405020304" pitchFamily="18" charset="0"/>
                <a:cs typeface="Times New Roman" panose="02020603050405020304" pitchFamily="18" charset="0"/>
              </a:rPr>
              <a:t>第一个</a:t>
            </a:r>
            <a:r>
              <a:rPr lang="en-US" altLang="zh-CN" sz="2800" b="1" dirty="0">
                <a:latin typeface="Times New Roman" panose="02020603050405020304" pitchFamily="18" charset="0"/>
                <a:cs typeface="Times New Roman" panose="02020603050405020304" pitchFamily="18" charset="0"/>
              </a:rPr>
              <a:t>that</a:t>
            </a:r>
            <a:r>
              <a:rPr lang="zh-CN" altLang="en-US" sz="2800" b="1" dirty="0">
                <a:latin typeface="Times New Roman" panose="02020603050405020304" pitchFamily="18" charset="0"/>
                <a:cs typeface="Times New Roman" panose="02020603050405020304" pitchFamily="18" charset="0"/>
              </a:rPr>
              <a:t>引导定语从句</a:t>
            </a:r>
            <a:r>
              <a:rPr lang="en-US" altLang="zh-CN" sz="2800" b="1" dirty="0">
                <a:latin typeface="Times New Roman" panose="02020603050405020304" pitchFamily="18" charset="0"/>
                <a:cs typeface="Times New Roman" panose="02020603050405020304" pitchFamily="18" charset="0"/>
              </a:rPr>
              <a:t>,</a:t>
            </a:r>
            <a:r>
              <a:rPr lang="zh-CN" altLang="en-US" sz="2800" b="1" dirty="0">
                <a:latin typeface="Times New Roman" panose="02020603050405020304" pitchFamily="18" charset="0"/>
                <a:cs typeface="Times New Roman" panose="02020603050405020304" pitchFamily="18" charset="0"/>
              </a:rPr>
              <a:t>修饰</a:t>
            </a:r>
            <a:r>
              <a:rPr lang="en-US" altLang="zh-CN" sz="2800" b="1" dirty="0">
                <a:latin typeface="Times New Roman" panose="02020603050405020304" pitchFamily="18" charset="0"/>
                <a:cs typeface="Times New Roman" panose="02020603050405020304" pitchFamily="18" charset="0"/>
              </a:rPr>
              <a:t>efforts</a:t>
            </a:r>
            <a:endParaRPr lang="en-US" altLang="zh-CN" sz="2800" b="1" dirty="0">
              <a:latin typeface="Times New Roman" panose="02020603050405020304" pitchFamily="18" charset="0"/>
              <a:cs typeface="Times New Roman" panose="02020603050405020304" pitchFamily="18" charset="0"/>
            </a:endParaRPr>
          </a:p>
        </p:txBody>
      </p:sp>
      <p:sp>
        <p:nvSpPr>
          <p:cNvPr id="20" name="TextBox 19"/>
          <p:cNvSpPr txBox="1"/>
          <p:nvPr/>
        </p:nvSpPr>
        <p:spPr>
          <a:xfrm>
            <a:off x="219075" y="3425190"/>
            <a:ext cx="11061700" cy="521970"/>
          </a:xfrm>
          <a:prstGeom prst="rect">
            <a:avLst/>
          </a:prstGeom>
          <a:noFill/>
        </p:spPr>
        <p:txBody>
          <a:bodyPr wrap="square" rtlCol="0">
            <a:spAutoFit/>
          </a:bodyPr>
          <a:lstStyle/>
          <a:p>
            <a:pPr algn="l"/>
            <a:r>
              <a:rPr lang="zh-CN" altLang="en-US" sz="2800" b="1" dirty="0"/>
              <a:t>句子主干：</a:t>
            </a:r>
            <a:r>
              <a:rPr lang="en-US" altLang="zh-CN" sz="2800" dirty="0">
                <a:solidFill>
                  <a:prstClr val="black"/>
                </a:solidFill>
                <a:latin typeface="Times New Roman" panose="02020603050405020304" pitchFamily="18" charset="0"/>
                <a:cs typeface="Times New Roman" panose="02020603050405020304" pitchFamily="18" charset="0"/>
              </a:rPr>
              <a:t> </a:t>
            </a:r>
            <a:r>
              <a:rPr altLang="zh-CN" sz="2800" dirty="0">
                <a:solidFill>
                  <a:prstClr val="black"/>
                </a:solidFill>
                <a:latin typeface="Times New Roman" panose="02020603050405020304" pitchFamily="18" charset="0"/>
                <a:cs typeface="Times New Roman" panose="02020603050405020304" pitchFamily="18" charset="0"/>
                <a:sym typeface="+mn-ea"/>
              </a:rPr>
              <a:t>Scientists hope</a:t>
            </a:r>
            <a:r>
              <a:rPr lang="en-US" altLang="zh-CN" sz="2800" dirty="0">
                <a:solidFill>
                  <a:prstClr val="black"/>
                </a:solidFill>
                <a:latin typeface="Times New Roman" panose="02020603050405020304" pitchFamily="18" charset="0"/>
                <a:cs typeface="Times New Roman" panose="02020603050405020304" pitchFamily="18" charset="0"/>
                <a:sym typeface="+mn-ea"/>
              </a:rPr>
              <a:t> that …</a:t>
            </a:r>
            <a:endParaRPr lang="zh-CN" altLang="en-US" sz="2800" b="1" dirty="0"/>
          </a:p>
        </p:txBody>
      </p:sp>
      <p:sp>
        <p:nvSpPr>
          <p:cNvPr id="21" name="TextBox 20"/>
          <p:cNvSpPr txBox="1"/>
          <p:nvPr/>
        </p:nvSpPr>
        <p:spPr>
          <a:xfrm>
            <a:off x="0" y="4412615"/>
            <a:ext cx="11625580" cy="953135"/>
          </a:xfrm>
          <a:prstGeom prst="rect">
            <a:avLst/>
          </a:prstGeom>
          <a:noFill/>
        </p:spPr>
        <p:txBody>
          <a:bodyPr wrap="square" rtlCol="0">
            <a:spAutoFit/>
          </a:bodyPr>
          <a:lstStyle/>
          <a:p>
            <a:pPr algn="l"/>
            <a:r>
              <a:rPr lang="zh-CN" altLang="en-US" sz="2800" b="1" dirty="0">
                <a:latin typeface="宋体" panose="02010600030101010101" pitchFamily="2" charset="-122"/>
                <a:ea typeface="宋体" panose="02010600030101010101" pitchFamily="2" charset="-122"/>
                <a:cs typeface="Times New Roman" panose="02020603050405020304" pitchFamily="18" charset="0"/>
              </a:rPr>
              <a:t>句子翻译：科学家们希望它能带来更多的努力，承认当地社区的权利，鼓励他们的参与——利用人类与自然的联系，而不是制造更多的分离。</a:t>
            </a:r>
            <a:endParaRPr lang="zh-CN" altLang="en-US" sz="2800" b="1" dirty="0">
              <a:latin typeface="宋体" panose="02010600030101010101" pitchFamily="2" charset="-122"/>
              <a:ea typeface="宋体" panose="02010600030101010101" pitchFamily="2" charset="-122"/>
              <a:cs typeface="Times New Roman" panose="02020603050405020304" pitchFamily="18" charset="0"/>
            </a:endParaRPr>
          </a:p>
        </p:txBody>
      </p:sp>
      <p:cxnSp>
        <p:nvCxnSpPr>
          <p:cNvPr id="5" name="直接连接符 4"/>
          <p:cNvCxnSpPr/>
          <p:nvPr/>
        </p:nvCxnSpPr>
        <p:spPr>
          <a:xfrm>
            <a:off x="2235201" y="1492250"/>
            <a:ext cx="3504118" cy="0"/>
          </a:xfrm>
          <a:prstGeom prst="line">
            <a:avLst/>
          </a:prstGeom>
          <a:ln w="38100">
            <a:solidFill>
              <a:srgbClr val="0000CC"/>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6096000" y="1473470"/>
            <a:ext cx="5372911"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152400" y="1839879"/>
            <a:ext cx="4987047"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5068111" y="1839879"/>
            <a:ext cx="6400800" cy="0"/>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sp>
        <p:nvSpPr>
          <p:cNvPr id="13" name="文本框 12"/>
          <p:cNvSpPr txBox="1"/>
          <p:nvPr>
            <p:custDataLst>
              <p:tags r:id="rId3"/>
            </p:custDataLst>
          </p:nvPr>
        </p:nvSpPr>
        <p:spPr>
          <a:xfrm>
            <a:off x="7099091" y="2167632"/>
            <a:ext cx="3830414" cy="519512"/>
          </a:xfrm>
          <a:prstGeom prst="rect">
            <a:avLst/>
          </a:prstGeom>
          <a:solidFill>
            <a:srgbClr val="92D050"/>
          </a:solidFill>
        </p:spPr>
        <p:txBody>
          <a:bodyPr wrap="square">
            <a:noAutofit/>
          </a:bodyPr>
          <a:lstStyle/>
          <a:p>
            <a:r>
              <a:rPr lang="zh-CN" altLang="en-US" sz="2800" b="1" dirty="0">
                <a:latin typeface="Times New Roman" panose="02020603050405020304" pitchFamily="18" charset="0"/>
                <a:cs typeface="Times New Roman" panose="02020603050405020304" pitchFamily="18" charset="0"/>
              </a:rPr>
              <a:t>现在分词解释说明</a:t>
            </a:r>
            <a:endParaRPr lang="en-US" altLang="zh-CN" sz="2800" b="1" dirty="0">
              <a:latin typeface="Times New Roman" panose="02020603050405020304" pitchFamily="18" charset="0"/>
              <a:cs typeface="Times New Roman" panose="02020603050405020304" pitchFamily="18" charset="0"/>
            </a:endParaRPr>
          </a:p>
        </p:txBody>
      </p:sp>
      <p:cxnSp>
        <p:nvCxnSpPr>
          <p:cNvPr id="14" name="直接连接符 13"/>
          <p:cNvCxnSpPr/>
          <p:nvPr/>
        </p:nvCxnSpPr>
        <p:spPr>
          <a:xfrm>
            <a:off x="1108953" y="2357876"/>
            <a:ext cx="4987047"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nodeType="click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blinds(horizontal)">
                                      <p:cBhvr>
                                        <p:cTn id="16" dur="500"/>
                                        <p:tgtEl>
                                          <p:spTgt spid="7"/>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blinds(horizontal)">
                                      <p:cBhvr>
                                        <p:cTn id="21" dur="500"/>
                                        <p:tgtEl>
                                          <p:spTgt spid="9"/>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19"/>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11"/>
                                        </p:tgtEl>
                                        <p:attrNameLst>
                                          <p:attrName>style.visibility</p:attrName>
                                        </p:attrNameLst>
                                      </p:cBhvr>
                                      <p:to>
                                        <p:strVal val="visible"/>
                                      </p:to>
                                    </p:set>
                                    <p:animEffect transition="in" filter="blinds(horizontal)">
                                      <p:cBhvr>
                                        <p:cTn id="30" dur="500"/>
                                        <p:tgtEl>
                                          <p:spTgt spid="11"/>
                                        </p:tgtEl>
                                      </p:cBhvr>
                                    </p:animEffec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3" presetClass="entr" presetSubtype="10" fill="hold" nodeType="clickEffect">
                                  <p:stCondLst>
                                    <p:cond delay="0"/>
                                  </p:stCondLst>
                                  <p:childTnLst>
                                    <p:set>
                                      <p:cBhvr>
                                        <p:cTn id="38" dur="1" fill="hold">
                                          <p:stCondLst>
                                            <p:cond delay="0"/>
                                          </p:stCondLst>
                                        </p:cTn>
                                        <p:tgtEl>
                                          <p:spTgt spid="14"/>
                                        </p:tgtEl>
                                        <p:attrNameLst>
                                          <p:attrName>style.visibility</p:attrName>
                                        </p:attrNameLst>
                                      </p:cBhvr>
                                      <p:to>
                                        <p:strVal val="visible"/>
                                      </p:to>
                                    </p:set>
                                    <p:animEffect transition="in" filter="blinds(horizontal)">
                                      <p:cBhvr>
                                        <p:cTn id="39" dur="500"/>
                                        <p:tgtEl>
                                          <p:spTgt spid="14"/>
                                        </p:tgtEl>
                                      </p:cBhvr>
                                    </p:animEffect>
                                  </p:childTnLst>
                                </p:cTn>
                              </p:par>
                            </p:childTnLst>
                          </p:cTn>
                        </p:par>
                      </p:childTnLst>
                    </p:cTn>
                  </p:par>
                  <p:par>
                    <p:cTn id="40" fill="hold">
                      <p:stCondLst>
                        <p:cond delay="indefinite"/>
                      </p:stCondLst>
                      <p:childTnLst>
                        <p:par>
                          <p:cTn id="41" fill="hold">
                            <p:stCondLst>
                              <p:cond delay="0"/>
                            </p:stCondLst>
                            <p:childTnLst>
                              <p:par>
                                <p:cTn id="42" presetID="3" presetClass="entr" presetSubtype="10" fill="hold" grpId="0" nodeType="clickEffect">
                                  <p:stCondLst>
                                    <p:cond delay="0"/>
                                  </p:stCondLst>
                                  <p:childTnLst>
                                    <p:set>
                                      <p:cBhvr>
                                        <p:cTn id="43" dur="1" fill="hold">
                                          <p:stCondLst>
                                            <p:cond delay="0"/>
                                          </p:stCondLst>
                                        </p:cTn>
                                        <p:tgtEl>
                                          <p:spTgt spid="20"/>
                                        </p:tgtEl>
                                        <p:attrNameLst>
                                          <p:attrName>style.visibility</p:attrName>
                                        </p:attrNameLst>
                                      </p:cBhvr>
                                      <p:to>
                                        <p:strVal val="visible"/>
                                      </p:to>
                                    </p:set>
                                    <p:animEffect transition="in" filter="blinds(horizontal)">
                                      <p:cBhvr>
                                        <p:cTn id="44" dur="500"/>
                                        <p:tgtEl>
                                          <p:spTgt spid="20"/>
                                        </p:tgtEl>
                                      </p:cBhvr>
                                    </p:animEffect>
                                  </p:childTnLst>
                                </p:cTn>
                              </p:par>
                            </p:childTnLst>
                          </p:cTn>
                        </p:par>
                      </p:childTnLst>
                    </p:cTn>
                  </p:par>
                  <p:par>
                    <p:cTn id="45" fill="hold">
                      <p:stCondLst>
                        <p:cond delay="indefinite"/>
                      </p:stCondLst>
                      <p:childTnLst>
                        <p:par>
                          <p:cTn id="46" fill="hold">
                            <p:stCondLst>
                              <p:cond delay="0"/>
                            </p:stCondLst>
                            <p:childTnLst>
                              <p:par>
                                <p:cTn id="47" presetID="3" presetClass="entr" presetSubtype="10" fill="hold" grpId="0" nodeType="clickEffect">
                                  <p:stCondLst>
                                    <p:cond delay="0"/>
                                  </p:stCondLst>
                                  <p:childTnLst>
                                    <p:set>
                                      <p:cBhvr>
                                        <p:cTn id="48" dur="1" fill="hold">
                                          <p:stCondLst>
                                            <p:cond delay="0"/>
                                          </p:stCondLst>
                                        </p:cTn>
                                        <p:tgtEl>
                                          <p:spTgt spid="21"/>
                                        </p:tgtEl>
                                        <p:attrNameLst>
                                          <p:attrName>style.visibility</p:attrName>
                                        </p:attrNameLst>
                                      </p:cBhvr>
                                      <p:to>
                                        <p:strVal val="visible"/>
                                      </p:to>
                                    </p:set>
                                    <p:animEffect transition="in" filter="blinds(horizontal)">
                                      <p:cBhvr>
                                        <p:cTn id="49"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ldLvl="0" animBg="1"/>
      <p:bldP spid="19" grpId="0" bldLvl="0" animBg="1"/>
      <p:bldP spid="20" grpId="0"/>
      <p:bldP spid="21" grpId="0"/>
      <p:bldP spid="13" grpId="0" bldLvl="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8"/>
          <p:cNvSpPr txBox="1"/>
          <p:nvPr/>
        </p:nvSpPr>
        <p:spPr>
          <a:xfrm>
            <a:off x="0" y="-49848"/>
            <a:ext cx="2275033" cy="829945"/>
          </a:xfrm>
          <a:prstGeom prst="rect">
            <a:avLst/>
          </a:prstGeom>
          <a:noFill/>
        </p:spPr>
        <p:txBody>
          <a:bodyPr wrap="square" lIns="91440" tIns="45720" rIns="91440" bIns="45720" rtlCol="0">
            <a:spAutoFit/>
          </a:bodyPr>
          <a:lstStyle/>
          <a:p>
            <a:pPr algn="ctr">
              <a:lnSpc>
                <a:spcPct val="150000"/>
              </a:lnSpc>
            </a:pPr>
            <a:r>
              <a:rPr lang="zh-CN" sz="3200" b="1" dirty="0">
                <a:solidFill>
                  <a:srgbClr val="FF0000"/>
                </a:solidFill>
                <a:latin typeface="微软雅黑" panose="020B0503020204020204" pitchFamily="34" charset="-122"/>
                <a:ea typeface="微软雅黑" panose="020B0503020204020204" pitchFamily="34" charset="-122"/>
                <a:sym typeface="+mn-ea"/>
              </a:rPr>
              <a:t>语法填空</a:t>
            </a:r>
            <a:endParaRPr lang="zh-CN" sz="3735" b="1" dirty="0">
              <a:solidFill>
                <a:srgbClr val="FF0000"/>
              </a:solidFill>
              <a:latin typeface="微软雅黑 Light" panose="020B0502040204020203" pitchFamily="34" charset="-122"/>
              <a:ea typeface="微软雅黑 Light" panose="020B0502040204020203" pitchFamily="34" charset="-122"/>
            </a:endParaRPr>
          </a:p>
        </p:txBody>
      </p:sp>
      <p:sp>
        <p:nvSpPr>
          <p:cNvPr id="4" name="文本框 3"/>
          <p:cNvSpPr txBox="1"/>
          <p:nvPr/>
        </p:nvSpPr>
        <p:spPr>
          <a:xfrm>
            <a:off x="0" y="900374"/>
            <a:ext cx="12192000" cy="5648472"/>
          </a:xfrm>
          <a:prstGeom prst="rect">
            <a:avLst/>
          </a:prstGeom>
          <a:solidFill>
            <a:schemeClr val="accent2">
              <a:lumMod val="20000"/>
              <a:lumOff val="80000"/>
            </a:schemeClr>
          </a:solidFill>
        </p:spPr>
        <p:txBody>
          <a:bodyPr wrap="square" rtlCol="0">
            <a:noAutofit/>
          </a:bodyPr>
          <a:lstStyle/>
          <a:p>
            <a:pPr marL="514350" indent="-514350" algn="just">
              <a:buAutoNum type="arabicPeriod"/>
            </a:pPr>
            <a:r>
              <a:rPr lang="en-US" altLang="zh-CN" sz="2800" dirty="0"/>
              <a:t>Environmental problems pose such a major threat to its survival </a:t>
            </a:r>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sym typeface="+mn-ea"/>
              </a:rPr>
              <a:t>_______ </a:t>
            </a:r>
            <a:r>
              <a:rPr lang="en-US" altLang="zh-CN" sz="2800" dirty="0"/>
              <a:t>the International Union for Conservation of Nature(IUCN)</a:t>
            </a:r>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sym typeface="+mn-ea"/>
              </a:rPr>
              <a:t> ____________ (</a:t>
            </a:r>
            <a:r>
              <a:rPr lang="en-US" altLang="zh-CN" sz="2800" dirty="0"/>
              <a:t>upgrade) the species’ extinction risk status(</a:t>
            </a:r>
            <a:r>
              <a:rPr lang="zh-CN" altLang="zh-CN" sz="2800" dirty="0"/>
              <a:t>地位</a:t>
            </a:r>
            <a:r>
              <a:rPr lang="en-US" altLang="zh-CN" sz="2800" dirty="0"/>
              <a:t>)</a:t>
            </a:r>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sym typeface="+mn-ea"/>
              </a:rPr>
              <a:t> _______ </a:t>
            </a:r>
            <a:r>
              <a:rPr lang="en-US" altLang="zh-CN" sz="2800" dirty="0"/>
              <a:t>to vulnerable(</a:t>
            </a:r>
            <a:r>
              <a:rPr lang="zh-CN" altLang="zh-CN" sz="2800" dirty="0"/>
              <a:t>脆弱的</a:t>
            </a:r>
            <a:r>
              <a:rPr lang="en-US" altLang="zh-CN" sz="2800" dirty="0"/>
              <a:t>).</a:t>
            </a:r>
            <a:endParaRPr lang="en-US" altLang="zh-CN" sz="2800" dirty="0"/>
          </a:p>
          <a:p>
            <a:pPr marL="514350" indent="-514350" algn="just">
              <a:buAutoNum type="arabicPeriod"/>
            </a:pPr>
            <a:r>
              <a:rPr lang="en-US" altLang="zh-CN" sz="2800" dirty="0"/>
              <a:t>In the Dugong’s case, its bio-cultural status is endangered, </a:t>
            </a:r>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sym typeface="+mn-ea"/>
              </a:rPr>
              <a:t>__________ </a:t>
            </a:r>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sym typeface="+mn-ea"/>
              </a:rPr>
              <a:t>（</a:t>
            </a:r>
            <a:r>
              <a:rPr lang="en-US" altLang="zh-CN" sz="2800" dirty="0"/>
              <a:t>mean) it is </a:t>
            </a:r>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sym typeface="+mn-ea"/>
              </a:rPr>
              <a:t>_______ </a:t>
            </a:r>
            <a:r>
              <a:rPr lang="en-US" altLang="zh-CN" sz="2800" dirty="0"/>
              <a:t>at risk than its IUCN categorization suggests.</a:t>
            </a:r>
            <a:endParaRPr lang="zh-CN" altLang="zh-CN" sz="2800" dirty="0"/>
          </a:p>
          <a:p>
            <a:pPr marL="514350" indent="-514350" algn="just">
              <a:buAutoNum type="arabicPeriod"/>
            </a:pPr>
            <a:r>
              <a:rPr lang="en-US" altLang="zh-CN" sz="2800" dirty="0"/>
              <a:t>Scientists hope it will bring more efforts that recognize local </a:t>
            </a:r>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sym typeface="+mn-ea"/>
              </a:rPr>
              <a:t>_______ (</a:t>
            </a:r>
            <a:r>
              <a:rPr lang="en-US" altLang="zh-CN" sz="2800" dirty="0"/>
              <a:t>community) rights and encourage their participation --taking advantage of humans’ connection with nature instead of creating more </a:t>
            </a:r>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sym typeface="+mn-ea"/>
              </a:rPr>
              <a:t>____________ (</a:t>
            </a:r>
            <a:r>
              <a:rPr lang="en-US" altLang="zh-CN" sz="2800" dirty="0"/>
              <a:t>separate).</a:t>
            </a:r>
            <a:endParaRPr altLang="zh-CN" sz="2800" b="1" dirty="0">
              <a:effectLst>
                <a:outerShdw blurRad="50800" dist="38100" algn="tr" rotWithShape="0">
                  <a:prstClr val="black">
                    <a:alpha val="40000"/>
                  </a:prstClr>
                </a:outerShdw>
              </a:effectLst>
              <a:latin typeface="Times New Roman" panose="02020603050405020304" pitchFamily="18" charset="0"/>
              <a:cs typeface="Times New Roman" panose="02020603050405020304" pitchFamily="18" charset="0"/>
            </a:endParaRPr>
          </a:p>
          <a:p>
            <a:r>
              <a:rPr lang="en-US" altLang="zh-CN" sz="2800" b="1" dirty="0">
                <a:effectLst>
                  <a:outerShdw blurRad="50800" dist="38100" algn="tr" rotWithShape="0">
                    <a:prstClr val="black">
                      <a:alpha val="40000"/>
                    </a:prstClr>
                  </a:outerShdw>
                </a:effectLst>
                <a:latin typeface="Times New Roman" panose="02020603050405020304" pitchFamily="18" charset="0"/>
                <a:cs typeface="Times New Roman" panose="02020603050405020304" pitchFamily="18" charset="0"/>
              </a:rPr>
              <a:t> </a:t>
            </a:r>
            <a:endParaRPr lang="en-US" altLang="zh-CN" sz="2800" b="1" dirty="0">
              <a:effectLst>
                <a:outerShdw blurRad="50800" dist="38100" algn="tr" rotWithShape="0">
                  <a:prstClr val="black">
                    <a:alpha val="40000"/>
                  </a:prstClr>
                </a:outerShdw>
              </a:effectLst>
              <a:latin typeface="Times New Roman" panose="02020603050405020304" pitchFamily="18" charset="0"/>
              <a:cs typeface="Times New Roman" panose="02020603050405020304" pitchFamily="18" charset="0"/>
              <a:sym typeface="+mn-ea"/>
            </a:endParaRPr>
          </a:p>
        </p:txBody>
      </p:sp>
      <p:sp>
        <p:nvSpPr>
          <p:cNvPr id="10" name="矩形 9"/>
          <p:cNvSpPr/>
          <p:nvPr/>
        </p:nvSpPr>
        <p:spPr>
          <a:xfrm>
            <a:off x="0" y="0"/>
            <a:ext cx="2322151" cy="730250"/>
          </a:xfrm>
          <a:prstGeom prst="rect">
            <a:avLst/>
          </a:prstGeom>
          <a:noFill/>
          <a:ln w="635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zh-CN" altLang="en-US" sz="2400">
              <a:solidFill>
                <a:srgbClr val="002060"/>
              </a:solidFill>
            </a:endParaRPr>
          </a:p>
        </p:txBody>
      </p:sp>
      <p:sp>
        <p:nvSpPr>
          <p:cNvPr id="6" name="矩形 5"/>
          <p:cNvSpPr/>
          <p:nvPr/>
        </p:nvSpPr>
        <p:spPr>
          <a:xfrm>
            <a:off x="8779477" y="1276766"/>
            <a:ext cx="1691489" cy="461665"/>
          </a:xfrm>
          <a:prstGeom prst="rect">
            <a:avLst/>
          </a:prstGeom>
          <a:solidFill>
            <a:schemeClr val="accent3"/>
          </a:solidFill>
        </p:spPr>
        <p:txBody>
          <a:bodyPr wrap="none">
            <a:spAutoFit/>
          </a:bodyPr>
          <a:lstStyle/>
          <a:p>
            <a:r>
              <a:rPr lang="en-US" altLang="zh-CN" sz="2400" b="1" dirty="0">
                <a:effectLst/>
                <a:latin typeface="微软雅黑" panose="020B0503020204020204" pitchFamily="34" charset="-122"/>
                <a:ea typeface="微软雅黑" panose="020B0503020204020204" pitchFamily="34" charset="-122"/>
                <a:cs typeface="Times New Roman" panose="02020603050405020304" pitchFamily="18" charset="0"/>
                <a:sym typeface="+mn-ea"/>
              </a:rPr>
              <a:t>upgraded</a:t>
            </a:r>
            <a:endParaRPr lang="zh-CN" altLang="en-US" sz="2400" b="1" dirty="0">
              <a:latin typeface="微软雅黑" panose="020B0503020204020204" pitchFamily="34" charset="-122"/>
              <a:ea typeface="微软雅黑" panose="020B0503020204020204" pitchFamily="34" charset="-122"/>
            </a:endParaRPr>
          </a:p>
        </p:txBody>
      </p:sp>
      <p:sp>
        <p:nvSpPr>
          <p:cNvPr id="9" name="矩形 8"/>
          <p:cNvSpPr/>
          <p:nvPr/>
        </p:nvSpPr>
        <p:spPr>
          <a:xfrm>
            <a:off x="10470966" y="900374"/>
            <a:ext cx="801694" cy="523220"/>
          </a:xfrm>
          <a:prstGeom prst="rect">
            <a:avLst/>
          </a:prstGeom>
          <a:solidFill>
            <a:schemeClr val="accent3"/>
          </a:solidFill>
        </p:spPr>
        <p:txBody>
          <a:bodyPr wrap="none">
            <a:spAutoFit/>
          </a:bodyPr>
          <a:lstStyle/>
          <a:p>
            <a:r>
              <a:rPr lang="en-US" altLang="zh-CN" sz="2800" b="1" dirty="0"/>
              <a:t>that</a:t>
            </a:r>
            <a:endParaRPr lang="zh-CN" altLang="en-US" sz="2800" b="1" dirty="0"/>
          </a:p>
        </p:txBody>
      </p:sp>
      <p:sp>
        <p:nvSpPr>
          <p:cNvPr id="13" name="矩形 12"/>
          <p:cNvSpPr/>
          <p:nvPr/>
        </p:nvSpPr>
        <p:spPr>
          <a:xfrm>
            <a:off x="6801673" y="1738431"/>
            <a:ext cx="513539" cy="461665"/>
          </a:xfrm>
          <a:prstGeom prst="rect">
            <a:avLst/>
          </a:prstGeom>
          <a:solidFill>
            <a:schemeClr val="accent3"/>
          </a:solidFill>
        </p:spPr>
        <p:txBody>
          <a:bodyPr wrap="none">
            <a:spAutoFit/>
          </a:bodyPr>
          <a:lstStyle/>
          <a:p>
            <a:r>
              <a:rPr lang="en-US" altLang="zh-CN" sz="2400" b="1" dirty="0">
                <a:effectLst/>
                <a:latin typeface="微软雅黑" panose="020B0503020204020204" pitchFamily="34" charset="-122"/>
                <a:ea typeface="微软雅黑" panose="020B0503020204020204" pitchFamily="34" charset="-122"/>
                <a:cs typeface="Times New Roman" panose="02020603050405020304" pitchFamily="18" charset="0"/>
                <a:sym typeface="+mn-ea"/>
              </a:rPr>
              <a:t>to</a:t>
            </a:r>
            <a:endParaRPr lang="zh-CN" altLang="en-US" sz="2400" b="1" dirty="0"/>
          </a:p>
        </p:txBody>
      </p:sp>
      <p:sp>
        <p:nvSpPr>
          <p:cNvPr id="16" name="矩形 15"/>
          <p:cNvSpPr/>
          <p:nvPr/>
        </p:nvSpPr>
        <p:spPr>
          <a:xfrm>
            <a:off x="1403892" y="2555272"/>
            <a:ext cx="997517" cy="461665"/>
          </a:xfrm>
          <a:prstGeom prst="rect">
            <a:avLst/>
          </a:prstGeom>
          <a:solidFill>
            <a:schemeClr val="accent3"/>
          </a:solidFill>
        </p:spPr>
        <p:txBody>
          <a:bodyPr wrap="none">
            <a:spAutoFit/>
          </a:bodyPr>
          <a:lstStyle/>
          <a:p>
            <a:r>
              <a:rPr lang="en-US" altLang="zh-CN" sz="2400" b="1" dirty="0">
                <a:effectLst/>
                <a:latin typeface="微软雅黑" panose="020B0503020204020204" pitchFamily="34" charset="-122"/>
                <a:ea typeface="微软雅黑" panose="020B0503020204020204" pitchFamily="34" charset="-122"/>
                <a:cs typeface="Times New Roman" panose="02020603050405020304" pitchFamily="18" charset="0"/>
                <a:sym typeface="+mn-ea"/>
              </a:rPr>
              <a:t>more</a:t>
            </a:r>
            <a:endParaRPr lang="zh-CN" altLang="en-US" sz="2400" b="1" dirty="0"/>
          </a:p>
        </p:txBody>
      </p:sp>
      <p:sp>
        <p:nvSpPr>
          <p:cNvPr id="11" name="矩形 10"/>
          <p:cNvSpPr/>
          <p:nvPr/>
        </p:nvSpPr>
        <p:spPr>
          <a:xfrm>
            <a:off x="9158176" y="2016070"/>
            <a:ext cx="1539204" cy="461665"/>
          </a:xfrm>
          <a:prstGeom prst="rect">
            <a:avLst/>
          </a:prstGeom>
          <a:solidFill>
            <a:schemeClr val="accent3"/>
          </a:solidFill>
        </p:spPr>
        <p:txBody>
          <a:bodyPr wrap="none">
            <a:spAutoFit/>
          </a:bodyPr>
          <a:lstStyle/>
          <a:p>
            <a:r>
              <a:rPr lang="en-US" altLang="zh-CN" sz="2400" b="1" dirty="0">
                <a:effectLst/>
                <a:latin typeface="微软雅黑" panose="020B0503020204020204" pitchFamily="34" charset="-122"/>
                <a:ea typeface="微软雅黑" panose="020B0503020204020204" pitchFamily="34" charset="-122"/>
                <a:cs typeface="Times New Roman" panose="02020603050405020304" pitchFamily="18" charset="0"/>
                <a:sym typeface="+mn-ea"/>
              </a:rPr>
              <a:t>meaning</a:t>
            </a:r>
            <a:endParaRPr lang="zh-CN" altLang="en-US" sz="2400" b="1" dirty="0"/>
          </a:p>
        </p:txBody>
      </p:sp>
      <p:sp>
        <p:nvSpPr>
          <p:cNvPr id="12" name="矩形 11"/>
          <p:cNvSpPr/>
          <p:nvPr/>
        </p:nvSpPr>
        <p:spPr>
          <a:xfrm>
            <a:off x="9569437" y="2794774"/>
            <a:ext cx="2499402" cy="461665"/>
          </a:xfrm>
          <a:prstGeom prst="rect">
            <a:avLst/>
          </a:prstGeom>
          <a:solidFill>
            <a:schemeClr val="accent3"/>
          </a:solidFill>
        </p:spPr>
        <p:txBody>
          <a:bodyPr wrap="none">
            <a:spAutoFit/>
          </a:bodyPr>
          <a:lstStyle/>
          <a:p>
            <a:r>
              <a:rPr lang="en-US" altLang="zh-CN" sz="2400" b="1" dirty="0">
                <a:latin typeface="微软雅黑" panose="020B0503020204020204" pitchFamily="34" charset="-122"/>
                <a:ea typeface="微软雅黑" panose="020B0503020204020204" pitchFamily="34" charset="-122"/>
                <a:cs typeface="Times New Roman" panose="02020603050405020304" pitchFamily="18" charset="0"/>
                <a:sym typeface="+mn-ea"/>
              </a:rPr>
              <a:t>c</a:t>
            </a:r>
            <a:r>
              <a:rPr lang="en-US" altLang="zh-CN" sz="2400" b="1" dirty="0">
                <a:effectLst/>
                <a:latin typeface="微软雅黑" panose="020B0503020204020204" pitchFamily="34" charset="-122"/>
                <a:ea typeface="微软雅黑" panose="020B0503020204020204" pitchFamily="34" charset="-122"/>
                <a:cs typeface="Times New Roman" panose="02020603050405020304" pitchFamily="18" charset="0"/>
                <a:sym typeface="+mn-ea"/>
              </a:rPr>
              <a:t>ommunities’</a:t>
            </a:r>
            <a:endParaRPr lang="zh-CN" altLang="en-US" sz="2400" b="1" dirty="0"/>
          </a:p>
        </p:txBody>
      </p:sp>
      <p:sp>
        <p:nvSpPr>
          <p:cNvPr id="14" name="矩形 13"/>
          <p:cNvSpPr/>
          <p:nvPr/>
        </p:nvSpPr>
        <p:spPr>
          <a:xfrm>
            <a:off x="10255233" y="3855787"/>
            <a:ext cx="1824154" cy="461665"/>
          </a:xfrm>
          <a:prstGeom prst="rect">
            <a:avLst/>
          </a:prstGeom>
          <a:solidFill>
            <a:schemeClr val="accent3"/>
          </a:solidFill>
        </p:spPr>
        <p:txBody>
          <a:bodyPr wrap="none">
            <a:spAutoFit/>
          </a:bodyPr>
          <a:lstStyle/>
          <a:p>
            <a:r>
              <a:rPr lang="en-US" altLang="zh-CN" sz="2400" b="1" dirty="0">
                <a:effectLst/>
                <a:latin typeface="微软雅黑" panose="020B0503020204020204" pitchFamily="34" charset="-122"/>
                <a:ea typeface="微软雅黑" panose="020B0503020204020204" pitchFamily="34" charset="-122"/>
                <a:cs typeface="Times New Roman" panose="02020603050405020304" pitchFamily="18" charset="0"/>
                <a:sym typeface="+mn-ea"/>
              </a:rPr>
              <a:t>separation</a:t>
            </a:r>
            <a:endParaRPr lang="zh-CN" altLang="en-US" sz="2400" b="1" dirty="0"/>
          </a:p>
        </p:txBody>
      </p:sp>
    </p:spTree>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animBg="1"/>
      <p:bldP spid="13" grpId="0" animBg="1"/>
      <p:bldP spid="16" grpId="0" animBg="1"/>
      <p:bldP spid="11" grpId="0" animBg="1"/>
      <p:bldP spid="12" grpId="0" animBg="1"/>
      <p:bldP spid="14"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文本框 99"/>
          <p:cNvSpPr txBox="1"/>
          <p:nvPr/>
        </p:nvSpPr>
        <p:spPr>
          <a:xfrm>
            <a:off x="-635" y="-635"/>
            <a:ext cx="12192635" cy="6858635"/>
          </a:xfrm>
          <a:prstGeom prst="rect">
            <a:avLst/>
          </a:prstGeom>
          <a:solidFill>
            <a:schemeClr val="accent6">
              <a:lumMod val="20000"/>
              <a:lumOff val="80000"/>
            </a:schemeClr>
          </a:solidFill>
          <a:ln w="9525">
            <a:noFill/>
          </a:ln>
        </p:spPr>
        <p:txBody>
          <a:bodyPr wrap="square">
            <a:noAutofit/>
          </a:bodyPr>
          <a:lstStyle/>
          <a:p>
            <a:pPr indent="266700" algn="just" fontAlgn="auto">
              <a:lnSpc>
                <a:spcPts val="2700"/>
              </a:lnSpc>
            </a:pPr>
            <a:r>
              <a:rPr lang="en-US" sz="2000" b="1" dirty="0">
                <a:latin typeface="Times New Roman" panose="02020603050405020304" pitchFamily="18" charset="0"/>
                <a:ea typeface="宋体" panose="02010600030101010101" pitchFamily="2" charset="-122"/>
              </a:rPr>
              <a:t>					      D</a:t>
            </a:r>
            <a:endParaRPr lang="en-US" sz="2000" b="1" dirty="0">
              <a:latin typeface="Times New Roman" panose="02020603050405020304" pitchFamily="18" charset="0"/>
              <a:ea typeface="宋体" panose="02010600030101010101" pitchFamily="2" charset="-122"/>
            </a:endParaRPr>
          </a:p>
          <a:p>
            <a:pPr indent="266700" algn="just" fontAlgn="auto">
              <a:lnSpc>
                <a:spcPts val="2700"/>
              </a:lnSpc>
            </a:pPr>
            <a:r>
              <a:rPr lang="en-US" sz="2000" b="0" dirty="0">
                <a:latin typeface="Times New Roman" panose="02020603050405020304" pitchFamily="18" charset="0"/>
                <a:ea typeface="宋体" panose="02010600030101010101" pitchFamily="2" charset="-122"/>
              </a:rPr>
              <a:t>Adapting to technological advances is a defining part of the 21s-century life. Just two months after being launched in November 2022, </a:t>
            </a:r>
            <a:r>
              <a:rPr lang="en-US" sz="2000" b="0" dirty="0" err="1">
                <a:latin typeface="Times New Roman" panose="02020603050405020304" pitchFamily="18" charset="0"/>
                <a:ea typeface="宋体" panose="02010600030101010101" pitchFamily="2" charset="-122"/>
              </a:rPr>
              <a:t>OpenAl's</a:t>
            </a:r>
            <a:r>
              <a:rPr lang="en-US" sz="2000" b="0" dirty="0">
                <a:latin typeface="Times New Roman" panose="02020603050405020304" pitchFamily="18" charset="0"/>
                <a:ea typeface="宋体" panose="02010600030101010101" pitchFamily="2" charset="-122"/>
              </a:rPr>
              <a:t> </a:t>
            </a:r>
            <a:r>
              <a:rPr lang="en-US" sz="2000" b="0" dirty="0" err="1">
                <a:latin typeface="Times New Roman" panose="02020603050405020304" pitchFamily="18" charset="0"/>
                <a:ea typeface="宋体" panose="02010600030101010101" pitchFamily="2" charset="-122"/>
              </a:rPr>
              <a:t>ChatGPT</a:t>
            </a:r>
            <a:r>
              <a:rPr lang="en-US" sz="2000" b="0" dirty="0">
                <a:latin typeface="Times New Roman" panose="02020603050405020304" pitchFamily="18" charset="0"/>
                <a:ea typeface="宋体" panose="02010600030101010101" pitchFamily="2" charset="-122"/>
              </a:rPr>
              <a:t> has already reached an audience of over 100 million people. While </a:t>
            </a:r>
            <a:r>
              <a:rPr lang="en-US" sz="2000" b="0" dirty="0" err="1">
                <a:latin typeface="Times New Roman" panose="02020603050405020304" pitchFamily="18" charset="0"/>
                <a:ea typeface="宋体" panose="02010600030101010101" pitchFamily="2" charset="-122"/>
              </a:rPr>
              <a:t>ChatGPT</a:t>
            </a:r>
            <a:r>
              <a:rPr lang="en-US" sz="2000" b="0" dirty="0">
                <a:latin typeface="Times New Roman" panose="02020603050405020304" pitchFamily="18" charset="0"/>
                <a:ea typeface="宋体" panose="02010600030101010101" pitchFamily="2" charset="-122"/>
              </a:rPr>
              <a:t> threatens to change writing and writing-related work, the Mesopotamians, who lived 4,000 years ago in a geographical area centered in modern-day Iraq, went through this kind of far-reaching change before us.</a:t>
            </a:r>
            <a:endParaRPr lang="en-US" sz="2000" b="0" dirty="0">
              <a:latin typeface="Times New Roman" panose="02020603050405020304" pitchFamily="18" charset="0"/>
              <a:ea typeface="宋体" panose="02010600030101010101" pitchFamily="2" charset="-122"/>
            </a:endParaRPr>
          </a:p>
          <a:p>
            <a:pPr indent="266700" algn="just" fontAlgn="auto">
              <a:lnSpc>
                <a:spcPts val="2700"/>
              </a:lnSpc>
            </a:pPr>
            <a:r>
              <a:rPr lang="en-US" sz="2000" b="0" dirty="0">
                <a:latin typeface="Times New Roman" panose="02020603050405020304" pitchFamily="18" charset="0"/>
                <a:ea typeface="宋体" panose="02010600030101010101" pitchFamily="2" charset="-122"/>
              </a:rPr>
              <a:t>Ancient Mesopotamia was home to many of civilization's early developments. Its people were world leaders in adapting to technological and cultural changes. They invented the wheel and agriculture, and pioneered advances in mathematics and urbanization. These breakthroughs are reflected in cuneiform （</a:t>
            </a:r>
            <a:r>
              <a:rPr lang="en-US" sz="2000" b="0" dirty="0" err="1">
                <a:latin typeface="Times New Roman" panose="02020603050405020304" pitchFamily="18" charset="0"/>
                <a:ea typeface="宋体" panose="02010600030101010101" pitchFamily="2" charset="-122"/>
              </a:rPr>
              <a:t>楔形文宇</a:t>
            </a:r>
            <a:r>
              <a:rPr lang="en-US" sz="2000" b="0" dirty="0">
                <a:latin typeface="Times New Roman" panose="02020603050405020304" pitchFamily="18" charset="0"/>
                <a:ea typeface="宋体" panose="02010600030101010101" pitchFamily="2" charset="-122"/>
              </a:rPr>
              <a:t>)literature, one of the oldest known forms of writing.</a:t>
            </a:r>
            <a:endParaRPr lang="en-US" sz="2000" b="0" dirty="0">
              <a:latin typeface="Times New Roman" panose="02020603050405020304" pitchFamily="18" charset="0"/>
              <a:ea typeface="宋体" panose="02010600030101010101" pitchFamily="2" charset="-122"/>
            </a:endParaRPr>
          </a:p>
          <a:p>
            <a:pPr indent="266700" algn="just" fontAlgn="auto">
              <a:lnSpc>
                <a:spcPts val="2700"/>
              </a:lnSpc>
            </a:pPr>
            <a:r>
              <a:rPr lang="en-US" sz="2000" b="0" dirty="0">
                <a:latin typeface="Times New Roman" panose="02020603050405020304" pitchFamily="18" charset="0"/>
                <a:ea typeface="宋体" panose="02010600030101010101" pitchFamily="2" charset="-122"/>
              </a:rPr>
              <a:t>In its literature, Mesopotamians don't present cultural and technological advances as consistently beneficial. They often represent new technologies being controlled in the service of human conflict and mostly serving the interests of those with high social positions. In some ways, the representation of new technologies in its literature echoes (I Ill) contemporary concerns about AI: fears of increasing social inequalities and its potential use in information war.</a:t>
            </a:r>
            <a:endParaRPr lang="en-US" sz="2000" b="0" dirty="0">
              <a:latin typeface="Times New Roman" panose="02020603050405020304" pitchFamily="18" charset="0"/>
              <a:ea typeface="宋体" panose="02010600030101010101" pitchFamily="2" charset="-122"/>
            </a:endParaRPr>
          </a:p>
          <a:p>
            <a:pPr indent="266700" algn="just" fontAlgn="auto">
              <a:lnSpc>
                <a:spcPts val="2700"/>
              </a:lnSpc>
            </a:pPr>
            <a:r>
              <a:rPr lang="en-US" sz="2000" b="0" dirty="0">
                <a:latin typeface="Times New Roman" panose="02020603050405020304" pitchFamily="18" charset="0"/>
                <a:ea typeface="宋体" panose="02010600030101010101" pitchFamily="2" charset="-122"/>
              </a:rPr>
              <a:t>In recent years, AI - the newest form of writing — has been used to </a:t>
            </a:r>
            <a:r>
              <a:rPr lang="en-US" sz="2000" b="0" dirty="0" err="1">
                <a:latin typeface="Times New Roman" panose="02020603050405020304" pitchFamily="18" charset="0"/>
                <a:ea typeface="宋体" panose="02010600030101010101" pitchFamily="2" charset="-122"/>
              </a:rPr>
              <a:t>decipher（破译）the</a:t>
            </a:r>
            <a:r>
              <a:rPr lang="en-US" sz="2000" b="0" dirty="0">
                <a:latin typeface="Times New Roman" panose="02020603050405020304" pitchFamily="18" charset="0"/>
                <a:ea typeface="宋体" panose="02010600030101010101" pitchFamily="2" charset="-122"/>
              </a:rPr>
              <a:t> oldest: cuneiform literature. In broader fields, the boundaries of how Al may be used haven't been clearly explained. In January, for example, a top international AI conference banned the use of AI tools for writing scientific papers.</a:t>
            </a:r>
            <a:endParaRPr lang="en-US" sz="2000" b="0" dirty="0">
              <a:latin typeface="Times New Roman" panose="02020603050405020304" pitchFamily="18" charset="0"/>
              <a:ea typeface="宋体" panose="02010600030101010101" pitchFamily="2" charset="-122"/>
            </a:endParaRPr>
          </a:p>
          <a:p>
            <a:pPr indent="266700" algn="just" fontAlgn="auto">
              <a:lnSpc>
                <a:spcPts val="2700"/>
              </a:lnSpc>
            </a:pPr>
            <a:r>
              <a:rPr lang="en-US" sz="2000" b="0" dirty="0">
                <a:latin typeface="Times New Roman" panose="02020603050405020304" pitchFamily="18" charset="0"/>
                <a:ea typeface="宋体" panose="02010600030101010101" pitchFamily="2" charset="-122"/>
              </a:rPr>
              <a:t>Humans lave been struggling to invent, use and adapt to technology since our earliest civilizations. But the technology and resulting knowledge are not always evenly distributed. Knowing how we adapted to changing technology in the past helps us more fully understand the human condition and may even help us prepare for the future.</a:t>
            </a:r>
            <a:endParaRPr lang="en-US" sz="2000" b="0" dirty="0">
              <a:latin typeface="Times New Roman" panose="02020603050405020304" pitchFamily="18" charset="0"/>
              <a:ea typeface="宋体" panose="02010600030101010101" pitchFamily="2" charset="-122"/>
            </a:endParaRPr>
          </a:p>
        </p:txBody>
      </p:sp>
      <p:sp>
        <p:nvSpPr>
          <p:cNvPr id="3" name="矩形: 圆角 5"/>
          <p:cNvSpPr/>
          <p:nvPr>
            <p:custDataLst>
              <p:tags r:id="rId1"/>
            </p:custDataLst>
          </p:nvPr>
        </p:nvSpPr>
        <p:spPr>
          <a:xfrm>
            <a:off x="106045" y="530860"/>
            <a:ext cx="11371580" cy="600075"/>
          </a:xfrm>
          <a:prstGeom prst="round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threePt" dir="t"/>
            </a:scene3d>
          </a:bodyPr>
          <a:lstStyle/>
          <a:p>
            <a:r>
              <a:rPr lang="zh-CN" altLang="en-US" sz="2400" b="1" dirty="0">
                <a:solidFill>
                  <a:schemeClr val="tx1"/>
                </a:solidFill>
                <a:effectLst/>
              </a:rPr>
              <a:t>总：</a:t>
            </a:r>
            <a:r>
              <a:rPr lang="en-US" altLang="zh-CN" sz="2400" b="1" spc="-20" dirty="0">
                <a:solidFill>
                  <a:schemeClr val="tx1"/>
                </a:solidFill>
                <a:effectLst/>
                <a:latin typeface="Times New Roman" panose="02020603050405020304" pitchFamily="18" charset="0"/>
                <a:ea typeface="Times New Roman" panose="02020603050405020304" pitchFamily="18" charset="0"/>
              </a:rPr>
              <a:t> </a:t>
            </a:r>
            <a:r>
              <a:rPr lang="en-US" sz="2400" b="1" dirty="0">
                <a:solidFill>
                  <a:schemeClr val="tx1"/>
                </a:solidFill>
                <a:effectLst/>
                <a:latin typeface="Times New Roman" panose="02020603050405020304" pitchFamily="18" charset="0"/>
                <a:ea typeface="宋体" panose="02010600030101010101" pitchFamily="2" charset="-122"/>
                <a:sym typeface="+mn-ea"/>
              </a:rPr>
              <a:t>Adapting to technological advances is a defining part of the 21s-century life.</a:t>
            </a:r>
            <a:endParaRPr lang="en-US" altLang="zh-CN" sz="2400" b="1" dirty="0">
              <a:solidFill>
                <a:schemeClr val="tx1"/>
              </a:solidFill>
              <a:effectLst/>
              <a:latin typeface="Times New Roman" panose="02020603050405020304" pitchFamily="18" charset="0"/>
              <a:ea typeface="宋体" panose="02010600030101010101" pitchFamily="2" charset="-122"/>
              <a:sym typeface="+mn-ea"/>
            </a:endParaRPr>
          </a:p>
        </p:txBody>
      </p:sp>
      <p:sp>
        <p:nvSpPr>
          <p:cNvPr id="4" name="矩形: 圆角 6"/>
          <p:cNvSpPr/>
          <p:nvPr>
            <p:custDataLst>
              <p:tags r:id="rId2"/>
            </p:custDataLst>
          </p:nvPr>
        </p:nvSpPr>
        <p:spPr>
          <a:xfrm>
            <a:off x="194087" y="1934661"/>
            <a:ext cx="7262815" cy="686471"/>
          </a:xfrm>
          <a:prstGeom prst="round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threePt" dir="t"/>
            </a:scene3d>
          </a:bodyPr>
          <a:lstStyle/>
          <a:p>
            <a:r>
              <a:rPr lang="zh-CN" altLang="en-US" sz="2800" b="1" dirty="0">
                <a:solidFill>
                  <a:schemeClr val="tx1"/>
                </a:solidFill>
                <a:effectLst/>
                <a:latin typeface="Times New Roman" panose="02020603050405020304" pitchFamily="18" charset="0"/>
                <a:cs typeface="Times New Roman" panose="02020603050405020304" pitchFamily="18" charset="0"/>
              </a:rPr>
              <a:t>分：</a:t>
            </a:r>
            <a:r>
              <a:rPr lang="en-US" altLang="zh-CN" sz="2800" b="1" spc="-2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zh-CN" altLang="en-US" sz="2800" b="1" dirty="0">
                <a:solidFill>
                  <a:schemeClr val="tx1"/>
                </a:solidFill>
                <a:effectLst/>
                <a:latin typeface="Times New Roman" panose="02020603050405020304" pitchFamily="18" charset="0"/>
                <a:cs typeface="Times New Roman" panose="02020603050405020304" pitchFamily="18" charset="0"/>
                <a:sym typeface="+mn-ea"/>
              </a:rPr>
              <a:t>achievements in civilization.</a:t>
            </a:r>
            <a:endParaRPr lang="zh-CN" altLang="en-US" sz="2800" b="1" dirty="0">
              <a:solidFill>
                <a:schemeClr val="tx1"/>
              </a:solidFill>
              <a:effectLst/>
              <a:latin typeface="Times New Roman" panose="02020603050405020304" pitchFamily="18" charset="0"/>
              <a:cs typeface="Times New Roman" panose="02020603050405020304" pitchFamily="18" charset="0"/>
              <a:sym typeface="+mn-ea"/>
            </a:endParaRPr>
          </a:p>
        </p:txBody>
      </p:sp>
      <p:sp>
        <p:nvSpPr>
          <p:cNvPr id="5" name="矩形: 圆角 6"/>
          <p:cNvSpPr/>
          <p:nvPr>
            <p:custDataLst>
              <p:tags r:id="rId3"/>
            </p:custDataLst>
          </p:nvPr>
        </p:nvSpPr>
        <p:spPr>
          <a:xfrm>
            <a:off x="194310" y="3366135"/>
            <a:ext cx="11283315" cy="686435"/>
          </a:xfrm>
          <a:prstGeom prst="round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threePt" dir="t"/>
            </a:scene3d>
          </a:bodyPr>
          <a:lstStyle/>
          <a:p>
            <a:r>
              <a:rPr lang="zh-CN" altLang="en-US" sz="2800" b="1" dirty="0">
                <a:solidFill>
                  <a:schemeClr val="tx1"/>
                </a:solidFill>
                <a:effectLst/>
              </a:rPr>
              <a:t>分：</a:t>
            </a:r>
            <a:r>
              <a:rPr lang="en-US" altLang="zh-CN" sz="2800" b="1" spc="-20" dirty="0">
                <a:solidFill>
                  <a:schemeClr val="tx1"/>
                </a:solidFill>
                <a:effectLst/>
                <a:latin typeface="Times New Roman" panose="02020603050405020304" pitchFamily="18" charset="0"/>
                <a:ea typeface="Times New Roman" panose="02020603050405020304" pitchFamily="18" charset="0"/>
              </a:rPr>
              <a:t> </a:t>
            </a:r>
            <a:r>
              <a:rPr lang="en-US" sz="2800" b="1" dirty="0">
                <a:solidFill>
                  <a:schemeClr val="tx1"/>
                </a:solidFill>
                <a:effectLst/>
                <a:latin typeface="Times New Roman" panose="02020603050405020304" pitchFamily="18" charset="0"/>
                <a:ea typeface="宋体" panose="02010600030101010101" pitchFamily="2" charset="-122"/>
                <a:sym typeface="+mn-ea"/>
              </a:rPr>
              <a:t>cultural and technological advances </a:t>
            </a:r>
            <a:r>
              <a:rPr lang="zh-CN" altLang="en-US" sz="2800" b="1" dirty="0">
                <a:solidFill>
                  <a:schemeClr val="tx1"/>
                </a:solidFill>
                <a:effectLst/>
                <a:latin typeface="Times New Roman" panose="02020603050405020304" pitchFamily="18" charset="0"/>
                <a:cs typeface="Times New Roman" panose="02020603050405020304" pitchFamily="18" charset="0"/>
                <a:sym typeface="+mn-ea"/>
              </a:rPr>
              <a:t> bring about hidden dangers.</a:t>
            </a:r>
            <a:endParaRPr lang="zh-CN" altLang="en-US" sz="2800" b="1" dirty="0">
              <a:solidFill>
                <a:schemeClr val="tx1"/>
              </a:solidFill>
              <a:effectLst/>
              <a:latin typeface="Times New Roman" panose="02020603050405020304" pitchFamily="18" charset="0"/>
              <a:cs typeface="Times New Roman" panose="02020603050405020304" pitchFamily="18" charset="0"/>
              <a:sym typeface="+mn-ea"/>
            </a:endParaRPr>
          </a:p>
        </p:txBody>
      </p:sp>
      <p:sp>
        <p:nvSpPr>
          <p:cNvPr id="6" name="矩形: 圆角 6"/>
          <p:cNvSpPr/>
          <p:nvPr>
            <p:custDataLst>
              <p:tags r:id="rId4"/>
            </p:custDataLst>
          </p:nvPr>
        </p:nvSpPr>
        <p:spPr>
          <a:xfrm>
            <a:off x="194087" y="4649921"/>
            <a:ext cx="7262815" cy="686471"/>
          </a:xfrm>
          <a:prstGeom prst="round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threePt" dir="t"/>
            </a:scene3d>
          </a:bodyPr>
          <a:lstStyle/>
          <a:p>
            <a:r>
              <a:rPr lang="zh-CN" altLang="en-US" sz="2800" b="1" dirty="0">
                <a:solidFill>
                  <a:schemeClr val="tx1"/>
                </a:solidFill>
                <a:effectLst/>
              </a:rPr>
              <a:t>分：</a:t>
            </a:r>
            <a:r>
              <a:rPr lang="en-US" altLang="zh-CN" sz="2800" b="1" spc="-20" dirty="0">
                <a:solidFill>
                  <a:schemeClr val="tx1"/>
                </a:solidFill>
                <a:effectLst/>
                <a:latin typeface="Times New Roman" panose="02020603050405020304" pitchFamily="18" charset="0"/>
                <a:ea typeface="Times New Roman" panose="02020603050405020304" pitchFamily="18" charset="0"/>
              </a:rPr>
              <a:t> </a:t>
            </a:r>
            <a:r>
              <a:rPr lang="en-US" sz="2800" b="1" dirty="0">
                <a:solidFill>
                  <a:schemeClr val="tx1"/>
                </a:solidFill>
                <a:effectLst/>
                <a:latin typeface="Times New Roman" panose="02020603050405020304" pitchFamily="18" charset="0"/>
                <a:ea typeface="宋体" panose="02010600030101010101" pitchFamily="2" charset="-122"/>
                <a:sym typeface="+mn-ea"/>
              </a:rPr>
              <a:t>AI</a:t>
            </a:r>
            <a:r>
              <a:rPr lang="en-US" sz="2800" b="1" dirty="0">
                <a:solidFill>
                  <a:schemeClr val="tx1"/>
                </a:solidFill>
                <a:effectLst/>
                <a:latin typeface="Calibri" panose="020F0502020204030204" charset="0"/>
                <a:ea typeface="宋体" panose="02010600030101010101" pitchFamily="2" charset="-122"/>
                <a:cs typeface="Calibri" panose="020F0502020204030204" charset="0"/>
                <a:sym typeface="+mn-ea"/>
              </a:rPr>
              <a:t>'</a:t>
            </a:r>
            <a:r>
              <a:rPr lang="en-US" sz="2800" b="1" dirty="0">
                <a:solidFill>
                  <a:schemeClr val="tx1"/>
                </a:solidFill>
                <a:effectLst/>
                <a:latin typeface="Times New Roman" panose="02020603050405020304" pitchFamily="18" charset="0"/>
                <a:ea typeface="宋体" panose="02010600030101010101" pitchFamily="2" charset="-122"/>
                <a:sym typeface="+mn-ea"/>
              </a:rPr>
              <a:t>s </a:t>
            </a:r>
            <a:r>
              <a:rPr lang="zh-CN" altLang="en-US" sz="2800" b="1" dirty="0">
                <a:solidFill>
                  <a:schemeClr val="tx1"/>
                </a:solidFill>
                <a:effectLst/>
                <a:latin typeface="Times New Roman" panose="02020603050405020304" pitchFamily="18" charset="0"/>
                <a:cs typeface="Times New Roman" panose="02020603050405020304" pitchFamily="18" charset="0"/>
                <a:sym typeface="+mn-ea"/>
              </a:rPr>
              <a:t>range of application is undefined.</a:t>
            </a:r>
            <a:r>
              <a:rPr lang="en-US" sz="2800" b="1"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mn-ea"/>
              </a:rPr>
              <a:t> </a:t>
            </a:r>
            <a:endParaRPr lang="en-US" altLang="zh-CN" sz="2800" b="1"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mn-ea"/>
            </a:endParaRPr>
          </a:p>
        </p:txBody>
      </p:sp>
      <p:sp>
        <p:nvSpPr>
          <p:cNvPr id="7" name="矩形: 圆角 5"/>
          <p:cNvSpPr/>
          <p:nvPr>
            <p:custDataLst>
              <p:tags r:id="rId5"/>
            </p:custDataLst>
          </p:nvPr>
        </p:nvSpPr>
        <p:spPr>
          <a:xfrm>
            <a:off x="106045" y="6008370"/>
            <a:ext cx="10652151" cy="676275"/>
          </a:xfrm>
          <a:prstGeom prst="round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threePt" dir="t"/>
            </a:scene3d>
          </a:bodyPr>
          <a:lstStyle/>
          <a:p>
            <a:r>
              <a:rPr lang="zh-CN" altLang="en-US" sz="2800" b="1" dirty="0">
                <a:solidFill>
                  <a:schemeClr val="tx1"/>
                </a:solidFill>
                <a:latin typeface="Times New Roman" panose="02020603050405020304" pitchFamily="18" charset="0"/>
                <a:cs typeface="Times New Roman" panose="02020603050405020304" pitchFamily="18" charset="0"/>
              </a:rPr>
              <a:t>总：</a:t>
            </a:r>
            <a:r>
              <a:rPr lang="en-US" altLang="zh-CN" sz="2800" b="1" dirty="0">
                <a:solidFill>
                  <a:schemeClr val="tx1"/>
                </a:solidFill>
                <a:latin typeface="Times New Roman" panose="02020603050405020304" pitchFamily="18" charset="0"/>
                <a:cs typeface="Times New Roman" panose="02020603050405020304" pitchFamily="18" charset="0"/>
              </a:rPr>
              <a:t>the impact of</a:t>
            </a:r>
            <a:r>
              <a:rPr lang="en-US" altLang="zh-CN" sz="2800" b="1" spc="-20"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800" b="1" dirty="0">
                <a:solidFill>
                  <a:schemeClr val="tx1"/>
                </a:solidFill>
                <a:latin typeface="Times New Roman" panose="02020603050405020304" pitchFamily="18" charset="0"/>
                <a:ea typeface="宋体" panose="02010600030101010101" pitchFamily="2" charset="-122"/>
                <a:cs typeface="Times New Roman" panose="02020603050405020304" pitchFamily="18" charset="0"/>
                <a:sym typeface="+mn-ea"/>
              </a:rPr>
              <a:t> adapting to changing technology in the past</a:t>
            </a:r>
            <a:endParaRPr lang="en-US" altLang="zh-CN" sz="2800" b="1" dirty="0">
              <a:solidFill>
                <a:schemeClr val="tx1"/>
              </a:solidFill>
              <a:latin typeface="Times New Roman" panose="02020603050405020304" pitchFamily="18" charset="0"/>
              <a:ea typeface="宋体" panose="02010600030101010101" pitchFamily="2" charset="-122"/>
              <a:cs typeface="Times New Roman" panose="02020603050405020304" pitchFamily="18" charset="0"/>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bldLvl="0" animBg="1"/>
      <p:bldP spid="5" grpId="0" bldLvl="0" animBg="1"/>
      <p:bldP spid="6" grpId="0" bldLvl="0" animBg="1"/>
      <p:bldP spid="7" grpId="0" bldLvl="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113665"/>
            <a:ext cx="12185015" cy="3322955"/>
          </a:xfrm>
          <a:prstGeom prst="rect">
            <a:avLst/>
          </a:prstGeom>
          <a:solidFill>
            <a:schemeClr val="accent6">
              <a:lumMod val="20000"/>
              <a:lumOff val="80000"/>
            </a:schemeClr>
          </a:solidFill>
        </p:spPr>
        <p:txBody>
          <a:bodyPr wrap="square" rtlCol="0" anchor="t">
            <a:spAutoFit/>
          </a:bodyPr>
          <a:lstStyle/>
          <a:p>
            <a:pPr indent="266700" algn="just" fontAlgn="auto">
              <a:lnSpc>
                <a:spcPct val="150000"/>
              </a:lnSpc>
            </a:pPr>
            <a:r>
              <a:rPr lang="en-US" sz="2800" dirty="0">
                <a:latin typeface="Times New Roman" panose="02020603050405020304" pitchFamily="18" charset="0"/>
                <a:ea typeface="宋体" panose="02010600030101010101" pitchFamily="2" charset="-122"/>
                <a:sym typeface="+mn-ea"/>
              </a:rPr>
              <a:t>   Ancient Mesopotamia was home to many of civilization’s early developments. Its people were world leaders in adapting to technological and cultural changes. They invented the wheel and agriculture, and pioneered advances in mathematics and urbanization. These breakthroughs are reflected in cuneiform (</a:t>
            </a:r>
            <a:r>
              <a:rPr lang="en-US" sz="2800" dirty="0" err="1">
                <a:latin typeface="Times New Roman" panose="02020603050405020304" pitchFamily="18" charset="0"/>
                <a:ea typeface="宋体" panose="02010600030101010101" pitchFamily="2" charset="-122"/>
                <a:sym typeface="+mn-ea"/>
              </a:rPr>
              <a:t>楔形文</a:t>
            </a:r>
            <a:r>
              <a:rPr lang="zh-CN" altLang="en-US" sz="2800" dirty="0">
                <a:latin typeface="Times New Roman" panose="02020603050405020304" pitchFamily="18" charset="0"/>
                <a:ea typeface="宋体" panose="02010600030101010101" pitchFamily="2" charset="-122"/>
                <a:sym typeface="+mn-ea"/>
              </a:rPr>
              <a:t>字</a:t>
            </a:r>
            <a:r>
              <a:rPr lang="en-US" sz="2800" dirty="0">
                <a:latin typeface="Times New Roman" panose="02020603050405020304" pitchFamily="18" charset="0"/>
                <a:ea typeface="宋体" panose="02010600030101010101" pitchFamily="2" charset="-122"/>
                <a:sym typeface="+mn-ea"/>
              </a:rPr>
              <a:t>)</a:t>
            </a:r>
            <a:r>
              <a:rPr lang="zh-CN" altLang="en-US" sz="2800" dirty="0">
                <a:latin typeface="Times New Roman" panose="02020603050405020304" pitchFamily="18" charset="0"/>
                <a:ea typeface="宋体" panose="02010600030101010101" pitchFamily="2" charset="-122"/>
                <a:sym typeface="+mn-ea"/>
              </a:rPr>
              <a:t> </a:t>
            </a:r>
            <a:r>
              <a:rPr lang="en-US" sz="2800" dirty="0">
                <a:latin typeface="Times New Roman" panose="02020603050405020304" pitchFamily="18" charset="0"/>
                <a:ea typeface="宋体" panose="02010600030101010101" pitchFamily="2" charset="-122"/>
                <a:sym typeface="+mn-ea"/>
              </a:rPr>
              <a:t>literature,  one of the oldest known forms of writing.</a:t>
            </a:r>
            <a:endParaRPr lang="en-US" altLang="en-US" sz="2800" dirty="0">
              <a:latin typeface="Times New Roman" panose="02020603050405020304" pitchFamily="18" charset="0"/>
              <a:ea typeface="宋体" panose="02010600030101010101" pitchFamily="2" charset="-122"/>
              <a:sym typeface="+mn-ea"/>
            </a:endParaRPr>
          </a:p>
        </p:txBody>
      </p:sp>
      <p:sp>
        <p:nvSpPr>
          <p:cNvPr id="5" name="文本框 4"/>
          <p:cNvSpPr txBox="1"/>
          <p:nvPr/>
        </p:nvSpPr>
        <p:spPr>
          <a:xfrm>
            <a:off x="193040" y="3537585"/>
            <a:ext cx="11998960" cy="2245360"/>
          </a:xfrm>
          <a:prstGeom prst="rect">
            <a:avLst/>
          </a:prstGeom>
          <a:noFill/>
        </p:spPr>
        <p:txBody>
          <a:bodyPr wrap="square" rtlCol="0" anchor="t">
            <a:spAutoFit/>
          </a:bodyPr>
          <a:lstStyle/>
          <a:p>
            <a:r>
              <a:rPr lang="zh-CN" altLang="en-US" sz="2800">
                <a:sym typeface="+mn-ea"/>
              </a:rPr>
              <a:t>32. What does</a:t>
            </a:r>
            <a:r>
              <a:rPr lang="zh-CN" altLang="en-US" sz="2800">
                <a:highlight>
                  <a:srgbClr val="00FF00"/>
                </a:highlight>
                <a:sym typeface="+mn-ea"/>
              </a:rPr>
              <a:t> paragraph 2</a:t>
            </a:r>
            <a:r>
              <a:rPr lang="zh-CN" altLang="en-US" sz="2800">
                <a:sym typeface="+mn-ea"/>
              </a:rPr>
              <a:t> mainly talk about concerning</a:t>
            </a:r>
            <a:r>
              <a:rPr lang="en-US" altLang="zh-CN" sz="2800">
                <a:sym typeface="+mn-ea"/>
              </a:rPr>
              <a:t> </a:t>
            </a:r>
            <a:r>
              <a:rPr lang="zh-CN" altLang="en-US" sz="2800">
                <a:sym typeface="+mn-ea"/>
              </a:rPr>
              <a:t>Mesopotamians?</a:t>
            </a:r>
            <a:endParaRPr lang="zh-CN" altLang="en-US" sz="2800"/>
          </a:p>
          <a:p>
            <a:r>
              <a:rPr lang="zh-CN" altLang="en-US" sz="2800">
                <a:sym typeface="+mn-ea"/>
              </a:rPr>
              <a:t>A. Their adaptation to threats.</a:t>
            </a:r>
            <a:endParaRPr lang="zh-CN" altLang="en-US" sz="2800"/>
          </a:p>
          <a:p>
            <a:r>
              <a:rPr lang="zh-CN" altLang="en-US" sz="2800">
                <a:sym typeface="+mn-ea"/>
              </a:rPr>
              <a:t>B. Their influences on writing.</a:t>
            </a:r>
            <a:endParaRPr lang="zh-CN" altLang="en-US" sz="2800"/>
          </a:p>
          <a:p>
            <a:r>
              <a:rPr lang="zh-CN" altLang="en-US" sz="2800">
                <a:sym typeface="+mn-ea"/>
              </a:rPr>
              <a:t>C. Their contribution to literature.</a:t>
            </a:r>
            <a:endParaRPr lang="zh-CN" altLang="en-US" sz="2800"/>
          </a:p>
          <a:p>
            <a:r>
              <a:rPr lang="zh-CN" altLang="en-US" sz="2800">
                <a:sym typeface="+mn-ea"/>
              </a:rPr>
              <a:t>D. Their achievements in civilization.</a:t>
            </a:r>
            <a:endParaRPr lang="zh-CN" altLang="en-US" sz="2800">
              <a:sym typeface="+mn-ea"/>
            </a:endParaRPr>
          </a:p>
        </p:txBody>
      </p:sp>
      <p:sp>
        <p:nvSpPr>
          <p:cNvPr id="8" name="椭圆 7"/>
          <p:cNvSpPr/>
          <p:nvPr>
            <p:custDataLst>
              <p:tags r:id="rId1"/>
            </p:custDataLst>
          </p:nvPr>
        </p:nvSpPr>
        <p:spPr>
          <a:xfrm>
            <a:off x="2335530" y="749935"/>
            <a:ext cx="2050415" cy="438785"/>
          </a:xfrm>
          <a:prstGeom prst="ellipse">
            <a:avLst/>
          </a:prstGeom>
          <a:noFill/>
          <a:ln w="28575">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custDataLst>
              <p:tags r:id="rId2"/>
            </p:custDataLst>
          </p:nvPr>
        </p:nvSpPr>
        <p:spPr>
          <a:xfrm>
            <a:off x="836930" y="1328420"/>
            <a:ext cx="1371600" cy="502920"/>
          </a:xfrm>
          <a:prstGeom prst="ellipse">
            <a:avLst/>
          </a:prstGeom>
          <a:noFill/>
          <a:ln w="28575">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custDataLst>
              <p:tags r:id="rId3"/>
            </p:custDataLst>
          </p:nvPr>
        </p:nvSpPr>
        <p:spPr>
          <a:xfrm>
            <a:off x="3467100" y="1968500"/>
            <a:ext cx="2212340" cy="546100"/>
          </a:xfrm>
          <a:prstGeom prst="ellipse">
            <a:avLst/>
          </a:prstGeom>
          <a:noFill/>
          <a:ln w="28575">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圆角矩形 8"/>
          <p:cNvSpPr/>
          <p:nvPr>
            <p:custDataLst>
              <p:tags r:id="rId4"/>
            </p:custDataLst>
          </p:nvPr>
        </p:nvSpPr>
        <p:spPr>
          <a:xfrm>
            <a:off x="505460" y="73025"/>
            <a:ext cx="11294745" cy="508635"/>
          </a:xfrm>
          <a:prstGeom prst="roundRect">
            <a:avLst/>
          </a:prstGeom>
          <a:noFill/>
          <a:ln w="28575">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圆角矩形 9"/>
          <p:cNvSpPr/>
          <p:nvPr>
            <p:custDataLst>
              <p:tags r:id="rId5"/>
            </p:custDataLst>
          </p:nvPr>
        </p:nvSpPr>
        <p:spPr>
          <a:xfrm>
            <a:off x="1454150" y="5274310"/>
            <a:ext cx="4070985" cy="508635"/>
          </a:xfrm>
          <a:prstGeom prst="roundRect">
            <a:avLst/>
          </a:prstGeom>
          <a:noFill/>
          <a:ln w="28575">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2" name="直接箭头连接符 11"/>
          <p:cNvCxnSpPr/>
          <p:nvPr>
            <p:custDataLst>
              <p:tags r:id="rId6"/>
            </p:custDataLst>
          </p:nvPr>
        </p:nvCxnSpPr>
        <p:spPr>
          <a:xfrm flipH="1">
            <a:off x="2489200" y="1188720"/>
            <a:ext cx="817245" cy="4128135"/>
          </a:xfrm>
          <a:prstGeom prst="straightConnector1">
            <a:avLst/>
          </a:prstGeom>
          <a:ln w="38100">
            <a:solidFill>
              <a:srgbClr val="00B0F0"/>
            </a:solidFill>
            <a:tailEnd type="arrow"/>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p:nvPr>
            <p:custDataLst>
              <p:tags r:id="rId7"/>
            </p:custDataLst>
          </p:nvPr>
        </p:nvCxnSpPr>
        <p:spPr>
          <a:xfrm>
            <a:off x="1454150" y="1831340"/>
            <a:ext cx="830580" cy="3496310"/>
          </a:xfrm>
          <a:prstGeom prst="straightConnector1">
            <a:avLst/>
          </a:prstGeom>
          <a:ln w="38100">
            <a:solidFill>
              <a:srgbClr val="00B0F0"/>
            </a:solidFill>
            <a:tailEnd type="arrow"/>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p:nvPr>
            <p:custDataLst>
              <p:tags r:id="rId8"/>
            </p:custDataLst>
          </p:nvPr>
        </p:nvCxnSpPr>
        <p:spPr>
          <a:xfrm flipH="1">
            <a:off x="2694305" y="2514600"/>
            <a:ext cx="1777365" cy="2759075"/>
          </a:xfrm>
          <a:prstGeom prst="straightConnector1">
            <a:avLst/>
          </a:prstGeom>
          <a:ln w="38100">
            <a:solidFill>
              <a:srgbClr val="00B0F0"/>
            </a:solidFill>
            <a:tailEnd type="arrow"/>
          </a:ln>
        </p:spPr>
        <p:style>
          <a:lnRef idx="1">
            <a:schemeClr val="accent1"/>
          </a:lnRef>
          <a:fillRef idx="0">
            <a:schemeClr val="accent1"/>
          </a:fillRef>
          <a:effectRef idx="0">
            <a:schemeClr val="accent1"/>
          </a:effectRef>
          <a:fontRef idx="minor">
            <a:schemeClr val="tx1"/>
          </a:fontRef>
        </p:style>
      </p:cxnSp>
      <p:pic>
        <p:nvPicPr>
          <p:cNvPr id="19" name="Picture 4"/>
          <p:cNvPicPr>
            <a:picLocks noChangeAspect="1" noChangeArrowheads="1"/>
          </p:cNvPicPr>
          <p:nvPr>
            <p:custDataLst>
              <p:tags r:id="rId9"/>
            </p:custDataLst>
          </p:nvPr>
        </p:nvPicPr>
        <p:blipFill>
          <a:blip r:embed="rId10" cstate="print">
            <a:extLst>
              <a:ext uri="{28A0092B-C50C-407E-A947-70E740481C1C}">
                <a14:useLocalDpi xmlns:a14="http://schemas.microsoft.com/office/drawing/2010/main" val="0"/>
              </a:ext>
            </a:extLst>
          </a:blip>
          <a:srcRect/>
          <a:stretch>
            <a:fillRect/>
          </a:stretch>
        </p:blipFill>
        <p:spPr bwMode="auto">
          <a:xfrm>
            <a:off x="127635" y="5273675"/>
            <a:ext cx="550545" cy="50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7" name="文本框 16"/>
          <p:cNvSpPr txBox="1"/>
          <p:nvPr>
            <p:custDataLst>
              <p:tags r:id="rId11"/>
            </p:custDataLst>
          </p:nvPr>
        </p:nvSpPr>
        <p:spPr>
          <a:xfrm>
            <a:off x="5920105" y="4467225"/>
            <a:ext cx="4295140" cy="668020"/>
          </a:xfrm>
          <a:prstGeom prst="rect">
            <a:avLst/>
          </a:prstGeom>
          <a:solidFill>
            <a:schemeClr val="accent6">
              <a:lumMod val="60000"/>
              <a:lumOff val="40000"/>
            </a:schemeClr>
          </a:solidFill>
        </p:spPr>
        <p:txBody>
          <a:bodyPr wrap="square">
            <a:noAutofit/>
          </a:bodyPr>
          <a:lstStyle/>
          <a:p>
            <a:r>
              <a:rPr lang="zh-CN" altLang="en-US" sz="3200" b="1" dirty="0">
                <a:latin typeface="Times New Roman" panose="02020603050405020304" pitchFamily="18" charset="0"/>
                <a:cs typeface="Times New Roman" panose="02020603050405020304" pitchFamily="18" charset="0"/>
              </a:rPr>
              <a:t>段落大意</a:t>
            </a:r>
            <a:r>
              <a:rPr lang="zh-CN" altLang="en-US" sz="3200" b="1" dirty="0">
                <a:latin typeface="Arial" panose="020B0604020202020204" pitchFamily="34" charset="0"/>
                <a:cs typeface="Arial" panose="020B0604020202020204" pitchFamily="34" charset="0"/>
              </a:rPr>
              <a:t>→段落主旨句</a:t>
            </a:r>
            <a:endParaRPr lang="zh-CN" altLang="en-US" sz="3200" b="1" dirty="0">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2"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Scale>
                                      <p:cBhvr>
                                        <p:cTn id="7" dur="1000" decel="50000" fill="hold">
                                          <p:stCondLst>
                                            <p:cond delay="0"/>
                                          </p:stCondLst>
                                        </p:cTn>
                                        <p:tgtEl>
                                          <p:spTgt spid="9"/>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9"/>
                                        </p:tgtEl>
                                        <p:attrNameLst>
                                          <p:attrName>ppt_x</p:attrName>
                                          <p:attrName>ppt_y</p:attrName>
                                        </p:attrNameLst>
                                      </p:cBhvr>
                                    </p:animMotion>
                                    <p:animEffect transition="in" filter="fade">
                                      <p:cBhvr>
                                        <p:cTn id="9" dur="1000"/>
                                        <p:tgtEl>
                                          <p:spTgt spid="9"/>
                                        </p:tgtEl>
                                      </p:cBhvr>
                                    </p:animEffect>
                                  </p:childTnLst>
                                </p:cTn>
                              </p:par>
                            </p:childTnLst>
                          </p:cTn>
                        </p:par>
                      </p:childTnLst>
                    </p:cTn>
                  </p:par>
                  <p:par>
                    <p:cTn id="10" fill="hold">
                      <p:stCondLst>
                        <p:cond delay="indefinite"/>
                      </p:stCondLst>
                      <p:childTnLst>
                        <p:par>
                          <p:cTn id="11" fill="hold">
                            <p:stCondLst>
                              <p:cond delay="0"/>
                            </p:stCondLst>
                            <p:childTnLst>
                              <p:par>
                                <p:cTn id="12" presetID="52" presetClass="entr" presetSubtype="0"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Scale>
                                      <p:cBhvr>
                                        <p:cTn id="14" dur="1000" decel="50000" fill="hold">
                                          <p:stCondLst>
                                            <p:cond delay="0"/>
                                          </p:stCondLst>
                                        </p:cTn>
                                        <p:tgtEl>
                                          <p:spTgt spid="8"/>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5" dur="1000" decel="50000" fill="hold">
                                          <p:stCondLst>
                                            <p:cond delay="0"/>
                                          </p:stCondLst>
                                        </p:cTn>
                                        <p:tgtEl>
                                          <p:spTgt spid="8"/>
                                        </p:tgtEl>
                                        <p:attrNameLst>
                                          <p:attrName>ppt_x</p:attrName>
                                          <p:attrName>ppt_y</p:attrName>
                                        </p:attrNameLst>
                                      </p:cBhvr>
                                    </p:animMotion>
                                    <p:animEffect transition="in" filter="fade">
                                      <p:cBhvr>
                                        <p:cTn id="16" dur="1000"/>
                                        <p:tgtEl>
                                          <p:spTgt spid="8"/>
                                        </p:tgtEl>
                                      </p:cBhvr>
                                    </p:animEffect>
                                  </p:childTnLst>
                                </p:cTn>
                              </p:par>
                            </p:childTnLst>
                          </p:cTn>
                        </p:par>
                      </p:childTnLst>
                    </p:cTn>
                  </p:par>
                  <p:par>
                    <p:cTn id="17" fill="hold">
                      <p:stCondLst>
                        <p:cond delay="indefinite"/>
                      </p:stCondLst>
                      <p:childTnLst>
                        <p:par>
                          <p:cTn id="18" fill="hold">
                            <p:stCondLst>
                              <p:cond delay="0"/>
                            </p:stCondLst>
                            <p:childTnLst>
                              <p:par>
                                <p:cTn id="19" presetID="52"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Scale>
                                      <p:cBhvr>
                                        <p:cTn id="21" dur="1000" decel="50000" fill="hold">
                                          <p:stCondLst>
                                            <p:cond delay="0"/>
                                          </p:stCondLst>
                                        </p:cTn>
                                        <p:tgtEl>
                                          <p:spTgt spid="6"/>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2" dur="1000" decel="50000" fill="hold">
                                          <p:stCondLst>
                                            <p:cond delay="0"/>
                                          </p:stCondLst>
                                        </p:cTn>
                                        <p:tgtEl>
                                          <p:spTgt spid="6"/>
                                        </p:tgtEl>
                                        <p:attrNameLst>
                                          <p:attrName>ppt_x</p:attrName>
                                          <p:attrName>ppt_y</p:attrName>
                                        </p:attrNameLst>
                                      </p:cBhvr>
                                    </p:animMotion>
                                    <p:animEffect transition="in" filter="fade">
                                      <p:cBhvr>
                                        <p:cTn id="23" dur="1000"/>
                                        <p:tgtEl>
                                          <p:spTgt spid="6"/>
                                        </p:tgtEl>
                                      </p:cBhvr>
                                    </p:animEffect>
                                  </p:childTnLst>
                                </p:cTn>
                              </p:par>
                            </p:childTnLst>
                          </p:cTn>
                        </p:par>
                      </p:childTnLst>
                    </p:cTn>
                  </p:par>
                  <p:par>
                    <p:cTn id="24" fill="hold">
                      <p:stCondLst>
                        <p:cond delay="indefinite"/>
                      </p:stCondLst>
                      <p:childTnLst>
                        <p:par>
                          <p:cTn id="25" fill="hold">
                            <p:stCondLst>
                              <p:cond delay="0"/>
                            </p:stCondLst>
                            <p:childTnLst>
                              <p:par>
                                <p:cTn id="26" presetID="52" presetClass="entr" presetSubtype="0" fill="hold" grpId="0" nodeType="clickEffect">
                                  <p:stCondLst>
                                    <p:cond delay="0"/>
                                  </p:stCondLst>
                                  <p:childTnLst>
                                    <p:set>
                                      <p:cBhvr>
                                        <p:cTn id="27" dur="1" fill="hold">
                                          <p:stCondLst>
                                            <p:cond delay="0"/>
                                          </p:stCondLst>
                                        </p:cTn>
                                        <p:tgtEl>
                                          <p:spTgt spid="7"/>
                                        </p:tgtEl>
                                        <p:attrNameLst>
                                          <p:attrName>style.visibility</p:attrName>
                                        </p:attrNameLst>
                                      </p:cBhvr>
                                      <p:to>
                                        <p:strVal val="visible"/>
                                      </p:to>
                                    </p:set>
                                    <p:animScale>
                                      <p:cBhvr>
                                        <p:cTn id="28" dur="1000" decel="50000" fill="hold">
                                          <p:stCondLst>
                                            <p:cond delay="0"/>
                                          </p:stCondLst>
                                        </p:cTn>
                                        <p:tgtEl>
                                          <p:spTgt spid="7"/>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9" dur="1000" decel="50000" fill="hold">
                                          <p:stCondLst>
                                            <p:cond delay="0"/>
                                          </p:stCondLst>
                                        </p:cTn>
                                        <p:tgtEl>
                                          <p:spTgt spid="7"/>
                                        </p:tgtEl>
                                        <p:attrNameLst>
                                          <p:attrName>ppt_x</p:attrName>
                                          <p:attrName>ppt_y</p:attrName>
                                        </p:attrNameLst>
                                      </p:cBhvr>
                                    </p:animMotion>
                                    <p:animEffect transition="in" filter="fade">
                                      <p:cBhvr>
                                        <p:cTn id="30" dur="1000"/>
                                        <p:tgtEl>
                                          <p:spTgt spid="7"/>
                                        </p:tgtEl>
                                      </p:cBhvr>
                                    </p:animEffect>
                                  </p:childTnLst>
                                </p:cTn>
                              </p:par>
                            </p:childTnLst>
                          </p:cTn>
                        </p:par>
                      </p:childTnLst>
                    </p:cTn>
                  </p:par>
                  <p:par>
                    <p:cTn id="31" fill="hold">
                      <p:stCondLst>
                        <p:cond delay="indefinite"/>
                      </p:stCondLst>
                      <p:childTnLst>
                        <p:par>
                          <p:cTn id="32" fill="hold">
                            <p:stCondLst>
                              <p:cond delay="0"/>
                            </p:stCondLst>
                            <p:childTnLst>
                              <p:par>
                                <p:cTn id="33" presetID="52" presetClass="entr" presetSubtype="0" fill="hold" nodeType="clickEffect">
                                  <p:stCondLst>
                                    <p:cond delay="0"/>
                                  </p:stCondLst>
                                  <p:childTnLst>
                                    <p:set>
                                      <p:cBhvr>
                                        <p:cTn id="34" dur="1" fill="hold">
                                          <p:stCondLst>
                                            <p:cond delay="0"/>
                                          </p:stCondLst>
                                        </p:cTn>
                                        <p:tgtEl>
                                          <p:spTgt spid="12"/>
                                        </p:tgtEl>
                                        <p:attrNameLst>
                                          <p:attrName>style.visibility</p:attrName>
                                        </p:attrNameLst>
                                      </p:cBhvr>
                                      <p:to>
                                        <p:strVal val="visible"/>
                                      </p:to>
                                    </p:set>
                                    <p:animScale>
                                      <p:cBhvr>
                                        <p:cTn id="35" dur="1000" decel="50000" fill="hold">
                                          <p:stCondLst>
                                            <p:cond delay="0"/>
                                          </p:stCondLst>
                                        </p:cTn>
                                        <p:tgtEl>
                                          <p:spTgt spid="12"/>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36" dur="1000" decel="50000" fill="hold">
                                          <p:stCondLst>
                                            <p:cond delay="0"/>
                                          </p:stCondLst>
                                        </p:cTn>
                                        <p:tgtEl>
                                          <p:spTgt spid="12"/>
                                        </p:tgtEl>
                                        <p:attrNameLst>
                                          <p:attrName>ppt_x</p:attrName>
                                          <p:attrName>ppt_y</p:attrName>
                                        </p:attrNameLst>
                                      </p:cBhvr>
                                    </p:animMotion>
                                    <p:animEffect transition="in" filter="fade">
                                      <p:cBhvr>
                                        <p:cTn id="37" dur="1000"/>
                                        <p:tgtEl>
                                          <p:spTgt spid="12"/>
                                        </p:tgtEl>
                                      </p:cBhvr>
                                    </p:animEffect>
                                  </p:childTnLst>
                                </p:cTn>
                              </p:par>
                              <p:par>
                                <p:cTn id="38" presetID="52" presetClass="entr" presetSubtype="0" fill="hold" nodeType="withEffect">
                                  <p:stCondLst>
                                    <p:cond delay="0"/>
                                  </p:stCondLst>
                                  <p:childTnLst>
                                    <p:set>
                                      <p:cBhvr>
                                        <p:cTn id="39" dur="1" fill="hold">
                                          <p:stCondLst>
                                            <p:cond delay="0"/>
                                          </p:stCondLst>
                                        </p:cTn>
                                        <p:tgtEl>
                                          <p:spTgt spid="11"/>
                                        </p:tgtEl>
                                        <p:attrNameLst>
                                          <p:attrName>style.visibility</p:attrName>
                                        </p:attrNameLst>
                                      </p:cBhvr>
                                      <p:to>
                                        <p:strVal val="visible"/>
                                      </p:to>
                                    </p:set>
                                    <p:animScale>
                                      <p:cBhvr>
                                        <p:cTn id="40" dur="1000" decel="50000" fill="hold">
                                          <p:stCondLst>
                                            <p:cond delay="0"/>
                                          </p:stCondLst>
                                        </p:cTn>
                                        <p:tgtEl>
                                          <p:spTgt spid="11"/>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41" dur="1000" decel="50000" fill="hold">
                                          <p:stCondLst>
                                            <p:cond delay="0"/>
                                          </p:stCondLst>
                                        </p:cTn>
                                        <p:tgtEl>
                                          <p:spTgt spid="11"/>
                                        </p:tgtEl>
                                        <p:attrNameLst>
                                          <p:attrName>ppt_x</p:attrName>
                                          <p:attrName>ppt_y</p:attrName>
                                        </p:attrNameLst>
                                      </p:cBhvr>
                                    </p:animMotion>
                                    <p:animEffect transition="in" filter="fade">
                                      <p:cBhvr>
                                        <p:cTn id="42" dur="1000"/>
                                        <p:tgtEl>
                                          <p:spTgt spid="11"/>
                                        </p:tgtEl>
                                      </p:cBhvr>
                                    </p:animEffect>
                                  </p:childTnLst>
                                </p:cTn>
                              </p:par>
                              <p:par>
                                <p:cTn id="43" presetID="52" presetClass="entr" presetSubtype="0" fill="hold" nodeType="withEffect">
                                  <p:stCondLst>
                                    <p:cond delay="0"/>
                                  </p:stCondLst>
                                  <p:childTnLst>
                                    <p:set>
                                      <p:cBhvr>
                                        <p:cTn id="44" dur="1" fill="hold">
                                          <p:stCondLst>
                                            <p:cond delay="0"/>
                                          </p:stCondLst>
                                        </p:cTn>
                                        <p:tgtEl>
                                          <p:spTgt spid="15"/>
                                        </p:tgtEl>
                                        <p:attrNameLst>
                                          <p:attrName>style.visibility</p:attrName>
                                        </p:attrNameLst>
                                      </p:cBhvr>
                                      <p:to>
                                        <p:strVal val="visible"/>
                                      </p:to>
                                    </p:set>
                                    <p:animScale>
                                      <p:cBhvr>
                                        <p:cTn id="45" dur="1000" decel="50000" fill="hold">
                                          <p:stCondLst>
                                            <p:cond delay="0"/>
                                          </p:stCondLst>
                                        </p:cTn>
                                        <p:tgtEl>
                                          <p:spTgt spid="15"/>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46" dur="1000" decel="50000" fill="hold">
                                          <p:stCondLst>
                                            <p:cond delay="0"/>
                                          </p:stCondLst>
                                        </p:cTn>
                                        <p:tgtEl>
                                          <p:spTgt spid="15"/>
                                        </p:tgtEl>
                                        <p:attrNameLst>
                                          <p:attrName>ppt_x</p:attrName>
                                          <p:attrName>ppt_y</p:attrName>
                                        </p:attrNameLst>
                                      </p:cBhvr>
                                    </p:animMotion>
                                    <p:animEffect transition="in" filter="fade">
                                      <p:cBhvr>
                                        <p:cTn id="47" dur="1000"/>
                                        <p:tgtEl>
                                          <p:spTgt spid="15"/>
                                        </p:tgtEl>
                                      </p:cBhvr>
                                    </p:animEffect>
                                  </p:childTnLst>
                                </p:cTn>
                              </p:par>
                              <p:par>
                                <p:cTn id="48" presetID="52" presetClass="entr" presetSubtype="0" fill="hold" grpId="0" nodeType="withEffect">
                                  <p:stCondLst>
                                    <p:cond delay="0"/>
                                  </p:stCondLst>
                                  <p:childTnLst>
                                    <p:set>
                                      <p:cBhvr>
                                        <p:cTn id="49" dur="1" fill="hold">
                                          <p:stCondLst>
                                            <p:cond delay="0"/>
                                          </p:stCondLst>
                                        </p:cTn>
                                        <p:tgtEl>
                                          <p:spTgt spid="10"/>
                                        </p:tgtEl>
                                        <p:attrNameLst>
                                          <p:attrName>style.visibility</p:attrName>
                                        </p:attrNameLst>
                                      </p:cBhvr>
                                      <p:to>
                                        <p:strVal val="visible"/>
                                      </p:to>
                                    </p:set>
                                    <p:animScale>
                                      <p:cBhvr>
                                        <p:cTn id="50" dur="1000" decel="50000" fill="hold">
                                          <p:stCondLst>
                                            <p:cond delay="0"/>
                                          </p:stCondLst>
                                        </p:cTn>
                                        <p:tgtEl>
                                          <p:spTgt spid="10"/>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51" dur="1000" decel="50000" fill="hold">
                                          <p:stCondLst>
                                            <p:cond delay="0"/>
                                          </p:stCondLst>
                                        </p:cTn>
                                        <p:tgtEl>
                                          <p:spTgt spid="10"/>
                                        </p:tgtEl>
                                        <p:attrNameLst>
                                          <p:attrName>ppt_x</p:attrName>
                                          <p:attrName>ppt_y</p:attrName>
                                        </p:attrNameLst>
                                      </p:cBhvr>
                                    </p:animMotion>
                                    <p:animEffect transition="in" filter="fade">
                                      <p:cBhvr>
                                        <p:cTn id="52" dur="1000"/>
                                        <p:tgtEl>
                                          <p:spTgt spid="10"/>
                                        </p:tgtEl>
                                      </p:cBhvr>
                                    </p:animEffect>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nodeType="clickEffect">
                                  <p:stCondLst>
                                    <p:cond delay="0"/>
                                  </p:stCondLst>
                                  <p:childTnLst>
                                    <p:set>
                                      <p:cBhvr>
                                        <p:cTn id="56" dur="1" fill="hold">
                                          <p:stCondLst>
                                            <p:cond delay="0"/>
                                          </p:stCondLst>
                                        </p:cTn>
                                        <p:tgtEl>
                                          <p:spTgt spid="19"/>
                                        </p:tgtEl>
                                        <p:attrNameLst>
                                          <p:attrName>style.visibility</p:attrName>
                                        </p:attrNameLst>
                                      </p:cBhvr>
                                      <p:to>
                                        <p:strVal val="visible"/>
                                      </p:to>
                                    </p:set>
                                    <p:anim calcmode="lin" valueType="num">
                                      <p:cBhvr additive="base">
                                        <p:cTn id="57" dur="500" fill="hold"/>
                                        <p:tgtEl>
                                          <p:spTgt spid="19"/>
                                        </p:tgtEl>
                                        <p:attrNameLst>
                                          <p:attrName>ppt_x</p:attrName>
                                        </p:attrNameLst>
                                      </p:cBhvr>
                                      <p:tavLst>
                                        <p:tav tm="0">
                                          <p:val>
                                            <p:strVal val="#ppt_x"/>
                                          </p:val>
                                        </p:tav>
                                        <p:tav tm="100000">
                                          <p:val>
                                            <p:strVal val="#ppt_x"/>
                                          </p:val>
                                        </p:tav>
                                      </p:tavLst>
                                    </p:anim>
                                    <p:anim calcmode="lin" valueType="num">
                                      <p:cBhvr additive="base">
                                        <p:cTn id="58"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P spid="6" grpId="0" bldLvl="0" animBg="1"/>
      <p:bldP spid="7" grpId="0" bldLvl="0" animBg="1"/>
      <p:bldP spid="9" grpId="0" bldLvl="0" animBg="1"/>
      <p:bldP spid="10" grpId="0" bldLvl="0" animBg="1"/>
      <p:bldP spid="17" grpId="0" bldLvl="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635" y="3149600"/>
            <a:ext cx="12107545" cy="2553335"/>
          </a:xfrm>
          <a:prstGeom prst="rect">
            <a:avLst/>
          </a:prstGeom>
          <a:noFill/>
          <a:extLst>
            <a:ext uri="{909E8E84-426E-40DD-AFC4-6F175D3DCCD1}">
              <a14:hiddenFill xmlns:a14="http://schemas.microsoft.com/office/drawing/2010/main">
                <a:solidFill>
                  <a:schemeClr val="accent6">
                    <a:lumMod val="20000"/>
                    <a:lumOff val="80000"/>
                  </a:schemeClr>
                </a:solidFill>
              </a14:hiddenFill>
            </a:ext>
          </a:extLst>
        </p:spPr>
        <p:txBody>
          <a:bodyPr wrap="square" rtlCol="0" anchor="t">
            <a:spAutoFit/>
          </a:bodyPr>
          <a:lstStyle/>
          <a:p>
            <a:r>
              <a:rPr lang="zh-CN" altLang="en-US" sz="3200" dirty="0">
                <a:latin typeface="Times New Roman" panose="02020603050405020304" pitchFamily="18" charset="0"/>
                <a:cs typeface="Times New Roman" panose="02020603050405020304" pitchFamily="18" charset="0"/>
                <a:sym typeface="+mn-ea"/>
              </a:rPr>
              <a:t>33. What can be </a:t>
            </a:r>
            <a:r>
              <a:rPr lang="zh-CN" altLang="en-US" sz="3200" dirty="0">
                <a:highlight>
                  <a:srgbClr val="FFFF00"/>
                </a:highlight>
                <a:latin typeface="Times New Roman" panose="02020603050405020304" pitchFamily="18" charset="0"/>
                <a:cs typeface="Times New Roman" panose="02020603050405020304" pitchFamily="18" charset="0"/>
                <a:sym typeface="+mn-ea"/>
              </a:rPr>
              <a:t>inferred</a:t>
            </a:r>
            <a:r>
              <a:rPr lang="zh-CN" altLang="en-US" sz="3200" dirty="0">
                <a:latin typeface="Times New Roman" panose="02020603050405020304" pitchFamily="18" charset="0"/>
                <a:cs typeface="Times New Roman" panose="02020603050405020304" pitchFamily="18" charset="0"/>
                <a:sym typeface="+mn-ea"/>
              </a:rPr>
              <a:t> about technological advances from </a:t>
            </a:r>
            <a:r>
              <a:rPr lang="zh-CN" altLang="en-US" sz="3200" dirty="0">
                <a:highlight>
                  <a:srgbClr val="00FF00"/>
                </a:highlight>
                <a:latin typeface="Times New Roman" panose="02020603050405020304" pitchFamily="18" charset="0"/>
                <a:cs typeface="Times New Roman" panose="02020603050405020304" pitchFamily="18" charset="0"/>
                <a:sym typeface="+mn-ea"/>
              </a:rPr>
              <a:t>paragraph 3</a:t>
            </a:r>
            <a:r>
              <a:rPr lang="zh-CN" altLang="en-US" sz="3200" dirty="0">
                <a:latin typeface="Times New Roman" panose="02020603050405020304" pitchFamily="18" charset="0"/>
                <a:cs typeface="Times New Roman" panose="02020603050405020304" pitchFamily="18" charset="0"/>
                <a:sym typeface="+mn-ea"/>
              </a:rPr>
              <a:t>?</a:t>
            </a:r>
            <a:endParaRPr lang="zh-CN" altLang="en-US" sz="3200" dirty="0">
              <a:latin typeface="Times New Roman" panose="02020603050405020304" pitchFamily="18" charset="0"/>
              <a:cs typeface="Times New Roman" panose="02020603050405020304" pitchFamily="18" charset="0"/>
            </a:endParaRPr>
          </a:p>
          <a:p>
            <a:r>
              <a:rPr lang="zh-CN" altLang="en-US" sz="3200" dirty="0">
                <a:latin typeface="Times New Roman" panose="02020603050405020304" pitchFamily="18" charset="0"/>
                <a:cs typeface="Times New Roman" panose="02020603050405020304" pitchFamily="18" charset="0"/>
                <a:sym typeface="+mn-ea"/>
              </a:rPr>
              <a:t>A. They prevent human conflict.</a:t>
            </a:r>
            <a:endParaRPr lang="zh-CN" altLang="en-US" sz="3200" dirty="0">
              <a:latin typeface="Times New Roman" panose="02020603050405020304" pitchFamily="18" charset="0"/>
              <a:cs typeface="Times New Roman" panose="02020603050405020304" pitchFamily="18" charset="0"/>
            </a:endParaRPr>
          </a:p>
          <a:p>
            <a:r>
              <a:rPr lang="zh-CN" altLang="en-US" sz="3200" dirty="0">
                <a:latin typeface="Times New Roman" panose="02020603050405020304" pitchFamily="18" charset="0"/>
                <a:cs typeface="Times New Roman" panose="02020603050405020304" pitchFamily="18" charset="0"/>
                <a:sym typeface="+mn-ea"/>
              </a:rPr>
              <a:t>B. They bring about hidden dangers.</a:t>
            </a:r>
            <a:endParaRPr lang="zh-CN" altLang="en-US" sz="3200" dirty="0">
              <a:latin typeface="Times New Roman" panose="02020603050405020304" pitchFamily="18" charset="0"/>
              <a:cs typeface="Times New Roman" panose="02020603050405020304" pitchFamily="18" charset="0"/>
            </a:endParaRPr>
          </a:p>
          <a:p>
            <a:r>
              <a:rPr lang="zh-CN" altLang="en-US" sz="3200" dirty="0">
                <a:latin typeface="Times New Roman" panose="02020603050405020304" pitchFamily="18" charset="0"/>
                <a:cs typeface="Times New Roman" panose="02020603050405020304" pitchFamily="18" charset="0"/>
                <a:sym typeface="+mn-ea"/>
              </a:rPr>
              <a:t>C. They take away people's concerns.</a:t>
            </a:r>
            <a:endParaRPr lang="zh-CN" altLang="en-US" sz="3200" dirty="0">
              <a:latin typeface="Times New Roman" panose="02020603050405020304" pitchFamily="18" charset="0"/>
              <a:cs typeface="Times New Roman" panose="02020603050405020304" pitchFamily="18" charset="0"/>
            </a:endParaRPr>
          </a:p>
          <a:p>
            <a:r>
              <a:rPr lang="zh-CN" altLang="en-US" sz="3200" dirty="0">
                <a:latin typeface="Times New Roman" panose="02020603050405020304" pitchFamily="18" charset="0"/>
                <a:cs typeface="Times New Roman" panose="02020603050405020304" pitchFamily="18" charset="0"/>
                <a:sym typeface="+mn-ea"/>
              </a:rPr>
              <a:t>D. They lower people's social </a:t>
            </a:r>
            <a:r>
              <a:rPr lang="zh-CN" altLang="en-US" sz="3200" dirty="0">
                <a:solidFill>
                  <a:srgbClr val="7030A0"/>
                </a:solidFill>
                <a:latin typeface="Times New Roman" panose="02020603050405020304" pitchFamily="18" charset="0"/>
                <a:cs typeface="Times New Roman" panose="02020603050405020304" pitchFamily="18" charset="0"/>
                <a:sym typeface="+mn-ea"/>
              </a:rPr>
              <a:t>status</a:t>
            </a:r>
            <a:r>
              <a:rPr lang="zh-CN" altLang="en-US" sz="3200" dirty="0">
                <a:latin typeface="Times New Roman" panose="02020603050405020304" pitchFamily="18" charset="0"/>
                <a:cs typeface="Times New Roman" panose="02020603050405020304" pitchFamily="18" charset="0"/>
                <a:sym typeface="+mn-ea"/>
              </a:rPr>
              <a:t>.</a:t>
            </a:r>
            <a:endParaRPr lang="zh-CN" altLang="en-US" sz="3200" dirty="0">
              <a:latin typeface="Times New Roman" panose="02020603050405020304" pitchFamily="18" charset="0"/>
              <a:cs typeface="Times New Roman" panose="02020603050405020304" pitchFamily="18" charset="0"/>
              <a:sym typeface="+mn-ea"/>
            </a:endParaRPr>
          </a:p>
        </p:txBody>
      </p:sp>
      <p:sp>
        <p:nvSpPr>
          <p:cNvPr id="5" name="文本框 4"/>
          <p:cNvSpPr txBox="1"/>
          <p:nvPr/>
        </p:nvSpPr>
        <p:spPr>
          <a:xfrm>
            <a:off x="0" y="0"/>
            <a:ext cx="12192635" cy="2747010"/>
          </a:xfrm>
          <a:prstGeom prst="rect">
            <a:avLst/>
          </a:prstGeom>
          <a:solidFill>
            <a:schemeClr val="accent6">
              <a:lumMod val="20000"/>
              <a:lumOff val="80000"/>
            </a:schemeClr>
          </a:solidFill>
        </p:spPr>
        <p:txBody>
          <a:bodyPr wrap="square" rtlCol="0" anchor="t">
            <a:noAutofit/>
          </a:bodyPr>
          <a:lstStyle/>
          <a:p>
            <a:pPr indent="266700" algn="just" fontAlgn="auto">
              <a:lnSpc>
                <a:spcPct val="100000"/>
              </a:lnSpc>
            </a:pPr>
            <a:r>
              <a:rPr lang="en-US" sz="2800" dirty="0">
                <a:latin typeface="Times New Roman" panose="02020603050405020304" pitchFamily="18" charset="0"/>
                <a:ea typeface="宋体" panose="02010600030101010101" pitchFamily="2" charset="-122"/>
                <a:sym typeface="+mn-ea"/>
              </a:rPr>
              <a:t>In its literature, Mesopotamians don't present cultural and technological advances as consistently beneficial. They often represent new technologies being controlled in the service of human conflict and mostly serving the interests of those with high social positions. In some ways, the representation of new technologies in its literature echoes (</a:t>
            </a:r>
            <a:r>
              <a:rPr lang="zh-CN" altLang="en-US" sz="2800" dirty="0">
                <a:latin typeface="Times New Roman" panose="02020603050405020304" pitchFamily="18" charset="0"/>
                <a:ea typeface="宋体" panose="02010600030101010101" pitchFamily="2" charset="-122"/>
                <a:sym typeface="+mn-ea"/>
              </a:rPr>
              <a:t>映现</a:t>
            </a:r>
            <a:r>
              <a:rPr lang="en-US" sz="2800" dirty="0">
                <a:latin typeface="Times New Roman" panose="02020603050405020304" pitchFamily="18" charset="0"/>
                <a:ea typeface="宋体" panose="02010600030101010101" pitchFamily="2" charset="-122"/>
                <a:sym typeface="+mn-ea"/>
              </a:rPr>
              <a:t>) contemporary concerns about AI: fears of increasing social inequalities and its potential use in information war.</a:t>
            </a:r>
            <a:endParaRPr lang="en-US" altLang="en-US" sz="2800" dirty="0">
              <a:latin typeface="Times New Roman" panose="02020603050405020304" pitchFamily="18" charset="0"/>
              <a:ea typeface="宋体" panose="02010600030101010101" pitchFamily="2" charset="-122"/>
              <a:sym typeface="+mn-ea"/>
            </a:endParaRPr>
          </a:p>
        </p:txBody>
      </p:sp>
      <p:sp>
        <p:nvSpPr>
          <p:cNvPr id="8" name="圆角矩形 7"/>
          <p:cNvSpPr/>
          <p:nvPr>
            <p:custDataLst>
              <p:tags r:id="rId1"/>
            </p:custDataLst>
          </p:nvPr>
        </p:nvSpPr>
        <p:spPr>
          <a:xfrm>
            <a:off x="4882515" y="74930"/>
            <a:ext cx="7224395" cy="433705"/>
          </a:xfrm>
          <a:prstGeom prst="roundRect">
            <a:avLst/>
          </a:prstGeom>
          <a:noFill/>
          <a:ln w="28575">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圆角矩形 5"/>
          <p:cNvSpPr/>
          <p:nvPr>
            <p:custDataLst>
              <p:tags r:id="rId2"/>
            </p:custDataLst>
          </p:nvPr>
        </p:nvSpPr>
        <p:spPr>
          <a:xfrm>
            <a:off x="0" y="508635"/>
            <a:ext cx="3737610" cy="406400"/>
          </a:xfrm>
          <a:prstGeom prst="roundRect">
            <a:avLst/>
          </a:prstGeom>
          <a:noFill/>
          <a:ln w="28575">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custDataLst>
              <p:tags r:id="rId3"/>
            </p:custDataLst>
          </p:nvPr>
        </p:nvSpPr>
        <p:spPr>
          <a:xfrm>
            <a:off x="10989310" y="1792605"/>
            <a:ext cx="1118235" cy="438785"/>
          </a:xfrm>
          <a:prstGeom prst="ellipse">
            <a:avLst/>
          </a:prstGeom>
          <a:noFill/>
          <a:ln w="28575">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custDataLst>
              <p:tags r:id="rId4"/>
            </p:custDataLst>
          </p:nvPr>
        </p:nvSpPr>
        <p:spPr>
          <a:xfrm>
            <a:off x="0" y="2156460"/>
            <a:ext cx="1786255" cy="438785"/>
          </a:xfrm>
          <a:prstGeom prst="ellipse">
            <a:avLst/>
          </a:prstGeom>
          <a:noFill/>
          <a:ln w="28575">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custDataLst>
              <p:tags r:id="rId5"/>
            </p:custDataLst>
          </p:nvPr>
        </p:nvSpPr>
        <p:spPr>
          <a:xfrm>
            <a:off x="2729865" y="2070735"/>
            <a:ext cx="5182235" cy="676910"/>
          </a:xfrm>
          <a:prstGeom prst="ellipse">
            <a:avLst/>
          </a:prstGeom>
          <a:noFill/>
          <a:ln w="28575">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 name="直接箭头连接符 10"/>
          <p:cNvCxnSpPr/>
          <p:nvPr>
            <p:custDataLst>
              <p:tags r:id="rId6"/>
            </p:custDataLst>
          </p:nvPr>
        </p:nvCxnSpPr>
        <p:spPr>
          <a:xfrm>
            <a:off x="1445260" y="986790"/>
            <a:ext cx="3147695" cy="3136900"/>
          </a:xfrm>
          <a:prstGeom prst="straightConnector1">
            <a:avLst/>
          </a:prstGeom>
          <a:ln w="38100">
            <a:solidFill>
              <a:srgbClr val="00B0F0"/>
            </a:solidFill>
            <a:tailEnd type="arrow"/>
          </a:ln>
        </p:spPr>
        <p:style>
          <a:lnRef idx="1">
            <a:schemeClr val="accent1"/>
          </a:lnRef>
          <a:fillRef idx="0">
            <a:schemeClr val="accent1"/>
          </a:fillRef>
          <a:effectRef idx="0">
            <a:schemeClr val="accent1"/>
          </a:effectRef>
          <a:fontRef idx="minor">
            <a:schemeClr val="tx1"/>
          </a:fontRef>
        </p:style>
      </p:cxnSp>
      <p:sp>
        <p:nvSpPr>
          <p:cNvPr id="12" name="椭圆 11"/>
          <p:cNvSpPr/>
          <p:nvPr>
            <p:custDataLst>
              <p:tags r:id="rId7"/>
            </p:custDataLst>
          </p:nvPr>
        </p:nvSpPr>
        <p:spPr>
          <a:xfrm>
            <a:off x="3371850" y="4126865"/>
            <a:ext cx="2938780" cy="535305"/>
          </a:xfrm>
          <a:prstGeom prst="ellipse">
            <a:avLst/>
          </a:prstGeom>
          <a:noFill/>
          <a:ln w="28575">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9" name="Picture 4"/>
          <p:cNvPicPr>
            <a:picLocks noChangeAspect="1" noChangeArrowheads="1"/>
          </p:cNvPicPr>
          <p:nvPr>
            <p:custDataLst>
              <p:tags r:id="rId8"/>
            </p:custDataLst>
          </p:nvPr>
        </p:nvPicPr>
        <p:blipFill>
          <a:blip r:embed="rId9" cstate="print">
            <a:extLst>
              <a:ext uri="{28A0092B-C50C-407E-A947-70E740481C1C}">
                <a14:useLocalDpi xmlns:a14="http://schemas.microsoft.com/office/drawing/2010/main" val="0"/>
              </a:ext>
            </a:extLst>
          </a:blip>
          <a:srcRect/>
          <a:stretch>
            <a:fillRect/>
          </a:stretch>
        </p:blipFill>
        <p:spPr bwMode="auto">
          <a:xfrm>
            <a:off x="0" y="4145915"/>
            <a:ext cx="558800" cy="5162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7" name="文本框 16"/>
          <p:cNvSpPr txBox="1"/>
          <p:nvPr>
            <p:custDataLst>
              <p:tags r:id="rId10"/>
            </p:custDataLst>
          </p:nvPr>
        </p:nvSpPr>
        <p:spPr>
          <a:xfrm>
            <a:off x="6694170" y="4145915"/>
            <a:ext cx="4585335" cy="668020"/>
          </a:xfrm>
          <a:prstGeom prst="rect">
            <a:avLst/>
          </a:prstGeom>
          <a:solidFill>
            <a:schemeClr val="accent6">
              <a:lumMod val="60000"/>
              <a:lumOff val="40000"/>
            </a:schemeClr>
          </a:solidFill>
        </p:spPr>
        <p:txBody>
          <a:bodyPr wrap="square">
            <a:noAutofit/>
          </a:bodyPr>
          <a:lstStyle/>
          <a:p>
            <a:r>
              <a:rPr lang="zh-CN" altLang="en-US" sz="3200" b="1" dirty="0">
                <a:latin typeface="微软雅黑" panose="020B0503020204020204" pitchFamily="34" charset="-122"/>
                <a:ea typeface="微软雅黑" panose="020B0503020204020204" pitchFamily="34" charset="-122"/>
                <a:cs typeface="微软雅黑" panose="020B0503020204020204" pitchFamily="34" charset="-122"/>
              </a:rPr>
              <a:t>推理判断→</a:t>
            </a:r>
            <a:r>
              <a:rPr lang="zh-CN" altLang="en-US" sz="3200" b="1" dirty="0">
                <a:effectLst/>
                <a:latin typeface="微软雅黑" panose="020B0503020204020204" pitchFamily="34" charset="-122"/>
                <a:ea typeface="微软雅黑" panose="020B0503020204020204" pitchFamily="34" charset="-122"/>
                <a:cs typeface="微软雅黑" panose="020B0503020204020204" pitchFamily="34" charset="-122"/>
                <a:sym typeface="+mn-ea"/>
              </a:rPr>
              <a:t>同义转换</a:t>
            </a:r>
            <a:endParaRPr lang="zh-CN" altLang="en-US" sz="3200" b="1"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3" name="文本框 12"/>
          <p:cNvSpPr txBox="1"/>
          <p:nvPr>
            <p:custDataLst>
              <p:tags r:id="rId11"/>
            </p:custDataLst>
          </p:nvPr>
        </p:nvSpPr>
        <p:spPr>
          <a:xfrm>
            <a:off x="991008" y="5702935"/>
            <a:ext cx="7438390" cy="1021715"/>
          </a:xfrm>
          <a:prstGeom prst="rect">
            <a:avLst/>
          </a:prstGeom>
          <a:solidFill>
            <a:schemeClr val="accent6">
              <a:lumMod val="60000"/>
              <a:lumOff val="40000"/>
            </a:schemeClr>
          </a:solidFill>
        </p:spPr>
        <p:txBody>
          <a:bodyPr wrap="square">
            <a:noAutofit/>
          </a:bodyPr>
          <a:lstStyle/>
          <a:p>
            <a:r>
              <a:rPr lang="zh-CN" altLang="en-US" sz="3200" b="1" dirty="0">
                <a:latin typeface="Times New Roman" panose="02020603050405020304" pitchFamily="18" charset="0"/>
                <a:cs typeface="Times New Roman" panose="02020603050405020304" pitchFamily="18" charset="0"/>
              </a:rPr>
              <a:t>同义替换：</a:t>
            </a:r>
            <a:r>
              <a:rPr lang="en-US" sz="3200" dirty="0">
                <a:latin typeface="Times New Roman" panose="02020603050405020304" pitchFamily="18" charset="0"/>
                <a:ea typeface="宋体" panose="02010600030101010101" pitchFamily="2" charset="-122"/>
                <a:cs typeface="Times New Roman" panose="02020603050405020304" pitchFamily="18" charset="0"/>
                <a:sym typeface="+mn-ea"/>
              </a:rPr>
              <a:t>potential </a:t>
            </a:r>
            <a:r>
              <a:rPr lang="en-US" altLang="zh-CN" sz="3200" b="1" dirty="0">
                <a:latin typeface="Times New Roman" panose="02020603050405020304" pitchFamily="18" charset="0"/>
                <a:cs typeface="Times New Roman" panose="02020603050405020304" pitchFamily="18" charset="0"/>
              </a:rPr>
              <a:t>= </a:t>
            </a:r>
            <a:r>
              <a:rPr lang="en-US" altLang="zh-CN" sz="3200" dirty="0">
                <a:latin typeface="Times New Roman" panose="02020603050405020304" pitchFamily="18" charset="0"/>
                <a:cs typeface="Times New Roman" panose="02020603050405020304" pitchFamily="18" charset="0"/>
                <a:sym typeface="+mn-ea"/>
              </a:rPr>
              <a:t>hidden</a:t>
            </a:r>
            <a:endParaRPr lang="en-US" altLang="zh-CN" sz="3200" dirty="0">
              <a:latin typeface="Times New Roman" panose="02020603050405020304" pitchFamily="18" charset="0"/>
              <a:cs typeface="Times New Roman" panose="02020603050405020304" pitchFamily="18" charset="0"/>
              <a:sym typeface="+mn-ea"/>
            </a:endParaRPr>
          </a:p>
          <a:p>
            <a:r>
              <a:rPr lang="en-US" altLang="zh-CN" sz="3200" dirty="0">
                <a:latin typeface="Times New Roman" panose="02020603050405020304" pitchFamily="18" charset="0"/>
                <a:cs typeface="Times New Roman" panose="02020603050405020304" pitchFamily="18" charset="0"/>
                <a:sym typeface="+mn-ea"/>
              </a:rPr>
              <a:t>social inequality + war </a:t>
            </a:r>
            <a:r>
              <a:rPr lang="en-US" altLang="zh-CN" sz="3200" dirty="0">
                <a:latin typeface="Times New Roman" panose="02020603050405020304" pitchFamily="18" charset="0"/>
                <a:cs typeface="Times New Roman" panose="02020603050405020304" pitchFamily="18" charset="0"/>
              </a:rPr>
              <a:t>= dangers</a:t>
            </a:r>
            <a:endParaRPr lang="en-US" altLang="zh-CN" sz="3200" dirty="0">
              <a:latin typeface="Times New Roman" panose="02020603050405020304" pitchFamily="18" charset="0"/>
              <a:cs typeface="Times New Roman" panose="02020603050405020304" pitchFamily="18" charset="0"/>
            </a:endParaRPr>
          </a:p>
        </p:txBody>
      </p:sp>
      <p:sp>
        <p:nvSpPr>
          <p:cNvPr id="14" name="TextBox 13"/>
          <p:cNvSpPr txBox="1"/>
          <p:nvPr/>
        </p:nvSpPr>
        <p:spPr>
          <a:xfrm>
            <a:off x="6310630" y="5085184"/>
            <a:ext cx="2315534" cy="523220"/>
          </a:xfrm>
          <a:prstGeom prst="rect">
            <a:avLst/>
          </a:prstGeom>
          <a:noFill/>
        </p:spPr>
        <p:txBody>
          <a:bodyPr wrap="square" rtlCol="0">
            <a:spAutoFit/>
          </a:bodyPr>
          <a:lstStyle/>
          <a:p>
            <a:r>
              <a:rPr lang="zh-CN" altLang="en-US" sz="2800" b="1" dirty="0">
                <a:solidFill>
                  <a:srgbClr val="7030A0"/>
                </a:solidFill>
              </a:rPr>
              <a:t>身份；地位</a:t>
            </a:r>
            <a:endParaRPr lang="zh-CN" altLang="en-US" sz="2800" b="1" dirty="0">
              <a:solidFill>
                <a:srgbClr val="7030A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Scale>
                                      <p:cBhvr>
                                        <p:cTn id="7" dur="1000" decel="50000" fill="hold">
                                          <p:stCondLst>
                                            <p:cond delay="0"/>
                                          </p:stCondLst>
                                        </p:cTn>
                                        <p:tgtEl>
                                          <p:spTgt spid="8"/>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8"/>
                                        </p:tgtEl>
                                        <p:attrNameLst>
                                          <p:attrName>ppt_x</p:attrName>
                                          <p:attrName>ppt_y</p:attrName>
                                        </p:attrNameLst>
                                      </p:cBhvr>
                                    </p:animMotion>
                                    <p:animEffect transition="in" filter="fade">
                                      <p:cBhvr>
                                        <p:cTn id="9" dur="1000"/>
                                        <p:tgtEl>
                                          <p:spTgt spid="8"/>
                                        </p:tgtEl>
                                      </p:cBhvr>
                                    </p:animEffect>
                                  </p:childTnLst>
                                </p:cTn>
                              </p:par>
                              <p:par>
                                <p:cTn id="10" presetID="52" presetClass="entr" presetSubtype="0" fill="hold" grpId="0" nodeType="withEffect">
                                  <p:stCondLst>
                                    <p:cond delay="0"/>
                                  </p:stCondLst>
                                  <p:childTnLst>
                                    <p:set>
                                      <p:cBhvr>
                                        <p:cTn id="11" dur="1" fill="hold">
                                          <p:stCondLst>
                                            <p:cond delay="0"/>
                                          </p:stCondLst>
                                        </p:cTn>
                                        <p:tgtEl>
                                          <p:spTgt spid="6"/>
                                        </p:tgtEl>
                                        <p:attrNameLst>
                                          <p:attrName>style.visibility</p:attrName>
                                        </p:attrNameLst>
                                      </p:cBhvr>
                                      <p:to>
                                        <p:strVal val="visible"/>
                                      </p:to>
                                    </p:set>
                                    <p:animScale>
                                      <p:cBhvr>
                                        <p:cTn id="12" dur="1000" decel="50000" fill="hold">
                                          <p:stCondLst>
                                            <p:cond delay="0"/>
                                          </p:stCondLst>
                                        </p:cTn>
                                        <p:tgtEl>
                                          <p:spTgt spid="6"/>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3" dur="1000" decel="50000" fill="hold">
                                          <p:stCondLst>
                                            <p:cond delay="0"/>
                                          </p:stCondLst>
                                        </p:cTn>
                                        <p:tgtEl>
                                          <p:spTgt spid="6"/>
                                        </p:tgtEl>
                                        <p:attrNameLst>
                                          <p:attrName>ppt_x</p:attrName>
                                          <p:attrName>ppt_y</p:attrName>
                                        </p:attrNameLst>
                                      </p:cBhvr>
                                    </p:animMotion>
                                    <p:animEffect transition="in" filter="fade">
                                      <p:cBhvr>
                                        <p:cTn id="14" dur="1000"/>
                                        <p:tgtEl>
                                          <p:spTgt spid="6"/>
                                        </p:tgtEl>
                                      </p:cBhvr>
                                    </p:animEffect>
                                  </p:childTnLst>
                                </p:cTn>
                              </p:par>
                            </p:childTnLst>
                          </p:cTn>
                        </p:par>
                      </p:childTnLst>
                    </p:cTn>
                  </p:par>
                  <p:par>
                    <p:cTn id="15" fill="hold">
                      <p:stCondLst>
                        <p:cond delay="indefinite"/>
                      </p:stCondLst>
                      <p:childTnLst>
                        <p:par>
                          <p:cTn id="16" fill="hold">
                            <p:stCondLst>
                              <p:cond delay="0"/>
                            </p:stCondLst>
                            <p:childTnLst>
                              <p:par>
                                <p:cTn id="17" presetID="52"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Scale>
                                      <p:cBhvr>
                                        <p:cTn id="19" dur="1000" decel="50000" fill="hold">
                                          <p:stCondLst>
                                            <p:cond delay="0"/>
                                          </p:stCondLst>
                                        </p:cTn>
                                        <p:tgtEl>
                                          <p:spTgt spid="7"/>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0" dur="1000" decel="50000" fill="hold">
                                          <p:stCondLst>
                                            <p:cond delay="0"/>
                                          </p:stCondLst>
                                        </p:cTn>
                                        <p:tgtEl>
                                          <p:spTgt spid="7"/>
                                        </p:tgtEl>
                                        <p:attrNameLst>
                                          <p:attrName>ppt_x</p:attrName>
                                          <p:attrName>ppt_y</p:attrName>
                                        </p:attrNameLst>
                                      </p:cBhvr>
                                    </p:animMotion>
                                    <p:animEffect transition="in" filter="fade">
                                      <p:cBhvr>
                                        <p:cTn id="21" dur="1000"/>
                                        <p:tgtEl>
                                          <p:spTgt spid="7"/>
                                        </p:tgtEl>
                                      </p:cBhvr>
                                    </p:animEffect>
                                  </p:childTnLst>
                                </p:cTn>
                              </p:par>
                              <p:par>
                                <p:cTn id="22" presetID="52" presetClass="entr" presetSubtype="0" fill="hold" grpId="0" nodeType="withEffect">
                                  <p:stCondLst>
                                    <p:cond delay="0"/>
                                  </p:stCondLst>
                                  <p:childTnLst>
                                    <p:set>
                                      <p:cBhvr>
                                        <p:cTn id="23" dur="1" fill="hold">
                                          <p:stCondLst>
                                            <p:cond delay="0"/>
                                          </p:stCondLst>
                                        </p:cTn>
                                        <p:tgtEl>
                                          <p:spTgt spid="9"/>
                                        </p:tgtEl>
                                        <p:attrNameLst>
                                          <p:attrName>style.visibility</p:attrName>
                                        </p:attrNameLst>
                                      </p:cBhvr>
                                      <p:to>
                                        <p:strVal val="visible"/>
                                      </p:to>
                                    </p:set>
                                    <p:animScale>
                                      <p:cBhvr>
                                        <p:cTn id="24" dur="1000" decel="50000" fill="hold">
                                          <p:stCondLst>
                                            <p:cond delay="0"/>
                                          </p:stCondLst>
                                        </p:cTn>
                                        <p:tgtEl>
                                          <p:spTgt spid="9"/>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5" dur="1000" decel="50000" fill="hold">
                                          <p:stCondLst>
                                            <p:cond delay="0"/>
                                          </p:stCondLst>
                                        </p:cTn>
                                        <p:tgtEl>
                                          <p:spTgt spid="9"/>
                                        </p:tgtEl>
                                        <p:attrNameLst>
                                          <p:attrName>ppt_x</p:attrName>
                                          <p:attrName>ppt_y</p:attrName>
                                        </p:attrNameLst>
                                      </p:cBhvr>
                                    </p:animMotion>
                                    <p:animEffect transition="in" filter="fade">
                                      <p:cBhvr>
                                        <p:cTn id="26" dur="1000"/>
                                        <p:tgtEl>
                                          <p:spTgt spid="9"/>
                                        </p:tgtEl>
                                      </p:cBhvr>
                                    </p:animEffect>
                                  </p:childTnLst>
                                </p:cTn>
                              </p:par>
                              <p:par>
                                <p:cTn id="27" presetID="52" presetClass="entr" presetSubtype="0" fill="hold" grpId="0" nodeType="withEffect">
                                  <p:stCondLst>
                                    <p:cond delay="0"/>
                                  </p:stCondLst>
                                  <p:childTnLst>
                                    <p:set>
                                      <p:cBhvr>
                                        <p:cTn id="28" dur="1" fill="hold">
                                          <p:stCondLst>
                                            <p:cond delay="0"/>
                                          </p:stCondLst>
                                        </p:cTn>
                                        <p:tgtEl>
                                          <p:spTgt spid="10"/>
                                        </p:tgtEl>
                                        <p:attrNameLst>
                                          <p:attrName>style.visibility</p:attrName>
                                        </p:attrNameLst>
                                      </p:cBhvr>
                                      <p:to>
                                        <p:strVal val="visible"/>
                                      </p:to>
                                    </p:set>
                                    <p:animScale>
                                      <p:cBhvr>
                                        <p:cTn id="29" dur="1000" decel="50000" fill="hold">
                                          <p:stCondLst>
                                            <p:cond delay="0"/>
                                          </p:stCondLst>
                                        </p:cTn>
                                        <p:tgtEl>
                                          <p:spTgt spid="10"/>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30" dur="1000" decel="50000" fill="hold">
                                          <p:stCondLst>
                                            <p:cond delay="0"/>
                                          </p:stCondLst>
                                        </p:cTn>
                                        <p:tgtEl>
                                          <p:spTgt spid="10"/>
                                        </p:tgtEl>
                                        <p:attrNameLst>
                                          <p:attrName>ppt_x</p:attrName>
                                          <p:attrName>ppt_y</p:attrName>
                                        </p:attrNameLst>
                                      </p:cBhvr>
                                    </p:animMotion>
                                    <p:animEffect transition="in" filter="fade">
                                      <p:cBhvr>
                                        <p:cTn id="31" dur="1000"/>
                                        <p:tgtEl>
                                          <p:spTgt spid="10"/>
                                        </p:tgtEl>
                                      </p:cBhvr>
                                    </p:animEffect>
                                  </p:childTnLst>
                                </p:cTn>
                              </p:par>
                            </p:childTnLst>
                          </p:cTn>
                        </p:par>
                      </p:childTnLst>
                    </p:cTn>
                  </p:par>
                  <p:par>
                    <p:cTn id="32" fill="hold">
                      <p:stCondLst>
                        <p:cond delay="indefinite"/>
                      </p:stCondLst>
                      <p:childTnLst>
                        <p:par>
                          <p:cTn id="33" fill="hold">
                            <p:stCondLst>
                              <p:cond delay="0"/>
                            </p:stCondLst>
                            <p:childTnLst>
                              <p:par>
                                <p:cTn id="34" presetID="52" presetClass="entr" presetSubtype="0" fill="hold" nodeType="clickEffect">
                                  <p:stCondLst>
                                    <p:cond delay="0"/>
                                  </p:stCondLst>
                                  <p:childTnLst>
                                    <p:set>
                                      <p:cBhvr>
                                        <p:cTn id="35" dur="1" fill="hold">
                                          <p:stCondLst>
                                            <p:cond delay="0"/>
                                          </p:stCondLst>
                                        </p:cTn>
                                        <p:tgtEl>
                                          <p:spTgt spid="11"/>
                                        </p:tgtEl>
                                        <p:attrNameLst>
                                          <p:attrName>style.visibility</p:attrName>
                                        </p:attrNameLst>
                                      </p:cBhvr>
                                      <p:to>
                                        <p:strVal val="visible"/>
                                      </p:to>
                                    </p:set>
                                    <p:animScale>
                                      <p:cBhvr>
                                        <p:cTn id="36" dur="1000" decel="50000" fill="hold">
                                          <p:stCondLst>
                                            <p:cond delay="0"/>
                                          </p:stCondLst>
                                        </p:cTn>
                                        <p:tgtEl>
                                          <p:spTgt spid="11"/>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37" dur="1000" decel="50000" fill="hold">
                                          <p:stCondLst>
                                            <p:cond delay="0"/>
                                          </p:stCondLst>
                                        </p:cTn>
                                        <p:tgtEl>
                                          <p:spTgt spid="11"/>
                                        </p:tgtEl>
                                        <p:attrNameLst>
                                          <p:attrName>ppt_x</p:attrName>
                                          <p:attrName>ppt_y</p:attrName>
                                        </p:attrNameLst>
                                      </p:cBhvr>
                                    </p:animMotion>
                                    <p:animEffect transition="in" filter="fade">
                                      <p:cBhvr>
                                        <p:cTn id="38" dur="1000"/>
                                        <p:tgtEl>
                                          <p:spTgt spid="11"/>
                                        </p:tgtEl>
                                      </p:cBhvr>
                                    </p:animEffect>
                                  </p:childTnLst>
                                </p:cTn>
                              </p:par>
                              <p:par>
                                <p:cTn id="39" presetID="52" presetClass="entr" presetSubtype="0" fill="hold" grpId="0" nodeType="withEffect">
                                  <p:stCondLst>
                                    <p:cond delay="0"/>
                                  </p:stCondLst>
                                  <p:childTnLst>
                                    <p:set>
                                      <p:cBhvr>
                                        <p:cTn id="40" dur="1" fill="hold">
                                          <p:stCondLst>
                                            <p:cond delay="0"/>
                                          </p:stCondLst>
                                        </p:cTn>
                                        <p:tgtEl>
                                          <p:spTgt spid="12"/>
                                        </p:tgtEl>
                                        <p:attrNameLst>
                                          <p:attrName>style.visibility</p:attrName>
                                        </p:attrNameLst>
                                      </p:cBhvr>
                                      <p:to>
                                        <p:strVal val="visible"/>
                                      </p:to>
                                    </p:set>
                                    <p:animScale>
                                      <p:cBhvr>
                                        <p:cTn id="41" dur="1000" decel="50000" fill="hold">
                                          <p:stCondLst>
                                            <p:cond delay="0"/>
                                          </p:stCondLst>
                                        </p:cTn>
                                        <p:tgtEl>
                                          <p:spTgt spid="12"/>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42" dur="1000" decel="50000" fill="hold">
                                          <p:stCondLst>
                                            <p:cond delay="0"/>
                                          </p:stCondLst>
                                        </p:cTn>
                                        <p:tgtEl>
                                          <p:spTgt spid="12"/>
                                        </p:tgtEl>
                                        <p:attrNameLst>
                                          <p:attrName>ppt_x</p:attrName>
                                          <p:attrName>ppt_y</p:attrName>
                                        </p:attrNameLst>
                                      </p:cBhvr>
                                    </p:animMotion>
                                    <p:animEffect transition="in" filter="fade">
                                      <p:cBhvr>
                                        <p:cTn id="43" dur="1000"/>
                                        <p:tgtEl>
                                          <p:spTgt spid="12"/>
                                        </p:tgtEl>
                                      </p:cBhvr>
                                    </p:animEffect>
                                  </p:childTnLst>
                                </p:cTn>
                              </p:par>
                            </p:childTnLst>
                          </p:cTn>
                        </p:par>
                      </p:childTnLst>
                    </p:cTn>
                  </p:par>
                  <p:par>
                    <p:cTn id="44" fill="hold">
                      <p:stCondLst>
                        <p:cond delay="indefinite"/>
                      </p:stCondLst>
                      <p:childTnLst>
                        <p:par>
                          <p:cTn id="45" fill="hold">
                            <p:stCondLst>
                              <p:cond delay="0"/>
                            </p:stCondLst>
                            <p:childTnLst>
                              <p:par>
                                <p:cTn id="46" presetID="2" presetClass="entr" presetSubtype="4" fill="hold" nodeType="clickEffect">
                                  <p:stCondLst>
                                    <p:cond delay="0"/>
                                  </p:stCondLst>
                                  <p:childTnLst>
                                    <p:set>
                                      <p:cBhvr>
                                        <p:cTn id="47" dur="1" fill="hold">
                                          <p:stCondLst>
                                            <p:cond delay="0"/>
                                          </p:stCondLst>
                                        </p:cTn>
                                        <p:tgtEl>
                                          <p:spTgt spid="19"/>
                                        </p:tgtEl>
                                        <p:attrNameLst>
                                          <p:attrName>style.visibility</p:attrName>
                                        </p:attrNameLst>
                                      </p:cBhvr>
                                      <p:to>
                                        <p:strVal val="visible"/>
                                      </p:to>
                                    </p:set>
                                    <p:anim calcmode="lin" valueType="num">
                                      <p:cBhvr additive="base">
                                        <p:cTn id="48" dur="500" fill="hold"/>
                                        <p:tgtEl>
                                          <p:spTgt spid="19"/>
                                        </p:tgtEl>
                                        <p:attrNameLst>
                                          <p:attrName>ppt_x</p:attrName>
                                        </p:attrNameLst>
                                      </p:cBhvr>
                                      <p:tavLst>
                                        <p:tav tm="0">
                                          <p:val>
                                            <p:strVal val="#ppt_x"/>
                                          </p:val>
                                        </p:tav>
                                        <p:tav tm="100000">
                                          <p:val>
                                            <p:strVal val="#ppt_x"/>
                                          </p:val>
                                        </p:tav>
                                      </p:tavLst>
                                    </p:anim>
                                    <p:anim calcmode="lin" valueType="num">
                                      <p:cBhvr additive="base">
                                        <p:cTn id="49"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grpId="0" nodeType="clickEffect">
                                  <p:stCondLst>
                                    <p:cond delay="0"/>
                                  </p:stCondLst>
                                  <p:childTnLst>
                                    <p:set>
                                      <p:cBhvr>
                                        <p:cTn id="53" dur="1" fill="hold">
                                          <p:stCondLst>
                                            <p:cond delay="0"/>
                                          </p:stCondLst>
                                        </p:cTn>
                                        <p:tgtEl>
                                          <p:spTgt spid="17"/>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grpId="0" nodeType="clickEffect">
                                  <p:stCondLst>
                                    <p:cond delay="0"/>
                                  </p:stCondLst>
                                  <p:childTnLst>
                                    <p:set>
                                      <p:cBhvr>
                                        <p:cTn id="57" dur="1" fill="hold">
                                          <p:stCondLst>
                                            <p:cond delay="0"/>
                                          </p:stCondLst>
                                        </p:cTn>
                                        <p:tgtEl>
                                          <p:spTgt spid="13"/>
                                        </p:tgtEl>
                                        <p:attrNameLst>
                                          <p:attrName>style.visibility</p:attrName>
                                        </p:attrNameLst>
                                      </p:cBhvr>
                                      <p:to>
                                        <p:strVal val="visible"/>
                                      </p:to>
                                    </p:se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14"/>
                                        </p:tgtEl>
                                        <p:attrNameLst>
                                          <p:attrName>style.visibility</p:attrName>
                                        </p:attrNameLst>
                                      </p:cBhvr>
                                      <p:to>
                                        <p:strVal val="visible"/>
                                      </p:to>
                                    </p:set>
                                    <p:animEffect transition="in" filter="fade">
                                      <p:cBhvr>
                                        <p:cTn id="6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P spid="6" grpId="0" bldLvl="0" animBg="1"/>
      <p:bldP spid="7" grpId="0" bldLvl="0" animBg="1"/>
      <p:bldP spid="9" grpId="0" bldLvl="0" animBg="1"/>
      <p:bldP spid="10" grpId="0" bldLvl="0" animBg="1"/>
      <p:bldP spid="12" grpId="0" bldLvl="0" animBg="1"/>
      <p:bldP spid="17" grpId="0" bldLvl="0" animBg="1"/>
      <p:bldP spid="13" grpId="0" bldLvl="0" animBg="1"/>
      <p:bldP spid="14"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0"/>
            <a:ext cx="12192000" cy="2676525"/>
          </a:xfrm>
          <a:prstGeom prst="rect">
            <a:avLst/>
          </a:prstGeom>
          <a:solidFill>
            <a:schemeClr val="accent6">
              <a:lumMod val="20000"/>
              <a:lumOff val="80000"/>
            </a:schemeClr>
          </a:solidFill>
        </p:spPr>
        <p:txBody>
          <a:bodyPr wrap="square" rtlCol="0" anchor="t">
            <a:spAutoFit/>
          </a:bodyPr>
          <a:lstStyle/>
          <a:p>
            <a:pPr indent="266700" algn="just" fontAlgn="auto">
              <a:lnSpc>
                <a:spcPct val="150000"/>
              </a:lnSpc>
            </a:pPr>
            <a:r>
              <a:rPr lang="en-US" sz="2800" dirty="0">
                <a:latin typeface="Times New Roman" panose="02020603050405020304" pitchFamily="18" charset="0"/>
                <a:ea typeface="宋体" panose="02010600030101010101" pitchFamily="2" charset="-122"/>
                <a:sym typeface="+mn-ea"/>
              </a:rPr>
              <a:t>In recent years, AI - the newest form of writing — has been used to decipher（破 译）the oldest: cuneiform literature. In broader fields, the boundaries of how Al may be used haven't been clearly explained. In January, for example, a top international AI conference banned the use of AI tools for writing scientific papers.</a:t>
            </a:r>
            <a:endParaRPr lang="en-US" altLang="en-US" sz="2800" dirty="0">
              <a:latin typeface="Times New Roman" panose="02020603050405020304" pitchFamily="18" charset="0"/>
              <a:ea typeface="宋体" panose="02010600030101010101" pitchFamily="2" charset="-122"/>
              <a:sym typeface="+mn-ea"/>
            </a:endParaRPr>
          </a:p>
        </p:txBody>
      </p:sp>
      <p:sp>
        <p:nvSpPr>
          <p:cNvPr id="5" name="文本框 4"/>
          <p:cNvSpPr txBox="1"/>
          <p:nvPr/>
        </p:nvSpPr>
        <p:spPr>
          <a:xfrm>
            <a:off x="104775" y="2809875"/>
            <a:ext cx="11626215" cy="2553335"/>
          </a:xfrm>
          <a:prstGeom prst="rect">
            <a:avLst/>
          </a:prstGeom>
          <a:noFill/>
        </p:spPr>
        <p:txBody>
          <a:bodyPr wrap="square" rtlCol="0" anchor="t">
            <a:spAutoFit/>
          </a:bodyPr>
          <a:lstStyle/>
          <a:p>
            <a:pPr>
              <a:lnSpc>
                <a:spcPct val="100000"/>
              </a:lnSpc>
            </a:pPr>
            <a:r>
              <a:rPr lang="zh-CN" altLang="en-US" sz="3200" dirty="0">
                <a:latin typeface="Times New Roman" panose="02020603050405020304" pitchFamily="18" charset="0"/>
                <a:cs typeface="Times New Roman" panose="02020603050405020304" pitchFamily="18" charset="0"/>
                <a:sym typeface="+mn-ea"/>
              </a:rPr>
              <a:t>34. What is the current situation of A</a:t>
            </a:r>
            <a:r>
              <a:rPr lang="en-US" altLang="zh-CN" sz="3200" dirty="0">
                <a:latin typeface="Times New Roman" panose="02020603050405020304" pitchFamily="18" charset="0"/>
                <a:cs typeface="Times New Roman" panose="02020603050405020304" pitchFamily="18" charset="0"/>
                <a:sym typeface="+mn-ea"/>
              </a:rPr>
              <a:t>I</a:t>
            </a:r>
            <a:r>
              <a:rPr lang="zh-CN" altLang="en-US" sz="3200" dirty="0">
                <a:latin typeface="Times New Roman" panose="02020603050405020304" pitchFamily="18" charset="0"/>
                <a:cs typeface="Times New Roman" panose="02020603050405020304" pitchFamily="18" charset="0"/>
                <a:sym typeface="+mn-ea"/>
              </a:rPr>
              <a:t> according to </a:t>
            </a:r>
            <a:r>
              <a:rPr lang="zh-CN" altLang="en-US" sz="3200" dirty="0">
                <a:highlight>
                  <a:srgbClr val="00FF00"/>
                </a:highlight>
                <a:latin typeface="Times New Roman" panose="02020603050405020304" pitchFamily="18" charset="0"/>
                <a:cs typeface="Times New Roman" panose="02020603050405020304" pitchFamily="18" charset="0"/>
                <a:sym typeface="+mn-ea"/>
              </a:rPr>
              <a:t>paragraph 4</a:t>
            </a:r>
            <a:r>
              <a:rPr lang="zh-CN" altLang="en-US" sz="3200" dirty="0">
                <a:latin typeface="Times New Roman" panose="02020603050405020304" pitchFamily="18" charset="0"/>
                <a:cs typeface="Times New Roman" panose="02020603050405020304" pitchFamily="18" charset="0"/>
                <a:sym typeface="+mn-ea"/>
              </a:rPr>
              <a:t>?</a:t>
            </a:r>
            <a:endParaRPr lang="zh-CN" altLang="en-US" sz="3200" dirty="0">
              <a:latin typeface="Times New Roman" panose="02020603050405020304" pitchFamily="18" charset="0"/>
              <a:cs typeface="Times New Roman" panose="02020603050405020304" pitchFamily="18" charset="0"/>
            </a:endParaRPr>
          </a:p>
          <a:p>
            <a:pPr>
              <a:lnSpc>
                <a:spcPct val="100000"/>
              </a:lnSpc>
            </a:pPr>
            <a:r>
              <a:rPr lang="zh-CN" altLang="en-US" sz="3200" dirty="0">
                <a:latin typeface="Times New Roman" panose="02020603050405020304" pitchFamily="18" charset="0"/>
                <a:cs typeface="Times New Roman" panose="02020603050405020304" pitchFamily="18" charset="0"/>
                <a:sym typeface="+mn-ea"/>
              </a:rPr>
              <a:t>A. Its use in literature is popular.</a:t>
            </a:r>
            <a:endParaRPr lang="zh-CN" altLang="en-US" sz="3200" dirty="0">
              <a:latin typeface="Times New Roman" panose="02020603050405020304" pitchFamily="18" charset="0"/>
              <a:cs typeface="Times New Roman" panose="02020603050405020304" pitchFamily="18" charset="0"/>
            </a:endParaRPr>
          </a:p>
          <a:p>
            <a:pPr>
              <a:lnSpc>
                <a:spcPct val="100000"/>
              </a:lnSpc>
            </a:pPr>
            <a:r>
              <a:rPr lang="zh-CN" altLang="en-US" sz="3200" dirty="0">
                <a:latin typeface="Times New Roman" panose="02020603050405020304" pitchFamily="18" charset="0"/>
                <a:cs typeface="Times New Roman" panose="02020603050405020304" pitchFamily="18" charset="0"/>
                <a:sym typeface="+mn-ea"/>
              </a:rPr>
              <a:t>B. It is not allowed to finish papers.</a:t>
            </a:r>
            <a:endParaRPr lang="zh-CN" altLang="en-US" sz="3200" dirty="0">
              <a:latin typeface="Times New Roman" panose="02020603050405020304" pitchFamily="18" charset="0"/>
              <a:cs typeface="Times New Roman" panose="02020603050405020304" pitchFamily="18" charset="0"/>
            </a:endParaRPr>
          </a:p>
          <a:p>
            <a:pPr>
              <a:lnSpc>
                <a:spcPct val="100000"/>
              </a:lnSpc>
            </a:pPr>
            <a:r>
              <a:rPr lang="zh-CN" altLang="en-US" sz="3200" dirty="0">
                <a:latin typeface="Times New Roman" panose="02020603050405020304" pitchFamily="18" charset="0"/>
                <a:cs typeface="Times New Roman" panose="02020603050405020304" pitchFamily="18" charset="0"/>
                <a:sym typeface="+mn-ea"/>
              </a:rPr>
              <a:t>C. Its range of application is </a:t>
            </a:r>
            <a:r>
              <a:rPr lang="zh-CN" altLang="en-US" sz="3200" dirty="0">
                <a:solidFill>
                  <a:srgbClr val="7030A0"/>
                </a:solidFill>
                <a:latin typeface="Times New Roman" panose="02020603050405020304" pitchFamily="18" charset="0"/>
                <a:cs typeface="Times New Roman" panose="02020603050405020304" pitchFamily="18" charset="0"/>
                <a:sym typeface="+mn-ea"/>
              </a:rPr>
              <a:t>undefined</a:t>
            </a:r>
            <a:r>
              <a:rPr lang="zh-CN" altLang="en-US" sz="3200" dirty="0">
                <a:latin typeface="Times New Roman" panose="02020603050405020304" pitchFamily="18" charset="0"/>
                <a:cs typeface="Times New Roman" panose="02020603050405020304" pitchFamily="18" charset="0"/>
                <a:sym typeface="+mn-ea"/>
              </a:rPr>
              <a:t>.</a:t>
            </a:r>
            <a:endParaRPr lang="zh-CN" altLang="en-US" sz="3200" dirty="0">
              <a:latin typeface="Times New Roman" panose="02020603050405020304" pitchFamily="18" charset="0"/>
              <a:cs typeface="Times New Roman" panose="02020603050405020304" pitchFamily="18" charset="0"/>
            </a:endParaRPr>
          </a:p>
          <a:p>
            <a:pPr>
              <a:lnSpc>
                <a:spcPct val="100000"/>
              </a:lnSpc>
            </a:pPr>
            <a:r>
              <a:rPr lang="zh-CN" altLang="en-US" sz="3200" dirty="0">
                <a:latin typeface="Times New Roman" panose="02020603050405020304" pitchFamily="18" charset="0"/>
                <a:cs typeface="Times New Roman" panose="02020603050405020304" pitchFamily="18" charset="0"/>
                <a:sym typeface="+mn-ea"/>
              </a:rPr>
              <a:t>D. It is not accepted in broader fields.</a:t>
            </a:r>
            <a:endParaRPr lang="zh-CN" altLang="en-US" sz="3200" dirty="0">
              <a:latin typeface="Times New Roman" panose="02020603050405020304" pitchFamily="18" charset="0"/>
              <a:cs typeface="Times New Roman" panose="02020603050405020304" pitchFamily="18" charset="0"/>
              <a:sym typeface="+mn-ea"/>
            </a:endParaRPr>
          </a:p>
        </p:txBody>
      </p:sp>
      <p:cxnSp>
        <p:nvCxnSpPr>
          <p:cNvPr id="7" name="直接连接符 6"/>
          <p:cNvCxnSpPr/>
          <p:nvPr>
            <p:custDataLst>
              <p:tags r:id="rId1"/>
            </p:custDataLst>
          </p:nvPr>
        </p:nvCxnSpPr>
        <p:spPr>
          <a:xfrm>
            <a:off x="5379085" y="1320800"/>
            <a:ext cx="6500495"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custDataLst>
              <p:tags r:id="rId2"/>
            </p:custDataLst>
          </p:nvPr>
        </p:nvCxnSpPr>
        <p:spPr>
          <a:xfrm flipV="1">
            <a:off x="0" y="1935480"/>
            <a:ext cx="6392545" cy="2349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椭圆 8"/>
          <p:cNvSpPr/>
          <p:nvPr>
            <p:custDataLst>
              <p:tags r:id="rId3"/>
            </p:custDataLst>
          </p:nvPr>
        </p:nvSpPr>
        <p:spPr>
          <a:xfrm>
            <a:off x="1897380" y="1412875"/>
            <a:ext cx="4495165" cy="546100"/>
          </a:xfrm>
          <a:prstGeom prst="ellipse">
            <a:avLst/>
          </a:prstGeom>
          <a:noFill/>
          <a:ln w="28575">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custDataLst>
              <p:tags r:id="rId4"/>
            </p:custDataLst>
          </p:nvPr>
        </p:nvSpPr>
        <p:spPr>
          <a:xfrm>
            <a:off x="4751705" y="4299585"/>
            <a:ext cx="1908810" cy="513715"/>
          </a:xfrm>
          <a:prstGeom prst="ellipse">
            <a:avLst/>
          </a:prstGeom>
          <a:noFill/>
          <a:ln w="28575">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 name="直接箭头连接符 10"/>
          <p:cNvCxnSpPr/>
          <p:nvPr>
            <p:custDataLst>
              <p:tags r:id="rId5"/>
            </p:custDataLst>
          </p:nvPr>
        </p:nvCxnSpPr>
        <p:spPr>
          <a:xfrm>
            <a:off x="3730625" y="1958975"/>
            <a:ext cx="1583690" cy="2302510"/>
          </a:xfrm>
          <a:prstGeom prst="straightConnector1">
            <a:avLst/>
          </a:prstGeom>
          <a:ln w="38100">
            <a:solidFill>
              <a:srgbClr val="00B0F0"/>
            </a:solidFill>
            <a:tailEnd type="arrow"/>
          </a:ln>
        </p:spPr>
        <p:style>
          <a:lnRef idx="1">
            <a:schemeClr val="accent1"/>
          </a:lnRef>
          <a:fillRef idx="0">
            <a:schemeClr val="accent1"/>
          </a:fillRef>
          <a:effectRef idx="0">
            <a:schemeClr val="accent1"/>
          </a:effectRef>
          <a:fontRef idx="minor">
            <a:schemeClr val="tx1"/>
          </a:fontRef>
        </p:style>
      </p:cxnSp>
      <p:pic>
        <p:nvPicPr>
          <p:cNvPr id="19" name="Picture 4"/>
          <p:cNvPicPr>
            <a:picLocks noChangeAspect="1" noChangeArrowheads="1"/>
          </p:cNvPicPr>
          <p:nvPr>
            <p:custDataLst>
              <p:tags r:id="rId6"/>
            </p:custDataLst>
          </p:nvPr>
        </p:nvPicPr>
        <p:blipFill>
          <a:blip r:embed="rId7" cstate="print">
            <a:extLst>
              <a:ext uri="{28A0092B-C50C-407E-A947-70E740481C1C}">
                <a14:useLocalDpi xmlns:a14="http://schemas.microsoft.com/office/drawing/2010/main" val="0"/>
              </a:ext>
            </a:extLst>
          </a:blip>
          <a:srcRect/>
          <a:stretch>
            <a:fillRect/>
          </a:stretch>
        </p:blipFill>
        <p:spPr bwMode="auto">
          <a:xfrm>
            <a:off x="104775" y="4276090"/>
            <a:ext cx="558800" cy="5162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文本框 12"/>
          <p:cNvSpPr txBox="1"/>
          <p:nvPr>
            <p:custDataLst>
              <p:tags r:id="rId8"/>
            </p:custDataLst>
          </p:nvPr>
        </p:nvSpPr>
        <p:spPr>
          <a:xfrm>
            <a:off x="4687570" y="5363210"/>
            <a:ext cx="7438390" cy="1021715"/>
          </a:xfrm>
          <a:prstGeom prst="rect">
            <a:avLst/>
          </a:prstGeom>
          <a:solidFill>
            <a:schemeClr val="accent6">
              <a:lumMod val="60000"/>
              <a:lumOff val="40000"/>
            </a:schemeClr>
          </a:solidFill>
        </p:spPr>
        <p:txBody>
          <a:bodyPr wrap="square">
            <a:noAutofit/>
          </a:bodyPr>
          <a:lstStyle/>
          <a:p>
            <a:r>
              <a:rPr lang="zh-CN" altLang="en-US" sz="3200" b="1" dirty="0">
                <a:latin typeface="Times New Roman" panose="02020603050405020304" pitchFamily="18" charset="0"/>
                <a:cs typeface="Times New Roman" panose="02020603050405020304" pitchFamily="18" charset="0"/>
              </a:rPr>
              <a:t>同义替换：</a:t>
            </a:r>
            <a:endParaRPr lang="zh-CN" altLang="en-US" sz="3200" b="1" dirty="0">
              <a:latin typeface="Times New Roman" panose="02020603050405020304" pitchFamily="18" charset="0"/>
              <a:cs typeface="Times New Roman" panose="02020603050405020304" pitchFamily="18" charset="0"/>
            </a:endParaRPr>
          </a:p>
          <a:p>
            <a:r>
              <a:rPr lang="en-US" sz="3200" dirty="0">
                <a:latin typeface="Times New Roman" panose="02020603050405020304" pitchFamily="18" charset="0"/>
                <a:ea typeface="宋体" panose="02010600030101010101" pitchFamily="2" charset="-122"/>
                <a:cs typeface="Times New Roman" panose="02020603050405020304" pitchFamily="18" charset="0"/>
                <a:sym typeface="+mn-ea"/>
              </a:rPr>
              <a:t>have not been clearly explained </a:t>
            </a:r>
            <a:r>
              <a:rPr lang="en-US" altLang="zh-CN" sz="3200" b="1" dirty="0">
                <a:latin typeface="Times New Roman" panose="02020603050405020304" pitchFamily="18" charset="0"/>
                <a:cs typeface="Times New Roman" panose="02020603050405020304" pitchFamily="18" charset="0"/>
              </a:rPr>
              <a:t>=</a:t>
            </a:r>
            <a:r>
              <a:rPr lang="zh-CN" altLang="en-US" sz="3200" dirty="0">
                <a:latin typeface="Times New Roman" panose="02020603050405020304" pitchFamily="18" charset="0"/>
                <a:cs typeface="Times New Roman" panose="02020603050405020304" pitchFamily="18" charset="0"/>
                <a:sym typeface="+mn-ea"/>
              </a:rPr>
              <a:t>undefined</a:t>
            </a:r>
            <a:endParaRPr lang="en-US" altLang="zh-CN" sz="3200" b="1" dirty="0">
              <a:latin typeface="Times New Roman" panose="02020603050405020304" pitchFamily="18" charset="0"/>
              <a:cs typeface="Times New Roman" panose="02020603050405020304" pitchFamily="18" charset="0"/>
            </a:endParaRPr>
          </a:p>
        </p:txBody>
      </p:sp>
      <p:sp>
        <p:nvSpPr>
          <p:cNvPr id="2" name="TextBox 1"/>
          <p:cNvSpPr txBox="1"/>
          <p:nvPr/>
        </p:nvSpPr>
        <p:spPr>
          <a:xfrm>
            <a:off x="6660515" y="4189445"/>
            <a:ext cx="2315534" cy="523220"/>
          </a:xfrm>
          <a:prstGeom prst="rect">
            <a:avLst/>
          </a:prstGeom>
          <a:noFill/>
        </p:spPr>
        <p:txBody>
          <a:bodyPr wrap="square" rtlCol="0">
            <a:spAutoFit/>
          </a:bodyPr>
          <a:lstStyle/>
          <a:p>
            <a:r>
              <a:rPr lang="zh-CN" altLang="en-US" sz="2800" b="1" dirty="0">
                <a:solidFill>
                  <a:srgbClr val="7030A0"/>
                </a:solidFill>
              </a:rPr>
              <a:t>未阐明的</a:t>
            </a:r>
            <a:endParaRPr lang="zh-CN" altLang="en-US" sz="2800" b="1" dirty="0">
              <a:solidFill>
                <a:srgbClr val="7030A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000" fill="hold">
                                          <p:stCondLst>
                                            <p:cond delay="0"/>
                                          </p:stCondLst>
                                        </p:cTn>
                                        <p:tgtEl>
                                          <p:spTgt spid="7"/>
                                        </p:tgtEl>
                                        <p:attrNameLst>
                                          <p:attrName>style.visibility</p:attrName>
                                        </p:attrNameLst>
                                      </p:cBhvr>
                                      <p:to>
                                        <p:strVal val="visible"/>
                                      </p:to>
                                    </p:set>
                                    <p:animEffect transition="in" filter="wipe(left)">
                                      <p:cBhvr>
                                        <p:cTn id="7" dur="1000"/>
                                        <p:tgtEl>
                                          <p:spTgt spid="7"/>
                                        </p:tgtEl>
                                      </p:cBhvr>
                                    </p:animEffect>
                                  </p:childTnLst>
                                </p:cTn>
                              </p:par>
                              <p:par>
                                <p:cTn id="8" presetID="22" presetClass="entr" presetSubtype="8" fill="hold" nodeType="withEffect">
                                  <p:stCondLst>
                                    <p:cond delay="0"/>
                                  </p:stCondLst>
                                  <p:childTnLst>
                                    <p:set>
                                      <p:cBhvr>
                                        <p:cTn id="9" dur="1000" fill="hold">
                                          <p:stCondLst>
                                            <p:cond delay="0"/>
                                          </p:stCondLst>
                                        </p:cTn>
                                        <p:tgtEl>
                                          <p:spTgt spid="6"/>
                                        </p:tgtEl>
                                        <p:attrNameLst>
                                          <p:attrName>style.visibility</p:attrName>
                                        </p:attrNameLst>
                                      </p:cBhvr>
                                      <p:to>
                                        <p:strVal val="visible"/>
                                      </p:to>
                                    </p:set>
                                    <p:animEffect transition="in" filter="wipe(left)">
                                      <p:cBhvr>
                                        <p:cTn id="10" dur="1000"/>
                                        <p:tgtEl>
                                          <p:spTgt spid="6"/>
                                        </p:tgtEl>
                                      </p:cBhvr>
                                    </p:animEffect>
                                  </p:childTnLst>
                                </p:cTn>
                              </p:par>
                              <p:par>
                                <p:cTn id="11" presetID="52"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Scale>
                                      <p:cBhvr>
                                        <p:cTn id="13" dur="1000" decel="50000" fill="hold">
                                          <p:stCondLst>
                                            <p:cond delay="0"/>
                                          </p:stCondLst>
                                        </p:cTn>
                                        <p:tgtEl>
                                          <p:spTgt spid="9"/>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4" dur="1000" decel="50000" fill="hold">
                                          <p:stCondLst>
                                            <p:cond delay="0"/>
                                          </p:stCondLst>
                                        </p:cTn>
                                        <p:tgtEl>
                                          <p:spTgt spid="9"/>
                                        </p:tgtEl>
                                        <p:attrNameLst>
                                          <p:attrName>ppt_x</p:attrName>
                                          <p:attrName>ppt_y</p:attrName>
                                        </p:attrNameLst>
                                      </p:cBhvr>
                                    </p:animMotion>
                                    <p:animEffect transition="in" filter="fade">
                                      <p:cBhvr>
                                        <p:cTn id="15" dur="1000"/>
                                        <p:tgtEl>
                                          <p:spTgt spid="9"/>
                                        </p:tgtEl>
                                      </p:cBhvr>
                                    </p:animEffect>
                                  </p:childTnLst>
                                </p:cTn>
                              </p:par>
                              <p:par>
                                <p:cTn id="16" presetID="52" presetClass="entr" presetSubtype="0"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Scale>
                                      <p:cBhvr>
                                        <p:cTn id="18" dur="1000" decel="50000" fill="hold">
                                          <p:stCondLst>
                                            <p:cond delay="0"/>
                                          </p:stCondLst>
                                        </p:cTn>
                                        <p:tgtEl>
                                          <p:spTgt spid="8"/>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9" dur="1000" decel="50000" fill="hold">
                                          <p:stCondLst>
                                            <p:cond delay="0"/>
                                          </p:stCondLst>
                                        </p:cTn>
                                        <p:tgtEl>
                                          <p:spTgt spid="8"/>
                                        </p:tgtEl>
                                        <p:attrNameLst>
                                          <p:attrName>ppt_x</p:attrName>
                                          <p:attrName>ppt_y</p:attrName>
                                        </p:attrNameLst>
                                      </p:cBhvr>
                                    </p:animMotion>
                                    <p:animEffect transition="in" filter="fade">
                                      <p:cBhvr>
                                        <p:cTn id="20" dur="1000"/>
                                        <p:tgtEl>
                                          <p:spTgt spid="8"/>
                                        </p:tgtEl>
                                      </p:cBhvr>
                                    </p:animEffect>
                                  </p:childTnLst>
                                </p:cTn>
                              </p:par>
                            </p:childTnLst>
                          </p:cTn>
                        </p:par>
                      </p:childTnLst>
                    </p:cTn>
                  </p:par>
                  <p:par>
                    <p:cTn id="21" fill="hold">
                      <p:stCondLst>
                        <p:cond delay="indefinite"/>
                      </p:stCondLst>
                      <p:childTnLst>
                        <p:par>
                          <p:cTn id="22" fill="hold">
                            <p:stCondLst>
                              <p:cond delay="0"/>
                            </p:stCondLst>
                            <p:childTnLst>
                              <p:par>
                                <p:cTn id="23" presetID="52" presetClass="entr" presetSubtype="0" fill="hold" nodeType="clickEffect">
                                  <p:stCondLst>
                                    <p:cond delay="0"/>
                                  </p:stCondLst>
                                  <p:childTnLst>
                                    <p:set>
                                      <p:cBhvr>
                                        <p:cTn id="24" dur="1" fill="hold">
                                          <p:stCondLst>
                                            <p:cond delay="0"/>
                                          </p:stCondLst>
                                        </p:cTn>
                                        <p:tgtEl>
                                          <p:spTgt spid="11"/>
                                        </p:tgtEl>
                                        <p:attrNameLst>
                                          <p:attrName>style.visibility</p:attrName>
                                        </p:attrNameLst>
                                      </p:cBhvr>
                                      <p:to>
                                        <p:strVal val="visible"/>
                                      </p:to>
                                    </p:set>
                                    <p:animScale>
                                      <p:cBhvr>
                                        <p:cTn id="25" dur="1000" decel="50000" fill="hold">
                                          <p:stCondLst>
                                            <p:cond delay="0"/>
                                          </p:stCondLst>
                                        </p:cTn>
                                        <p:tgtEl>
                                          <p:spTgt spid="11"/>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6" dur="1000" decel="50000" fill="hold">
                                          <p:stCondLst>
                                            <p:cond delay="0"/>
                                          </p:stCondLst>
                                        </p:cTn>
                                        <p:tgtEl>
                                          <p:spTgt spid="11"/>
                                        </p:tgtEl>
                                        <p:attrNameLst>
                                          <p:attrName>ppt_x</p:attrName>
                                          <p:attrName>ppt_y</p:attrName>
                                        </p:attrNameLst>
                                      </p:cBhvr>
                                    </p:animMotion>
                                    <p:animEffect transition="in" filter="fade">
                                      <p:cBhvr>
                                        <p:cTn id="27" dur="1000"/>
                                        <p:tgtEl>
                                          <p:spTgt spid="11"/>
                                        </p:tgtEl>
                                      </p:cBhvr>
                                    </p:animEffect>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19"/>
                                        </p:tgtEl>
                                        <p:attrNameLst>
                                          <p:attrName>style.visibility</p:attrName>
                                        </p:attrNameLst>
                                      </p:cBhvr>
                                      <p:to>
                                        <p:strVal val="visible"/>
                                      </p:to>
                                    </p:set>
                                    <p:anim calcmode="lin" valueType="num">
                                      <p:cBhvr additive="base">
                                        <p:cTn id="32" dur="500" fill="hold"/>
                                        <p:tgtEl>
                                          <p:spTgt spid="19"/>
                                        </p:tgtEl>
                                        <p:attrNameLst>
                                          <p:attrName>ppt_x</p:attrName>
                                        </p:attrNameLst>
                                      </p:cBhvr>
                                      <p:tavLst>
                                        <p:tav tm="0">
                                          <p:val>
                                            <p:strVal val="#ppt_x"/>
                                          </p:val>
                                        </p:tav>
                                        <p:tav tm="100000">
                                          <p:val>
                                            <p:strVal val="#ppt_x"/>
                                          </p:val>
                                        </p:tav>
                                      </p:tavLst>
                                    </p:anim>
                                    <p:anim calcmode="lin" valueType="num">
                                      <p:cBhvr additive="base">
                                        <p:cTn id="33"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13"/>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2"/>
                                        </p:tgtEl>
                                        <p:attrNameLst>
                                          <p:attrName>style.visibility</p:attrName>
                                        </p:attrNameLst>
                                      </p:cBhvr>
                                      <p:to>
                                        <p:strVal val="visible"/>
                                      </p:to>
                                    </p:set>
                                    <p:animEffect transition="in" filter="fade">
                                      <p:cBhvr>
                                        <p:cTn id="4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ldLvl="0" animBg="1"/>
      <p:bldP spid="8" grpId="0" bldLvl="0" animBg="1"/>
      <p:bldP spid="13" grpId="0" bldLvl="0" animBg="1"/>
      <p:bldP spid="2"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635" y="-76835"/>
            <a:ext cx="12193270" cy="3322955"/>
          </a:xfrm>
          <a:prstGeom prst="rect">
            <a:avLst/>
          </a:prstGeom>
          <a:solidFill>
            <a:schemeClr val="accent6">
              <a:lumMod val="20000"/>
              <a:lumOff val="80000"/>
            </a:schemeClr>
          </a:solidFill>
        </p:spPr>
        <p:txBody>
          <a:bodyPr wrap="square" rtlCol="0" anchor="t">
            <a:spAutoFit/>
          </a:bodyPr>
          <a:lstStyle/>
          <a:p>
            <a:pPr indent="266700" algn="just" fontAlgn="auto">
              <a:lnSpc>
                <a:spcPct val="150000"/>
              </a:lnSpc>
            </a:pPr>
            <a:r>
              <a:rPr lang="zh-CN" altLang="en-US" sz="2800" dirty="0">
                <a:highlight>
                  <a:srgbClr val="FFFF00"/>
                </a:highlight>
                <a:latin typeface="Times New Roman" panose="02020603050405020304" pitchFamily="18" charset="0"/>
                <a:ea typeface="宋体" panose="02010600030101010101" pitchFamily="2" charset="-122"/>
                <a:sym typeface="+mn-ea"/>
              </a:rPr>
              <a:t>总：</a:t>
            </a:r>
            <a:r>
              <a:rPr lang="en-US" sz="2800" dirty="0">
                <a:latin typeface="Times New Roman" panose="02020603050405020304" pitchFamily="18" charset="0"/>
                <a:ea typeface="宋体" panose="02010600030101010101" pitchFamily="2" charset="-122"/>
                <a:sym typeface="+mn-ea"/>
              </a:rPr>
              <a:t>Humans have been struggling to invent, use and adapt to technology since our earliest civilizations. But the technology and resulting knowledge are not always evenly distributed. Knowing how we adapted to changing technology in the past helps us more fully understand the human condition and may even help us prepare for the future.</a:t>
            </a:r>
            <a:endParaRPr lang="en-US" altLang="en-US" sz="2800" dirty="0">
              <a:latin typeface="Times New Roman" panose="02020603050405020304" pitchFamily="18" charset="0"/>
              <a:ea typeface="宋体" panose="02010600030101010101" pitchFamily="2" charset="-122"/>
              <a:sym typeface="+mn-ea"/>
            </a:endParaRPr>
          </a:p>
        </p:txBody>
      </p:sp>
      <p:sp>
        <p:nvSpPr>
          <p:cNvPr id="4" name="文本框 3"/>
          <p:cNvSpPr txBox="1"/>
          <p:nvPr/>
        </p:nvSpPr>
        <p:spPr>
          <a:xfrm>
            <a:off x="85725" y="3321685"/>
            <a:ext cx="9156700" cy="3203575"/>
          </a:xfrm>
          <a:prstGeom prst="rect">
            <a:avLst/>
          </a:prstGeom>
          <a:noFill/>
        </p:spPr>
        <p:txBody>
          <a:bodyPr wrap="square" rtlCol="0" anchor="t">
            <a:noAutofit/>
          </a:bodyPr>
          <a:lstStyle/>
          <a:p>
            <a:pPr>
              <a:lnSpc>
                <a:spcPct val="150000"/>
              </a:lnSpc>
            </a:pPr>
            <a:r>
              <a:rPr lang="zh-CN" altLang="en-US" sz="2800">
                <a:latin typeface="Times New Roman" panose="02020603050405020304" pitchFamily="18" charset="0"/>
                <a:cs typeface="Times New Roman" panose="02020603050405020304" pitchFamily="18" charset="0"/>
                <a:sym typeface="+mn-ea"/>
              </a:rPr>
              <a:t>35. Which of the following is a suitable title for the text?</a:t>
            </a:r>
            <a:endParaRPr lang="zh-CN" altLang="en-US" sz="2800">
              <a:latin typeface="Times New Roman" panose="02020603050405020304" pitchFamily="18" charset="0"/>
              <a:cs typeface="Times New Roman" panose="02020603050405020304" pitchFamily="18" charset="0"/>
            </a:endParaRPr>
          </a:p>
          <a:p>
            <a:pPr>
              <a:lnSpc>
                <a:spcPct val="150000"/>
              </a:lnSpc>
            </a:pPr>
            <a:r>
              <a:rPr lang="zh-CN" altLang="en-US" sz="2800">
                <a:latin typeface="Times New Roman" panose="02020603050405020304" pitchFamily="18" charset="0"/>
                <a:cs typeface="Times New Roman" panose="02020603050405020304" pitchFamily="18" charset="0"/>
                <a:sym typeface="+mn-ea"/>
              </a:rPr>
              <a:t>A. How People Can Use the Latest Technology</a:t>
            </a:r>
            <a:endParaRPr lang="zh-CN" altLang="en-US" sz="2800">
              <a:latin typeface="Times New Roman" panose="02020603050405020304" pitchFamily="18" charset="0"/>
              <a:cs typeface="Times New Roman" panose="02020603050405020304" pitchFamily="18" charset="0"/>
            </a:endParaRPr>
          </a:p>
          <a:p>
            <a:pPr>
              <a:lnSpc>
                <a:spcPct val="150000"/>
              </a:lnSpc>
            </a:pPr>
            <a:r>
              <a:rPr lang="zh-CN" altLang="en-US" sz="2800">
                <a:latin typeface="Times New Roman" panose="02020603050405020304" pitchFamily="18" charset="0"/>
                <a:cs typeface="Times New Roman" panose="02020603050405020304" pitchFamily="18" charset="0"/>
                <a:sym typeface="+mn-ea"/>
              </a:rPr>
              <a:t>B. How ChatGPT Will Threaten Writing and Work</a:t>
            </a:r>
            <a:endParaRPr lang="zh-CN" altLang="en-US" sz="2800">
              <a:latin typeface="Times New Roman" panose="02020603050405020304" pitchFamily="18" charset="0"/>
              <a:cs typeface="Times New Roman" panose="02020603050405020304" pitchFamily="18" charset="0"/>
            </a:endParaRPr>
          </a:p>
          <a:p>
            <a:pPr>
              <a:lnSpc>
                <a:spcPct val="150000"/>
              </a:lnSpc>
            </a:pPr>
            <a:r>
              <a:rPr lang="zh-CN" altLang="en-US" sz="2800">
                <a:latin typeface="Times New Roman" panose="02020603050405020304" pitchFamily="18" charset="0"/>
                <a:cs typeface="Times New Roman" panose="02020603050405020304" pitchFamily="18" charset="0"/>
                <a:sym typeface="+mn-ea"/>
              </a:rPr>
              <a:t>C. What AI Will Do by Learning Cuneiform Literature</a:t>
            </a:r>
            <a:endParaRPr lang="zh-CN" altLang="en-US" sz="2800">
              <a:latin typeface="Times New Roman" panose="02020603050405020304" pitchFamily="18" charset="0"/>
              <a:cs typeface="Times New Roman" panose="02020603050405020304" pitchFamily="18" charset="0"/>
            </a:endParaRPr>
          </a:p>
          <a:p>
            <a:pPr>
              <a:lnSpc>
                <a:spcPct val="150000"/>
              </a:lnSpc>
            </a:pPr>
            <a:r>
              <a:rPr lang="zh-CN" altLang="en-US" sz="2800">
                <a:latin typeface="Times New Roman" panose="02020603050405020304" pitchFamily="18" charset="0"/>
                <a:cs typeface="Times New Roman" panose="02020603050405020304" pitchFamily="18" charset="0"/>
                <a:sym typeface="+mn-ea"/>
              </a:rPr>
              <a:t>D. What History Can Teach Us About New Tech's Impact</a:t>
            </a:r>
            <a:endParaRPr lang="zh-CN" altLang="en-US" sz="2800">
              <a:latin typeface="Times New Roman" panose="02020603050405020304" pitchFamily="18" charset="0"/>
              <a:cs typeface="Times New Roman" panose="02020603050405020304" pitchFamily="18" charset="0"/>
              <a:sym typeface="+mn-ea"/>
            </a:endParaRPr>
          </a:p>
        </p:txBody>
      </p:sp>
      <p:cxnSp>
        <p:nvCxnSpPr>
          <p:cNvPr id="7" name="直接连接符 6"/>
          <p:cNvCxnSpPr/>
          <p:nvPr>
            <p:custDataLst>
              <p:tags r:id="rId1"/>
            </p:custDataLst>
          </p:nvPr>
        </p:nvCxnSpPr>
        <p:spPr>
          <a:xfrm flipV="1">
            <a:off x="3890645" y="1864360"/>
            <a:ext cx="8074025" cy="1079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custDataLst>
              <p:tags r:id="rId2"/>
            </p:custDataLst>
          </p:nvPr>
        </p:nvCxnSpPr>
        <p:spPr>
          <a:xfrm>
            <a:off x="85725" y="2527935"/>
            <a:ext cx="11210925" cy="444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custDataLst>
              <p:tags r:id="rId3"/>
            </p:custDataLst>
          </p:nvPr>
        </p:nvCxnSpPr>
        <p:spPr>
          <a:xfrm>
            <a:off x="85725" y="3185160"/>
            <a:ext cx="3169285" cy="508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0" name="椭圆 9"/>
          <p:cNvSpPr/>
          <p:nvPr>
            <p:custDataLst>
              <p:tags r:id="rId4"/>
            </p:custDataLst>
          </p:nvPr>
        </p:nvSpPr>
        <p:spPr>
          <a:xfrm>
            <a:off x="539750" y="2089150"/>
            <a:ext cx="1318260" cy="438785"/>
          </a:xfrm>
          <a:prstGeom prst="ellipse">
            <a:avLst/>
          </a:prstGeom>
          <a:noFill/>
          <a:ln w="28575">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custDataLst>
              <p:tags r:id="rId5"/>
            </p:custDataLst>
          </p:nvPr>
        </p:nvSpPr>
        <p:spPr>
          <a:xfrm>
            <a:off x="10830756" y="2089150"/>
            <a:ext cx="843379" cy="438785"/>
          </a:xfrm>
          <a:prstGeom prst="ellipse">
            <a:avLst/>
          </a:prstGeom>
          <a:noFill/>
          <a:ln w="28575">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2" name="直接箭头连接符 11"/>
          <p:cNvCxnSpPr/>
          <p:nvPr>
            <p:custDataLst>
              <p:tags r:id="rId6"/>
            </p:custDataLst>
          </p:nvPr>
        </p:nvCxnSpPr>
        <p:spPr>
          <a:xfrm>
            <a:off x="1261745" y="2532380"/>
            <a:ext cx="6412865" cy="3568700"/>
          </a:xfrm>
          <a:prstGeom prst="straightConnector1">
            <a:avLst/>
          </a:prstGeom>
          <a:ln w="38100">
            <a:solidFill>
              <a:srgbClr val="00B0F0"/>
            </a:solidFill>
            <a:tailEnd type="arrow"/>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custDataLst>
              <p:tags r:id="rId7"/>
            </p:custDataLst>
          </p:nvPr>
        </p:nvCxnSpPr>
        <p:spPr>
          <a:xfrm flipH="1">
            <a:off x="8127365" y="2527935"/>
            <a:ext cx="2394585" cy="3529965"/>
          </a:xfrm>
          <a:prstGeom prst="straightConnector1">
            <a:avLst/>
          </a:prstGeom>
          <a:ln w="38100">
            <a:solidFill>
              <a:srgbClr val="00B0F0"/>
            </a:solidFill>
            <a:tailEnd type="arrow"/>
          </a:ln>
        </p:spPr>
        <p:style>
          <a:lnRef idx="1">
            <a:schemeClr val="accent1"/>
          </a:lnRef>
          <a:fillRef idx="0">
            <a:schemeClr val="accent1"/>
          </a:fillRef>
          <a:effectRef idx="0">
            <a:schemeClr val="accent1"/>
          </a:effectRef>
          <a:fontRef idx="minor">
            <a:schemeClr val="tx1"/>
          </a:fontRef>
        </p:style>
      </p:cxnSp>
      <p:sp>
        <p:nvSpPr>
          <p:cNvPr id="14" name="椭圆 13"/>
          <p:cNvSpPr/>
          <p:nvPr>
            <p:custDataLst>
              <p:tags r:id="rId8"/>
            </p:custDataLst>
          </p:nvPr>
        </p:nvSpPr>
        <p:spPr>
          <a:xfrm>
            <a:off x="7295515" y="6068695"/>
            <a:ext cx="1264285" cy="549910"/>
          </a:xfrm>
          <a:prstGeom prst="ellipse">
            <a:avLst/>
          </a:prstGeom>
          <a:noFill/>
          <a:ln w="28575">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9" name="Picture 4"/>
          <p:cNvPicPr>
            <a:picLocks noChangeAspect="1" noChangeArrowheads="1"/>
          </p:cNvPicPr>
          <p:nvPr>
            <p:custDataLst>
              <p:tags r:id="rId9"/>
            </p:custDataLst>
          </p:nvPr>
        </p:nvPicPr>
        <p:blipFill>
          <a:blip r:embed="rId10" cstate="print">
            <a:extLst>
              <a:ext uri="{28A0092B-C50C-407E-A947-70E740481C1C}">
                <a14:useLocalDpi xmlns:a14="http://schemas.microsoft.com/office/drawing/2010/main" val="0"/>
              </a:ext>
            </a:extLst>
          </a:blip>
          <a:srcRect/>
          <a:stretch>
            <a:fillRect/>
          </a:stretch>
        </p:blipFill>
        <p:spPr bwMode="auto">
          <a:xfrm>
            <a:off x="104775" y="6101080"/>
            <a:ext cx="558800" cy="5162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7" name="文本框 16"/>
          <p:cNvSpPr txBox="1"/>
          <p:nvPr>
            <p:custDataLst>
              <p:tags r:id="rId11"/>
            </p:custDataLst>
          </p:nvPr>
        </p:nvSpPr>
        <p:spPr>
          <a:xfrm>
            <a:off x="6931660" y="4145915"/>
            <a:ext cx="5134610" cy="668020"/>
          </a:xfrm>
          <a:prstGeom prst="rect">
            <a:avLst/>
          </a:prstGeom>
          <a:solidFill>
            <a:schemeClr val="accent6">
              <a:lumMod val="60000"/>
              <a:lumOff val="40000"/>
            </a:schemeClr>
          </a:solidFill>
        </p:spPr>
        <p:txBody>
          <a:bodyPr wrap="square">
            <a:noAutofit/>
          </a:bodyPr>
          <a:lstStyle/>
          <a:p>
            <a:r>
              <a:rPr lang="zh-CN" altLang="en-US" sz="3200" b="1" dirty="0">
                <a:latin typeface="微软雅黑" panose="020B0503020204020204" pitchFamily="34" charset="-122"/>
                <a:ea typeface="微软雅黑" panose="020B0503020204020204" pitchFamily="34" charset="-122"/>
                <a:cs typeface="微软雅黑" panose="020B0503020204020204" pitchFamily="34" charset="-122"/>
              </a:rPr>
              <a:t>文章标题</a:t>
            </a:r>
            <a:r>
              <a:rPr lang="zh-CN" altLang="en-US" sz="3200" b="1" dirty="0">
                <a:latin typeface="Arial" panose="020B0604020202020204" pitchFamily="34" charset="0"/>
                <a:ea typeface="微软雅黑" panose="020B0503020204020204" pitchFamily="34" charset="-122"/>
                <a:cs typeface="Arial" panose="020B0604020202020204" pitchFamily="34" charset="0"/>
              </a:rPr>
              <a:t>→文章结构和内容</a:t>
            </a:r>
            <a:endParaRPr lang="zh-CN" altLang="en-US" sz="3200" b="1" dirty="0">
              <a:latin typeface="Arial" panose="020B0604020202020204" pitchFamily="34" charset="0"/>
              <a:ea typeface="微软雅黑" panose="020B0503020204020204" pitchFamily="34" charset="-122"/>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000" fill="hold">
                                          <p:stCondLst>
                                            <p:cond delay="0"/>
                                          </p:stCondLst>
                                        </p:cTn>
                                        <p:tgtEl>
                                          <p:spTgt spid="7"/>
                                        </p:tgtEl>
                                        <p:attrNameLst>
                                          <p:attrName>style.visibility</p:attrName>
                                        </p:attrNameLst>
                                      </p:cBhvr>
                                      <p:to>
                                        <p:strVal val="visible"/>
                                      </p:to>
                                    </p:set>
                                    <p:animEffect transition="in" filter="wipe(left)">
                                      <p:cBhvr>
                                        <p:cTn id="7" dur="1000"/>
                                        <p:tgtEl>
                                          <p:spTgt spid="7"/>
                                        </p:tgtEl>
                                      </p:cBhvr>
                                    </p:animEffect>
                                  </p:childTnLst>
                                </p:cTn>
                              </p:par>
                              <p:par>
                                <p:cTn id="8" presetID="22" presetClass="entr" presetSubtype="8" fill="hold" nodeType="withEffect">
                                  <p:stCondLst>
                                    <p:cond delay="0"/>
                                  </p:stCondLst>
                                  <p:childTnLst>
                                    <p:set>
                                      <p:cBhvr>
                                        <p:cTn id="9" dur="1000" fill="hold">
                                          <p:stCondLst>
                                            <p:cond delay="0"/>
                                          </p:stCondLst>
                                        </p:cTn>
                                        <p:tgtEl>
                                          <p:spTgt spid="8"/>
                                        </p:tgtEl>
                                        <p:attrNameLst>
                                          <p:attrName>style.visibility</p:attrName>
                                        </p:attrNameLst>
                                      </p:cBhvr>
                                      <p:to>
                                        <p:strVal val="visible"/>
                                      </p:to>
                                    </p:set>
                                    <p:animEffect transition="in" filter="wipe(left)">
                                      <p:cBhvr>
                                        <p:cTn id="10" dur="1000"/>
                                        <p:tgtEl>
                                          <p:spTgt spid="8"/>
                                        </p:tgtEl>
                                      </p:cBhvr>
                                    </p:animEffect>
                                  </p:childTnLst>
                                </p:cTn>
                              </p:par>
                              <p:par>
                                <p:cTn id="11" presetID="22" presetClass="entr" presetSubtype="8" fill="hold" nodeType="withEffect">
                                  <p:stCondLst>
                                    <p:cond delay="0"/>
                                  </p:stCondLst>
                                  <p:childTnLst>
                                    <p:set>
                                      <p:cBhvr>
                                        <p:cTn id="12" dur="1000" fill="hold">
                                          <p:stCondLst>
                                            <p:cond delay="0"/>
                                          </p:stCondLst>
                                        </p:cTn>
                                        <p:tgtEl>
                                          <p:spTgt spid="9"/>
                                        </p:tgtEl>
                                        <p:attrNameLst>
                                          <p:attrName>style.visibility</p:attrName>
                                        </p:attrNameLst>
                                      </p:cBhvr>
                                      <p:to>
                                        <p:strVal val="visible"/>
                                      </p:to>
                                    </p:set>
                                    <p:animEffect transition="in" filter="wipe(left)">
                                      <p:cBhvr>
                                        <p:cTn id="13" dur="1000"/>
                                        <p:tgtEl>
                                          <p:spTgt spid="9"/>
                                        </p:tgtEl>
                                      </p:cBhvr>
                                    </p:animEffect>
                                  </p:childTnLst>
                                </p:cTn>
                              </p:par>
                            </p:childTnLst>
                          </p:cTn>
                        </p:par>
                      </p:childTnLst>
                    </p:cTn>
                  </p:par>
                  <p:par>
                    <p:cTn id="14" fill="hold">
                      <p:stCondLst>
                        <p:cond delay="indefinite"/>
                      </p:stCondLst>
                      <p:childTnLst>
                        <p:par>
                          <p:cTn id="15" fill="hold">
                            <p:stCondLst>
                              <p:cond delay="0"/>
                            </p:stCondLst>
                            <p:childTnLst>
                              <p:par>
                                <p:cTn id="16" presetID="52" presetClass="entr" presetSubtype="0" fill="hold" grpId="0" nodeType="clickEffect">
                                  <p:stCondLst>
                                    <p:cond delay="0"/>
                                  </p:stCondLst>
                                  <p:childTnLst>
                                    <p:set>
                                      <p:cBhvr>
                                        <p:cTn id="17" dur="1" fill="hold">
                                          <p:stCondLst>
                                            <p:cond delay="0"/>
                                          </p:stCondLst>
                                        </p:cTn>
                                        <p:tgtEl>
                                          <p:spTgt spid="10"/>
                                        </p:tgtEl>
                                        <p:attrNameLst>
                                          <p:attrName>style.visibility</p:attrName>
                                        </p:attrNameLst>
                                      </p:cBhvr>
                                      <p:to>
                                        <p:strVal val="visible"/>
                                      </p:to>
                                    </p:set>
                                    <p:animScale>
                                      <p:cBhvr>
                                        <p:cTn id="18" dur="1000" decel="50000" fill="hold">
                                          <p:stCondLst>
                                            <p:cond delay="0"/>
                                          </p:stCondLst>
                                        </p:cTn>
                                        <p:tgtEl>
                                          <p:spTgt spid="10"/>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9" dur="1000" decel="50000" fill="hold">
                                          <p:stCondLst>
                                            <p:cond delay="0"/>
                                          </p:stCondLst>
                                        </p:cTn>
                                        <p:tgtEl>
                                          <p:spTgt spid="10"/>
                                        </p:tgtEl>
                                        <p:attrNameLst>
                                          <p:attrName>ppt_x</p:attrName>
                                          <p:attrName>ppt_y</p:attrName>
                                        </p:attrNameLst>
                                      </p:cBhvr>
                                    </p:animMotion>
                                    <p:animEffect transition="in" filter="fade">
                                      <p:cBhvr>
                                        <p:cTn id="20" dur="1000"/>
                                        <p:tgtEl>
                                          <p:spTgt spid="10"/>
                                        </p:tgtEl>
                                      </p:cBhvr>
                                    </p:animEffect>
                                  </p:childTnLst>
                                </p:cTn>
                              </p:par>
                            </p:childTnLst>
                          </p:cTn>
                        </p:par>
                      </p:childTnLst>
                    </p:cTn>
                  </p:par>
                  <p:par>
                    <p:cTn id="21" fill="hold">
                      <p:stCondLst>
                        <p:cond delay="indefinite"/>
                      </p:stCondLst>
                      <p:childTnLst>
                        <p:par>
                          <p:cTn id="22" fill="hold">
                            <p:stCondLst>
                              <p:cond delay="0"/>
                            </p:stCondLst>
                            <p:childTnLst>
                              <p:par>
                                <p:cTn id="23" presetID="52" presetClass="entr" presetSubtype="0"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animScale>
                                      <p:cBhvr>
                                        <p:cTn id="25" dur="1000" decel="50000" fill="hold">
                                          <p:stCondLst>
                                            <p:cond delay="0"/>
                                          </p:stCondLst>
                                        </p:cTn>
                                        <p:tgtEl>
                                          <p:spTgt spid="11"/>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6" dur="1000" decel="50000" fill="hold">
                                          <p:stCondLst>
                                            <p:cond delay="0"/>
                                          </p:stCondLst>
                                        </p:cTn>
                                        <p:tgtEl>
                                          <p:spTgt spid="11"/>
                                        </p:tgtEl>
                                        <p:attrNameLst>
                                          <p:attrName>ppt_x</p:attrName>
                                          <p:attrName>ppt_y</p:attrName>
                                        </p:attrNameLst>
                                      </p:cBhvr>
                                    </p:animMotion>
                                    <p:animEffect transition="in" filter="fade">
                                      <p:cBhvr>
                                        <p:cTn id="27" dur="1000"/>
                                        <p:tgtEl>
                                          <p:spTgt spid="11"/>
                                        </p:tgtEl>
                                      </p:cBhvr>
                                    </p:animEffect>
                                  </p:childTnLst>
                                </p:cTn>
                              </p:par>
                            </p:childTnLst>
                          </p:cTn>
                        </p:par>
                      </p:childTnLst>
                    </p:cTn>
                  </p:par>
                  <p:par>
                    <p:cTn id="28" fill="hold">
                      <p:stCondLst>
                        <p:cond delay="indefinite"/>
                      </p:stCondLst>
                      <p:childTnLst>
                        <p:par>
                          <p:cTn id="29" fill="hold">
                            <p:stCondLst>
                              <p:cond delay="0"/>
                            </p:stCondLst>
                            <p:childTnLst>
                              <p:par>
                                <p:cTn id="30" presetID="52" presetClass="entr" presetSubtype="0" fill="hold" nodeType="clickEffect">
                                  <p:stCondLst>
                                    <p:cond delay="0"/>
                                  </p:stCondLst>
                                  <p:childTnLst>
                                    <p:set>
                                      <p:cBhvr>
                                        <p:cTn id="31" dur="1" fill="hold">
                                          <p:stCondLst>
                                            <p:cond delay="0"/>
                                          </p:stCondLst>
                                        </p:cTn>
                                        <p:tgtEl>
                                          <p:spTgt spid="12"/>
                                        </p:tgtEl>
                                        <p:attrNameLst>
                                          <p:attrName>style.visibility</p:attrName>
                                        </p:attrNameLst>
                                      </p:cBhvr>
                                      <p:to>
                                        <p:strVal val="visible"/>
                                      </p:to>
                                    </p:set>
                                    <p:animScale>
                                      <p:cBhvr>
                                        <p:cTn id="32" dur="1000" decel="50000" fill="hold">
                                          <p:stCondLst>
                                            <p:cond delay="0"/>
                                          </p:stCondLst>
                                        </p:cTn>
                                        <p:tgtEl>
                                          <p:spTgt spid="12"/>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33" dur="1000" decel="50000" fill="hold">
                                          <p:stCondLst>
                                            <p:cond delay="0"/>
                                          </p:stCondLst>
                                        </p:cTn>
                                        <p:tgtEl>
                                          <p:spTgt spid="12"/>
                                        </p:tgtEl>
                                        <p:attrNameLst>
                                          <p:attrName>ppt_x</p:attrName>
                                          <p:attrName>ppt_y</p:attrName>
                                        </p:attrNameLst>
                                      </p:cBhvr>
                                    </p:animMotion>
                                    <p:animEffect transition="in" filter="fade">
                                      <p:cBhvr>
                                        <p:cTn id="34" dur="1000"/>
                                        <p:tgtEl>
                                          <p:spTgt spid="12"/>
                                        </p:tgtEl>
                                      </p:cBhvr>
                                    </p:animEffect>
                                  </p:childTnLst>
                                </p:cTn>
                              </p:par>
                            </p:childTnLst>
                          </p:cTn>
                        </p:par>
                      </p:childTnLst>
                    </p:cTn>
                  </p:par>
                  <p:par>
                    <p:cTn id="35" fill="hold">
                      <p:stCondLst>
                        <p:cond delay="indefinite"/>
                      </p:stCondLst>
                      <p:childTnLst>
                        <p:par>
                          <p:cTn id="36" fill="hold">
                            <p:stCondLst>
                              <p:cond delay="0"/>
                            </p:stCondLst>
                            <p:childTnLst>
                              <p:par>
                                <p:cTn id="37" presetID="52" presetClass="entr" presetSubtype="0" fill="hold" nodeType="clickEffect">
                                  <p:stCondLst>
                                    <p:cond delay="0"/>
                                  </p:stCondLst>
                                  <p:childTnLst>
                                    <p:set>
                                      <p:cBhvr>
                                        <p:cTn id="38" dur="1" fill="hold">
                                          <p:stCondLst>
                                            <p:cond delay="0"/>
                                          </p:stCondLst>
                                        </p:cTn>
                                        <p:tgtEl>
                                          <p:spTgt spid="13"/>
                                        </p:tgtEl>
                                        <p:attrNameLst>
                                          <p:attrName>style.visibility</p:attrName>
                                        </p:attrNameLst>
                                      </p:cBhvr>
                                      <p:to>
                                        <p:strVal val="visible"/>
                                      </p:to>
                                    </p:set>
                                    <p:animScale>
                                      <p:cBhvr>
                                        <p:cTn id="39" dur="1000" decel="50000" fill="hold">
                                          <p:stCondLst>
                                            <p:cond delay="0"/>
                                          </p:stCondLst>
                                        </p:cTn>
                                        <p:tgtEl>
                                          <p:spTgt spid="13"/>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40" dur="1000" decel="50000" fill="hold">
                                          <p:stCondLst>
                                            <p:cond delay="0"/>
                                          </p:stCondLst>
                                        </p:cTn>
                                        <p:tgtEl>
                                          <p:spTgt spid="13"/>
                                        </p:tgtEl>
                                        <p:attrNameLst>
                                          <p:attrName>ppt_x</p:attrName>
                                          <p:attrName>ppt_y</p:attrName>
                                        </p:attrNameLst>
                                      </p:cBhvr>
                                    </p:animMotion>
                                    <p:animEffect transition="in" filter="fade">
                                      <p:cBhvr>
                                        <p:cTn id="41" dur="1000"/>
                                        <p:tgtEl>
                                          <p:spTgt spid="13"/>
                                        </p:tgtEl>
                                      </p:cBhvr>
                                    </p:animEffect>
                                  </p:childTnLst>
                                </p:cTn>
                              </p:par>
                            </p:childTnLst>
                          </p:cTn>
                        </p:par>
                      </p:childTnLst>
                    </p:cTn>
                  </p:par>
                  <p:par>
                    <p:cTn id="42" fill="hold">
                      <p:stCondLst>
                        <p:cond delay="indefinite"/>
                      </p:stCondLst>
                      <p:childTnLst>
                        <p:par>
                          <p:cTn id="43" fill="hold">
                            <p:stCondLst>
                              <p:cond delay="0"/>
                            </p:stCondLst>
                            <p:childTnLst>
                              <p:par>
                                <p:cTn id="44" presetID="52" presetClass="entr" presetSubtype="0" fill="hold" grpId="0" nodeType="clickEffect">
                                  <p:stCondLst>
                                    <p:cond delay="0"/>
                                  </p:stCondLst>
                                  <p:childTnLst>
                                    <p:set>
                                      <p:cBhvr>
                                        <p:cTn id="45" dur="1" fill="hold">
                                          <p:stCondLst>
                                            <p:cond delay="0"/>
                                          </p:stCondLst>
                                        </p:cTn>
                                        <p:tgtEl>
                                          <p:spTgt spid="14"/>
                                        </p:tgtEl>
                                        <p:attrNameLst>
                                          <p:attrName>style.visibility</p:attrName>
                                        </p:attrNameLst>
                                      </p:cBhvr>
                                      <p:to>
                                        <p:strVal val="visible"/>
                                      </p:to>
                                    </p:set>
                                    <p:animScale>
                                      <p:cBhvr>
                                        <p:cTn id="46" dur="1000" decel="50000" fill="hold">
                                          <p:stCondLst>
                                            <p:cond delay="0"/>
                                          </p:stCondLst>
                                        </p:cTn>
                                        <p:tgtEl>
                                          <p:spTgt spid="14"/>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47" dur="1000" decel="50000" fill="hold">
                                          <p:stCondLst>
                                            <p:cond delay="0"/>
                                          </p:stCondLst>
                                        </p:cTn>
                                        <p:tgtEl>
                                          <p:spTgt spid="14"/>
                                        </p:tgtEl>
                                        <p:attrNameLst>
                                          <p:attrName>ppt_x</p:attrName>
                                          <p:attrName>ppt_y</p:attrName>
                                        </p:attrNameLst>
                                      </p:cBhvr>
                                    </p:animMotion>
                                    <p:animEffect transition="in" filter="fade">
                                      <p:cBhvr>
                                        <p:cTn id="48" dur="1000"/>
                                        <p:tgtEl>
                                          <p:spTgt spid="14"/>
                                        </p:tgtEl>
                                      </p:cBhvr>
                                    </p:animEffect>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nodeType="clickEffect">
                                  <p:stCondLst>
                                    <p:cond delay="0"/>
                                  </p:stCondLst>
                                  <p:childTnLst>
                                    <p:set>
                                      <p:cBhvr>
                                        <p:cTn id="52" dur="1" fill="hold">
                                          <p:stCondLst>
                                            <p:cond delay="0"/>
                                          </p:stCondLst>
                                        </p:cTn>
                                        <p:tgtEl>
                                          <p:spTgt spid="19"/>
                                        </p:tgtEl>
                                        <p:attrNameLst>
                                          <p:attrName>style.visibility</p:attrName>
                                        </p:attrNameLst>
                                      </p:cBhvr>
                                      <p:to>
                                        <p:strVal val="visible"/>
                                      </p:to>
                                    </p:set>
                                    <p:anim calcmode="lin" valueType="num">
                                      <p:cBhvr additive="base">
                                        <p:cTn id="53" dur="500" fill="hold"/>
                                        <p:tgtEl>
                                          <p:spTgt spid="19"/>
                                        </p:tgtEl>
                                        <p:attrNameLst>
                                          <p:attrName>ppt_x</p:attrName>
                                        </p:attrNameLst>
                                      </p:cBhvr>
                                      <p:tavLst>
                                        <p:tav tm="0">
                                          <p:val>
                                            <p:strVal val="#ppt_x"/>
                                          </p:val>
                                        </p:tav>
                                        <p:tav tm="100000">
                                          <p:val>
                                            <p:strVal val="#ppt_x"/>
                                          </p:val>
                                        </p:tav>
                                      </p:tavLst>
                                    </p:anim>
                                    <p:anim calcmode="lin" valueType="num">
                                      <p:cBhvr additive="base">
                                        <p:cTn id="54"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ldLvl="0" animBg="1"/>
      <p:bldP spid="11" grpId="0" bldLvl="0" animBg="1"/>
      <p:bldP spid="14" grpId="0" bldLvl="0" animBg="1"/>
      <p:bldP spid="17" grpId="0" bldLvl="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0"/>
            <a:ext cx="12192000" cy="6809740"/>
          </a:xfrm>
          <a:prstGeom prst="rect">
            <a:avLst/>
          </a:prstGeom>
          <a:solidFill>
            <a:schemeClr val="accent6">
              <a:lumMod val="20000"/>
              <a:lumOff val="80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custDataLst>
              <p:tags r:id="rId1"/>
            </p:custDataLst>
          </p:nvPr>
        </p:nvSpPr>
        <p:spPr>
          <a:xfrm>
            <a:off x="0" y="0"/>
            <a:ext cx="2286000" cy="746616"/>
          </a:xfrm>
          <a:prstGeom prst="rect">
            <a:avLst/>
          </a:prstGeom>
          <a:noFill/>
          <a:ln w="635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zh-CN" altLang="en-US" sz="2400">
              <a:solidFill>
                <a:srgbClr val="FF0000"/>
              </a:solidFill>
            </a:endParaRPr>
          </a:p>
        </p:txBody>
      </p:sp>
      <p:sp>
        <p:nvSpPr>
          <p:cNvPr id="7" name="文本框 8"/>
          <p:cNvSpPr txBox="1"/>
          <p:nvPr>
            <p:custDataLst>
              <p:tags r:id="rId2"/>
            </p:custDataLst>
          </p:nvPr>
        </p:nvSpPr>
        <p:spPr>
          <a:xfrm>
            <a:off x="-533733" y="-158995"/>
            <a:ext cx="3353465" cy="922020"/>
          </a:xfrm>
          <a:prstGeom prst="rect">
            <a:avLst/>
          </a:prstGeom>
          <a:noFill/>
          <a:ln>
            <a:noFill/>
          </a:ln>
        </p:spPr>
        <p:txBody>
          <a:bodyPr wrap="square" lIns="91440" tIns="45720" rIns="91440" bIns="45720" rtlCol="0">
            <a:spAutoFit/>
          </a:bodyPr>
          <a:lstStyle/>
          <a:p>
            <a:pPr algn="ctr">
              <a:lnSpc>
                <a:spcPct val="150000"/>
              </a:lnSpc>
            </a:pPr>
            <a:r>
              <a:rPr lang="zh-CN" altLang="en-US" sz="3600" b="1" dirty="0">
                <a:solidFill>
                  <a:srgbClr val="FF0000"/>
                </a:solidFill>
                <a:latin typeface="微软雅黑" panose="020B0503020204020204" pitchFamily="34" charset="-122"/>
                <a:ea typeface="微软雅黑" panose="020B0503020204020204" pitchFamily="34" charset="-122"/>
                <a:sym typeface="+mn-ea"/>
              </a:rPr>
              <a:t>重要词汇</a:t>
            </a:r>
            <a:endParaRPr lang="zh-CN" altLang="en-US" sz="3600" b="1" dirty="0">
              <a:solidFill>
                <a:srgbClr val="FF0000"/>
              </a:solidFill>
              <a:latin typeface="微软雅黑 Light" panose="020B0502040204020203" pitchFamily="34" charset="-122"/>
              <a:ea typeface="微软雅黑 Light" panose="020B0502040204020203" pitchFamily="34" charset="-122"/>
            </a:endParaRPr>
          </a:p>
        </p:txBody>
      </p:sp>
      <p:sp>
        <p:nvSpPr>
          <p:cNvPr id="4" name="文本框 3"/>
          <p:cNvSpPr txBox="1"/>
          <p:nvPr>
            <p:custDataLst>
              <p:tags r:id="rId3"/>
            </p:custDataLst>
          </p:nvPr>
        </p:nvSpPr>
        <p:spPr>
          <a:xfrm>
            <a:off x="132080" y="880745"/>
            <a:ext cx="3589020" cy="5215890"/>
          </a:xfrm>
          <a:prstGeom prst="rect">
            <a:avLst/>
          </a:prstGeom>
          <a:noFill/>
        </p:spPr>
        <p:txBody>
          <a:bodyPr wrap="square" rtlCol="0" anchor="t">
            <a:spAutoFit/>
          </a:bodyPr>
          <a:lstStyle/>
          <a:p>
            <a:pPr indent="0" fontAlgn="auto">
              <a:lnSpc>
                <a:spcPts val="4440"/>
              </a:lnSpc>
            </a:pPr>
            <a:r>
              <a:rPr lang="en-US" sz="3200">
                <a:latin typeface="Times New Roman" panose="02020603050405020304" pitchFamily="18" charset="0"/>
                <a:ea typeface="宋体" panose="02010600030101010101" pitchFamily="2" charset="-122"/>
                <a:sym typeface="+mn-ea"/>
              </a:rPr>
              <a:t>1. urbanization</a:t>
            </a:r>
            <a:endParaRPr lang="en-US" sz="3200">
              <a:latin typeface="Times New Roman" panose="02020603050405020304" pitchFamily="18" charset="0"/>
              <a:ea typeface="宋体" panose="02010600030101010101" pitchFamily="2" charset="-122"/>
              <a:sym typeface="+mn-ea"/>
            </a:endParaRPr>
          </a:p>
          <a:p>
            <a:pPr indent="0" fontAlgn="auto">
              <a:lnSpc>
                <a:spcPts val="4440"/>
              </a:lnSpc>
            </a:pPr>
            <a:r>
              <a:rPr lang="en-US" sz="3200">
                <a:latin typeface="Times New Roman" panose="02020603050405020304" pitchFamily="18" charset="0"/>
                <a:ea typeface="宋体" panose="02010600030101010101" pitchFamily="2" charset="-122"/>
                <a:sym typeface="+mn-ea"/>
              </a:rPr>
              <a:t>2. consistently</a:t>
            </a:r>
            <a:endParaRPr lang="en-US" sz="3200">
              <a:latin typeface="Times New Roman" panose="02020603050405020304" pitchFamily="18" charset="0"/>
              <a:ea typeface="宋体" panose="02010600030101010101" pitchFamily="2" charset="-122"/>
              <a:sym typeface="+mn-ea"/>
            </a:endParaRPr>
          </a:p>
          <a:p>
            <a:pPr indent="0" fontAlgn="auto">
              <a:lnSpc>
                <a:spcPts val="4440"/>
              </a:lnSpc>
            </a:pPr>
            <a:r>
              <a:rPr lang="en-US" sz="3200">
                <a:latin typeface="Times New Roman" panose="02020603050405020304" pitchFamily="18" charset="0"/>
                <a:ea typeface="宋体" panose="02010600030101010101" pitchFamily="2" charset="-122"/>
                <a:sym typeface="+mn-ea"/>
              </a:rPr>
              <a:t>3. contemporary</a:t>
            </a:r>
            <a:endParaRPr lang="en-US" sz="3200">
              <a:latin typeface="Times New Roman" panose="02020603050405020304" pitchFamily="18" charset="0"/>
              <a:ea typeface="宋体" panose="02010600030101010101" pitchFamily="2" charset="-122"/>
              <a:sym typeface="+mn-ea"/>
            </a:endParaRPr>
          </a:p>
          <a:p>
            <a:pPr indent="0" fontAlgn="auto">
              <a:lnSpc>
                <a:spcPts val="4440"/>
              </a:lnSpc>
            </a:pPr>
            <a:r>
              <a:rPr lang="en-US" sz="3200">
                <a:latin typeface="Times New Roman" panose="02020603050405020304" pitchFamily="18" charset="0"/>
                <a:ea typeface="宋体" panose="02010600030101010101" pitchFamily="2" charset="-122"/>
                <a:sym typeface="+mn-ea"/>
              </a:rPr>
              <a:t>4. breakthrough</a:t>
            </a:r>
            <a:endParaRPr lang="en-US" altLang="en-US" sz="3200">
              <a:latin typeface="Times New Roman" panose="02020603050405020304" pitchFamily="18" charset="0"/>
              <a:ea typeface="宋体" panose="02010600030101010101" pitchFamily="2" charset="-122"/>
              <a:sym typeface="+mn-ea"/>
            </a:endParaRPr>
          </a:p>
          <a:p>
            <a:pPr indent="0" fontAlgn="auto">
              <a:lnSpc>
                <a:spcPts val="4440"/>
              </a:lnSpc>
            </a:pPr>
            <a:r>
              <a:rPr lang="en-US" sz="3200">
                <a:latin typeface="Times New Roman" panose="02020603050405020304" pitchFamily="18" charset="0"/>
                <a:ea typeface="宋体" panose="02010600030101010101" pitchFamily="2" charset="-122"/>
                <a:sym typeface="+mn-ea"/>
              </a:rPr>
              <a:t>5. decipher</a:t>
            </a:r>
            <a:endParaRPr lang="en-US" sz="3200">
              <a:latin typeface="Times New Roman" panose="02020603050405020304" pitchFamily="18" charset="0"/>
              <a:ea typeface="宋体" panose="02010600030101010101" pitchFamily="2" charset="-122"/>
              <a:sym typeface="+mn-ea"/>
            </a:endParaRPr>
          </a:p>
          <a:p>
            <a:pPr indent="0" fontAlgn="auto">
              <a:lnSpc>
                <a:spcPts val="4440"/>
              </a:lnSpc>
            </a:pPr>
            <a:r>
              <a:rPr lang="en-US" sz="3200">
                <a:latin typeface="Times New Roman" panose="02020603050405020304" pitchFamily="18" charset="0"/>
                <a:ea typeface="宋体" panose="02010600030101010101" pitchFamily="2" charset="-122"/>
                <a:sym typeface="+mn-ea"/>
              </a:rPr>
              <a:t>6. adapt to</a:t>
            </a:r>
            <a:endParaRPr lang="en-US" sz="3200">
              <a:latin typeface="Times New Roman" panose="02020603050405020304" pitchFamily="18" charset="0"/>
              <a:ea typeface="宋体" panose="02010600030101010101" pitchFamily="2" charset="-122"/>
              <a:sym typeface="+mn-ea"/>
            </a:endParaRPr>
          </a:p>
          <a:p>
            <a:pPr indent="0" fontAlgn="auto">
              <a:lnSpc>
                <a:spcPts val="4440"/>
              </a:lnSpc>
            </a:pPr>
            <a:r>
              <a:rPr lang="en-US" sz="3200">
                <a:latin typeface="Times New Roman" panose="02020603050405020304" pitchFamily="18" charset="0"/>
                <a:ea typeface="宋体" panose="02010600030101010101" pitchFamily="2" charset="-122"/>
                <a:sym typeface="+mn-ea"/>
              </a:rPr>
              <a:t>7. echo</a:t>
            </a:r>
            <a:endParaRPr lang="en-US" sz="3200">
              <a:latin typeface="Times New Roman" panose="02020603050405020304" pitchFamily="18" charset="0"/>
              <a:ea typeface="宋体" panose="02010600030101010101" pitchFamily="2" charset="-122"/>
              <a:sym typeface="+mn-ea"/>
            </a:endParaRPr>
          </a:p>
          <a:p>
            <a:pPr indent="0" fontAlgn="auto">
              <a:lnSpc>
                <a:spcPts val="4440"/>
              </a:lnSpc>
            </a:pPr>
            <a:r>
              <a:rPr lang="en-US" sz="3200">
                <a:latin typeface="Times New Roman" panose="02020603050405020304" pitchFamily="18" charset="0"/>
                <a:ea typeface="宋体" panose="02010600030101010101" pitchFamily="2" charset="-122"/>
                <a:sym typeface="+mn-ea"/>
              </a:rPr>
              <a:t>8. boundary</a:t>
            </a:r>
            <a:endParaRPr lang="en-US" sz="3200">
              <a:latin typeface="Times New Roman" panose="02020603050405020304" pitchFamily="18" charset="0"/>
              <a:ea typeface="宋体" panose="02010600030101010101" pitchFamily="2" charset="-122"/>
              <a:sym typeface="+mn-ea"/>
            </a:endParaRPr>
          </a:p>
          <a:p>
            <a:pPr indent="0" fontAlgn="auto">
              <a:lnSpc>
                <a:spcPts val="4440"/>
              </a:lnSpc>
            </a:pPr>
            <a:r>
              <a:rPr lang="en-US" sz="3200">
                <a:latin typeface="Times New Roman" panose="02020603050405020304" pitchFamily="18" charset="0"/>
                <a:ea typeface="宋体" panose="02010600030101010101" pitchFamily="2" charset="-122"/>
                <a:sym typeface="+mn-ea"/>
              </a:rPr>
              <a:t>9. distribute</a:t>
            </a:r>
            <a:endParaRPr lang="en-US" sz="3200">
              <a:latin typeface="Times New Roman" panose="02020603050405020304" pitchFamily="18" charset="0"/>
              <a:ea typeface="宋体" panose="02010600030101010101" pitchFamily="2" charset="-122"/>
              <a:sym typeface="+mn-ea"/>
            </a:endParaRPr>
          </a:p>
        </p:txBody>
      </p:sp>
      <p:sp>
        <p:nvSpPr>
          <p:cNvPr id="2" name="文本框 1"/>
          <p:cNvSpPr txBox="1"/>
          <p:nvPr>
            <p:custDataLst>
              <p:tags r:id="rId4"/>
            </p:custDataLst>
          </p:nvPr>
        </p:nvSpPr>
        <p:spPr>
          <a:xfrm>
            <a:off x="3216275" y="1030605"/>
            <a:ext cx="3289300" cy="460375"/>
          </a:xfrm>
          <a:prstGeom prst="rect">
            <a:avLst/>
          </a:prstGeom>
          <a:noFill/>
        </p:spPr>
        <p:txBody>
          <a:bodyPr wrap="square" rtlCol="0">
            <a:spAutoFit/>
          </a:bodyPr>
          <a:lstStyle/>
          <a:p>
            <a:r>
              <a:rPr lang="en-US" altLang="zh-CN" sz="2400" b="1" dirty="0">
                <a:solidFill>
                  <a:srgbClr val="FF0000"/>
                </a:solidFill>
                <a:latin typeface="Times New Roman" panose="02020603050405020304" pitchFamily="18" charset="0"/>
                <a:cs typeface="Times New Roman" panose="02020603050405020304" pitchFamily="18" charset="0"/>
              </a:rPr>
              <a:t>n. </a:t>
            </a:r>
            <a:r>
              <a:rPr lang="zh-CN" altLang="en-US" sz="2400" b="1" dirty="0">
                <a:solidFill>
                  <a:srgbClr val="FF0000"/>
                </a:solidFill>
                <a:latin typeface="Times New Roman" panose="02020603050405020304" pitchFamily="18" charset="0"/>
                <a:cs typeface="Times New Roman" panose="02020603050405020304" pitchFamily="18" charset="0"/>
              </a:rPr>
              <a:t>城市化；都市化</a:t>
            </a:r>
            <a:endParaRPr lang="zh-CN" altLang="en-US" sz="2400" b="1" dirty="0">
              <a:solidFill>
                <a:srgbClr val="FF0000"/>
              </a:solidFill>
              <a:latin typeface="Times New Roman" panose="02020603050405020304" pitchFamily="18" charset="0"/>
              <a:cs typeface="Times New Roman" panose="02020603050405020304" pitchFamily="18" charset="0"/>
            </a:endParaRPr>
          </a:p>
        </p:txBody>
      </p:sp>
      <p:sp>
        <p:nvSpPr>
          <p:cNvPr id="3" name="文本框 2"/>
          <p:cNvSpPr txBox="1"/>
          <p:nvPr>
            <p:custDataLst>
              <p:tags r:id="rId5"/>
            </p:custDataLst>
          </p:nvPr>
        </p:nvSpPr>
        <p:spPr>
          <a:xfrm>
            <a:off x="3119755" y="1605915"/>
            <a:ext cx="5132070" cy="460375"/>
          </a:xfrm>
          <a:prstGeom prst="rect">
            <a:avLst/>
          </a:prstGeom>
          <a:noFill/>
        </p:spPr>
        <p:txBody>
          <a:bodyPr wrap="square" rtlCol="0">
            <a:spAutoFit/>
          </a:bodyPr>
          <a:lstStyle/>
          <a:p>
            <a:r>
              <a:rPr lang="en-US" altLang="zh-CN" sz="2400" b="1" dirty="0">
                <a:solidFill>
                  <a:srgbClr val="FF0000"/>
                </a:solidFill>
                <a:latin typeface="Times New Roman" panose="02020603050405020304" pitchFamily="18" charset="0"/>
                <a:cs typeface="Times New Roman" panose="02020603050405020304" pitchFamily="18" charset="0"/>
              </a:rPr>
              <a:t>adv. </a:t>
            </a:r>
            <a:r>
              <a:rPr lang="zh-CN" altLang="en-US" sz="2400" b="1" dirty="0">
                <a:solidFill>
                  <a:srgbClr val="FF0000"/>
                </a:solidFill>
                <a:latin typeface="Times New Roman" panose="02020603050405020304" pitchFamily="18" charset="0"/>
                <a:cs typeface="Times New Roman" panose="02020603050405020304" pitchFamily="18" charset="0"/>
              </a:rPr>
              <a:t>一贯地；始终如一地</a:t>
            </a:r>
            <a:endParaRPr lang="zh-CN" altLang="en-US" sz="2400" b="1" dirty="0">
              <a:solidFill>
                <a:srgbClr val="FF0000"/>
              </a:solidFill>
              <a:latin typeface="Times New Roman" panose="02020603050405020304" pitchFamily="18" charset="0"/>
              <a:cs typeface="Times New Roman" panose="02020603050405020304" pitchFamily="18" charset="0"/>
            </a:endParaRPr>
          </a:p>
        </p:txBody>
      </p:sp>
      <p:sp>
        <p:nvSpPr>
          <p:cNvPr id="5" name="文本框 4"/>
          <p:cNvSpPr txBox="1"/>
          <p:nvPr>
            <p:custDataLst>
              <p:tags r:id="rId6"/>
            </p:custDataLst>
          </p:nvPr>
        </p:nvSpPr>
        <p:spPr>
          <a:xfrm>
            <a:off x="3119755" y="2181225"/>
            <a:ext cx="8204200" cy="460375"/>
          </a:xfrm>
          <a:prstGeom prst="rect">
            <a:avLst/>
          </a:prstGeom>
          <a:noFill/>
        </p:spPr>
        <p:txBody>
          <a:bodyPr wrap="square" rtlCol="0">
            <a:spAutoFit/>
          </a:bodyPr>
          <a:lstStyle/>
          <a:p>
            <a:r>
              <a:rPr lang="en-US" altLang="zh-CN" sz="2400" b="1" dirty="0">
                <a:solidFill>
                  <a:srgbClr val="FF0000"/>
                </a:solidFill>
                <a:latin typeface="Times New Roman" panose="02020603050405020304" pitchFamily="18" charset="0"/>
                <a:cs typeface="Times New Roman" panose="02020603050405020304" pitchFamily="18" charset="0"/>
              </a:rPr>
              <a:t>adj.</a:t>
            </a:r>
            <a:r>
              <a:rPr lang="zh-CN" altLang="en-US" sz="2400" b="1" dirty="0">
                <a:solidFill>
                  <a:srgbClr val="FF0000"/>
                </a:solidFill>
                <a:latin typeface="Times New Roman" panose="02020603050405020304" pitchFamily="18" charset="0"/>
                <a:cs typeface="Times New Roman" panose="02020603050405020304" pitchFamily="18" charset="0"/>
              </a:rPr>
              <a:t>属同时期的；同一时代的</a:t>
            </a:r>
            <a:r>
              <a:rPr lang="en-US" altLang="zh-CN" sz="2400" b="1" dirty="0">
                <a:solidFill>
                  <a:srgbClr val="FF0000"/>
                </a:solidFill>
                <a:latin typeface="Times New Roman" panose="02020603050405020304" pitchFamily="18" charset="0"/>
                <a:cs typeface="Times New Roman" panose="02020603050405020304" pitchFamily="18" charset="0"/>
              </a:rPr>
              <a:t>  n. </a:t>
            </a:r>
            <a:r>
              <a:rPr lang="zh-CN" altLang="en-US" sz="2400" b="1" dirty="0">
                <a:solidFill>
                  <a:srgbClr val="FF0000"/>
                </a:solidFill>
                <a:latin typeface="Times New Roman" panose="02020603050405020304" pitchFamily="18" charset="0"/>
                <a:cs typeface="Times New Roman" panose="02020603050405020304" pitchFamily="18" charset="0"/>
              </a:rPr>
              <a:t>同代人；同辈人</a:t>
            </a:r>
            <a:endParaRPr lang="zh-CN" altLang="en-US" sz="2400" b="1" dirty="0">
              <a:solidFill>
                <a:srgbClr val="FF0000"/>
              </a:solidFill>
              <a:latin typeface="Times New Roman" panose="02020603050405020304" pitchFamily="18" charset="0"/>
              <a:cs typeface="Times New Roman" panose="02020603050405020304" pitchFamily="18" charset="0"/>
            </a:endParaRPr>
          </a:p>
        </p:txBody>
      </p:sp>
      <p:sp>
        <p:nvSpPr>
          <p:cNvPr id="12" name="文本框 11"/>
          <p:cNvSpPr txBox="1"/>
          <p:nvPr>
            <p:custDataLst>
              <p:tags r:id="rId7"/>
            </p:custDataLst>
          </p:nvPr>
        </p:nvSpPr>
        <p:spPr>
          <a:xfrm>
            <a:off x="3216275" y="2756535"/>
            <a:ext cx="3289300" cy="460375"/>
          </a:xfrm>
          <a:prstGeom prst="rect">
            <a:avLst/>
          </a:prstGeom>
          <a:noFill/>
        </p:spPr>
        <p:txBody>
          <a:bodyPr wrap="square" rtlCol="0">
            <a:spAutoFit/>
          </a:bodyPr>
          <a:lstStyle/>
          <a:p>
            <a:r>
              <a:rPr lang="en-US" altLang="zh-CN" sz="2400" b="1" dirty="0">
                <a:solidFill>
                  <a:srgbClr val="FF0000"/>
                </a:solidFill>
                <a:latin typeface="Times New Roman" panose="02020603050405020304" pitchFamily="18" charset="0"/>
                <a:cs typeface="Times New Roman" panose="02020603050405020304" pitchFamily="18" charset="0"/>
              </a:rPr>
              <a:t>n. </a:t>
            </a:r>
            <a:r>
              <a:rPr lang="zh-CN" altLang="en-US" sz="2400" b="1" dirty="0">
                <a:solidFill>
                  <a:srgbClr val="FF0000"/>
                </a:solidFill>
                <a:latin typeface="Times New Roman" panose="02020603050405020304" pitchFamily="18" charset="0"/>
                <a:cs typeface="Times New Roman" panose="02020603050405020304" pitchFamily="18" charset="0"/>
              </a:rPr>
              <a:t>突破；重大进展</a:t>
            </a:r>
            <a:endParaRPr lang="zh-CN" altLang="en-US" sz="2400" b="1" dirty="0">
              <a:solidFill>
                <a:srgbClr val="FF0000"/>
              </a:solidFill>
              <a:latin typeface="Times New Roman" panose="02020603050405020304" pitchFamily="18" charset="0"/>
              <a:cs typeface="Times New Roman" panose="02020603050405020304" pitchFamily="18" charset="0"/>
            </a:endParaRPr>
          </a:p>
        </p:txBody>
      </p:sp>
      <p:sp>
        <p:nvSpPr>
          <p:cNvPr id="13" name="文本框 12"/>
          <p:cNvSpPr txBox="1"/>
          <p:nvPr>
            <p:custDataLst>
              <p:tags r:id="rId8"/>
            </p:custDataLst>
          </p:nvPr>
        </p:nvSpPr>
        <p:spPr>
          <a:xfrm>
            <a:off x="3119755" y="4310380"/>
            <a:ext cx="5132070" cy="460375"/>
          </a:xfrm>
          <a:prstGeom prst="rect">
            <a:avLst/>
          </a:prstGeom>
          <a:noFill/>
        </p:spPr>
        <p:txBody>
          <a:bodyPr wrap="square" rtlCol="0">
            <a:spAutoFit/>
          </a:bodyPr>
          <a:lstStyle/>
          <a:p>
            <a:r>
              <a:rPr lang="en-US" altLang="zh-CN" sz="2400" b="1" dirty="0">
                <a:solidFill>
                  <a:srgbClr val="FF0000"/>
                </a:solidFill>
                <a:latin typeface="Times New Roman" panose="02020603050405020304" pitchFamily="18" charset="0"/>
                <a:cs typeface="Times New Roman" panose="02020603050405020304" pitchFamily="18" charset="0"/>
              </a:rPr>
              <a:t>v. </a:t>
            </a:r>
            <a:r>
              <a:rPr lang="zh-CN" altLang="en-US" sz="2400" b="1" dirty="0">
                <a:solidFill>
                  <a:srgbClr val="FF0000"/>
                </a:solidFill>
                <a:latin typeface="Times New Roman" panose="02020603050405020304" pitchFamily="18" charset="0"/>
                <a:cs typeface="Times New Roman" panose="02020603050405020304" pitchFamily="18" charset="0"/>
              </a:rPr>
              <a:t>回想；回荡</a:t>
            </a:r>
            <a:r>
              <a:rPr lang="en-US" altLang="zh-CN" sz="2400" b="1" dirty="0">
                <a:solidFill>
                  <a:srgbClr val="FF0000"/>
                </a:solidFill>
                <a:latin typeface="Times New Roman" panose="02020603050405020304" pitchFamily="18" charset="0"/>
                <a:cs typeface="Times New Roman" panose="02020603050405020304" pitchFamily="18" charset="0"/>
              </a:rPr>
              <a:t> n.</a:t>
            </a:r>
            <a:r>
              <a:rPr lang="zh-CN" altLang="en-US" sz="2400" b="1" dirty="0">
                <a:solidFill>
                  <a:srgbClr val="FF0000"/>
                </a:solidFill>
                <a:latin typeface="Times New Roman" panose="02020603050405020304" pitchFamily="18" charset="0"/>
                <a:cs typeface="Times New Roman" panose="02020603050405020304" pitchFamily="18" charset="0"/>
              </a:rPr>
              <a:t>回响；回声；共鸣</a:t>
            </a:r>
            <a:endParaRPr lang="zh-CN" altLang="en-US" sz="2400" b="1" dirty="0">
              <a:solidFill>
                <a:srgbClr val="FF0000"/>
              </a:solidFill>
              <a:latin typeface="Times New Roman" panose="02020603050405020304" pitchFamily="18" charset="0"/>
              <a:cs typeface="Times New Roman" panose="02020603050405020304" pitchFamily="18" charset="0"/>
            </a:endParaRPr>
          </a:p>
        </p:txBody>
      </p:sp>
      <p:sp>
        <p:nvSpPr>
          <p:cNvPr id="20" name="文本框 19"/>
          <p:cNvSpPr txBox="1"/>
          <p:nvPr>
            <p:custDataLst>
              <p:tags r:id="rId9"/>
            </p:custDataLst>
          </p:nvPr>
        </p:nvSpPr>
        <p:spPr>
          <a:xfrm>
            <a:off x="3246755" y="3850005"/>
            <a:ext cx="5132070" cy="460375"/>
          </a:xfrm>
          <a:prstGeom prst="rect">
            <a:avLst/>
          </a:prstGeom>
          <a:noFill/>
        </p:spPr>
        <p:txBody>
          <a:bodyPr wrap="square" rtlCol="0">
            <a:spAutoFit/>
          </a:bodyPr>
          <a:lstStyle/>
          <a:p>
            <a:r>
              <a:rPr lang="zh-CN" altLang="en-US" sz="2400" b="1" dirty="0">
                <a:solidFill>
                  <a:srgbClr val="FF0000"/>
                </a:solidFill>
                <a:latin typeface="Times New Roman" panose="02020603050405020304" pitchFamily="18" charset="0"/>
                <a:cs typeface="Times New Roman" panose="02020603050405020304" pitchFamily="18" charset="0"/>
              </a:rPr>
              <a:t>适应</a:t>
            </a:r>
            <a:endParaRPr lang="zh-CN" altLang="en-US" sz="2400" b="1" dirty="0">
              <a:solidFill>
                <a:srgbClr val="FF0000"/>
              </a:solidFill>
              <a:latin typeface="Times New Roman" panose="02020603050405020304" pitchFamily="18" charset="0"/>
              <a:cs typeface="Times New Roman" panose="02020603050405020304" pitchFamily="18" charset="0"/>
            </a:endParaRPr>
          </a:p>
        </p:txBody>
      </p:sp>
      <p:sp>
        <p:nvSpPr>
          <p:cNvPr id="21" name="文本框 20"/>
          <p:cNvSpPr txBox="1"/>
          <p:nvPr>
            <p:custDataLst>
              <p:tags r:id="rId10"/>
            </p:custDataLst>
          </p:nvPr>
        </p:nvSpPr>
        <p:spPr>
          <a:xfrm>
            <a:off x="3246755" y="3401060"/>
            <a:ext cx="5132070" cy="460375"/>
          </a:xfrm>
          <a:prstGeom prst="rect">
            <a:avLst/>
          </a:prstGeom>
          <a:noFill/>
        </p:spPr>
        <p:txBody>
          <a:bodyPr wrap="square" rtlCol="0">
            <a:spAutoFit/>
          </a:bodyPr>
          <a:lstStyle/>
          <a:p>
            <a:r>
              <a:rPr lang="en-US" altLang="zh-CN" sz="2400" b="1" dirty="0">
                <a:solidFill>
                  <a:srgbClr val="FF0000"/>
                </a:solidFill>
                <a:latin typeface="Times New Roman" panose="02020603050405020304" pitchFamily="18" charset="0"/>
                <a:cs typeface="Times New Roman" panose="02020603050405020304" pitchFamily="18" charset="0"/>
              </a:rPr>
              <a:t>v. </a:t>
            </a:r>
            <a:r>
              <a:rPr lang="zh-CN" altLang="en-US" sz="2400" b="1" dirty="0">
                <a:solidFill>
                  <a:srgbClr val="FF0000"/>
                </a:solidFill>
                <a:latin typeface="Times New Roman" panose="02020603050405020304" pitchFamily="18" charset="0"/>
                <a:cs typeface="Times New Roman" panose="02020603050405020304" pitchFamily="18" charset="0"/>
              </a:rPr>
              <a:t>破译；辨认</a:t>
            </a:r>
            <a:endParaRPr lang="zh-CN" altLang="en-US" sz="2400" b="1" dirty="0">
              <a:solidFill>
                <a:srgbClr val="FF0000"/>
              </a:solidFill>
              <a:latin typeface="Times New Roman" panose="02020603050405020304" pitchFamily="18" charset="0"/>
              <a:cs typeface="Times New Roman" panose="02020603050405020304" pitchFamily="18" charset="0"/>
            </a:endParaRPr>
          </a:p>
        </p:txBody>
      </p:sp>
      <p:sp>
        <p:nvSpPr>
          <p:cNvPr id="22" name="文本框 21"/>
          <p:cNvSpPr txBox="1"/>
          <p:nvPr>
            <p:custDataLst>
              <p:tags r:id="rId11"/>
            </p:custDataLst>
          </p:nvPr>
        </p:nvSpPr>
        <p:spPr>
          <a:xfrm>
            <a:off x="3216275" y="4943475"/>
            <a:ext cx="3289300" cy="460375"/>
          </a:xfrm>
          <a:prstGeom prst="rect">
            <a:avLst/>
          </a:prstGeom>
          <a:noFill/>
        </p:spPr>
        <p:txBody>
          <a:bodyPr wrap="square" rtlCol="0">
            <a:spAutoFit/>
          </a:bodyPr>
          <a:lstStyle/>
          <a:p>
            <a:r>
              <a:rPr lang="en-US" altLang="zh-CN" sz="2400" b="1" dirty="0">
                <a:solidFill>
                  <a:srgbClr val="FF0000"/>
                </a:solidFill>
                <a:latin typeface="Times New Roman" panose="02020603050405020304" pitchFamily="18" charset="0"/>
                <a:cs typeface="Times New Roman" panose="02020603050405020304" pitchFamily="18" charset="0"/>
              </a:rPr>
              <a:t>n. </a:t>
            </a:r>
            <a:r>
              <a:rPr lang="zh-CN" altLang="en-US" sz="2400" b="1" dirty="0">
                <a:solidFill>
                  <a:srgbClr val="FF0000"/>
                </a:solidFill>
                <a:latin typeface="Times New Roman" panose="02020603050405020304" pitchFamily="18" charset="0"/>
                <a:cs typeface="Times New Roman" panose="02020603050405020304" pitchFamily="18" charset="0"/>
              </a:rPr>
              <a:t>边界；界限；分界线</a:t>
            </a:r>
            <a:endParaRPr lang="zh-CN" altLang="en-US" sz="2400" b="1" dirty="0">
              <a:solidFill>
                <a:srgbClr val="FF0000"/>
              </a:solidFill>
              <a:latin typeface="Times New Roman" panose="02020603050405020304" pitchFamily="18" charset="0"/>
              <a:cs typeface="Times New Roman" panose="02020603050405020304" pitchFamily="18" charset="0"/>
            </a:endParaRPr>
          </a:p>
        </p:txBody>
      </p:sp>
      <p:sp>
        <p:nvSpPr>
          <p:cNvPr id="23" name="文本框 22"/>
          <p:cNvSpPr txBox="1"/>
          <p:nvPr>
            <p:custDataLst>
              <p:tags r:id="rId12"/>
            </p:custDataLst>
          </p:nvPr>
        </p:nvSpPr>
        <p:spPr>
          <a:xfrm>
            <a:off x="3216275" y="5449570"/>
            <a:ext cx="5132070" cy="460375"/>
          </a:xfrm>
          <a:prstGeom prst="rect">
            <a:avLst/>
          </a:prstGeom>
          <a:noFill/>
        </p:spPr>
        <p:txBody>
          <a:bodyPr wrap="square" rtlCol="0">
            <a:spAutoFit/>
          </a:bodyPr>
          <a:lstStyle/>
          <a:p>
            <a:r>
              <a:rPr lang="en-US" altLang="zh-CN" sz="2400" b="1" dirty="0">
                <a:solidFill>
                  <a:srgbClr val="FF0000"/>
                </a:solidFill>
                <a:latin typeface="Times New Roman" panose="02020603050405020304" pitchFamily="18" charset="0"/>
                <a:cs typeface="Times New Roman" panose="02020603050405020304" pitchFamily="18" charset="0"/>
              </a:rPr>
              <a:t>v. </a:t>
            </a:r>
            <a:r>
              <a:rPr lang="zh-CN" altLang="en-US" sz="2400" b="1" dirty="0">
                <a:solidFill>
                  <a:srgbClr val="FF0000"/>
                </a:solidFill>
                <a:latin typeface="Times New Roman" panose="02020603050405020304" pitchFamily="18" charset="0"/>
                <a:cs typeface="Times New Roman" panose="02020603050405020304" pitchFamily="18" charset="0"/>
              </a:rPr>
              <a:t>分配；分发；分销；分散</a:t>
            </a:r>
            <a:endParaRPr lang="zh-CN" altLang="en-US" sz="2400" b="1" dirty="0">
              <a:solidFill>
                <a:srgbClr val="FF0000"/>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fltVal val="0"/>
                                          </p:val>
                                        </p:tav>
                                        <p:tav tm="100000">
                                          <p:val>
                                            <p:strVal val="#ppt_w"/>
                                          </p:val>
                                        </p:tav>
                                      </p:tavLst>
                                    </p:anim>
                                    <p:anim calcmode="lin" valueType="num">
                                      <p:cBhvr>
                                        <p:cTn id="8" dur="500" fill="hold"/>
                                        <p:tgtEl>
                                          <p:spTgt spid="10"/>
                                        </p:tgtEl>
                                        <p:attrNameLst>
                                          <p:attrName>ppt_h</p:attrName>
                                        </p:attrNameLst>
                                      </p:cBhvr>
                                      <p:tavLst>
                                        <p:tav tm="0">
                                          <p:val>
                                            <p:strVal val="#ppt_h"/>
                                          </p:val>
                                        </p:tav>
                                        <p:tav tm="100000">
                                          <p:val>
                                            <p:strVal val="#ppt_h"/>
                                          </p:val>
                                        </p:tav>
                                      </p:tavLst>
                                    </p:anim>
                                  </p:childTnLst>
                                </p:cTn>
                              </p:par>
                              <p:par>
                                <p:cTn id="9" presetID="12" presetClass="entr" presetSubtype="4"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p:tgtEl>
                                          <p:spTgt spid="7"/>
                                        </p:tgtEl>
                                        <p:attrNameLst>
                                          <p:attrName>ppt_y</p:attrName>
                                        </p:attrNameLst>
                                      </p:cBhvr>
                                      <p:tavLst>
                                        <p:tav tm="0">
                                          <p:val>
                                            <p:strVal val="#ppt_y+#ppt_h*1.125000"/>
                                          </p:val>
                                        </p:tav>
                                        <p:tav tm="100000">
                                          <p:val>
                                            <p:strVal val="#ppt_y"/>
                                          </p:val>
                                        </p:tav>
                                      </p:tavLst>
                                    </p:anim>
                                    <p:animEffect transition="in" filter="wipe(up)">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0"/>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3"/>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2"/>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ldLvl="0" animBg="1"/>
      <p:bldP spid="7" grpId="0" animBg="1"/>
      <p:bldP spid="2" grpId="0"/>
      <p:bldP spid="3" grpId="0"/>
      <p:bldP spid="5" grpId="0"/>
      <p:bldP spid="12" grpId="0"/>
      <p:bldP spid="13" grpId="0"/>
      <p:bldP spid="20" grpId="0"/>
      <p:bldP spid="21" grpId="0"/>
      <p:bldP spid="22" grpId="0"/>
      <p:bldP spid="23"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p:cNvSpPr txBox="1"/>
          <p:nvPr/>
        </p:nvSpPr>
        <p:spPr>
          <a:xfrm>
            <a:off x="0" y="792480"/>
            <a:ext cx="12036425" cy="2306955"/>
          </a:xfrm>
          <a:prstGeom prst="rect">
            <a:avLst/>
          </a:prstGeom>
          <a:noFill/>
        </p:spPr>
        <p:txBody>
          <a:bodyPr wrap="square" rtlCol="0" anchor="t">
            <a:spAutoFit/>
          </a:bodyPr>
          <a:lstStyle/>
          <a:p>
            <a:pPr indent="266700" algn="just" fontAlgn="auto">
              <a:lnSpc>
                <a:spcPct val="150000"/>
              </a:lnSpc>
            </a:pPr>
            <a:r>
              <a:rPr lang="en-US" sz="3200" dirty="0">
                <a:latin typeface="Times New Roman" panose="02020603050405020304" pitchFamily="18" charset="0"/>
                <a:ea typeface="宋体" panose="02010600030101010101" pitchFamily="2" charset="-122"/>
                <a:sym typeface="+mn-ea"/>
              </a:rPr>
              <a:t>1. They often represent new technologies being controlled in the service of human conflict </a:t>
            </a:r>
            <a:r>
              <a:rPr lang="en-US" sz="3200" dirty="0">
                <a:highlight>
                  <a:srgbClr val="FFFF00"/>
                </a:highlight>
                <a:latin typeface="Times New Roman" panose="02020603050405020304" pitchFamily="18" charset="0"/>
                <a:ea typeface="宋体" panose="02010600030101010101" pitchFamily="2" charset="-122"/>
                <a:sym typeface="+mn-ea"/>
              </a:rPr>
              <a:t>and</a:t>
            </a:r>
            <a:r>
              <a:rPr lang="en-US" sz="3200" dirty="0">
                <a:latin typeface="Times New Roman" panose="02020603050405020304" pitchFamily="18" charset="0"/>
                <a:ea typeface="宋体" panose="02010600030101010101" pitchFamily="2" charset="-122"/>
                <a:sym typeface="+mn-ea"/>
              </a:rPr>
              <a:t> mostly serving the interests of those with high social positions.</a:t>
            </a:r>
            <a:endParaRPr lang="en-US" sz="3200" b="1" dirty="0">
              <a:solidFill>
                <a:schemeClr val="tx1"/>
              </a:solidFill>
              <a:latin typeface="Times New Roman" panose="02020603050405020304" pitchFamily="18" charset="0"/>
              <a:ea typeface="宋体" panose="02010600030101010101" pitchFamily="2" charset="-122"/>
              <a:sym typeface="+mn-ea"/>
            </a:endParaRPr>
          </a:p>
        </p:txBody>
      </p:sp>
      <p:sp>
        <p:nvSpPr>
          <p:cNvPr id="11" name="矩形 10"/>
          <p:cNvSpPr/>
          <p:nvPr>
            <p:custDataLst>
              <p:tags r:id="rId1"/>
            </p:custDataLst>
          </p:nvPr>
        </p:nvSpPr>
        <p:spPr>
          <a:xfrm>
            <a:off x="0" y="4974590"/>
            <a:ext cx="12192635" cy="1227455"/>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0" algn="l" fontAlgn="auto">
              <a:lnSpc>
                <a:spcPts val="4160"/>
              </a:lnSpc>
            </a:pPr>
            <a:r>
              <a:rPr lang="zh-CN" altLang="en-US" sz="2800" b="1">
                <a:solidFill>
                  <a:schemeClr val="tx1"/>
                </a:solidFill>
                <a:latin typeface="宋体" panose="02010600030101010101" pitchFamily="2" charset="-122"/>
                <a:ea typeface="宋体" panose="02010600030101010101" pitchFamily="2" charset="-122"/>
                <a:cs typeface="宋体" panose="02010600030101010101" pitchFamily="2" charset="-122"/>
              </a:rPr>
              <a:t>翻译：它们往往代表着为人类冲突服务的被控制的新技术，主要是为那些社会地位高的人的利益服务的。</a:t>
            </a:r>
            <a:endParaRPr lang="zh-CN" altLang="en-US" sz="2800" b="1">
              <a:solidFill>
                <a:schemeClr val="tx1"/>
              </a:solidFill>
              <a:latin typeface="宋体" panose="02010600030101010101" pitchFamily="2" charset="-122"/>
              <a:ea typeface="宋体" panose="02010600030101010101" pitchFamily="2" charset="-122"/>
              <a:cs typeface="宋体" panose="02010600030101010101" pitchFamily="2" charset="-122"/>
            </a:endParaRPr>
          </a:p>
        </p:txBody>
      </p:sp>
      <p:sp>
        <p:nvSpPr>
          <p:cNvPr id="7" name="文本框 8"/>
          <p:cNvSpPr txBox="1"/>
          <p:nvPr>
            <p:custDataLst>
              <p:tags r:id="rId2"/>
            </p:custDataLst>
          </p:nvPr>
        </p:nvSpPr>
        <p:spPr>
          <a:xfrm>
            <a:off x="0" y="-245"/>
            <a:ext cx="2275033" cy="746615"/>
          </a:xfrm>
          <a:prstGeom prst="rect">
            <a:avLst/>
          </a:prstGeom>
          <a:noFill/>
        </p:spPr>
        <p:txBody>
          <a:bodyPr wrap="square" lIns="91440" tIns="45720" rIns="91440" bIns="45720" rtlCol="0">
            <a:spAutoFit/>
          </a:bodyPr>
          <a:lstStyle/>
          <a:p>
            <a:pPr algn="ctr">
              <a:lnSpc>
                <a:spcPct val="150000"/>
              </a:lnSpc>
            </a:pPr>
            <a:r>
              <a:rPr lang="zh-CN" sz="3200" b="1" dirty="0">
                <a:solidFill>
                  <a:srgbClr val="FF0000"/>
                </a:solidFill>
                <a:latin typeface="微软雅黑" panose="020B0503020204020204" pitchFamily="34" charset="-122"/>
                <a:ea typeface="微软雅黑" panose="020B0503020204020204" pitchFamily="34" charset="-122"/>
                <a:sym typeface="+mn-ea"/>
              </a:rPr>
              <a:t>长难句分析</a:t>
            </a:r>
            <a:endParaRPr lang="zh-CN" sz="3735" b="1" dirty="0">
              <a:solidFill>
                <a:srgbClr val="FF0000"/>
              </a:solidFill>
              <a:latin typeface="微软雅黑 Light" panose="020B0502040204020203" pitchFamily="34" charset="-122"/>
              <a:ea typeface="微软雅黑 Light" panose="020B0502040204020203" pitchFamily="34" charset="-122"/>
            </a:endParaRPr>
          </a:p>
        </p:txBody>
      </p:sp>
      <p:sp>
        <p:nvSpPr>
          <p:cNvPr id="2" name="矩形 1"/>
          <p:cNvSpPr/>
          <p:nvPr>
            <p:custDataLst>
              <p:tags r:id="rId3"/>
            </p:custDataLst>
          </p:nvPr>
        </p:nvSpPr>
        <p:spPr>
          <a:xfrm>
            <a:off x="91440" y="62231"/>
            <a:ext cx="2322151" cy="730250"/>
          </a:xfrm>
          <a:prstGeom prst="rect">
            <a:avLst/>
          </a:prstGeom>
          <a:noFill/>
          <a:ln w="635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zh-CN" altLang="en-US" sz="2400">
              <a:solidFill>
                <a:srgbClr val="002060"/>
              </a:solidFill>
            </a:endParaRPr>
          </a:p>
        </p:txBody>
      </p:sp>
      <p:sp>
        <p:nvSpPr>
          <p:cNvPr id="3" name="左中括号 2"/>
          <p:cNvSpPr/>
          <p:nvPr>
            <p:custDataLst>
              <p:tags r:id="rId4"/>
            </p:custDataLst>
          </p:nvPr>
        </p:nvSpPr>
        <p:spPr>
          <a:xfrm>
            <a:off x="7745607" y="952914"/>
            <a:ext cx="177800" cy="614680"/>
          </a:xfrm>
          <a:prstGeom prst="leftBracket">
            <a:avLst/>
          </a:prstGeom>
          <a:ln w="50800">
            <a:solidFill>
              <a:srgbClr val="FF0000">
                <a:alpha val="94000"/>
              </a:srgb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 name="右中括号 5"/>
          <p:cNvSpPr/>
          <p:nvPr>
            <p:custDataLst>
              <p:tags r:id="rId5"/>
            </p:custDataLst>
          </p:nvPr>
        </p:nvSpPr>
        <p:spPr>
          <a:xfrm>
            <a:off x="10718102" y="983394"/>
            <a:ext cx="95250" cy="584200"/>
          </a:xfrm>
          <a:prstGeom prst="rightBracket">
            <a:avLst/>
          </a:prstGeom>
          <a:ln w="508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6" name="文本框 15"/>
          <p:cNvSpPr txBox="1"/>
          <p:nvPr>
            <p:custDataLst>
              <p:tags r:id="rId6"/>
            </p:custDataLst>
          </p:nvPr>
        </p:nvSpPr>
        <p:spPr>
          <a:xfrm>
            <a:off x="7255510" y="593090"/>
            <a:ext cx="1677035" cy="549275"/>
          </a:xfrm>
          <a:prstGeom prst="rect">
            <a:avLst/>
          </a:prstGeom>
          <a:solidFill>
            <a:srgbClr val="92D050"/>
          </a:solidFill>
        </p:spPr>
        <p:txBody>
          <a:bodyPr wrap="square">
            <a:noAutofit/>
          </a:bodyPr>
          <a:lstStyle/>
          <a:p>
            <a:r>
              <a:rPr lang="zh-CN" altLang="en-US" sz="2800" b="1" dirty="0">
                <a:latin typeface="微软雅黑" panose="020B0503020204020204" pitchFamily="34" charset="-122"/>
                <a:ea typeface="微软雅黑" panose="020B0503020204020204" pitchFamily="34" charset="-122"/>
                <a:cs typeface="Times New Roman" panose="02020603050405020304" pitchFamily="18" charset="0"/>
              </a:rPr>
              <a:t>后置定语</a:t>
            </a:r>
            <a:endParaRPr lang="zh-CN" altLang="en-US" sz="2800" b="1"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7" name="文本框 16"/>
          <p:cNvSpPr txBox="1"/>
          <p:nvPr>
            <p:custDataLst>
              <p:tags r:id="rId7"/>
            </p:custDataLst>
          </p:nvPr>
        </p:nvSpPr>
        <p:spPr>
          <a:xfrm>
            <a:off x="37465" y="3429000"/>
            <a:ext cx="12100560" cy="695131"/>
          </a:xfrm>
          <a:prstGeom prst="rect">
            <a:avLst/>
          </a:prstGeom>
          <a:solidFill>
            <a:schemeClr val="accent6">
              <a:lumMod val="20000"/>
              <a:lumOff val="80000"/>
            </a:schemeClr>
          </a:solidFill>
        </p:spPr>
        <p:txBody>
          <a:bodyPr wrap="square" rtlCol="0" anchor="t">
            <a:noAutofit/>
          </a:bodyPr>
          <a:lstStyle/>
          <a:p>
            <a:r>
              <a:rPr lang="zh-CN" altLang="en-US" sz="3200" b="1" dirty="0">
                <a:latin typeface="Times New Roman" panose="02020603050405020304" pitchFamily="18" charset="0"/>
                <a:cs typeface="Times New Roman" panose="02020603050405020304" pitchFamily="18" charset="0"/>
              </a:rPr>
              <a:t>主干：</a:t>
            </a:r>
            <a:r>
              <a:rPr lang="en-US" sz="3200">
                <a:latin typeface="Times New Roman" panose="02020603050405020304" pitchFamily="18" charset="0"/>
                <a:ea typeface="宋体" panose="02010600030101010101" pitchFamily="2" charset="-122"/>
                <a:sym typeface="+mn-ea"/>
              </a:rPr>
              <a:t>They often represent new technologies</a:t>
            </a:r>
            <a:endParaRPr lang="en-US" sz="3200" b="1" dirty="0">
              <a:latin typeface="Times New Roman" panose="02020603050405020304" pitchFamily="18" charset="0"/>
              <a:cs typeface="Times New Roman" panose="02020603050405020304" pitchFamily="18" charset="0"/>
              <a:sym typeface="+mn-ea"/>
            </a:endParaRPr>
          </a:p>
        </p:txBody>
      </p:sp>
      <p:sp>
        <p:nvSpPr>
          <p:cNvPr id="4" name="左中括号 3"/>
          <p:cNvSpPr/>
          <p:nvPr>
            <p:custDataLst>
              <p:tags r:id="rId8"/>
            </p:custDataLst>
          </p:nvPr>
        </p:nvSpPr>
        <p:spPr>
          <a:xfrm>
            <a:off x="5149111" y="1653857"/>
            <a:ext cx="267335" cy="584200"/>
          </a:xfrm>
          <a:prstGeom prst="leftBracket">
            <a:avLst/>
          </a:prstGeom>
          <a:ln w="50800">
            <a:solidFill>
              <a:srgbClr val="FF0000">
                <a:alpha val="94000"/>
              </a:srgb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 name="右中括号 4"/>
          <p:cNvSpPr/>
          <p:nvPr>
            <p:custDataLst>
              <p:tags r:id="rId9"/>
            </p:custDataLst>
          </p:nvPr>
        </p:nvSpPr>
        <p:spPr>
          <a:xfrm>
            <a:off x="3576801" y="2464418"/>
            <a:ext cx="94615" cy="483870"/>
          </a:xfrm>
          <a:prstGeom prst="rightBracket">
            <a:avLst/>
          </a:prstGeom>
          <a:ln w="508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 name="文本框 7"/>
          <p:cNvSpPr txBox="1"/>
          <p:nvPr>
            <p:custDataLst>
              <p:tags r:id="rId10"/>
            </p:custDataLst>
          </p:nvPr>
        </p:nvSpPr>
        <p:spPr>
          <a:xfrm>
            <a:off x="3153891" y="1974849"/>
            <a:ext cx="1035050" cy="526415"/>
          </a:xfrm>
          <a:prstGeom prst="rect">
            <a:avLst/>
          </a:prstGeom>
          <a:solidFill>
            <a:srgbClr val="92D050"/>
          </a:solidFill>
        </p:spPr>
        <p:txBody>
          <a:bodyPr wrap="square">
            <a:noAutofit/>
          </a:bodyPr>
          <a:lstStyle/>
          <a:p>
            <a:r>
              <a:rPr lang="zh-CN" altLang="en-US" sz="2800" b="1" dirty="0">
                <a:latin typeface="Times New Roman" panose="02020603050405020304" pitchFamily="18" charset="0"/>
                <a:cs typeface="Times New Roman" panose="02020603050405020304" pitchFamily="18" charset="0"/>
              </a:rPr>
              <a:t>状语</a:t>
            </a:r>
            <a:endParaRPr lang="zh-CN" altLang="en-US" sz="2800" b="1" dirty="0">
              <a:latin typeface="Times New Roman" panose="02020603050405020304" pitchFamily="18" charset="0"/>
              <a:cs typeface="Times New Roman" panose="02020603050405020304" pitchFamily="18" charset="0"/>
            </a:endParaRPr>
          </a:p>
        </p:txBody>
      </p:sp>
      <p:sp>
        <p:nvSpPr>
          <p:cNvPr id="10" name="文本框 9"/>
          <p:cNvSpPr txBox="1"/>
          <p:nvPr>
            <p:custDataLst>
              <p:tags r:id="rId11"/>
            </p:custDataLst>
          </p:nvPr>
        </p:nvSpPr>
        <p:spPr>
          <a:xfrm>
            <a:off x="4668837" y="2380900"/>
            <a:ext cx="1677035" cy="549275"/>
          </a:xfrm>
          <a:prstGeom prst="rect">
            <a:avLst/>
          </a:prstGeom>
          <a:solidFill>
            <a:srgbClr val="92D050"/>
          </a:solidFill>
        </p:spPr>
        <p:txBody>
          <a:bodyPr wrap="square">
            <a:noAutofit/>
          </a:bodyPr>
          <a:lstStyle/>
          <a:p>
            <a:r>
              <a:rPr lang="zh-CN" altLang="en-US" sz="2800" b="1" dirty="0">
                <a:latin typeface="微软雅黑" panose="020B0503020204020204" pitchFamily="34" charset="-122"/>
                <a:ea typeface="微软雅黑" panose="020B0503020204020204" pitchFamily="34" charset="-122"/>
                <a:cs typeface="Times New Roman" panose="02020603050405020304" pitchFamily="18" charset="0"/>
              </a:rPr>
              <a:t>后置定语</a:t>
            </a:r>
            <a:endParaRPr lang="zh-CN" altLang="en-US" sz="2800" b="1" dirty="0">
              <a:latin typeface="微软雅黑" panose="020B0503020204020204" pitchFamily="34" charset="-122"/>
              <a:ea typeface="微软雅黑" panose="020B0503020204020204" pitchFamily="34"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5"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1000" fill="hold"/>
                                        <p:tgtEl>
                                          <p:spTgt spid="9"/>
                                        </p:tgtEl>
                                        <p:attrNameLst>
                                          <p:attrName>ppt_w</p:attrName>
                                        </p:attrNameLst>
                                      </p:cBhvr>
                                      <p:tavLst>
                                        <p:tav tm="0">
                                          <p:val>
                                            <p:fltVal val="0"/>
                                          </p:val>
                                        </p:tav>
                                        <p:tav tm="100000">
                                          <p:val>
                                            <p:strVal val="#ppt_w"/>
                                          </p:val>
                                        </p:tav>
                                      </p:tavLst>
                                    </p:anim>
                                    <p:anim calcmode="lin" valueType="num">
                                      <p:cBhvr>
                                        <p:cTn id="8" dur="1000" fill="hold"/>
                                        <p:tgtEl>
                                          <p:spTgt spid="9"/>
                                        </p:tgtEl>
                                        <p:attrNameLst>
                                          <p:attrName>ppt_h</p:attrName>
                                        </p:attrNameLst>
                                      </p:cBhvr>
                                      <p:tavLst>
                                        <p:tav tm="0">
                                          <p:val>
                                            <p:fltVal val="0"/>
                                          </p:val>
                                        </p:tav>
                                        <p:tav tm="100000">
                                          <p:val>
                                            <p:strVal val="#ppt_h"/>
                                          </p:val>
                                        </p:tav>
                                      </p:tavLst>
                                    </p:anim>
                                    <p:anim calcmode="lin" valueType="num">
                                      <p:cBhvr>
                                        <p:cTn id="9" dur="1000" fill="hold"/>
                                        <p:tgtEl>
                                          <p:spTgt spid="9"/>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9"/>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anim calcmode="lin" valueType="num">
                                      <p:cBhvr additive="base">
                                        <p:cTn id="15" dur="500" fill="hold"/>
                                        <p:tgtEl>
                                          <p:spTgt spid="3"/>
                                        </p:tgtEl>
                                        <p:attrNameLst>
                                          <p:attrName>ppt_x</p:attrName>
                                        </p:attrNameLst>
                                      </p:cBhvr>
                                      <p:tavLst>
                                        <p:tav tm="0">
                                          <p:val>
                                            <p:strVal val="#ppt_x"/>
                                          </p:val>
                                        </p:tav>
                                        <p:tav tm="100000">
                                          <p:val>
                                            <p:strVal val="#ppt_x"/>
                                          </p:val>
                                        </p:tav>
                                      </p:tavLst>
                                    </p:anim>
                                    <p:anim calcmode="lin" valueType="num">
                                      <p:cBhvr additive="base">
                                        <p:cTn id="16" dur="500" fill="hold"/>
                                        <p:tgtEl>
                                          <p:spTgt spid="3"/>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4"/>
                                        </p:tgtEl>
                                        <p:attrNameLst>
                                          <p:attrName>style.visibility</p:attrName>
                                        </p:attrNameLst>
                                      </p:cBhvr>
                                      <p:to>
                                        <p:strVal val="visible"/>
                                      </p:to>
                                    </p:set>
                                    <p:anim calcmode="lin" valueType="num">
                                      <p:cBhvr additive="base">
                                        <p:cTn id="29" dur="500" fill="hold"/>
                                        <p:tgtEl>
                                          <p:spTgt spid="4"/>
                                        </p:tgtEl>
                                        <p:attrNameLst>
                                          <p:attrName>ppt_x</p:attrName>
                                        </p:attrNameLst>
                                      </p:cBhvr>
                                      <p:tavLst>
                                        <p:tav tm="0">
                                          <p:val>
                                            <p:strVal val="#ppt_x"/>
                                          </p:val>
                                        </p:tav>
                                        <p:tav tm="100000">
                                          <p:val>
                                            <p:strVal val="#ppt_x"/>
                                          </p:val>
                                        </p:tav>
                                      </p:tavLst>
                                    </p:anim>
                                    <p:anim calcmode="lin" valueType="num">
                                      <p:cBhvr additive="base">
                                        <p:cTn id="30" dur="500" fill="hold"/>
                                        <p:tgtEl>
                                          <p:spTgt spid="4"/>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5"/>
                                        </p:tgtEl>
                                        <p:attrNameLst>
                                          <p:attrName>style.visibility</p:attrName>
                                        </p:attrNameLst>
                                      </p:cBhvr>
                                      <p:to>
                                        <p:strVal val="visible"/>
                                      </p:to>
                                    </p:set>
                                    <p:anim calcmode="lin" valueType="num">
                                      <p:cBhvr additive="base">
                                        <p:cTn id="33" dur="500" fill="hold"/>
                                        <p:tgtEl>
                                          <p:spTgt spid="5"/>
                                        </p:tgtEl>
                                        <p:attrNameLst>
                                          <p:attrName>ppt_x</p:attrName>
                                        </p:attrNameLst>
                                      </p:cBhvr>
                                      <p:tavLst>
                                        <p:tav tm="0">
                                          <p:val>
                                            <p:strVal val="#ppt_x"/>
                                          </p:val>
                                        </p:tav>
                                        <p:tav tm="100000">
                                          <p:val>
                                            <p:strVal val="#ppt_x"/>
                                          </p:val>
                                        </p:tav>
                                      </p:tavLst>
                                    </p:anim>
                                    <p:anim calcmode="lin" valueType="num">
                                      <p:cBhvr additive="base">
                                        <p:cTn id="3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8"/>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17"/>
                                        </p:tgtEl>
                                        <p:attrNameLst>
                                          <p:attrName>style.visibility</p:attrName>
                                        </p:attrNameLst>
                                      </p:cBhvr>
                                      <p:to>
                                        <p:strVal val="visible"/>
                                      </p:to>
                                    </p:set>
                                    <p:anim calcmode="lin" valueType="num">
                                      <p:cBhvr additive="base">
                                        <p:cTn id="47" dur="500" fill="hold"/>
                                        <p:tgtEl>
                                          <p:spTgt spid="17"/>
                                        </p:tgtEl>
                                        <p:attrNameLst>
                                          <p:attrName>ppt_x</p:attrName>
                                        </p:attrNameLst>
                                      </p:cBhvr>
                                      <p:tavLst>
                                        <p:tav tm="0">
                                          <p:val>
                                            <p:strVal val="#ppt_x"/>
                                          </p:val>
                                        </p:tav>
                                        <p:tav tm="100000">
                                          <p:val>
                                            <p:strVal val="#ppt_x"/>
                                          </p:val>
                                        </p:tav>
                                      </p:tavLst>
                                    </p:anim>
                                    <p:anim calcmode="lin" valueType="num">
                                      <p:cBhvr additive="base">
                                        <p:cTn id="48"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15" presetClass="entr" presetSubtype="0" fill="hold" grpId="0" nodeType="clickEffect">
                                  <p:stCondLst>
                                    <p:cond delay="0"/>
                                  </p:stCondLst>
                                  <p:childTnLst>
                                    <p:set>
                                      <p:cBhvr>
                                        <p:cTn id="52" dur="1" fill="hold">
                                          <p:stCondLst>
                                            <p:cond delay="0"/>
                                          </p:stCondLst>
                                        </p:cTn>
                                        <p:tgtEl>
                                          <p:spTgt spid="11"/>
                                        </p:tgtEl>
                                        <p:attrNameLst>
                                          <p:attrName>style.visibility</p:attrName>
                                        </p:attrNameLst>
                                      </p:cBhvr>
                                      <p:to>
                                        <p:strVal val="visible"/>
                                      </p:to>
                                    </p:set>
                                    <p:anim calcmode="lin" valueType="num">
                                      <p:cBhvr>
                                        <p:cTn id="53" dur="1000" fill="hold"/>
                                        <p:tgtEl>
                                          <p:spTgt spid="11"/>
                                        </p:tgtEl>
                                        <p:attrNameLst>
                                          <p:attrName>ppt_w</p:attrName>
                                        </p:attrNameLst>
                                      </p:cBhvr>
                                      <p:tavLst>
                                        <p:tav tm="0">
                                          <p:val>
                                            <p:fltVal val="0"/>
                                          </p:val>
                                        </p:tav>
                                        <p:tav tm="100000">
                                          <p:val>
                                            <p:strVal val="#ppt_w"/>
                                          </p:val>
                                        </p:tav>
                                      </p:tavLst>
                                    </p:anim>
                                    <p:anim calcmode="lin" valueType="num">
                                      <p:cBhvr>
                                        <p:cTn id="54" dur="1000" fill="hold"/>
                                        <p:tgtEl>
                                          <p:spTgt spid="11"/>
                                        </p:tgtEl>
                                        <p:attrNameLst>
                                          <p:attrName>ppt_h</p:attrName>
                                        </p:attrNameLst>
                                      </p:cBhvr>
                                      <p:tavLst>
                                        <p:tav tm="0">
                                          <p:val>
                                            <p:fltVal val="0"/>
                                          </p:val>
                                        </p:tav>
                                        <p:tav tm="100000">
                                          <p:val>
                                            <p:strVal val="#ppt_h"/>
                                          </p:val>
                                        </p:tav>
                                      </p:tavLst>
                                    </p:anim>
                                    <p:anim calcmode="lin" valueType="num">
                                      <p:cBhvr>
                                        <p:cTn id="55" dur="1000" fill="hold"/>
                                        <p:tgtEl>
                                          <p:spTgt spid="11"/>
                                        </p:tgtEl>
                                        <p:attrNameLst>
                                          <p:attrName>ppt_x</p:attrName>
                                        </p:attrNameLst>
                                      </p:cBhvr>
                                      <p:tavLst>
                                        <p:tav tm="0" fmla="#ppt_x+(cos(-2*pi*(1-$))*-#ppt_x-sin(-2*pi*(1-$))*(1-#ppt_y))*(1-$)">
                                          <p:val>
                                            <p:fltVal val="0"/>
                                          </p:val>
                                        </p:tav>
                                        <p:tav tm="100000">
                                          <p:val>
                                            <p:fltVal val="1"/>
                                          </p:val>
                                        </p:tav>
                                      </p:tavLst>
                                    </p:anim>
                                    <p:anim calcmode="lin" valueType="num">
                                      <p:cBhvr>
                                        <p:cTn id="56" dur="1000" fill="hold"/>
                                        <p:tgtEl>
                                          <p:spTgt spid="11"/>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bldLvl="0" animBg="1"/>
      <p:bldP spid="3" grpId="0" bldLvl="0" animBg="1"/>
      <p:bldP spid="6" grpId="0" bldLvl="0" animBg="1"/>
      <p:bldP spid="16" grpId="0" bldLvl="0" animBg="1"/>
      <p:bldP spid="17" grpId="0" bldLvl="0" animBg="1"/>
      <p:bldP spid="4" grpId="0" bldLvl="0" animBg="1"/>
      <p:bldP spid="5" grpId="0" bldLvl="0" animBg="1"/>
      <p:bldP spid="8" grpId="0" bldLvl="0" animBg="1"/>
      <p:bldP spid="10" grpId="0" bldLvl="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p:cNvSpPr txBox="1"/>
          <p:nvPr/>
        </p:nvSpPr>
        <p:spPr>
          <a:xfrm>
            <a:off x="0" y="792480"/>
            <a:ext cx="12036425" cy="2306955"/>
          </a:xfrm>
          <a:prstGeom prst="rect">
            <a:avLst/>
          </a:prstGeom>
          <a:noFill/>
        </p:spPr>
        <p:txBody>
          <a:bodyPr wrap="square" rtlCol="0" anchor="t">
            <a:spAutoFit/>
          </a:bodyPr>
          <a:lstStyle/>
          <a:p>
            <a:pPr indent="266700" algn="just" fontAlgn="auto">
              <a:lnSpc>
                <a:spcPct val="150000"/>
              </a:lnSpc>
            </a:pPr>
            <a:r>
              <a:rPr lang="en-US" sz="3200" dirty="0">
                <a:latin typeface="Times New Roman" panose="02020603050405020304" pitchFamily="18" charset="0"/>
                <a:ea typeface="宋体" panose="02010600030101010101" pitchFamily="2" charset="-122"/>
                <a:sym typeface="+mn-ea"/>
              </a:rPr>
              <a:t>2. Knowing how we adapted to changing technology in the past </a:t>
            </a:r>
            <a:r>
              <a:rPr lang="en-US" sz="3200" b="1" u="sng" dirty="0">
                <a:solidFill>
                  <a:srgbClr val="FF0000"/>
                </a:solidFill>
                <a:latin typeface="Times New Roman" panose="02020603050405020304" pitchFamily="18" charset="0"/>
                <a:ea typeface="宋体" panose="02010600030101010101" pitchFamily="2" charset="-122"/>
                <a:sym typeface="+mn-ea"/>
              </a:rPr>
              <a:t>helps</a:t>
            </a:r>
            <a:r>
              <a:rPr lang="en-US" sz="3200" dirty="0">
                <a:latin typeface="Times New Roman" panose="02020603050405020304" pitchFamily="18" charset="0"/>
                <a:ea typeface="宋体" panose="02010600030101010101" pitchFamily="2" charset="-122"/>
                <a:sym typeface="+mn-ea"/>
              </a:rPr>
              <a:t> us more fully understand the human condition </a:t>
            </a:r>
            <a:r>
              <a:rPr lang="en-US" sz="3200" dirty="0">
                <a:highlight>
                  <a:srgbClr val="FFFF00"/>
                </a:highlight>
                <a:latin typeface="Times New Roman" panose="02020603050405020304" pitchFamily="18" charset="0"/>
                <a:ea typeface="宋体" panose="02010600030101010101" pitchFamily="2" charset="-122"/>
                <a:sym typeface="+mn-ea"/>
              </a:rPr>
              <a:t>and</a:t>
            </a:r>
            <a:r>
              <a:rPr lang="en-US" sz="3200" dirty="0">
                <a:latin typeface="Times New Roman" panose="02020603050405020304" pitchFamily="18" charset="0"/>
                <a:ea typeface="宋体" panose="02010600030101010101" pitchFamily="2" charset="-122"/>
                <a:sym typeface="+mn-ea"/>
              </a:rPr>
              <a:t> </a:t>
            </a:r>
            <a:r>
              <a:rPr lang="en-US" sz="3200" b="1" u="sng" dirty="0">
                <a:solidFill>
                  <a:srgbClr val="FF0000"/>
                </a:solidFill>
                <a:latin typeface="Times New Roman" panose="02020603050405020304" pitchFamily="18" charset="0"/>
                <a:ea typeface="宋体" panose="02010600030101010101" pitchFamily="2" charset="-122"/>
                <a:sym typeface="+mn-ea"/>
              </a:rPr>
              <a:t>may even help</a:t>
            </a:r>
            <a:r>
              <a:rPr lang="en-US" sz="3200" b="1" dirty="0">
                <a:solidFill>
                  <a:srgbClr val="FF0000"/>
                </a:solidFill>
                <a:latin typeface="Times New Roman" panose="02020603050405020304" pitchFamily="18" charset="0"/>
                <a:ea typeface="宋体" panose="02010600030101010101" pitchFamily="2" charset="-122"/>
                <a:sym typeface="+mn-ea"/>
              </a:rPr>
              <a:t> </a:t>
            </a:r>
            <a:r>
              <a:rPr lang="en-US" sz="3200" dirty="0">
                <a:latin typeface="Times New Roman" panose="02020603050405020304" pitchFamily="18" charset="0"/>
                <a:ea typeface="宋体" panose="02010600030101010101" pitchFamily="2" charset="-122"/>
                <a:sym typeface="+mn-ea"/>
              </a:rPr>
              <a:t>us prepare for the future.</a:t>
            </a:r>
            <a:endParaRPr lang="en-US" sz="3200" b="1" dirty="0">
              <a:solidFill>
                <a:schemeClr val="tx1"/>
              </a:solidFill>
              <a:latin typeface="Times New Roman" panose="02020603050405020304" pitchFamily="18" charset="0"/>
              <a:ea typeface="宋体" panose="02010600030101010101" pitchFamily="2" charset="-122"/>
              <a:sym typeface="+mn-ea"/>
            </a:endParaRPr>
          </a:p>
        </p:txBody>
      </p:sp>
      <p:sp>
        <p:nvSpPr>
          <p:cNvPr id="11" name="矩形 10"/>
          <p:cNvSpPr/>
          <p:nvPr>
            <p:custDataLst>
              <p:tags r:id="rId1"/>
            </p:custDataLst>
          </p:nvPr>
        </p:nvSpPr>
        <p:spPr>
          <a:xfrm>
            <a:off x="45402" y="4974590"/>
            <a:ext cx="12192635" cy="1377950"/>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0" algn="l" fontAlgn="auto">
              <a:lnSpc>
                <a:spcPts val="4160"/>
              </a:lnSpc>
            </a:pPr>
            <a:r>
              <a:rPr lang="zh-CN" altLang="en-US" sz="2800" b="1">
                <a:solidFill>
                  <a:schemeClr val="tx1"/>
                </a:solidFill>
                <a:latin typeface="宋体" panose="02010600030101010101" pitchFamily="2" charset="-122"/>
                <a:ea typeface="宋体" panose="02010600030101010101" pitchFamily="2" charset="-122"/>
                <a:cs typeface="宋体" panose="02010600030101010101" pitchFamily="2" charset="-122"/>
              </a:rPr>
              <a:t>翻译：了解过去我们是如何适应不断变化的技术有助于我们更全面地了解人类的状况，甚至可能帮助我们为未来做好准备</a:t>
            </a:r>
            <a:endParaRPr lang="zh-CN" altLang="en-US" sz="2800" b="1">
              <a:solidFill>
                <a:schemeClr val="tx1"/>
              </a:solidFill>
              <a:latin typeface="宋体" panose="02010600030101010101" pitchFamily="2" charset="-122"/>
              <a:ea typeface="宋体" panose="02010600030101010101" pitchFamily="2" charset="-122"/>
              <a:cs typeface="宋体" panose="02010600030101010101" pitchFamily="2" charset="-122"/>
            </a:endParaRPr>
          </a:p>
        </p:txBody>
      </p:sp>
      <p:sp>
        <p:nvSpPr>
          <p:cNvPr id="7" name="文本框 8"/>
          <p:cNvSpPr txBox="1"/>
          <p:nvPr>
            <p:custDataLst>
              <p:tags r:id="rId2"/>
            </p:custDataLst>
          </p:nvPr>
        </p:nvSpPr>
        <p:spPr>
          <a:xfrm>
            <a:off x="0" y="-245"/>
            <a:ext cx="2275033" cy="746615"/>
          </a:xfrm>
          <a:prstGeom prst="rect">
            <a:avLst/>
          </a:prstGeom>
          <a:noFill/>
        </p:spPr>
        <p:txBody>
          <a:bodyPr wrap="square" lIns="91440" tIns="45720" rIns="91440" bIns="45720" rtlCol="0">
            <a:spAutoFit/>
          </a:bodyPr>
          <a:lstStyle/>
          <a:p>
            <a:pPr algn="ctr">
              <a:lnSpc>
                <a:spcPct val="150000"/>
              </a:lnSpc>
            </a:pPr>
            <a:r>
              <a:rPr lang="zh-CN" sz="3200" b="1" dirty="0">
                <a:solidFill>
                  <a:srgbClr val="FF0000"/>
                </a:solidFill>
                <a:latin typeface="微软雅黑" panose="020B0503020204020204" pitchFamily="34" charset="-122"/>
                <a:ea typeface="微软雅黑" panose="020B0503020204020204" pitchFamily="34" charset="-122"/>
                <a:sym typeface="+mn-ea"/>
              </a:rPr>
              <a:t>长难句分析</a:t>
            </a:r>
            <a:endParaRPr lang="zh-CN" sz="3735" b="1" dirty="0">
              <a:solidFill>
                <a:srgbClr val="FF0000"/>
              </a:solidFill>
              <a:latin typeface="微软雅黑 Light" panose="020B0502040204020203" pitchFamily="34" charset="-122"/>
              <a:ea typeface="微软雅黑 Light" panose="020B0502040204020203" pitchFamily="34" charset="-122"/>
            </a:endParaRPr>
          </a:p>
        </p:txBody>
      </p:sp>
      <p:sp>
        <p:nvSpPr>
          <p:cNvPr id="2" name="矩形 1"/>
          <p:cNvSpPr/>
          <p:nvPr>
            <p:custDataLst>
              <p:tags r:id="rId3"/>
            </p:custDataLst>
          </p:nvPr>
        </p:nvSpPr>
        <p:spPr>
          <a:xfrm>
            <a:off x="91440" y="62231"/>
            <a:ext cx="2322151" cy="730250"/>
          </a:xfrm>
          <a:prstGeom prst="rect">
            <a:avLst/>
          </a:prstGeom>
          <a:noFill/>
          <a:ln w="635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zh-CN" altLang="en-US" sz="2400">
              <a:solidFill>
                <a:srgbClr val="002060"/>
              </a:solidFill>
            </a:endParaRPr>
          </a:p>
        </p:txBody>
      </p:sp>
      <p:sp>
        <p:nvSpPr>
          <p:cNvPr id="3" name="左中括号 2"/>
          <p:cNvSpPr/>
          <p:nvPr>
            <p:custDataLst>
              <p:tags r:id="rId4"/>
            </p:custDataLst>
          </p:nvPr>
        </p:nvSpPr>
        <p:spPr>
          <a:xfrm>
            <a:off x="2235791" y="919090"/>
            <a:ext cx="177800" cy="614680"/>
          </a:xfrm>
          <a:prstGeom prst="leftBracket">
            <a:avLst/>
          </a:prstGeom>
          <a:ln w="50800">
            <a:solidFill>
              <a:srgbClr val="FF0000">
                <a:alpha val="94000"/>
              </a:srgb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 name="右中括号 5"/>
          <p:cNvSpPr/>
          <p:nvPr>
            <p:custDataLst>
              <p:tags r:id="rId5"/>
            </p:custDataLst>
          </p:nvPr>
        </p:nvSpPr>
        <p:spPr>
          <a:xfrm>
            <a:off x="10867043" y="949570"/>
            <a:ext cx="95250" cy="584200"/>
          </a:xfrm>
          <a:prstGeom prst="rightBracket">
            <a:avLst/>
          </a:prstGeom>
          <a:ln w="508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6" name="文本框 15"/>
          <p:cNvSpPr txBox="1"/>
          <p:nvPr>
            <p:custDataLst>
              <p:tags r:id="rId6"/>
            </p:custDataLst>
          </p:nvPr>
        </p:nvSpPr>
        <p:spPr>
          <a:xfrm>
            <a:off x="3299460" y="312420"/>
            <a:ext cx="1832377" cy="549275"/>
          </a:xfrm>
          <a:prstGeom prst="rect">
            <a:avLst/>
          </a:prstGeom>
          <a:solidFill>
            <a:srgbClr val="92D050"/>
          </a:solidFill>
        </p:spPr>
        <p:txBody>
          <a:bodyPr wrap="square">
            <a:noAutofit/>
          </a:bodyPr>
          <a:lstStyle/>
          <a:p>
            <a:r>
              <a:rPr lang="zh-CN" altLang="en-US" sz="3200" b="1" dirty="0">
                <a:latin typeface="Times New Roman" panose="02020603050405020304" pitchFamily="18" charset="0"/>
                <a:cs typeface="Times New Roman" panose="02020603050405020304" pitchFamily="18" charset="0"/>
              </a:rPr>
              <a:t>宾语从句</a:t>
            </a:r>
            <a:endParaRPr lang="zh-CN" altLang="en-US" sz="3200" b="1" dirty="0">
              <a:latin typeface="Times New Roman" panose="02020603050405020304" pitchFamily="18" charset="0"/>
              <a:cs typeface="Times New Roman" panose="02020603050405020304" pitchFamily="18" charset="0"/>
            </a:endParaRPr>
          </a:p>
        </p:txBody>
      </p:sp>
      <p:sp>
        <p:nvSpPr>
          <p:cNvPr id="17" name="文本框 16"/>
          <p:cNvSpPr txBox="1"/>
          <p:nvPr>
            <p:custDataLst>
              <p:tags r:id="rId7"/>
            </p:custDataLst>
          </p:nvPr>
        </p:nvSpPr>
        <p:spPr>
          <a:xfrm>
            <a:off x="91440" y="3733165"/>
            <a:ext cx="12100560" cy="596239"/>
          </a:xfrm>
          <a:prstGeom prst="rect">
            <a:avLst/>
          </a:prstGeom>
          <a:solidFill>
            <a:schemeClr val="accent6">
              <a:lumMod val="20000"/>
              <a:lumOff val="80000"/>
            </a:schemeClr>
          </a:solidFill>
        </p:spPr>
        <p:txBody>
          <a:bodyPr wrap="square" rtlCol="0" anchor="t">
            <a:noAutofit/>
          </a:bodyPr>
          <a:lstStyle/>
          <a:p>
            <a:r>
              <a:rPr lang="zh-CN" altLang="en-US" sz="3200" b="1" dirty="0">
                <a:latin typeface="Times New Roman" panose="02020603050405020304" pitchFamily="18" charset="0"/>
                <a:cs typeface="Times New Roman" panose="02020603050405020304" pitchFamily="18" charset="0"/>
              </a:rPr>
              <a:t>主干：</a:t>
            </a:r>
            <a:r>
              <a:rPr lang="en-US" sz="3200" dirty="0">
                <a:latin typeface="Times New Roman" panose="02020603050405020304" pitchFamily="18" charset="0"/>
                <a:ea typeface="宋体" panose="02010600030101010101" pitchFamily="2" charset="-122"/>
                <a:sym typeface="+mn-ea"/>
              </a:rPr>
              <a:t>Knowing helps us… and may even help us…</a:t>
            </a:r>
            <a:endParaRPr lang="en-US" sz="3200" b="1" dirty="0">
              <a:latin typeface="Times New Roman" panose="02020603050405020304" pitchFamily="18" charset="0"/>
              <a:cs typeface="Times New Roman" panose="02020603050405020304" pitchFamily="18" charset="0"/>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5"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1000" fill="hold"/>
                                        <p:tgtEl>
                                          <p:spTgt spid="9"/>
                                        </p:tgtEl>
                                        <p:attrNameLst>
                                          <p:attrName>ppt_w</p:attrName>
                                        </p:attrNameLst>
                                      </p:cBhvr>
                                      <p:tavLst>
                                        <p:tav tm="0">
                                          <p:val>
                                            <p:fltVal val="0"/>
                                          </p:val>
                                        </p:tav>
                                        <p:tav tm="100000">
                                          <p:val>
                                            <p:strVal val="#ppt_w"/>
                                          </p:val>
                                        </p:tav>
                                      </p:tavLst>
                                    </p:anim>
                                    <p:anim calcmode="lin" valueType="num">
                                      <p:cBhvr>
                                        <p:cTn id="8" dur="1000" fill="hold"/>
                                        <p:tgtEl>
                                          <p:spTgt spid="9"/>
                                        </p:tgtEl>
                                        <p:attrNameLst>
                                          <p:attrName>ppt_h</p:attrName>
                                        </p:attrNameLst>
                                      </p:cBhvr>
                                      <p:tavLst>
                                        <p:tav tm="0">
                                          <p:val>
                                            <p:fltVal val="0"/>
                                          </p:val>
                                        </p:tav>
                                        <p:tav tm="100000">
                                          <p:val>
                                            <p:strVal val="#ppt_h"/>
                                          </p:val>
                                        </p:tav>
                                      </p:tavLst>
                                    </p:anim>
                                    <p:anim calcmode="lin" valueType="num">
                                      <p:cBhvr>
                                        <p:cTn id="9" dur="1000" fill="hold"/>
                                        <p:tgtEl>
                                          <p:spTgt spid="9"/>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9"/>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anim calcmode="lin" valueType="num">
                                      <p:cBhvr additive="base">
                                        <p:cTn id="15" dur="500" fill="hold"/>
                                        <p:tgtEl>
                                          <p:spTgt spid="3"/>
                                        </p:tgtEl>
                                        <p:attrNameLst>
                                          <p:attrName>ppt_x</p:attrName>
                                        </p:attrNameLst>
                                      </p:cBhvr>
                                      <p:tavLst>
                                        <p:tav tm="0">
                                          <p:val>
                                            <p:strVal val="#ppt_x"/>
                                          </p:val>
                                        </p:tav>
                                        <p:tav tm="100000">
                                          <p:val>
                                            <p:strVal val="#ppt_x"/>
                                          </p:val>
                                        </p:tav>
                                      </p:tavLst>
                                    </p:anim>
                                    <p:anim calcmode="lin" valueType="num">
                                      <p:cBhvr additive="base">
                                        <p:cTn id="16" dur="500" fill="hold"/>
                                        <p:tgtEl>
                                          <p:spTgt spid="3"/>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17"/>
                                        </p:tgtEl>
                                        <p:attrNameLst>
                                          <p:attrName>style.visibility</p:attrName>
                                        </p:attrNameLst>
                                      </p:cBhvr>
                                      <p:to>
                                        <p:strVal val="visible"/>
                                      </p:to>
                                    </p:set>
                                    <p:anim calcmode="lin" valueType="num">
                                      <p:cBhvr additive="base">
                                        <p:cTn id="29" dur="500" fill="hold"/>
                                        <p:tgtEl>
                                          <p:spTgt spid="17"/>
                                        </p:tgtEl>
                                        <p:attrNameLst>
                                          <p:attrName>ppt_x</p:attrName>
                                        </p:attrNameLst>
                                      </p:cBhvr>
                                      <p:tavLst>
                                        <p:tav tm="0">
                                          <p:val>
                                            <p:strVal val="#ppt_x"/>
                                          </p:val>
                                        </p:tav>
                                        <p:tav tm="100000">
                                          <p:val>
                                            <p:strVal val="#ppt_x"/>
                                          </p:val>
                                        </p:tav>
                                      </p:tavLst>
                                    </p:anim>
                                    <p:anim calcmode="lin" valueType="num">
                                      <p:cBhvr additive="base">
                                        <p:cTn id="30"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15" presetClass="entr" presetSubtype="0" fill="hold" grpId="0" nodeType="clickEffect">
                                  <p:stCondLst>
                                    <p:cond delay="0"/>
                                  </p:stCondLst>
                                  <p:childTnLst>
                                    <p:set>
                                      <p:cBhvr>
                                        <p:cTn id="34" dur="1" fill="hold">
                                          <p:stCondLst>
                                            <p:cond delay="0"/>
                                          </p:stCondLst>
                                        </p:cTn>
                                        <p:tgtEl>
                                          <p:spTgt spid="11"/>
                                        </p:tgtEl>
                                        <p:attrNameLst>
                                          <p:attrName>style.visibility</p:attrName>
                                        </p:attrNameLst>
                                      </p:cBhvr>
                                      <p:to>
                                        <p:strVal val="visible"/>
                                      </p:to>
                                    </p:set>
                                    <p:anim calcmode="lin" valueType="num">
                                      <p:cBhvr>
                                        <p:cTn id="35" dur="1000" fill="hold"/>
                                        <p:tgtEl>
                                          <p:spTgt spid="11"/>
                                        </p:tgtEl>
                                        <p:attrNameLst>
                                          <p:attrName>ppt_w</p:attrName>
                                        </p:attrNameLst>
                                      </p:cBhvr>
                                      <p:tavLst>
                                        <p:tav tm="0">
                                          <p:val>
                                            <p:fltVal val="0"/>
                                          </p:val>
                                        </p:tav>
                                        <p:tav tm="100000">
                                          <p:val>
                                            <p:strVal val="#ppt_w"/>
                                          </p:val>
                                        </p:tav>
                                      </p:tavLst>
                                    </p:anim>
                                    <p:anim calcmode="lin" valueType="num">
                                      <p:cBhvr>
                                        <p:cTn id="36" dur="1000" fill="hold"/>
                                        <p:tgtEl>
                                          <p:spTgt spid="11"/>
                                        </p:tgtEl>
                                        <p:attrNameLst>
                                          <p:attrName>ppt_h</p:attrName>
                                        </p:attrNameLst>
                                      </p:cBhvr>
                                      <p:tavLst>
                                        <p:tav tm="0">
                                          <p:val>
                                            <p:fltVal val="0"/>
                                          </p:val>
                                        </p:tav>
                                        <p:tav tm="100000">
                                          <p:val>
                                            <p:strVal val="#ppt_h"/>
                                          </p:val>
                                        </p:tav>
                                      </p:tavLst>
                                    </p:anim>
                                    <p:anim calcmode="lin" valueType="num">
                                      <p:cBhvr>
                                        <p:cTn id="37" dur="1000" fill="hold"/>
                                        <p:tgtEl>
                                          <p:spTgt spid="11"/>
                                        </p:tgtEl>
                                        <p:attrNameLst>
                                          <p:attrName>ppt_x</p:attrName>
                                        </p:attrNameLst>
                                      </p:cBhvr>
                                      <p:tavLst>
                                        <p:tav tm="0" fmla="#ppt_x+(cos(-2*pi*(1-$))*-#ppt_x-sin(-2*pi*(1-$))*(1-#ppt_y))*(1-$)">
                                          <p:val>
                                            <p:fltVal val="0"/>
                                          </p:val>
                                        </p:tav>
                                        <p:tav tm="100000">
                                          <p:val>
                                            <p:fltVal val="1"/>
                                          </p:val>
                                        </p:tav>
                                      </p:tavLst>
                                    </p:anim>
                                    <p:anim calcmode="lin" valueType="num">
                                      <p:cBhvr>
                                        <p:cTn id="38" dur="1000" fill="hold"/>
                                        <p:tgtEl>
                                          <p:spTgt spid="11"/>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bldLvl="0" animBg="1"/>
      <p:bldP spid="3" grpId="0" bldLvl="0" animBg="1"/>
      <p:bldP spid="6" grpId="0" bldLvl="0" animBg="1"/>
      <p:bldP spid="16" grpId="0" bldLvl="0" animBg="1"/>
      <p:bldP spid="17" grpId="0" bldLvl="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5397224"/>
            <a:ext cx="12192000" cy="1384995"/>
          </a:xfrm>
          <a:prstGeom prst="rect">
            <a:avLst/>
          </a:prstGeom>
        </p:spPr>
        <p:txBody>
          <a:bodyPr wrap="square">
            <a:spAutoFit/>
          </a:bodyPr>
          <a:lstStyle/>
          <a:p>
            <a:r>
              <a:rPr lang="en-US" altLang="zh-CN" sz="2800" dirty="0">
                <a:latin typeface="微软雅黑" panose="020B0503020204020204" pitchFamily="34" charset="-122"/>
                <a:ea typeface="微软雅黑" panose="020B0503020204020204" pitchFamily="34" charset="-122"/>
              </a:rPr>
              <a:t>22. Where should visitors go if they want to join in </a:t>
            </a:r>
            <a:r>
              <a:rPr lang="en-US" altLang="zh-CN" sz="2800" dirty="0">
                <a:solidFill>
                  <a:srgbClr val="FF0000"/>
                </a:solidFill>
                <a:latin typeface="微软雅黑" panose="020B0503020204020204" pitchFamily="34" charset="-122"/>
                <a:ea typeface="微软雅黑" panose="020B0503020204020204" pitchFamily="34" charset="-122"/>
              </a:rPr>
              <a:t>hands-on</a:t>
            </a:r>
            <a:r>
              <a:rPr lang="en-US" altLang="zh-CN" sz="2800" dirty="0">
                <a:latin typeface="微软雅黑" panose="020B0503020204020204" pitchFamily="34" charset="-122"/>
                <a:ea typeface="微软雅黑" panose="020B0503020204020204" pitchFamily="34" charset="-122"/>
              </a:rPr>
              <a:t> activities?</a:t>
            </a:r>
            <a:endParaRPr lang="en-US" altLang="zh-CN" sz="2800" dirty="0">
              <a:latin typeface="微软雅黑" panose="020B0503020204020204" pitchFamily="34" charset="-122"/>
              <a:ea typeface="微软雅黑" panose="020B0503020204020204" pitchFamily="34" charset="-122"/>
            </a:endParaRPr>
          </a:p>
          <a:p>
            <a:r>
              <a:rPr lang="en-US" altLang="zh-CN" sz="2800" dirty="0">
                <a:latin typeface="微软雅黑" panose="020B0503020204020204" pitchFamily="34" charset="-122"/>
                <a:ea typeface="微软雅黑" panose="020B0503020204020204" pitchFamily="34" charset="-122"/>
              </a:rPr>
              <a:t>   A.Horniman Gardens.				B.Chiswick Garden.</a:t>
            </a:r>
            <a:endParaRPr lang="en-US" altLang="zh-CN" sz="2800" dirty="0">
              <a:latin typeface="微软雅黑" panose="020B0503020204020204" pitchFamily="34" charset="-122"/>
              <a:ea typeface="微软雅黑" panose="020B0503020204020204" pitchFamily="34" charset="-122"/>
            </a:endParaRPr>
          </a:p>
          <a:p>
            <a:r>
              <a:rPr lang="en-US" altLang="zh-CN" sz="2800" dirty="0">
                <a:latin typeface="微软雅黑" panose="020B0503020204020204" pitchFamily="34" charset="-122"/>
                <a:ea typeface="微软雅黑" panose="020B0503020204020204" pitchFamily="34" charset="-122"/>
              </a:rPr>
              <a:t>  C.Buckingham Palace.				D. Kew Garden.</a:t>
            </a:r>
            <a:endParaRPr lang="zh-CN" altLang="en-US" sz="2800" dirty="0">
              <a:latin typeface="微软雅黑" panose="020B0503020204020204" pitchFamily="34" charset="-122"/>
              <a:ea typeface="微软雅黑" panose="020B0503020204020204" pitchFamily="34" charset="-122"/>
            </a:endParaRPr>
          </a:p>
        </p:txBody>
      </p:sp>
      <p:sp>
        <p:nvSpPr>
          <p:cNvPr id="3" name="矩形 2"/>
          <p:cNvSpPr/>
          <p:nvPr/>
        </p:nvSpPr>
        <p:spPr>
          <a:xfrm>
            <a:off x="0" y="0"/>
            <a:ext cx="12191999" cy="2308324"/>
          </a:xfrm>
          <a:prstGeom prst="rect">
            <a:avLst/>
          </a:prstGeom>
          <a:solidFill>
            <a:schemeClr val="accent6">
              <a:lumMod val="40000"/>
              <a:lumOff val="60000"/>
            </a:schemeClr>
          </a:solidFill>
        </p:spPr>
        <p:txBody>
          <a:bodyPr wrap="square">
            <a:spAutoFit/>
          </a:bodyPr>
          <a:lstStyle/>
          <a:p>
            <a:pPr algn="just"/>
            <a:r>
              <a:rPr lang="en-US" altLang="zh-CN" sz="2400" dirty="0">
                <a:latin typeface="微软雅黑" panose="020B0503020204020204" pitchFamily="34" charset="-122"/>
                <a:ea typeface="微软雅黑" panose="020B0503020204020204" pitchFamily="34" charset="-122"/>
              </a:rPr>
              <a:t> </a:t>
            </a:r>
            <a:r>
              <a:rPr lang="en-US" altLang="zh-CN" sz="2400" b="1" dirty="0">
                <a:latin typeface="微软雅黑" panose="020B0503020204020204" pitchFamily="34" charset="-122"/>
                <a:ea typeface="微软雅黑" panose="020B0503020204020204" pitchFamily="34" charset="-122"/>
              </a:rPr>
              <a:t>Kew Garden</a:t>
            </a:r>
            <a:endParaRPr lang="en-US" altLang="zh-CN" sz="2400" b="1" dirty="0">
              <a:latin typeface="微软雅黑" panose="020B0503020204020204" pitchFamily="34" charset="-122"/>
              <a:ea typeface="微软雅黑" panose="020B0503020204020204" pitchFamily="34" charset="-122"/>
            </a:endParaRPr>
          </a:p>
          <a:p>
            <a:pPr algn="just"/>
            <a:r>
              <a:rPr lang="en-US" altLang="zh-CN" sz="2400" dirty="0">
                <a:latin typeface="微软雅黑" panose="020B0503020204020204" pitchFamily="34" charset="-122"/>
                <a:ea typeface="微软雅黑" panose="020B0503020204020204" pitchFamily="34" charset="-122"/>
              </a:rPr>
              <a:t> The Royal Botanic Garden at Kew is one of the world's most famous gardens and a UNESCO World Heritage Site. Have a walk through the vast garden, spot local wildlife at the lake, or </a:t>
            </a:r>
            <a:r>
              <a:rPr lang="en-US" altLang="zh-CN" sz="2400" b="1" dirty="0">
                <a:solidFill>
                  <a:srgbClr val="FF0000"/>
                </a:solidFill>
                <a:latin typeface="微软雅黑" panose="020B0503020204020204" pitchFamily="34" charset="-122"/>
                <a:ea typeface="微软雅黑" panose="020B0503020204020204" pitchFamily="34" charset="-122"/>
              </a:rPr>
              <a:t>get your hands dirty </a:t>
            </a:r>
            <a:r>
              <a:rPr lang="en-US" altLang="zh-CN" sz="2400" dirty="0">
                <a:latin typeface="微软雅黑" panose="020B0503020204020204" pitchFamily="34" charset="-122"/>
                <a:ea typeface="微软雅黑" panose="020B0503020204020204" pitchFamily="34" charset="-122"/>
              </a:rPr>
              <a:t>by trying a gardening lesson. Be sure to visit the Temperate House, which contains some of the rarest and most threatened plants.</a:t>
            </a:r>
            <a:endParaRPr lang="zh-CN" altLang="en-US" sz="2400" dirty="0">
              <a:latin typeface="微软雅黑" panose="020B0503020204020204" pitchFamily="34" charset="-122"/>
              <a:ea typeface="微软雅黑" panose="020B0503020204020204" pitchFamily="34" charset="-122"/>
            </a:endParaRPr>
          </a:p>
        </p:txBody>
      </p:sp>
      <p:cxnSp>
        <p:nvCxnSpPr>
          <p:cNvPr id="4" name="直接连接符 3"/>
          <p:cNvCxnSpPr/>
          <p:nvPr/>
        </p:nvCxnSpPr>
        <p:spPr>
          <a:xfrm>
            <a:off x="3291988" y="1521206"/>
            <a:ext cx="7550183" cy="20211"/>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pic>
        <p:nvPicPr>
          <p:cNvPr id="6" name="Picture 4"/>
          <p:cNvPicPr>
            <a:picLocks noChangeAspect="1" noChangeArrowheads="1"/>
          </p:cNvPicPr>
          <p:nvPr>
            <p:custDataLst>
              <p:tags r:id="rId1"/>
            </p:custDataLst>
          </p:nvPr>
        </p:nvPicPr>
        <p:blipFill>
          <a:blip r:embed="rId2" cstate="print">
            <a:extLst>
              <a:ext uri="{28A0092B-C50C-407E-A947-70E740481C1C}">
                <a14:useLocalDpi xmlns:a14="http://schemas.microsoft.com/office/drawing/2010/main" val="0"/>
              </a:ext>
            </a:extLst>
          </a:blip>
          <a:srcRect/>
          <a:stretch>
            <a:fillRect/>
          </a:stretch>
        </p:blipFill>
        <p:spPr bwMode="auto">
          <a:xfrm>
            <a:off x="7340245" y="6363119"/>
            <a:ext cx="454025" cy="41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7" name="直接箭头连接符 6"/>
          <p:cNvCxnSpPr/>
          <p:nvPr/>
        </p:nvCxnSpPr>
        <p:spPr>
          <a:xfrm>
            <a:off x="1323703" y="348343"/>
            <a:ext cx="8068873" cy="6093506"/>
          </a:xfrm>
          <a:prstGeom prst="straightConnector1">
            <a:avLst/>
          </a:prstGeom>
          <a:ln w="762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9" name="椭圆 8"/>
          <p:cNvSpPr/>
          <p:nvPr>
            <p:custDataLst>
              <p:tags r:id="rId3"/>
            </p:custDataLst>
          </p:nvPr>
        </p:nvSpPr>
        <p:spPr>
          <a:xfrm>
            <a:off x="8281313" y="5397224"/>
            <a:ext cx="3833230" cy="506027"/>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 name="直接箭头连接符 9"/>
          <p:cNvCxnSpPr/>
          <p:nvPr/>
        </p:nvCxnSpPr>
        <p:spPr>
          <a:xfrm>
            <a:off x="7480663" y="1541417"/>
            <a:ext cx="2586827" cy="4108820"/>
          </a:xfrm>
          <a:prstGeom prst="straightConnector1">
            <a:avLst/>
          </a:prstGeom>
          <a:ln w="762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4" name="矩形 13"/>
          <p:cNvSpPr/>
          <p:nvPr/>
        </p:nvSpPr>
        <p:spPr>
          <a:xfrm>
            <a:off x="4363092" y="1709893"/>
            <a:ext cx="2821479" cy="461665"/>
          </a:xfrm>
          <a:prstGeom prst="rect">
            <a:avLst/>
          </a:prstGeom>
          <a:solidFill>
            <a:srgbClr val="FFC000"/>
          </a:solidFill>
        </p:spPr>
        <p:txBody>
          <a:bodyPr wrap="square">
            <a:spAutoFit/>
          </a:bodyPr>
          <a:lstStyle/>
          <a:p>
            <a:r>
              <a:rPr lang="zh-CN" altLang="en-US" sz="2400" b="1" i="0" dirty="0">
                <a:solidFill>
                  <a:srgbClr val="101214"/>
                </a:solidFill>
                <a:effectLst/>
                <a:latin typeface="微软雅黑" panose="020B0503020204020204" pitchFamily="34" charset="-122"/>
                <a:ea typeface="微软雅黑" panose="020B0503020204020204" pitchFamily="34" charset="-122"/>
              </a:rPr>
              <a:t>亲历亲为</a:t>
            </a:r>
            <a:r>
              <a:rPr lang="en-US" altLang="zh-CN" sz="2400" b="1" dirty="0">
                <a:solidFill>
                  <a:srgbClr val="2A2B2E"/>
                </a:solidFill>
                <a:latin typeface="微软雅黑" panose="020B0503020204020204" pitchFamily="34" charset="-122"/>
                <a:ea typeface="微软雅黑" panose="020B0503020204020204" pitchFamily="34" charset="-122"/>
              </a:rPr>
              <a:t>;</a:t>
            </a:r>
            <a:r>
              <a:rPr lang="zh-CN" altLang="en-US" sz="2400" b="1" i="0" dirty="0">
                <a:solidFill>
                  <a:srgbClr val="101214"/>
                </a:solidFill>
                <a:effectLst/>
                <a:latin typeface="微软雅黑" panose="020B0503020204020204" pitchFamily="34" charset="-122"/>
                <a:ea typeface="微软雅黑" panose="020B0503020204020204" pitchFamily="34" charset="-122"/>
              </a:rPr>
              <a:t>自己动手</a:t>
            </a:r>
            <a:endParaRPr lang="zh-CN" altLang="en-US" sz="2400" b="1" i="0" dirty="0">
              <a:solidFill>
                <a:srgbClr val="2A2B2E"/>
              </a:solidFill>
              <a:effectLst/>
              <a:latin typeface="微软雅黑" panose="020B0503020204020204" pitchFamily="34" charset="-122"/>
              <a:ea typeface="微软雅黑" panose="020B0503020204020204" pitchFamily="34" charset="-122"/>
            </a:endParaRPr>
          </a:p>
        </p:txBody>
      </p:sp>
      <p:sp>
        <p:nvSpPr>
          <p:cNvPr id="15" name="矩形 14"/>
          <p:cNvSpPr/>
          <p:nvPr/>
        </p:nvSpPr>
        <p:spPr>
          <a:xfrm>
            <a:off x="1005937" y="4168652"/>
            <a:ext cx="9339846" cy="523220"/>
          </a:xfrm>
          <a:prstGeom prst="rect">
            <a:avLst/>
          </a:prstGeom>
          <a:solidFill>
            <a:srgbClr val="92D050"/>
          </a:solidFill>
        </p:spPr>
        <p:txBody>
          <a:bodyPr wrap="square">
            <a:spAutoFit/>
          </a:bodyPr>
          <a:lstStyle/>
          <a:p>
            <a:r>
              <a:rPr lang="zh-CN" altLang="en-US" sz="2800" b="1" i="0" dirty="0">
                <a:solidFill>
                  <a:srgbClr val="101214"/>
                </a:solidFill>
                <a:effectLst/>
                <a:latin typeface="微软雅黑" panose="020B0503020204020204" pitchFamily="34" charset="-122"/>
                <a:ea typeface="微软雅黑" panose="020B0503020204020204" pitchFamily="34" charset="-122"/>
              </a:rPr>
              <a:t>同义词转换：</a:t>
            </a:r>
            <a:r>
              <a:rPr lang="en-US" altLang="zh-CN" sz="2800" b="1" i="0" dirty="0">
                <a:solidFill>
                  <a:srgbClr val="101214"/>
                </a:solidFill>
                <a:effectLst/>
                <a:latin typeface="微软雅黑" panose="020B0503020204020204" pitchFamily="34" charset="-122"/>
                <a:ea typeface="微软雅黑" panose="020B0503020204020204" pitchFamily="34" charset="-122"/>
              </a:rPr>
              <a:t>get one’s hands dirty=hands-on </a:t>
            </a:r>
            <a:endParaRPr lang="zh-CN" altLang="en-US" sz="2800" b="1" i="0" dirty="0">
              <a:solidFill>
                <a:srgbClr val="2A2B2E"/>
              </a:solidFill>
              <a:effectLst/>
              <a:latin typeface="微软雅黑" panose="020B0503020204020204" pitchFamily="34" charset="-122"/>
              <a:ea typeface="微软雅黑" panose="020B0503020204020204" pitchFamily="34" charset="-122"/>
            </a:endParaRPr>
          </a:p>
        </p:txBody>
      </p:sp>
      <p:sp>
        <p:nvSpPr>
          <p:cNvPr id="16" name="矩形 15"/>
          <p:cNvSpPr/>
          <p:nvPr/>
        </p:nvSpPr>
        <p:spPr>
          <a:xfrm>
            <a:off x="0" y="4935559"/>
            <a:ext cx="1923925" cy="461665"/>
          </a:xfrm>
          <a:prstGeom prst="rect">
            <a:avLst/>
          </a:prstGeom>
          <a:solidFill>
            <a:srgbClr val="92D050"/>
          </a:solidFill>
        </p:spPr>
        <p:txBody>
          <a:bodyPr wrap="none">
            <a:spAutoFit/>
          </a:bodyPr>
          <a:lstStyle/>
          <a:p>
            <a:r>
              <a:rPr lang="en-US" altLang="zh-CN" sz="2400" b="1" dirty="0"/>
              <a:t>(</a:t>
            </a:r>
            <a:r>
              <a:rPr lang="zh-CN" altLang="en-US" sz="2400" b="1" dirty="0">
                <a:latin typeface="微软雅黑" panose="020B0503020204020204" pitchFamily="34" charset="-122"/>
                <a:ea typeface="微软雅黑" panose="020B0503020204020204" pitchFamily="34" charset="-122"/>
              </a:rPr>
              <a:t>细节理解题</a:t>
            </a:r>
            <a:r>
              <a:rPr lang="en-US" altLang="zh-CN" sz="2400" b="1" dirty="0"/>
              <a:t>)</a:t>
            </a:r>
            <a:endParaRPr lang="zh-CN" altLang="en-US" sz="2400" b="1" dirty="0"/>
          </a:p>
        </p:txBody>
      </p:sp>
    </p:spTree>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1000"/>
                                        <p:tgtEl>
                                          <p:spTgt spid="9"/>
                                        </p:tgtEl>
                                      </p:cBhvr>
                                    </p:animEffect>
                                    <p:anim calcmode="lin" valueType="num">
                                      <p:cBhvr>
                                        <p:cTn id="14" dur="1000" fill="hold"/>
                                        <p:tgtEl>
                                          <p:spTgt spid="9"/>
                                        </p:tgtEl>
                                        <p:attrNameLst>
                                          <p:attrName>ppt_x</p:attrName>
                                        </p:attrNameLst>
                                      </p:cBhvr>
                                      <p:tavLst>
                                        <p:tav tm="0">
                                          <p:val>
                                            <p:strVal val="#ppt_x"/>
                                          </p:val>
                                        </p:tav>
                                        <p:tav tm="100000">
                                          <p:val>
                                            <p:strVal val="#ppt_x"/>
                                          </p:val>
                                        </p:tav>
                                      </p:tavLst>
                                    </p:anim>
                                    <p:anim calcmode="lin" valueType="num">
                                      <p:cBhvr>
                                        <p:cTn id="15"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14"/>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10"/>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7"/>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6"/>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ldLvl="0" animBg="1"/>
      <p:bldP spid="14" grpId="0" animBg="1"/>
      <p:bldP spid="15"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8"/>
          <p:cNvSpPr txBox="1"/>
          <p:nvPr/>
        </p:nvSpPr>
        <p:spPr>
          <a:xfrm>
            <a:off x="-533733" y="-158995"/>
            <a:ext cx="3353465" cy="828304"/>
          </a:xfrm>
          <a:prstGeom prst="rect">
            <a:avLst/>
          </a:prstGeom>
          <a:noFill/>
          <a:ln>
            <a:noFill/>
          </a:ln>
        </p:spPr>
        <p:txBody>
          <a:bodyPr wrap="square" lIns="91440" tIns="45720" rIns="91440" bIns="45720" rtlCol="0">
            <a:spAutoFit/>
          </a:bodyPr>
          <a:lstStyle/>
          <a:p>
            <a:pPr algn="ctr">
              <a:lnSpc>
                <a:spcPct val="150000"/>
              </a:lnSpc>
            </a:pPr>
            <a:r>
              <a:rPr lang="zh-CN" altLang="en-US" sz="3600" b="1" dirty="0">
                <a:solidFill>
                  <a:srgbClr val="FF0000"/>
                </a:solidFill>
                <a:latin typeface="微软雅黑" panose="020B0503020204020204" pitchFamily="34" charset="-122"/>
                <a:ea typeface="微软雅黑" panose="020B0503020204020204" pitchFamily="34" charset="-122"/>
                <a:sym typeface="+mn-ea"/>
              </a:rPr>
              <a:t>语法填空</a:t>
            </a:r>
            <a:endParaRPr lang="zh-CN" altLang="en-US" sz="3600" b="1" dirty="0">
              <a:solidFill>
                <a:srgbClr val="FF0000"/>
              </a:solidFill>
              <a:latin typeface="微软雅黑 Light" panose="020B0502040204020203" pitchFamily="34" charset="-122"/>
              <a:ea typeface="微软雅黑 Light" panose="020B0502040204020203" pitchFamily="34" charset="-122"/>
            </a:endParaRPr>
          </a:p>
        </p:txBody>
      </p:sp>
      <p:sp>
        <p:nvSpPr>
          <p:cNvPr id="9" name="矩形 8"/>
          <p:cNvSpPr/>
          <p:nvPr/>
        </p:nvSpPr>
        <p:spPr>
          <a:xfrm>
            <a:off x="0" y="0"/>
            <a:ext cx="2286000" cy="746616"/>
          </a:xfrm>
          <a:prstGeom prst="rect">
            <a:avLst/>
          </a:prstGeom>
          <a:noFill/>
          <a:ln w="635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zh-CN" altLang="en-US" sz="2400">
              <a:solidFill>
                <a:srgbClr val="FF0000"/>
              </a:solidFill>
            </a:endParaRPr>
          </a:p>
        </p:txBody>
      </p:sp>
      <p:sp>
        <p:nvSpPr>
          <p:cNvPr id="10" name="矩形 9"/>
          <p:cNvSpPr/>
          <p:nvPr/>
        </p:nvSpPr>
        <p:spPr>
          <a:xfrm>
            <a:off x="0" y="1167765"/>
            <a:ext cx="12001500" cy="4521835"/>
          </a:xfrm>
          <a:prstGeom prst="rect">
            <a:avLst/>
          </a:prstGeom>
          <a:solidFill>
            <a:srgbClr val="000000">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threePt" dir="t"/>
            </a:scene3d>
          </a:bodyPr>
          <a:lstStyle/>
          <a:p>
            <a:pPr indent="0" algn="l" fontAlgn="auto">
              <a:lnSpc>
                <a:spcPct val="100000"/>
              </a:lnSpc>
              <a:buFont typeface="Arial" panose="020B0604020202020204" pitchFamily="34" charset="0"/>
              <a:buNone/>
            </a:pPr>
            <a:r>
              <a:rPr lang="en-US" sz="3200" dirty="0">
                <a:solidFill>
                  <a:schemeClr val="tx1"/>
                </a:solidFill>
                <a:effectLst/>
                <a:latin typeface="Times New Roman" panose="02020603050405020304" pitchFamily="18" charset="0"/>
                <a:ea typeface="宋体" panose="02010600030101010101" pitchFamily="2" charset="-122"/>
                <a:sym typeface="+mn-ea"/>
              </a:rPr>
              <a:t>1. Ancient Mesopotamia was home______ many of civilization's early developments.</a:t>
            </a:r>
            <a:endParaRPr lang="en-US" sz="3200" dirty="0">
              <a:solidFill>
                <a:schemeClr val="tx1"/>
              </a:solidFill>
              <a:effectLst/>
              <a:latin typeface="Times New Roman" panose="02020603050405020304" pitchFamily="18" charset="0"/>
              <a:ea typeface="宋体" panose="02010600030101010101" pitchFamily="2" charset="-122"/>
              <a:sym typeface="+mn-ea"/>
            </a:endParaRPr>
          </a:p>
          <a:p>
            <a:pPr indent="0" algn="l" fontAlgn="auto">
              <a:lnSpc>
                <a:spcPct val="100000"/>
              </a:lnSpc>
              <a:buFont typeface="Arial" panose="020B0604020202020204" pitchFamily="34" charset="0"/>
              <a:buNone/>
            </a:pPr>
            <a:r>
              <a:rPr lang="en-US" sz="3200" dirty="0">
                <a:solidFill>
                  <a:schemeClr val="tx1"/>
                </a:solidFill>
                <a:effectLst/>
                <a:latin typeface="Times New Roman" panose="02020603050405020304" pitchFamily="18" charset="0"/>
                <a:ea typeface="宋体" panose="02010600030101010101" pitchFamily="2" charset="-122"/>
                <a:sym typeface="+mn-ea"/>
              </a:rPr>
              <a:t>2. Its people were world leaders in___________(adapt) to technological and cultural changes. </a:t>
            </a:r>
            <a:endParaRPr lang="en-US" sz="3200" dirty="0">
              <a:solidFill>
                <a:schemeClr val="tx1"/>
              </a:solidFill>
              <a:effectLst/>
              <a:latin typeface="Times New Roman" panose="02020603050405020304" pitchFamily="18" charset="0"/>
              <a:ea typeface="宋体" panose="02010600030101010101" pitchFamily="2" charset="-122"/>
              <a:sym typeface="+mn-ea"/>
            </a:endParaRPr>
          </a:p>
          <a:p>
            <a:pPr indent="0" algn="l" fontAlgn="auto">
              <a:lnSpc>
                <a:spcPct val="100000"/>
              </a:lnSpc>
              <a:buFont typeface="Arial" panose="020B0604020202020204" pitchFamily="34" charset="0"/>
              <a:buNone/>
            </a:pPr>
            <a:r>
              <a:rPr lang="en-US" sz="3200" dirty="0">
                <a:solidFill>
                  <a:schemeClr val="tx1"/>
                </a:solidFill>
                <a:effectLst/>
                <a:latin typeface="Times New Roman" panose="02020603050405020304" pitchFamily="18" charset="0"/>
                <a:ea typeface="宋体" panose="02010600030101010101" pitchFamily="2" charset="-122"/>
                <a:sym typeface="+mn-ea"/>
              </a:rPr>
              <a:t>3. These breakthroughs_____________( reflect) in cuneiform literature, one of the oldest known forms of writing.</a:t>
            </a:r>
            <a:endParaRPr lang="en-US" altLang="en-US" sz="3200" dirty="0">
              <a:solidFill>
                <a:schemeClr val="tx1"/>
              </a:solidFill>
              <a:effectLst/>
              <a:latin typeface="Times New Roman" panose="02020603050405020304" pitchFamily="18" charset="0"/>
              <a:ea typeface="宋体" panose="02010600030101010101" pitchFamily="2" charset="-122"/>
              <a:sym typeface="+mn-ea"/>
            </a:endParaRPr>
          </a:p>
          <a:p>
            <a:pPr indent="0" algn="l" fontAlgn="auto">
              <a:lnSpc>
                <a:spcPct val="100000"/>
              </a:lnSpc>
              <a:buFont typeface="Arial" panose="020B0604020202020204" pitchFamily="34" charset="0"/>
              <a:buNone/>
            </a:pPr>
            <a:r>
              <a:rPr lang="en-US" altLang="en-US" sz="3200" dirty="0">
                <a:solidFill>
                  <a:schemeClr val="tx1"/>
                </a:solidFill>
                <a:effectLst/>
                <a:latin typeface="Times New Roman" panose="02020603050405020304" pitchFamily="18" charset="0"/>
                <a:ea typeface="宋体" panose="02010600030101010101" pitchFamily="2" charset="-122"/>
                <a:sym typeface="+mn-ea"/>
              </a:rPr>
              <a:t>4.</a:t>
            </a:r>
            <a:r>
              <a:rPr lang="en-US" sz="3200" dirty="0">
                <a:solidFill>
                  <a:schemeClr val="tx1"/>
                </a:solidFill>
                <a:effectLst/>
                <a:latin typeface="Times New Roman" panose="02020603050405020304" pitchFamily="18" charset="0"/>
                <a:ea typeface="宋体" panose="02010600030101010101" pitchFamily="2" charset="-122"/>
                <a:sym typeface="+mn-ea"/>
              </a:rPr>
              <a:t> Knowing how we adapted to changing technology in the past _______ (help)us more fully understand the human condition and may even help us prepare_____ the future.</a:t>
            </a:r>
            <a:endParaRPr lang="en-US" altLang="en-US" sz="3200" dirty="0">
              <a:solidFill>
                <a:schemeClr val="tx1"/>
              </a:solidFill>
              <a:effectLst/>
              <a:latin typeface="Times New Roman" panose="02020603050405020304" pitchFamily="18" charset="0"/>
              <a:ea typeface="宋体" panose="02010600030101010101" pitchFamily="2" charset="-122"/>
              <a:sym typeface="+mn-ea"/>
            </a:endParaRPr>
          </a:p>
          <a:p>
            <a:pPr indent="0" algn="l" fontAlgn="auto">
              <a:lnSpc>
                <a:spcPts val="3200"/>
              </a:lnSpc>
              <a:buFont typeface="Arial" panose="020B0604020202020204" pitchFamily="34" charset="0"/>
              <a:buNone/>
            </a:pPr>
            <a:endParaRPr lang="en-US" altLang="en-US" sz="3200" dirty="0">
              <a:solidFill>
                <a:schemeClr val="tx1"/>
              </a:solidFill>
              <a:effectLst/>
              <a:latin typeface="Times New Roman" panose="02020603050405020304" pitchFamily="18" charset="0"/>
              <a:ea typeface="宋体" panose="02010600030101010101" pitchFamily="2" charset="-122"/>
              <a:sym typeface="+mn-ea"/>
            </a:endParaRPr>
          </a:p>
        </p:txBody>
      </p:sp>
      <p:sp>
        <p:nvSpPr>
          <p:cNvPr id="4" name="文本框 3"/>
          <p:cNvSpPr txBox="1"/>
          <p:nvPr>
            <p:custDataLst>
              <p:tags r:id="rId1"/>
            </p:custDataLst>
          </p:nvPr>
        </p:nvSpPr>
        <p:spPr>
          <a:xfrm>
            <a:off x="5896610" y="875665"/>
            <a:ext cx="951230" cy="645160"/>
          </a:xfrm>
          <a:prstGeom prst="rect">
            <a:avLst/>
          </a:prstGeom>
          <a:noFill/>
        </p:spPr>
        <p:txBody>
          <a:bodyPr wrap="square" rtlCol="0">
            <a:spAutoFit/>
          </a:bodyPr>
          <a:lstStyle/>
          <a:p>
            <a:r>
              <a:rPr lang="en-US" altLang="zh-CN" sz="3600" b="1">
                <a:solidFill>
                  <a:srgbClr val="FF0000"/>
                </a:solidFill>
                <a:latin typeface="Times New Roman" panose="02020603050405020304" pitchFamily="18" charset="0"/>
                <a:cs typeface="Times New Roman" panose="02020603050405020304" pitchFamily="18" charset="0"/>
              </a:rPr>
              <a:t>to</a:t>
            </a:r>
            <a:endParaRPr lang="en-US" altLang="zh-CN" sz="3600" b="1">
              <a:solidFill>
                <a:srgbClr val="FF0000"/>
              </a:solidFill>
              <a:latin typeface="Times New Roman" panose="02020603050405020304" pitchFamily="18" charset="0"/>
              <a:cs typeface="Times New Roman" panose="02020603050405020304" pitchFamily="18" charset="0"/>
            </a:endParaRPr>
          </a:p>
        </p:txBody>
      </p:sp>
      <p:sp>
        <p:nvSpPr>
          <p:cNvPr id="5" name="文本框 4"/>
          <p:cNvSpPr txBox="1"/>
          <p:nvPr>
            <p:custDataLst>
              <p:tags r:id="rId2"/>
            </p:custDataLst>
          </p:nvPr>
        </p:nvSpPr>
        <p:spPr>
          <a:xfrm>
            <a:off x="5787390" y="1888490"/>
            <a:ext cx="2167890" cy="645160"/>
          </a:xfrm>
          <a:prstGeom prst="rect">
            <a:avLst/>
          </a:prstGeom>
          <a:noFill/>
        </p:spPr>
        <p:txBody>
          <a:bodyPr wrap="square" rtlCol="0">
            <a:spAutoFit/>
          </a:bodyPr>
          <a:lstStyle/>
          <a:p>
            <a:r>
              <a:rPr lang="en-US" altLang="zh-CN" sz="3600" b="1">
                <a:solidFill>
                  <a:srgbClr val="FF0000"/>
                </a:solidFill>
                <a:latin typeface="Times New Roman" panose="02020603050405020304" pitchFamily="18" charset="0"/>
                <a:cs typeface="Times New Roman" panose="02020603050405020304" pitchFamily="18" charset="0"/>
              </a:rPr>
              <a:t>adapting</a:t>
            </a:r>
            <a:endParaRPr lang="en-US" altLang="zh-CN" sz="3600" b="1">
              <a:solidFill>
                <a:srgbClr val="FF0000"/>
              </a:solidFill>
              <a:latin typeface="Times New Roman" panose="02020603050405020304" pitchFamily="18" charset="0"/>
              <a:cs typeface="Times New Roman" panose="02020603050405020304" pitchFamily="18" charset="0"/>
            </a:endParaRPr>
          </a:p>
        </p:txBody>
      </p:sp>
      <p:sp>
        <p:nvSpPr>
          <p:cNvPr id="6" name="文本框 5"/>
          <p:cNvSpPr txBox="1"/>
          <p:nvPr>
            <p:custDataLst>
              <p:tags r:id="rId3"/>
            </p:custDataLst>
          </p:nvPr>
        </p:nvSpPr>
        <p:spPr>
          <a:xfrm>
            <a:off x="3975735" y="2856865"/>
            <a:ext cx="2872740" cy="645160"/>
          </a:xfrm>
          <a:prstGeom prst="rect">
            <a:avLst/>
          </a:prstGeom>
          <a:noFill/>
        </p:spPr>
        <p:txBody>
          <a:bodyPr wrap="square" rtlCol="0">
            <a:spAutoFit/>
          </a:bodyPr>
          <a:lstStyle/>
          <a:p>
            <a:r>
              <a:rPr lang="en-US" altLang="zh-CN" sz="3600" b="1">
                <a:solidFill>
                  <a:srgbClr val="FF0000"/>
                </a:solidFill>
                <a:latin typeface="Times New Roman" panose="02020603050405020304" pitchFamily="18" charset="0"/>
                <a:cs typeface="Times New Roman" panose="02020603050405020304" pitchFamily="18" charset="0"/>
              </a:rPr>
              <a:t>are reflected</a:t>
            </a:r>
            <a:endParaRPr lang="en-US" altLang="zh-CN" sz="3600" b="1">
              <a:solidFill>
                <a:srgbClr val="FF0000"/>
              </a:solidFill>
              <a:latin typeface="Times New Roman" panose="02020603050405020304" pitchFamily="18" charset="0"/>
              <a:cs typeface="Times New Roman" panose="02020603050405020304" pitchFamily="18" charset="0"/>
            </a:endParaRPr>
          </a:p>
        </p:txBody>
      </p:sp>
      <p:sp>
        <p:nvSpPr>
          <p:cNvPr id="7" name="文本框 6"/>
          <p:cNvSpPr txBox="1"/>
          <p:nvPr>
            <p:custDataLst>
              <p:tags r:id="rId4"/>
            </p:custDataLst>
          </p:nvPr>
        </p:nvSpPr>
        <p:spPr>
          <a:xfrm>
            <a:off x="234950" y="4337685"/>
            <a:ext cx="1327785" cy="645160"/>
          </a:xfrm>
          <a:prstGeom prst="rect">
            <a:avLst/>
          </a:prstGeom>
          <a:noFill/>
        </p:spPr>
        <p:txBody>
          <a:bodyPr wrap="square" rtlCol="0">
            <a:spAutoFit/>
          </a:bodyPr>
          <a:lstStyle/>
          <a:p>
            <a:r>
              <a:rPr lang="en-US" altLang="zh-CN" sz="3600" b="1">
                <a:solidFill>
                  <a:srgbClr val="FF0000"/>
                </a:solidFill>
                <a:latin typeface="Times New Roman" panose="02020603050405020304" pitchFamily="18" charset="0"/>
                <a:cs typeface="Times New Roman" panose="02020603050405020304" pitchFamily="18" charset="0"/>
              </a:rPr>
              <a:t>helps</a:t>
            </a:r>
            <a:endParaRPr lang="en-US" altLang="zh-CN" sz="3600" b="1">
              <a:solidFill>
                <a:srgbClr val="FF0000"/>
              </a:solidFill>
              <a:latin typeface="Times New Roman" panose="02020603050405020304" pitchFamily="18" charset="0"/>
              <a:cs typeface="Times New Roman" panose="02020603050405020304" pitchFamily="18" charset="0"/>
            </a:endParaRPr>
          </a:p>
        </p:txBody>
      </p:sp>
      <p:sp>
        <p:nvSpPr>
          <p:cNvPr id="12" name="文本框 11"/>
          <p:cNvSpPr txBox="1"/>
          <p:nvPr>
            <p:custDataLst>
              <p:tags r:id="rId5"/>
            </p:custDataLst>
          </p:nvPr>
        </p:nvSpPr>
        <p:spPr>
          <a:xfrm>
            <a:off x="3577512" y="4838065"/>
            <a:ext cx="1327785" cy="645160"/>
          </a:xfrm>
          <a:prstGeom prst="rect">
            <a:avLst/>
          </a:prstGeom>
          <a:noFill/>
        </p:spPr>
        <p:txBody>
          <a:bodyPr wrap="square" rtlCol="0">
            <a:spAutoFit/>
          </a:bodyPr>
          <a:lstStyle/>
          <a:p>
            <a:r>
              <a:rPr lang="en-US" altLang="zh-CN" sz="3600" b="1" dirty="0">
                <a:solidFill>
                  <a:srgbClr val="FF0000"/>
                </a:solidFill>
                <a:latin typeface="Times New Roman" panose="02020603050405020304" pitchFamily="18" charset="0"/>
                <a:cs typeface="Times New Roman" panose="02020603050405020304" pitchFamily="18" charset="0"/>
              </a:rPr>
              <a:t>for</a:t>
            </a:r>
            <a:endParaRPr lang="en-US" altLang="zh-CN" sz="3600" b="1" dirty="0">
              <a:solidFill>
                <a:srgbClr val="FF0000"/>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strVal val="#ppt_h"/>
                                          </p:val>
                                        </p:tav>
                                        <p:tav tm="100000">
                                          <p:val>
                                            <p:strVal val="#ppt_h"/>
                                          </p:val>
                                        </p:tav>
                                      </p:tavLst>
                                    </p:anim>
                                  </p:childTnLst>
                                </p:cTn>
                              </p:par>
                              <p:par>
                                <p:cTn id="9" presetID="12" presetClass="entr" presetSubtype="4"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p:tgtEl>
                                          <p:spTgt spid="8"/>
                                        </p:tgtEl>
                                        <p:attrNameLst>
                                          <p:attrName>ppt_y</p:attrName>
                                        </p:attrNameLst>
                                      </p:cBhvr>
                                      <p:tavLst>
                                        <p:tav tm="0">
                                          <p:val>
                                            <p:strVal val="#ppt_y+#ppt_h*1.125000"/>
                                          </p:val>
                                        </p:tav>
                                        <p:tav tm="100000">
                                          <p:val>
                                            <p:strVal val="#ppt_y"/>
                                          </p:val>
                                        </p:tav>
                                      </p:tavLst>
                                    </p:anim>
                                    <p:animEffect transition="in" filter="wipe(up)">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additive="base">
                                        <p:cTn id="17" dur="500" fill="hold"/>
                                        <p:tgtEl>
                                          <p:spTgt spid="4"/>
                                        </p:tgtEl>
                                        <p:attrNameLst>
                                          <p:attrName>ppt_x</p:attrName>
                                        </p:attrNameLst>
                                      </p:cBhvr>
                                      <p:tavLst>
                                        <p:tav tm="0">
                                          <p:val>
                                            <p:strVal val="#ppt_x"/>
                                          </p:val>
                                        </p:tav>
                                        <p:tav tm="100000">
                                          <p:val>
                                            <p:strVal val="#ppt_x"/>
                                          </p:val>
                                        </p:tav>
                                      </p:tavLst>
                                    </p:anim>
                                    <p:anim calcmode="lin" valueType="num">
                                      <p:cBhvr additive="base">
                                        <p:cTn id="1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fill="hold"/>
                                        <p:tgtEl>
                                          <p:spTgt spid="5"/>
                                        </p:tgtEl>
                                        <p:attrNameLst>
                                          <p:attrName>ppt_x</p:attrName>
                                        </p:attrNameLst>
                                      </p:cBhvr>
                                      <p:tavLst>
                                        <p:tav tm="0">
                                          <p:val>
                                            <p:strVal val="#ppt_x"/>
                                          </p:val>
                                        </p:tav>
                                        <p:tav tm="100000">
                                          <p:val>
                                            <p:strVal val="#ppt_x"/>
                                          </p:val>
                                        </p:tav>
                                      </p:tavLst>
                                    </p:anim>
                                    <p:anim calcmode="lin" valueType="num">
                                      <p:cBhvr additive="base">
                                        <p:cTn id="2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6"/>
                                        </p:tgtEl>
                                        <p:attrNameLst>
                                          <p:attrName>style.visibility</p:attrName>
                                        </p:attrNameLst>
                                      </p:cBhvr>
                                      <p:to>
                                        <p:strVal val="visible"/>
                                      </p:to>
                                    </p:set>
                                    <p:anim calcmode="lin" valueType="num">
                                      <p:cBhvr additive="base">
                                        <p:cTn id="29" dur="500" fill="hold"/>
                                        <p:tgtEl>
                                          <p:spTgt spid="6"/>
                                        </p:tgtEl>
                                        <p:attrNameLst>
                                          <p:attrName>ppt_x</p:attrName>
                                        </p:attrNameLst>
                                      </p:cBhvr>
                                      <p:tavLst>
                                        <p:tav tm="0">
                                          <p:val>
                                            <p:strVal val="#ppt_x"/>
                                          </p:val>
                                        </p:tav>
                                        <p:tav tm="100000">
                                          <p:val>
                                            <p:strVal val="#ppt_x"/>
                                          </p:val>
                                        </p:tav>
                                      </p:tavLst>
                                    </p:anim>
                                    <p:anim calcmode="lin" valueType="num">
                                      <p:cBhvr additive="base">
                                        <p:cTn id="3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7"/>
                                        </p:tgtEl>
                                        <p:attrNameLst>
                                          <p:attrName>style.visibility</p:attrName>
                                        </p:attrNameLst>
                                      </p:cBhvr>
                                      <p:to>
                                        <p:strVal val="visible"/>
                                      </p:to>
                                    </p:set>
                                    <p:anim calcmode="lin" valueType="num">
                                      <p:cBhvr additive="base">
                                        <p:cTn id="35" dur="500" fill="hold"/>
                                        <p:tgtEl>
                                          <p:spTgt spid="7"/>
                                        </p:tgtEl>
                                        <p:attrNameLst>
                                          <p:attrName>ppt_x</p:attrName>
                                        </p:attrNameLst>
                                      </p:cBhvr>
                                      <p:tavLst>
                                        <p:tav tm="0">
                                          <p:val>
                                            <p:strVal val="#ppt_x"/>
                                          </p:val>
                                        </p:tav>
                                        <p:tav tm="100000">
                                          <p:val>
                                            <p:strVal val="#ppt_x"/>
                                          </p:val>
                                        </p:tav>
                                      </p:tavLst>
                                    </p:anim>
                                    <p:anim calcmode="lin" valueType="num">
                                      <p:cBhvr additive="base">
                                        <p:cTn id="3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12"/>
                                        </p:tgtEl>
                                        <p:attrNameLst>
                                          <p:attrName>style.visibility</p:attrName>
                                        </p:attrNameLst>
                                      </p:cBhvr>
                                      <p:to>
                                        <p:strVal val="visible"/>
                                      </p:to>
                                    </p:set>
                                    <p:anim calcmode="lin" valueType="num">
                                      <p:cBhvr additive="base">
                                        <p:cTn id="41" dur="500" fill="hold"/>
                                        <p:tgtEl>
                                          <p:spTgt spid="12"/>
                                        </p:tgtEl>
                                        <p:attrNameLst>
                                          <p:attrName>ppt_x</p:attrName>
                                        </p:attrNameLst>
                                      </p:cBhvr>
                                      <p:tavLst>
                                        <p:tav tm="0">
                                          <p:val>
                                            <p:strVal val="#ppt_x"/>
                                          </p:val>
                                        </p:tav>
                                        <p:tav tm="100000">
                                          <p:val>
                                            <p:strVal val="#ppt_x"/>
                                          </p:val>
                                        </p:tav>
                                      </p:tavLst>
                                    </p:anim>
                                    <p:anim calcmode="lin" valueType="num">
                                      <p:cBhvr additive="base">
                                        <p:cTn id="42"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bldLvl="0" animBg="1"/>
      <p:bldP spid="4" grpId="0"/>
      <p:bldP spid="4" grpId="1"/>
      <p:bldP spid="5" grpId="0"/>
      <p:bldP spid="5" grpId="1"/>
      <p:bldP spid="6" grpId="0"/>
      <p:bldP spid="6" grpId="1"/>
      <p:bldP spid="7" grpId="0"/>
      <p:bldP spid="7" grpId="1"/>
      <p:bldP spid="12" grpId="0"/>
      <p:bldP spid="12" grpId="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框 11"/>
          <p:cNvSpPr txBox="1"/>
          <p:nvPr/>
        </p:nvSpPr>
        <p:spPr>
          <a:xfrm>
            <a:off x="5203864" y="1524374"/>
            <a:ext cx="6292850" cy="2932313"/>
          </a:xfrm>
          <a:prstGeom prst="rect">
            <a:avLst/>
          </a:prstGeom>
          <a:solidFill>
            <a:schemeClr val="accent6">
              <a:lumMod val="20000"/>
              <a:lumOff val="80000"/>
            </a:schemeClr>
          </a:solidFill>
        </p:spPr>
        <p:txBody>
          <a:bodyPr wrap="square" rtlCol="0">
            <a:noAutofit/>
          </a:bodyPr>
          <a:lstStyle>
            <a:defPPr>
              <a:defRPr lang="zh-CN"/>
            </a:defPPr>
            <a:lvl1pPr marR="0" indent="266700" fontAlgn="ctr">
              <a:spcBef>
                <a:spcPts val="0"/>
              </a:spcBef>
              <a:spcAft>
                <a:spcPts val="0"/>
              </a:spcAft>
              <a:defRPr sz="3200" kern="100">
                <a:solidFill>
                  <a:srgbClr val="000000"/>
                </a:solidFill>
                <a:effectLst/>
                <a:latin typeface="Times New Roman" panose="02020603050405020304" pitchFamily="18" charset="0"/>
                <a:ea typeface="等线" panose="02010600030101010101" charset="-122"/>
                <a:cs typeface="Times New Roman" panose="02020603050405020304" pitchFamily="18" charset="0"/>
              </a:defRPr>
            </a:lvl1pPr>
          </a:lstStyle>
          <a:p>
            <a:r>
              <a:rPr lang="zh-CN" altLang="en-US" sz="3600" b="1" kern="1200" spc="160" dirty="0">
                <a:solidFill>
                  <a:srgbClr val="002060"/>
                </a:solidFill>
                <a:latin typeface="微软雅黑" panose="020B0503020204020204" pitchFamily="34" charset="-122"/>
                <a:ea typeface="微软雅黑" panose="020B0503020204020204" pitchFamily="34" charset="-122"/>
                <a:cs typeface="微软雅黑" panose="020B0503020204020204" pitchFamily="34" charset="-122"/>
                <a:sym typeface="+mn-ea"/>
              </a:rPr>
              <a:t>七选五</a:t>
            </a:r>
            <a:endParaRPr lang="en-US" altLang="zh-CN" sz="3600" b="1" kern="1200" spc="160" dirty="0">
              <a:solidFill>
                <a:srgbClr val="002060"/>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r>
              <a:rPr lang="zh-CN" altLang="en-US" sz="3600" b="1" kern="1200" spc="160" dirty="0">
                <a:solidFill>
                  <a:srgbClr val="002060"/>
                </a:solidFill>
                <a:latin typeface="微软雅黑" panose="020B0503020204020204" pitchFamily="34" charset="-122"/>
                <a:ea typeface="微软雅黑" panose="020B0503020204020204" pitchFamily="34" charset="-122"/>
                <a:cs typeface="微软雅黑" panose="020B0503020204020204" pitchFamily="34" charset="-122"/>
                <a:sym typeface="+mn-ea"/>
              </a:rPr>
              <a:t>语篇类型：说明文</a:t>
            </a:r>
            <a:endParaRPr lang="en-US" altLang="zh-CN" sz="3600" b="1" kern="1200" spc="160" dirty="0">
              <a:solidFill>
                <a:srgbClr val="002060"/>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r>
              <a:rPr lang="zh-CN" altLang="en-US" sz="3600" b="1" kern="1200" spc="160" dirty="0">
                <a:solidFill>
                  <a:srgbClr val="002060"/>
                </a:solidFill>
                <a:latin typeface="微软雅黑" panose="020B0503020204020204" pitchFamily="34" charset="-122"/>
                <a:ea typeface="微软雅黑" panose="020B0503020204020204" pitchFamily="34" charset="-122"/>
                <a:cs typeface="微软雅黑" panose="020B0503020204020204" pitchFamily="34" charset="-122"/>
                <a:sym typeface="+mn-ea"/>
              </a:rPr>
              <a:t>主题语境：人与自然</a:t>
            </a:r>
            <a:endParaRPr lang="en-US" altLang="zh-CN" sz="3600" b="1" kern="1200" spc="160" dirty="0">
              <a:solidFill>
                <a:srgbClr val="002060"/>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r>
              <a:rPr lang="zh-CN" altLang="en-US" sz="3600" b="1" kern="1200" spc="160"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sym typeface="+mn-ea"/>
              </a:rPr>
              <a:t>本文</a:t>
            </a:r>
            <a:r>
              <a:rPr lang="zh-CN" sz="3600" b="1" kern="1200" spc="160"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sym typeface="+mn-ea"/>
              </a:rPr>
              <a:t>介绍热岛效应在城市和</a:t>
            </a:r>
            <a:r>
              <a:rPr lang="en-US" altLang="zh-CN" sz="3600" b="1" kern="1200" spc="160"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sym typeface="+mn-ea"/>
              </a:rPr>
              <a:t> </a:t>
            </a:r>
            <a:r>
              <a:rPr lang="zh-CN" sz="3600" b="1" kern="1200" spc="160"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sym typeface="+mn-ea"/>
              </a:rPr>
              <a:t>乡村产生的原因及改善措施。</a:t>
            </a:r>
            <a:endParaRPr lang="zh-CN" sz="3600" b="1" kern="1200" spc="160"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pic>
        <p:nvPicPr>
          <p:cNvPr id="2" name="图片 1"/>
          <p:cNvPicPr>
            <a:picLocks noChangeAspect="1"/>
          </p:cNvPicPr>
          <p:nvPr>
            <p:custDataLst>
              <p:tags r:id="rId1"/>
            </p:custDataLst>
          </p:nvPr>
        </p:nvPicPr>
        <p:blipFill>
          <a:blip r:embed="rId2"/>
          <a:stretch>
            <a:fillRect/>
          </a:stretch>
        </p:blipFill>
        <p:spPr>
          <a:xfrm>
            <a:off x="663261" y="462891"/>
            <a:ext cx="4370963" cy="5055281"/>
          </a:xfrm>
          <a:prstGeom prst="rect">
            <a:avLst/>
          </a:prstGeom>
        </p:spPr>
      </p:pic>
    </p:spTree>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down)">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ldLvl="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内容占位符 19"/>
          <p:cNvSpPr>
            <a:spLocks noGrp="1"/>
          </p:cNvSpPr>
          <p:nvPr>
            <p:ph idx="1"/>
          </p:nvPr>
        </p:nvSpPr>
        <p:spPr>
          <a:xfrm>
            <a:off x="0" y="609600"/>
            <a:ext cx="8427720" cy="6248400"/>
          </a:xfrm>
          <a:solidFill>
            <a:schemeClr val="accent5">
              <a:lumMod val="20000"/>
              <a:lumOff val="80000"/>
            </a:schemeClr>
          </a:solidFill>
        </p:spPr>
        <p:txBody>
          <a:bodyPr>
            <a:normAutofit fontScale="75000" lnSpcReduction="20000"/>
          </a:bodyPr>
          <a:lstStyle/>
          <a:p>
            <a:pPr algn="just">
              <a:buNone/>
            </a:pPr>
            <a:endParaRPr lang="en-US" altLang="zh-CN" dirty="0">
              <a:latin typeface="Times New Roman" panose="02020603050405020304" pitchFamily="18" charset="0"/>
              <a:cs typeface="Times New Roman" panose="02020603050405020304" pitchFamily="18" charset="0"/>
            </a:endParaRPr>
          </a:p>
          <a:p>
            <a:pPr marL="0" indent="0" algn="just">
              <a:buNone/>
            </a:pPr>
            <a:r>
              <a:rPr lang="en-US" dirty="0">
                <a:latin typeface="Times New Roman" panose="02020603050405020304" pitchFamily="18" charset="0"/>
                <a:cs typeface="Times New Roman" panose="02020603050405020304" pitchFamily="18" charset="0"/>
              </a:rPr>
              <a:t>       </a:t>
            </a:r>
            <a:r>
              <a:rPr altLang="zh-CN" dirty="0">
                <a:latin typeface="Times New Roman" panose="02020603050405020304" pitchFamily="18" charset="0"/>
                <a:cs typeface="Times New Roman" panose="02020603050405020304" pitchFamily="18" charset="0"/>
              </a:rPr>
              <a:t>Have you noticed how evenings cool off more in rural areas than they do in cities? Urban</a:t>
            </a:r>
            <a:r>
              <a:rPr lang="en-US" dirty="0">
                <a:latin typeface="Times New Roman" panose="02020603050405020304" pitchFamily="18" charset="0"/>
                <a:cs typeface="Times New Roman" panose="02020603050405020304" pitchFamily="18" charset="0"/>
              </a:rPr>
              <a:t> </a:t>
            </a:r>
            <a:r>
              <a:rPr altLang="zh-CN" dirty="0">
                <a:latin typeface="Times New Roman" panose="02020603050405020304" pitchFamily="18" charset="0"/>
                <a:cs typeface="Times New Roman" panose="02020603050405020304" pitchFamily="18" charset="0"/>
              </a:rPr>
              <a:t>areas also tend to get hotter during the day than any nearby areas with lots of greenery.</a:t>
            </a:r>
            <a:r>
              <a:rPr lang="en-US" dirty="0">
                <a:latin typeface="Times New Roman" panose="02020603050405020304" pitchFamily="18" charset="0"/>
                <a:cs typeface="Times New Roman" panose="02020603050405020304" pitchFamily="18" charset="0"/>
              </a:rPr>
              <a:t> </a:t>
            </a:r>
            <a:r>
              <a:rPr lang="en-US" u="sng" dirty="0">
                <a:latin typeface="Times New Roman" panose="02020603050405020304" pitchFamily="18" charset="0"/>
                <a:cs typeface="Times New Roman" panose="02020603050405020304" pitchFamily="18" charset="0"/>
              </a:rPr>
              <a:t> </a:t>
            </a:r>
            <a:r>
              <a:rPr altLang="zh-CN" u="sng" dirty="0">
                <a:latin typeface="Times New Roman" panose="02020603050405020304" pitchFamily="18" charset="0"/>
                <a:cs typeface="Times New Roman" panose="02020603050405020304" pitchFamily="18" charset="0"/>
              </a:rPr>
              <a:t>36</a:t>
            </a:r>
            <a:endParaRPr altLang="zh-CN" u="sng" dirty="0">
              <a:latin typeface="Times New Roman" panose="02020603050405020304" pitchFamily="18" charset="0"/>
              <a:cs typeface="Times New Roman" panose="02020603050405020304" pitchFamily="18" charset="0"/>
            </a:endParaRPr>
          </a:p>
          <a:p>
            <a:pPr marL="0" indent="0" algn="just">
              <a:buNone/>
            </a:pPr>
            <a:r>
              <a:rPr lang="en-US" dirty="0">
                <a:latin typeface="Times New Roman" panose="02020603050405020304" pitchFamily="18" charset="0"/>
                <a:cs typeface="Times New Roman" panose="02020603050405020304" pitchFamily="18" charset="0"/>
              </a:rPr>
              <a:t>       </a:t>
            </a:r>
            <a:r>
              <a:rPr altLang="zh-CN" dirty="0">
                <a:latin typeface="Times New Roman" panose="02020603050405020304" pitchFamily="18" charset="0"/>
                <a:cs typeface="Times New Roman" panose="02020603050405020304" pitchFamily="18" charset="0"/>
              </a:rPr>
              <a:t>It's mainly caused by the difference in materials that cover the ground in urban areas an</a:t>
            </a:r>
            <a:r>
              <a:rPr lang="en-US" dirty="0">
                <a:latin typeface="Times New Roman" panose="02020603050405020304" pitchFamily="18" charset="0"/>
                <a:cs typeface="Times New Roman" panose="02020603050405020304" pitchFamily="18" charset="0"/>
              </a:rPr>
              <a:t>d </a:t>
            </a:r>
            <a:r>
              <a:rPr altLang="zh-CN" dirty="0">
                <a:latin typeface="Times New Roman" panose="02020603050405020304" pitchFamily="18" charset="0"/>
                <a:cs typeface="Times New Roman" panose="02020603050405020304" pitchFamily="18" charset="0"/>
              </a:rPr>
              <a:t>the countryside. In the country, evaporation (</a:t>
            </a:r>
            <a:r>
              <a:rPr lang="zh-CN" dirty="0">
                <a:latin typeface="Times New Roman" panose="02020603050405020304" pitchFamily="18" charset="0"/>
                <a:cs typeface="Times New Roman" panose="02020603050405020304" pitchFamily="18" charset="0"/>
              </a:rPr>
              <a:t>蒸</a:t>
            </a:r>
            <a:r>
              <a:rPr altLang="zh-CN" dirty="0">
                <a:latin typeface="Times New Roman" panose="02020603050405020304" pitchFamily="18" charset="0"/>
                <a:cs typeface="Times New Roman" panose="02020603050405020304" pitchFamily="18" charset="0"/>
              </a:rPr>
              <a:t>发) of water from soil and the leaves of plants</a:t>
            </a:r>
            <a:r>
              <a:rPr lang="en-US" dirty="0">
                <a:latin typeface="Times New Roman" panose="02020603050405020304" pitchFamily="18" charset="0"/>
                <a:cs typeface="Times New Roman" panose="02020603050405020304" pitchFamily="18" charset="0"/>
              </a:rPr>
              <a:t> </a:t>
            </a:r>
            <a:r>
              <a:rPr altLang="zh-CN" dirty="0">
                <a:latin typeface="Times New Roman" panose="02020603050405020304" pitchFamily="18" charset="0"/>
                <a:cs typeface="Times New Roman" panose="02020603050405020304" pitchFamily="18" charset="0"/>
              </a:rPr>
              <a:t>helps to cool the air.</a:t>
            </a:r>
            <a:r>
              <a:rPr lang="en-US" dirty="0">
                <a:latin typeface="Times New Roman" panose="02020603050405020304" pitchFamily="18" charset="0"/>
                <a:cs typeface="Times New Roman" panose="02020603050405020304" pitchFamily="18" charset="0"/>
              </a:rPr>
              <a:t> </a:t>
            </a:r>
            <a:r>
              <a:rPr lang="en-US" u="sng" dirty="0">
                <a:latin typeface="Times New Roman" panose="02020603050405020304" pitchFamily="18" charset="0"/>
                <a:cs typeface="Times New Roman" panose="02020603050405020304" pitchFamily="18" charset="0"/>
              </a:rPr>
              <a:t>  37 </a:t>
            </a:r>
            <a:r>
              <a:rPr lang="en-US" dirty="0">
                <a:latin typeface="Times New Roman" panose="02020603050405020304" pitchFamily="18" charset="0"/>
                <a:cs typeface="Times New Roman" panose="02020603050405020304" pitchFamily="18" charset="0"/>
              </a:rPr>
              <a:t> </a:t>
            </a:r>
            <a:r>
              <a:rPr altLang="zh-CN" dirty="0">
                <a:latin typeface="Times New Roman" panose="02020603050405020304" pitchFamily="18" charset="0"/>
                <a:cs typeface="Times New Roman" panose="02020603050405020304" pitchFamily="18" charset="0"/>
              </a:rPr>
              <a:t>Having fewer plants, cities have less evaporation and are unable</a:t>
            </a:r>
            <a:r>
              <a:rPr lang="en-US" dirty="0">
                <a:latin typeface="Times New Roman" panose="02020603050405020304" pitchFamily="18" charset="0"/>
                <a:cs typeface="Times New Roman" panose="02020603050405020304" pitchFamily="18" charset="0"/>
              </a:rPr>
              <a:t> </a:t>
            </a:r>
            <a:r>
              <a:rPr altLang="zh-CN" dirty="0">
                <a:latin typeface="Times New Roman" panose="02020603050405020304" pitchFamily="18" charset="0"/>
                <a:cs typeface="Times New Roman" panose="02020603050405020304" pitchFamily="18" charset="0"/>
              </a:rPr>
              <a:t>to cool down the temperature.</a:t>
            </a:r>
            <a:r>
              <a:rPr lang="en-US" dirty="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p>
            <a:pPr marL="0" indent="0" algn="just">
              <a:buNone/>
            </a:pPr>
            <a:r>
              <a:rPr lang="en-US" dirty="0">
                <a:latin typeface="Times New Roman" panose="02020603050405020304" pitchFamily="18" charset="0"/>
                <a:cs typeface="Times New Roman" panose="02020603050405020304" pitchFamily="18" charset="0"/>
              </a:rPr>
              <a:t>      </a:t>
            </a:r>
            <a:r>
              <a:rPr altLang="zh-CN" dirty="0">
                <a:latin typeface="Times New Roman" panose="02020603050405020304" pitchFamily="18" charset="0"/>
                <a:cs typeface="Times New Roman" panose="02020603050405020304" pitchFamily="18" charset="0"/>
              </a:rPr>
              <a:t>Dark </a:t>
            </a:r>
            <a:r>
              <a:rPr altLang="zh-CN" dirty="0" err="1">
                <a:latin typeface="Times New Roman" panose="02020603050405020304" pitchFamily="18" charset="0"/>
                <a:cs typeface="Times New Roman" panose="02020603050405020304" pitchFamily="18" charset="0"/>
              </a:rPr>
              <a:t>colours</a:t>
            </a:r>
            <a:r>
              <a:rPr altLang="zh-CN" dirty="0">
                <a:latin typeface="Times New Roman" panose="02020603050405020304" pitchFamily="18" charset="0"/>
                <a:cs typeface="Times New Roman" panose="02020603050405020304" pitchFamily="18" charset="0"/>
              </a:rPr>
              <a:t> are another problem. Dark objects absorb all wavelengths of light, making the</a:t>
            </a:r>
            <a:r>
              <a:rPr lang="en-US" dirty="0">
                <a:latin typeface="Times New Roman" panose="02020603050405020304" pitchFamily="18" charset="0"/>
                <a:cs typeface="Times New Roman" panose="02020603050405020304" pitchFamily="18" charset="0"/>
              </a:rPr>
              <a:t> </a:t>
            </a:r>
            <a:r>
              <a:rPr altLang="zh-CN" dirty="0">
                <a:latin typeface="Times New Roman" panose="02020603050405020304" pitchFamily="18" charset="0"/>
                <a:cs typeface="Times New Roman" panose="02020603050405020304" pitchFamily="18" charset="0"/>
              </a:rPr>
              <a:t>temperature increase more noticeably. In contrast, white objects reflect all wavelengths of light</a:t>
            </a:r>
            <a:r>
              <a:rPr lang="en-US" dirty="0">
                <a:latin typeface="Times New Roman" panose="02020603050405020304" pitchFamily="18" charset="0"/>
                <a:cs typeface="Times New Roman" panose="02020603050405020304" pitchFamily="18" charset="0"/>
              </a:rPr>
              <a:t> </a:t>
            </a:r>
            <a:r>
              <a:rPr altLang="zh-CN" dirty="0">
                <a:latin typeface="Times New Roman" panose="02020603050405020304" pitchFamily="18" charset="0"/>
                <a:cs typeface="Times New Roman" panose="02020603050405020304" pitchFamily="18" charset="0"/>
              </a:rPr>
              <a:t>energy.</a:t>
            </a:r>
            <a:r>
              <a:rPr lang="en-US" u="sng" dirty="0">
                <a:latin typeface="Times New Roman" panose="02020603050405020304" pitchFamily="18" charset="0"/>
                <a:cs typeface="Times New Roman" panose="02020603050405020304" pitchFamily="18" charset="0"/>
              </a:rPr>
              <a:t> 38  </a:t>
            </a:r>
            <a:r>
              <a:rPr altLang="zh-CN" dirty="0">
                <a:latin typeface="Times New Roman" panose="02020603050405020304" pitchFamily="18" charset="0"/>
                <a:cs typeface="Times New Roman" panose="02020603050405020304" pitchFamily="18" charset="0"/>
              </a:rPr>
              <a:t>Sadly, most parts of cities are covered by asphalt (</a:t>
            </a:r>
            <a:r>
              <a:rPr altLang="zh-CN" dirty="0" err="1">
                <a:latin typeface="Times New Roman" panose="02020603050405020304" pitchFamily="18" charset="0"/>
                <a:cs typeface="Times New Roman" panose="02020603050405020304" pitchFamily="18" charset="0"/>
              </a:rPr>
              <a:t>沥青</a:t>
            </a:r>
            <a:r>
              <a:rPr altLang="zh-CN" dirty="0">
                <a:latin typeface="Times New Roman" panose="02020603050405020304" pitchFamily="18" charset="0"/>
                <a:cs typeface="Times New Roman" panose="02020603050405020304" pitchFamily="18" charset="0"/>
              </a:rPr>
              <a:t>) steel, roofs and</a:t>
            </a:r>
            <a:r>
              <a:rPr lang="en-US" dirty="0">
                <a:latin typeface="Times New Roman" panose="02020603050405020304" pitchFamily="18" charset="0"/>
                <a:cs typeface="Times New Roman" panose="02020603050405020304" pitchFamily="18" charset="0"/>
              </a:rPr>
              <a:t> </a:t>
            </a:r>
            <a:r>
              <a:rPr altLang="zh-CN" dirty="0">
                <a:latin typeface="Times New Roman" panose="02020603050405020304" pitchFamily="18" charset="0"/>
                <a:cs typeface="Times New Roman" panose="02020603050405020304" pitchFamily="18" charset="0"/>
              </a:rPr>
              <a:t>bricks which are often dark in </a:t>
            </a:r>
            <a:r>
              <a:rPr altLang="zh-CN" dirty="0" err="1">
                <a:latin typeface="Times New Roman" panose="02020603050405020304" pitchFamily="18" charset="0"/>
                <a:cs typeface="Times New Roman" panose="02020603050405020304" pitchFamily="18" charset="0"/>
              </a:rPr>
              <a:t>colour</a:t>
            </a:r>
            <a:r>
              <a:rPr altLang="zh-CN"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p>
            <a:pPr marL="0" indent="0" algn="just">
              <a:buNone/>
            </a:pPr>
            <a:r>
              <a:rPr lang="en-US" dirty="0">
                <a:latin typeface="Times New Roman" panose="02020603050405020304" pitchFamily="18" charset="0"/>
                <a:cs typeface="Times New Roman" panose="02020603050405020304" pitchFamily="18" charset="0"/>
              </a:rPr>
              <a:t>    </a:t>
            </a:r>
            <a:r>
              <a:rPr lang="en-US" u="sng" dirty="0">
                <a:latin typeface="Times New Roman" panose="02020603050405020304" pitchFamily="18" charset="0"/>
                <a:cs typeface="Times New Roman" panose="02020603050405020304" pitchFamily="18" charset="0"/>
              </a:rPr>
              <a:t>  </a:t>
            </a:r>
            <a:r>
              <a:rPr altLang="zh-CN" u="sng" dirty="0">
                <a:latin typeface="Times New Roman" panose="02020603050405020304" pitchFamily="18" charset="0"/>
                <a:cs typeface="Times New Roman" panose="02020603050405020304" pitchFamily="18" charset="0"/>
              </a:rPr>
              <a:t>39 </a:t>
            </a:r>
            <a:r>
              <a:rPr lang="en-US" u="sng" dirty="0">
                <a:latin typeface="Times New Roman" panose="02020603050405020304" pitchFamily="18" charset="0"/>
                <a:cs typeface="Times New Roman" panose="02020603050405020304" pitchFamily="18" charset="0"/>
              </a:rPr>
              <a:t>  </a:t>
            </a:r>
            <a:r>
              <a:rPr altLang="zh-CN" dirty="0">
                <a:latin typeface="Times New Roman" panose="02020603050405020304" pitchFamily="18" charset="0"/>
                <a:cs typeface="Times New Roman" panose="02020603050405020304" pitchFamily="18" charset="0"/>
              </a:rPr>
              <a:t>As people drive cars, heat buildings, and run air conditioners, cities ar</a:t>
            </a:r>
            <a:r>
              <a:rPr lang="en-US" altLang="zh-CN" dirty="0">
                <a:latin typeface="Times New Roman" panose="02020603050405020304" pitchFamily="18" charset="0"/>
                <a:cs typeface="Times New Roman" panose="02020603050405020304" pitchFamily="18" charset="0"/>
              </a:rPr>
              <a:t>e </a:t>
            </a:r>
            <a:r>
              <a:rPr altLang="zh-CN" dirty="0">
                <a:latin typeface="Times New Roman" panose="02020603050405020304" pitchFamily="18" charset="0"/>
                <a:cs typeface="Times New Roman" panose="02020603050405020304" pitchFamily="18" charset="0"/>
              </a:rPr>
              <a:t>generating waste heat and pouring it into the atmosphere directly. The waste heat adds to the</a:t>
            </a:r>
            <a:r>
              <a:rPr lang="en-US" dirty="0">
                <a:latin typeface="Times New Roman" panose="02020603050405020304" pitchFamily="18" charset="0"/>
                <a:cs typeface="Times New Roman" panose="02020603050405020304" pitchFamily="18" charset="0"/>
              </a:rPr>
              <a:t> </a:t>
            </a:r>
            <a:r>
              <a:rPr altLang="zh-CN" dirty="0">
                <a:latin typeface="Times New Roman" panose="02020603050405020304" pitchFamily="18" charset="0"/>
                <a:cs typeface="Times New Roman" panose="02020603050405020304" pitchFamily="18" charset="0"/>
              </a:rPr>
              <a:t>solar energy trapped by the tall buildings.</a:t>
            </a:r>
            <a:endParaRPr altLang="zh-CN" dirty="0">
              <a:latin typeface="Times New Roman" panose="02020603050405020304" pitchFamily="18" charset="0"/>
              <a:cs typeface="Times New Roman" panose="02020603050405020304" pitchFamily="18" charset="0"/>
            </a:endParaRPr>
          </a:p>
          <a:p>
            <a:pPr marL="0" indent="0" algn="just">
              <a:buNone/>
            </a:pPr>
            <a:r>
              <a:rPr lang="en-US" dirty="0">
                <a:latin typeface="Times New Roman" panose="02020603050405020304" pitchFamily="18" charset="0"/>
                <a:cs typeface="Times New Roman" panose="02020603050405020304" pitchFamily="18" charset="0"/>
              </a:rPr>
              <a:t>      </a:t>
            </a:r>
            <a:r>
              <a:rPr altLang="zh-CN" dirty="0">
                <a:latin typeface="Times New Roman" panose="02020603050405020304" pitchFamily="18" charset="0"/>
                <a:cs typeface="Times New Roman" panose="02020603050405020304" pitchFamily="18" charset="0"/>
              </a:rPr>
              <a:t>But cities don't have to be so hot. Some cities have lightened their streets. This is done b</a:t>
            </a:r>
            <a:r>
              <a:rPr lang="en-US" altLang="zh-CN" dirty="0">
                <a:latin typeface="Times New Roman" panose="02020603050405020304" pitchFamily="18" charset="0"/>
                <a:cs typeface="Times New Roman" panose="02020603050405020304" pitchFamily="18" charset="0"/>
              </a:rPr>
              <a:t>y </a:t>
            </a:r>
            <a:r>
              <a:rPr altLang="zh-CN" dirty="0">
                <a:latin typeface="Times New Roman" panose="02020603050405020304" pitchFamily="18" charset="0"/>
                <a:cs typeface="Times New Roman" panose="02020603050405020304" pitchFamily="18" charset="0"/>
              </a:rPr>
              <a:t>covering black asphalt streets, parking lots, and dark roofs with a more reflective gray coating</a:t>
            </a:r>
            <a:r>
              <a:rPr lang="en-US" dirty="0">
                <a:latin typeface="Times New Roman" panose="02020603050405020304" pitchFamily="18" charset="0"/>
                <a:cs typeface="Times New Roman" panose="02020603050405020304" pitchFamily="18" charset="0"/>
              </a:rPr>
              <a:t>.    </a:t>
            </a:r>
            <a:r>
              <a:rPr altLang="zh-CN" u="sng" dirty="0">
                <a:latin typeface="Times New Roman" panose="02020603050405020304" pitchFamily="18" charset="0"/>
                <a:cs typeface="Times New Roman" panose="02020603050405020304" pitchFamily="18" charset="0"/>
              </a:rPr>
              <a:t>40</a:t>
            </a:r>
            <a:r>
              <a:rPr lang="en-US" u="sng" dirty="0">
                <a:latin typeface="Times New Roman" panose="02020603050405020304" pitchFamily="18" charset="0"/>
                <a:cs typeface="Times New Roman" panose="02020603050405020304" pitchFamily="18" charset="0"/>
              </a:rPr>
              <a:t>  </a:t>
            </a:r>
            <a:endParaRPr altLang="zh-CN" u="sng" dirty="0">
              <a:latin typeface="Times New Roman" panose="02020603050405020304" pitchFamily="18" charset="0"/>
              <a:cs typeface="Times New Roman" panose="02020603050405020304" pitchFamily="18" charset="0"/>
            </a:endParaRPr>
          </a:p>
          <a:p>
            <a:pPr marL="0" indent="0" algn="just">
              <a:buNone/>
            </a:pPr>
            <a:r>
              <a:rPr lang="en-US" dirty="0">
                <a:latin typeface="Times New Roman" panose="02020603050405020304" pitchFamily="18" charset="0"/>
                <a:cs typeface="Times New Roman" panose="02020603050405020304" pitchFamily="18" charset="0"/>
              </a:rPr>
              <a:t>        </a:t>
            </a:r>
            <a:r>
              <a:rPr altLang="zh-CN" dirty="0">
                <a:latin typeface="Times New Roman" panose="02020603050405020304" pitchFamily="18" charset="0"/>
                <a:cs typeface="Times New Roman" panose="02020603050405020304" pitchFamily="18" charset="0"/>
              </a:rPr>
              <a:t>Having more green spaces also helps. Plants serve as a natural air conditioner. They catch</a:t>
            </a:r>
            <a:r>
              <a:rPr lang="en-US" dirty="0">
                <a:latin typeface="Times New Roman" panose="02020603050405020304" pitchFamily="18" charset="0"/>
                <a:cs typeface="Times New Roman" panose="02020603050405020304" pitchFamily="18" charset="0"/>
              </a:rPr>
              <a:t> </a:t>
            </a:r>
            <a:r>
              <a:rPr altLang="zh-CN" dirty="0">
                <a:latin typeface="Times New Roman" panose="02020603050405020304" pitchFamily="18" charset="0"/>
                <a:cs typeface="Times New Roman" panose="02020603050405020304" pitchFamily="18" charset="0"/>
              </a:rPr>
              <a:t>heat, release </a:t>
            </a:r>
            <a:r>
              <a:rPr altLang="zh-CN" dirty="0" err="1">
                <a:latin typeface="Times New Roman" panose="02020603050405020304" pitchFamily="18" charset="0"/>
                <a:cs typeface="Times New Roman" panose="02020603050405020304" pitchFamily="18" charset="0"/>
              </a:rPr>
              <a:t>vapour</a:t>
            </a:r>
            <a:r>
              <a:rPr altLang="zh-CN" dirty="0">
                <a:latin typeface="Times New Roman" panose="02020603050405020304" pitchFamily="18" charset="0"/>
                <a:cs typeface="Times New Roman" panose="02020603050405020304" pitchFamily="18" charset="0"/>
              </a:rPr>
              <a:t> (燕/) into the air, and take away heat, contributing to cooler, fresher cities</a:t>
            </a:r>
            <a:r>
              <a:rPr lang="en-US"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
        <p:nvSpPr>
          <p:cNvPr id="21" name="矩形: 圆角 2"/>
          <p:cNvSpPr/>
          <p:nvPr>
            <p:custDataLst>
              <p:tags r:id="rId1"/>
            </p:custDataLst>
          </p:nvPr>
        </p:nvSpPr>
        <p:spPr>
          <a:xfrm>
            <a:off x="8499475" y="1135464"/>
            <a:ext cx="3342005" cy="755566"/>
          </a:xfrm>
          <a:prstGeom prst="roundRect">
            <a:avLst/>
          </a:prstGeom>
          <a:solidFill>
            <a:schemeClr val="accent1"/>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sz="2400" b="1" dirty="0">
                <a:solidFill>
                  <a:schemeClr val="lt1"/>
                </a:solidFill>
                <a:latin typeface="微软雅黑" panose="020B0503020204020204" pitchFamily="34" charset="-122"/>
                <a:ea typeface="微软雅黑" panose="020B0503020204020204" pitchFamily="34" charset="-122"/>
                <a:cs typeface="微软雅黑" panose="020B0503020204020204" pitchFamily="34" charset="-122"/>
              </a:rPr>
              <a:t>P1: 引出主题，说明什么是热岛效应。</a:t>
            </a:r>
            <a:endParaRPr lang="en-US" altLang="zh-CN" sz="2400" b="1" dirty="0">
              <a:solidFill>
                <a:schemeClr val="lt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2" name="文本框 9"/>
          <p:cNvSpPr txBox="1"/>
          <p:nvPr>
            <p:custDataLst>
              <p:tags r:id="rId2"/>
            </p:custDataLst>
          </p:nvPr>
        </p:nvSpPr>
        <p:spPr>
          <a:xfrm>
            <a:off x="8499475" y="2137410"/>
            <a:ext cx="3342005" cy="809625"/>
          </a:xfrm>
          <a:prstGeom prst="rect">
            <a:avLst/>
          </a:prstGeom>
          <a:solidFill>
            <a:schemeClr val="accent2"/>
          </a:solidFill>
          <a:ln>
            <a:solidFill>
              <a:schemeClr val="accent5">
                <a:lumMod val="75000"/>
              </a:schemeClr>
            </a:solidFill>
          </a:ln>
        </p:spPr>
        <p:txBody>
          <a:bodyPr wrap="square" rtlCol="0" anchor="t">
            <a:noAutofit/>
          </a:bodyPr>
          <a:lstStyle/>
          <a:p>
            <a:r>
              <a:rPr lang="en-US" altLang="zh-CN" sz="2400" b="1" dirty="0">
                <a:solidFill>
                  <a:schemeClr val="lt1"/>
                </a:solidFill>
                <a:latin typeface="微软雅黑" panose="020B0503020204020204" pitchFamily="34" charset="-122"/>
                <a:ea typeface="微软雅黑" panose="020B0503020204020204" pitchFamily="34" charset="-122"/>
                <a:cs typeface="微软雅黑" panose="020B0503020204020204" pitchFamily="34" charset="-122"/>
              </a:rPr>
              <a:t>P2: </a:t>
            </a:r>
            <a:r>
              <a:rPr lang="zh-CN" altLang="zh-CN" sz="2400" b="1" dirty="0">
                <a:solidFill>
                  <a:schemeClr val="lt1"/>
                </a:solidFill>
                <a:latin typeface="微软雅黑" panose="020B0503020204020204" pitchFamily="34" charset="-122"/>
                <a:ea typeface="微软雅黑" panose="020B0503020204020204" pitchFamily="34" charset="-122"/>
                <a:cs typeface="微软雅黑" panose="020B0503020204020204" pitchFamily="34" charset="-122"/>
              </a:rPr>
              <a:t>分析产生这种现象的原因。</a:t>
            </a:r>
            <a:endParaRPr lang="zh-CN" altLang="zh-CN" sz="2400" b="1" dirty="0">
              <a:solidFill>
                <a:schemeClr val="lt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3" name="矩形: 圆角 2"/>
          <p:cNvSpPr/>
          <p:nvPr>
            <p:custDataLst>
              <p:tags r:id="rId3"/>
            </p:custDataLst>
          </p:nvPr>
        </p:nvSpPr>
        <p:spPr>
          <a:xfrm>
            <a:off x="8500111" y="3012440"/>
            <a:ext cx="3341369" cy="745644"/>
          </a:xfrm>
          <a:prstGeom prst="roundRect">
            <a:avLst/>
          </a:prstGeom>
          <a:solidFill>
            <a:schemeClr val="accent1"/>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sz="2400" b="1" dirty="0">
                <a:solidFill>
                  <a:schemeClr val="lt1"/>
                </a:solidFill>
                <a:latin typeface="微软雅黑" panose="020B0503020204020204" pitchFamily="34" charset="-122"/>
                <a:ea typeface="微软雅黑" panose="020B0503020204020204" pitchFamily="34" charset="-122"/>
                <a:cs typeface="微软雅黑" panose="020B0503020204020204" pitchFamily="34" charset="-122"/>
              </a:rPr>
              <a:t>P3: </a:t>
            </a:r>
            <a:r>
              <a:rPr lang="zh-CN" altLang="en-US" sz="2400" b="1" dirty="0">
                <a:solidFill>
                  <a:schemeClr val="lt1"/>
                </a:solidFill>
                <a:latin typeface="微软雅黑" panose="020B0503020204020204" pitchFamily="34" charset="-122"/>
                <a:ea typeface="微软雅黑" panose="020B0503020204020204" pitchFamily="34" charset="-122"/>
                <a:cs typeface="微软雅黑" panose="020B0503020204020204" pitchFamily="34" charset="-122"/>
              </a:rPr>
              <a:t>黑色及黑色物质对热岛效应的影响。</a:t>
            </a:r>
            <a:endParaRPr lang="zh-CN" altLang="en-US" sz="2400" b="1" dirty="0">
              <a:solidFill>
                <a:schemeClr val="lt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4" name="文本框 15"/>
          <p:cNvSpPr txBox="1"/>
          <p:nvPr>
            <p:custDataLst>
              <p:tags r:id="rId4"/>
            </p:custDataLst>
          </p:nvPr>
        </p:nvSpPr>
        <p:spPr>
          <a:xfrm>
            <a:off x="8499475" y="3939540"/>
            <a:ext cx="3342005" cy="829945"/>
          </a:xfrm>
          <a:prstGeom prst="rect">
            <a:avLst/>
          </a:prstGeom>
          <a:solidFill>
            <a:schemeClr val="accent2"/>
          </a:solidFill>
        </p:spPr>
        <p:txBody>
          <a:bodyPr wrap="square" rtlCol="0" anchor="t">
            <a:spAutoFit/>
          </a:bodyPr>
          <a:lstStyle/>
          <a:p>
            <a:pPr algn="l">
              <a:buClrTx/>
              <a:buSzTx/>
              <a:buFontTx/>
            </a:pPr>
            <a:r>
              <a:rPr lang="zh-CN" altLang="en-US" sz="2400" b="1" dirty="0">
                <a:solidFill>
                  <a:schemeClr val="lt1"/>
                </a:solidFill>
                <a:latin typeface="微软雅黑" panose="020B0503020204020204" pitchFamily="34" charset="-122"/>
                <a:ea typeface="微软雅黑" panose="020B0503020204020204" pitchFamily="34" charset="-122"/>
                <a:cs typeface="微软雅黑" panose="020B0503020204020204" pitchFamily="34" charset="-122"/>
              </a:rPr>
              <a:t>P4：分析城市产生更多热能的原因。</a:t>
            </a:r>
            <a:endParaRPr lang="en-US" altLang="zh-CN" sz="2400" b="1" dirty="0">
              <a:solidFill>
                <a:schemeClr val="lt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5" name="矩形: 圆角 2"/>
          <p:cNvSpPr/>
          <p:nvPr>
            <p:custDataLst>
              <p:tags r:id="rId5"/>
            </p:custDataLst>
          </p:nvPr>
        </p:nvSpPr>
        <p:spPr>
          <a:xfrm>
            <a:off x="8500111" y="4893547"/>
            <a:ext cx="3341370" cy="720488"/>
          </a:xfrm>
          <a:prstGeom prst="roundRect">
            <a:avLst/>
          </a:prstGeom>
          <a:solidFill>
            <a:schemeClr val="accent1"/>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sz="2400" b="1" dirty="0">
                <a:solidFill>
                  <a:schemeClr val="lt1"/>
                </a:solidFill>
                <a:latin typeface="微软雅黑" panose="020B0503020204020204" pitchFamily="34" charset="-122"/>
                <a:ea typeface="微软雅黑" panose="020B0503020204020204" pitchFamily="34" charset="-122"/>
                <a:cs typeface="微软雅黑" panose="020B0503020204020204" pitchFamily="34" charset="-122"/>
              </a:rPr>
              <a:t>P5:</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减少城市热能效应的方法。</a:t>
            </a:r>
            <a:endParaRPr lang="zh-CN" altLang="en-US" sz="2400" b="1" dirty="0">
              <a:solidFill>
                <a:schemeClr val="lt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6" name="TextBox 63"/>
          <p:cNvSpPr txBox="1"/>
          <p:nvPr>
            <p:custDataLst>
              <p:tags r:id="rId6"/>
            </p:custDataLst>
          </p:nvPr>
        </p:nvSpPr>
        <p:spPr>
          <a:xfrm>
            <a:off x="144780" y="0"/>
            <a:ext cx="8206740" cy="521970"/>
          </a:xfrm>
          <a:prstGeom prst="rect">
            <a:avLst/>
          </a:prstGeom>
          <a:solidFill>
            <a:schemeClr val="accent5"/>
          </a:solidFill>
        </p:spPr>
        <p:txBody>
          <a:bodyPr wrap="square" rtlCol="0">
            <a:spAutoFit/>
          </a:bodyPr>
          <a:lstStyle/>
          <a:p>
            <a:pPr algn="l"/>
            <a:r>
              <a:rPr lang="zh-CN" altLang="en-US" sz="2800" b="1" dirty="0">
                <a:solidFill>
                  <a:schemeClr val="lt1"/>
                </a:solidFill>
                <a:latin typeface="微软雅黑" panose="020B0503020204020204" pitchFamily="34" charset="-122"/>
                <a:ea typeface="微软雅黑" panose="020B0503020204020204" pitchFamily="34" charset="-122"/>
              </a:rPr>
              <a:t>通读全文，理解主题，寻找线索</a:t>
            </a:r>
            <a:endParaRPr lang="zh-CN" altLang="en-US" sz="2800" b="1" dirty="0">
              <a:solidFill>
                <a:schemeClr val="lt1"/>
              </a:solidFill>
              <a:latin typeface="微软雅黑" panose="020B0503020204020204" pitchFamily="34" charset="-122"/>
              <a:ea typeface="微软雅黑" panose="020B0503020204020204" pitchFamily="34" charset="-122"/>
            </a:endParaRPr>
          </a:p>
        </p:txBody>
      </p:sp>
      <p:sp>
        <p:nvSpPr>
          <p:cNvPr id="2" name="文本框 9"/>
          <p:cNvSpPr txBox="1"/>
          <p:nvPr>
            <p:custDataLst>
              <p:tags r:id="rId7"/>
            </p:custDataLst>
          </p:nvPr>
        </p:nvSpPr>
        <p:spPr>
          <a:xfrm>
            <a:off x="8513445" y="5697220"/>
            <a:ext cx="3328035" cy="809625"/>
          </a:xfrm>
          <a:prstGeom prst="rect">
            <a:avLst/>
          </a:prstGeom>
          <a:solidFill>
            <a:schemeClr val="accent2"/>
          </a:solidFill>
          <a:ln>
            <a:solidFill>
              <a:schemeClr val="accent5">
                <a:lumMod val="75000"/>
              </a:schemeClr>
            </a:solidFill>
          </a:ln>
        </p:spPr>
        <p:txBody>
          <a:bodyPr wrap="square" rtlCol="0" anchor="t">
            <a:noAutofit/>
          </a:bodyPr>
          <a:lstStyle/>
          <a:p>
            <a:r>
              <a:rPr lang="en-US" altLang="zh-CN" sz="2400" b="1" dirty="0">
                <a:solidFill>
                  <a:schemeClr val="lt1"/>
                </a:solidFill>
                <a:latin typeface="微软雅黑" panose="020B0503020204020204" pitchFamily="34" charset="-122"/>
                <a:ea typeface="微软雅黑" panose="020B0503020204020204" pitchFamily="34" charset="-122"/>
                <a:cs typeface="微软雅黑" panose="020B0503020204020204" pitchFamily="34" charset="-122"/>
              </a:rPr>
              <a:t>P6: </a:t>
            </a:r>
            <a:r>
              <a:rPr lang="zh-CN" altLang="zh-CN" sz="2400" b="1" dirty="0">
                <a:solidFill>
                  <a:schemeClr val="lt1"/>
                </a:solidFill>
                <a:latin typeface="微软雅黑" panose="020B0503020204020204" pitchFamily="34" charset="-122"/>
                <a:ea typeface="微软雅黑" panose="020B0503020204020204" pitchFamily="34" charset="-122"/>
                <a:cs typeface="微软雅黑" panose="020B0503020204020204" pitchFamily="34" charset="-122"/>
              </a:rPr>
              <a:t>绿植对减少热量的作用。</a:t>
            </a:r>
            <a:endParaRPr lang="zh-CN" altLang="zh-CN" sz="2400" b="1" dirty="0">
              <a:solidFill>
                <a:schemeClr val="lt1"/>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ppt_x"/>
                                          </p:val>
                                        </p:tav>
                                        <p:tav tm="100000">
                                          <p:val>
                                            <p:strVal val="#ppt_x"/>
                                          </p:val>
                                        </p:tav>
                                      </p:tavLst>
                                    </p:anim>
                                    <p:anim calcmode="lin" valueType="num">
                                      <p:cBhvr additive="base">
                                        <p:cTn id="8"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2"/>
                                        </p:tgtEl>
                                        <p:attrNameLst>
                                          <p:attrName>style.visibility</p:attrName>
                                        </p:attrNameLst>
                                      </p:cBhvr>
                                      <p:to>
                                        <p:strVal val="visible"/>
                                      </p:to>
                                    </p:set>
                                    <p:anim calcmode="lin" valueType="num">
                                      <p:cBhvr additive="base">
                                        <p:cTn id="13" dur="500" fill="hold"/>
                                        <p:tgtEl>
                                          <p:spTgt spid="22"/>
                                        </p:tgtEl>
                                        <p:attrNameLst>
                                          <p:attrName>ppt_x</p:attrName>
                                        </p:attrNameLst>
                                      </p:cBhvr>
                                      <p:tavLst>
                                        <p:tav tm="0">
                                          <p:val>
                                            <p:strVal val="#ppt_x"/>
                                          </p:val>
                                        </p:tav>
                                        <p:tav tm="100000">
                                          <p:val>
                                            <p:strVal val="#ppt_x"/>
                                          </p:val>
                                        </p:tav>
                                      </p:tavLst>
                                    </p:anim>
                                    <p:anim calcmode="lin" valueType="num">
                                      <p:cBhvr additive="base">
                                        <p:cTn id="14"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3"/>
                                        </p:tgtEl>
                                        <p:attrNameLst>
                                          <p:attrName>style.visibility</p:attrName>
                                        </p:attrNameLst>
                                      </p:cBhvr>
                                      <p:to>
                                        <p:strVal val="visible"/>
                                      </p:to>
                                    </p:set>
                                    <p:anim calcmode="lin" valueType="num">
                                      <p:cBhvr additive="base">
                                        <p:cTn id="19" dur="500" fill="hold"/>
                                        <p:tgtEl>
                                          <p:spTgt spid="23"/>
                                        </p:tgtEl>
                                        <p:attrNameLst>
                                          <p:attrName>ppt_x</p:attrName>
                                        </p:attrNameLst>
                                      </p:cBhvr>
                                      <p:tavLst>
                                        <p:tav tm="0">
                                          <p:val>
                                            <p:strVal val="#ppt_x"/>
                                          </p:val>
                                        </p:tav>
                                        <p:tav tm="100000">
                                          <p:val>
                                            <p:strVal val="#ppt_x"/>
                                          </p:val>
                                        </p:tav>
                                      </p:tavLst>
                                    </p:anim>
                                    <p:anim calcmode="lin" valueType="num">
                                      <p:cBhvr additive="base">
                                        <p:cTn id="20"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4"/>
                                        </p:tgtEl>
                                        <p:attrNameLst>
                                          <p:attrName>style.visibility</p:attrName>
                                        </p:attrNameLst>
                                      </p:cBhvr>
                                      <p:to>
                                        <p:strVal val="visible"/>
                                      </p:to>
                                    </p:set>
                                    <p:anim calcmode="lin" valueType="num">
                                      <p:cBhvr additive="base">
                                        <p:cTn id="25" dur="500" fill="hold"/>
                                        <p:tgtEl>
                                          <p:spTgt spid="24"/>
                                        </p:tgtEl>
                                        <p:attrNameLst>
                                          <p:attrName>ppt_x</p:attrName>
                                        </p:attrNameLst>
                                      </p:cBhvr>
                                      <p:tavLst>
                                        <p:tav tm="0">
                                          <p:val>
                                            <p:strVal val="#ppt_x"/>
                                          </p:val>
                                        </p:tav>
                                        <p:tav tm="100000">
                                          <p:val>
                                            <p:strVal val="#ppt_x"/>
                                          </p:val>
                                        </p:tav>
                                      </p:tavLst>
                                    </p:anim>
                                    <p:anim calcmode="lin" valueType="num">
                                      <p:cBhvr additive="base">
                                        <p:cTn id="26"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5"/>
                                        </p:tgtEl>
                                        <p:attrNameLst>
                                          <p:attrName>style.visibility</p:attrName>
                                        </p:attrNameLst>
                                      </p:cBhvr>
                                      <p:to>
                                        <p:strVal val="visible"/>
                                      </p:to>
                                    </p:set>
                                    <p:anim calcmode="lin" valueType="num">
                                      <p:cBhvr additive="base">
                                        <p:cTn id="31" dur="500" fill="hold"/>
                                        <p:tgtEl>
                                          <p:spTgt spid="25"/>
                                        </p:tgtEl>
                                        <p:attrNameLst>
                                          <p:attrName>ppt_x</p:attrName>
                                        </p:attrNameLst>
                                      </p:cBhvr>
                                      <p:tavLst>
                                        <p:tav tm="0">
                                          <p:val>
                                            <p:strVal val="#ppt_x"/>
                                          </p:val>
                                        </p:tav>
                                        <p:tav tm="100000">
                                          <p:val>
                                            <p:strVal val="#ppt_x"/>
                                          </p:val>
                                        </p:tav>
                                      </p:tavLst>
                                    </p:anim>
                                    <p:anim calcmode="lin" valueType="num">
                                      <p:cBhvr additive="base">
                                        <p:cTn id="32"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2"/>
                                        </p:tgtEl>
                                        <p:attrNameLst>
                                          <p:attrName>style.visibility</p:attrName>
                                        </p:attrNameLst>
                                      </p:cBhvr>
                                      <p:to>
                                        <p:strVal val="visible"/>
                                      </p:to>
                                    </p:set>
                                    <p:anim calcmode="lin" valueType="num">
                                      <p:cBhvr additive="base">
                                        <p:cTn id="37" dur="500" fill="hold"/>
                                        <p:tgtEl>
                                          <p:spTgt spid="2"/>
                                        </p:tgtEl>
                                        <p:attrNameLst>
                                          <p:attrName>ppt_x</p:attrName>
                                        </p:attrNameLst>
                                      </p:cBhvr>
                                      <p:tavLst>
                                        <p:tav tm="0">
                                          <p:val>
                                            <p:strVal val="#ppt_x"/>
                                          </p:val>
                                        </p:tav>
                                        <p:tav tm="100000">
                                          <p:val>
                                            <p:strVal val="#ppt_x"/>
                                          </p:val>
                                        </p:tav>
                                      </p:tavLst>
                                    </p:anim>
                                    <p:anim calcmode="lin" valueType="num">
                                      <p:cBhvr additive="base">
                                        <p:cTn id="3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bldLvl="0" animBg="1"/>
      <p:bldP spid="23" grpId="0" bldLvl="0" animBg="1"/>
      <p:bldP spid="24" grpId="0" bldLvl="0" animBg="1"/>
      <p:bldP spid="25" grpId="0" bldLvl="0" animBg="1"/>
      <p:bldP spid="2" grpId="0" bldLvl="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04215" y="1583055"/>
            <a:ext cx="10515600" cy="5274945"/>
          </a:xfrm>
        </p:spPr>
        <p:txBody>
          <a:bodyPr>
            <a:normAutofit/>
          </a:bodyPr>
          <a:lstStyle/>
          <a:p>
            <a:pPr marL="0" indent="0" algn="just" fontAlgn="auto">
              <a:buNone/>
            </a:pPr>
            <a:endParaRPr lang="en-US" altLang="zh-CN" sz="3600" i="1" dirty="0">
              <a:solidFill>
                <a:srgbClr val="C00000"/>
              </a:solidFill>
              <a:latin typeface="Times New Roman" panose="02020603050405020304" pitchFamily="18" charset="0"/>
              <a:cs typeface="Times New Roman" panose="02020603050405020304" pitchFamily="18" charset="0"/>
            </a:endParaRPr>
          </a:p>
          <a:p>
            <a:pPr marL="0" indent="0" algn="just" fontAlgn="auto">
              <a:buNone/>
            </a:pPr>
            <a:endParaRPr lang="en-US" altLang="zh-CN" sz="3600" i="1" dirty="0">
              <a:solidFill>
                <a:srgbClr val="C00000"/>
              </a:solidFill>
              <a:latin typeface="Times New Roman" panose="02020603050405020304" pitchFamily="18" charset="0"/>
              <a:cs typeface="Times New Roman" panose="02020603050405020304" pitchFamily="18" charset="0"/>
            </a:endParaRPr>
          </a:p>
        </p:txBody>
      </p:sp>
      <p:sp>
        <p:nvSpPr>
          <p:cNvPr id="4" name="文本框 3"/>
          <p:cNvSpPr txBox="1"/>
          <p:nvPr/>
        </p:nvSpPr>
        <p:spPr>
          <a:xfrm>
            <a:off x="0" y="0"/>
            <a:ext cx="12192000" cy="2306320"/>
          </a:xfrm>
          <a:prstGeom prst="rect">
            <a:avLst/>
          </a:prstGeom>
          <a:solidFill>
            <a:schemeClr val="accent6">
              <a:lumMod val="20000"/>
              <a:lumOff val="80000"/>
            </a:schemeClr>
          </a:solidFill>
        </p:spPr>
        <p:txBody>
          <a:bodyPr wrap="square" rtlCol="0">
            <a:noAutofit/>
          </a:bodyPr>
          <a:lstStyle/>
          <a:p>
            <a:pPr algn="just"/>
            <a:r>
              <a:rPr lang="en-US" altLang="zh-CN" sz="2800" b="1" dirty="0">
                <a:effectLst/>
                <a:latin typeface="Times New Roman" panose="02020603050405020304" pitchFamily="18" charset="0"/>
                <a:cs typeface="Times New Roman" panose="02020603050405020304" pitchFamily="18" charset="0"/>
              </a:rPr>
              <a:t>.</a:t>
            </a:r>
            <a:endParaRPr lang="en-US" altLang="zh-CN" sz="2800" b="1" dirty="0">
              <a:effectLst/>
              <a:latin typeface="Times New Roman" panose="02020603050405020304" pitchFamily="18" charset="0"/>
              <a:cs typeface="Times New Roman" panose="02020603050405020304" pitchFamily="18" charset="0"/>
            </a:endParaRPr>
          </a:p>
        </p:txBody>
      </p:sp>
      <p:pic>
        <p:nvPicPr>
          <p:cNvPr id="19" name="Picture 4"/>
          <p:cNvPicPr>
            <a:picLocks noChangeAspect="1" noChangeArrowheads="1"/>
          </p:cNvPicPr>
          <p:nvPr>
            <p:custDataLst>
              <p:tags r:id="rId1"/>
            </p:custDataLst>
          </p:nvPr>
        </p:nvPicPr>
        <p:blipFill>
          <a:blip r:embed="rId2" cstate="print">
            <a:extLst>
              <a:ext uri="{28A0092B-C50C-407E-A947-70E740481C1C}">
                <a14:useLocalDpi xmlns:a14="http://schemas.microsoft.com/office/drawing/2010/main" val="0"/>
              </a:ext>
            </a:extLst>
          </a:blip>
          <a:srcRect/>
          <a:stretch>
            <a:fillRect/>
          </a:stretch>
        </p:blipFill>
        <p:spPr bwMode="auto">
          <a:xfrm>
            <a:off x="635" y="3439795"/>
            <a:ext cx="346075" cy="2724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27" name="直接箭头连接符 26"/>
          <p:cNvCxnSpPr/>
          <p:nvPr/>
        </p:nvCxnSpPr>
        <p:spPr>
          <a:xfrm flipH="1">
            <a:off x="1297094" y="1124358"/>
            <a:ext cx="2684780" cy="2314575"/>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5601" name="Rectangle 1"/>
          <p:cNvSpPr>
            <a:spLocks noChangeArrowheads="1"/>
          </p:cNvSpPr>
          <p:nvPr/>
        </p:nvSpPr>
        <p:spPr bwMode="auto">
          <a:xfrm>
            <a:off x="0" y="431552"/>
            <a:ext cx="12192000" cy="1383665"/>
          </a:xfrm>
          <a:prstGeom prst="rect">
            <a:avLst/>
          </a:prstGeom>
          <a:noFill/>
          <a:ln w="9525">
            <a:noFill/>
            <a:miter lim="800000"/>
          </a:ln>
          <a:effectLst/>
        </p:spPr>
        <p:txBody>
          <a:bodyPr vert="horz" wrap="square" lIns="91440" tIns="45720" rIns="91440" bIns="45720" numCol="1" anchor="ctr" anchorCtr="0" compatLnSpc="1">
            <a:spAutoFit/>
          </a:bodyPr>
          <a:lstStyle/>
          <a:p>
            <a:pPr marL="0" indent="0" algn="just">
              <a:buNone/>
            </a:pPr>
            <a:r>
              <a:rPr lang="en-US" sz="2800" dirty="0">
                <a:latin typeface="Times New Roman" panose="02020603050405020304" pitchFamily="18" charset="0"/>
                <a:cs typeface="Times New Roman" panose="02020603050405020304" pitchFamily="18" charset="0"/>
                <a:sym typeface="+mn-ea"/>
              </a:rPr>
              <a:t>      </a:t>
            </a:r>
            <a:r>
              <a:rPr altLang="zh-CN" sz="2800" dirty="0">
                <a:latin typeface="Times New Roman" panose="02020603050405020304" pitchFamily="18" charset="0"/>
                <a:cs typeface="Times New Roman" panose="02020603050405020304" pitchFamily="18" charset="0"/>
                <a:sym typeface="+mn-ea"/>
              </a:rPr>
              <a:t>Have you noticed how evenings cool off more in rural areas than they do in cities? </a:t>
            </a:r>
            <a:r>
              <a:rPr altLang="zh-CN" sz="2800" b="1" dirty="0">
                <a:solidFill>
                  <a:srgbClr val="0000FF"/>
                </a:solidFill>
                <a:latin typeface="Times New Roman" panose="02020603050405020304" pitchFamily="18" charset="0"/>
                <a:cs typeface="Times New Roman" panose="02020603050405020304" pitchFamily="18" charset="0"/>
                <a:sym typeface="+mn-ea"/>
              </a:rPr>
              <a:t>Urban</a:t>
            </a:r>
            <a:r>
              <a:rPr lang="en-US" sz="2800" b="1" dirty="0">
                <a:solidFill>
                  <a:srgbClr val="0000FF"/>
                </a:solidFill>
                <a:latin typeface="Times New Roman" panose="02020603050405020304" pitchFamily="18" charset="0"/>
                <a:cs typeface="Times New Roman" panose="02020603050405020304" pitchFamily="18" charset="0"/>
                <a:sym typeface="+mn-ea"/>
              </a:rPr>
              <a:t> </a:t>
            </a:r>
            <a:r>
              <a:rPr altLang="zh-CN" sz="2800" b="1" dirty="0">
                <a:solidFill>
                  <a:srgbClr val="0000FF"/>
                </a:solidFill>
                <a:latin typeface="Times New Roman" panose="02020603050405020304" pitchFamily="18" charset="0"/>
                <a:cs typeface="Times New Roman" panose="02020603050405020304" pitchFamily="18" charset="0"/>
                <a:sym typeface="+mn-ea"/>
              </a:rPr>
              <a:t>areas </a:t>
            </a:r>
            <a:r>
              <a:rPr altLang="zh-CN" sz="2800" dirty="0">
                <a:latin typeface="Times New Roman" panose="02020603050405020304" pitchFamily="18" charset="0"/>
                <a:cs typeface="Times New Roman" panose="02020603050405020304" pitchFamily="18" charset="0"/>
                <a:sym typeface="+mn-ea"/>
              </a:rPr>
              <a:t>also tend to get hotter during the day than any nearby areas with lots of greenery.</a:t>
            </a:r>
            <a:r>
              <a:rPr lang="en-US" sz="2800" dirty="0">
                <a:latin typeface="Times New Roman" panose="02020603050405020304" pitchFamily="18" charset="0"/>
                <a:cs typeface="Times New Roman" panose="02020603050405020304" pitchFamily="18" charset="0"/>
                <a:sym typeface="+mn-ea"/>
              </a:rPr>
              <a:t> </a:t>
            </a:r>
            <a:r>
              <a:rPr lang="en-US" sz="2800" u="sng" dirty="0">
                <a:latin typeface="Times New Roman" panose="02020603050405020304" pitchFamily="18" charset="0"/>
                <a:cs typeface="Times New Roman" panose="02020603050405020304" pitchFamily="18" charset="0"/>
                <a:sym typeface="+mn-ea"/>
              </a:rPr>
              <a:t> </a:t>
            </a:r>
            <a:r>
              <a:rPr altLang="zh-CN" sz="2800" u="sng" dirty="0">
                <a:latin typeface="Times New Roman" panose="02020603050405020304" pitchFamily="18" charset="0"/>
                <a:cs typeface="Times New Roman" panose="02020603050405020304" pitchFamily="18" charset="0"/>
                <a:sym typeface="+mn-ea"/>
              </a:rPr>
              <a:t>36</a:t>
            </a:r>
            <a:endParaRPr kumimoji="0" lang="en-US" altLang="zh-CN" sz="2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25602" name="Rectangle 2"/>
          <p:cNvSpPr>
            <a:spLocks noChangeArrowheads="1"/>
          </p:cNvSpPr>
          <p:nvPr/>
        </p:nvSpPr>
        <p:spPr bwMode="auto">
          <a:xfrm>
            <a:off x="0" y="2430020"/>
            <a:ext cx="12192000" cy="3107690"/>
          </a:xfrm>
          <a:prstGeom prst="rect">
            <a:avLst/>
          </a:prstGeom>
          <a:noFill/>
          <a:ln w="9525">
            <a:noFill/>
            <a:miter lim="800000"/>
          </a:ln>
          <a:effectLst/>
        </p:spPr>
        <p:txBody>
          <a:bodyPr vert="horz" wrap="square" lIns="91440" tIns="45720" rIns="91440" bIns="45720" numCol="1" anchor="ctr" anchorCtr="0" compatLnSpc="1">
            <a:spAutoFit/>
          </a:bodyPr>
          <a:lstStyle/>
          <a:p>
            <a:pPr marL="0" marR="0" lvl="0" indent="0" algn="just" defTabSz="914400" rtl="0" eaLnBrk="1" fontAlgn="base" latinLnBrk="0" hangingPunct="1">
              <a:lnSpc>
                <a:spcPct val="100000"/>
              </a:lnSpc>
              <a:spcBef>
                <a:spcPct val="0"/>
              </a:spcBef>
              <a:spcAft>
                <a:spcPct val="0"/>
              </a:spcAft>
              <a:buClrTx/>
              <a:buSzTx/>
              <a:buFontTx/>
              <a:buNone/>
            </a:pPr>
            <a:r>
              <a:rPr kumimoji="0" lang="en-US" altLang="zh-CN" sz="2800" b="0" i="0" u="none" strike="noStrike" cap="none" normalizeH="0" baseline="0" dirty="0">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A. Cities also produce more heat than suburban areas.</a:t>
            </a:r>
            <a:endParaRPr kumimoji="0" lang="en-US" altLang="zh-CN" sz="2800" b="0" i="0" u="none" strike="noStrike" cap="none" normalizeH="0" baseline="0" dirty="0">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endParaRPr>
          </a:p>
          <a:p>
            <a:pPr marL="0" marR="0" lvl="0" indent="0" algn="just" defTabSz="914400" rtl="0" eaLnBrk="1" fontAlgn="base" latinLnBrk="0" hangingPunct="1">
              <a:lnSpc>
                <a:spcPct val="100000"/>
              </a:lnSpc>
              <a:spcBef>
                <a:spcPct val="0"/>
              </a:spcBef>
              <a:spcAft>
                <a:spcPct val="0"/>
              </a:spcAft>
              <a:buClrTx/>
              <a:buSzTx/>
              <a:buFontTx/>
              <a:buNone/>
            </a:pPr>
            <a:r>
              <a:rPr kumimoji="0" lang="en-US" altLang="zh-CN" sz="2800" b="0" i="0" u="none" strike="noStrike" cap="none" normalizeH="0" baseline="0" dirty="0">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B. The higher the temperature, the shorter the wavelength.</a:t>
            </a:r>
            <a:endParaRPr kumimoji="0" lang="en-US" altLang="zh-CN" sz="2800" b="0" i="0" u="none" strike="noStrike" cap="none" normalizeH="0" baseline="0" dirty="0">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endParaRPr>
          </a:p>
          <a:p>
            <a:pPr marL="0" marR="0" lvl="0" indent="0" algn="just" defTabSz="914400" rtl="0" eaLnBrk="1" fontAlgn="base" latinLnBrk="0" hangingPunct="1">
              <a:lnSpc>
                <a:spcPct val="100000"/>
              </a:lnSpc>
              <a:spcBef>
                <a:spcPct val="0"/>
              </a:spcBef>
              <a:spcAft>
                <a:spcPct val="0"/>
              </a:spcAft>
              <a:buClrTx/>
              <a:buSzTx/>
              <a:buFontTx/>
              <a:buNone/>
            </a:pPr>
            <a:r>
              <a:rPr kumimoji="0" lang="en-US" altLang="zh-CN" sz="2800" b="0" i="0" u="none" strike="noStrike" cap="none" normalizeH="0" baseline="0" dirty="0">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C. This phenomenon is known as the </a:t>
            </a:r>
            <a:r>
              <a:rPr kumimoji="0" lang="en-US" altLang="zh-CN" sz="2800" i="0" u="none" strike="noStrike" cap="none" normalizeH="0" baseline="0" dirty="0">
                <a:ln>
                  <a:noFill/>
                </a:ln>
                <a:effectLst/>
                <a:latin typeface="Times New Roman" panose="02020603050405020304" pitchFamily="18" charset="0"/>
                <a:ea typeface="微软雅黑" panose="020B0503020204020204" pitchFamily="34" charset="-122"/>
                <a:cs typeface="Times New Roman" panose="02020603050405020304" pitchFamily="18" charset="0"/>
              </a:rPr>
              <a:t>urban heat-island effect.</a:t>
            </a:r>
            <a:endParaRPr kumimoji="0" lang="en-US" altLang="zh-CN" sz="2800" i="0" u="none" strike="noStrike" cap="none" normalizeH="0" baseline="0" dirty="0">
              <a:ln>
                <a:noFill/>
              </a:ln>
              <a:effectLst/>
              <a:latin typeface="Times New Roman" panose="02020603050405020304" pitchFamily="18" charset="0"/>
              <a:ea typeface="微软雅黑" panose="020B0503020204020204" pitchFamily="34" charset="-122"/>
              <a:cs typeface="Times New Roman" panose="02020603050405020304" pitchFamily="18" charset="0"/>
            </a:endParaRPr>
          </a:p>
          <a:p>
            <a:pPr marL="0" marR="0" lvl="0" indent="0" algn="just" defTabSz="914400" rtl="0" eaLnBrk="1" fontAlgn="base" latinLnBrk="0" hangingPunct="1">
              <a:lnSpc>
                <a:spcPct val="100000"/>
              </a:lnSpc>
              <a:spcBef>
                <a:spcPct val="0"/>
              </a:spcBef>
              <a:spcAft>
                <a:spcPct val="0"/>
              </a:spcAft>
              <a:buClrTx/>
              <a:buSzTx/>
              <a:buFontTx/>
              <a:buNone/>
            </a:pPr>
            <a:r>
              <a:rPr kumimoji="0" lang="en-US" altLang="zh-CN" sz="2800" b="0" i="0" u="none" strike="noStrike" cap="none" normalizeH="0" baseline="0" dirty="0">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D. So it will not be transformed into heat which makes the air hot.</a:t>
            </a:r>
            <a:endParaRPr kumimoji="0" lang="en-US" altLang="zh-CN" sz="2800" b="0" i="0" u="none" strike="noStrike" cap="none" normalizeH="0" baseline="0" dirty="0">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endParaRPr>
          </a:p>
          <a:p>
            <a:pPr marL="0" marR="0" lvl="0" indent="0" algn="just" defTabSz="914400" rtl="0" eaLnBrk="1" fontAlgn="base" latinLnBrk="0" hangingPunct="1">
              <a:lnSpc>
                <a:spcPct val="100000"/>
              </a:lnSpc>
              <a:spcBef>
                <a:spcPct val="0"/>
              </a:spcBef>
              <a:spcAft>
                <a:spcPct val="0"/>
              </a:spcAft>
              <a:buClrTx/>
              <a:buSzTx/>
              <a:buFontTx/>
              <a:buNone/>
            </a:pPr>
            <a:r>
              <a:rPr kumimoji="0" lang="en-US" altLang="zh-CN" sz="2800" b="0" i="0" u="none" strike="noStrike" cap="none" normalizeH="0" baseline="0" dirty="0">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E. Changes in building materials have a minimal effect on city temperatures.</a:t>
            </a:r>
            <a:endParaRPr kumimoji="0" lang="en-US" altLang="zh-CN" sz="2800" b="0" i="0" u="none" strike="noStrike" cap="none" normalizeH="0" baseline="0" dirty="0">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endParaRPr>
          </a:p>
          <a:p>
            <a:pPr marL="0" marR="0" lvl="0" indent="0" algn="just" defTabSz="914400" rtl="0" eaLnBrk="1" fontAlgn="base" latinLnBrk="0" hangingPunct="1">
              <a:lnSpc>
                <a:spcPct val="100000"/>
              </a:lnSpc>
              <a:spcBef>
                <a:spcPct val="0"/>
              </a:spcBef>
              <a:spcAft>
                <a:spcPct val="0"/>
              </a:spcAft>
              <a:buClrTx/>
              <a:buSzTx/>
              <a:buFontTx/>
              <a:buNone/>
            </a:pPr>
            <a:r>
              <a:rPr kumimoji="0" lang="en-US" altLang="zh-CN" sz="2800" b="0" i="0" u="none" strike="noStrike" cap="none" normalizeH="0" baseline="0" dirty="0">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F. Much of the soil in cities, by contrast, has been covered with roads and buildings.</a:t>
            </a:r>
            <a:endParaRPr kumimoji="0" lang="en-US" altLang="zh-CN" sz="2800" b="0" i="0" u="none" strike="noStrike" cap="none" normalizeH="0" baseline="0" dirty="0">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endParaRPr>
          </a:p>
          <a:p>
            <a:pPr marL="0" marR="0" lvl="0" indent="0" algn="just" defTabSz="914400" rtl="0" eaLnBrk="1" fontAlgn="base" latinLnBrk="0" hangingPunct="1">
              <a:lnSpc>
                <a:spcPct val="100000"/>
              </a:lnSpc>
              <a:spcBef>
                <a:spcPct val="0"/>
              </a:spcBef>
              <a:spcAft>
                <a:spcPct val="0"/>
              </a:spcAft>
              <a:buClrTx/>
              <a:buSzTx/>
              <a:buFontTx/>
              <a:buNone/>
            </a:pPr>
            <a:r>
              <a:rPr kumimoji="0" lang="en-US" altLang="zh-CN" sz="2800" b="0" i="0" u="none" strike="noStrike" cap="none" normalizeH="0" baseline="0" dirty="0">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G. These changes can decrease air temperatures dramatically, especially in summer.</a:t>
            </a:r>
            <a:endParaRPr kumimoji="0" lang="en-US" altLang="zh-CN" sz="2800" b="0" i="0" u="none" strike="noStrike" cap="none" normalizeH="0" baseline="0" dirty="0">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3" name="椭圆 12"/>
          <p:cNvSpPr/>
          <p:nvPr>
            <p:custDataLst>
              <p:tags r:id="rId3"/>
            </p:custDataLst>
          </p:nvPr>
        </p:nvSpPr>
        <p:spPr>
          <a:xfrm>
            <a:off x="988695" y="834390"/>
            <a:ext cx="5562830" cy="651510"/>
          </a:xfrm>
          <a:prstGeom prst="ellipse">
            <a:avLst/>
          </a:pr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lt1"/>
              </a:solidFill>
              <a:latin typeface="微软雅黑" panose="020B0503020204020204" pitchFamily="34" charset="-122"/>
              <a:ea typeface="微软雅黑" panose="020B0503020204020204" pitchFamily="34" charset="-122"/>
            </a:endParaRPr>
          </a:p>
        </p:txBody>
      </p:sp>
      <p:sp>
        <p:nvSpPr>
          <p:cNvPr id="16" name="椭圆 15"/>
          <p:cNvSpPr/>
          <p:nvPr>
            <p:custDataLst>
              <p:tags r:id="rId4"/>
            </p:custDataLst>
          </p:nvPr>
        </p:nvSpPr>
        <p:spPr>
          <a:xfrm>
            <a:off x="248285" y="3439160"/>
            <a:ext cx="2743200" cy="419735"/>
          </a:xfrm>
          <a:prstGeom prst="ellipse">
            <a:avLst/>
          </a:pr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lt1"/>
              </a:solidFill>
              <a:latin typeface="微软雅黑" panose="020B0503020204020204" pitchFamily="34" charset="-122"/>
              <a:ea typeface="微软雅黑" panose="020B0503020204020204" pitchFamily="34" charset="-122"/>
            </a:endParaRPr>
          </a:p>
        </p:txBody>
      </p:sp>
      <p:sp>
        <p:nvSpPr>
          <p:cNvPr id="17" name="椭圆 16"/>
          <p:cNvSpPr/>
          <p:nvPr>
            <p:custDataLst>
              <p:tags r:id="rId5"/>
            </p:custDataLst>
          </p:nvPr>
        </p:nvSpPr>
        <p:spPr>
          <a:xfrm>
            <a:off x="5318125" y="3227387"/>
            <a:ext cx="3632200" cy="697230"/>
          </a:xfrm>
          <a:prstGeom prst="ellipse">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lt1"/>
              </a:solidFill>
              <a:latin typeface="微软雅黑" panose="020B0503020204020204" pitchFamily="34" charset="-122"/>
              <a:ea typeface="微软雅黑" panose="020B0503020204020204" pitchFamily="34" charset="-122"/>
            </a:endParaRPr>
          </a:p>
        </p:txBody>
      </p:sp>
      <p:sp>
        <p:nvSpPr>
          <p:cNvPr id="20" name="矩形 19"/>
          <p:cNvSpPr/>
          <p:nvPr/>
        </p:nvSpPr>
        <p:spPr>
          <a:xfrm>
            <a:off x="0" y="5730240"/>
            <a:ext cx="12192000" cy="1143000"/>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sz="2800" b="1" dirty="0">
                <a:solidFill>
                  <a:schemeClr val="tx1"/>
                </a:solidFill>
                <a:effectLst/>
                <a:latin typeface="Times New Roman" panose="02020603050405020304" pitchFamily="18" charset="0"/>
                <a:cs typeface="Times New Roman" panose="02020603050405020304" pitchFamily="18" charset="0"/>
              </a:rPr>
              <a:t>段末句，考查段落结论句。本文是一篇介绍热岛效应的科普文。首段的行文逻辑为从现象到结论，从而引出热岛效应这一地理名词。故答案为C。</a:t>
            </a:r>
            <a:endParaRPr sz="2800" b="1" dirty="0">
              <a:solidFill>
                <a:schemeClr val="tx1"/>
              </a:solidFill>
              <a:effectLst/>
              <a:latin typeface="Times New Roman" panose="02020603050405020304" pitchFamily="18" charset="0"/>
              <a:cs typeface="Times New Roman" panose="02020603050405020304" pitchFamily="18" charset="0"/>
            </a:endParaRPr>
          </a:p>
        </p:txBody>
      </p:sp>
      <p:sp>
        <p:nvSpPr>
          <p:cNvPr id="21" name="椭圆 20"/>
          <p:cNvSpPr/>
          <p:nvPr>
            <p:custDataLst>
              <p:tags r:id="rId6"/>
            </p:custDataLst>
          </p:nvPr>
        </p:nvSpPr>
        <p:spPr>
          <a:xfrm>
            <a:off x="63500" y="834390"/>
            <a:ext cx="925195" cy="681990"/>
          </a:xfrm>
          <a:prstGeom prst="ellipse">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lt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fade">
                                      <p:cBhvr>
                                        <p:cTn id="17" dur="500"/>
                                        <p:tgtEl>
                                          <p:spTgt spid="1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fade">
                                      <p:cBhvr>
                                        <p:cTn id="22" dur="500"/>
                                        <p:tgtEl>
                                          <p:spTgt spid="21"/>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27"/>
                                        </p:tgtEl>
                                        <p:attrNameLst>
                                          <p:attrName>style.visibility</p:attrName>
                                        </p:attrNameLst>
                                      </p:cBhvr>
                                      <p:to>
                                        <p:strVal val="visible"/>
                                      </p:to>
                                    </p:set>
                                    <p:animEffect transition="in" filter="barn(inVertical)">
                                      <p:cBhvr>
                                        <p:cTn id="27" dur="500"/>
                                        <p:tgtEl>
                                          <p:spTgt spid="27"/>
                                        </p:tgtEl>
                                      </p:cBhvr>
                                    </p:animEffect>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19"/>
                                        </p:tgtEl>
                                        <p:attrNameLst>
                                          <p:attrName>style.visibility</p:attrName>
                                        </p:attrNameLst>
                                      </p:cBhvr>
                                      <p:to>
                                        <p:strVal val="visible"/>
                                      </p:to>
                                    </p:set>
                                    <p:anim calcmode="lin" valueType="num">
                                      <p:cBhvr additive="base">
                                        <p:cTn id="32" dur="500" fill="hold"/>
                                        <p:tgtEl>
                                          <p:spTgt spid="19"/>
                                        </p:tgtEl>
                                        <p:attrNameLst>
                                          <p:attrName>ppt_x</p:attrName>
                                        </p:attrNameLst>
                                      </p:cBhvr>
                                      <p:tavLst>
                                        <p:tav tm="0">
                                          <p:val>
                                            <p:strVal val="#ppt_x"/>
                                          </p:val>
                                        </p:tav>
                                        <p:tav tm="100000">
                                          <p:val>
                                            <p:strVal val="#ppt_x"/>
                                          </p:val>
                                        </p:tav>
                                      </p:tavLst>
                                    </p:anim>
                                    <p:anim calcmode="lin" valueType="num">
                                      <p:cBhvr additive="base">
                                        <p:cTn id="33"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8" presetClass="entr" presetSubtype="16" fill="hold" grpId="0" nodeType="clickEffect">
                                  <p:stCondLst>
                                    <p:cond delay="0"/>
                                  </p:stCondLst>
                                  <p:childTnLst>
                                    <p:set>
                                      <p:cBhvr>
                                        <p:cTn id="37" dur="1" fill="hold">
                                          <p:stCondLst>
                                            <p:cond delay="0"/>
                                          </p:stCondLst>
                                        </p:cTn>
                                        <p:tgtEl>
                                          <p:spTgt spid="20"/>
                                        </p:tgtEl>
                                        <p:attrNameLst>
                                          <p:attrName>style.visibility</p:attrName>
                                        </p:attrNameLst>
                                      </p:cBhvr>
                                      <p:to>
                                        <p:strVal val="visible"/>
                                      </p:to>
                                    </p:set>
                                    <p:animEffect transition="in" filter="diamond(in)">
                                      <p:cBhvr>
                                        <p:cTn id="38" dur="20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ldLvl="0" animBg="1"/>
      <p:bldP spid="16" grpId="0" bldLvl="0" animBg="1"/>
      <p:bldP spid="17" grpId="0" bldLvl="0" animBg="1"/>
      <p:bldP spid="20" grpId="0" bldLvl="0" animBg="1"/>
      <p:bldP spid="21" grpId="0" bldLvl="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35" y="2051050"/>
            <a:ext cx="12131040" cy="4806950"/>
          </a:xfrm>
        </p:spPr>
        <p:txBody>
          <a:bodyPr>
            <a:noAutofit/>
          </a:bodyPr>
          <a:lstStyle/>
          <a:p>
            <a:pPr marL="0" marR="0" lvl="0" indent="0" algn="just" defTabSz="914400" rtl="0" eaLnBrk="1" fontAlgn="base" latinLnBrk="0" hangingPunct="1">
              <a:lnSpc>
                <a:spcPct val="100000"/>
              </a:lnSpc>
              <a:spcBef>
                <a:spcPct val="0"/>
              </a:spcBef>
              <a:spcAft>
                <a:spcPct val="0"/>
              </a:spcAft>
              <a:buClrTx/>
              <a:buSzTx/>
              <a:buFontTx/>
              <a:buNone/>
            </a:pPr>
            <a:r>
              <a:rPr lang="en-US" altLang="zh-CN" dirty="0">
                <a:ln>
                  <a:noFill/>
                </a:ln>
                <a:effectLst/>
                <a:latin typeface="Times New Roman" panose="02020603050405020304" pitchFamily="18" charset="0"/>
                <a:ea typeface="微软雅黑" panose="020B0503020204020204" pitchFamily="34" charset="-122"/>
                <a:cs typeface="Times New Roman" panose="02020603050405020304" pitchFamily="18" charset="0"/>
                <a:sym typeface="+mn-ea"/>
              </a:rPr>
              <a:t>A. Cities also produce more heat than suburban areas.</a:t>
            </a:r>
            <a:endParaRPr kumimoji="0" lang="en-US" altLang="zh-CN" b="0" i="0" u="none" strike="noStrike" cap="none" normalizeH="0" baseline="0" dirty="0">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endParaRPr>
          </a:p>
          <a:p>
            <a:pPr marL="0" marR="0" lvl="0" indent="0" algn="just" defTabSz="914400" rtl="0" eaLnBrk="1" fontAlgn="base" latinLnBrk="0" hangingPunct="1">
              <a:lnSpc>
                <a:spcPct val="100000"/>
              </a:lnSpc>
              <a:spcBef>
                <a:spcPct val="0"/>
              </a:spcBef>
              <a:spcAft>
                <a:spcPct val="0"/>
              </a:spcAft>
              <a:buClrTx/>
              <a:buSzTx/>
              <a:buFontTx/>
              <a:buNone/>
            </a:pPr>
            <a:r>
              <a:rPr lang="en-US" altLang="zh-CN" dirty="0">
                <a:ln>
                  <a:noFill/>
                </a:ln>
                <a:effectLst/>
                <a:latin typeface="Times New Roman" panose="02020603050405020304" pitchFamily="18" charset="0"/>
                <a:ea typeface="微软雅黑" panose="020B0503020204020204" pitchFamily="34" charset="-122"/>
                <a:cs typeface="Times New Roman" panose="02020603050405020304" pitchFamily="18" charset="0"/>
                <a:sym typeface="+mn-ea"/>
              </a:rPr>
              <a:t>B. The higher the temperature, the shorter the wavelength.</a:t>
            </a:r>
            <a:endParaRPr kumimoji="0" lang="en-US" altLang="zh-CN" b="0" i="0" u="none" strike="noStrike" cap="none" normalizeH="0" baseline="0" dirty="0">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endParaRPr>
          </a:p>
          <a:p>
            <a:pPr marL="0" marR="0" lvl="0" indent="0" algn="just" defTabSz="914400" rtl="0" eaLnBrk="1" fontAlgn="base" latinLnBrk="0" hangingPunct="1">
              <a:lnSpc>
                <a:spcPct val="100000"/>
              </a:lnSpc>
              <a:spcBef>
                <a:spcPct val="0"/>
              </a:spcBef>
              <a:spcAft>
                <a:spcPct val="0"/>
              </a:spcAft>
              <a:buClrTx/>
              <a:buSzTx/>
              <a:buFontTx/>
              <a:buNone/>
            </a:pPr>
            <a:r>
              <a:rPr lang="en-US" altLang="zh-CN" dirty="0">
                <a:ln>
                  <a:noFill/>
                </a:ln>
                <a:effectLst/>
                <a:latin typeface="Times New Roman" panose="02020603050405020304" pitchFamily="18" charset="0"/>
                <a:ea typeface="微软雅黑" panose="020B0503020204020204" pitchFamily="34" charset="-122"/>
                <a:cs typeface="Times New Roman" panose="02020603050405020304" pitchFamily="18" charset="0"/>
                <a:sym typeface="+mn-ea"/>
              </a:rPr>
              <a:t>C. This phenomenon is known as the urban heat-island effect.</a:t>
            </a:r>
            <a:endParaRPr kumimoji="0" lang="en-US" altLang="zh-CN" b="0" i="0" u="none" strike="noStrike" cap="none" normalizeH="0" baseline="0" dirty="0">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endParaRPr>
          </a:p>
          <a:p>
            <a:pPr marL="0" marR="0" lvl="0" indent="0" algn="just" defTabSz="914400" rtl="0" eaLnBrk="1" fontAlgn="base" latinLnBrk="0" hangingPunct="1">
              <a:lnSpc>
                <a:spcPct val="100000"/>
              </a:lnSpc>
              <a:spcBef>
                <a:spcPct val="0"/>
              </a:spcBef>
              <a:spcAft>
                <a:spcPct val="0"/>
              </a:spcAft>
              <a:buClrTx/>
              <a:buSzTx/>
              <a:buFontTx/>
              <a:buNone/>
            </a:pPr>
            <a:r>
              <a:rPr lang="en-US" altLang="zh-CN" dirty="0">
                <a:ln>
                  <a:noFill/>
                </a:ln>
                <a:effectLst/>
                <a:latin typeface="Times New Roman" panose="02020603050405020304" pitchFamily="18" charset="0"/>
                <a:ea typeface="微软雅黑" panose="020B0503020204020204" pitchFamily="34" charset="-122"/>
                <a:cs typeface="Times New Roman" panose="02020603050405020304" pitchFamily="18" charset="0"/>
                <a:sym typeface="+mn-ea"/>
              </a:rPr>
              <a:t>D. So it will not be transformed into heat which makes the air hot.</a:t>
            </a:r>
            <a:endParaRPr kumimoji="0" lang="en-US" altLang="zh-CN" b="0" i="0" u="none" strike="noStrike" cap="none" normalizeH="0" baseline="0" dirty="0">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endParaRPr>
          </a:p>
          <a:p>
            <a:pPr marL="0" marR="0" lvl="0" indent="0" algn="just" defTabSz="914400" rtl="0" eaLnBrk="1" fontAlgn="base" latinLnBrk="0" hangingPunct="1">
              <a:lnSpc>
                <a:spcPct val="100000"/>
              </a:lnSpc>
              <a:spcBef>
                <a:spcPct val="0"/>
              </a:spcBef>
              <a:spcAft>
                <a:spcPct val="0"/>
              </a:spcAft>
              <a:buClrTx/>
              <a:buSzTx/>
              <a:buFontTx/>
              <a:buNone/>
            </a:pPr>
            <a:r>
              <a:rPr lang="en-US" altLang="zh-CN" dirty="0">
                <a:ln>
                  <a:noFill/>
                </a:ln>
                <a:effectLst/>
                <a:latin typeface="Times New Roman" panose="02020603050405020304" pitchFamily="18" charset="0"/>
                <a:ea typeface="微软雅黑" panose="020B0503020204020204" pitchFamily="34" charset="-122"/>
                <a:cs typeface="Times New Roman" panose="02020603050405020304" pitchFamily="18" charset="0"/>
                <a:sym typeface="+mn-ea"/>
              </a:rPr>
              <a:t>E. Changes in building materials have a minimal effect on city temperatures.</a:t>
            </a:r>
            <a:endParaRPr kumimoji="0" lang="en-US" altLang="zh-CN" b="0" i="0" u="none" strike="noStrike" cap="none" normalizeH="0" baseline="0" dirty="0">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endParaRPr>
          </a:p>
          <a:p>
            <a:pPr marL="0" marR="0" lvl="0" indent="0" algn="just" defTabSz="914400" rtl="0" eaLnBrk="1" fontAlgn="base" latinLnBrk="0" hangingPunct="1">
              <a:lnSpc>
                <a:spcPct val="100000"/>
              </a:lnSpc>
              <a:spcBef>
                <a:spcPct val="0"/>
              </a:spcBef>
              <a:spcAft>
                <a:spcPct val="0"/>
              </a:spcAft>
              <a:buClrTx/>
              <a:buSzTx/>
              <a:buFontTx/>
              <a:buNone/>
            </a:pPr>
            <a:r>
              <a:rPr lang="en-US" altLang="zh-CN" dirty="0">
                <a:ln>
                  <a:noFill/>
                </a:ln>
                <a:effectLst/>
                <a:latin typeface="Times New Roman" panose="02020603050405020304" pitchFamily="18" charset="0"/>
                <a:ea typeface="微软雅黑" panose="020B0503020204020204" pitchFamily="34" charset="-122"/>
                <a:cs typeface="Times New Roman" panose="02020603050405020304" pitchFamily="18" charset="0"/>
                <a:sym typeface="+mn-ea"/>
              </a:rPr>
              <a:t>F. Much of the soil in cities, by contrast, has been covered with roads and       buildings.</a:t>
            </a:r>
            <a:endParaRPr kumimoji="0" lang="en-US" altLang="zh-CN" b="0" i="0" u="none" strike="noStrike" cap="none" normalizeH="0" baseline="0" dirty="0">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endParaRPr>
          </a:p>
          <a:p>
            <a:pPr marL="0" marR="0" lvl="0" indent="0" algn="just" defTabSz="914400" rtl="0" eaLnBrk="1" fontAlgn="base" latinLnBrk="0" hangingPunct="1">
              <a:lnSpc>
                <a:spcPct val="100000"/>
              </a:lnSpc>
              <a:spcBef>
                <a:spcPct val="0"/>
              </a:spcBef>
              <a:spcAft>
                <a:spcPct val="0"/>
              </a:spcAft>
              <a:buClrTx/>
              <a:buSzTx/>
              <a:buFontTx/>
              <a:buNone/>
            </a:pPr>
            <a:r>
              <a:rPr lang="en-US" altLang="zh-CN" dirty="0" err="1">
                <a:ln>
                  <a:noFill/>
                </a:ln>
                <a:effectLst/>
                <a:latin typeface="Times New Roman" panose="02020603050405020304" pitchFamily="18" charset="0"/>
                <a:ea typeface="微软雅黑" panose="020B0503020204020204" pitchFamily="34" charset="-122"/>
                <a:cs typeface="Times New Roman" panose="02020603050405020304" pitchFamily="18" charset="0"/>
                <a:sym typeface="+mn-ea"/>
              </a:rPr>
              <a:t>G.These</a:t>
            </a:r>
            <a:r>
              <a:rPr lang="en-US" altLang="zh-CN" dirty="0">
                <a:ln>
                  <a:noFill/>
                </a:ln>
                <a:effectLst/>
                <a:latin typeface="Times New Roman" panose="02020603050405020304" pitchFamily="18" charset="0"/>
                <a:ea typeface="微软雅黑" panose="020B0503020204020204" pitchFamily="34" charset="-122"/>
                <a:cs typeface="Times New Roman" panose="02020603050405020304" pitchFamily="18" charset="0"/>
                <a:sym typeface="+mn-ea"/>
              </a:rPr>
              <a:t> changes can decrease air temperatures dramatically, especially in summer.</a:t>
            </a:r>
            <a:endParaRPr kumimoji="0" lang="en-US" altLang="zh-CN" b="0" i="0" u="none" strike="noStrike" cap="none" normalizeH="0" baseline="0" dirty="0">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endParaRPr>
          </a:p>
          <a:p>
            <a:pPr marL="0" indent="0" algn="just" fontAlgn="auto">
              <a:buNone/>
            </a:pPr>
            <a:endParaRPr kumimoji="0" lang="en-US" altLang="zh-CN" b="0" i="0" u="none" strike="noStrike" cap="none" normalizeH="0" baseline="0" dirty="0">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 name="文本框 3"/>
          <p:cNvSpPr txBox="1"/>
          <p:nvPr/>
        </p:nvSpPr>
        <p:spPr>
          <a:xfrm>
            <a:off x="35242" y="46718"/>
            <a:ext cx="12192000" cy="2103120"/>
          </a:xfrm>
          <a:prstGeom prst="rect">
            <a:avLst/>
          </a:prstGeom>
          <a:solidFill>
            <a:schemeClr val="accent6">
              <a:lumMod val="20000"/>
              <a:lumOff val="80000"/>
            </a:schemeClr>
          </a:solidFill>
        </p:spPr>
        <p:txBody>
          <a:bodyPr wrap="square" rtlCol="0">
            <a:noAutofit/>
          </a:bodyPr>
          <a:lstStyle/>
          <a:p>
            <a:pPr algn="just"/>
            <a:r>
              <a:rPr lang="en-US" altLang="zh-CN" sz="2800" b="1" dirty="0">
                <a:effectLst/>
                <a:latin typeface="Times New Roman" panose="02020603050405020304" pitchFamily="18" charset="0"/>
                <a:cs typeface="Times New Roman" panose="02020603050405020304" pitchFamily="18" charset="0"/>
              </a:rPr>
              <a:t>.</a:t>
            </a:r>
            <a:endParaRPr lang="en-US" altLang="zh-CN" sz="2800" b="1" dirty="0">
              <a:effectLst/>
              <a:latin typeface="Times New Roman" panose="02020603050405020304" pitchFamily="18" charset="0"/>
              <a:cs typeface="Times New Roman" panose="02020603050405020304" pitchFamily="18" charset="0"/>
            </a:endParaRPr>
          </a:p>
        </p:txBody>
      </p:sp>
      <p:pic>
        <p:nvPicPr>
          <p:cNvPr id="19" name="Picture 4"/>
          <p:cNvPicPr>
            <a:picLocks noChangeAspect="1" noChangeArrowheads="1"/>
          </p:cNvPicPr>
          <p:nvPr>
            <p:custDataLst>
              <p:tags r:id="rId1"/>
            </p:custDataLst>
          </p:nvPr>
        </p:nvPicPr>
        <p:blipFill>
          <a:blip r:embed="rId2" cstate="print">
            <a:extLst>
              <a:ext uri="{28A0092B-C50C-407E-A947-70E740481C1C}">
                <a14:useLocalDpi xmlns:a14="http://schemas.microsoft.com/office/drawing/2010/main" val="0"/>
              </a:ext>
            </a:extLst>
          </a:blip>
          <a:srcRect/>
          <a:stretch>
            <a:fillRect/>
          </a:stretch>
        </p:blipFill>
        <p:spPr bwMode="auto">
          <a:xfrm>
            <a:off x="10683" y="4203787"/>
            <a:ext cx="454025" cy="41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27" name="直接箭头连接符 26"/>
          <p:cNvCxnSpPr/>
          <p:nvPr/>
        </p:nvCxnSpPr>
        <p:spPr>
          <a:xfrm flipH="1">
            <a:off x="622998" y="1480167"/>
            <a:ext cx="5255289" cy="272362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8" name="文本框 17"/>
          <p:cNvSpPr txBox="1"/>
          <p:nvPr>
            <p:custDataLst>
              <p:tags r:id="rId3"/>
            </p:custDataLst>
          </p:nvPr>
        </p:nvSpPr>
        <p:spPr>
          <a:xfrm>
            <a:off x="103833" y="5582840"/>
            <a:ext cx="12122785" cy="1159604"/>
          </a:xfrm>
          <a:prstGeom prst="rect">
            <a:avLst/>
          </a:prstGeom>
          <a:solidFill>
            <a:srgbClr val="92D050"/>
          </a:solidFill>
        </p:spPr>
        <p:txBody>
          <a:bodyPr wrap="square">
            <a:noAutofit/>
          </a:bodyPr>
          <a:lstStyle>
            <a:defPPr>
              <a:defRPr lang="zh-CN"/>
            </a:defPPr>
            <a:lvl1pPr>
              <a:defRPr sz="3200" b="1">
                <a:effectLst>
                  <a:outerShdw blurRad="50800" dist="38100" algn="tr" rotWithShape="0">
                    <a:prstClr val="black">
                      <a:alpha val="40000"/>
                    </a:prstClr>
                  </a:outerShdw>
                </a:effectLst>
                <a:latin typeface="Times New Roman" panose="02020603050405020304" pitchFamily="18" charset="0"/>
                <a:cs typeface="Times New Roman" panose="02020603050405020304" pitchFamily="18" charset="0"/>
              </a:defRPr>
            </a:lvl1pPr>
          </a:lstStyle>
          <a:p>
            <a:r>
              <a:rPr sz="2400" dirty="0">
                <a:effectLst/>
              </a:rPr>
              <a:t>段中句，考查转折性过渡句。F选项的“城市的土地被道路和建筑覆盖”与前一句“evaporation of water from soil and the leaves of plants helps to cool to air”形成转折关系。这两句回应第二段主题句“城市和乡村土地的覆盖材料不同”。故答案为F。</a:t>
            </a:r>
            <a:endParaRPr sz="2400" dirty="0">
              <a:effectLst/>
            </a:endParaRPr>
          </a:p>
        </p:txBody>
      </p:sp>
      <p:sp>
        <p:nvSpPr>
          <p:cNvPr id="52225" name="Rectangle 1"/>
          <p:cNvSpPr>
            <a:spLocks noChangeArrowheads="1"/>
          </p:cNvSpPr>
          <p:nvPr/>
        </p:nvSpPr>
        <p:spPr bwMode="auto">
          <a:xfrm>
            <a:off x="10683" y="-77107"/>
            <a:ext cx="12192000" cy="2226945"/>
          </a:xfrm>
          <a:prstGeom prst="rect">
            <a:avLst/>
          </a:prstGeom>
          <a:noFill/>
          <a:ln w="9525">
            <a:noFill/>
            <a:miter lim="800000"/>
          </a:ln>
          <a:effectLst/>
        </p:spPr>
        <p:txBody>
          <a:bodyPr vert="horz" wrap="square" lIns="91440" tIns="45720" rIns="91440" bIns="45720" numCol="1" anchor="ctr" anchorCtr="0" compatLnSpc="1">
            <a:noAutofit/>
          </a:bodyPr>
          <a:lstStyle/>
          <a:p>
            <a:pPr marL="0" indent="0" algn="just">
              <a:buNone/>
            </a:pPr>
            <a:r>
              <a:rPr altLang="zh-CN" sz="2800" dirty="0">
                <a:latin typeface="Times New Roman" panose="02020603050405020304" pitchFamily="18" charset="0"/>
                <a:cs typeface="Times New Roman" panose="02020603050405020304" pitchFamily="18" charset="0"/>
                <a:sym typeface="+mn-ea"/>
              </a:rPr>
              <a:t>It's mainly caused by the difference in materials that cover the ground in urban areas an</a:t>
            </a:r>
            <a:r>
              <a:rPr lang="en-US" sz="2800" dirty="0">
                <a:latin typeface="Times New Roman" panose="02020603050405020304" pitchFamily="18" charset="0"/>
                <a:cs typeface="Times New Roman" panose="02020603050405020304" pitchFamily="18" charset="0"/>
                <a:sym typeface="+mn-ea"/>
              </a:rPr>
              <a:t>d </a:t>
            </a:r>
            <a:r>
              <a:rPr altLang="zh-CN" sz="2800" dirty="0">
                <a:latin typeface="Times New Roman" panose="02020603050405020304" pitchFamily="18" charset="0"/>
                <a:cs typeface="Times New Roman" panose="02020603050405020304" pitchFamily="18" charset="0"/>
                <a:sym typeface="+mn-ea"/>
              </a:rPr>
              <a:t>the countryside. </a:t>
            </a:r>
            <a:r>
              <a:rPr altLang="zh-CN" sz="2800" b="1" dirty="0">
                <a:solidFill>
                  <a:srgbClr val="0000FF"/>
                </a:solidFill>
                <a:latin typeface="Times New Roman" panose="02020603050405020304" pitchFamily="18" charset="0"/>
                <a:cs typeface="Times New Roman" panose="02020603050405020304" pitchFamily="18" charset="0"/>
                <a:sym typeface="+mn-ea"/>
              </a:rPr>
              <a:t>In the country</a:t>
            </a:r>
            <a:r>
              <a:rPr altLang="zh-CN" sz="2800" dirty="0">
                <a:latin typeface="Times New Roman" panose="02020603050405020304" pitchFamily="18" charset="0"/>
                <a:cs typeface="Times New Roman" panose="02020603050405020304" pitchFamily="18" charset="0"/>
                <a:sym typeface="+mn-ea"/>
              </a:rPr>
              <a:t>, evaporation (</a:t>
            </a:r>
            <a:r>
              <a:rPr lang="zh-CN" sz="2800" dirty="0">
                <a:latin typeface="Times New Roman" panose="02020603050405020304" pitchFamily="18" charset="0"/>
                <a:cs typeface="Times New Roman" panose="02020603050405020304" pitchFamily="18" charset="0"/>
                <a:sym typeface="+mn-ea"/>
              </a:rPr>
              <a:t>蒸</a:t>
            </a:r>
            <a:r>
              <a:rPr altLang="zh-CN" sz="2800" dirty="0">
                <a:latin typeface="Times New Roman" panose="02020603050405020304" pitchFamily="18" charset="0"/>
                <a:cs typeface="Times New Roman" panose="02020603050405020304" pitchFamily="18" charset="0"/>
                <a:sym typeface="+mn-ea"/>
              </a:rPr>
              <a:t>发) of water from soil and the leaves of plants</a:t>
            </a:r>
            <a:r>
              <a:rPr lang="en-US" sz="2800" dirty="0">
                <a:latin typeface="Times New Roman" panose="02020603050405020304" pitchFamily="18" charset="0"/>
                <a:cs typeface="Times New Roman" panose="02020603050405020304" pitchFamily="18" charset="0"/>
                <a:sym typeface="+mn-ea"/>
              </a:rPr>
              <a:t> </a:t>
            </a:r>
            <a:r>
              <a:rPr altLang="zh-CN" sz="2800" dirty="0">
                <a:latin typeface="Times New Roman" panose="02020603050405020304" pitchFamily="18" charset="0"/>
                <a:cs typeface="Times New Roman" panose="02020603050405020304" pitchFamily="18" charset="0"/>
                <a:sym typeface="+mn-ea"/>
              </a:rPr>
              <a:t>helps to cool the air.</a:t>
            </a:r>
            <a:r>
              <a:rPr lang="en-US" sz="2800" dirty="0">
                <a:latin typeface="Times New Roman" panose="02020603050405020304" pitchFamily="18" charset="0"/>
                <a:cs typeface="Times New Roman" panose="02020603050405020304" pitchFamily="18" charset="0"/>
                <a:sym typeface="+mn-ea"/>
              </a:rPr>
              <a:t> </a:t>
            </a:r>
            <a:r>
              <a:rPr lang="en-US" sz="2800" u="sng" dirty="0">
                <a:latin typeface="Times New Roman" panose="02020603050405020304" pitchFamily="18" charset="0"/>
                <a:cs typeface="Times New Roman" panose="02020603050405020304" pitchFamily="18" charset="0"/>
                <a:sym typeface="+mn-ea"/>
              </a:rPr>
              <a:t>  37 </a:t>
            </a:r>
            <a:r>
              <a:rPr lang="en-US" sz="2800" dirty="0">
                <a:latin typeface="Times New Roman" panose="02020603050405020304" pitchFamily="18" charset="0"/>
                <a:cs typeface="Times New Roman" panose="02020603050405020304" pitchFamily="18" charset="0"/>
                <a:sym typeface="+mn-ea"/>
              </a:rPr>
              <a:t> </a:t>
            </a:r>
            <a:r>
              <a:rPr altLang="zh-CN" sz="2800" dirty="0">
                <a:latin typeface="Times New Roman" panose="02020603050405020304" pitchFamily="18" charset="0"/>
                <a:cs typeface="Times New Roman" panose="02020603050405020304" pitchFamily="18" charset="0"/>
                <a:sym typeface="+mn-ea"/>
              </a:rPr>
              <a:t>Having fewer plants, </a:t>
            </a:r>
            <a:r>
              <a:rPr altLang="zh-CN" sz="2800" b="1" dirty="0">
                <a:solidFill>
                  <a:srgbClr val="0000FF"/>
                </a:solidFill>
                <a:latin typeface="Times New Roman" panose="02020603050405020304" pitchFamily="18" charset="0"/>
                <a:cs typeface="Times New Roman" panose="02020603050405020304" pitchFamily="18" charset="0"/>
                <a:sym typeface="+mn-ea"/>
              </a:rPr>
              <a:t>cities</a:t>
            </a:r>
            <a:r>
              <a:rPr altLang="zh-CN" sz="2800" dirty="0">
                <a:latin typeface="Times New Roman" panose="02020603050405020304" pitchFamily="18" charset="0"/>
                <a:cs typeface="Times New Roman" panose="02020603050405020304" pitchFamily="18" charset="0"/>
                <a:sym typeface="+mn-ea"/>
              </a:rPr>
              <a:t> have less evaporation and are unable</a:t>
            </a:r>
            <a:r>
              <a:rPr lang="en-US" sz="2800" dirty="0">
                <a:latin typeface="Times New Roman" panose="02020603050405020304" pitchFamily="18" charset="0"/>
                <a:cs typeface="Times New Roman" panose="02020603050405020304" pitchFamily="18" charset="0"/>
                <a:sym typeface="+mn-ea"/>
              </a:rPr>
              <a:t> </a:t>
            </a:r>
            <a:r>
              <a:rPr altLang="zh-CN" sz="2800" dirty="0">
                <a:latin typeface="Times New Roman" panose="02020603050405020304" pitchFamily="18" charset="0"/>
                <a:cs typeface="Times New Roman" panose="02020603050405020304" pitchFamily="18" charset="0"/>
                <a:sym typeface="+mn-ea"/>
              </a:rPr>
              <a:t>to cool down the temperature.</a:t>
            </a:r>
            <a:r>
              <a:rPr lang="en-US" sz="2800" dirty="0">
                <a:latin typeface="Times New Roman" panose="02020603050405020304" pitchFamily="18" charset="0"/>
                <a:cs typeface="Times New Roman" panose="02020603050405020304" pitchFamily="18" charset="0"/>
                <a:sym typeface="+mn-ea"/>
              </a:rPr>
              <a:t> </a:t>
            </a:r>
            <a:endParaRPr kumimoji="0" lang="en-US" altLang="zh-CN" sz="2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13" name="椭圆 12"/>
          <p:cNvSpPr/>
          <p:nvPr>
            <p:custDataLst>
              <p:tags r:id="rId4"/>
            </p:custDataLst>
          </p:nvPr>
        </p:nvSpPr>
        <p:spPr>
          <a:xfrm>
            <a:off x="2885329" y="565980"/>
            <a:ext cx="2306320" cy="651510"/>
          </a:xfrm>
          <a:prstGeom prst="ellipse">
            <a:avLst/>
          </a:pr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lt1"/>
              </a:solidFill>
              <a:latin typeface="微软雅黑" panose="020B0503020204020204" pitchFamily="34" charset="-122"/>
              <a:ea typeface="微软雅黑" panose="020B0503020204020204" pitchFamily="34" charset="-122"/>
            </a:endParaRPr>
          </a:p>
        </p:txBody>
      </p:sp>
      <p:sp>
        <p:nvSpPr>
          <p:cNvPr id="17" name="椭圆 16"/>
          <p:cNvSpPr/>
          <p:nvPr>
            <p:custDataLst>
              <p:tags r:id="rId5"/>
            </p:custDataLst>
          </p:nvPr>
        </p:nvSpPr>
        <p:spPr>
          <a:xfrm>
            <a:off x="4772967" y="4162512"/>
            <a:ext cx="1999615" cy="692785"/>
          </a:xfrm>
          <a:prstGeom prst="ellipse">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lt1"/>
              </a:solidFill>
              <a:latin typeface="微软雅黑" panose="020B0503020204020204" pitchFamily="34" charset="-122"/>
              <a:ea typeface="微软雅黑" panose="020B0503020204020204" pitchFamily="34" charset="-122"/>
            </a:endParaRPr>
          </a:p>
        </p:txBody>
      </p:sp>
      <p:cxnSp>
        <p:nvCxnSpPr>
          <p:cNvPr id="5" name="直接连接符 4"/>
          <p:cNvCxnSpPr/>
          <p:nvPr/>
        </p:nvCxnSpPr>
        <p:spPr>
          <a:xfrm>
            <a:off x="10490479" y="1036365"/>
            <a:ext cx="1507253" cy="0"/>
          </a:xfrm>
          <a:prstGeom prst="line">
            <a:avLst/>
          </a:prstGeom>
          <a:ln w="28575"/>
        </p:spPr>
        <p:style>
          <a:lnRef idx="1">
            <a:schemeClr val="accent2"/>
          </a:lnRef>
          <a:fillRef idx="0">
            <a:schemeClr val="accent2"/>
          </a:fillRef>
          <a:effectRef idx="0">
            <a:schemeClr val="accent2"/>
          </a:effectRef>
          <a:fontRef idx="minor">
            <a:schemeClr val="tx1"/>
          </a:fontRef>
        </p:style>
      </p:cxnSp>
      <p:cxnSp>
        <p:nvCxnSpPr>
          <p:cNvPr id="12" name="直接连接符 11"/>
          <p:cNvCxnSpPr/>
          <p:nvPr/>
        </p:nvCxnSpPr>
        <p:spPr>
          <a:xfrm>
            <a:off x="159985" y="1480167"/>
            <a:ext cx="2191329" cy="0"/>
          </a:xfrm>
          <a:prstGeom prst="line">
            <a:avLst/>
          </a:prstGeom>
          <a:ln w="28575"/>
        </p:spPr>
        <p:style>
          <a:lnRef idx="1">
            <a:schemeClr val="accent2"/>
          </a:lnRef>
          <a:fillRef idx="0">
            <a:schemeClr val="accent2"/>
          </a:fillRef>
          <a:effectRef idx="0">
            <a:schemeClr val="accent2"/>
          </a:effectRef>
          <a:fontRef idx="minor">
            <a:schemeClr val="tx1"/>
          </a:fontRef>
        </p:style>
      </p:cxnSp>
      <p:cxnSp>
        <p:nvCxnSpPr>
          <p:cNvPr id="15" name="直接连接符 14"/>
          <p:cNvCxnSpPr/>
          <p:nvPr/>
        </p:nvCxnSpPr>
        <p:spPr>
          <a:xfrm flipV="1">
            <a:off x="7869534" y="1480167"/>
            <a:ext cx="1736690" cy="3060"/>
          </a:xfrm>
          <a:prstGeom prst="line">
            <a:avLst/>
          </a:prstGeom>
          <a:ln w="28575"/>
        </p:spPr>
        <p:style>
          <a:lnRef idx="1">
            <a:schemeClr val="accent2"/>
          </a:lnRef>
          <a:fillRef idx="0">
            <a:schemeClr val="accent2"/>
          </a:fillRef>
          <a:effectRef idx="0">
            <a:schemeClr val="accent2"/>
          </a:effectRef>
          <a:fontRef idx="minor">
            <a:schemeClr val="tx1"/>
          </a:fontRef>
        </p:style>
      </p:cxnSp>
      <p:sp>
        <p:nvSpPr>
          <p:cNvPr id="20" name="椭圆 19"/>
          <p:cNvSpPr/>
          <p:nvPr>
            <p:custDataLst>
              <p:tags r:id="rId6"/>
            </p:custDataLst>
          </p:nvPr>
        </p:nvSpPr>
        <p:spPr>
          <a:xfrm>
            <a:off x="9709834" y="1017653"/>
            <a:ext cx="1001709" cy="651510"/>
          </a:xfrm>
          <a:prstGeom prst="ellipse">
            <a:avLst/>
          </a:pr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lt1"/>
              </a:solidFill>
              <a:latin typeface="微软雅黑" panose="020B0503020204020204" pitchFamily="34" charset="-122"/>
              <a:ea typeface="微软雅黑" panose="020B0503020204020204" pitchFamily="34" charset="-122"/>
            </a:endParaRPr>
          </a:p>
        </p:txBody>
      </p:sp>
      <p:sp>
        <p:nvSpPr>
          <p:cNvPr id="21" name="椭圆 20"/>
          <p:cNvSpPr/>
          <p:nvPr>
            <p:custDataLst>
              <p:tags r:id="rId7"/>
            </p:custDataLst>
          </p:nvPr>
        </p:nvSpPr>
        <p:spPr>
          <a:xfrm>
            <a:off x="2555407" y="4203787"/>
            <a:ext cx="2217560" cy="651510"/>
          </a:xfrm>
          <a:prstGeom prst="ellipse">
            <a:avLst/>
          </a:pr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lt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5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9"/>
                                        </p:tgtEl>
                                        <p:attrNameLst>
                                          <p:attrName>style.visibility</p:attrName>
                                        </p:attrNameLst>
                                      </p:cBhvr>
                                      <p:to>
                                        <p:strVal val="visible"/>
                                      </p:to>
                                    </p:set>
                                    <p:anim calcmode="lin" valueType="num">
                                      <p:cBhvr additive="base">
                                        <p:cTn id="17" dur="500" fill="hold"/>
                                        <p:tgtEl>
                                          <p:spTgt spid="19"/>
                                        </p:tgtEl>
                                        <p:attrNameLst>
                                          <p:attrName>ppt_x</p:attrName>
                                        </p:attrNameLst>
                                      </p:cBhvr>
                                      <p:tavLst>
                                        <p:tav tm="0">
                                          <p:val>
                                            <p:strVal val="#ppt_x"/>
                                          </p:val>
                                        </p:tav>
                                        <p:tav tm="100000">
                                          <p:val>
                                            <p:strVal val="#ppt_x"/>
                                          </p:val>
                                        </p:tav>
                                      </p:tavLst>
                                    </p:anim>
                                    <p:anim calcmode="lin" valueType="num">
                                      <p:cBhvr additive="base">
                                        <p:cTn id="18"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nodeType="clickEffect">
                                  <p:stCondLst>
                                    <p:cond delay="0"/>
                                  </p:stCondLst>
                                  <p:childTnLst>
                                    <p:set>
                                      <p:cBhvr>
                                        <p:cTn id="22" dur="1" fill="hold">
                                          <p:stCondLst>
                                            <p:cond delay="0"/>
                                          </p:stCondLst>
                                        </p:cTn>
                                        <p:tgtEl>
                                          <p:spTgt spid="27"/>
                                        </p:tgtEl>
                                        <p:attrNameLst>
                                          <p:attrName>style.visibility</p:attrName>
                                        </p:attrNameLst>
                                      </p:cBhvr>
                                      <p:to>
                                        <p:strVal val="visible"/>
                                      </p:to>
                                    </p:set>
                                    <p:animEffect transition="in" filter="barn(inVertical)">
                                      <p:cBhvr>
                                        <p:cTn id="23" dur="500"/>
                                        <p:tgtEl>
                                          <p:spTgt spid="27"/>
                                        </p:tgtEl>
                                      </p:cBhvr>
                                    </p:animEffect>
                                  </p:childTnLst>
                                </p:cTn>
                              </p:par>
                            </p:childTnLst>
                          </p:cTn>
                        </p:par>
                      </p:childTnLst>
                    </p:cTn>
                  </p:par>
                  <p:par>
                    <p:cTn id="24" fill="hold">
                      <p:stCondLst>
                        <p:cond delay="indefinite"/>
                      </p:stCondLst>
                      <p:childTnLst>
                        <p:par>
                          <p:cTn id="25" fill="hold">
                            <p:stCondLst>
                              <p:cond delay="0"/>
                            </p:stCondLst>
                            <p:childTnLst>
                              <p:par>
                                <p:cTn id="26" presetID="8" presetClass="entr" presetSubtype="16" fill="hold" grpId="0" nodeType="clickEffect">
                                  <p:stCondLst>
                                    <p:cond delay="0"/>
                                  </p:stCondLst>
                                  <p:childTnLst>
                                    <p:set>
                                      <p:cBhvr>
                                        <p:cTn id="27" dur="1" fill="hold">
                                          <p:stCondLst>
                                            <p:cond delay="0"/>
                                          </p:stCondLst>
                                        </p:cTn>
                                        <p:tgtEl>
                                          <p:spTgt spid="18"/>
                                        </p:tgtEl>
                                        <p:attrNameLst>
                                          <p:attrName>style.visibility</p:attrName>
                                        </p:attrNameLst>
                                      </p:cBhvr>
                                      <p:to>
                                        <p:strVal val="visible"/>
                                      </p:to>
                                    </p:set>
                                    <p:animEffect transition="in" filter="diamond(in)">
                                      <p:cBhvr>
                                        <p:cTn id="28" dur="2000"/>
                                        <p:tgtEl>
                                          <p:spTgt spid="18"/>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20"/>
                                        </p:tgtEl>
                                        <p:attrNameLst>
                                          <p:attrName>style.visibility</p:attrName>
                                        </p:attrNameLst>
                                      </p:cBhvr>
                                      <p:to>
                                        <p:strVal val="visible"/>
                                      </p:to>
                                    </p:set>
                                    <p:animEffect transition="in" filter="fade">
                                      <p:cBhvr>
                                        <p:cTn id="33" dur="500"/>
                                        <p:tgtEl>
                                          <p:spTgt spid="20"/>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21"/>
                                        </p:tgtEl>
                                        <p:attrNameLst>
                                          <p:attrName>style.visibility</p:attrName>
                                        </p:attrNameLst>
                                      </p:cBhvr>
                                      <p:to>
                                        <p:strVal val="visible"/>
                                      </p:to>
                                    </p:set>
                                    <p:animEffect transition="in" filter="fade">
                                      <p:cBhvr>
                                        <p:cTn id="38"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bldLvl="0" animBg="1"/>
      <p:bldP spid="13" grpId="0" bldLvl="0" animBg="1"/>
      <p:bldP spid="17" grpId="0" bldLvl="0" animBg="1"/>
      <p:bldP spid="20" grpId="0" bldLvl="0" animBg="1"/>
      <p:bldP spid="21" grpId="0" bldLvl="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8580" y="1825625"/>
            <a:ext cx="12131040" cy="4806950"/>
          </a:xfrm>
        </p:spPr>
        <p:txBody>
          <a:bodyPr>
            <a:noAutofit/>
          </a:bodyPr>
          <a:lstStyle/>
          <a:p>
            <a:pPr marL="0" indent="0" algn="just" fontAlgn="auto">
              <a:buNone/>
            </a:pPr>
            <a:endParaRPr lang="en-US" altLang="zh-CN" sz="3200" i="1" dirty="0">
              <a:solidFill>
                <a:srgbClr val="C00000"/>
              </a:solidFill>
              <a:latin typeface="Times New Roman" panose="02020603050405020304" pitchFamily="18" charset="0"/>
              <a:cs typeface="Times New Roman" panose="02020603050405020304" pitchFamily="18" charset="0"/>
            </a:endParaRPr>
          </a:p>
          <a:p>
            <a:pPr marL="0" marR="0" lvl="0" indent="0" algn="just" defTabSz="914400" rtl="0" eaLnBrk="1" fontAlgn="base" latinLnBrk="0" hangingPunct="1">
              <a:lnSpc>
                <a:spcPct val="100000"/>
              </a:lnSpc>
              <a:spcBef>
                <a:spcPct val="0"/>
              </a:spcBef>
              <a:spcAft>
                <a:spcPct val="0"/>
              </a:spcAft>
              <a:buClrTx/>
              <a:buSzTx/>
              <a:buFontTx/>
              <a:buNone/>
            </a:pPr>
            <a:r>
              <a:rPr lang="en-US" altLang="zh-CN" dirty="0" err="1">
                <a:ln>
                  <a:noFill/>
                </a:ln>
                <a:effectLst/>
                <a:latin typeface="Times New Roman" panose="02020603050405020304" pitchFamily="18" charset="0"/>
                <a:ea typeface="微软雅黑" panose="020B0503020204020204" pitchFamily="34" charset="-122"/>
                <a:cs typeface="Times New Roman" panose="02020603050405020304" pitchFamily="18" charset="0"/>
                <a:sym typeface="+mn-ea"/>
              </a:rPr>
              <a:t>A.Cities</a:t>
            </a:r>
            <a:r>
              <a:rPr lang="en-US" altLang="zh-CN" dirty="0">
                <a:ln>
                  <a:noFill/>
                </a:ln>
                <a:effectLst/>
                <a:latin typeface="Times New Roman" panose="02020603050405020304" pitchFamily="18" charset="0"/>
                <a:ea typeface="微软雅黑" panose="020B0503020204020204" pitchFamily="34" charset="-122"/>
                <a:cs typeface="Times New Roman" panose="02020603050405020304" pitchFamily="18" charset="0"/>
                <a:sym typeface="+mn-ea"/>
              </a:rPr>
              <a:t> also produce more heat than suburban areas.</a:t>
            </a:r>
            <a:endParaRPr kumimoji="0" lang="en-US" altLang="zh-CN" b="0" i="0" u="none" strike="noStrike" cap="none" normalizeH="0" baseline="0" dirty="0">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endParaRPr>
          </a:p>
          <a:p>
            <a:pPr marL="0" marR="0" lvl="0" indent="0" algn="just" defTabSz="914400" rtl="0" eaLnBrk="1" fontAlgn="base" latinLnBrk="0" hangingPunct="1">
              <a:lnSpc>
                <a:spcPct val="100000"/>
              </a:lnSpc>
              <a:spcBef>
                <a:spcPct val="0"/>
              </a:spcBef>
              <a:spcAft>
                <a:spcPct val="0"/>
              </a:spcAft>
              <a:buClrTx/>
              <a:buSzTx/>
              <a:buFontTx/>
              <a:buNone/>
            </a:pPr>
            <a:r>
              <a:rPr lang="en-US" altLang="zh-CN" dirty="0" err="1">
                <a:ln>
                  <a:noFill/>
                </a:ln>
                <a:effectLst/>
                <a:latin typeface="Times New Roman" panose="02020603050405020304" pitchFamily="18" charset="0"/>
                <a:ea typeface="微软雅黑" panose="020B0503020204020204" pitchFamily="34" charset="-122"/>
                <a:cs typeface="Times New Roman" panose="02020603050405020304" pitchFamily="18" charset="0"/>
                <a:sym typeface="+mn-ea"/>
              </a:rPr>
              <a:t>B.The</a:t>
            </a:r>
            <a:r>
              <a:rPr lang="en-US" altLang="zh-CN" dirty="0">
                <a:ln>
                  <a:noFill/>
                </a:ln>
                <a:effectLst/>
                <a:latin typeface="Times New Roman" panose="02020603050405020304" pitchFamily="18" charset="0"/>
                <a:ea typeface="微软雅黑" panose="020B0503020204020204" pitchFamily="34" charset="-122"/>
                <a:cs typeface="Times New Roman" panose="02020603050405020304" pitchFamily="18" charset="0"/>
                <a:sym typeface="+mn-ea"/>
              </a:rPr>
              <a:t> higher the temperature, the shorter the wavelength.</a:t>
            </a:r>
            <a:endParaRPr kumimoji="0" lang="en-US" altLang="zh-CN" b="0" i="0" u="none" strike="noStrike" cap="none" normalizeH="0" baseline="0" dirty="0">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endParaRPr>
          </a:p>
          <a:p>
            <a:pPr marL="0" marR="0" lvl="0" indent="0" algn="just" defTabSz="914400" rtl="0" eaLnBrk="1" fontAlgn="base" latinLnBrk="0" hangingPunct="1">
              <a:lnSpc>
                <a:spcPct val="100000"/>
              </a:lnSpc>
              <a:spcBef>
                <a:spcPct val="0"/>
              </a:spcBef>
              <a:spcAft>
                <a:spcPct val="0"/>
              </a:spcAft>
              <a:buClrTx/>
              <a:buSzTx/>
              <a:buFontTx/>
              <a:buNone/>
            </a:pPr>
            <a:r>
              <a:rPr lang="en-US" altLang="zh-CN" dirty="0" err="1">
                <a:ln>
                  <a:noFill/>
                </a:ln>
                <a:effectLst/>
                <a:latin typeface="Times New Roman" panose="02020603050405020304" pitchFamily="18" charset="0"/>
                <a:ea typeface="微软雅黑" panose="020B0503020204020204" pitchFamily="34" charset="-122"/>
                <a:cs typeface="Times New Roman" panose="02020603050405020304" pitchFamily="18" charset="0"/>
                <a:sym typeface="+mn-ea"/>
              </a:rPr>
              <a:t>C.This</a:t>
            </a:r>
            <a:r>
              <a:rPr lang="en-US" altLang="zh-CN" dirty="0">
                <a:ln>
                  <a:noFill/>
                </a:ln>
                <a:effectLst/>
                <a:latin typeface="Times New Roman" panose="02020603050405020304" pitchFamily="18" charset="0"/>
                <a:ea typeface="微软雅黑" panose="020B0503020204020204" pitchFamily="34" charset="-122"/>
                <a:cs typeface="Times New Roman" panose="02020603050405020304" pitchFamily="18" charset="0"/>
                <a:sym typeface="+mn-ea"/>
              </a:rPr>
              <a:t> phenomenon is known as the urban heat-island effect.</a:t>
            </a:r>
            <a:endParaRPr kumimoji="0" lang="en-US" altLang="zh-CN" b="0" i="0" u="none" strike="noStrike" cap="none" normalizeH="0" baseline="0" dirty="0">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endParaRPr>
          </a:p>
          <a:p>
            <a:pPr marL="0" marR="0" lvl="0" indent="0" algn="just" defTabSz="914400" rtl="0" eaLnBrk="1" fontAlgn="base" latinLnBrk="0" hangingPunct="1">
              <a:lnSpc>
                <a:spcPct val="100000"/>
              </a:lnSpc>
              <a:spcBef>
                <a:spcPct val="0"/>
              </a:spcBef>
              <a:spcAft>
                <a:spcPct val="0"/>
              </a:spcAft>
              <a:buClrTx/>
              <a:buSzTx/>
              <a:buFontTx/>
              <a:buNone/>
            </a:pPr>
            <a:r>
              <a:rPr lang="en-US" altLang="zh-CN" dirty="0" err="1">
                <a:ln>
                  <a:noFill/>
                </a:ln>
                <a:effectLst/>
                <a:latin typeface="Times New Roman" panose="02020603050405020304" pitchFamily="18" charset="0"/>
                <a:ea typeface="微软雅黑" panose="020B0503020204020204" pitchFamily="34" charset="-122"/>
                <a:cs typeface="Times New Roman" panose="02020603050405020304" pitchFamily="18" charset="0"/>
                <a:sym typeface="+mn-ea"/>
              </a:rPr>
              <a:t>D.So</a:t>
            </a:r>
            <a:r>
              <a:rPr lang="en-US" altLang="zh-CN" dirty="0">
                <a:ln>
                  <a:noFill/>
                </a:ln>
                <a:effectLst/>
                <a:latin typeface="Times New Roman" panose="02020603050405020304" pitchFamily="18" charset="0"/>
                <a:ea typeface="微软雅黑" panose="020B0503020204020204" pitchFamily="34" charset="-122"/>
                <a:cs typeface="Times New Roman" panose="02020603050405020304" pitchFamily="18" charset="0"/>
                <a:sym typeface="+mn-ea"/>
              </a:rPr>
              <a:t> it will not be transformed into heat which makes the air hot.</a:t>
            </a:r>
            <a:endParaRPr kumimoji="0" lang="en-US" altLang="zh-CN" b="0" i="0" u="none" strike="noStrike" cap="none" normalizeH="0" baseline="0" dirty="0">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endParaRPr>
          </a:p>
          <a:p>
            <a:pPr marL="0" marR="0" lvl="0" indent="0" algn="just" defTabSz="914400" rtl="0" eaLnBrk="1" fontAlgn="base" latinLnBrk="0" hangingPunct="1">
              <a:lnSpc>
                <a:spcPct val="100000"/>
              </a:lnSpc>
              <a:spcBef>
                <a:spcPct val="0"/>
              </a:spcBef>
              <a:spcAft>
                <a:spcPct val="0"/>
              </a:spcAft>
              <a:buClrTx/>
              <a:buSzTx/>
              <a:buFontTx/>
              <a:buNone/>
            </a:pPr>
            <a:r>
              <a:rPr lang="en-US" altLang="zh-CN" dirty="0" err="1">
                <a:ln>
                  <a:noFill/>
                </a:ln>
                <a:effectLst/>
                <a:latin typeface="Times New Roman" panose="02020603050405020304" pitchFamily="18" charset="0"/>
                <a:ea typeface="微软雅黑" panose="020B0503020204020204" pitchFamily="34" charset="-122"/>
                <a:cs typeface="Times New Roman" panose="02020603050405020304" pitchFamily="18" charset="0"/>
                <a:sym typeface="+mn-ea"/>
              </a:rPr>
              <a:t>E.Changes</a:t>
            </a:r>
            <a:r>
              <a:rPr lang="en-US" altLang="zh-CN" dirty="0">
                <a:ln>
                  <a:noFill/>
                </a:ln>
                <a:effectLst/>
                <a:latin typeface="Times New Roman" panose="02020603050405020304" pitchFamily="18" charset="0"/>
                <a:ea typeface="微软雅黑" panose="020B0503020204020204" pitchFamily="34" charset="-122"/>
                <a:cs typeface="Times New Roman" panose="02020603050405020304" pitchFamily="18" charset="0"/>
                <a:sym typeface="+mn-ea"/>
              </a:rPr>
              <a:t> in building materials have a minimal effect on city temperatures.</a:t>
            </a:r>
            <a:endParaRPr kumimoji="0" lang="en-US" altLang="zh-CN" b="0" i="0" u="none" strike="noStrike" cap="none" normalizeH="0" baseline="0" dirty="0">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endParaRPr>
          </a:p>
          <a:p>
            <a:pPr marL="0" marR="0" lvl="0" indent="0" algn="just" defTabSz="914400" rtl="0" eaLnBrk="1" fontAlgn="base" latinLnBrk="0" hangingPunct="1">
              <a:lnSpc>
                <a:spcPct val="100000"/>
              </a:lnSpc>
              <a:spcBef>
                <a:spcPct val="0"/>
              </a:spcBef>
              <a:spcAft>
                <a:spcPct val="0"/>
              </a:spcAft>
              <a:buClrTx/>
              <a:buSzTx/>
              <a:buFontTx/>
              <a:buNone/>
            </a:pPr>
            <a:r>
              <a:rPr lang="en-US" altLang="zh-CN" dirty="0">
                <a:ln>
                  <a:noFill/>
                </a:ln>
                <a:effectLst/>
                <a:latin typeface="Times New Roman" panose="02020603050405020304" pitchFamily="18" charset="0"/>
                <a:ea typeface="微软雅黑" panose="020B0503020204020204" pitchFamily="34" charset="-122"/>
                <a:cs typeface="Times New Roman" panose="02020603050405020304" pitchFamily="18" charset="0"/>
                <a:sym typeface="+mn-ea"/>
              </a:rPr>
              <a:t>F. Much of the soil in cities, by contrast, has been covered with roads and       buildings.</a:t>
            </a:r>
            <a:endParaRPr kumimoji="0" lang="en-US" altLang="zh-CN" b="0" i="0" u="none" strike="noStrike" cap="none" normalizeH="0" baseline="0" dirty="0">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endParaRPr>
          </a:p>
          <a:p>
            <a:pPr marL="0" marR="0" lvl="0" indent="0" algn="just" defTabSz="914400" rtl="0" eaLnBrk="1" fontAlgn="base" latinLnBrk="0" hangingPunct="1">
              <a:lnSpc>
                <a:spcPct val="100000"/>
              </a:lnSpc>
              <a:spcBef>
                <a:spcPct val="0"/>
              </a:spcBef>
              <a:spcAft>
                <a:spcPct val="0"/>
              </a:spcAft>
              <a:buClrTx/>
              <a:buSzTx/>
              <a:buFontTx/>
              <a:buNone/>
            </a:pPr>
            <a:r>
              <a:rPr lang="en-US" altLang="zh-CN" dirty="0" err="1">
                <a:ln>
                  <a:noFill/>
                </a:ln>
                <a:effectLst/>
                <a:latin typeface="Times New Roman" panose="02020603050405020304" pitchFamily="18" charset="0"/>
                <a:ea typeface="微软雅黑" panose="020B0503020204020204" pitchFamily="34" charset="-122"/>
                <a:cs typeface="Times New Roman" panose="02020603050405020304" pitchFamily="18" charset="0"/>
                <a:sym typeface="+mn-ea"/>
              </a:rPr>
              <a:t>G.These</a:t>
            </a:r>
            <a:r>
              <a:rPr lang="en-US" altLang="zh-CN" dirty="0">
                <a:ln>
                  <a:noFill/>
                </a:ln>
                <a:effectLst/>
                <a:latin typeface="Times New Roman" panose="02020603050405020304" pitchFamily="18" charset="0"/>
                <a:ea typeface="微软雅黑" panose="020B0503020204020204" pitchFamily="34" charset="-122"/>
                <a:cs typeface="Times New Roman" panose="02020603050405020304" pitchFamily="18" charset="0"/>
                <a:sym typeface="+mn-ea"/>
              </a:rPr>
              <a:t> changes can decrease air temperatures dramatically, especially in summer.</a:t>
            </a:r>
            <a:endParaRPr kumimoji="0" lang="en-US" altLang="zh-CN" b="0" i="0" u="none" strike="noStrike" cap="none" normalizeH="0" baseline="0" dirty="0">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endParaRPr>
          </a:p>
          <a:p>
            <a:pPr marL="0" indent="0" algn="just" fontAlgn="auto">
              <a:buNone/>
            </a:pPr>
            <a:endParaRPr kumimoji="0" lang="en-US" altLang="zh-CN" b="0" i="0" u="none" strike="noStrike" cap="none" normalizeH="0" baseline="0" dirty="0">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 name="文本框 3"/>
          <p:cNvSpPr txBox="1"/>
          <p:nvPr/>
        </p:nvSpPr>
        <p:spPr>
          <a:xfrm>
            <a:off x="68580" y="57785"/>
            <a:ext cx="12192000" cy="2103120"/>
          </a:xfrm>
          <a:prstGeom prst="rect">
            <a:avLst/>
          </a:prstGeom>
          <a:solidFill>
            <a:schemeClr val="accent6">
              <a:lumMod val="20000"/>
              <a:lumOff val="80000"/>
            </a:schemeClr>
          </a:solidFill>
        </p:spPr>
        <p:txBody>
          <a:bodyPr wrap="square" rtlCol="0">
            <a:noAutofit/>
          </a:bodyPr>
          <a:lstStyle/>
          <a:p>
            <a:pPr algn="just"/>
            <a:r>
              <a:rPr lang="en-US" altLang="zh-CN" sz="2800" b="1" dirty="0">
                <a:effectLst/>
                <a:latin typeface="Times New Roman" panose="02020603050405020304" pitchFamily="18" charset="0"/>
                <a:cs typeface="Times New Roman" panose="02020603050405020304" pitchFamily="18" charset="0"/>
              </a:rPr>
              <a:t>.</a:t>
            </a:r>
            <a:endParaRPr lang="en-US" altLang="zh-CN" sz="2800" b="1" dirty="0">
              <a:effectLst/>
              <a:latin typeface="Times New Roman" panose="02020603050405020304" pitchFamily="18" charset="0"/>
              <a:cs typeface="Times New Roman" panose="02020603050405020304" pitchFamily="18" charset="0"/>
            </a:endParaRPr>
          </a:p>
        </p:txBody>
      </p:sp>
      <p:pic>
        <p:nvPicPr>
          <p:cNvPr id="19" name="Picture 4"/>
          <p:cNvPicPr>
            <a:picLocks noChangeAspect="1" noChangeArrowheads="1"/>
          </p:cNvPicPr>
          <p:nvPr>
            <p:custDataLst>
              <p:tags r:id="rId1"/>
            </p:custDataLst>
          </p:nvPr>
        </p:nvPicPr>
        <p:blipFill>
          <a:blip r:embed="rId2" cstate="print">
            <a:extLst>
              <a:ext uri="{28A0092B-C50C-407E-A947-70E740481C1C}">
                <a14:useLocalDpi xmlns:a14="http://schemas.microsoft.com/office/drawing/2010/main" val="0"/>
              </a:ext>
            </a:extLst>
          </a:blip>
          <a:srcRect/>
          <a:stretch>
            <a:fillRect/>
          </a:stretch>
        </p:blipFill>
        <p:spPr bwMode="auto">
          <a:xfrm>
            <a:off x="68580" y="3611332"/>
            <a:ext cx="454025" cy="41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27" name="直接箭头连接符 26"/>
          <p:cNvCxnSpPr/>
          <p:nvPr/>
        </p:nvCxnSpPr>
        <p:spPr>
          <a:xfrm flipH="1">
            <a:off x="453990" y="1132657"/>
            <a:ext cx="7541895" cy="274193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8" name="文本框 17"/>
          <p:cNvSpPr txBox="1"/>
          <p:nvPr>
            <p:custDataLst>
              <p:tags r:id="rId3"/>
            </p:custDataLst>
          </p:nvPr>
        </p:nvSpPr>
        <p:spPr>
          <a:xfrm>
            <a:off x="68580" y="5674995"/>
            <a:ext cx="12122785" cy="1183005"/>
          </a:xfrm>
          <a:prstGeom prst="rect">
            <a:avLst/>
          </a:prstGeom>
          <a:solidFill>
            <a:srgbClr val="92D050"/>
          </a:solidFill>
        </p:spPr>
        <p:txBody>
          <a:bodyPr wrap="square">
            <a:noAutofit/>
          </a:bodyPr>
          <a:lstStyle>
            <a:defPPr>
              <a:defRPr lang="zh-CN"/>
            </a:defPPr>
            <a:lvl1pPr>
              <a:defRPr sz="3200" b="1">
                <a:effectLst>
                  <a:outerShdw blurRad="50800" dist="38100" algn="tr" rotWithShape="0">
                    <a:prstClr val="black">
                      <a:alpha val="40000"/>
                    </a:prstClr>
                  </a:outerShdw>
                </a:effectLst>
                <a:latin typeface="Times New Roman" panose="02020603050405020304" pitchFamily="18" charset="0"/>
                <a:cs typeface="Times New Roman" panose="02020603050405020304" pitchFamily="18" charset="0"/>
              </a:defRPr>
            </a:lvl1pPr>
          </a:lstStyle>
          <a:p>
            <a:r>
              <a:rPr sz="2400" dirty="0">
                <a:effectLst/>
              </a:rPr>
              <a:t>段中句，考查结论性过渡句。空前句子“In contrast, white objects reflect all wavelengths of light energy”和D选项形成因果关系。即，白色物品会反射所有波长的光，因此能量不会被转换成热量，从而让空气变热。故答案为 D。</a:t>
            </a:r>
            <a:endParaRPr sz="2400" dirty="0">
              <a:effectLst/>
            </a:endParaRPr>
          </a:p>
        </p:txBody>
      </p:sp>
      <p:sp>
        <p:nvSpPr>
          <p:cNvPr id="52225" name="Rectangle 1"/>
          <p:cNvSpPr>
            <a:spLocks noChangeArrowheads="1"/>
          </p:cNvSpPr>
          <p:nvPr/>
        </p:nvSpPr>
        <p:spPr bwMode="auto">
          <a:xfrm>
            <a:off x="635" y="0"/>
            <a:ext cx="12192000" cy="2226945"/>
          </a:xfrm>
          <a:prstGeom prst="rect">
            <a:avLst/>
          </a:prstGeom>
          <a:noFill/>
          <a:ln w="9525">
            <a:noFill/>
            <a:miter lim="800000"/>
          </a:ln>
          <a:effectLst/>
        </p:spPr>
        <p:txBody>
          <a:bodyPr vert="horz" wrap="square" lIns="91440" tIns="45720" rIns="91440" bIns="45720" numCol="1" anchor="ctr" anchorCtr="0" compatLnSpc="1">
            <a:noAutofit/>
          </a:bodyPr>
          <a:lstStyle/>
          <a:p>
            <a:pPr marL="0" indent="0" algn="just">
              <a:buNone/>
            </a:pPr>
            <a:r>
              <a:rPr altLang="zh-CN" sz="2800" dirty="0">
                <a:latin typeface="Times New Roman" panose="02020603050405020304" pitchFamily="18" charset="0"/>
                <a:cs typeface="Times New Roman" panose="02020603050405020304" pitchFamily="18" charset="0"/>
                <a:sym typeface="+mn-ea"/>
              </a:rPr>
              <a:t>Dark </a:t>
            </a:r>
            <a:r>
              <a:rPr altLang="zh-CN" sz="2800" dirty="0" err="1">
                <a:latin typeface="Times New Roman" panose="02020603050405020304" pitchFamily="18" charset="0"/>
                <a:cs typeface="Times New Roman" panose="02020603050405020304" pitchFamily="18" charset="0"/>
                <a:sym typeface="+mn-ea"/>
              </a:rPr>
              <a:t>colours</a:t>
            </a:r>
            <a:r>
              <a:rPr altLang="zh-CN" sz="2800" dirty="0">
                <a:latin typeface="Times New Roman" panose="02020603050405020304" pitchFamily="18" charset="0"/>
                <a:cs typeface="Times New Roman" panose="02020603050405020304" pitchFamily="18" charset="0"/>
                <a:sym typeface="+mn-ea"/>
              </a:rPr>
              <a:t> are another problem. Dark objects absorb all wavelengths of light, making the</a:t>
            </a:r>
            <a:r>
              <a:rPr lang="en-US" sz="2800" dirty="0">
                <a:latin typeface="Times New Roman" panose="02020603050405020304" pitchFamily="18" charset="0"/>
                <a:cs typeface="Times New Roman" panose="02020603050405020304" pitchFamily="18" charset="0"/>
                <a:sym typeface="+mn-ea"/>
              </a:rPr>
              <a:t> </a:t>
            </a:r>
            <a:r>
              <a:rPr altLang="zh-CN" sz="2800" dirty="0">
                <a:latin typeface="Times New Roman" panose="02020603050405020304" pitchFamily="18" charset="0"/>
                <a:cs typeface="Times New Roman" panose="02020603050405020304" pitchFamily="18" charset="0"/>
                <a:sym typeface="+mn-ea"/>
              </a:rPr>
              <a:t>temperature increase more noticeably. In contrast, </a:t>
            </a:r>
            <a:r>
              <a:rPr altLang="zh-CN" sz="2800" b="1" dirty="0">
                <a:solidFill>
                  <a:srgbClr val="0000FF"/>
                </a:solidFill>
                <a:latin typeface="Times New Roman" panose="02020603050405020304" pitchFamily="18" charset="0"/>
                <a:cs typeface="Times New Roman" panose="02020603050405020304" pitchFamily="18" charset="0"/>
                <a:sym typeface="+mn-ea"/>
              </a:rPr>
              <a:t>white objects reflect all wavelengths of light</a:t>
            </a:r>
            <a:r>
              <a:rPr lang="en-US" sz="2800" b="1" dirty="0">
                <a:solidFill>
                  <a:srgbClr val="0000FF"/>
                </a:solidFill>
                <a:latin typeface="Times New Roman" panose="02020603050405020304" pitchFamily="18" charset="0"/>
                <a:cs typeface="Times New Roman" panose="02020603050405020304" pitchFamily="18" charset="0"/>
                <a:sym typeface="+mn-ea"/>
              </a:rPr>
              <a:t> </a:t>
            </a:r>
            <a:r>
              <a:rPr altLang="zh-CN" sz="2800" b="1" dirty="0">
                <a:solidFill>
                  <a:srgbClr val="0000FF"/>
                </a:solidFill>
                <a:latin typeface="Times New Roman" panose="02020603050405020304" pitchFamily="18" charset="0"/>
                <a:cs typeface="Times New Roman" panose="02020603050405020304" pitchFamily="18" charset="0"/>
                <a:sym typeface="+mn-ea"/>
              </a:rPr>
              <a:t>energy</a:t>
            </a:r>
            <a:r>
              <a:rPr altLang="zh-CN" sz="2800" dirty="0">
                <a:latin typeface="Times New Roman" panose="02020603050405020304" pitchFamily="18" charset="0"/>
                <a:cs typeface="Times New Roman" panose="02020603050405020304" pitchFamily="18" charset="0"/>
                <a:sym typeface="+mn-ea"/>
              </a:rPr>
              <a:t>.</a:t>
            </a:r>
            <a:r>
              <a:rPr lang="en-US" sz="2800" u="sng" dirty="0">
                <a:latin typeface="Times New Roman" panose="02020603050405020304" pitchFamily="18" charset="0"/>
                <a:cs typeface="Times New Roman" panose="02020603050405020304" pitchFamily="18" charset="0"/>
                <a:sym typeface="+mn-ea"/>
              </a:rPr>
              <a:t> 38   </a:t>
            </a:r>
            <a:r>
              <a:rPr altLang="zh-CN" sz="2800" dirty="0">
                <a:latin typeface="Times New Roman" panose="02020603050405020304" pitchFamily="18" charset="0"/>
                <a:cs typeface="Times New Roman" panose="02020603050405020304" pitchFamily="18" charset="0"/>
                <a:sym typeface="+mn-ea"/>
              </a:rPr>
              <a:t>Sadly, most parts of cities are covered by asphalt (</a:t>
            </a:r>
            <a:r>
              <a:rPr altLang="zh-CN" sz="2800" dirty="0" err="1">
                <a:latin typeface="Times New Roman" panose="02020603050405020304" pitchFamily="18" charset="0"/>
                <a:cs typeface="Times New Roman" panose="02020603050405020304" pitchFamily="18" charset="0"/>
                <a:sym typeface="+mn-ea"/>
              </a:rPr>
              <a:t>沥青</a:t>
            </a:r>
            <a:r>
              <a:rPr altLang="zh-CN" sz="2800" dirty="0">
                <a:latin typeface="Times New Roman" panose="02020603050405020304" pitchFamily="18" charset="0"/>
                <a:cs typeface="Times New Roman" panose="02020603050405020304" pitchFamily="18" charset="0"/>
                <a:sym typeface="+mn-ea"/>
              </a:rPr>
              <a:t>) steel, roofs and</a:t>
            </a:r>
            <a:r>
              <a:rPr lang="en-US" sz="2800" dirty="0">
                <a:latin typeface="Times New Roman" panose="02020603050405020304" pitchFamily="18" charset="0"/>
                <a:cs typeface="Times New Roman" panose="02020603050405020304" pitchFamily="18" charset="0"/>
                <a:sym typeface="+mn-ea"/>
              </a:rPr>
              <a:t> </a:t>
            </a:r>
            <a:r>
              <a:rPr altLang="zh-CN" sz="2800" dirty="0">
                <a:latin typeface="Times New Roman" panose="02020603050405020304" pitchFamily="18" charset="0"/>
                <a:cs typeface="Times New Roman" panose="02020603050405020304" pitchFamily="18" charset="0"/>
                <a:sym typeface="+mn-ea"/>
              </a:rPr>
              <a:t>bricks which are often dark in </a:t>
            </a:r>
            <a:r>
              <a:rPr altLang="zh-CN" sz="2800" dirty="0" err="1">
                <a:latin typeface="Times New Roman" panose="02020603050405020304" pitchFamily="18" charset="0"/>
                <a:cs typeface="Times New Roman" panose="02020603050405020304" pitchFamily="18" charset="0"/>
                <a:sym typeface="+mn-ea"/>
              </a:rPr>
              <a:t>colour</a:t>
            </a:r>
            <a:r>
              <a:rPr altLang="zh-CN" sz="2800" dirty="0">
                <a:latin typeface="Times New Roman" panose="02020603050405020304" pitchFamily="18" charset="0"/>
                <a:cs typeface="Times New Roman" panose="02020603050405020304" pitchFamily="18" charset="0"/>
                <a:sym typeface="+mn-ea"/>
              </a:rPr>
              <a:t>.</a:t>
            </a:r>
            <a:r>
              <a:rPr lang="en-US" sz="2800" dirty="0">
                <a:latin typeface="Times New Roman" panose="02020603050405020304" pitchFamily="18" charset="0"/>
                <a:cs typeface="Times New Roman" panose="02020603050405020304" pitchFamily="18" charset="0"/>
                <a:sym typeface="+mn-ea"/>
              </a:rPr>
              <a:t> </a:t>
            </a:r>
            <a:endParaRPr kumimoji="0" lang="en-US" altLang="zh-CN" sz="2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13" name="椭圆 12"/>
          <p:cNvSpPr/>
          <p:nvPr>
            <p:custDataLst>
              <p:tags r:id="rId4"/>
            </p:custDataLst>
          </p:nvPr>
        </p:nvSpPr>
        <p:spPr>
          <a:xfrm>
            <a:off x="9105265" y="617855"/>
            <a:ext cx="3086735" cy="651510"/>
          </a:xfrm>
          <a:prstGeom prst="ellipse">
            <a:avLst/>
          </a:pr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lt1"/>
              </a:solidFill>
              <a:latin typeface="微软雅黑" panose="020B0503020204020204" pitchFamily="34" charset="-122"/>
              <a:ea typeface="微软雅黑" panose="020B0503020204020204" pitchFamily="34" charset="-122"/>
            </a:endParaRPr>
          </a:p>
        </p:txBody>
      </p:sp>
      <p:sp>
        <p:nvSpPr>
          <p:cNvPr id="17" name="椭圆 16"/>
          <p:cNvSpPr/>
          <p:nvPr>
            <p:custDataLst>
              <p:tags r:id="rId5"/>
            </p:custDataLst>
          </p:nvPr>
        </p:nvSpPr>
        <p:spPr>
          <a:xfrm>
            <a:off x="454025" y="3611245"/>
            <a:ext cx="598170" cy="555625"/>
          </a:xfrm>
          <a:prstGeom prst="ellipse">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lt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5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9"/>
                                        </p:tgtEl>
                                        <p:attrNameLst>
                                          <p:attrName>style.visibility</p:attrName>
                                        </p:attrNameLst>
                                      </p:cBhvr>
                                      <p:to>
                                        <p:strVal val="visible"/>
                                      </p:to>
                                    </p:set>
                                    <p:anim calcmode="lin" valueType="num">
                                      <p:cBhvr additive="base">
                                        <p:cTn id="17" dur="500" fill="hold"/>
                                        <p:tgtEl>
                                          <p:spTgt spid="19"/>
                                        </p:tgtEl>
                                        <p:attrNameLst>
                                          <p:attrName>ppt_x</p:attrName>
                                        </p:attrNameLst>
                                      </p:cBhvr>
                                      <p:tavLst>
                                        <p:tav tm="0">
                                          <p:val>
                                            <p:strVal val="#ppt_x"/>
                                          </p:val>
                                        </p:tav>
                                        <p:tav tm="100000">
                                          <p:val>
                                            <p:strVal val="#ppt_x"/>
                                          </p:val>
                                        </p:tav>
                                      </p:tavLst>
                                    </p:anim>
                                    <p:anim calcmode="lin" valueType="num">
                                      <p:cBhvr additive="base">
                                        <p:cTn id="18"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nodeType="clickEffect">
                                  <p:stCondLst>
                                    <p:cond delay="0"/>
                                  </p:stCondLst>
                                  <p:childTnLst>
                                    <p:set>
                                      <p:cBhvr>
                                        <p:cTn id="22" dur="1" fill="hold">
                                          <p:stCondLst>
                                            <p:cond delay="0"/>
                                          </p:stCondLst>
                                        </p:cTn>
                                        <p:tgtEl>
                                          <p:spTgt spid="27"/>
                                        </p:tgtEl>
                                        <p:attrNameLst>
                                          <p:attrName>style.visibility</p:attrName>
                                        </p:attrNameLst>
                                      </p:cBhvr>
                                      <p:to>
                                        <p:strVal val="visible"/>
                                      </p:to>
                                    </p:set>
                                    <p:animEffect transition="in" filter="barn(inVertical)">
                                      <p:cBhvr>
                                        <p:cTn id="23" dur="500"/>
                                        <p:tgtEl>
                                          <p:spTgt spid="27"/>
                                        </p:tgtEl>
                                      </p:cBhvr>
                                    </p:animEffect>
                                  </p:childTnLst>
                                </p:cTn>
                              </p:par>
                            </p:childTnLst>
                          </p:cTn>
                        </p:par>
                      </p:childTnLst>
                    </p:cTn>
                  </p:par>
                  <p:par>
                    <p:cTn id="24" fill="hold">
                      <p:stCondLst>
                        <p:cond delay="indefinite"/>
                      </p:stCondLst>
                      <p:childTnLst>
                        <p:par>
                          <p:cTn id="25" fill="hold">
                            <p:stCondLst>
                              <p:cond delay="0"/>
                            </p:stCondLst>
                            <p:childTnLst>
                              <p:par>
                                <p:cTn id="26" presetID="8" presetClass="entr" presetSubtype="16" fill="hold" grpId="0" nodeType="clickEffect">
                                  <p:stCondLst>
                                    <p:cond delay="0"/>
                                  </p:stCondLst>
                                  <p:childTnLst>
                                    <p:set>
                                      <p:cBhvr>
                                        <p:cTn id="27" dur="1" fill="hold">
                                          <p:stCondLst>
                                            <p:cond delay="0"/>
                                          </p:stCondLst>
                                        </p:cTn>
                                        <p:tgtEl>
                                          <p:spTgt spid="18"/>
                                        </p:tgtEl>
                                        <p:attrNameLst>
                                          <p:attrName>style.visibility</p:attrName>
                                        </p:attrNameLst>
                                      </p:cBhvr>
                                      <p:to>
                                        <p:strVal val="visible"/>
                                      </p:to>
                                    </p:set>
                                    <p:animEffect transition="in" filter="diamond(in)">
                                      <p:cBhvr>
                                        <p:cTn id="28" dur="20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bldLvl="0" animBg="1"/>
      <p:bldP spid="13" grpId="0" bldLvl="0" animBg="1"/>
      <p:bldP spid="17" grpId="0" bldLvl="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35" y="2051050"/>
            <a:ext cx="12131040" cy="4806950"/>
          </a:xfrm>
        </p:spPr>
        <p:txBody>
          <a:bodyPr>
            <a:noAutofit/>
          </a:bodyPr>
          <a:lstStyle/>
          <a:p>
            <a:pPr marL="0" indent="0" algn="just" fontAlgn="auto">
              <a:buNone/>
            </a:pPr>
            <a:r>
              <a:rPr lang="en-US" altLang="zh-CN">
                <a:ln>
                  <a:noFill/>
                </a:ln>
                <a:effectLst/>
                <a:latin typeface="Times New Roman" panose="02020603050405020304" pitchFamily="18" charset="0"/>
                <a:ea typeface="微软雅黑" panose="020B0503020204020204" pitchFamily="34" charset="-122"/>
                <a:cs typeface="Times New Roman" panose="02020603050405020304" pitchFamily="18" charset="0"/>
                <a:sym typeface="+mn-ea"/>
              </a:rPr>
              <a:t>A.Cities also produce more heat than suburban areas.</a:t>
            </a:r>
            <a:endParaRPr kumimoji="0" lang="en-US" altLang="zh-CN"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endParaRPr>
          </a:p>
          <a:p>
            <a:pPr marL="0" marR="0" lvl="0" indent="0" algn="just" defTabSz="914400" rtl="0" eaLnBrk="1" fontAlgn="base" latinLnBrk="0" hangingPunct="1">
              <a:lnSpc>
                <a:spcPct val="100000"/>
              </a:lnSpc>
              <a:spcBef>
                <a:spcPct val="0"/>
              </a:spcBef>
              <a:spcAft>
                <a:spcPct val="0"/>
              </a:spcAft>
              <a:buClrTx/>
              <a:buSzTx/>
              <a:buFontTx/>
              <a:buNone/>
            </a:pPr>
            <a:r>
              <a:rPr lang="en-US" altLang="zh-CN">
                <a:ln>
                  <a:noFill/>
                </a:ln>
                <a:effectLst/>
                <a:latin typeface="Times New Roman" panose="02020603050405020304" pitchFamily="18" charset="0"/>
                <a:ea typeface="微软雅黑" panose="020B0503020204020204" pitchFamily="34" charset="-122"/>
                <a:cs typeface="Times New Roman" panose="02020603050405020304" pitchFamily="18" charset="0"/>
                <a:sym typeface="+mn-ea"/>
              </a:rPr>
              <a:t>B.The higher the temperature, the shorter the wavelength.</a:t>
            </a:r>
            <a:endParaRPr kumimoji="0" lang="en-US" altLang="zh-CN"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endParaRPr>
          </a:p>
          <a:p>
            <a:pPr marL="0" marR="0" lvl="0" indent="0" algn="just" defTabSz="914400" rtl="0" eaLnBrk="1" fontAlgn="base" latinLnBrk="0" hangingPunct="1">
              <a:lnSpc>
                <a:spcPct val="100000"/>
              </a:lnSpc>
              <a:spcBef>
                <a:spcPct val="0"/>
              </a:spcBef>
              <a:spcAft>
                <a:spcPct val="0"/>
              </a:spcAft>
              <a:buClrTx/>
              <a:buSzTx/>
              <a:buFontTx/>
              <a:buNone/>
            </a:pPr>
            <a:r>
              <a:rPr lang="en-US" altLang="zh-CN">
                <a:ln>
                  <a:noFill/>
                </a:ln>
                <a:effectLst/>
                <a:latin typeface="Times New Roman" panose="02020603050405020304" pitchFamily="18" charset="0"/>
                <a:ea typeface="微软雅黑" panose="020B0503020204020204" pitchFamily="34" charset="-122"/>
                <a:cs typeface="Times New Roman" panose="02020603050405020304" pitchFamily="18" charset="0"/>
                <a:sym typeface="+mn-ea"/>
              </a:rPr>
              <a:t>C.This phenomenon is known as the urban heat-island effect.</a:t>
            </a:r>
            <a:endParaRPr kumimoji="0" lang="en-US" altLang="zh-CN"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endParaRPr>
          </a:p>
          <a:p>
            <a:pPr marL="0" marR="0" lvl="0" indent="0" algn="just" defTabSz="914400" rtl="0" eaLnBrk="1" fontAlgn="base" latinLnBrk="0" hangingPunct="1">
              <a:lnSpc>
                <a:spcPct val="100000"/>
              </a:lnSpc>
              <a:spcBef>
                <a:spcPct val="0"/>
              </a:spcBef>
              <a:spcAft>
                <a:spcPct val="0"/>
              </a:spcAft>
              <a:buClrTx/>
              <a:buSzTx/>
              <a:buFontTx/>
              <a:buNone/>
            </a:pPr>
            <a:r>
              <a:rPr lang="en-US" altLang="zh-CN">
                <a:ln>
                  <a:noFill/>
                </a:ln>
                <a:effectLst/>
                <a:latin typeface="Times New Roman" panose="02020603050405020304" pitchFamily="18" charset="0"/>
                <a:ea typeface="微软雅黑" panose="020B0503020204020204" pitchFamily="34" charset="-122"/>
                <a:cs typeface="Times New Roman" panose="02020603050405020304" pitchFamily="18" charset="0"/>
                <a:sym typeface="+mn-ea"/>
              </a:rPr>
              <a:t>D.So it will not be transformed into heat which makes the air hot.</a:t>
            </a:r>
            <a:endParaRPr kumimoji="0" lang="en-US" altLang="zh-CN"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endParaRPr>
          </a:p>
          <a:p>
            <a:pPr marL="0" marR="0" lvl="0" indent="0" algn="just" defTabSz="914400" rtl="0" eaLnBrk="1" fontAlgn="base" latinLnBrk="0" hangingPunct="1">
              <a:lnSpc>
                <a:spcPct val="100000"/>
              </a:lnSpc>
              <a:spcBef>
                <a:spcPct val="0"/>
              </a:spcBef>
              <a:spcAft>
                <a:spcPct val="0"/>
              </a:spcAft>
              <a:buClrTx/>
              <a:buSzTx/>
              <a:buFontTx/>
              <a:buNone/>
            </a:pPr>
            <a:r>
              <a:rPr lang="en-US" altLang="zh-CN">
                <a:ln>
                  <a:noFill/>
                </a:ln>
                <a:effectLst/>
                <a:latin typeface="Times New Roman" panose="02020603050405020304" pitchFamily="18" charset="0"/>
                <a:ea typeface="微软雅黑" panose="020B0503020204020204" pitchFamily="34" charset="-122"/>
                <a:cs typeface="Times New Roman" panose="02020603050405020304" pitchFamily="18" charset="0"/>
                <a:sym typeface="+mn-ea"/>
              </a:rPr>
              <a:t>E.Changes in building materials have a minimal effect on city temperatures.</a:t>
            </a:r>
            <a:endParaRPr kumimoji="0" lang="en-US" altLang="zh-CN"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endParaRPr>
          </a:p>
          <a:p>
            <a:pPr marL="0" marR="0" lvl="0" indent="0" algn="just" defTabSz="914400" rtl="0" eaLnBrk="1" fontAlgn="base" latinLnBrk="0" hangingPunct="1">
              <a:lnSpc>
                <a:spcPct val="100000"/>
              </a:lnSpc>
              <a:spcBef>
                <a:spcPct val="0"/>
              </a:spcBef>
              <a:spcAft>
                <a:spcPct val="0"/>
              </a:spcAft>
              <a:buClrTx/>
              <a:buSzTx/>
              <a:buFontTx/>
              <a:buNone/>
            </a:pPr>
            <a:r>
              <a:rPr lang="en-US" altLang="zh-CN">
                <a:ln>
                  <a:noFill/>
                </a:ln>
                <a:effectLst/>
                <a:latin typeface="Times New Roman" panose="02020603050405020304" pitchFamily="18" charset="0"/>
                <a:ea typeface="微软雅黑" panose="020B0503020204020204" pitchFamily="34" charset="-122"/>
                <a:cs typeface="Times New Roman" panose="02020603050405020304" pitchFamily="18" charset="0"/>
                <a:sym typeface="+mn-ea"/>
              </a:rPr>
              <a:t>F. Much of the soil in cities, by contrast, has been covered with roads and       buildings.</a:t>
            </a:r>
            <a:endParaRPr kumimoji="0" lang="en-US" altLang="zh-CN"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endParaRPr>
          </a:p>
          <a:p>
            <a:pPr marL="0" marR="0" lvl="0" indent="0" algn="just" defTabSz="914400" rtl="0" eaLnBrk="1" fontAlgn="base" latinLnBrk="0" hangingPunct="1">
              <a:lnSpc>
                <a:spcPct val="100000"/>
              </a:lnSpc>
              <a:spcBef>
                <a:spcPct val="0"/>
              </a:spcBef>
              <a:spcAft>
                <a:spcPct val="0"/>
              </a:spcAft>
              <a:buClrTx/>
              <a:buSzTx/>
              <a:buFontTx/>
              <a:buNone/>
            </a:pPr>
            <a:r>
              <a:rPr lang="en-US" altLang="zh-CN">
                <a:ln>
                  <a:noFill/>
                </a:ln>
                <a:effectLst/>
                <a:latin typeface="Times New Roman" panose="02020603050405020304" pitchFamily="18" charset="0"/>
                <a:ea typeface="微软雅黑" panose="020B0503020204020204" pitchFamily="34" charset="-122"/>
                <a:cs typeface="Times New Roman" panose="02020603050405020304" pitchFamily="18" charset="0"/>
                <a:sym typeface="+mn-ea"/>
              </a:rPr>
              <a:t>G.These changes can decrease air temperatures dramatically, especially in summer.</a:t>
            </a:r>
            <a:endParaRPr kumimoji="0" lang="en-US" altLang="zh-CN"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endParaRPr>
          </a:p>
          <a:p>
            <a:pPr marL="0" indent="0" algn="just" fontAlgn="auto">
              <a:buNone/>
            </a:pPr>
            <a:endParaRPr kumimoji="0" lang="en-US" altLang="zh-CN" b="0" i="0" u="none" strike="noStrike" cap="none" normalizeH="0" baseline="0" dirty="0">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 name="文本框 3"/>
          <p:cNvSpPr txBox="1"/>
          <p:nvPr/>
        </p:nvSpPr>
        <p:spPr>
          <a:xfrm>
            <a:off x="68580" y="0"/>
            <a:ext cx="12192000" cy="2103120"/>
          </a:xfrm>
          <a:prstGeom prst="rect">
            <a:avLst/>
          </a:prstGeom>
          <a:solidFill>
            <a:schemeClr val="accent6">
              <a:lumMod val="20000"/>
              <a:lumOff val="80000"/>
            </a:schemeClr>
          </a:solidFill>
        </p:spPr>
        <p:txBody>
          <a:bodyPr wrap="square" rtlCol="0">
            <a:noAutofit/>
          </a:bodyPr>
          <a:lstStyle/>
          <a:p>
            <a:pPr algn="just"/>
            <a:r>
              <a:rPr lang="en-US" altLang="zh-CN" sz="2800" b="1" dirty="0">
                <a:effectLst/>
                <a:latin typeface="Times New Roman" panose="02020603050405020304" pitchFamily="18" charset="0"/>
                <a:cs typeface="Times New Roman" panose="02020603050405020304" pitchFamily="18" charset="0"/>
              </a:rPr>
              <a:t>.</a:t>
            </a:r>
            <a:endParaRPr lang="en-US" altLang="zh-CN" sz="2800" b="1" dirty="0">
              <a:effectLst/>
              <a:latin typeface="Times New Roman" panose="02020603050405020304" pitchFamily="18" charset="0"/>
              <a:cs typeface="Times New Roman" panose="02020603050405020304" pitchFamily="18" charset="0"/>
            </a:endParaRPr>
          </a:p>
        </p:txBody>
      </p:sp>
      <p:pic>
        <p:nvPicPr>
          <p:cNvPr id="19" name="Picture 4"/>
          <p:cNvPicPr>
            <a:picLocks noChangeAspect="1" noChangeArrowheads="1"/>
          </p:cNvPicPr>
          <p:nvPr>
            <p:custDataLst>
              <p:tags r:id="rId1"/>
            </p:custDataLst>
          </p:nvPr>
        </p:nvPicPr>
        <p:blipFill>
          <a:blip r:embed="rId2" cstate="print">
            <a:extLst>
              <a:ext uri="{28A0092B-C50C-407E-A947-70E740481C1C}">
                <a14:useLocalDpi xmlns:a14="http://schemas.microsoft.com/office/drawing/2010/main" val="0"/>
              </a:ext>
            </a:extLst>
          </a:blip>
          <a:srcRect/>
          <a:stretch>
            <a:fillRect/>
          </a:stretch>
        </p:blipFill>
        <p:spPr bwMode="auto">
          <a:xfrm>
            <a:off x="68580" y="2152102"/>
            <a:ext cx="454025" cy="41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27" name="直接箭头连接符 26"/>
          <p:cNvCxnSpPr/>
          <p:nvPr/>
        </p:nvCxnSpPr>
        <p:spPr>
          <a:xfrm>
            <a:off x="2484085" y="1392372"/>
            <a:ext cx="644525" cy="1068705"/>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8" name="文本框 17"/>
          <p:cNvSpPr txBox="1"/>
          <p:nvPr>
            <p:custDataLst>
              <p:tags r:id="rId3"/>
            </p:custDataLst>
          </p:nvPr>
        </p:nvSpPr>
        <p:spPr>
          <a:xfrm>
            <a:off x="69850" y="5420995"/>
            <a:ext cx="12122785" cy="1436370"/>
          </a:xfrm>
          <a:prstGeom prst="rect">
            <a:avLst/>
          </a:prstGeom>
          <a:solidFill>
            <a:srgbClr val="92D050"/>
          </a:solidFill>
        </p:spPr>
        <p:txBody>
          <a:bodyPr wrap="square">
            <a:noAutofit/>
          </a:bodyPr>
          <a:lstStyle>
            <a:defPPr>
              <a:defRPr lang="zh-CN"/>
            </a:defPPr>
            <a:lvl1pPr>
              <a:defRPr sz="3200" b="1">
                <a:effectLst>
                  <a:outerShdw blurRad="50800" dist="38100" algn="tr" rotWithShape="0">
                    <a:prstClr val="black">
                      <a:alpha val="40000"/>
                    </a:prstClr>
                  </a:outerShdw>
                </a:effectLst>
                <a:latin typeface="Times New Roman" panose="02020603050405020304" pitchFamily="18" charset="0"/>
                <a:cs typeface="Times New Roman" panose="02020603050405020304" pitchFamily="18" charset="0"/>
              </a:defRPr>
            </a:lvl1pPr>
          </a:lstStyle>
          <a:p>
            <a:r>
              <a:rPr sz="2800" dirty="0">
                <a:effectLst/>
              </a:rPr>
              <a:t>段首句，考查段落主题句。A选项中的“produce more heat”与选项下一句的“generate waste heat”形成对应关系。开车，供暖或是开空调都是产生热量的行为。故答案为A。</a:t>
            </a:r>
            <a:endParaRPr sz="2800" dirty="0">
              <a:effectLst/>
            </a:endParaRPr>
          </a:p>
        </p:txBody>
      </p:sp>
      <p:sp>
        <p:nvSpPr>
          <p:cNvPr id="52225" name="Rectangle 1"/>
          <p:cNvSpPr>
            <a:spLocks noChangeArrowheads="1"/>
          </p:cNvSpPr>
          <p:nvPr/>
        </p:nvSpPr>
        <p:spPr bwMode="auto">
          <a:xfrm>
            <a:off x="635" y="239395"/>
            <a:ext cx="12192000" cy="2226945"/>
          </a:xfrm>
          <a:prstGeom prst="rect">
            <a:avLst/>
          </a:prstGeom>
          <a:noFill/>
          <a:ln w="9525">
            <a:noFill/>
            <a:miter lim="800000"/>
          </a:ln>
          <a:effectLst/>
        </p:spPr>
        <p:txBody>
          <a:bodyPr vert="horz" wrap="square" lIns="91440" tIns="45720" rIns="91440" bIns="45720" numCol="1" anchor="ctr" anchorCtr="0" compatLnSpc="1">
            <a:noAutofit/>
          </a:bodyPr>
          <a:lstStyle/>
          <a:p>
            <a:pPr marL="0" indent="0" algn="just">
              <a:buNone/>
            </a:pPr>
            <a:r>
              <a:rPr lang="en-US" sz="2800" u="sng" dirty="0">
                <a:latin typeface="Times New Roman" panose="02020603050405020304" pitchFamily="18" charset="0"/>
                <a:cs typeface="Times New Roman" panose="02020603050405020304" pitchFamily="18" charset="0"/>
                <a:sym typeface="+mn-ea"/>
              </a:rPr>
              <a:t>     </a:t>
            </a:r>
            <a:r>
              <a:rPr altLang="zh-CN" sz="2800" u="sng" dirty="0">
                <a:latin typeface="Times New Roman" panose="02020603050405020304" pitchFamily="18" charset="0"/>
                <a:cs typeface="Times New Roman" panose="02020603050405020304" pitchFamily="18" charset="0"/>
                <a:sym typeface="+mn-ea"/>
              </a:rPr>
              <a:t>39 </a:t>
            </a:r>
            <a:r>
              <a:rPr lang="en-US" sz="2800" u="sng" dirty="0">
                <a:latin typeface="Times New Roman" panose="02020603050405020304" pitchFamily="18" charset="0"/>
                <a:cs typeface="Times New Roman" panose="02020603050405020304" pitchFamily="18" charset="0"/>
                <a:sym typeface="+mn-ea"/>
              </a:rPr>
              <a:t>  </a:t>
            </a:r>
            <a:r>
              <a:rPr lang="en-US" altLang="zh-CN" sz="2800" dirty="0">
                <a:ln>
                  <a:noFill/>
                </a:ln>
                <a:effectLst/>
                <a:latin typeface="Times New Roman" panose="02020603050405020304" pitchFamily="18" charset="0"/>
                <a:ea typeface="微软雅黑" panose="020B0503020204020204" pitchFamily="34" charset="-122"/>
                <a:cs typeface="Times New Roman" panose="02020603050405020304" pitchFamily="18" charset="0"/>
                <a:sym typeface="+mn-ea"/>
              </a:rPr>
              <a:t>As people drive cars, heat buildings, and run air conditioners, </a:t>
            </a:r>
            <a:r>
              <a:rPr lang="en-US" altLang="zh-CN" sz="2800" b="1" dirty="0">
                <a:ln>
                  <a:noFill/>
                </a:ln>
                <a:solidFill>
                  <a:srgbClr val="0000FF"/>
                </a:solidFill>
                <a:effectLst/>
                <a:latin typeface="Times New Roman" panose="02020603050405020304" pitchFamily="18" charset="0"/>
                <a:ea typeface="微软雅黑" panose="020B0503020204020204" pitchFamily="34" charset="-122"/>
                <a:cs typeface="Times New Roman" panose="02020603050405020304" pitchFamily="18" charset="0"/>
                <a:sym typeface="+mn-ea"/>
              </a:rPr>
              <a:t>cities are generating waste heat</a:t>
            </a:r>
            <a:r>
              <a:rPr lang="en-US" altLang="zh-CN" sz="2800" dirty="0">
                <a:ln>
                  <a:noFill/>
                </a:ln>
                <a:effectLst/>
                <a:latin typeface="Times New Roman" panose="02020603050405020304" pitchFamily="18" charset="0"/>
                <a:ea typeface="微软雅黑" panose="020B0503020204020204" pitchFamily="34" charset="-122"/>
                <a:cs typeface="Times New Roman" panose="02020603050405020304" pitchFamily="18" charset="0"/>
                <a:sym typeface="+mn-ea"/>
              </a:rPr>
              <a:t> and pouring it into the atmosphere directly. The waste heat adds to the solar energy trapped by the tall buildings.</a:t>
            </a:r>
            <a:endParaRPr kumimoji="0" lang="en-US" altLang="zh-CN" sz="2800" b="0" i="0" u="none" strike="noStrike" cap="none" normalizeH="0" baseline="0" dirty="0">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3" name="椭圆 12"/>
          <p:cNvSpPr/>
          <p:nvPr>
            <p:custDataLst>
              <p:tags r:id="rId4"/>
            </p:custDataLst>
          </p:nvPr>
        </p:nvSpPr>
        <p:spPr>
          <a:xfrm>
            <a:off x="68580" y="1026795"/>
            <a:ext cx="3326130" cy="651510"/>
          </a:xfrm>
          <a:prstGeom prst="ellipse">
            <a:avLst/>
          </a:pr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lt1"/>
              </a:solidFill>
              <a:latin typeface="微软雅黑" panose="020B0503020204020204" pitchFamily="34" charset="-122"/>
              <a:ea typeface="微软雅黑" panose="020B0503020204020204" pitchFamily="34" charset="-122"/>
            </a:endParaRPr>
          </a:p>
        </p:txBody>
      </p:sp>
      <p:sp>
        <p:nvSpPr>
          <p:cNvPr id="17" name="椭圆 16"/>
          <p:cNvSpPr/>
          <p:nvPr>
            <p:custDataLst>
              <p:tags r:id="rId5"/>
            </p:custDataLst>
          </p:nvPr>
        </p:nvSpPr>
        <p:spPr>
          <a:xfrm>
            <a:off x="2033270" y="2051050"/>
            <a:ext cx="2686685" cy="555625"/>
          </a:xfrm>
          <a:prstGeom prst="ellipse">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lt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5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9"/>
                                        </p:tgtEl>
                                        <p:attrNameLst>
                                          <p:attrName>style.visibility</p:attrName>
                                        </p:attrNameLst>
                                      </p:cBhvr>
                                      <p:to>
                                        <p:strVal val="visible"/>
                                      </p:to>
                                    </p:set>
                                    <p:anim calcmode="lin" valueType="num">
                                      <p:cBhvr additive="base">
                                        <p:cTn id="17" dur="500" fill="hold"/>
                                        <p:tgtEl>
                                          <p:spTgt spid="19"/>
                                        </p:tgtEl>
                                        <p:attrNameLst>
                                          <p:attrName>ppt_x</p:attrName>
                                        </p:attrNameLst>
                                      </p:cBhvr>
                                      <p:tavLst>
                                        <p:tav tm="0">
                                          <p:val>
                                            <p:strVal val="#ppt_x"/>
                                          </p:val>
                                        </p:tav>
                                        <p:tav tm="100000">
                                          <p:val>
                                            <p:strVal val="#ppt_x"/>
                                          </p:val>
                                        </p:tav>
                                      </p:tavLst>
                                    </p:anim>
                                    <p:anim calcmode="lin" valueType="num">
                                      <p:cBhvr additive="base">
                                        <p:cTn id="18"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nodeType="clickEffect">
                                  <p:stCondLst>
                                    <p:cond delay="0"/>
                                  </p:stCondLst>
                                  <p:childTnLst>
                                    <p:set>
                                      <p:cBhvr>
                                        <p:cTn id="22" dur="1" fill="hold">
                                          <p:stCondLst>
                                            <p:cond delay="0"/>
                                          </p:stCondLst>
                                        </p:cTn>
                                        <p:tgtEl>
                                          <p:spTgt spid="27"/>
                                        </p:tgtEl>
                                        <p:attrNameLst>
                                          <p:attrName>style.visibility</p:attrName>
                                        </p:attrNameLst>
                                      </p:cBhvr>
                                      <p:to>
                                        <p:strVal val="visible"/>
                                      </p:to>
                                    </p:set>
                                    <p:animEffect transition="in" filter="barn(inVertical)">
                                      <p:cBhvr>
                                        <p:cTn id="23" dur="500"/>
                                        <p:tgtEl>
                                          <p:spTgt spid="27"/>
                                        </p:tgtEl>
                                      </p:cBhvr>
                                    </p:animEffect>
                                  </p:childTnLst>
                                </p:cTn>
                              </p:par>
                            </p:childTnLst>
                          </p:cTn>
                        </p:par>
                      </p:childTnLst>
                    </p:cTn>
                  </p:par>
                  <p:par>
                    <p:cTn id="24" fill="hold">
                      <p:stCondLst>
                        <p:cond delay="indefinite"/>
                      </p:stCondLst>
                      <p:childTnLst>
                        <p:par>
                          <p:cTn id="25" fill="hold">
                            <p:stCondLst>
                              <p:cond delay="0"/>
                            </p:stCondLst>
                            <p:childTnLst>
                              <p:par>
                                <p:cTn id="26" presetID="8" presetClass="entr" presetSubtype="16" fill="hold" grpId="0" nodeType="clickEffect">
                                  <p:stCondLst>
                                    <p:cond delay="0"/>
                                  </p:stCondLst>
                                  <p:childTnLst>
                                    <p:set>
                                      <p:cBhvr>
                                        <p:cTn id="27" dur="1" fill="hold">
                                          <p:stCondLst>
                                            <p:cond delay="0"/>
                                          </p:stCondLst>
                                        </p:cTn>
                                        <p:tgtEl>
                                          <p:spTgt spid="18"/>
                                        </p:tgtEl>
                                        <p:attrNameLst>
                                          <p:attrName>style.visibility</p:attrName>
                                        </p:attrNameLst>
                                      </p:cBhvr>
                                      <p:to>
                                        <p:strVal val="visible"/>
                                      </p:to>
                                    </p:set>
                                    <p:animEffect transition="in" filter="diamond(in)">
                                      <p:cBhvr>
                                        <p:cTn id="28" dur="20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bldLvl="0" animBg="1"/>
      <p:bldP spid="13" grpId="0" bldLvl="0" animBg="1"/>
      <p:bldP spid="17" grpId="0" bldLvl="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14300" y="1613535"/>
            <a:ext cx="12131040" cy="4806950"/>
          </a:xfrm>
        </p:spPr>
        <p:txBody>
          <a:bodyPr>
            <a:noAutofit/>
          </a:bodyPr>
          <a:lstStyle/>
          <a:p>
            <a:pPr marL="0" indent="0" algn="just" fontAlgn="auto">
              <a:buNone/>
            </a:pPr>
            <a:r>
              <a:rPr lang="en-US" altLang="zh-CN">
                <a:ln>
                  <a:noFill/>
                </a:ln>
                <a:effectLst/>
                <a:latin typeface="Times New Roman" panose="02020603050405020304" pitchFamily="18" charset="0"/>
                <a:ea typeface="微软雅黑" panose="020B0503020204020204" pitchFamily="34" charset="-122"/>
                <a:cs typeface="Times New Roman" panose="02020603050405020304" pitchFamily="18" charset="0"/>
                <a:sym typeface="+mn-ea"/>
              </a:rPr>
              <a:t>A.Cities also produce more heat than suburban areas.</a:t>
            </a:r>
            <a:endParaRPr kumimoji="0" lang="en-US" altLang="zh-CN"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endParaRPr>
          </a:p>
          <a:p>
            <a:pPr marL="0" marR="0" lvl="0" indent="0" algn="just" defTabSz="914400" rtl="0" eaLnBrk="1" fontAlgn="base" latinLnBrk="0" hangingPunct="1">
              <a:lnSpc>
                <a:spcPct val="100000"/>
              </a:lnSpc>
              <a:spcBef>
                <a:spcPct val="0"/>
              </a:spcBef>
              <a:spcAft>
                <a:spcPct val="0"/>
              </a:spcAft>
              <a:buClrTx/>
              <a:buSzTx/>
              <a:buFontTx/>
              <a:buNone/>
            </a:pPr>
            <a:r>
              <a:rPr lang="en-US" altLang="zh-CN">
                <a:ln>
                  <a:noFill/>
                </a:ln>
                <a:effectLst/>
                <a:latin typeface="Times New Roman" panose="02020603050405020304" pitchFamily="18" charset="0"/>
                <a:ea typeface="微软雅黑" panose="020B0503020204020204" pitchFamily="34" charset="-122"/>
                <a:cs typeface="Times New Roman" panose="02020603050405020304" pitchFamily="18" charset="0"/>
                <a:sym typeface="+mn-ea"/>
              </a:rPr>
              <a:t>B.The higher the temperature, the shorter the wavelength.</a:t>
            </a:r>
            <a:endParaRPr kumimoji="0" lang="en-US" altLang="zh-CN"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endParaRPr>
          </a:p>
          <a:p>
            <a:pPr marL="0" marR="0" lvl="0" indent="0" algn="just" defTabSz="914400" rtl="0" eaLnBrk="1" fontAlgn="base" latinLnBrk="0" hangingPunct="1">
              <a:lnSpc>
                <a:spcPct val="100000"/>
              </a:lnSpc>
              <a:spcBef>
                <a:spcPct val="0"/>
              </a:spcBef>
              <a:spcAft>
                <a:spcPct val="0"/>
              </a:spcAft>
              <a:buClrTx/>
              <a:buSzTx/>
              <a:buFontTx/>
              <a:buNone/>
            </a:pPr>
            <a:r>
              <a:rPr lang="en-US" altLang="zh-CN">
                <a:ln>
                  <a:noFill/>
                </a:ln>
                <a:effectLst/>
                <a:latin typeface="Times New Roman" panose="02020603050405020304" pitchFamily="18" charset="0"/>
                <a:ea typeface="微软雅黑" panose="020B0503020204020204" pitchFamily="34" charset="-122"/>
                <a:cs typeface="Times New Roman" panose="02020603050405020304" pitchFamily="18" charset="0"/>
                <a:sym typeface="+mn-ea"/>
              </a:rPr>
              <a:t>C.This phenomenon is known as the urban heat-island effect.</a:t>
            </a:r>
            <a:endParaRPr kumimoji="0" lang="en-US" altLang="zh-CN"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endParaRPr>
          </a:p>
          <a:p>
            <a:pPr marL="0" marR="0" lvl="0" indent="0" algn="just" defTabSz="914400" rtl="0" eaLnBrk="1" fontAlgn="base" latinLnBrk="0" hangingPunct="1">
              <a:lnSpc>
                <a:spcPct val="100000"/>
              </a:lnSpc>
              <a:spcBef>
                <a:spcPct val="0"/>
              </a:spcBef>
              <a:spcAft>
                <a:spcPct val="0"/>
              </a:spcAft>
              <a:buClrTx/>
              <a:buSzTx/>
              <a:buFontTx/>
              <a:buNone/>
            </a:pPr>
            <a:r>
              <a:rPr lang="en-US" altLang="zh-CN">
                <a:ln>
                  <a:noFill/>
                </a:ln>
                <a:effectLst/>
                <a:latin typeface="Times New Roman" panose="02020603050405020304" pitchFamily="18" charset="0"/>
                <a:ea typeface="微软雅黑" panose="020B0503020204020204" pitchFamily="34" charset="-122"/>
                <a:cs typeface="Times New Roman" panose="02020603050405020304" pitchFamily="18" charset="0"/>
                <a:sym typeface="+mn-ea"/>
              </a:rPr>
              <a:t>D.So it will not be transformed into heat which makes the air hot.</a:t>
            </a:r>
            <a:endParaRPr kumimoji="0" lang="en-US" altLang="zh-CN"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endParaRPr>
          </a:p>
          <a:p>
            <a:pPr marL="0" marR="0" lvl="0" indent="0" algn="just" defTabSz="914400" rtl="0" eaLnBrk="1" fontAlgn="base" latinLnBrk="0" hangingPunct="1">
              <a:lnSpc>
                <a:spcPct val="100000"/>
              </a:lnSpc>
              <a:spcBef>
                <a:spcPct val="0"/>
              </a:spcBef>
              <a:spcAft>
                <a:spcPct val="0"/>
              </a:spcAft>
              <a:buClrTx/>
              <a:buSzTx/>
              <a:buFontTx/>
              <a:buNone/>
            </a:pPr>
            <a:r>
              <a:rPr lang="en-US" altLang="zh-CN">
                <a:ln>
                  <a:noFill/>
                </a:ln>
                <a:effectLst/>
                <a:latin typeface="Times New Roman" panose="02020603050405020304" pitchFamily="18" charset="0"/>
                <a:ea typeface="微软雅黑" panose="020B0503020204020204" pitchFamily="34" charset="-122"/>
                <a:cs typeface="Times New Roman" panose="02020603050405020304" pitchFamily="18" charset="0"/>
                <a:sym typeface="+mn-ea"/>
              </a:rPr>
              <a:t>E.Changes in building materials have a minimal effect on city temperatures.</a:t>
            </a:r>
            <a:endParaRPr kumimoji="0" lang="en-US" altLang="zh-CN"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endParaRPr>
          </a:p>
          <a:p>
            <a:pPr marL="0" marR="0" lvl="0" indent="0" algn="just" defTabSz="914400" rtl="0" eaLnBrk="1" fontAlgn="base" latinLnBrk="0" hangingPunct="1">
              <a:lnSpc>
                <a:spcPct val="100000"/>
              </a:lnSpc>
              <a:spcBef>
                <a:spcPct val="0"/>
              </a:spcBef>
              <a:spcAft>
                <a:spcPct val="0"/>
              </a:spcAft>
              <a:buClrTx/>
              <a:buSzTx/>
              <a:buFontTx/>
              <a:buNone/>
            </a:pPr>
            <a:r>
              <a:rPr lang="en-US" altLang="zh-CN">
                <a:ln>
                  <a:noFill/>
                </a:ln>
                <a:effectLst/>
                <a:latin typeface="Times New Roman" panose="02020603050405020304" pitchFamily="18" charset="0"/>
                <a:ea typeface="微软雅黑" panose="020B0503020204020204" pitchFamily="34" charset="-122"/>
                <a:cs typeface="Times New Roman" panose="02020603050405020304" pitchFamily="18" charset="0"/>
                <a:sym typeface="+mn-ea"/>
              </a:rPr>
              <a:t>F. Much of the soil in cities, by contrast, has been covered with roads and         buildings.</a:t>
            </a:r>
            <a:endParaRPr kumimoji="0" lang="en-US" altLang="zh-CN"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endParaRPr>
          </a:p>
          <a:p>
            <a:pPr marL="0" marR="0" lvl="0" indent="0" algn="just" defTabSz="914400" rtl="0" eaLnBrk="1" fontAlgn="base" latinLnBrk="0" hangingPunct="1">
              <a:lnSpc>
                <a:spcPct val="100000"/>
              </a:lnSpc>
              <a:spcBef>
                <a:spcPct val="0"/>
              </a:spcBef>
              <a:spcAft>
                <a:spcPct val="0"/>
              </a:spcAft>
              <a:buClrTx/>
              <a:buSzTx/>
              <a:buFontTx/>
              <a:buNone/>
            </a:pPr>
            <a:r>
              <a:rPr lang="en-US" altLang="zh-CN">
                <a:ln>
                  <a:noFill/>
                </a:ln>
                <a:effectLst/>
                <a:latin typeface="Times New Roman" panose="02020603050405020304" pitchFamily="18" charset="0"/>
                <a:ea typeface="微软雅黑" panose="020B0503020204020204" pitchFamily="34" charset="-122"/>
                <a:cs typeface="Times New Roman" panose="02020603050405020304" pitchFamily="18" charset="0"/>
                <a:sym typeface="+mn-ea"/>
              </a:rPr>
              <a:t>G.These changes can decrease air temperatures dramatically, especially in summer.</a:t>
            </a:r>
            <a:endParaRPr kumimoji="0" lang="en-US" altLang="zh-CN"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endParaRPr>
          </a:p>
          <a:p>
            <a:pPr marL="0" indent="0" algn="just" fontAlgn="auto">
              <a:buNone/>
            </a:pPr>
            <a:endParaRPr kumimoji="0" lang="en-US" altLang="zh-CN" b="0" i="0" u="none" strike="noStrike" cap="none" normalizeH="0" baseline="0" dirty="0">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 name="文本框 3"/>
          <p:cNvSpPr txBox="1"/>
          <p:nvPr/>
        </p:nvSpPr>
        <p:spPr>
          <a:xfrm>
            <a:off x="635" y="0"/>
            <a:ext cx="12357735" cy="1613535"/>
          </a:xfrm>
          <a:prstGeom prst="rect">
            <a:avLst/>
          </a:prstGeom>
          <a:solidFill>
            <a:schemeClr val="accent6">
              <a:lumMod val="20000"/>
              <a:lumOff val="80000"/>
            </a:schemeClr>
          </a:solidFill>
        </p:spPr>
        <p:txBody>
          <a:bodyPr wrap="square" rtlCol="0">
            <a:noAutofit/>
          </a:bodyPr>
          <a:lstStyle/>
          <a:p>
            <a:pPr algn="just"/>
            <a:r>
              <a:rPr lang="en-US" altLang="zh-CN" sz="2800" b="1" dirty="0">
                <a:effectLst/>
                <a:latin typeface="Times New Roman" panose="02020603050405020304" pitchFamily="18" charset="0"/>
                <a:cs typeface="Times New Roman" panose="02020603050405020304" pitchFamily="18" charset="0"/>
              </a:rPr>
              <a:t>.</a:t>
            </a:r>
            <a:endParaRPr lang="en-US" altLang="zh-CN" sz="2800" b="1" dirty="0">
              <a:effectLst/>
              <a:latin typeface="Times New Roman" panose="02020603050405020304" pitchFamily="18" charset="0"/>
              <a:cs typeface="Times New Roman" panose="02020603050405020304" pitchFamily="18" charset="0"/>
            </a:endParaRPr>
          </a:p>
        </p:txBody>
      </p:sp>
      <p:pic>
        <p:nvPicPr>
          <p:cNvPr id="19" name="Picture 4"/>
          <p:cNvPicPr>
            <a:picLocks noChangeAspect="1" noChangeArrowheads="1"/>
          </p:cNvPicPr>
          <p:nvPr>
            <p:custDataLst>
              <p:tags r:id="rId1"/>
            </p:custDataLst>
          </p:nvPr>
        </p:nvPicPr>
        <p:blipFill>
          <a:blip r:embed="rId2" cstate="print">
            <a:extLst>
              <a:ext uri="{28A0092B-C50C-407E-A947-70E740481C1C}">
                <a14:useLocalDpi xmlns:a14="http://schemas.microsoft.com/office/drawing/2010/main" val="0"/>
              </a:ext>
            </a:extLst>
          </a:blip>
          <a:srcRect/>
          <a:stretch>
            <a:fillRect/>
          </a:stretch>
        </p:blipFill>
        <p:spPr bwMode="auto">
          <a:xfrm>
            <a:off x="176530" y="4577802"/>
            <a:ext cx="454025" cy="41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27" name="直接箭头连接符 26"/>
          <p:cNvCxnSpPr/>
          <p:nvPr/>
        </p:nvCxnSpPr>
        <p:spPr>
          <a:xfrm flipH="1">
            <a:off x="1435066" y="1613535"/>
            <a:ext cx="1408618" cy="3480252"/>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8" name="文本框 17"/>
          <p:cNvSpPr txBox="1"/>
          <p:nvPr>
            <p:custDataLst>
              <p:tags r:id="rId3"/>
            </p:custDataLst>
          </p:nvPr>
        </p:nvSpPr>
        <p:spPr>
          <a:xfrm>
            <a:off x="37744" y="5157470"/>
            <a:ext cx="12387580" cy="1785822"/>
          </a:xfrm>
          <a:prstGeom prst="rect">
            <a:avLst/>
          </a:prstGeom>
          <a:solidFill>
            <a:srgbClr val="92D050"/>
          </a:solidFill>
        </p:spPr>
        <p:txBody>
          <a:bodyPr wrap="square">
            <a:noAutofit/>
          </a:bodyPr>
          <a:lstStyle>
            <a:defPPr>
              <a:defRPr lang="zh-CN"/>
            </a:defPPr>
            <a:lvl1pPr>
              <a:defRPr sz="3200" b="1">
                <a:effectLst>
                  <a:outerShdw blurRad="50800" dist="38100" algn="tr" rotWithShape="0">
                    <a:prstClr val="black">
                      <a:alpha val="40000"/>
                    </a:prstClr>
                  </a:outerShdw>
                </a:effectLst>
                <a:latin typeface="Times New Roman" panose="02020603050405020304" pitchFamily="18" charset="0"/>
                <a:cs typeface="Times New Roman" panose="02020603050405020304" pitchFamily="18" charset="0"/>
              </a:defRPr>
            </a:lvl1pPr>
          </a:lstStyle>
          <a:p>
            <a:r>
              <a:rPr sz="2400" dirty="0">
                <a:effectLst/>
              </a:rPr>
              <a:t>段末句，考查递进逻辑关系。本段的讨论内容为解决热岛效应的方法。G选项中的“these changes”对应了选项前面一句的方法，即，“covering black asphalt </a:t>
            </a:r>
            <a:r>
              <a:rPr sz="2800" dirty="0">
                <a:effectLst/>
              </a:rPr>
              <a:t>streets</a:t>
            </a:r>
            <a:r>
              <a:rPr sz="2400" dirty="0">
                <a:effectLst/>
              </a:rPr>
              <a:t>, parking lots, and dark roofs with a more reflective gray coating”。同时，G选项进一步解释了这些举措所能带来的好处，与前文形成递进关系。故答案为G。</a:t>
            </a:r>
            <a:endParaRPr sz="2400" dirty="0">
              <a:effectLst/>
            </a:endParaRPr>
          </a:p>
        </p:txBody>
      </p:sp>
      <p:sp>
        <p:nvSpPr>
          <p:cNvPr id="52225" name="Rectangle 1"/>
          <p:cNvSpPr>
            <a:spLocks noChangeArrowheads="1"/>
          </p:cNvSpPr>
          <p:nvPr/>
        </p:nvSpPr>
        <p:spPr bwMode="auto">
          <a:xfrm>
            <a:off x="-60325" y="-66675"/>
            <a:ext cx="12192000" cy="1913255"/>
          </a:xfrm>
          <a:prstGeom prst="rect">
            <a:avLst/>
          </a:prstGeom>
          <a:noFill/>
          <a:ln w="9525">
            <a:noFill/>
            <a:miter lim="800000"/>
          </a:ln>
          <a:effectLst/>
        </p:spPr>
        <p:txBody>
          <a:bodyPr vert="horz" wrap="square" lIns="91440" tIns="45720" rIns="91440" bIns="45720" numCol="1" anchor="ctr" anchorCtr="0" compatLnSpc="1">
            <a:noAutofit/>
          </a:bodyPr>
          <a:lstStyle/>
          <a:p>
            <a:pPr marL="0" indent="0" algn="just">
              <a:buNone/>
            </a:pPr>
            <a:r>
              <a:rPr lang="en-US" sz="2800" dirty="0">
                <a:latin typeface="Times New Roman" panose="02020603050405020304" pitchFamily="18" charset="0"/>
                <a:cs typeface="Times New Roman" panose="02020603050405020304" pitchFamily="18" charset="0"/>
                <a:sym typeface="+mn-ea"/>
              </a:rPr>
              <a:t>   </a:t>
            </a:r>
            <a:r>
              <a:rPr lang="en-US" altLang="zh-CN" sz="2800" dirty="0">
                <a:ln>
                  <a:noFill/>
                </a:ln>
                <a:effectLst/>
                <a:latin typeface="Times New Roman" panose="02020603050405020304" pitchFamily="18" charset="0"/>
                <a:ea typeface="微软雅黑" panose="020B0503020204020204" pitchFamily="34" charset="-122"/>
                <a:cs typeface="Times New Roman" panose="02020603050405020304" pitchFamily="18" charset="0"/>
                <a:sym typeface="+mn-ea"/>
              </a:rPr>
              <a:t>But cities don't have to be so hot. Some cities have lightened their streets. This is done by covering black asphalt streets, parking lots, and dark roofs with a more reflective gray coating. </a:t>
            </a:r>
            <a:r>
              <a:rPr lang="en-US" altLang="zh-CN" sz="2800" u="sng" dirty="0">
                <a:ln>
                  <a:noFill/>
                </a:ln>
                <a:effectLst/>
                <a:latin typeface="Times New Roman" panose="02020603050405020304" pitchFamily="18" charset="0"/>
                <a:ea typeface="微软雅黑" panose="020B0503020204020204" pitchFamily="34" charset="-122"/>
                <a:cs typeface="Times New Roman" panose="02020603050405020304" pitchFamily="18" charset="0"/>
                <a:sym typeface="+mn-ea"/>
              </a:rPr>
              <a:t> 40  </a:t>
            </a:r>
            <a:endParaRPr lang="en-US" altLang="zh-CN" sz="2800" u="sng" dirty="0">
              <a:ln>
                <a:noFill/>
              </a:ln>
              <a:effectLst/>
              <a:latin typeface="Times New Roman" panose="02020603050405020304" pitchFamily="18" charset="0"/>
              <a:ea typeface="微软雅黑" panose="020B0503020204020204" pitchFamily="34" charset="-122"/>
              <a:cs typeface="Times New Roman" panose="02020603050405020304" pitchFamily="18" charset="0"/>
            </a:endParaRPr>
          </a:p>
          <a:p>
            <a:pPr marL="0" indent="0" algn="just">
              <a:buNone/>
            </a:pPr>
            <a:r>
              <a:rPr lang="en-US" altLang="zh-CN" sz="2800" dirty="0">
                <a:ln>
                  <a:noFill/>
                </a:ln>
                <a:effectLst/>
                <a:latin typeface="Times New Roman" panose="02020603050405020304" pitchFamily="18" charset="0"/>
                <a:ea typeface="微软雅黑" panose="020B0503020204020204" pitchFamily="34" charset="-122"/>
                <a:cs typeface="Times New Roman" panose="02020603050405020304" pitchFamily="18" charset="0"/>
                <a:sym typeface="+mn-ea"/>
              </a:rPr>
              <a:t>        </a:t>
            </a:r>
            <a:endParaRPr kumimoji="0" lang="en-US" altLang="zh-CN" sz="2800" b="0" i="0" u="none" strike="noStrike" cap="none" normalizeH="0" baseline="0" dirty="0">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3" name="椭圆 12"/>
          <p:cNvSpPr/>
          <p:nvPr>
            <p:custDataLst>
              <p:tags r:id="rId4"/>
            </p:custDataLst>
          </p:nvPr>
        </p:nvSpPr>
        <p:spPr>
          <a:xfrm>
            <a:off x="1215390" y="398780"/>
            <a:ext cx="10788015" cy="651510"/>
          </a:xfrm>
          <a:prstGeom prst="ellipse">
            <a:avLst/>
          </a:pr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lt1"/>
              </a:solidFill>
              <a:latin typeface="微软雅黑" panose="020B0503020204020204" pitchFamily="34" charset="-122"/>
              <a:ea typeface="微软雅黑" panose="020B0503020204020204" pitchFamily="34" charset="-122"/>
            </a:endParaRPr>
          </a:p>
        </p:txBody>
      </p:sp>
      <p:sp>
        <p:nvSpPr>
          <p:cNvPr id="17" name="椭圆 16"/>
          <p:cNvSpPr/>
          <p:nvPr>
            <p:custDataLst>
              <p:tags r:id="rId5"/>
            </p:custDataLst>
          </p:nvPr>
        </p:nvSpPr>
        <p:spPr>
          <a:xfrm>
            <a:off x="454025" y="4601845"/>
            <a:ext cx="2315845" cy="555625"/>
          </a:xfrm>
          <a:prstGeom prst="ellipse">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lt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5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9"/>
                                        </p:tgtEl>
                                        <p:attrNameLst>
                                          <p:attrName>style.visibility</p:attrName>
                                        </p:attrNameLst>
                                      </p:cBhvr>
                                      <p:to>
                                        <p:strVal val="visible"/>
                                      </p:to>
                                    </p:set>
                                    <p:anim calcmode="lin" valueType="num">
                                      <p:cBhvr additive="base">
                                        <p:cTn id="17" dur="500" fill="hold"/>
                                        <p:tgtEl>
                                          <p:spTgt spid="19"/>
                                        </p:tgtEl>
                                        <p:attrNameLst>
                                          <p:attrName>ppt_x</p:attrName>
                                        </p:attrNameLst>
                                      </p:cBhvr>
                                      <p:tavLst>
                                        <p:tav tm="0">
                                          <p:val>
                                            <p:strVal val="#ppt_x"/>
                                          </p:val>
                                        </p:tav>
                                        <p:tav tm="100000">
                                          <p:val>
                                            <p:strVal val="#ppt_x"/>
                                          </p:val>
                                        </p:tav>
                                      </p:tavLst>
                                    </p:anim>
                                    <p:anim calcmode="lin" valueType="num">
                                      <p:cBhvr additive="base">
                                        <p:cTn id="18"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nodeType="clickEffect">
                                  <p:stCondLst>
                                    <p:cond delay="0"/>
                                  </p:stCondLst>
                                  <p:childTnLst>
                                    <p:set>
                                      <p:cBhvr>
                                        <p:cTn id="22" dur="1" fill="hold">
                                          <p:stCondLst>
                                            <p:cond delay="0"/>
                                          </p:stCondLst>
                                        </p:cTn>
                                        <p:tgtEl>
                                          <p:spTgt spid="27"/>
                                        </p:tgtEl>
                                        <p:attrNameLst>
                                          <p:attrName>style.visibility</p:attrName>
                                        </p:attrNameLst>
                                      </p:cBhvr>
                                      <p:to>
                                        <p:strVal val="visible"/>
                                      </p:to>
                                    </p:set>
                                    <p:animEffect transition="in" filter="barn(inVertical)">
                                      <p:cBhvr>
                                        <p:cTn id="23" dur="500"/>
                                        <p:tgtEl>
                                          <p:spTgt spid="27"/>
                                        </p:tgtEl>
                                      </p:cBhvr>
                                    </p:animEffect>
                                  </p:childTnLst>
                                </p:cTn>
                              </p:par>
                            </p:childTnLst>
                          </p:cTn>
                        </p:par>
                      </p:childTnLst>
                    </p:cTn>
                  </p:par>
                  <p:par>
                    <p:cTn id="24" fill="hold">
                      <p:stCondLst>
                        <p:cond delay="indefinite"/>
                      </p:stCondLst>
                      <p:childTnLst>
                        <p:par>
                          <p:cTn id="25" fill="hold">
                            <p:stCondLst>
                              <p:cond delay="0"/>
                            </p:stCondLst>
                            <p:childTnLst>
                              <p:par>
                                <p:cTn id="26" presetID="8" presetClass="entr" presetSubtype="16" fill="hold" grpId="0" nodeType="clickEffect">
                                  <p:stCondLst>
                                    <p:cond delay="0"/>
                                  </p:stCondLst>
                                  <p:childTnLst>
                                    <p:set>
                                      <p:cBhvr>
                                        <p:cTn id="27" dur="1" fill="hold">
                                          <p:stCondLst>
                                            <p:cond delay="0"/>
                                          </p:stCondLst>
                                        </p:cTn>
                                        <p:tgtEl>
                                          <p:spTgt spid="18"/>
                                        </p:tgtEl>
                                        <p:attrNameLst>
                                          <p:attrName>style.visibility</p:attrName>
                                        </p:attrNameLst>
                                      </p:cBhvr>
                                      <p:to>
                                        <p:strVal val="visible"/>
                                      </p:to>
                                    </p:set>
                                    <p:animEffect transition="in" filter="diamond(in)">
                                      <p:cBhvr>
                                        <p:cTn id="28" dur="20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bldLvl="0" animBg="1"/>
      <p:bldP spid="13" grpId="0" bldLvl="0" animBg="1"/>
      <p:bldP spid="17" grpId="0" bldLvl="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8"/>
          <p:cNvSpPr txBox="1"/>
          <p:nvPr/>
        </p:nvSpPr>
        <p:spPr>
          <a:xfrm>
            <a:off x="-533733" y="-158995"/>
            <a:ext cx="3353465" cy="829945"/>
          </a:xfrm>
          <a:prstGeom prst="rect">
            <a:avLst/>
          </a:prstGeom>
          <a:noFill/>
          <a:ln>
            <a:noFill/>
          </a:ln>
        </p:spPr>
        <p:txBody>
          <a:bodyPr wrap="square" lIns="91440" tIns="45720" rIns="91440" bIns="45720" rtlCol="0">
            <a:spAutoFit/>
          </a:bodyPr>
          <a:lstStyle/>
          <a:p>
            <a:pPr algn="ctr">
              <a:lnSpc>
                <a:spcPct val="150000"/>
              </a:lnSpc>
            </a:pPr>
            <a:r>
              <a:rPr lang="zh-CN" altLang="en-US" sz="3200" b="1" dirty="0">
                <a:solidFill>
                  <a:srgbClr val="FF0000"/>
                </a:solidFill>
                <a:latin typeface="微软雅黑" panose="020B0503020204020204" pitchFamily="34" charset="-122"/>
                <a:ea typeface="微软雅黑" panose="020B0503020204020204" pitchFamily="34" charset="-122"/>
                <a:sym typeface="+mn-ea"/>
              </a:rPr>
              <a:t>重要词汇</a:t>
            </a:r>
            <a:endParaRPr lang="zh-CN" altLang="en-US" sz="3200" b="1" dirty="0">
              <a:solidFill>
                <a:srgbClr val="FF0000"/>
              </a:solidFill>
              <a:latin typeface="微软雅黑" panose="020B0503020204020204" pitchFamily="34" charset="-122"/>
              <a:ea typeface="微软雅黑" panose="020B0503020204020204" pitchFamily="34" charset="-122"/>
              <a:sym typeface="+mn-ea"/>
            </a:endParaRPr>
          </a:p>
        </p:txBody>
      </p:sp>
      <p:sp>
        <p:nvSpPr>
          <p:cNvPr id="10" name="矩形 9"/>
          <p:cNvSpPr/>
          <p:nvPr/>
        </p:nvSpPr>
        <p:spPr>
          <a:xfrm>
            <a:off x="0" y="0"/>
            <a:ext cx="2286000" cy="609600"/>
          </a:xfrm>
          <a:prstGeom prst="rect">
            <a:avLst/>
          </a:prstGeom>
          <a:noFill/>
          <a:ln w="635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zh-CN" altLang="en-US" sz="2400">
              <a:solidFill>
                <a:srgbClr val="FF0000"/>
              </a:solidFill>
            </a:endParaRPr>
          </a:p>
        </p:txBody>
      </p:sp>
      <p:sp>
        <p:nvSpPr>
          <p:cNvPr id="2" name="内容占位符 2"/>
          <p:cNvSpPr txBox="1"/>
          <p:nvPr/>
        </p:nvSpPr>
        <p:spPr>
          <a:xfrm>
            <a:off x="0" y="609600"/>
            <a:ext cx="7084695" cy="6111240"/>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t>1.</a:t>
            </a:r>
            <a:r>
              <a:rPr lang="en-US" altLang="zh-CN" dirty="0">
                <a:latin typeface="Times New Roman" panose="02020603050405020304" pitchFamily="18" charset="0"/>
                <a:cs typeface="Times New Roman" panose="02020603050405020304" pitchFamily="18" charset="0"/>
              </a:rPr>
              <a:t>rural areas             </a:t>
            </a:r>
            <a:endParaRPr lang="en-US"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2. tend to do</a:t>
            </a:r>
            <a:endParaRPr lang="zh-CN"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3. greenery</a:t>
            </a:r>
            <a:endParaRPr lang="en-US"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4. evaporation</a:t>
            </a:r>
            <a:endParaRPr lang="zh-CN"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5. noticeably            </a:t>
            </a:r>
            <a:endParaRPr lang="en-US"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6. </a:t>
            </a:r>
            <a:r>
              <a:rPr lang="en-US" dirty="0">
                <a:latin typeface="Times New Roman" panose="02020603050405020304" pitchFamily="18" charset="0"/>
                <a:cs typeface="Times New Roman" panose="02020603050405020304" pitchFamily="18" charset="0"/>
              </a:rPr>
              <a:t>in/by contrast</a:t>
            </a:r>
            <a:endParaRPr lang="en-US"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7. wavelength</a:t>
            </a:r>
            <a:endParaRPr lang="en-US"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8. atmosphere</a:t>
            </a:r>
            <a:endParaRPr lang="zh-CN"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9. generate</a:t>
            </a:r>
            <a:endParaRPr lang="en-US"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10. release</a:t>
            </a:r>
            <a:endParaRPr lang="en-US"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11. vapour</a:t>
            </a:r>
            <a:endParaRPr lang="en-US"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12. contribute to</a:t>
            </a:r>
            <a:endParaRPr lang="en-US" altLang="zh-CN" b="1" dirty="0">
              <a:solidFill>
                <a:srgbClr val="002060"/>
              </a:solidFill>
              <a:latin typeface="Times New Roman" panose="02020603050405020304" pitchFamily="18" charset="0"/>
              <a:cs typeface="Times New Roman" panose="02020603050405020304" pitchFamily="18" charset="0"/>
            </a:endParaRPr>
          </a:p>
        </p:txBody>
      </p:sp>
      <p:sp>
        <p:nvSpPr>
          <p:cNvPr id="3" name="文本框 2"/>
          <p:cNvSpPr txBox="1"/>
          <p:nvPr/>
        </p:nvSpPr>
        <p:spPr>
          <a:xfrm>
            <a:off x="5675586" y="559547"/>
            <a:ext cx="7019210" cy="6298453"/>
          </a:xfrm>
          <a:prstGeom prst="rect">
            <a:avLst/>
          </a:prstGeom>
        </p:spPr>
        <p:txBody>
          <a:bodyPr wrap="square">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lnSpc>
                <a:spcPct val="100000"/>
              </a:lnSpc>
              <a:spcBef>
                <a:spcPts val="0"/>
              </a:spcBef>
            </a:pPr>
            <a:r>
              <a:rPr lang="en-US" altLang="zh-CN" sz="3200" dirty="0">
                <a:solidFill>
                  <a:srgbClr val="FF0000"/>
                </a:solidFill>
                <a:latin typeface="宋体" panose="02010600030101010101" pitchFamily="2" charset="-122"/>
                <a:ea typeface="宋体" panose="02010600030101010101" pitchFamily="2" charset="-122"/>
                <a:cs typeface="Times New Roman" panose="02020603050405020304" pitchFamily="18" charset="0"/>
                <a:sym typeface="+mn-ea"/>
              </a:rPr>
              <a:t>1.</a:t>
            </a:r>
            <a:r>
              <a:rPr lang="zh-CN" altLang="zh-CN" sz="3200" b="1" dirty="0">
                <a:solidFill>
                  <a:srgbClr val="FF0000"/>
                </a:solidFill>
                <a:latin typeface="宋体" panose="02010600030101010101" pitchFamily="2" charset="-122"/>
                <a:ea typeface="宋体" panose="02010600030101010101" pitchFamily="2" charset="-122"/>
                <a:cs typeface="Times New Roman" panose="02020603050405020304" pitchFamily="18" charset="0"/>
                <a:sym typeface="+mn-ea"/>
              </a:rPr>
              <a:t>乡村地区</a:t>
            </a:r>
            <a:r>
              <a:rPr lang="en-US" altLang="zh-CN" sz="3200" b="1" dirty="0">
                <a:solidFill>
                  <a:srgbClr val="FF0000"/>
                </a:solidFill>
                <a:latin typeface="宋体" panose="02010600030101010101" pitchFamily="2" charset="-122"/>
                <a:ea typeface="宋体" panose="02010600030101010101" pitchFamily="2" charset="-122"/>
              </a:rPr>
              <a:t> </a:t>
            </a:r>
            <a:endParaRPr lang="en-US" altLang="zh-CN" sz="3200" b="1" dirty="0">
              <a:solidFill>
                <a:srgbClr val="FF0000"/>
              </a:solidFill>
              <a:latin typeface="宋体" panose="02010600030101010101" pitchFamily="2" charset="-122"/>
              <a:ea typeface="宋体" panose="02010600030101010101" pitchFamily="2" charset="-122"/>
              <a:cs typeface="Times New Roman" panose="02020603050405020304" pitchFamily="18" charset="0"/>
              <a:sym typeface="+mn-ea"/>
            </a:endParaRPr>
          </a:p>
          <a:p>
            <a:pPr lvl="0">
              <a:lnSpc>
                <a:spcPct val="100000"/>
              </a:lnSpc>
              <a:spcBef>
                <a:spcPts val="0"/>
              </a:spcBef>
            </a:pPr>
            <a:r>
              <a:rPr lang="en-US" altLang="zh-CN" sz="3200" b="1" dirty="0">
                <a:solidFill>
                  <a:srgbClr val="FF0000"/>
                </a:solidFill>
                <a:latin typeface="宋体" panose="02010600030101010101" pitchFamily="2" charset="-122"/>
                <a:ea typeface="宋体" panose="02010600030101010101" pitchFamily="2" charset="-122"/>
                <a:cs typeface="Times New Roman" panose="02020603050405020304" pitchFamily="18" charset="0"/>
                <a:sym typeface="+mn-ea"/>
              </a:rPr>
              <a:t>2.</a:t>
            </a:r>
            <a:r>
              <a:rPr lang="zh-CN" sz="3200" b="1" dirty="0">
                <a:solidFill>
                  <a:srgbClr val="FF0000"/>
                </a:solidFill>
                <a:latin typeface="宋体" panose="02010600030101010101" pitchFamily="2" charset="-122"/>
                <a:ea typeface="宋体" panose="02010600030101010101" pitchFamily="2" charset="-122"/>
              </a:rPr>
              <a:t>倾向于</a:t>
            </a:r>
            <a:endParaRPr lang="en-US" altLang="zh-CN" sz="3200" b="1" dirty="0">
              <a:solidFill>
                <a:srgbClr val="FF0000"/>
              </a:solidFill>
              <a:latin typeface="宋体" panose="02010600030101010101" pitchFamily="2" charset="-122"/>
              <a:ea typeface="宋体" panose="02010600030101010101" pitchFamily="2" charset="-122"/>
              <a:cs typeface="Times New Roman" panose="02020603050405020304" pitchFamily="18" charset="0"/>
              <a:sym typeface="+mn-ea"/>
            </a:endParaRPr>
          </a:p>
          <a:p>
            <a:pPr lvl="0">
              <a:lnSpc>
                <a:spcPct val="100000"/>
              </a:lnSpc>
              <a:spcBef>
                <a:spcPts val="0"/>
              </a:spcBef>
            </a:pPr>
            <a:r>
              <a:rPr lang="en-US" altLang="zh-CN" sz="3200" b="1" dirty="0">
                <a:solidFill>
                  <a:srgbClr val="FF0000"/>
                </a:solidFill>
                <a:latin typeface="宋体" panose="02010600030101010101" pitchFamily="2" charset="-122"/>
                <a:ea typeface="宋体" panose="02010600030101010101" pitchFamily="2" charset="-122"/>
                <a:cs typeface="Times New Roman" panose="02020603050405020304" pitchFamily="18" charset="0"/>
                <a:sym typeface="+mn-ea"/>
              </a:rPr>
              <a:t>3.</a:t>
            </a:r>
            <a:r>
              <a:rPr lang="zh-CN" sz="3200" b="1" dirty="0">
                <a:solidFill>
                  <a:srgbClr val="FF0000"/>
                </a:solidFill>
                <a:latin typeface="宋体" panose="02010600030101010101" pitchFamily="2" charset="-122"/>
                <a:ea typeface="宋体" panose="02010600030101010101" pitchFamily="2" charset="-122"/>
              </a:rPr>
              <a:t>绿色植物</a:t>
            </a:r>
            <a:endParaRPr lang="zh-CN" sz="3200" b="1" dirty="0">
              <a:solidFill>
                <a:srgbClr val="FF0000"/>
              </a:solidFill>
              <a:latin typeface="宋体" panose="02010600030101010101" pitchFamily="2" charset="-122"/>
              <a:ea typeface="宋体" panose="02010600030101010101" pitchFamily="2" charset="-122"/>
            </a:endParaRPr>
          </a:p>
          <a:p>
            <a:pPr lvl="0">
              <a:lnSpc>
                <a:spcPct val="100000"/>
              </a:lnSpc>
              <a:spcBef>
                <a:spcPts val="0"/>
              </a:spcBef>
            </a:pPr>
            <a:r>
              <a:rPr lang="en-US" altLang="zh-CN" sz="3200" b="1" dirty="0">
                <a:solidFill>
                  <a:srgbClr val="FF0000"/>
                </a:solidFill>
                <a:latin typeface="宋体" panose="02010600030101010101" pitchFamily="2" charset="-122"/>
                <a:ea typeface="宋体" panose="02010600030101010101" pitchFamily="2" charset="-122"/>
                <a:cs typeface="Times New Roman" panose="02020603050405020304" pitchFamily="18" charset="0"/>
                <a:sym typeface="+mn-ea"/>
              </a:rPr>
              <a:t>4.</a:t>
            </a:r>
            <a:r>
              <a:rPr lang="zh-CN" altLang="en-US" sz="3200" b="1" dirty="0">
                <a:solidFill>
                  <a:srgbClr val="FF0000"/>
                </a:solidFill>
                <a:latin typeface="宋体" panose="02010600030101010101" pitchFamily="2" charset="-122"/>
                <a:ea typeface="宋体" panose="02010600030101010101" pitchFamily="2" charset="-122"/>
                <a:cs typeface="Times New Roman" panose="02020603050405020304" pitchFamily="18" charset="0"/>
                <a:sym typeface="+mn-ea"/>
              </a:rPr>
              <a:t>蒸发</a:t>
            </a:r>
            <a:endParaRPr lang="zh-CN" altLang="en-US" sz="3200" b="1" dirty="0">
              <a:solidFill>
                <a:srgbClr val="FF0000"/>
              </a:solidFill>
              <a:latin typeface="宋体" panose="02010600030101010101" pitchFamily="2" charset="-122"/>
              <a:ea typeface="宋体" panose="02010600030101010101" pitchFamily="2" charset="-122"/>
              <a:cs typeface="Times New Roman" panose="02020603050405020304" pitchFamily="18" charset="0"/>
              <a:sym typeface="+mn-ea"/>
            </a:endParaRPr>
          </a:p>
          <a:p>
            <a:pPr lvl="0">
              <a:lnSpc>
                <a:spcPct val="100000"/>
              </a:lnSpc>
              <a:spcBef>
                <a:spcPts val="0"/>
              </a:spcBef>
            </a:pPr>
            <a:r>
              <a:rPr lang="en-US" altLang="zh-CN" sz="3200" b="1" dirty="0">
                <a:solidFill>
                  <a:srgbClr val="FF0000"/>
                </a:solidFill>
                <a:latin typeface="宋体" panose="02010600030101010101" pitchFamily="2" charset="-122"/>
                <a:ea typeface="宋体" panose="02010600030101010101" pitchFamily="2" charset="-122"/>
                <a:cs typeface="Times New Roman" panose="02020603050405020304" pitchFamily="18" charset="0"/>
                <a:sym typeface="+mn-ea"/>
              </a:rPr>
              <a:t>5.</a:t>
            </a:r>
            <a:r>
              <a:rPr lang="zh-CN" sz="3200" b="1" dirty="0">
                <a:solidFill>
                  <a:srgbClr val="FF0000"/>
                </a:solidFill>
                <a:latin typeface="宋体" panose="02010600030101010101" pitchFamily="2" charset="-122"/>
                <a:ea typeface="宋体" panose="02010600030101010101" pitchFamily="2" charset="-122"/>
              </a:rPr>
              <a:t>显著的，明显的</a:t>
            </a:r>
            <a:endParaRPr lang="zh-CN" sz="3200" b="1" dirty="0">
              <a:solidFill>
                <a:srgbClr val="FF0000"/>
              </a:solidFill>
              <a:latin typeface="宋体" panose="02010600030101010101" pitchFamily="2" charset="-122"/>
              <a:ea typeface="宋体" panose="02010600030101010101" pitchFamily="2" charset="-122"/>
            </a:endParaRPr>
          </a:p>
          <a:p>
            <a:pPr lvl="0">
              <a:lnSpc>
                <a:spcPct val="100000"/>
              </a:lnSpc>
              <a:spcBef>
                <a:spcPts val="0"/>
              </a:spcBef>
            </a:pPr>
            <a:r>
              <a:rPr lang="en-US" altLang="zh-CN" sz="3200" b="1" dirty="0">
                <a:solidFill>
                  <a:srgbClr val="FF0000"/>
                </a:solidFill>
                <a:latin typeface="宋体" panose="02010600030101010101" pitchFamily="2" charset="-122"/>
                <a:ea typeface="宋体" panose="02010600030101010101" pitchFamily="2" charset="-122"/>
                <a:cs typeface="Times New Roman" panose="02020603050405020304" pitchFamily="18" charset="0"/>
                <a:sym typeface="+mn-ea"/>
              </a:rPr>
              <a:t>6.</a:t>
            </a:r>
            <a:r>
              <a:rPr lang="zh-CN" altLang="zh-CN" sz="3200" b="1" dirty="0">
                <a:solidFill>
                  <a:srgbClr val="FF0000"/>
                </a:solidFill>
                <a:latin typeface="宋体" panose="02010600030101010101" pitchFamily="2" charset="-122"/>
                <a:ea typeface="宋体" panose="02010600030101010101" pitchFamily="2" charset="-122"/>
              </a:rPr>
              <a:t>相反</a:t>
            </a:r>
            <a:endParaRPr lang="en-US" altLang="zh-CN" sz="3200" b="1" dirty="0">
              <a:solidFill>
                <a:srgbClr val="FF0000"/>
              </a:solidFill>
              <a:latin typeface="宋体" panose="02010600030101010101" pitchFamily="2" charset="-122"/>
              <a:ea typeface="宋体" panose="02010600030101010101" pitchFamily="2" charset="-122"/>
              <a:cs typeface="Times New Roman" panose="02020603050405020304" pitchFamily="18" charset="0"/>
              <a:sym typeface="+mn-ea"/>
            </a:endParaRPr>
          </a:p>
          <a:p>
            <a:pPr lvl="0">
              <a:lnSpc>
                <a:spcPct val="100000"/>
              </a:lnSpc>
              <a:spcBef>
                <a:spcPts val="0"/>
              </a:spcBef>
            </a:pPr>
            <a:r>
              <a:rPr lang="en-US" altLang="zh-CN" sz="3200" b="1" dirty="0">
                <a:solidFill>
                  <a:srgbClr val="FF0000"/>
                </a:solidFill>
                <a:latin typeface="宋体" panose="02010600030101010101" pitchFamily="2" charset="-122"/>
                <a:ea typeface="宋体" panose="02010600030101010101" pitchFamily="2" charset="-122"/>
                <a:cs typeface="Times New Roman" panose="02020603050405020304" pitchFamily="18" charset="0"/>
                <a:sym typeface="+mn-ea"/>
              </a:rPr>
              <a:t>7.</a:t>
            </a:r>
            <a:r>
              <a:rPr lang="zh-CN" altLang="zh-CN" sz="3200" b="1" dirty="0">
                <a:solidFill>
                  <a:srgbClr val="FF0000"/>
                </a:solidFill>
                <a:latin typeface="宋体" panose="02010600030101010101" pitchFamily="2" charset="-122"/>
                <a:ea typeface="宋体" panose="02010600030101010101" pitchFamily="2" charset="-122"/>
                <a:cs typeface="Times New Roman" panose="02020603050405020304" pitchFamily="18" charset="0"/>
                <a:sym typeface="+mn-ea"/>
              </a:rPr>
              <a:t>波长</a:t>
            </a:r>
            <a:endParaRPr lang="zh-CN" altLang="zh-CN" sz="3200" b="1" dirty="0">
              <a:solidFill>
                <a:srgbClr val="FF0000"/>
              </a:solidFill>
              <a:latin typeface="宋体" panose="02010600030101010101" pitchFamily="2" charset="-122"/>
              <a:ea typeface="宋体" panose="02010600030101010101" pitchFamily="2" charset="-122"/>
              <a:cs typeface="Times New Roman" panose="02020603050405020304" pitchFamily="18" charset="0"/>
              <a:sym typeface="+mn-ea"/>
            </a:endParaRPr>
          </a:p>
          <a:p>
            <a:pPr lvl="0">
              <a:lnSpc>
                <a:spcPct val="100000"/>
              </a:lnSpc>
              <a:spcBef>
                <a:spcPts val="0"/>
              </a:spcBef>
            </a:pPr>
            <a:r>
              <a:rPr lang="en-US" altLang="zh-CN" sz="3200" b="1" dirty="0">
                <a:solidFill>
                  <a:srgbClr val="FF0000"/>
                </a:solidFill>
                <a:latin typeface="宋体" panose="02010600030101010101" pitchFamily="2" charset="-122"/>
                <a:ea typeface="宋体" panose="02010600030101010101" pitchFamily="2" charset="-122"/>
                <a:cs typeface="Times New Roman" panose="02020603050405020304" pitchFamily="18" charset="0"/>
                <a:sym typeface="+mn-ea"/>
              </a:rPr>
              <a:t>8.</a:t>
            </a:r>
            <a:r>
              <a:rPr lang="zh-CN" sz="3200" b="1" dirty="0">
                <a:solidFill>
                  <a:srgbClr val="FF0000"/>
                </a:solidFill>
                <a:latin typeface="宋体" panose="02010600030101010101" pitchFamily="2" charset="-122"/>
                <a:ea typeface="宋体" panose="02010600030101010101" pitchFamily="2" charset="-122"/>
              </a:rPr>
              <a:t>气氛</a:t>
            </a:r>
            <a:endParaRPr lang="zh-CN" sz="3200" b="1" dirty="0">
              <a:solidFill>
                <a:srgbClr val="FF0000"/>
              </a:solidFill>
              <a:latin typeface="宋体" panose="02010600030101010101" pitchFamily="2" charset="-122"/>
              <a:ea typeface="宋体" panose="02010600030101010101" pitchFamily="2" charset="-122"/>
            </a:endParaRPr>
          </a:p>
          <a:p>
            <a:pPr lvl="0">
              <a:lnSpc>
                <a:spcPct val="100000"/>
              </a:lnSpc>
              <a:spcBef>
                <a:spcPts val="0"/>
              </a:spcBef>
            </a:pPr>
            <a:r>
              <a:rPr lang="en-US" altLang="zh-CN" sz="3200" b="1" dirty="0">
                <a:solidFill>
                  <a:srgbClr val="FF0000"/>
                </a:solidFill>
                <a:latin typeface="宋体" panose="02010600030101010101" pitchFamily="2" charset="-122"/>
                <a:ea typeface="宋体" panose="02010600030101010101" pitchFamily="2" charset="-122"/>
                <a:cs typeface="Times New Roman" panose="02020603050405020304" pitchFamily="18" charset="0"/>
                <a:sym typeface="+mn-ea"/>
              </a:rPr>
              <a:t>9. </a:t>
            </a:r>
            <a:r>
              <a:rPr lang="zh-CN" sz="3200" b="1" dirty="0">
                <a:solidFill>
                  <a:srgbClr val="FF0000"/>
                </a:solidFill>
                <a:latin typeface="宋体" panose="02010600030101010101" pitchFamily="2" charset="-122"/>
                <a:ea typeface="宋体" panose="02010600030101010101" pitchFamily="2" charset="-122"/>
              </a:rPr>
              <a:t>产生</a:t>
            </a:r>
            <a:endParaRPr lang="zh-CN" sz="3200" b="1" dirty="0">
              <a:solidFill>
                <a:srgbClr val="FF0000"/>
              </a:solidFill>
              <a:latin typeface="宋体" panose="02010600030101010101" pitchFamily="2" charset="-122"/>
              <a:ea typeface="宋体" panose="02010600030101010101" pitchFamily="2" charset="-122"/>
            </a:endParaRPr>
          </a:p>
          <a:p>
            <a:pPr lvl="0">
              <a:lnSpc>
                <a:spcPct val="100000"/>
              </a:lnSpc>
              <a:spcBef>
                <a:spcPts val="0"/>
              </a:spcBef>
            </a:pPr>
            <a:r>
              <a:rPr lang="en-US" altLang="zh-CN" sz="3200" b="1" dirty="0">
                <a:solidFill>
                  <a:srgbClr val="FF0000"/>
                </a:solidFill>
                <a:latin typeface="宋体" panose="02010600030101010101" pitchFamily="2" charset="-122"/>
                <a:ea typeface="宋体" panose="02010600030101010101" pitchFamily="2" charset="-122"/>
                <a:cs typeface="Times New Roman" panose="02020603050405020304" pitchFamily="18" charset="0"/>
                <a:sym typeface="+mn-ea"/>
              </a:rPr>
              <a:t>10.</a:t>
            </a:r>
            <a:r>
              <a:rPr lang="zh-CN" altLang="zh-CN" sz="3200" b="1" dirty="0">
                <a:solidFill>
                  <a:srgbClr val="FF0000"/>
                </a:solidFill>
                <a:latin typeface="宋体" panose="02010600030101010101" pitchFamily="2" charset="-122"/>
                <a:ea typeface="宋体" panose="02010600030101010101" pitchFamily="2" charset="-122"/>
                <a:cs typeface="Times New Roman" panose="02020603050405020304" pitchFamily="18" charset="0"/>
                <a:sym typeface="+mn-ea"/>
              </a:rPr>
              <a:t>释放，发行</a:t>
            </a:r>
            <a:endParaRPr lang="zh-CN" altLang="zh-CN" sz="3200" b="1" dirty="0">
              <a:solidFill>
                <a:srgbClr val="FF0000"/>
              </a:solidFill>
              <a:latin typeface="宋体" panose="02010600030101010101" pitchFamily="2" charset="-122"/>
              <a:ea typeface="宋体" panose="02010600030101010101" pitchFamily="2" charset="-122"/>
              <a:cs typeface="Times New Roman" panose="02020603050405020304" pitchFamily="18" charset="0"/>
              <a:sym typeface="+mn-ea"/>
            </a:endParaRPr>
          </a:p>
          <a:p>
            <a:pPr lvl="0">
              <a:lnSpc>
                <a:spcPct val="100000"/>
              </a:lnSpc>
              <a:spcBef>
                <a:spcPts val="0"/>
              </a:spcBef>
            </a:pPr>
            <a:r>
              <a:rPr lang="en-US" altLang="zh-CN" sz="3200" b="1" dirty="0">
                <a:solidFill>
                  <a:srgbClr val="FF0000"/>
                </a:solidFill>
                <a:latin typeface="宋体" panose="02010600030101010101" pitchFamily="2" charset="-122"/>
                <a:ea typeface="宋体" panose="02010600030101010101" pitchFamily="2" charset="-122"/>
                <a:cs typeface="Times New Roman" panose="02020603050405020304" pitchFamily="18" charset="0"/>
                <a:sym typeface="+mn-ea"/>
              </a:rPr>
              <a:t>11.</a:t>
            </a:r>
            <a:r>
              <a:rPr lang="zh-CN" sz="3200" b="1" dirty="0">
                <a:solidFill>
                  <a:srgbClr val="FF0000"/>
                </a:solidFill>
                <a:latin typeface="宋体" panose="02010600030101010101" pitchFamily="2" charset="-122"/>
                <a:ea typeface="宋体" panose="02010600030101010101" pitchFamily="2" charset="-122"/>
              </a:rPr>
              <a:t>蒸汽</a:t>
            </a:r>
            <a:endParaRPr lang="zh-CN" sz="3200" b="1" dirty="0">
              <a:solidFill>
                <a:srgbClr val="FF0000"/>
              </a:solidFill>
              <a:latin typeface="宋体" panose="02010600030101010101" pitchFamily="2" charset="-122"/>
              <a:ea typeface="宋体" panose="02010600030101010101" pitchFamily="2" charset="-122"/>
            </a:endParaRPr>
          </a:p>
          <a:p>
            <a:pPr lvl="0">
              <a:lnSpc>
                <a:spcPct val="100000"/>
              </a:lnSpc>
              <a:spcBef>
                <a:spcPts val="0"/>
              </a:spcBef>
            </a:pPr>
            <a:r>
              <a:rPr lang="en-US" altLang="zh-CN" sz="3200" b="1" dirty="0">
                <a:solidFill>
                  <a:srgbClr val="FF0000"/>
                </a:solidFill>
                <a:latin typeface="宋体" panose="02010600030101010101" pitchFamily="2" charset="-122"/>
                <a:ea typeface="宋体" panose="02010600030101010101" pitchFamily="2" charset="-122"/>
                <a:cs typeface="Times New Roman" panose="02020603050405020304" pitchFamily="18" charset="0"/>
                <a:sym typeface="+mn-ea"/>
              </a:rPr>
              <a:t>12.</a:t>
            </a:r>
            <a:r>
              <a:rPr lang="zh-CN" altLang="zh-CN" sz="3200" b="1" dirty="0">
                <a:solidFill>
                  <a:srgbClr val="FF0000"/>
                </a:solidFill>
                <a:latin typeface="宋体" panose="02010600030101010101" pitchFamily="2" charset="-122"/>
                <a:ea typeface="宋体" panose="02010600030101010101" pitchFamily="2" charset="-122"/>
              </a:rPr>
              <a:t>有助于；促成</a:t>
            </a:r>
            <a:endParaRPr lang="en-US" altLang="zh-CN" sz="3200" b="1" dirty="0">
              <a:solidFill>
                <a:srgbClr val="FF0000"/>
              </a:solidFill>
              <a:latin typeface="宋体" panose="02010600030101010101" pitchFamily="2" charset="-122"/>
              <a:ea typeface="宋体" panose="02010600030101010101" pitchFamily="2" charset="-122"/>
              <a:cs typeface="Times New Roman" panose="02020603050405020304" pitchFamily="18" charset="0"/>
              <a:sym typeface="+mn-ea"/>
            </a:endParaRPr>
          </a:p>
        </p:txBody>
      </p:sp>
    </p:spTree>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p:tgtEl>
                                          <p:spTgt spid="7"/>
                                        </p:tgtEl>
                                        <p:attrNameLst>
                                          <p:attrName>ppt_y</p:attrName>
                                        </p:attrNameLst>
                                      </p:cBhvr>
                                      <p:tavLst>
                                        <p:tav tm="0">
                                          <p:val>
                                            <p:strVal val="#ppt_y+#ppt_h*1.125000"/>
                                          </p:val>
                                        </p:tav>
                                        <p:tav tm="100000">
                                          <p:val>
                                            <p:strVal val="#ppt_y"/>
                                          </p:val>
                                        </p:tav>
                                      </p:tavLst>
                                    </p:anim>
                                    <p:animEffect transition="in" filter="wipe(up)">
                                      <p:cBhvr>
                                        <p:cTn id="8" dur="500"/>
                                        <p:tgtEl>
                                          <p:spTgt spid="7"/>
                                        </p:tgtEl>
                                      </p:cBhvr>
                                    </p:animEffect>
                                  </p:childTnLst>
                                </p:cTn>
                              </p:par>
                              <p:par>
                                <p:cTn id="9" presetID="17" presetClass="entr" presetSubtype="1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p:cTn id="11" dur="500" fill="hold"/>
                                        <p:tgtEl>
                                          <p:spTgt spid="10"/>
                                        </p:tgtEl>
                                        <p:attrNameLst>
                                          <p:attrName>ppt_w</p:attrName>
                                        </p:attrNameLst>
                                      </p:cBhvr>
                                      <p:tavLst>
                                        <p:tav tm="0">
                                          <p:val>
                                            <p:fltVal val="0"/>
                                          </p:val>
                                        </p:tav>
                                        <p:tav tm="100000">
                                          <p:val>
                                            <p:strVal val="#ppt_w"/>
                                          </p:val>
                                        </p:tav>
                                      </p:tavLst>
                                    </p:anim>
                                    <p:anim calcmode="lin" valueType="num">
                                      <p:cBhvr>
                                        <p:cTn id="12" dur="500" fill="hold"/>
                                        <p:tgtEl>
                                          <p:spTgt spid="10"/>
                                        </p:tgtEl>
                                        <p:attrNameLst>
                                          <p:attrName>ppt_h</p:attrName>
                                        </p:attrNameLst>
                                      </p:cBhvr>
                                      <p:tavLst>
                                        <p:tav tm="0">
                                          <p:val>
                                            <p:strVal val="#ppt_h"/>
                                          </p:val>
                                        </p:tav>
                                        <p:tav tm="100000">
                                          <p:val>
                                            <p:strVal val="#ppt_h"/>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 calcmode="lin" valueType="num">
                                      <p:cBhvr additive="base">
                                        <p:cTn id="1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3"/>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nodeType="clickEffect">
                                  <p:stCondLst>
                                    <p:cond delay="0"/>
                                  </p:stCondLst>
                                  <p:childTnLst>
                                    <p:set>
                                      <p:cBhvr>
                                        <p:cTn id="58" dur="1" fill="hold">
                                          <p:stCondLst>
                                            <p:cond delay="0"/>
                                          </p:stCondLst>
                                        </p:cTn>
                                        <p:tgtEl>
                                          <p:spTgt spid="3">
                                            <p:txEl>
                                              <p:pRg st="9" end="9"/>
                                            </p:txEl>
                                          </p:spTgt>
                                        </p:tgtEl>
                                        <p:attrNameLst>
                                          <p:attrName>style.visibility</p:attrName>
                                        </p:attrNameLst>
                                      </p:cBhvr>
                                      <p:to>
                                        <p:strVal val="visible"/>
                                      </p:to>
                                    </p:set>
                                    <p:anim calcmode="lin" valueType="num">
                                      <p:cBhvr additive="base">
                                        <p:cTn id="59"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3">
                                            <p:txEl>
                                              <p:pRg st="9" end="9"/>
                                            </p:txEl>
                                          </p:spTgt>
                                        </p:tgtEl>
                                        <p:attrNameLst>
                                          <p:attrName>ppt_y</p:attrName>
                                        </p:attrNameLst>
                                      </p:cBhvr>
                                      <p:tavLst>
                                        <p:tav tm="0">
                                          <p:val>
                                            <p:strVal val="1+#ppt_h/2"/>
                                          </p:val>
                                        </p:tav>
                                        <p:tav tm="100000">
                                          <p:val>
                                            <p:strVal val="#ppt_y"/>
                                          </p:val>
                                        </p:tav>
                                      </p:tavLst>
                                    </p:anim>
                                  </p:childTnLst>
                                </p:cTn>
                              </p:par>
                              <p:par>
                                <p:cTn id="61" presetID="2" presetClass="entr" presetSubtype="4" fill="hold" nodeType="withEffect">
                                  <p:stCondLst>
                                    <p:cond delay="0"/>
                                  </p:stCondLst>
                                  <p:childTnLst>
                                    <p:set>
                                      <p:cBhvr>
                                        <p:cTn id="62" dur="1" fill="hold">
                                          <p:stCondLst>
                                            <p:cond delay="0"/>
                                          </p:stCondLst>
                                        </p:cTn>
                                        <p:tgtEl>
                                          <p:spTgt spid="3">
                                            <p:txEl>
                                              <p:pRg st="10" end="10"/>
                                            </p:txEl>
                                          </p:spTgt>
                                        </p:tgtEl>
                                        <p:attrNameLst>
                                          <p:attrName>style.visibility</p:attrName>
                                        </p:attrNameLst>
                                      </p:cBhvr>
                                      <p:to>
                                        <p:strVal val="visible"/>
                                      </p:to>
                                    </p:set>
                                    <p:anim calcmode="lin" valueType="num">
                                      <p:cBhvr additive="base">
                                        <p:cTn id="63"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4"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2" presetClass="entr" presetSubtype="4" fill="hold" nodeType="clickEffect">
                                  <p:stCondLst>
                                    <p:cond delay="0"/>
                                  </p:stCondLst>
                                  <p:childTnLst>
                                    <p:set>
                                      <p:cBhvr>
                                        <p:cTn id="68" dur="1" fill="hold">
                                          <p:stCondLst>
                                            <p:cond delay="0"/>
                                          </p:stCondLst>
                                        </p:cTn>
                                        <p:tgtEl>
                                          <p:spTgt spid="3">
                                            <p:txEl>
                                              <p:pRg st="11" end="11"/>
                                            </p:txEl>
                                          </p:spTgt>
                                        </p:tgtEl>
                                        <p:attrNameLst>
                                          <p:attrName>style.visibility</p:attrName>
                                        </p:attrNameLst>
                                      </p:cBhvr>
                                      <p:to>
                                        <p:strVal val="visible"/>
                                      </p:to>
                                    </p:set>
                                    <p:anim calcmode="lin" valueType="num">
                                      <p:cBhvr additive="base">
                                        <p:cTn id="69"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70"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bldLvl="0" animBg="1"/>
      <p:bldP spid="3"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8"/>
          <p:cNvSpPr txBox="1"/>
          <p:nvPr/>
        </p:nvSpPr>
        <p:spPr>
          <a:xfrm>
            <a:off x="0" y="-245"/>
            <a:ext cx="2275033" cy="746615"/>
          </a:xfrm>
          <a:prstGeom prst="rect">
            <a:avLst/>
          </a:prstGeom>
          <a:noFill/>
        </p:spPr>
        <p:txBody>
          <a:bodyPr wrap="square" lIns="91440" tIns="45720" rIns="91440" bIns="45720" rtlCol="0">
            <a:spAutoFit/>
          </a:bodyPr>
          <a:lstStyle/>
          <a:p>
            <a:pPr algn="ctr">
              <a:lnSpc>
                <a:spcPct val="150000"/>
              </a:lnSpc>
            </a:pPr>
            <a:r>
              <a:rPr lang="zh-CN" sz="3200" b="1" dirty="0">
                <a:solidFill>
                  <a:srgbClr val="FF0000"/>
                </a:solidFill>
                <a:latin typeface="微软雅黑" panose="020B0503020204020204" pitchFamily="34" charset="-122"/>
                <a:ea typeface="微软雅黑" panose="020B0503020204020204" pitchFamily="34" charset="-122"/>
                <a:sym typeface="+mn-ea"/>
              </a:rPr>
              <a:t>长难句分析</a:t>
            </a:r>
            <a:endParaRPr lang="zh-CN" sz="3735" b="1" dirty="0">
              <a:solidFill>
                <a:srgbClr val="FF0000"/>
              </a:solidFill>
              <a:latin typeface="微软雅黑 Light" panose="020B0502040204020203" pitchFamily="34" charset="-122"/>
              <a:ea typeface="微软雅黑 Light" panose="020B0502040204020203" pitchFamily="34" charset="-122"/>
            </a:endParaRPr>
          </a:p>
        </p:txBody>
      </p:sp>
      <p:sp>
        <p:nvSpPr>
          <p:cNvPr id="4" name="文本框 3"/>
          <p:cNvSpPr txBox="1"/>
          <p:nvPr/>
        </p:nvSpPr>
        <p:spPr>
          <a:xfrm>
            <a:off x="91440" y="851535"/>
            <a:ext cx="12100560" cy="1297305"/>
          </a:xfrm>
          <a:prstGeom prst="rect">
            <a:avLst/>
          </a:prstGeom>
          <a:noFill/>
        </p:spPr>
        <p:txBody>
          <a:bodyPr wrap="square" rtlCol="0">
            <a:noAutofit/>
          </a:bodyPr>
          <a:lstStyle/>
          <a:p>
            <a:r>
              <a:rPr sz="2800" b="1" dirty="0">
                <a:effectLst/>
                <a:latin typeface="Times New Roman" panose="02020603050405020304" pitchFamily="18" charset="0"/>
                <a:cs typeface="Times New Roman" panose="02020603050405020304" pitchFamily="18" charset="0"/>
                <a:sym typeface="+mn-ea"/>
              </a:rPr>
              <a:t> </a:t>
            </a:r>
            <a:r>
              <a:rPr lang="en-US" sz="2800" b="1" dirty="0">
                <a:effectLst/>
                <a:latin typeface="Times New Roman" panose="02020603050405020304" pitchFamily="18" charset="0"/>
                <a:cs typeface="Times New Roman" panose="02020603050405020304" pitchFamily="18" charset="0"/>
                <a:sym typeface="+mn-ea"/>
              </a:rPr>
              <a:t>1. </a:t>
            </a:r>
            <a:r>
              <a:rPr altLang="zh-CN" sz="3600" b="1">
                <a:latin typeface="Times New Roman" panose="02020603050405020304" pitchFamily="18" charset="0"/>
                <a:cs typeface="Times New Roman" panose="02020603050405020304" pitchFamily="18" charset="0"/>
                <a:sym typeface="+mn-ea"/>
              </a:rPr>
              <a:t>Sadly, most parts of cities are covered by asphalt (沥青) steel, roofs and</a:t>
            </a:r>
            <a:r>
              <a:rPr lang="en-US" sz="3600" b="1">
                <a:latin typeface="Times New Roman" panose="02020603050405020304" pitchFamily="18" charset="0"/>
                <a:cs typeface="Times New Roman" panose="02020603050405020304" pitchFamily="18" charset="0"/>
                <a:sym typeface="+mn-ea"/>
              </a:rPr>
              <a:t> </a:t>
            </a:r>
            <a:r>
              <a:rPr altLang="zh-CN" sz="3600" b="1">
                <a:latin typeface="Times New Roman" panose="02020603050405020304" pitchFamily="18" charset="0"/>
                <a:cs typeface="Times New Roman" panose="02020603050405020304" pitchFamily="18" charset="0"/>
                <a:sym typeface="+mn-ea"/>
              </a:rPr>
              <a:t>bricks which are often dark in colour.</a:t>
            </a:r>
            <a:r>
              <a:rPr lang="en-US" sz="3600" b="1">
                <a:latin typeface="Times New Roman" panose="02020603050405020304" pitchFamily="18" charset="0"/>
                <a:cs typeface="Times New Roman" panose="02020603050405020304" pitchFamily="18" charset="0"/>
                <a:sym typeface="+mn-ea"/>
              </a:rPr>
              <a:t> </a:t>
            </a:r>
            <a:endParaRPr lang="en-US" sz="3600" b="1">
              <a:latin typeface="Times New Roman" panose="02020603050405020304" pitchFamily="18" charset="0"/>
              <a:cs typeface="Times New Roman" panose="02020603050405020304" pitchFamily="18" charset="0"/>
            </a:endParaRPr>
          </a:p>
          <a:p>
            <a:r>
              <a:rPr lang="en-US" altLang="zh-CN" sz="3600" b="1" dirty="0">
                <a:effectLst/>
                <a:latin typeface="Times New Roman" panose="02020603050405020304" pitchFamily="18" charset="0"/>
                <a:cs typeface="Times New Roman" panose="02020603050405020304" pitchFamily="18" charset="0"/>
              </a:rPr>
              <a:t> </a:t>
            </a:r>
            <a:endParaRPr lang="en-US" altLang="zh-CN" sz="3600" b="1" dirty="0">
              <a:effectLst/>
              <a:latin typeface="Times New Roman" panose="02020603050405020304" pitchFamily="18" charset="0"/>
              <a:cs typeface="Times New Roman" panose="02020603050405020304" pitchFamily="18" charset="0"/>
              <a:sym typeface="+mn-ea"/>
            </a:endParaRPr>
          </a:p>
        </p:txBody>
      </p:sp>
      <p:sp>
        <p:nvSpPr>
          <p:cNvPr id="10" name="矩形 9"/>
          <p:cNvSpPr/>
          <p:nvPr/>
        </p:nvSpPr>
        <p:spPr>
          <a:xfrm>
            <a:off x="91440" y="62231"/>
            <a:ext cx="2322151" cy="730250"/>
          </a:xfrm>
          <a:prstGeom prst="rect">
            <a:avLst/>
          </a:prstGeom>
          <a:noFill/>
          <a:ln w="635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zh-CN" altLang="en-US" sz="2400">
              <a:solidFill>
                <a:srgbClr val="002060"/>
              </a:solidFill>
            </a:endParaRPr>
          </a:p>
        </p:txBody>
      </p:sp>
      <p:sp>
        <p:nvSpPr>
          <p:cNvPr id="2" name="文本框 1"/>
          <p:cNvSpPr txBox="1"/>
          <p:nvPr/>
        </p:nvSpPr>
        <p:spPr>
          <a:xfrm>
            <a:off x="0" y="5096265"/>
            <a:ext cx="12192000" cy="1143761"/>
          </a:xfrm>
          <a:prstGeom prst="rect">
            <a:avLst/>
          </a:prstGeom>
          <a:solidFill>
            <a:schemeClr val="accent6">
              <a:lumMod val="20000"/>
              <a:lumOff val="80000"/>
            </a:schemeClr>
          </a:solidFill>
        </p:spPr>
        <p:txBody>
          <a:bodyPr wrap="square" rtlCol="0" anchor="t">
            <a:noAutofit/>
          </a:bodyPr>
          <a:lstStyle/>
          <a:p>
            <a:r>
              <a:rPr lang="zh-CN" altLang="en-US" sz="2800" b="1" dirty="0">
                <a:latin typeface="Times New Roman" panose="02020603050405020304" pitchFamily="18" charset="0"/>
                <a:cs typeface="Times New Roman" panose="02020603050405020304" pitchFamily="18" charset="0"/>
              </a:rPr>
              <a:t>翻译：</a:t>
            </a:r>
            <a:r>
              <a:rPr lang="zh-CN" altLang="zh-CN" sz="2800" b="1" dirty="0">
                <a:latin typeface="宋体" panose="02010600030101010101" pitchFamily="2" charset="-122"/>
                <a:ea typeface="宋体" panose="02010600030101010101" pitchFamily="2" charset="-122"/>
              </a:rPr>
              <a:t>令人难过的是城市的大部分都被沥青，钢铁，房顶和砖块所覆盖，而这些东西都是黑色的。</a:t>
            </a:r>
            <a:endParaRPr lang="zh-CN" sz="2800" b="1" dirty="0">
              <a:latin typeface="宋体" panose="02010600030101010101" pitchFamily="2" charset="-122"/>
              <a:ea typeface="宋体" panose="02010600030101010101" pitchFamily="2" charset="-122"/>
              <a:cs typeface="Times New Roman" panose="02020603050405020304" pitchFamily="18" charset="0"/>
            </a:endParaRPr>
          </a:p>
        </p:txBody>
      </p:sp>
      <p:sp>
        <p:nvSpPr>
          <p:cNvPr id="5" name="左中括号 4"/>
          <p:cNvSpPr/>
          <p:nvPr/>
        </p:nvSpPr>
        <p:spPr>
          <a:xfrm>
            <a:off x="4483312" y="1534160"/>
            <a:ext cx="229658" cy="614680"/>
          </a:xfrm>
          <a:prstGeom prst="leftBracket">
            <a:avLst/>
          </a:prstGeom>
          <a:ln w="50800">
            <a:solidFill>
              <a:srgbClr val="FF0000">
                <a:alpha val="94000"/>
              </a:srgb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 name="右中括号 5"/>
          <p:cNvSpPr/>
          <p:nvPr/>
        </p:nvSpPr>
        <p:spPr>
          <a:xfrm>
            <a:off x="10472209" y="1392238"/>
            <a:ext cx="95250" cy="584200"/>
          </a:xfrm>
          <a:prstGeom prst="rightBracket">
            <a:avLst/>
          </a:prstGeom>
          <a:ln w="508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7" name="文本框 16"/>
          <p:cNvSpPr txBox="1"/>
          <p:nvPr/>
        </p:nvSpPr>
        <p:spPr>
          <a:xfrm>
            <a:off x="0" y="3434080"/>
            <a:ext cx="12119610" cy="977146"/>
          </a:xfrm>
          <a:prstGeom prst="rect">
            <a:avLst/>
          </a:prstGeom>
          <a:solidFill>
            <a:schemeClr val="accent6">
              <a:lumMod val="20000"/>
              <a:lumOff val="80000"/>
            </a:schemeClr>
          </a:solidFill>
        </p:spPr>
        <p:txBody>
          <a:bodyPr wrap="square" rtlCol="0" anchor="t">
            <a:noAutofit/>
          </a:bodyPr>
          <a:lstStyle/>
          <a:p>
            <a:r>
              <a:rPr lang="zh-CN" altLang="en-US" sz="2800" b="1" dirty="0">
                <a:latin typeface="Times New Roman" panose="02020603050405020304" pitchFamily="18" charset="0"/>
                <a:cs typeface="Times New Roman" panose="02020603050405020304" pitchFamily="18" charset="0"/>
              </a:rPr>
              <a:t>主干：</a:t>
            </a:r>
            <a:r>
              <a:rPr lang="en-US" altLang="zh-CN" sz="2800" dirty="0"/>
              <a:t> </a:t>
            </a:r>
            <a:r>
              <a:rPr altLang="zh-CN" sz="2800" b="1">
                <a:latin typeface="Times New Roman" panose="02020603050405020304" pitchFamily="18" charset="0"/>
                <a:cs typeface="Times New Roman" panose="02020603050405020304" pitchFamily="18" charset="0"/>
                <a:sym typeface="+mn-ea"/>
              </a:rPr>
              <a:t>most parts of cities are covered by asphalt (沥青) steel, roofs and</a:t>
            </a:r>
            <a:r>
              <a:rPr lang="en-US" sz="2800" b="1">
                <a:latin typeface="Times New Roman" panose="02020603050405020304" pitchFamily="18" charset="0"/>
                <a:cs typeface="Times New Roman" panose="02020603050405020304" pitchFamily="18" charset="0"/>
                <a:sym typeface="+mn-ea"/>
              </a:rPr>
              <a:t> </a:t>
            </a:r>
            <a:r>
              <a:rPr altLang="zh-CN" sz="2800" b="1">
                <a:latin typeface="Times New Roman" panose="02020603050405020304" pitchFamily="18" charset="0"/>
                <a:cs typeface="Times New Roman" panose="02020603050405020304" pitchFamily="18" charset="0"/>
                <a:sym typeface="+mn-ea"/>
              </a:rPr>
              <a:t>bricks</a:t>
            </a:r>
            <a:endParaRPr lang="en-US" altLang="zh-CN" sz="2800" b="1" dirty="0">
              <a:effectLst/>
              <a:latin typeface="Times New Roman" panose="02020603050405020304" pitchFamily="18" charset="0"/>
              <a:cs typeface="Times New Roman" panose="02020603050405020304" pitchFamily="18" charset="0"/>
              <a:sym typeface="+mn-ea"/>
            </a:endParaRPr>
          </a:p>
        </p:txBody>
      </p:sp>
      <p:sp>
        <p:nvSpPr>
          <p:cNvPr id="13" name="文本框 14"/>
          <p:cNvSpPr txBox="1"/>
          <p:nvPr>
            <p:custDataLst>
              <p:tags r:id="rId1"/>
            </p:custDataLst>
          </p:nvPr>
        </p:nvSpPr>
        <p:spPr>
          <a:xfrm>
            <a:off x="238125" y="2148840"/>
            <a:ext cx="11882120" cy="519430"/>
          </a:xfrm>
          <a:prstGeom prst="rect">
            <a:avLst/>
          </a:prstGeom>
          <a:solidFill>
            <a:srgbClr val="92D050"/>
          </a:solidFill>
        </p:spPr>
        <p:txBody>
          <a:bodyPr wrap="square">
            <a:noAutofit/>
          </a:bodyPr>
          <a:lstStyle/>
          <a:p>
            <a:r>
              <a:rPr lang="en-US" altLang="zh-CN" sz="2800" b="1" dirty="0">
                <a:latin typeface="Times New Roman" panose="02020603050405020304" pitchFamily="18" charset="0"/>
                <a:cs typeface="Times New Roman" panose="02020603050405020304" pitchFamily="18" charset="0"/>
              </a:rPr>
              <a:t>which</a:t>
            </a:r>
            <a:r>
              <a:rPr lang="zh-CN" altLang="en-US" sz="2800" b="1" dirty="0">
                <a:latin typeface="Times New Roman" panose="02020603050405020304" pitchFamily="18" charset="0"/>
                <a:cs typeface="Times New Roman" panose="02020603050405020304" pitchFamily="18" charset="0"/>
              </a:rPr>
              <a:t>引导的定语从句，</a:t>
            </a:r>
            <a:r>
              <a:rPr lang="zh-CN" sz="2800" b="1" dirty="0">
                <a:latin typeface="Times New Roman" panose="02020603050405020304" pitchFamily="18" charset="0"/>
                <a:cs typeface="Times New Roman" panose="02020603050405020304" pitchFamily="18" charset="0"/>
              </a:rPr>
              <a:t>修饰前面的</a:t>
            </a:r>
            <a:r>
              <a:rPr altLang="zh-CN" sz="2800" b="1">
                <a:latin typeface="Times New Roman" panose="02020603050405020304" pitchFamily="18" charset="0"/>
                <a:cs typeface="Times New Roman" panose="02020603050405020304" pitchFamily="18" charset="0"/>
                <a:sym typeface="+mn-ea"/>
              </a:rPr>
              <a:t>asphalt (沥青) steel, roofs and</a:t>
            </a:r>
            <a:r>
              <a:rPr lang="en-US" sz="2800" b="1">
                <a:latin typeface="Times New Roman" panose="02020603050405020304" pitchFamily="18" charset="0"/>
                <a:cs typeface="Times New Roman" panose="02020603050405020304" pitchFamily="18" charset="0"/>
                <a:sym typeface="+mn-ea"/>
              </a:rPr>
              <a:t> </a:t>
            </a:r>
            <a:r>
              <a:rPr lang="en-US" altLang="zh-CN" sz="2800" b="1">
                <a:latin typeface="Times New Roman" panose="02020603050405020304" pitchFamily="18" charset="0"/>
                <a:cs typeface="Times New Roman" panose="02020603050405020304" pitchFamily="18" charset="0"/>
                <a:sym typeface="+mn-ea"/>
              </a:rPr>
              <a:t>bricks</a:t>
            </a:r>
            <a:endParaRPr altLang="zh-CN" sz="2800" b="1">
              <a:latin typeface="Times New Roman" panose="02020603050405020304" pitchFamily="18" charset="0"/>
              <a:cs typeface="Times New Roman" panose="02020603050405020304" pitchFamily="18" charset="0"/>
              <a:sym typeface="+mn-ea"/>
            </a:endParaRPr>
          </a:p>
          <a:p>
            <a:endParaRPr lang="zh-CN" sz="2800" b="1" dirty="0">
              <a:latin typeface="Times New Roman" panose="02020603050405020304" pitchFamily="18" charset="0"/>
              <a:cs typeface="Times New Roman" panose="02020603050405020304" pitchFamily="18" charset="0"/>
            </a:endParaRPr>
          </a:p>
        </p:txBody>
      </p:sp>
    </p:spTree>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17"/>
                                        </p:tgtEl>
                                        <p:attrNameLst>
                                          <p:attrName>style.visibility</p:attrName>
                                        </p:attrNameLst>
                                      </p:cBhvr>
                                      <p:to>
                                        <p:strVal val="visible"/>
                                      </p:to>
                                    </p:set>
                                    <p:anim calcmode="lin" valueType="num">
                                      <p:cBhvr additive="base">
                                        <p:cTn id="21" dur="500" fill="hold"/>
                                        <p:tgtEl>
                                          <p:spTgt spid="17"/>
                                        </p:tgtEl>
                                        <p:attrNameLst>
                                          <p:attrName>ppt_x</p:attrName>
                                        </p:attrNameLst>
                                      </p:cBhvr>
                                      <p:tavLst>
                                        <p:tav tm="0">
                                          <p:val>
                                            <p:strVal val="#ppt_x"/>
                                          </p:val>
                                        </p:tav>
                                        <p:tav tm="100000">
                                          <p:val>
                                            <p:strVal val="#ppt_x"/>
                                          </p:val>
                                        </p:tav>
                                      </p:tavLst>
                                    </p:anim>
                                    <p:anim calcmode="lin" valueType="num">
                                      <p:cBhvr additive="base">
                                        <p:cTn id="22"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2"/>
                                        </p:tgtEl>
                                        <p:attrNameLst>
                                          <p:attrName>style.visibility</p:attrName>
                                        </p:attrNameLst>
                                      </p:cBhvr>
                                      <p:to>
                                        <p:strVal val="visible"/>
                                      </p:to>
                                    </p:set>
                                    <p:anim calcmode="lin" valueType="num">
                                      <p:cBhvr additive="base">
                                        <p:cTn id="27" dur="500" fill="hold"/>
                                        <p:tgtEl>
                                          <p:spTgt spid="2"/>
                                        </p:tgtEl>
                                        <p:attrNameLst>
                                          <p:attrName>ppt_x</p:attrName>
                                        </p:attrNameLst>
                                      </p:cBhvr>
                                      <p:tavLst>
                                        <p:tav tm="0">
                                          <p:val>
                                            <p:strVal val="#ppt_x"/>
                                          </p:val>
                                        </p:tav>
                                        <p:tav tm="100000">
                                          <p:val>
                                            <p:strVal val="#ppt_x"/>
                                          </p:val>
                                        </p:tav>
                                      </p:tavLst>
                                    </p:anim>
                                    <p:anim calcmode="lin" valueType="num">
                                      <p:cBhvr additive="base">
                                        <p:cTn id="2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bldLvl="0" animBg="1"/>
      <p:bldP spid="6" grpId="0" bldLvl="0" animBg="1"/>
      <p:bldP spid="17" grpId="0" animBg="1"/>
      <p:bldP spid="13" grpId="0" bldLvl="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4919008"/>
            <a:ext cx="12192000" cy="1938992"/>
          </a:xfrm>
          <a:prstGeom prst="rect">
            <a:avLst/>
          </a:prstGeom>
        </p:spPr>
        <p:txBody>
          <a:bodyPr wrap="square">
            <a:spAutoFit/>
          </a:bodyPr>
          <a:lstStyle/>
          <a:p>
            <a:r>
              <a:rPr lang="en-US" altLang="zh-CN" sz="2400" dirty="0">
                <a:latin typeface="微软雅黑" panose="020B0503020204020204" pitchFamily="34" charset="-122"/>
                <a:ea typeface="微软雅黑" panose="020B0503020204020204" pitchFamily="34" charset="-122"/>
              </a:rPr>
              <a:t>23.What is the purpose of the text?</a:t>
            </a:r>
            <a:endParaRPr lang="en-US" altLang="zh-CN" sz="2400" dirty="0">
              <a:latin typeface="微软雅黑" panose="020B0503020204020204" pitchFamily="34" charset="-122"/>
              <a:ea typeface="微软雅黑" panose="020B0503020204020204" pitchFamily="34" charset="-122"/>
            </a:endParaRPr>
          </a:p>
          <a:p>
            <a:r>
              <a:rPr lang="en-US" altLang="zh-CN" sz="2400" dirty="0">
                <a:latin typeface="微软雅黑" panose="020B0503020204020204" pitchFamily="34" charset="-122"/>
                <a:ea typeface="微软雅黑" panose="020B0503020204020204" pitchFamily="34" charset="-122"/>
              </a:rPr>
              <a:t>A. To inform visitors of famous gardens.</a:t>
            </a:r>
            <a:endParaRPr lang="en-US" altLang="zh-CN" sz="2400" dirty="0">
              <a:latin typeface="微软雅黑" panose="020B0503020204020204" pitchFamily="34" charset="-122"/>
              <a:ea typeface="微软雅黑" panose="020B0503020204020204" pitchFamily="34" charset="-122"/>
            </a:endParaRPr>
          </a:p>
          <a:p>
            <a:r>
              <a:rPr lang="en-US" altLang="zh-CN" sz="2400" dirty="0">
                <a:latin typeface="微软雅黑" panose="020B0503020204020204" pitchFamily="34" charset="-122"/>
                <a:ea typeface="微软雅黑" panose="020B0503020204020204" pitchFamily="34" charset="-122"/>
              </a:rPr>
              <a:t>B. To entertain interested garden visitors.</a:t>
            </a:r>
            <a:endParaRPr lang="en-US" altLang="zh-CN" sz="2400" dirty="0">
              <a:latin typeface="微软雅黑" panose="020B0503020204020204" pitchFamily="34" charset="-122"/>
              <a:ea typeface="微软雅黑" panose="020B0503020204020204" pitchFamily="34" charset="-122"/>
            </a:endParaRPr>
          </a:p>
          <a:p>
            <a:r>
              <a:rPr lang="en-US" altLang="zh-CN" sz="2400" dirty="0">
                <a:latin typeface="微软雅黑" panose="020B0503020204020204" pitchFamily="34" charset="-122"/>
                <a:ea typeface="微软雅黑" panose="020B0503020204020204" pitchFamily="34" charset="-122"/>
              </a:rPr>
              <a:t>C. To stress the necessity of garden escape</a:t>
            </a:r>
            <a:endParaRPr lang="en-US" altLang="zh-CN" sz="2400" dirty="0">
              <a:latin typeface="微软雅黑" panose="020B0503020204020204" pitchFamily="34" charset="-122"/>
              <a:ea typeface="微软雅黑" panose="020B0503020204020204" pitchFamily="34" charset="-122"/>
            </a:endParaRPr>
          </a:p>
          <a:p>
            <a:r>
              <a:rPr lang="en-US" altLang="zh-CN" sz="2400" dirty="0">
                <a:latin typeface="微软雅黑" panose="020B0503020204020204" pitchFamily="34" charset="-122"/>
                <a:ea typeface="微软雅黑" panose="020B0503020204020204" pitchFamily="34" charset="-122"/>
              </a:rPr>
              <a:t>D. To show the benefits of touring gardens</a:t>
            </a:r>
            <a:endParaRPr lang="zh-CN" altLang="en-US" sz="2400" dirty="0">
              <a:latin typeface="微软雅黑" panose="020B0503020204020204" pitchFamily="34" charset="-122"/>
              <a:ea typeface="微软雅黑" panose="020B0503020204020204" pitchFamily="34" charset="-122"/>
            </a:endParaRPr>
          </a:p>
        </p:txBody>
      </p:sp>
      <p:sp>
        <p:nvSpPr>
          <p:cNvPr id="3" name="矩形 2"/>
          <p:cNvSpPr/>
          <p:nvPr/>
        </p:nvSpPr>
        <p:spPr>
          <a:xfrm>
            <a:off x="0" y="0"/>
            <a:ext cx="12192000" cy="1200329"/>
          </a:xfrm>
          <a:prstGeom prst="rect">
            <a:avLst/>
          </a:prstGeom>
          <a:solidFill>
            <a:schemeClr val="accent6">
              <a:lumMod val="40000"/>
              <a:lumOff val="60000"/>
            </a:schemeClr>
          </a:solidFill>
        </p:spPr>
        <p:txBody>
          <a:bodyPr wrap="square">
            <a:spAutoFit/>
          </a:bodyPr>
          <a:lstStyle/>
          <a:p>
            <a:pPr algn="just"/>
            <a:r>
              <a:rPr lang="en-US" altLang="zh-CN" sz="2400" dirty="0">
                <a:latin typeface="微软雅黑" panose="020B0503020204020204" pitchFamily="34" charset="-122"/>
                <a:ea typeface="微软雅黑" panose="020B0503020204020204" pitchFamily="34" charset="-122"/>
              </a:rPr>
              <a:t>Even in the big city you can find oases (</a:t>
            </a:r>
            <a:r>
              <a:rPr lang="zh-CN" altLang="en-US" sz="2400" dirty="0">
                <a:latin typeface="微软雅黑" panose="020B0503020204020204" pitchFamily="34" charset="-122"/>
                <a:ea typeface="微软雅黑" panose="020B0503020204020204" pitchFamily="34" charset="-122"/>
              </a:rPr>
              <a:t>绿洲</a:t>
            </a:r>
            <a:r>
              <a:rPr lang="en-US" altLang="zh-CN" sz="2400" dirty="0">
                <a:latin typeface="微软雅黑" panose="020B0503020204020204" pitchFamily="34" charset="-122"/>
                <a:ea typeface="微软雅黑" panose="020B0503020204020204" pitchFamily="34" charset="-122"/>
              </a:rPr>
              <a:t>) of calm and beauty. From a royal palace to aclassical garden, we recommend great green spaces to escape </a:t>
            </a:r>
            <a:r>
              <a:rPr lang="en-US" altLang="zh-CN" sz="2400" b="1" dirty="0">
                <a:solidFill>
                  <a:srgbClr val="FF0000"/>
                </a:solidFill>
                <a:latin typeface="微软雅黑" panose="020B0503020204020204" pitchFamily="34" charset="-122"/>
                <a:ea typeface="微软雅黑" panose="020B0503020204020204" pitchFamily="34" charset="-122"/>
              </a:rPr>
              <a:t>the hustle and bustle of </a:t>
            </a:r>
            <a:r>
              <a:rPr lang="en-US" altLang="zh-CN" sz="2400" dirty="0">
                <a:latin typeface="微软雅黑" panose="020B0503020204020204" pitchFamily="34" charset="-122"/>
                <a:ea typeface="微软雅黑" panose="020B0503020204020204" pitchFamily="34" charset="-122"/>
              </a:rPr>
              <a:t>London.</a:t>
            </a:r>
            <a:endParaRPr lang="zh-CN" altLang="en-US" sz="2400" dirty="0">
              <a:latin typeface="微软雅黑" panose="020B0503020204020204" pitchFamily="34" charset="-122"/>
              <a:ea typeface="微软雅黑" panose="020B0503020204020204" pitchFamily="34" charset="-122"/>
            </a:endParaRPr>
          </a:p>
        </p:txBody>
      </p:sp>
      <p:cxnSp>
        <p:nvCxnSpPr>
          <p:cNvPr id="4" name="直接连接符 3"/>
          <p:cNvCxnSpPr/>
          <p:nvPr/>
        </p:nvCxnSpPr>
        <p:spPr>
          <a:xfrm>
            <a:off x="4537314" y="815812"/>
            <a:ext cx="7550183" cy="20211"/>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5" name="椭圆 4"/>
          <p:cNvSpPr/>
          <p:nvPr>
            <p:custDataLst>
              <p:tags r:id="rId1"/>
            </p:custDataLst>
          </p:nvPr>
        </p:nvSpPr>
        <p:spPr>
          <a:xfrm>
            <a:off x="1044490" y="4919008"/>
            <a:ext cx="3833230" cy="506027"/>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Picture 4"/>
          <p:cNvPicPr>
            <a:picLocks noChangeAspect="1" noChangeArrowheads="1"/>
          </p:cNvPicPr>
          <p:nvPr>
            <p:custDataLst>
              <p:tags r:id="rId2"/>
            </p:custDataLst>
          </p:nvPr>
        </p:nvPicPr>
        <p:blipFill>
          <a:blip r:embed="rId3" cstate="print">
            <a:extLst>
              <a:ext uri="{28A0092B-C50C-407E-A947-70E740481C1C}">
                <a14:useLocalDpi xmlns:a14="http://schemas.microsoft.com/office/drawing/2010/main" val="0"/>
              </a:ext>
            </a:extLst>
          </a:blip>
          <a:srcRect/>
          <a:stretch>
            <a:fillRect/>
          </a:stretch>
        </p:blipFill>
        <p:spPr bwMode="auto">
          <a:xfrm>
            <a:off x="68220" y="5291965"/>
            <a:ext cx="454025" cy="41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矩形 6"/>
          <p:cNvSpPr/>
          <p:nvPr/>
        </p:nvSpPr>
        <p:spPr>
          <a:xfrm>
            <a:off x="4960913" y="3244334"/>
            <a:ext cx="237566" cy="369332"/>
          </a:xfrm>
          <a:prstGeom prst="rect">
            <a:avLst/>
          </a:prstGeom>
        </p:spPr>
        <p:txBody>
          <a:bodyPr wrap="none">
            <a:spAutoFit/>
          </a:bodyPr>
          <a:lstStyle/>
          <a:p>
            <a:pPr fontAlgn="auto">
              <a:lnSpc>
                <a:spcPct val="100000"/>
              </a:lnSpc>
              <a:spcBef>
                <a:spcPts val="0"/>
              </a:spcBef>
            </a:pPr>
            <a:r>
              <a:rPr lang="en-US" altLang="zh-CN" dirty="0"/>
              <a:t> </a:t>
            </a:r>
            <a:endParaRPr lang="en-US" altLang="zh-CN" b="1" dirty="0">
              <a:solidFill>
                <a:srgbClr val="002060"/>
              </a:solidFill>
              <a:latin typeface="Times New Roman" panose="02020603050405020304" pitchFamily="18" charset="0"/>
              <a:cs typeface="Times New Roman" panose="02020603050405020304" pitchFamily="18" charset="0"/>
            </a:endParaRPr>
          </a:p>
        </p:txBody>
      </p:sp>
      <p:sp>
        <p:nvSpPr>
          <p:cNvPr id="8" name="矩形 7"/>
          <p:cNvSpPr/>
          <p:nvPr/>
        </p:nvSpPr>
        <p:spPr>
          <a:xfrm>
            <a:off x="884017" y="2435646"/>
            <a:ext cx="9339846" cy="523220"/>
          </a:xfrm>
          <a:prstGeom prst="rect">
            <a:avLst/>
          </a:prstGeom>
          <a:solidFill>
            <a:srgbClr val="92D050"/>
          </a:solidFill>
        </p:spPr>
        <p:txBody>
          <a:bodyPr wrap="square">
            <a:spAutoFit/>
          </a:bodyPr>
          <a:lstStyle/>
          <a:p>
            <a:r>
              <a:rPr lang="zh-CN" altLang="en-US" sz="2800" b="1" i="0" dirty="0">
                <a:solidFill>
                  <a:srgbClr val="101214"/>
                </a:solidFill>
                <a:effectLst/>
                <a:latin typeface="微软雅黑" panose="020B0503020204020204" pitchFamily="34" charset="-122"/>
                <a:ea typeface="微软雅黑" panose="020B0503020204020204" pitchFamily="34" charset="-122"/>
              </a:rPr>
              <a:t>词汇积累：</a:t>
            </a:r>
            <a:r>
              <a:rPr lang="en-US" altLang="zh-CN" sz="2800" b="1" dirty="0">
                <a:solidFill>
                  <a:srgbClr val="2A2B2E"/>
                </a:solidFill>
                <a:latin typeface="微软雅黑" panose="020B0503020204020204" pitchFamily="34" charset="-122"/>
                <a:ea typeface="微软雅黑" panose="020B0503020204020204" pitchFamily="34" charset="-122"/>
              </a:rPr>
              <a:t>the hustle and bustle</a:t>
            </a:r>
            <a:r>
              <a:rPr lang="zh-CN" altLang="en-US" sz="2800" b="1" dirty="0">
                <a:solidFill>
                  <a:srgbClr val="2A2B2E"/>
                </a:solidFill>
                <a:latin typeface="微软雅黑" panose="020B0503020204020204" pitchFamily="34" charset="-122"/>
                <a:ea typeface="微软雅黑" panose="020B0503020204020204" pitchFamily="34" charset="-122"/>
              </a:rPr>
              <a:t> </a:t>
            </a:r>
            <a:r>
              <a:rPr lang="en-US" altLang="zh-CN" sz="2800" b="1" dirty="0">
                <a:solidFill>
                  <a:srgbClr val="2A2B2E"/>
                </a:solidFill>
                <a:latin typeface="微软雅黑" panose="020B0503020204020204" pitchFamily="34" charset="-122"/>
                <a:ea typeface="微软雅黑" panose="020B0503020204020204" pitchFamily="34" charset="-122"/>
              </a:rPr>
              <a:t>of...</a:t>
            </a:r>
            <a:r>
              <a:rPr lang="zh-CN" altLang="en-US" sz="2800" dirty="0"/>
              <a:t>  </a:t>
            </a:r>
            <a:r>
              <a:rPr lang="zh-CN" altLang="en-US" sz="2800" b="1" dirty="0">
                <a:latin typeface="微软雅黑" panose="020B0503020204020204" pitchFamily="34" charset="-122"/>
                <a:ea typeface="微软雅黑" panose="020B0503020204020204" pitchFamily="34" charset="-122"/>
              </a:rPr>
              <a:t>忙碌喧嚣</a:t>
            </a:r>
            <a:endParaRPr lang="en-US" altLang="zh-CN" sz="2800"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endParaRPr>
          </a:p>
        </p:txBody>
      </p:sp>
      <p:cxnSp>
        <p:nvCxnSpPr>
          <p:cNvPr id="11" name="直接箭头连接符 10"/>
          <p:cNvCxnSpPr/>
          <p:nvPr/>
        </p:nvCxnSpPr>
        <p:spPr>
          <a:xfrm flipH="1">
            <a:off x="1419497" y="836023"/>
            <a:ext cx="5799909" cy="4589012"/>
          </a:xfrm>
          <a:prstGeom prst="straightConnector1">
            <a:avLst/>
          </a:prstGeom>
          <a:ln w="762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4" name="矩形 13"/>
          <p:cNvSpPr/>
          <p:nvPr/>
        </p:nvSpPr>
        <p:spPr>
          <a:xfrm>
            <a:off x="5335254" y="4875272"/>
            <a:ext cx="1915909" cy="461665"/>
          </a:xfrm>
          <a:prstGeom prst="rect">
            <a:avLst/>
          </a:prstGeom>
          <a:solidFill>
            <a:srgbClr val="92D050"/>
          </a:solidFill>
        </p:spPr>
        <p:txBody>
          <a:bodyPr wrap="none">
            <a:spAutoFit/>
          </a:bodyPr>
          <a:lstStyle/>
          <a:p>
            <a:r>
              <a:rPr lang="en-US" altLang="zh-CN" sz="2400" b="1" dirty="0"/>
              <a:t>(</a:t>
            </a:r>
            <a:r>
              <a:rPr lang="zh-CN" altLang="zh-CN" sz="2400" b="1" dirty="0">
                <a:latin typeface="微软雅黑" panose="020B0503020204020204" pitchFamily="34" charset="-122"/>
                <a:ea typeface="微软雅黑" panose="020B0503020204020204" pitchFamily="34" charset="-122"/>
              </a:rPr>
              <a:t>写作目的</a:t>
            </a:r>
            <a:r>
              <a:rPr lang="zh-CN" altLang="en-US" sz="2400" b="1" dirty="0">
                <a:latin typeface="微软雅黑" panose="020B0503020204020204" pitchFamily="34" charset="-122"/>
                <a:ea typeface="微软雅黑" panose="020B0503020204020204" pitchFamily="34" charset="-122"/>
              </a:rPr>
              <a:t>题</a:t>
            </a:r>
            <a:r>
              <a:rPr lang="en-US" altLang="zh-CN" sz="2400" b="1" dirty="0"/>
              <a:t>)</a:t>
            </a:r>
            <a:endParaRPr lang="zh-CN" altLang="en-US" sz="2400" b="1" dirty="0"/>
          </a:p>
        </p:txBody>
      </p:sp>
    </p:spTree>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1000"/>
                                        <p:tgtEl>
                                          <p:spTgt spid="5"/>
                                        </p:tgtEl>
                                      </p:cBhvr>
                                    </p:animEffect>
                                    <p:anim calcmode="lin" valueType="num">
                                      <p:cBhvr>
                                        <p:cTn id="14" dur="1000" fill="hold"/>
                                        <p:tgtEl>
                                          <p:spTgt spid="5"/>
                                        </p:tgtEl>
                                        <p:attrNameLst>
                                          <p:attrName>ppt_x</p:attrName>
                                        </p:attrNameLst>
                                      </p:cBhvr>
                                      <p:tavLst>
                                        <p:tav tm="0">
                                          <p:val>
                                            <p:strVal val="#ppt_x"/>
                                          </p:val>
                                        </p:tav>
                                        <p:tav tm="100000">
                                          <p:val>
                                            <p:strVal val="#ppt_x"/>
                                          </p:val>
                                        </p:tav>
                                      </p:tavLst>
                                    </p:anim>
                                    <p:anim calcmode="lin" valueType="num">
                                      <p:cBhvr>
                                        <p:cTn id="15"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6"/>
                                        </p:tgtEl>
                                        <p:attrNameLst>
                                          <p:attrName>style.visibility</p:attrName>
                                        </p:attrNameLst>
                                      </p:cBhvr>
                                      <p:to>
                                        <p:strVal val="visible"/>
                                      </p:to>
                                    </p:set>
                                    <p:anim calcmode="lin" valueType="num">
                                      <p:cBhvr additive="base">
                                        <p:cTn id="20" dur="500" fill="hold"/>
                                        <p:tgtEl>
                                          <p:spTgt spid="6"/>
                                        </p:tgtEl>
                                        <p:attrNameLst>
                                          <p:attrName>ppt_x</p:attrName>
                                        </p:attrNameLst>
                                      </p:cBhvr>
                                      <p:tavLst>
                                        <p:tav tm="0">
                                          <p:val>
                                            <p:strVal val="#ppt_x"/>
                                          </p:val>
                                        </p:tav>
                                        <p:tav tm="100000">
                                          <p:val>
                                            <p:strVal val="#ppt_x"/>
                                          </p:val>
                                        </p:tav>
                                      </p:tavLst>
                                    </p:anim>
                                    <p:anim calcmode="lin" valueType="num">
                                      <p:cBhvr additive="base">
                                        <p:cTn id="21"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8"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8"/>
          <p:cNvSpPr txBox="1"/>
          <p:nvPr/>
        </p:nvSpPr>
        <p:spPr>
          <a:xfrm>
            <a:off x="0" y="-245"/>
            <a:ext cx="2275033" cy="829945"/>
          </a:xfrm>
          <a:prstGeom prst="rect">
            <a:avLst/>
          </a:prstGeom>
          <a:noFill/>
        </p:spPr>
        <p:txBody>
          <a:bodyPr wrap="square" lIns="91440" tIns="45720" rIns="91440" bIns="45720" rtlCol="0">
            <a:spAutoFit/>
          </a:bodyPr>
          <a:lstStyle/>
          <a:p>
            <a:pPr algn="ctr">
              <a:lnSpc>
                <a:spcPct val="150000"/>
              </a:lnSpc>
            </a:pPr>
            <a:r>
              <a:rPr lang="zh-CN" sz="3200" b="1" dirty="0">
                <a:solidFill>
                  <a:srgbClr val="FF0000"/>
                </a:solidFill>
                <a:latin typeface="微软雅黑" panose="020B0503020204020204" pitchFamily="34" charset="-122"/>
                <a:ea typeface="微软雅黑" panose="020B0503020204020204" pitchFamily="34" charset="-122"/>
                <a:sym typeface="+mn-ea"/>
              </a:rPr>
              <a:t>语法填空</a:t>
            </a:r>
            <a:endParaRPr lang="zh-CN" sz="3735" b="1" dirty="0">
              <a:solidFill>
                <a:srgbClr val="FF0000"/>
              </a:solidFill>
              <a:latin typeface="微软雅黑 Light" panose="020B0502040204020203" pitchFamily="34" charset="-122"/>
              <a:ea typeface="微软雅黑 Light" panose="020B0502040204020203" pitchFamily="34" charset="-122"/>
            </a:endParaRPr>
          </a:p>
        </p:txBody>
      </p:sp>
      <p:sp>
        <p:nvSpPr>
          <p:cNvPr id="4" name="文本框 3"/>
          <p:cNvSpPr txBox="1"/>
          <p:nvPr/>
        </p:nvSpPr>
        <p:spPr>
          <a:xfrm>
            <a:off x="91440" y="851535"/>
            <a:ext cx="12100560" cy="6661150"/>
          </a:xfrm>
          <a:prstGeom prst="rect">
            <a:avLst/>
          </a:prstGeom>
          <a:noFill/>
        </p:spPr>
        <p:txBody>
          <a:bodyPr wrap="square" rtlCol="0">
            <a:noAutofit/>
          </a:bodyPr>
          <a:lstStyle/>
          <a:p>
            <a:pPr algn="l">
              <a:buClrTx/>
              <a:buSzTx/>
              <a:buFontTx/>
            </a:pPr>
            <a:r>
              <a:rPr lang="en-US" altLang="zh-CN" sz="3200" dirty="0">
                <a:latin typeface="Times New Roman" panose="02020603050405020304" pitchFamily="18" charset="0"/>
                <a:cs typeface="Times New Roman" panose="02020603050405020304" pitchFamily="18" charset="0"/>
              </a:rPr>
              <a:t>1. </a:t>
            </a:r>
            <a:r>
              <a:rPr lang="en-US" altLang="zh-CN" sz="2800" b="1" dirty="0">
                <a:solidFill>
                  <a:schemeClr val="tx1"/>
                </a:solidFill>
                <a:latin typeface="Times New Roman" panose="02020603050405020304" pitchFamily="18" charset="0"/>
                <a:cs typeface="Times New Roman" panose="02020603050405020304" pitchFamily="18" charset="0"/>
                <a:sym typeface="+mn-ea"/>
              </a:rPr>
              <a:t>Have you noticed how evenings cool off more in rural areas ________ they  do in cities?</a:t>
            </a:r>
            <a:endParaRPr lang="en-US" altLang="zh-CN" sz="2800" b="1" dirty="0">
              <a:solidFill>
                <a:schemeClr val="tx1"/>
              </a:solidFill>
              <a:latin typeface="Times New Roman" panose="02020603050405020304" pitchFamily="18" charset="0"/>
              <a:cs typeface="Times New Roman" panose="02020603050405020304" pitchFamily="18" charset="0"/>
              <a:sym typeface="+mn-ea"/>
            </a:endParaRPr>
          </a:p>
          <a:p>
            <a:pPr algn="l">
              <a:buClrTx/>
              <a:buSzTx/>
              <a:buFontTx/>
            </a:pPr>
            <a:r>
              <a:rPr lang="en-US" altLang="zh-CN" sz="2800" b="1" dirty="0">
                <a:solidFill>
                  <a:schemeClr val="tx1"/>
                </a:solidFill>
                <a:latin typeface="Times New Roman" panose="02020603050405020304" pitchFamily="18" charset="0"/>
                <a:cs typeface="Times New Roman" panose="02020603050405020304" pitchFamily="18" charset="0"/>
                <a:sym typeface="+mn-ea"/>
              </a:rPr>
              <a:t>2.  It's mainly caused by the difference in materials _________cover the  ground in urban areas and the countryside.</a:t>
            </a:r>
            <a:endParaRPr lang="en-US" altLang="zh-CN" sz="2800" b="1" dirty="0">
              <a:solidFill>
                <a:schemeClr val="tx1"/>
              </a:solidFill>
              <a:latin typeface="Times New Roman" panose="02020603050405020304" pitchFamily="18" charset="0"/>
              <a:cs typeface="Times New Roman" panose="02020603050405020304" pitchFamily="18" charset="0"/>
              <a:sym typeface="+mn-ea"/>
            </a:endParaRPr>
          </a:p>
          <a:p>
            <a:pPr algn="l">
              <a:buClrTx/>
              <a:buSzTx/>
              <a:buFontTx/>
            </a:pPr>
            <a:r>
              <a:rPr lang="en-US" altLang="zh-CN" sz="2800" b="1" dirty="0">
                <a:solidFill>
                  <a:schemeClr val="tx1"/>
                </a:solidFill>
                <a:latin typeface="Times New Roman" panose="02020603050405020304" pitchFamily="18" charset="0"/>
                <a:cs typeface="Times New Roman" panose="02020603050405020304" pitchFamily="18" charset="0"/>
                <a:sym typeface="+mn-ea"/>
              </a:rPr>
              <a:t>3. </a:t>
            </a:r>
            <a:r>
              <a:rPr lang="en-US" altLang="zh-CN" sz="2800" b="1" dirty="0">
                <a:latin typeface="Times New Roman" panose="02020603050405020304" pitchFamily="18" charset="0"/>
                <a:cs typeface="Times New Roman" panose="02020603050405020304" pitchFamily="18" charset="0"/>
                <a:sym typeface="+mn-ea"/>
              </a:rPr>
              <a:t> Dark objects absorb all wavelengths of light, __________(make) the temperature increase more noticeably. </a:t>
            </a:r>
            <a:endParaRPr lang="en-US" altLang="zh-CN" sz="2800" b="1" dirty="0">
              <a:latin typeface="Times New Roman" panose="02020603050405020304" pitchFamily="18" charset="0"/>
              <a:cs typeface="Times New Roman" panose="02020603050405020304" pitchFamily="18" charset="0"/>
              <a:sym typeface="+mn-ea"/>
            </a:endParaRPr>
          </a:p>
          <a:p>
            <a:pPr algn="l">
              <a:buClrTx/>
              <a:buSzTx/>
              <a:buFontTx/>
            </a:pPr>
            <a:r>
              <a:rPr lang="en-US" altLang="zh-CN" sz="2800" b="1" dirty="0">
                <a:latin typeface="Times New Roman" panose="02020603050405020304" pitchFamily="18" charset="0"/>
                <a:cs typeface="Times New Roman" panose="02020603050405020304" pitchFamily="18" charset="0"/>
                <a:sym typeface="+mn-ea"/>
              </a:rPr>
              <a:t>4.  _________(sad), most parts of cities are covered by asphalt (沥青) steel, roofs and bricks ___________ are often dark in colour. </a:t>
            </a:r>
            <a:endParaRPr lang="en-US" altLang="zh-CN" sz="2800" b="1" dirty="0">
              <a:latin typeface="Times New Roman" panose="02020603050405020304" pitchFamily="18" charset="0"/>
              <a:cs typeface="Times New Roman" panose="02020603050405020304" pitchFamily="18" charset="0"/>
              <a:sym typeface="+mn-ea"/>
            </a:endParaRPr>
          </a:p>
          <a:p>
            <a:pPr algn="l">
              <a:buClrTx/>
              <a:buSzTx/>
              <a:buFontTx/>
            </a:pPr>
            <a:r>
              <a:rPr lang="en-US" altLang="zh-CN" sz="2800" b="1" dirty="0">
                <a:latin typeface="Times New Roman" panose="02020603050405020304" pitchFamily="18" charset="0"/>
                <a:cs typeface="Times New Roman" panose="02020603050405020304" pitchFamily="18" charset="0"/>
                <a:sym typeface="+mn-ea"/>
              </a:rPr>
              <a:t>5. The waste heat adds to the solar energy _____________(trap) by the tall buildings.</a:t>
            </a:r>
            <a:endParaRPr lang="en-US" altLang="zh-CN" sz="2800" b="1" dirty="0">
              <a:latin typeface="Times New Roman" panose="02020603050405020304" pitchFamily="18" charset="0"/>
              <a:cs typeface="Times New Roman" panose="02020603050405020304" pitchFamily="18" charset="0"/>
              <a:sym typeface="+mn-ea"/>
            </a:endParaRPr>
          </a:p>
          <a:p>
            <a:pPr algn="l">
              <a:buClrTx/>
              <a:buSzTx/>
              <a:buFontTx/>
            </a:pPr>
            <a:r>
              <a:rPr lang="en-US" altLang="zh-CN" sz="2800" b="1" dirty="0">
                <a:latin typeface="Times New Roman" panose="02020603050405020304" pitchFamily="18" charset="0"/>
                <a:cs typeface="Times New Roman" panose="02020603050405020304" pitchFamily="18" charset="0"/>
                <a:sym typeface="+mn-ea"/>
              </a:rPr>
              <a:t>6. </a:t>
            </a:r>
            <a:r>
              <a:rPr altLang="zh-CN" sz="2800" dirty="0">
                <a:latin typeface="Times New Roman" panose="02020603050405020304" pitchFamily="18" charset="0"/>
                <a:cs typeface="Times New Roman" panose="02020603050405020304" pitchFamily="18" charset="0"/>
                <a:sym typeface="+mn-ea"/>
              </a:rPr>
              <a:t> </a:t>
            </a:r>
            <a:r>
              <a:rPr lang="en-US" altLang="zh-CN" sz="2800" b="1" dirty="0">
                <a:latin typeface="Times New Roman" panose="02020603050405020304" pitchFamily="18" charset="0"/>
                <a:cs typeface="Times New Roman" panose="02020603050405020304" pitchFamily="18" charset="0"/>
                <a:sym typeface="+mn-ea"/>
              </a:rPr>
              <a:t>They catch heat, release </a:t>
            </a:r>
            <a:r>
              <a:rPr lang="en-US" altLang="zh-CN" sz="2800" b="1" dirty="0" err="1">
                <a:latin typeface="Times New Roman" panose="02020603050405020304" pitchFamily="18" charset="0"/>
                <a:cs typeface="Times New Roman" panose="02020603050405020304" pitchFamily="18" charset="0"/>
                <a:sym typeface="+mn-ea"/>
              </a:rPr>
              <a:t>vapour</a:t>
            </a:r>
            <a:r>
              <a:rPr lang="en-US" altLang="zh-CN" sz="2800" b="1" dirty="0">
                <a:latin typeface="Times New Roman" panose="02020603050405020304" pitchFamily="18" charset="0"/>
                <a:cs typeface="Times New Roman" panose="02020603050405020304" pitchFamily="18" charset="0"/>
                <a:sym typeface="+mn-ea"/>
              </a:rPr>
              <a:t> into the air, and take away heat, ___________(contribute) to cooler, fresher cities.</a:t>
            </a:r>
            <a:endParaRPr lang="en-US" altLang="zh-CN" sz="2800" b="1" dirty="0">
              <a:latin typeface="Times New Roman" panose="02020603050405020304" pitchFamily="18" charset="0"/>
              <a:cs typeface="Times New Roman" panose="02020603050405020304" pitchFamily="18" charset="0"/>
            </a:endParaRPr>
          </a:p>
          <a:p>
            <a:pPr algn="l">
              <a:buClrTx/>
              <a:buSzTx/>
              <a:buFontTx/>
            </a:pPr>
            <a:endParaRPr kumimoji="0" lang="en-US" altLang="zh-CN" sz="2800" b="1" i="0" u="none" strike="noStrike" cap="none" normalizeH="0" baseline="0" dirty="0">
              <a:solidFill>
                <a:schemeClr val="tx1"/>
              </a:solidFill>
              <a:latin typeface="Times New Roman" panose="02020603050405020304" pitchFamily="18" charset="0"/>
              <a:cs typeface="Times New Roman" panose="02020603050405020304" pitchFamily="18" charset="0"/>
            </a:endParaRPr>
          </a:p>
          <a:p>
            <a:pPr algn="l">
              <a:buClrTx/>
              <a:buSzTx/>
              <a:buFontTx/>
            </a:pPr>
            <a:endParaRPr kumimoji="0" lang="en-US" altLang="zh-CN" sz="2800" b="1" i="0" u="none" strike="noStrike" cap="none" normalizeH="0" baseline="0" dirty="0">
              <a:solidFill>
                <a:schemeClr val="tx1"/>
              </a:solidFill>
              <a:latin typeface="Times New Roman" panose="02020603050405020304" pitchFamily="18" charset="0"/>
              <a:cs typeface="Times New Roman" panose="02020603050405020304" pitchFamily="18" charset="0"/>
            </a:endParaRPr>
          </a:p>
          <a:p>
            <a:pPr algn="l">
              <a:buClrTx/>
              <a:buSzTx/>
              <a:buFontTx/>
            </a:pPr>
            <a:endParaRPr lang="en-US" altLang="zh-CN" sz="2800" b="1" dirty="0">
              <a:solidFill>
                <a:schemeClr val="tx1"/>
              </a:solidFill>
              <a:latin typeface="Times New Roman" panose="02020603050405020304" pitchFamily="18" charset="0"/>
              <a:cs typeface="Times New Roman" panose="02020603050405020304" pitchFamily="18" charset="0"/>
            </a:endParaRPr>
          </a:p>
          <a:p>
            <a:pPr algn="l">
              <a:buClrTx/>
              <a:buSzTx/>
              <a:buFontTx/>
            </a:pPr>
            <a:r>
              <a:rPr lang="en-US" altLang="zh-CN" sz="2800" b="1" dirty="0">
                <a:solidFill>
                  <a:schemeClr val="tx1"/>
                </a:solidFill>
                <a:latin typeface="Times New Roman" panose="02020603050405020304" pitchFamily="18" charset="0"/>
                <a:cs typeface="Times New Roman" panose="02020603050405020304" pitchFamily="18" charset="0"/>
              </a:rPr>
              <a:t> </a:t>
            </a:r>
            <a:endParaRPr lang="en-US" altLang="zh-CN" sz="2800" b="1" dirty="0">
              <a:solidFill>
                <a:schemeClr val="tx1"/>
              </a:solidFill>
              <a:latin typeface="Times New Roman" panose="02020603050405020304" pitchFamily="18" charset="0"/>
              <a:cs typeface="Times New Roman" panose="02020603050405020304" pitchFamily="18" charset="0"/>
              <a:sym typeface="+mn-ea"/>
            </a:endParaRPr>
          </a:p>
        </p:txBody>
      </p:sp>
      <p:sp>
        <p:nvSpPr>
          <p:cNvPr id="10" name="矩形 9"/>
          <p:cNvSpPr/>
          <p:nvPr/>
        </p:nvSpPr>
        <p:spPr>
          <a:xfrm>
            <a:off x="91440" y="62231"/>
            <a:ext cx="2322151" cy="730250"/>
          </a:xfrm>
          <a:prstGeom prst="rect">
            <a:avLst/>
          </a:prstGeom>
          <a:noFill/>
          <a:ln w="635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zh-CN" altLang="en-US" sz="2400">
              <a:solidFill>
                <a:srgbClr val="002060"/>
              </a:solidFill>
            </a:endParaRPr>
          </a:p>
        </p:txBody>
      </p:sp>
      <p:sp>
        <p:nvSpPr>
          <p:cNvPr id="3" name="文本框 2"/>
          <p:cNvSpPr txBox="1"/>
          <p:nvPr/>
        </p:nvSpPr>
        <p:spPr>
          <a:xfrm>
            <a:off x="9660212" y="851228"/>
            <a:ext cx="1201332" cy="521970"/>
          </a:xfrm>
          <a:prstGeom prst="rect">
            <a:avLst/>
          </a:prstGeom>
          <a:noFill/>
        </p:spPr>
        <p:txBody>
          <a:bodyPr wrap="square" rtlCol="0" anchor="t">
            <a:spAutoFit/>
          </a:bodyPr>
          <a:lstStyle/>
          <a:p>
            <a:r>
              <a:rPr lang="en-US" altLang="zh-CN" sz="2800" b="1" dirty="0">
                <a:solidFill>
                  <a:srgbClr val="FF0000"/>
                </a:solidFill>
                <a:latin typeface="Times New Roman" panose="02020603050405020304" pitchFamily="18" charset="0"/>
                <a:cs typeface="Times New Roman" panose="02020603050405020304" pitchFamily="18" charset="0"/>
                <a:sym typeface="+mn-ea"/>
              </a:rPr>
              <a:t>than</a:t>
            </a:r>
            <a:endParaRPr lang="zh-CN" altLang="zh-CN" sz="2800" b="1" dirty="0">
              <a:solidFill>
                <a:srgbClr val="FF0000"/>
              </a:solidFill>
              <a:effectLst/>
              <a:latin typeface="Times New Roman" panose="02020603050405020304" pitchFamily="18" charset="0"/>
              <a:cs typeface="Times New Roman" panose="02020603050405020304" pitchFamily="18" charset="0"/>
              <a:sym typeface="+mn-ea"/>
            </a:endParaRPr>
          </a:p>
        </p:txBody>
      </p:sp>
      <p:sp>
        <p:nvSpPr>
          <p:cNvPr id="6" name="文本框 5"/>
          <p:cNvSpPr txBox="1"/>
          <p:nvPr>
            <p:custDataLst>
              <p:tags r:id="rId1"/>
            </p:custDataLst>
          </p:nvPr>
        </p:nvSpPr>
        <p:spPr>
          <a:xfrm>
            <a:off x="8748352" y="1761183"/>
            <a:ext cx="1201332" cy="521970"/>
          </a:xfrm>
          <a:prstGeom prst="rect">
            <a:avLst/>
          </a:prstGeom>
          <a:noFill/>
        </p:spPr>
        <p:txBody>
          <a:bodyPr wrap="square" rtlCol="0" anchor="t">
            <a:spAutoFit/>
          </a:bodyPr>
          <a:lstStyle/>
          <a:p>
            <a:r>
              <a:rPr lang="en-US" altLang="zh-CN" sz="2800" b="1" dirty="0">
                <a:solidFill>
                  <a:srgbClr val="FF0000"/>
                </a:solidFill>
                <a:latin typeface="Times New Roman" panose="02020603050405020304" pitchFamily="18" charset="0"/>
                <a:cs typeface="Times New Roman" panose="02020603050405020304" pitchFamily="18" charset="0"/>
                <a:sym typeface="+mn-ea"/>
              </a:rPr>
              <a:t>that</a:t>
            </a:r>
            <a:endParaRPr lang="zh-CN" altLang="zh-CN" sz="2800" b="1" dirty="0">
              <a:solidFill>
                <a:srgbClr val="FF0000"/>
              </a:solidFill>
              <a:effectLst/>
              <a:latin typeface="Times New Roman" panose="02020603050405020304" pitchFamily="18" charset="0"/>
              <a:cs typeface="Times New Roman" panose="02020603050405020304" pitchFamily="18" charset="0"/>
              <a:sym typeface="+mn-ea"/>
            </a:endParaRPr>
          </a:p>
        </p:txBody>
      </p:sp>
      <p:sp>
        <p:nvSpPr>
          <p:cNvPr id="9" name="文本框 8"/>
          <p:cNvSpPr txBox="1"/>
          <p:nvPr>
            <p:custDataLst>
              <p:tags r:id="rId2"/>
            </p:custDataLst>
          </p:nvPr>
        </p:nvSpPr>
        <p:spPr>
          <a:xfrm>
            <a:off x="661035" y="3429000"/>
            <a:ext cx="1388110" cy="521970"/>
          </a:xfrm>
          <a:prstGeom prst="rect">
            <a:avLst/>
          </a:prstGeom>
          <a:noFill/>
        </p:spPr>
        <p:txBody>
          <a:bodyPr wrap="square" rtlCol="0" anchor="t">
            <a:spAutoFit/>
          </a:bodyPr>
          <a:lstStyle/>
          <a:p>
            <a:r>
              <a:rPr lang="en-US" altLang="zh-CN" sz="2800" b="1" dirty="0">
                <a:solidFill>
                  <a:srgbClr val="FF0000"/>
                </a:solidFill>
                <a:effectLst/>
                <a:latin typeface="Times New Roman" panose="02020603050405020304" pitchFamily="18" charset="0"/>
                <a:cs typeface="Times New Roman" panose="02020603050405020304" pitchFamily="18" charset="0"/>
                <a:sym typeface="+mn-ea"/>
              </a:rPr>
              <a:t>Sadly</a:t>
            </a:r>
            <a:endParaRPr lang="en-US" altLang="zh-CN" sz="2800" b="1" dirty="0">
              <a:solidFill>
                <a:srgbClr val="FF0000"/>
              </a:solidFill>
              <a:effectLst/>
              <a:latin typeface="Times New Roman" panose="02020603050405020304" pitchFamily="18" charset="0"/>
              <a:cs typeface="Times New Roman" panose="02020603050405020304" pitchFamily="18" charset="0"/>
              <a:sym typeface="+mn-ea"/>
            </a:endParaRPr>
          </a:p>
        </p:txBody>
      </p:sp>
      <p:sp>
        <p:nvSpPr>
          <p:cNvPr id="13" name="文本框 12"/>
          <p:cNvSpPr txBox="1"/>
          <p:nvPr>
            <p:custDataLst>
              <p:tags r:id="rId3"/>
            </p:custDataLst>
          </p:nvPr>
        </p:nvSpPr>
        <p:spPr>
          <a:xfrm>
            <a:off x="7800975" y="2692400"/>
            <a:ext cx="1388110" cy="521970"/>
          </a:xfrm>
          <a:prstGeom prst="rect">
            <a:avLst/>
          </a:prstGeom>
          <a:noFill/>
        </p:spPr>
        <p:txBody>
          <a:bodyPr wrap="square" rtlCol="0" anchor="t">
            <a:spAutoFit/>
          </a:bodyPr>
          <a:lstStyle/>
          <a:p>
            <a:r>
              <a:rPr lang="en-US" altLang="zh-CN" sz="2800" b="1" dirty="0">
                <a:solidFill>
                  <a:srgbClr val="FF0000"/>
                </a:solidFill>
                <a:latin typeface="Times New Roman" panose="02020603050405020304" pitchFamily="18" charset="0"/>
                <a:cs typeface="Times New Roman" panose="02020603050405020304" pitchFamily="18" charset="0"/>
                <a:sym typeface="+mn-ea"/>
              </a:rPr>
              <a:t>making</a:t>
            </a:r>
            <a:endParaRPr lang="zh-CN" altLang="zh-CN" sz="2800" b="1" dirty="0">
              <a:solidFill>
                <a:srgbClr val="FF0000"/>
              </a:solidFill>
              <a:effectLst/>
              <a:latin typeface="Times New Roman" panose="02020603050405020304" pitchFamily="18" charset="0"/>
              <a:cs typeface="Times New Roman" panose="02020603050405020304" pitchFamily="18" charset="0"/>
              <a:sym typeface="+mn-ea"/>
            </a:endParaRPr>
          </a:p>
        </p:txBody>
      </p:sp>
      <p:sp>
        <p:nvSpPr>
          <p:cNvPr id="14" name="文本框 13"/>
          <p:cNvSpPr txBox="1"/>
          <p:nvPr>
            <p:custDataLst>
              <p:tags r:id="rId4"/>
            </p:custDataLst>
          </p:nvPr>
        </p:nvSpPr>
        <p:spPr>
          <a:xfrm>
            <a:off x="3025140" y="3820795"/>
            <a:ext cx="1388110" cy="521970"/>
          </a:xfrm>
          <a:prstGeom prst="rect">
            <a:avLst/>
          </a:prstGeom>
          <a:noFill/>
        </p:spPr>
        <p:txBody>
          <a:bodyPr wrap="square" rtlCol="0" anchor="t">
            <a:spAutoFit/>
          </a:bodyPr>
          <a:lstStyle/>
          <a:p>
            <a:r>
              <a:rPr lang="en-US" altLang="zh-CN" sz="2800" b="1" dirty="0">
                <a:solidFill>
                  <a:srgbClr val="FF0000"/>
                </a:solidFill>
                <a:effectLst/>
                <a:latin typeface="Times New Roman" panose="02020603050405020304" pitchFamily="18" charset="0"/>
                <a:cs typeface="Times New Roman" panose="02020603050405020304" pitchFamily="18" charset="0"/>
                <a:sym typeface="+mn-ea"/>
              </a:rPr>
              <a:t>which</a:t>
            </a:r>
            <a:endParaRPr lang="en-US" altLang="zh-CN" sz="2800" b="1" dirty="0">
              <a:solidFill>
                <a:srgbClr val="FF0000"/>
              </a:solidFill>
              <a:effectLst/>
              <a:latin typeface="Times New Roman" panose="02020603050405020304" pitchFamily="18" charset="0"/>
              <a:cs typeface="Times New Roman" panose="02020603050405020304" pitchFamily="18" charset="0"/>
              <a:sym typeface="+mn-ea"/>
            </a:endParaRPr>
          </a:p>
        </p:txBody>
      </p:sp>
      <p:sp>
        <p:nvSpPr>
          <p:cNvPr id="15" name="文本框 14"/>
          <p:cNvSpPr txBox="1"/>
          <p:nvPr>
            <p:custDataLst>
              <p:tags r:id="rId5"/>
            </p:custDataLst>
          </p:nvPr>
        </p:nvSpPr>
        <p:spPr>
          <a:xfrm>
            <a:off x="7026909" y="4342765"/>
            <a:ext cx="1805591" cy="521970"/>
          </a:xfrm>
          <a:prstGeom prst="rect">
            <a:avLst/>
          </a:prstGeom>
          <a:noFill/>
        </p:spPr>
        <p:txBody>
          <a:bodyPr wrap="square" rtlCol="0" anchor="t">
            <a:spAutoFit/>
          </a:bodyPr>
          <a:lstStyle/>
          <a:p>
            <a:r>
              <a:rPr lang="en-US" altLang="zh-CN" sz="2800" b="1" dirty="0">
                <a:solidFill>
                  <a:srgbClr val="FF0000"/>
                </a:solidFill>
                <a:effectLst/>
                <a:latin typeface="Times New Roman" panose="02020603050405020304" pitchFamily="18" charset="0"/>
                <a:cs typeface="Times New Roman" panose="02020603050405020304" pitchFamily="18" charset="0"/>
                <a:sym typeface="+mn-ea"/>
              </a:rPr>
              <a:t>trapped</a:t>
            </a:r>
            <a:endParaRPr lang="en-US" altLang="zh-CN" sz="2800" b="1" dirty="0">
              <a:solidFill>
                <a:srgbClr val="FF0000"/>
              </a:solidFill>
              <a:effectLst/>
              <a:latin typeface="Times New Roman" panose="02020603050405020304" pitchFamily="18" charset="0"/>
              <a:cs typeface="Times New Roman" panose="02020603050405020304" pitchFamily="18" charset="0"/>
              <a:sym typeface="+mn-ea"/>
            </a:endParaRPr>
          </a:p>
        </p:txBody>
      </p:sp>
      <p:sp>
        <p:nvSpPr>
          <p:cNvPr id="16" name="文本框 15"/>
          <p:cNvSpPr txBox="1"/>
          <p:nvPr>
            <p:custDataLst>
              <p:tags r:id="rId6"/>
            </p:custDataLst>
          </p:nvPr>
        </p:nvSpPr>
        <p:spPr>
          <a:xfrm>
            <a:off x="91440" y="5597525"/>
            <a:ext cx="2102485" cy="521970"/>
          </a:xfrm>
          <a:prstGeom prst="rect">
            <a:avLst/>
          </a:prstGeom>
          <a:noFill/>
        </p:spPr>
        <p:txBody>
          <a:bodyPr wrap="square" rtlCol="0" anchor="t">
            <a:spAutoFit/>
          </a:bodyPr>
          <a:lstStyle/>
          <a:p>
            <a:r>
              <a:rPr lang="en-US" altLang="zh-CN" sz="2800" b="1" dirty="0">
                <a:solidFill>
                  <a:srgbClr val="FF0000"/>
                </a:solidFill>
                <a:effectLst/>
                <a:latin typeface="Times New Roman" panose="02020603050405020304" pitchFamily="18" charset="0"/>
                <a:cs typeface="Times New Roman" panose="02020603050405020304" pitchFamily="18" charset="0"/>
                <a:sym typeface="+mn-ea"/>
              </a:rPr>
              <a:t>contributing</a:t>
            </a:r>
            <a:endParaRPr lang="en-US" altLang="zh-CN" sz="2800" b="1" dirty="0">
              <a:solidFill>
                <a:srgbClr val="FF0000"/>
              </a:solidFill>
              <a:effectLst/>
              <a:latin typeface="Times New Roman" panose="02020603050405020304" pitchFamily="18" charset="0"/>
              <a:cs typeface="Times New Roman" panose="02020603050405020304" pitchFamily="18" charset="0"/>
              <a:sym typeface="+mn-ea"/>
            </a:endParaRPr>
          </a:p>
        </p:txBody>
      </p:sp>
    </p:spTree>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anim calcmode="lin" valueType="num">
                                      <p:cBhvr additive="base">
                                        <p:cTn id="19" dur="500" fill="hold"/>
                                        <p:tgtEl>
                                          <p:spTgt spid="13"/>
                                        </p:tgtEl>
                                        <p:attrNameLst>
                                          <p:attrName>ppt_x</p:attrName>
                                        </p:attrNameLst>
                                      </p:cBhvr>
                                      <p:tavLst>
                                        <p:tav tm="0">
                                          <p:val>
                                            <p:strVal val="#ppt_x"/>
                                          </p:val>
                                        </p:tav>
                                        <p:tav tm="100000">
                                          <p:val>
                                            <p:strVal val="#ppt_x"/>
                                          </p:val>
                                        </p:tav>
                                      </p:tavLst>
                                    </p:anim>
                                    <p:anim calcmode="lin" valueType="num">
                                      <p:cBhvr additive="base">
                                        <p:cTn id="20"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ppt_x"/>
                                          </p:val>
                                        </p:tav>
                                        <p:tav tm="100000">
                                          <p:val>
                                            <p:strVal val="#ppt_x"/>
                                          </p:val>
                                        </p:tav>
                                      </p:tavLst>
                                    </p:anim>
                                    <p:anim calcmode="lin" valueType="num">
                                      <p:cBhvr additive="base">
                                        <p:cTn id="2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4"/>
                                        </p:tgtEl>
                                        <p:attrNameLst>
                                          <p:attrName>style.visibility</p:attrName>
                                        </p:attrNameLst>
                                      </p:cBhvr>
                                      <p:to>
                                        <p:strVal val="visible"/>
                                      </p:to>
                                    </p:set>
                                    <p:anim calcmode="lin" valueType="num">
                                      <p:cBhvr additive="base">
                                        <p:cTn id="31" dur="500" fill="hold"/>
                                        <p:tgtEl>
                                          <p:spTgt spid="14"/>
                                        </p:tgtEl>
                                        <p:attrNameLst>
                                          <p:attrName>ppt_x</p:attrName>
                                        </p:attrNameLst>
                                      </p:cBhvr>
                                      <p:tavLst>
                                        <p:tav tm="0">
                                          <p:val>
                                            <p:strVal val="#ppt_x"/>
                                          </p:val>
                                        </p:tav>
                                        <p:tav tm="100000">
                                          <p:val>
                                            <p:strVal val="#ppt_x"/>
                                          </p:val>
                                        </p:tav>
                                      </p:tavLst>
                                    </p:anim>
                                    <p:anim calcmode="lin" valueType="num">
                                      <p:cBhvr additive="base">
                                        <p:cTn id="32"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5"/>
                                        </p:tgtEl>
                                        <p:attrNameLst>
                                          <p:attrName>style.visibility</p:attrName>
                                        </p:attrNameLst>
                                      </p:cBhvr>
                                      <p:to>
                                        <p:strVal val="visible"/>
                                      </p:to>
                                    </p:set>
                                    <p:anim calcmode="lin" valueType="num">
                                      <p:cBhvr additive="base">
                                        <p:cTn id="37" dur="500" fill="hold"/>
                                        <p:tgtEl>
                                          <p:spTgt spid="15"/>
                                        </p:tgtEl>
                                        <p:attrNameLst>
                                          <p:attrName>ppt_x</p:attrName>
                                        </p:attrNameLst>
                                      </p:cBhvr>
                                      <p:tavLst>
                                        <p:tav tm="0">
                                          <p:val>
                                            <p:strVal val="#ppt_x"/>
                                          </p:val>
                                        </p:tav>
                                        <p:tav tm="100000">
                                          <p:val>
                                            <p:strVal val="#ppt_x"/>
                                          </p:val>
                                        </p:tav>
                                      </p:tavLst>
                                    </p:anim>
                                    <p:anim calcmode="lin" valueType="num">
                                      <p:cBhvr additive="base">
                                        <p:cTn id="3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6"/>
                                        </p:tgtEl>
                                        <p:attrNameLst>
                                          <p:attrName>style.visibility</p:attrName>
                                        </p:attrNameLst>
                                      </p:cBhvr>
                                      <p:to>
                                        <p:strVal val="visible"/>
                                      </p:to>
                                    </p:set>
                                    <p:anim calcmode="lin" valueType="num">
                                      <p:cBhvr additive="base">
                                        <p:cTn id="43" dur="500" fill="hold"/>
                                        <p:tgtEl>
                                          <p:spTgt spid="16"/>
                                        </p:tgtEl>
                                        <p:attrNameLst>
                                          <p:attrName>ppt_x</p:attrName>
                                        </p:attrNameLst>
                                      </p:cBhvr>
                                      <p:tavLst>
                                        <p:tav tm="0">
                                          <p:val>
                                            <p:strVal val="#ppt_x"/>
                                          </p:val>
                                        </p:tav>
                                        <p:tav tm="100000">
                                          <p:val>
                                            <p:strVal val="#ppt_x"/>
                                          </p:val>
                                        </p:tav>
                                      </p:tavLst>
                                    </p:anim>
                                    <p:anim calcmode="lin" valueType="num">
                                      <p:cBhvr additive="base">
                                        <p:cTn id="44"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P spid="6" grpId="0"/>
      <p:bldP spid="6" grpId="1"/>
      <p:bldP spid="9" grpId="0"/>
      <p:bldP spid="9" grpId="1"/>
      <p:bldP spid="13" grpId="0"/>
      <p:bldP spid="13" grpId="1"/>
      <p:bldP spid="14" grpId="0"/>
      <p:bldP spid="14" grpId="1"/>
      <p:bldP spid="15" grpId="0"/>
      <p:bldP spid="15" grpId="1"/>
      <p:bldP spid="16" grpId="0"/>
      <p:bldP spid="16" grpId="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035" name="文本框 11"/>
          <p:cNvSpPr txBox="1"/>
          <p:nvPr/>
        </p:nvSpPr>
        <p:spPr>
          <a:xfrm>
            <a:off x="7303770" y="1122045"/>
            <a:ext cx="4911725" cy="2306955"/>
          </a:xfrm>
          <a:prstGeom prst="rect">
            <a:avLst/>
          </a:prstGeom>
          <a:noFill/>
        </p:spPr>
        <p:txBody>
          <a:bodyPr wrap="square" rtlCol="0">
            <a:spAutoFit/>
          </a:bodyPr>
          <a:lstStyle/>
          <a:p>
            <a:pPr algn="l"/>
            <a:r>
              <a:rPr lang="zh-CN" altLang="en-US" sz="3600" b="1" dirty="0">
                <a:solidFill>
                  <a:srgbClr val="002060"/>
                </a:solidFill>
                <a:latin typeface="隶书" panose="02010509060101010101" pitchFamily="49" charset="-122"/>
                <a:ea typeface="隶书" panose="02010509060101010101" pitchFamily="49" charset="-122"/>
                <a:sym typeface="+mn-ea"/>
              </a:rPr>
              <a:t>完形填空</a:t>
            </a:r>
            <a:endParaRPr lang="zh-CN" altLang="en-US" sz="3600" b="1" dirty="0">
              <a:solidFill>
                <a:srgbClr val="002060"/>
              </a:solidFill>
              <a:latin typeface="隶书" panose="02010509060101010101" pitchFamily="49" charset="-122"/>
              <a:ea typeface="隶书" panose="02010509060101010101" pitchFamily="49" charset="-122"/>
              <a:sym typeface="+mn-ea"/>
            </a:endParaRPr>
          </a:p>
          <a:p>
            <a:pPr algn="l"/>
            <a:r>
              <a:rPr lang="zh-CN" altLang="en-US" sz="3600" b="1" dirty="0">
                <a:solidFill>
                  <a:srgbClr val="002060"/>
                </a:solidFill>
                <a:latin typeface="隶书" panose="02010509060101010101" pitchFamily="49" charset="-122"/>
                <a:ea typeface="隶书" panose="02010509060101010101" pitchFamily="49" charset="-122"/>
                <a:sym typeface="+mn-ea"/>
              </a:rPr>
              <a:t>语篇类型：记叙文</a:t>
            </a:r>
            <a:endParaRPr lang="en-US" altLang="zh-CN" sz="3600" b="1" dirty="0">
              <a:solidFill>
                <a:srgbClr val="002060"/>
              </a:solidFill>
              <a:latin typeface="隶书" panose="02010509060101010101" pitchFamily="49" charset="-122"/>
              <a:ea typeface="隶书" panose="02010509060101010101" pitchFamily="49" charset="-122"/>
              <a:sym typeface="+mn-ea"/>
            </a:endParaRPr>
          </a:p>
          <a:p>
            <a:pPr algn="l"/>
            <a:r>
              <a:rPr lang="zh-CN" altLang="en-US" sz="3600" b="1" dirty="0">
                <a:solidFill>
                  <a:srgbClr val="002060"/>
                </a:solidFill>
                <a:latin typeface="隶书" panose="02010509060101010101" pitchFamily="49" charset="-122"/>
                <a:ea typeface="隶书" panose="02010509060101010101" pitchFamily="49" charset="-122"/>
                <a:sym typeface="+mn-ea"/>
              </a:rPr>
              <a:t>主题语境：</a:t>
            </a:r>
            <a:r>
              <a:rPr lang="zh-CN" altLang="en-US" sz="3600" b="1" dirty="0">
                <a:solidFill>
                  <a:srgbClr val="0000FF"/>
                </a:solidFill>
                <a:latin typeface="隶书" panose="02010509060101010101" pitchFamily="49" charset="-122"/>
                <a:ea typeface="隶书" panose="02010509060101010101" pitchFamily="49" charset="-122"/>
                <a:sym typeface="+mn-ea"/>
              </a:rPr>
              <a:t>珍惜和家人共处的时光</a:t>
            </a:r>
            <a:endParaRPr lang="zh-CN" altLang="en-US" sz="3600" b="1" dirty="0">
              <a:solidFill>
                <a:srgbClr val="0000FF"/>
              </a:solidFill>
              <a:latin typeface="隶书" panose="02010509060101010101" pitchFamily="49" charset="-122"/>
              <a:ea typeface="隶书" panose="02010509060101010101" pitchFamily="49" charset="-122"/>
              <a:sym typeface="+mn-ea"/>
            </a:endParaRPr>
          </a:p>
        </p:txBody>
      </p:sp>
      <p:pic>
        <p:nvPicPr>
          <p:cNvPr id="2" name="图片 1" descr="R-C (1)"/>
          <p:cNvPicPr>
            <a:picLocks noChangeAspect="1"/>
          </p:cNvPicPr>
          <p:nvPr/>
        </p:nvPicPr>
        <p:blipFill>
          <a:blip r:embed="rId1"/>
          <a:stretch>
            <a:fillRect/>
          </a:stretch>
        </p:blipFill>
        <p:spPr>
          <a:xfrm>
            <a:off x="128270" y="851535"/>
            <a:ext cx="7128510" cy="5116830"/>
          </a:xfrm>
          <a:prstGeom prst="rect">
            <a:avLst/>
          </a:prstGeom>
        </p:spPr>
      </p:pic>
    </p:spTree>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049035"/>
                                        </p:tgtEl>
                                        <p:attrNameLst>
                                          <p:attrName>style.visibility</p:attrName>
                                        </p:attrNameLst>
                                      </p:cBhvr>
                                      <p:to>
                                        <p:strVal val="visible"/>
                                      </p:to>
                                    </p:set>
                                    <p:animEffect transition="in" filter="wipe(down)">
                                      <p:cBhvr>
                                        <p:cTn id="7" dur="500"/>
                                        <p:tgtEl>
                                          <p:spTgt spid="10490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035"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036" name="内容占位符 2"/>
          <p:cNvSpPr>
            <a:spLocks noGrp="1"/>
          </p:cNvSpPr>
          <p:nvPr>
            <p:ph idx="1"/>
          </p:nvPr>
        </p:nvSpPr>
        <p:spPr>
          <a:xfrm>
            <a:off x="0" y="0"/>
            <a:ext cx="8893175" cy="7201535"/>
          </a:xfrm>
        </p:spPr>
        <p:txBody>
          <a:bodyPr>
            <a:normAutofit fontScale="92500"/>
          </a:bodyPr>
          <a:lstStyle/>
          <a:p>
            <a:pPr marL="0" marR="25400" indent="0" algn="just" eaLnBrk="0" fontAlgn="base">
              <a:lnSpc>
                <a:spcPct val="100000"/>
              </a:lnSpc>
              <a:spcBef>
                <a:spcPts val="800"/>
              </a:spcBef>
              <a:spcAft>
                <a:spcPts val="0"/>
              </a:spcAft>
              <a:buNone/>
            </a:pPr>
            <a:r>
              <a:rPr lang="en-US" altLang="zh-CN" sz="2400" kern="0" spc="-5" dirty="0">
                <a:solidFill>
                  <a:srgbClr val="000000"/>
                </a:solidFill>
                <a:effectLst/>
                <a:latin typeface="Times New Roman" panose="02020603050405020304" pitchFamily="18" charset="0"/>
                <a:cs typeface="Times New Roman" panose="02020603050405020304" pitchFamily="18" charset="0"/>
              </a:rPr>
              <a:t>    </a:t>
            </a:r>
            <a:r>
              <a:rPr lang="en-US" altLang="zh-CN" sz="2000" kern="0" spc="-5" dirty="0">
                <a:solidFill>
                  <a:srgbClr val="000000"/>
                </a:solidFill>
                <a:effectLst/>
                <a:latin typeface="Times New Roman" panose="02020603050405020304" pitchFamily="18" charset="0"/>
                <a:cs typeface="Times New Roman" panose="02020603050405020304" pitchFamily="18" charset="0"/>
              </a:rPr>
              <a:t> </a:t>
            </a:r>
            <a:r>
              <a:rPr sz="2400" kern="0" dirty="0">
                <a:solidFill>
                  <a:srgbClr val="000000"/>
                </a:solidFill>
                <a:effectLst/>
                <a:latin typeface="Times New Roman" panose="02020603050405020304" pitchFamily="18" charset="0"/>
                <a:cs typeface="Times New Roman" panose="02020603050405020304" pitchFamily="18" charset="0"/>
              </a:rPr>
              <a:t>Growing up, I was fortunate to have dinner with my family almost every day. Sometimes</a:t>
            </a:r>
            <a:r>
              <a:rPr lang="en-US" sz="2400" kern="0" dirty="0">
                <a:solidFill>
                  <a:srgbClr val="000000"/>
                </a:solidFill>
                <a:effectLst/>
                <a:latin typeface="Times New Roman" panose="02020603050405020304" pitchFamily="18" charset="0"/>
                <a:cs typeface="Times New Roman" panose="02020603050405020304" pitchFamily="18" charset="0"/>
              </a:rPr>
              <a:t>, the family dinner circle ___</a:t>
            </a:r>
            <a:r>
              <a:rPr sz="2400" u="sng" kern="0" dirty="0">
                <a:solidFill>
                  <a:srgbClr val="000000"/>
                </a:solidFill>
                <a:effectLst/>
                <a:latin typeface="Times New Roman" panose="02020603050405020304" pitchFamily="18" charset="0"/>
                <a:cs typeface="Times New Roman" panose="02020603050405020304" pitchFamily="18" charset="0"/>
                <a:sym typeface="+mn-ea"/>
              </a:rPr>
              <a:t>41</a:t>
            </a:r>
            <a:r>
              <a:rPr lang="en-US" sz="2400" kern="0" dirty="0">
                <a:solidFill>
                  <a:srgbClr val="000000"/>
                </a:solidFill>
                <a:effectLst/>
                <a:latin typeface="Times New Roman" panose="02020603050405020304" pitchFamily="18" charset="0"/>
                <a:cs typeface="Times New Roman" panose="02020603050405020304" pitchFamily="18" charset="0"/>
              </a:rPr>
              <a:t>____ </a:t>
            </a:r>
            <a:r>
              <a:rPr sz="2400" kern="0" dirty="0">
                <a:solidFill>
                  <a:srgbClr val="000000"/>
                </a:solidFill>
                <a:effectLst/>
                <a:latin typeface="Times New Roman" panose="02020603050405020304" pitchFamily="18" charset="0"/>
                <a:cs typeface="Times New Roman" panose="02020603050405020304" pitchFamily="18" charset="0"/>
              </a:rPr>
              <a:t>to include relatives stopping by. Yet, I knew some friends</a:t>
            </a:r>
            <a:r>
              <a:rPr lang="en-US" sz="2400" kern="0" dirty="0">
                <a:solidFill>
                  <a:srgbClr val="000000"/>
                </a:solidFill>
                <a:effectLst/>
                <a:latin typeface="Times New Roman" panose="02020603050405020304" pitchFamily="18" charset="0"/>
                <a:cs typeface="Times New Roman" panose="02020603050405020304" pitchFamily="18" charset="0"/>
              </a:rPr>
              <a:t> whose parents got home after dinner or even __</a:t>
            </a:r>
            <a:r>
              <a:rPr sz="2400" u="sng" kern="0" dirty="0">
                <a:solidFill>
                  <a:srgbClr val="000000"/>
                </a:solidFill>
                <a:effectLst/>
                <a:latin typeface="Times New Roman" panose="02020603050405020304" pitchFamily="18" charset="0"/>
                <a:cs typeface="Times New Roman" panose="02020603050405020304" pitchFamily="18" charset="0"/>
                <a:sym typeface="+mn-ea"/>
              </a:rPr>
              <a:t>42</a:t>
            </a:r>
            <a:r>
              <a:rPr lang="en-US" sz="2400" u="sng" kern="0" dirty="0">
                <a:solidFill>
                  <a:srgbClr val="000000"/>
                </a:solidFill>
                <a:effectLst/>
                <a:latin typeface="Times New Roman" panose="02020603050405020304" pitchFamily="18" charset="0"/>
                <a:cs typeface="Times New Roman" panose="02020603050405020304" pitchFamily="18" charset="0"/>
                <a:sym typeface="+mn-ea"/>
              </a:rPr>
              <a:t>__</a:t>
            </a:r>
            <a:r>
              <a:rPr sz="2400" kern="0" dirty="0">
                <a:solidFill>
                  <a:srgbClr val="000000"/>
                </a:solidFill>
                <a:effectLst/>
                <a:latin typeface="Times New Roman" panose="02020603050405020304" pitchFamily="18" charset="0"/>
                <a:cs typeface="Times New Roman" panose="02020603050405020304" pitchFamily="18" charset="0"/>
              </a:rPr>
              <a:t>the entire evening. So I</a:t>
            </a:r>
            <a:r>
              <a:rPr lang="en-US" sz="2400" kern="0" dirty="0">
                <a:solidFill>
                  <a:srgbClr val="000000"/>
                </a:solidFill>
                <a:effectLst/>
                <a:latin typeface="Times New Roman" panose="02020603050405020304" pitchFamily="18" charset="0"/>
                <a:cs typeface="Times New Roman" panose="02020603050405020304" pitchFamily="18" charset="0"/>
              </a:rPr>
              <a:t> __</a:t>
            </a:r>
            <a:r>
              <a:rPr lang="en-US" sz="2400" u="sng" kern="0" dirty="0">
                <a:solidFill>
                  <a:srgbClr val="000000"/>
                </a:solidFill>
                <a:effectLst/>
                <a:latin typeface="Times New Roman" panose="02020603050405020304" pitchFamily="18" charset="0"/>
                <a:cs typeface="Times New Roman" panose="02020603050405020304" pitchFamily="18" charset="0"/>
              </a:rPr>
              <a:t>43__</a:t>
            </a:r>
            <a:r>
              <a:rPr sz="2400" kern="0" dirty="0">
                <a:solidFill>
                  <a:srgbClr val="000000"/>
                </a:solidFill>
                <a:effectLst/>
                <a:latin typeface="Times New Roman" panose="02020603050405020304" pitchFamily="18" charset="0"/>
                <a:cs typeface="Times New Roman" panose="02020603050405020304" pitchFamily="18" charset="0"/>
              </a:rPr>
              <a:t> </a:t>
            </a:r>
            <a:r>
              <a:rPr lang="en-US" sz="2400" kern="0" dirty="0">
                <a:solidFill>
                  <a:srgbClr val="000000"/>
                </a:solidFill>
                <a:effectLst/>
                <a:latin typeface="Times New Roman" panose="02020603050405020304" pitchFamily="18" charset="0"/>
                <a:cs typeface="Times New Roman" panose="02020603050405020304" pitchFamily="18" charset="0"/>
              </a:rPr>
              <a:t>the </a:t>
            </a:r>
            <a:r>
              <a:rPr sz="2400" kern="0" dirty="0">
                <a:solidFill>
                  <a:srgbClr val="000000"/>
                </a:solidFill>
                <a:effectLst/>
                <a:latin typeface="Times New Roman" panose="02020603050405020304" pitchFamily="18" charset="0"/>
                <a:cs typeface="Times New Roman" panose="02020603050405020304" pitchFamily="18" charset="0"/>
              </a:rPr>
              <a:t>quality time around our kitchen table, which witnessed countless valuable</a:t>
            </a:r>
            <a:r>
              <a:rPr lang="en-US" sz="2400" kern="0" dirty="0">
                <a:solidFill>
                  <a:srgbClr val="000000"/>
                </a:solidFill>
                <a:effectLst/>
                <a:latin typeface="Times New Roman" panose="02020603050405020304" pitchFamily="18" charset="0"/>
                <a:cs typeface="Times New Roman" panose="02020603050405020304" pitchFamily="18" charset="0"/>
              </a:rPr>
              <a:t> ___</a:t>
            </a:r>
            <a:r>
              <a:rPr lang="en-US" sz="2400" u="sng" kern="0" dirty="0">
                <a:solidFill>
                  <a:srgbClr val="000000"/>
                </a:solidFill>
                <a:effectLst/>
                <a:latin typeface="Times New Roman" panose="02020603050405020304" pitchFamily="18" charset="0"/>
                <a:cs typeface="Times New Roman" panose="02020603050405020304" pitchFamily="18" charset="0"/>
              </a:rPr>
              <a:t>44___ </a:t>
            </a:r>
            <a:r>
              <a:rPr lang="en-US" sz="2400" kern="0" dirty="0">
                <a:solidFill>
                  <a:srgbClr val="000000"/>
                </a:solidFill>
                <a:effectLst/>
                <a:latin typeface="Times New Roman" panose="02020603050405020304" pitchFamily="18" charset="0"/>
                <a:cs typeface="Times New Roman" panose="02020603050405020304" pitchFamily="18" charset="0"/>
              </a:rPr>
              <a:t> in my life.</a:t>
            </a:r>
            <a:endParaRPr lang="en-US" sz="2400" kern="0" dirty="0">
              <a:solidFill>
                <a:srgbClr val="000000"/>
              </a:solidFill>
              <a:effectLst/>
              <a:latin typeface="Times New Roman" panose="02020603050405020304" pitchFamily="18" charset="0"/>
              <a:cs typeface="Times New Roman" panose="02020603050405020304" pitchFamily="18" charset="0"/>
            </a:endParaRPr>
          </a:p>
          <a:p>
            <a:pPr marL="0" marR="25400" indent="0" algn="just" eaLnBrk="0" fontAlgn="base">
              <a:lnSpc>
                <a:spcPct val="100000"/>
              </a:lnSpc>
              <a:spcBef>
                <a:spcPts val="800"/>
              </a:spcBef>
              <a:spcAft>
                <a:spcPts val="0"/>
              </a:spcAft>
              <a:buNone/>
            </a:pPr>
            <a:r>
              <a:rPr lang="en-US" sz="2400" kern="0" dirty="0">
                <a:solidFill>
                  <a:srgbClr val="000000"/>
                </a:solidFill>
                <a:effectLst/>
                <a:latin typeface="Times New Roman" panose="02020603050405020304" pitchFamily="18" charset="0"/>
                <a:cs typeface="Times New Roman" panose="02020603050405020304" pitchFamily="18" charset="0"/>
              </a:rPr>
              <a:t>      __</a:t>
            </a:r>
            <a:r>
              <a:rPr lang="en-US" sz="2400" u="sng" kern="0" dirty="0">
                <a:solidFill>
                  <a:srgbClr val="000000"/>
                </a:solidFill>
                <a:effectLst/>
                <a:latin typeface="Times New Roman" panose="02020603050405020304" pitchFamily="18" charset="0"/>
                <a:cs typeface="Times New Roman" panose="02020603050405020304" pitchFamily="18" charset="0"/>
              </a:rPr>
              <a:t>45</a:t>
            </a:r>
            <a:r>
              <a:rPr lang="en-US" sz="2400" kern="0" dirty="0">
                <a:solidFill>
                  <a:srgbClr val="000000"/>
                </a:solidFill>
                <a:effectLst/>
                <a:latin typeface="Times New Roman" panose="02020603050405020304" pitchFamily="18" charset="0"/>
                <a:cs typeface="Times New Roman" panose="02020603050405020304" pitchFamily="18" charset="0"/>
              </a:rPr>
              <a:t>_</a:t>
            </a:r>
            <a:r>
              <a:rPr sz="2400" kern="0" dirty="0">
                <a:solidFill>
                  <a:srgbClr val="000000"/>
                </a:solidFill>
                <a:effectLst/>
                <a:latin typeface="Times New Roman" panose="02020603050405020304" pitchFamily="18" charset="0"/>
                <a:cs typeface="Times New Roman" panose="02020603050405020304" pitchFamily="18" charset="0"/>
              </a:rPr>
              <a:t>,</a:t>
            </a:r>
            <a:r>
              <a:rPr lang="en-US" sz="2400" kern="0" dirty="0">
                <a:solidFill>
                  <a:srgbClr val="000000"/>
                </a:solidFill>
                <a:effectLst/>
                <a:latin typeface="Times New Roman" panose="02020603050405020304" pitchFamily="18" charset="0"/>
                <a:cs typeface="Times New Roman" panose="02020603050405020304" pitchFamily="18" charset="0"/>
              </a:rPr>
              <a:t> </a:t>
            </a:r>
            <a:r>
              <a:rPr sz="2400" kern="0" dirty="0">
                <a:solidFill>
                  <a:srgbClr val="000000"/>
                </a:solidFill>
                <a:effectLst/>
                <a:latin typeface="Times New Roman" panose="02020603050405020304" pitchFamily="18" charset="0"/>
                <a:cs typeface="Times New Roman" panose="02020603050405020304" pitchFamily="18" charset="0"/>
              </a:rPr>
              <a:t>my kids cannot relate to my childhood memories.They have been left to</a:t>
            </a:r>
            <a:r>
              <a:rPr lang="en-US" sz="2400" kern="0" dirty="0">
                <a:solidFill>
                  <a:srgbClr val="000000"/>
                </a:solidFill>
                <a:effectLst/>
                <a:latin typeface="Times New Roman" panose="02020603050405020304" pitchFamily="18" charset="0"/>
                <a:cs typeface="Times New Roman" panose="02020603050405020304" pitchFamily="18" charset="0"/>
              </a:rPr>
              <a:t> </a:t>
            </a:r>
            <a:r>
              <a:rPr sz="2400" u="sng" kern="0" dirty="0">
                <a:solidFill>
                  <a:srgbClr val="000000"/>
                </a:solidFill>
                <a:effectLst/>
                <a:latin typeface="Times New Roman" panose="02020603050405020304" pitchFamily="18" charset="0"/>
                <a:cs typeface="Times New Roman" panose="02020603050405020304" pitchFamily="18" charset="0"/>
              </a:rPr>
              <a:t>46</a:t>
            </a:r>
            <a:r>
              <a:rPr lang="en-US" sz="2400" kern="0" dirty="0">
                <a:solidFill>
                  <a:srgbClr val="000000"/>
                </a:solidFill>
                <a:effectLst/>
                <a:latin typeface="Times New Roman" panose="02020603050405020304" pitchFamily="18" charset="0"/>
                <a:cs typeface="Times New Roman" panose="02020603050405020304" pitchFamily="18" charset="0"/>
              </a:rPr>
              <a:t> </a:t>
            </a:r>
            <a:r>
              <a:rPr sz="2400" kern="0" dirty="0">
                <a:solidFill>
                  <a:srgbClr val="000000"/>
                </a:solidFill>
                <a:effectLst/>
                <a:latin typeface="Times New Roman" panose="02020603050405020304" pitchFamily="18" charset="0"/>
                <a:cs typeface="Times New Roman" panose="02020603050405020304" pitchFamily="18" charset="0"/>
              </a:rPr>
              <a:t>with baby</a:t>
            </a:r>
            <a:r>
              <a:rPr lang="en-US" sz="2400" kern="0" dirty="0">
                <a:solidFill>
                  <a:srgbClr val="000000"/>
                </a:solidFill>
                <a:effectLst/>
                <a:latin typeface="Times New Roman" panose="02020603050405020304" pitchFamily="18" charset="0"/>
                <a:cs typeface="Times New Roman" panose="02020603050405020304" pitchFamily="18" charset="0"/>
              </a:rPr>
              <a:t> </a:t>
            </a:r>
            <a:r>
              <a:rPr sz="2400" kern="0" dirty="0">
                <a:solidFill>
                  <a:srgbClr val="000000"/>
                </a:solidFill>
                <a:effectLst/>
                <a:latin typeface="Times New Roman" panose="02020603050405020304" pitchFamily="18" charset="0"/>
                <a:cs typeface="Times New Roman" panose="02020603050405020304" pitchFamily="18" charset="0"/>
              </a:rPr>
              <a:t>sitters more times than I would like to admit. My husband and I have</a:t>
            </a:r>
            <a:r>
              <a:rPr lang="en-US" sz="2400" kern="0" dirty="0">
                <a:solidFill>
                  <a:srgbClr val="000000"/>
                </a:solidFill>
                <a:effectLst/>
                <a:latin typeface="Times New Roman" panose="02020603050405020304" pitchFamily="18" charset="0"/>
                <a:cs typeface="Times New Roman" panose="02020603050405020304" pitchFamily="18" charset="0"/>
              </a:rPr>
              <a:t> </a:t>
            </a:r>
            <a:r>
              <a:rPr sz="2400" u="sng" kern="0" dirty="0">
                <a:solidFill>
                  <a:srgbClr val="000000"/>
                </a:solidFill>
                <a:effectLst/>
                <a:latin typeface="Times New Roman" panose="02020603050405020304" pitchFamily="18" charset="0"/>
                <a:cs typeface="Times New Roman" panose="02020603050405020304" pitchFamily="18" charset="0"/>
              </a:rPr>
              <a:t>47</a:t>
            </a:r>
            <a:r>
              <a:rPr sz="2400" kern="0" dirty="0">
                <a:solidFill>
                  <a:srgbClr val="000000"/>
                </a:solidFill>
                <a:effectLst/>
                <a:latin typeface="Times New Roman" panose="02020603050405020304" pitchFamily="18" charset="0"/>
                <a:cs typeface="Times New Roman" panose="02020603050405020304" pitchFamily="18" charset="0"/>
              </a:rPr>
              <a:t>careers. And we often end up staying at the office way past dinnertime. When this happens to</a:t>
            </a:r>
            <a:r>
              <a:rPr lang="en-US" sz="2400" kern="0" dirty="0">
                <a:solidFill>
                  <a:srgbClr val="000000"/>
                </a:solidFill>
                <a:effectLst/>
                <a:latin typeface="Times New Roman" panose="02020603050405020304" pitchFamily="18" charset="0"/>
                <a:cs typeface="Times New Roman" panose="02020603050405020304" pitchFamily="18" charset="0"/>
              </a:rPr>
              <a:t> </a:t>
            </a:r>
            <a:r>
              <a:rPr sz="2400" kern="0" dirty="0">
                <a:solidFill>
                  <a:srgbClr val="000000"/>
                </a:solidFill>
                <a:effectLst/>
                <a:latin typeface="Times New Roman" panose="02020603050405020304" pitchFamily="18" charset="0"/>
                <a:cs typeface="Times New Roman" panose="02020603050405020304" pitchFamily="18" charset="0"/>
              </a:rPr>
              <a:t>often, it</a:t>
            </a:r>
            <a:r>
              <a:rPr lang="en-US" sz="2400" kern="0" dirty="0">
                <a:solidFill>
                  <a:srgbClr val="000000"/>
                </a:solidFill>
                <a:effectLst/>
                <a:latin typeface="Times New Roman" panose="02020603050405020304" pitchFamily="18" charset="0"/>
                <a:cs typeface="Times New Roman" panose="02020603050405020304" pitchFamily="18" charset="0"/>
              </a:rPr>
              <a:t> </a:t>
            </a:r>
            <a:r>
              <a:rPr sz="2400" u="sng" kern="0" dirty="0">
                <a:solidFill>
                  <a:srgbClr val="000000"/>
                </a:solidFill>
                <a:effectLst/>
                <a:latin typeface="Times New Roman" panose="02020603050405020304" pitchFamily="18" charset="0"/>
                <a:cs typeface="Times New Roman" panose="02020603050405020304" pitchFamily="18" charset="0"/>
              </a:rPr>
              <a:t>48</a:t>
            </a:r>
            <a:r>
              <a:rPr lang="en-US" sz="2400" kern="0" dirty="0">
                <a:solidFill>
                  <a:srgbClr val="000000"/>
                </a:solidFill>
                <a:effectLst/>
                <a:latin typeface="Times New Roman" panose="02020603050405020304" pitchFamily="18" charset="0"/>
                <a:cs typeface="Times New Roman" panose="02020603050405020304" pitchFamily="18" charset="0"/>
              </a:rPr>
              <a:t> </a:t>
            </a:r>
            <a:r>
              <a:rPr sz="2400" kern="0" dirty="0">
                <a:solidFill>
                  <a:srgbClr val="000000"/>
                </a:solidFill>
                <a:effectLst/>
                <a:latin typeface="Times New Roman" panose="02020603050405020304" pitchFamily="18" charset="0"/>
                <a:cs typeface="Times New Roman" panose="02020603050405020304" pitchFamily="18" charset="0"/>
              </a:rPr>
              <a:t>the balance of our family.</a:t>
            </a:r>
            <a:endParaRPr sz="2400" kern="0" dirty="0">
              <a:solidFill>
                <a:srgbClr val="000000"/>
              </a:solidFill>
              <a:effectLst/>
              <a:latin typeface="Times New Roman" panose="02020603050405020304" pitchFamily="18" charset="0"/>
              <a:cs typeface="Times New Roman" panose="02020603050405020304" pitchFamily="18" charset="0"/>
            </a:endParaRPr>
          </a:p>
          <a:p>
            <a:pPr marL="0" marR="25400" indent="0" algn="just" eaLnBrk="0" fontAlgn="base">
              <a:lnSpc>
                <a:spcPct val="100000"/>
              </a:lnSpc>
              <a:spcBef>
                <a:spcPts val="800"/>
              </a:spcBef>
              <a:spcAft>
                <a:spcPts val="0"/>
              </a:spcAft>
              <a:buNone/>
            </a:pPr>
            <a:r>
              <a:rPr lang="en-US" sz="2400" kern="0" dirty="0">
                <a:solidFill>
                  <a:srgbClr val="000000"/>
                </a:solidFill>
                <a:effectLst/>
                <a:latin typeface="Times New Roman" panose="02020603050405020304" pitchFamily="18" charset="0"/>
                <a:cs typeface="Times New Roman" panose="02020603050405020304" pitchFamily="18" charset="0"/>
                <a:sym typeface="+mn-ea"/>
              </a:rPr>
              <a:t>      </a:t>
            </a:r>
            <a:r>
              <a:rPr sz="2400" kern="0" dirty="0">
                <a:solidFill>
                  <a:srgbClr val="000000"/>
                </a:solidFill>
                <a:effectLst/>
                <a:latin typeface="Times New Roman" panose="02020603050405020304" pitchFamily="18" charset="0"/>
                <a:cs typeface="Times New Roman" panose="02020603050405020304" pitchFamily="18" charset="0"/>
                <a:sym typeface="+mn-ea"/>
              </a:rPr>
              <a:t>Apart from suffering from</a:t>
            </a:r>
            <a:r>
              <a:rPr lang="en-US" sz="2400" kern="0" dirty="0">
                <a:solidFill>
                  <a:srgbClr val="000000"/>
                </a:solidFill>
                <a:effectLst/>
                <a:latin typeface="Times New Roman" panose="02020603050405020304" pitchFamily="18" charset="0"/>
                <a:cs typeface="Times New Roman" panose="02020603050405020304" pitchFamily="18" charset="0"/>
                <a:sym typeface="+mn-ea"/>
              </a:rPr>
              <a:t> </a:t>
            </a:r>
            <a:r>
              <a:rPr sz="2400" u="sng" kern="0" dirty="0">
                <a:solidFill>
                  <a:srgbClr val="000000"/>
                </a:solidFill>
                <a:effectLst/>
                <a:latin typeface="Times New Roman" panose="02020603050405020304" pitchFamily="18" charset="0"/>
                <a:cs typeface="Times New Roman" panose="02020603050405020304" pitchFamily="18" charset="0"/>
                <a:sym typeface="+mn-ea"/>
              </a:rPr>
              <a:t>49</a:t>
            </a:r>
            <a:r>
              <a:rPr lang="en-US" sz="2400" u="sng" kern="0" dirty="0">
                <a:solidFill>
                  <a:srgbClr val="000000"/>
                </a:solidFill>
                <a:effectLst/>
                <a:latin typeface="Times New Roman" panose="02020603050405020304" pitchFamily="18" charset="0"/>
                <a:cs typeface="Times New Roman" panose="02020603050405020304" pitchFamily="18" charset="0"/>
                <a:sym typeface="+mn-ea"/>
              </a:rPr>
              <a:t> </a:t>
            </a:r>
            <a:r>
              <a:rPr lang="en-US" sz="2400" kern="0" dirty="0">
                <a:solidFill>
                  <a:srgbClr val="000000"/>
                </a:solidFill>
                <a:effectLst/>
                <a:latin typeface="Times New Roman" panose="02020603050405020304" pitchFamily="18" charset="0"/>
                <a:cs typeface="Times New Roman" panose="02020603050405020304" pitchFamily="18" charset="0"/>
                <a:sym typeface="+mn-ea"/>
              </a:rPr>
              <a:t>, </a:t>
            </a:r>
            <a:r>
              <a:rPr sz="2400" kern="0" dirty="0">
                <a:solidFill>
                  <a:srgbClr val="000000"/>
                </a:solidFill>
                <a:effectLst/>
                <a:latin typeface="Times New Roman" panose="02020603050405020304" pitchFamily="18" charset="0"/>
                <a:cs typeface="Times New Roman" panose="02020603050405020304" pitchFamily="18" charset="0"/>
              </a:rPr>
              <a:t>what else can a hardworking family do? I think we</a:t>
            </a:r>
            <a:r>
              <a:rPr lang="en-US" sz="2400" kern="0" dirty="0">
                <a:solidFill>
                  <a:srgbClr val="000000"/>
                </a:solidFill>
                <a:effectLst/>
                <a:latin typeface="Times New Roman" panose="02020603050405020304" pitchFamily="18" charset="0"/>
                <a:cs typeface="Times New Roman" panose="02020603050405020304" pitchFamily="18" charset="0"/>
              </a:rPr>
              <a:t> </a:t>
            </a:r>
            <a:r>
              <a:rPr sz="2400" kern="0" dirty="0">
                <a:solidFill>
                  <a:srgbClr val="000000"/>
                </a:solidFill>
                <a:effectLst/>
                <a:latin typeface="Times New Roman" panose="02020603050405020304" pitchFamily="18" charset="0"/>
                <a:cs typeface="Times New Roman" panose="02020603050405020304" pitchFamily="18" charset="0"/>
              </a:rPr>
              <a:t>can all try to </a:t>
            </a:r>
            <a:r>
              <a:rPr sz="2400" u="sng" kern="0" dirty="0">
                <a:solidFill>
                  <a:srgbClr val="000000"/>
                </a:solidFill>
                <a:effectLst/>
                <a:latin typeface="Times New Roman" panose="02020603050405020304" pitchFamily="18" charset="0"/>
                <a:cs typeface="Times New Roman" panose="02020603050405020304" pitchFamily="18" charset="0"/>
              </a:rPr>
              <a:t>50</a:t>
            </a:r>
            <a:r>
              <a:rPr lang="en-US" sz="2400" kern="0" dirty="0">
                <a:solidFill>
                  <a:srgbClr val="000000"/>
                </a:solidFill>
                <a:effectLst/>
                <a:latin typeface="Times New Roman" panose="02020603050405020304" pitchFamily="18" charset="0"/>
                <a:cs typeface="Times New Roman" panose="02020603050405020304" pitchFamily="18" charset="0"/>
              </a:rPr>
              <a:t> </a:t>
            </a:r>
            <a:r>
              <a:rPr sz="2400" kern="0" dirty="0">
                <a:solidFill>
                  <a:srgbClr val="000000"/>
                </a:solidFill>
                <a:effectLst/>
                <a:latin typeface="Times New Roman" panose="02020603050405020304" pitchFamily="18" charset="0"/>
                <a:cs typeface="Times New Roman" panose="02020603050405020304" pitchFamily="18" charset="0"/>
              </a:rPr>
              <a:t>our own ways to spend time together, Surely there are days when I</a:t>
            </a:r>
            <a:r>
              <a:rPr lang="en-US" sz="2400" kern="0" dirty="0">
                <a:solidFill>
                  <a:srgbClr val="000000"/>
                </a:solidFill>
                <a:effectLst/>
                <a:latin typeface="Times New Roman" panose="02020603050405020304" pitchFamily="18" charset="0"/>
                <a:cs typeface="Times New Roman" panose="02020603050405020304" pitchFamily="18" charset="0"/>
              </a:rPr>
              <a:t>’m </a:t>
            </a:r>
            <a:r>
              <a:rPr sz="2400" kern="0" dirty="0">
                <a:solidFill>
                  <a:srgbClr val="000000"/>
                </a:solidFill>
                <a:effectLst/>
                <a:latin typeface="Times New Roman" panose="02020603050405020304" pitchFamily="18" charset="0"/>
                <a:cs typeface="Times New Roman" panose="02020603050405020304" pitchFamily="18" charset="0"/>
              </a:rPr>
              <a:t>too busy to share a meal with my family. But I would make efforts to</a:t>
            </a:r>
            <a:r>
              <a:rPr lang="en-US" sz="2400" kern="0" dirty="0">
                <a:solidFill>
                  <a:srgbClr val="000000"/>
                </a:solidFill>
                <a:effectLst/>
                <a:latin typeface="Times New Roman" panose="02020603050405020304" pitchFamily="18" charset="0"/>
                <a:cs typeface="Times New Roman" panose="02020603050405020304" pitchFamily="18" charset="0"/>
              </a:rPr>
              <a:t> </a:t>
            </a:r>
            <a:r>
              <a:rPr sz="2400" u="sng" kern="0" dirty="0">
                <a:solidFill>
                  <a:srgbClr val="000000"/>
                </a:solidFill>
                <a:effectLst/>
                <a:latin typeface="Times New Roman" panose="02020603050405020304" pitchFamily="18" charset="0"/>
                <a:cs typeface="Times New Roman" panose="02020603050405020304" pitchFamily="18" charset="0"/>
              </a:rPr>
              <a:t>51</a:t>
            </a:r>
            <a:r>
              <a:rPr lang="en-US" sz="2400" kern="0" dirty="0">
                <a:solidFill>
                  <a:srgbClr val="000000"/>
                </a:solidFill>
                <a:effectLst/>
                <a:latin typeface="Times New Roman" panose="02020603050405020304" pitchFamily="18" charset="0"/>
                <a:cs typeface="Times New Roman" panose="02020603050405020304" pitchFamily="18" charset="0"/>
              </a:rPr>
              <a:t> </a:t>
            </a:r>
            <a:r>
              <a:rPr sz="2400" kern="0" dirty="0">
                <a:solidFill>
                  <a:srgbClr val="000000"/>
                </a:solidFill>
                <a:effectLst/>
                <a:latin typeface="Times New Roman" panose="02020603050405020304" pitchFamily="18" charset="0"/>
                <a:cs typeface="Times New Roman" panose="02020603050405020304" pitchFamily="18" charset="0"/>
              </a:rPr>
              <a:t>and chat later</a:t>
            </a:r>
            <a:r>
              <a:rPr lang="en-US" sz="2400" kern="0" dirty="0">
                <a:solidFill>
                  <a:srgbClr val="000000"/>
                </a:solidFill>
                <a:effectLst/>
                <a:latin typeface="Times New Roman" panose="02020603050405020304" pitchFamily="18" charset="0"/>
                <a:cs typeface="Times New Roman" panose="02020603050405020304" pitchFamily="18" charset="0"/>
              </a:rPr>
              <a:t> that day, </a:t>
            </a:r>
            <a:r>
              <a:rPr lang="en-US" sz="2400" u="sng" kern="0" dirty="0">
                <a:solidFill>
                  <a:srgbClr val="000000"/>
                </a:solidFill>
                <a:effectLst/>
                <a:latin typeface="Times New Roman" panose="02020603050405020304" pitchFamily="18" charset="0"/>
                <a:cs typeface="Times New Roman" panose="02020603050405020304" pitchFamily="18" charset="0"/>
              </a:rPr>
              <a:t>52</a:t>
            </a:r>
            <a:r>
              <a:rPr lang="en-US" sz="2400" kern="0" dirty="0">
                <a:solidFill>
                  <a:srgbClr val="000000"/>
                </a:solidFill>
                <a:effectLst/>
                <a:latin typeface="Times New Roman" panose="02020603050405020304" pitchFamily="18" charset="0"/>
                <a:cs typeface="Times New Roman" panose="02020603050405020304" pitchFamily="18" charset="0"/>
              </a:rPr>
              <a:t> </a:t>
            </a:r>
            <a:r>
              <a:rPr sz="2400" kern="0" dirty="0">
                <a:solidFill>
                  <a:srgbClr val="000000"/>
                </a:solidFill>
                <a:effectLst/>
                <a:latin typeface="Times New Roman" panose="02020603050405020304" pitchFamily="18" charset="0"/>
                <a:cs typeface="Times New Roman" panose="02020603050405020304" pitchFamily="18" charset="0"/>
              </a:rPr>
              <a:t>setting aside cellphones every time. And I even find a bedtime reading with</a:t>
            </a:r>
            <a:r>
              <a:rPr lang="en-US" sz="2400" kern="0" dirty="0">
                <a:solidFill>
                  <a:srgbClr val="000000"/>
                </a:solidFill>
                <a:effectLst/>
                <a:latin typeface="Times New Roman" panose="02020603050405020304" pitchFamily="18" charset="0"/>
                <a:cs typeface="Times New Roman" panose="02020603050405020304" pitchFamily="18" charset="0"/>
              </a:rPr>
              <a:t> </a:t>
            </a:r>
            <a:r>
              <a:rPr sz="2400" kern="0" dirty="0">
                <a:solidFill>
                  <a:srgbClr val="000000"/>
                </a:solidFill>
                <a:effectLst/>
                <a:latin typeface="Times New Roman" panose="02020603050405020304" pitchFamily="18" charset="0"/>
                <a:cs typeface="Times New Roman" panose="02020603050405020304" pitchFamily="18" charset="0"/>
                <a:sym typeface="+mn-ea"/>
              </a:rPr>
              <a:t>my kids much</a:t>
            </a:r>
            <a:r>
              <a:rPr lang="en-US" sz="2400" kern="0" dirty="0">
                <a:solidFill>
                  <a:srgbClr val="000000"/>
                </a:solidFill>
                <a:effectLst/>
                <a:latin typeface="Times New Roman" panose="02020603050405020304" pitchFamily="18" charset="0"/>
                <a:cs typeface="Times New Roman" panose="02020603050405020304" pitchFamily="18" charset="0"/>
                <a:sym typeface="+mn-ea"/>
              </a:rPr>
              <a:t> </a:t>
            </a:r>
            <a:r>
              <a:rPr sz="2400" u="sng" kern="0" dirty="0">
                <a:solidFill>
                  <a:srgbClr val="000000"/>
                </a:solidFill>
                <a:effectLst/>
                <a:latin typeface="Times New Roman" panose="02020603050405020304" pitchFamily="18" charset="0"/>
                <a:cs typeface="Times New Roman" panose="02020603050405020304" pitchFamily="18" charset="0"/>
              </a:rPr>
              <a:t>53</a:t>
            </a:r>
            <a:r>
              <a:rPr sz="2400" kern="0" dirty="0">
                <a:solidFill>
                  <a:srgbClr val="000000"/>
                </a:solidFill>
                <a:effectLst/>
                <a:latin typeface="Times New Roman" panose="02020603050405020304" pitchFamily="18" charset="0"/>
                <a:cs typeface="Times New Roman" panose="02020603050405020304" pitchFamily="18" charset="0"/>
              </a:rPr>
              <a:t> . I am also proud to have our “big breakfast” routine every Saturday</a:t>
            </a:r>
            <a:r>
              <a:rPr lang="en-US" sz="2400" kern="0" dirty="0">
                <a:solidFill>
                  <a:srgbClr val="000000"/>
                </a:solidFill>
                <a:effectLst/>
                <a:latin typeface="Times New Roman" panose="02020603050405020304" pitchFamily="18" charset="0"/>
                <a:cs typeface="Times New Roman" panose="02020603050405020304" pitchFamily="18" charset="0"/>
              </a:rPr>
              <a:t>. </a:t>
            </a:r>
            <a:r>
              <a:rPr sz="2400" kern="0" dirty="0">
                <a:solidFill>
                  <a:srgbClr val="000000"/>
                </a:solidFill>
                <a:effectLst/>
                <a:latin typeface="Times New Roman" panose="02020603050405020304" pitchFamily="18" charset="0"/>
                <a:cs typeface="Times New Roman" panose="02020603050405020304" pitchFamily="18" charset="0"/>
              </a:rPr>
              <a:t>My husband serves as the head chef, and my younger son</a:t>
            </a:r>
            <a:r>
              <a:rPr lang="en-US" sz="2400" kern="0" dirty="0">
                <a:solidFill>
                  <a:srgbClr val="000000"/>
                </a:solidFill>
                <a:effectLst/>
                <a:latin typeface="Times New Roman" panose="02020603050405020304" pitchFamily="18" charset="0"/>
                <a:cs typeface="Times New Roman" panose="02020603050405020304" pitchFamily="18" charset="0"/>
              </a:rPr>
              <a:t> </a:t>
            </a:r>
            <a:r>
              <a:rPr sz="2400" u="sng" kern="0" dirty="0">
                <a:solidFill>
                  <a:srgbClr val="000000"/>
                </a:solidFill>
                <a:effectLst/>
                <a:latin typeface="Times New Roman" panose="02020603050405020304" pitchFamily="18" charset="0"/>
                <a:cs typeface="Times New Roman" panose="02020603050405020304" pitchFamily="18" charset="0"/>
                <a:sym typeface="+mn-ea"/>
              </a:rPr>
              <a:t>54</a:t>
            </a:r>
            <a:r>
              <a:rPr lang="en-US" sz="2400" kern="0" dirty="0">
                <a:solidFill>
                  <a:srgbClr val="000000"/>
                </a:solidFill>
                <a:effectLst/>
                <a:latin typeface="Times New Roman" panose="02020603050405020304" pitchFamily="18" charset="0"/>
                <a:cs typeface="Times New Roman" panose="02020603050405020304" pitchFamily="18" charset="0"/>
                <a:sym typeface="+mn-ea"/>
              </a:rPr>
              <a:t> </a:t>
            </a:r>
            <a:r>
              <a:rPr sz="2400" kern="0" dirty="0">
                <a:solidFill>
                  <a:srgbClr val="000000"/>
                </a:solidFill>
                <a:effectLst/>
                <a:latin typeface="Times New Roman" panose="02020603050405020304" pitchFamily="18" charset="0"/>
                <a:cs typeface="Times New Roman" panose="02020603050405020304" pitchFamily="18" charset="0"/>
              </a:rPr>
              <a:t>him to make the breakfast</a:t>
            </a:r>
            <a:r>
              <a:rPr lang="en-US" sz="2400" kern="0" dirty="0">
                <a:solidFill>
                  <a:srgbClr val="000000"/>
                </a:solidFill>
                <a:effectLst/>
                <a:latin typeface="Times New Roman" panose="02020603050405020304" pitchFamily="18" charset="0"/>
                <a:cs typeface="Times New Roman" panose="02020603050405020304" pitchFamily="18" charset="0"/>
              </a:rPr>
              <a:t>.</a:t>
            </a:r>
            <a:endParaRPr lang="en-US" sz="2400" kern="0" dirty="0">
              <a:solidFill>
                <a:srgbClr val="000000"/>
              </a:solidFill>
              <a:effectLst/>
              <a:latin typeface="Times New Roman" panose="02020603050405020304" pitchFamily="18" charset="0"/>
              <a:cs typeface="Times New Roman" panose="02020603050405020304" pitchFamily="18" charset="0"/>
            </a:endParaRPr>
          </a:p>
          <a:p>
            <a:pPr marL="0" marR="25400" indent="0" algn="just" eaLnBrk="0" fontAlgn="base">
              <a:lnSpc>
                <a:spcPct val="100000"/>
              </a:lnSpc>
              <a:spcBef>
                <a:spcPts val="800"/>
              </a:spcBef>
              <a:spcAft>
                <a:spcPts val="0"/>
              </a:spcAft>
              <a:buNone/>
            </a:pPr>
            <a:r>
              <a:rPr lang="en-US" sz="2400" kern="0" dirty="0">
                <a:solidFill>
                  <a:srgbClr val="000000"/>
                </a:solidFill>
                <a:effectLst/>
                <a:latin typeface="Times New Roman" panose="02020603050405020304" pitchFamily="18" charset="0"/>
                <a:cs typeface="Times New Roman" panose="02020603050405020304" pitchFamily="18" charset="0"/>
              </a:rPr>
              <a:t>      </a:t>
            </a:r>
            <a:r>
              <a:rPr sz="2400" kern="0" dirty="0">
                <a:solidFill>
                  <a:srgbClr val="000000"/>
                </a:solidFill>
                <a:effectLst/>
                <a:latin typeface="Times New Roman" panose="02020603050405020304" pitchFamily="18" charset="0"/>
                <a:cs typeface="Times New Roman" panose="02020603050405020304" pitchFamily="18" charset="0"/>
              </a:rPr>
              <a:t>I am aware that my sons are growing up quickly and will be out of the</a:t>
            </a:r>
            <a:r>
              <a:rPr lang="en-US" sz="2400" kern="0" dirty="0">
                <a:solidFill>
                  <a:srgbClr val="000000"/>
                </a:solidFill>
                <a:effectLst/>
                <a:latin typeface="Times New Roman" panose="02020603050405020304" pitchFamily="18" charset="0"/>
                <a:cs typeface="Times New Roman" panose="02020603050405020304" pitchFamily="18" charset="0"/>
              </a:rPr>
              <a:t> </a:t>
            </a:r>
            <a:r>
              <a:rPr sz="2400" u="sng" kern="0" dirty="0">
                <a:solidFill>
                  <a:srgbClr val="000000"/>
                </a:solidFill>
                <a:effectLst/>
                <a:latin typeface="Times New Roman" panose="02020603050405020304" pitchFamily="18" charset="0"/>
                <a:cs typeface="Times New Roman" panose="02020603050405020304" pitchFamily="18" charset="0"/>
              </a:rPr>
              <a:t>55</a:t>
            </a:r>
            <a:r>
              <a:rPr lang="en-US" sz="2400" kern="0" dirty="0">
                <a:solidFill>
                  <a:srgbClr val="000000"/>
                </a:solidFill>
                <a:effectLst/>
                <a:latin typeface="Times New Roman" panose="02020603050405020304" pitchFamily="18" charset="0"/>
                <a:cs typeface="Times New Roman" panose="02020603050405020304" pitchFamily="18" charset="0"/>
              </a:rPr>
              <a:t> </a:t>
            </a:r>
            <a:r>
              <a:rPr sz="2400" kern="0" dirty="0">
                <a:solidFill>
                  <a:srgbClr val="000000"/>
                </a:solidFill>
                <a:effectLst/>
                <a:latin typeface="Times New Roman" panose="02020603050405020304" pitchFamily="18" charset="0"/>
                <a:cs typeface="Times New Roman" panose="02020603050405020304" pitchFamily="18" charset="0"/>
              </a:rPr>
              <a:t>someday</a:t>
            </a:r>
            <a:r>
              <a:rPr lang="en-US" sz="2400" kern="0" dirty="0">
                <a:solidFill>
                  <a:srgbClr val="000000"/>
                </a:solidFill>
                <a:effectLst/>
                <a:latin typeface="Times New Roman" panose="02020603050405020304" pitchFamily="18" charset="0"/>
                <a:cs typeface="Times New Roman" panose="02020603050405020304" pitchFamily="18" charset="0"/>
              </a:rPr>
              <a:t>.</a:t>
            </a:r>
            <a:r>
              <a:rPr sz="2400" kern="0" dirty="0">
                <a:solidFill>
                  <a:srgbClr val="000000"/>
                </a:solidFill>
                <a:effectLst/>
                <a:latin typeface="Times New Roman" panose="02020603050405020304" pitchFamily="18" charset="0"/>
                <a:cs typeface="Times New Roman" panose="02020603050405020304" pitchFamily="18" charset="0"/>
              </a:rPr>
              <a:t>But now, I am happy to have so many wonderful things on my plate.</a:t>
            </a:r>
            <a:endParaRPr sz="2400" kern="0" dirty="0">
              <a:solidFill>
                <a:srgbClr val="000000"/>
              </a:solidFill>
              <a:effectLst/>
              <a:latin typeface="Times New Roman" panose="02020603050405020304" pitchFamily="18" charset="0"/>
              <a:cs typeface="Times New Roman" panose="02020603050405020304" pitchFamily="18" charset="0"/>
            </a:endParaRPr>
          </a:p>
        </p:txBody>
      </p:sp>
      <p:sp>
        <p:nvSpPr>
          <p:cNvPr id="1049037" name="文本框 59"/>
          <p:cNvSpPr txBox="1"/>
          <p:nvPr/>
        </p:nvSpPr>
        <p:spPr>
          <a:xfrm>
            <a:off x="78105" y="470535"/>
            <a:ext cx="8874760" cy="521970"/>
          </a:xfrm>
          <a:prstGeom prst="rect">
            <a:avLst/>
          </a:prstGeom>
          <a:solidFill>
            <a:schemeClr val="accent6">
              <a:lumMod val="60000"/>
              <a:lumOff val="40000"/>
            </a:schemeClr>
          </a:solidFill>
          <a:ln>
            <a:solidFill>
              <a:schemeClr val="accent6">
                <a:lumMod val="50000"/>
              </a:schemeClr>
            </a:solidFill>
          </a:ln>
        </p:spPr>
        <p:txBody>
          <a:bodyPr wrap="square" rtlCol="0">
            <a:spAutoFit/>
          </a:bodyPr>
          <a:lstStyle/>
          <a:p>
            <a:pPr algn="l">
              <a:buClrTx/>
              <a:buSzTx/>
              <a:buFontTx/>
            </a:pPr>
            <a:r>
              <a:rPr lang="en-US" altLang="zh-CN" sz="2800" b="1" dirty="0">
                <a:solidFill>
                  <a:schemeClr val="dk1"/>
                </a:solidFill>
                <a:latin typeface="Times New Roman" panose="02020603050405020304" pitchFamily="18" charset="0"/>
                <a:ea typeface="宋体" panose="02010600030101010101" pitchFamily="2" charset="-122"/>
                <a:sym typeface="+mn-ea"/>
              </a:rPr>
              <a:t>P1</a:t>
            </a:r>
            <a:r>
              <a:rPr lang="zh-CN" altLang="en-US" sz="2800" b="1" dirty="0">
                <a:solidFill>
                  <a:schemeClr val="dk1"/>
                </a:solidFill>
                <a:latin typeface="Times New Roman" panose="02020603050405020304" pitchFamily="18" charset="0"/>
                <a:ea typeface="宋体" panose="02010600030101010101" pitchFamily="2" charset="-122"/>
                <a:sym typeface="+mn-ea"/>
              </a:rPr>
              <a:t>故事开端：回忆和家人共进晚餐的美好时光</a:t>
            </a:r>
            <a:endParaRPr lang="zh-CN" altLang="en-US" sz="2800" b="1" dirty="0">
              <a:solidFill>
                <a:schemeClr val="dk1"/>
              </a:solidFill>
              <a:latin typeface="Times New Roman" panose="02020603050405020304" pitchFamily="18" charset="0"/>
              <a:ea typeface="宋体" panose="02010600030101010101" pitchFamily="2" charset="-122"/>
              <a:sym typeface="+mn-ea"/>
            </a:endParaRPr>
          </a:p>
        </p:txBody>
      </p:sp>
      <p:sp>
        <p:nvSpPr>
          <p:cNvPr id="1049038" name="文本框 59"/>
          <p:cNvSpPr txBox="1"/>
          <p:nvPr/>
        </p:nvSpPr>
        <p:spPr>
          <a:xfrm>
            <a:off x="78105" y="2074161"/>
            <a:ext cx="8624158" cy="953135"/>
          </a:xfrm>
          <a:prstGeom prst="rect">
            <a:avLst/>
          </a:prstGeom>
          <a:solidFill>
            <a:schemeClr val="accent6">
              <a:lumMod val="60000"/>
              <a:lumOff val="40000"/>
            </a:schemeClr>
          </a:solidFill>
          <a:ln>
            <a:solidFill>
              <a:schemeClr val="accent6">
                <a:lumMod val="50000"/>
              </a:schemeClr>
            </a:solidFill>
          </a:ln>
        </p:spPr>
        <p:txBody>
          <a:bodyPr wrap="square" rtlCol="0">
            <a:spAutoFit/>
          </a:bodyPr>
          <a:lstStyle/>
          <a:p>
            <a:pPr algn="l">
              <a:buClrTx/>
              <a:buSzTx/>
              <a:buFontTx/>
            </a:pPr>
            <a:r>
              <a:rPr lang="en-US" altLang="zh-CN" sz="2800" b="1" dirty="0">
                <a:solidFill>
                  <a:schemeClr val="dk1"/>
                </a:solidFill>
                <a:latin typeface="Times New Roman" panose="02020603050405020304" pitchFamily="18" charset="0"/>
                <a:ea typeface="宋体" panose="02010600030101010101" pitchFamily="2" charset="-122"/>
                <a:sym typeface="+mn-ea"/>
              </a:rPr>
              <a:t>P2</a:t>
            </a:r>
            <a:r>
              <a:rPr lang="zh-CN" altLang="en-US" sz="2800" b="1" dirty="0">
                <a:solidFill>
                  <a:schemeClr val="dk1"/>
                </a:solidFill>
                <a:latin typeface="Times New Roman" panose="02020603050405020304" pitchFamily="18" charset="0"/>
                <a:ea typeface="宋体" panose="02010600030101010101" pitchFamily="2" charset="-122"/>
                <a:sym typeface="+mn-ea"/>
              </a:rPr>
              <a:t>故事发展：因为忙碌的工作与家人共度晚餐的时间变少了。</a:t>
            </a:r>
            <a:endParaRPr lang="zh-CN" altLang="en-US" sz="2800" b="1" dirty="0">
              <a:solidFill>
                <a:schemeClr val="dk1"/>
              </a:solidFill>
              <a:latin typeface="Times New Roman" panose="02020603050405020304" pitchFamily="18" charset="0"/>
              <a:ea typeface="宋体" panose="02010600030101010101" pitchFamily="2" charset="-122"/>
              <a:sym typeface="+mn-ea"/>
            </a:endParaRPr>
          </a:p>
        </p:txBody>
      </p:sp>
      <p:sp>
        <p:nvSpPr>
          <p:cNvPr id="1049039" name="文本框 59"/>
          <p:cNvSpPr txBox="1"/>
          <p:nvPr/>
        </p:nvSpPr>
        <p:spPr>
          <a:xfrm>
            <a:off x="78105" y="4114800"/>
            <a:ext cx="8703533" cy="953135"/>
          </a:xfrm>
          <a:prstGeom prst="rect">
            <a:avLst/>
          </a:prstGeom>
          <a:solidFill>
            <a:schemeClr val="accent6">
              <a:lumMod val="60000"/>
              <a:lumOff val="40000"/>
            </a:schemeClr>
          </a:solidFill>
          <a:ln>
            <a:solidFill>
              <a:schemeClr val="accent6">
                <a:lumMod val="50000"/>
              </a:schemeClr>
            </a:solidFill>
          </a:ln>
        </p:spPr>
        <p:txBody>
          <a:bodyPr wrap="square" rtlCol="0">
            <a:spAutoFit/>
          </a:bodyPr>
          <a:lstStyle/>
          <a:p>
            <a:pPr algn="l">
              <a:buClrTx/>
              <a:buSzTx/>
              <a:buFontTx/>
            </a:pPr>
            <a:r>
              <a:rPr lang="en-US" altLang="zh-CN" sz="2800" b="1" dirty="0">
                <a:solidFill>
                  <a:schemeClr val="dk1"/>
                </a:solidFill>
                <a:latin typeface="Times New Roman" panose="02020603050405020304" pitchFamily="18" charset="0"/>
                <a:ea typeface="宋体" panose="02010600030101010101" pitchFamily="2" charset="-122"/>
              </a:rPr>
              <a:t>P3</a:t>
            </a:r>
            <a:r>
              <a:rPr lang="zh-CN" altLang="en-US" sz="2800" b="1" dirty="0">
                <a:solidFill>
                  <a:schemeClr val="dk1"/>
                </a:solidFill>
                <a:latin typeface="Times New Roman" panose="02020603050405020304" pitchFamily="18" charset="0"/>
                <a:ea typeface="宋体" panose="02010600030101010101" pitchFamily="2" charset="-122"/>
              </a:rPr>
              <a:t>故事高潮：作者还是想方设法地与家人相处，例如聊天、阅读或者周六共进早餐，这让她感到很幸福。</a:t>
            </a:r>
            <a:endParaRPr lang="zh-CN" altLang="en-US" sz="2800" b="1" dirty="0">
              <a:solidFill>
                <a:schemeClr val="dk1"/>
              </a:solidFill>
              <a:latin typeface="Times New Roman" panose="02020603050405020304" pitchFamily="18" charset="0"/>
              <a:ea typeface="宋体" panose="02010600030101010101" pitchFamily="2" charset="-122"/>
            </a:endParaRPr>
          </a:p>
        </p:txBody>
      </p:sp>
      <p:sp>
        <p:nvSpPr>
          <p:cNvPr id="1049040" name="文本框 59"/>
          <p:cNvSpPr txBox="1"/>
          <p:nvPr>
            <p:custDataLst>
              <p:tags r:id="rId1"/>
            </p:custDataLst>
          </p:nvPr>
        </p:nvSpPr>
        <p:spPr>
          <a:xfrm>
            <a:off x="157299" y="5672195"/>
            <a:ext cx="8624339" cy="953135"/>
          </a:xfrm>
          <a:prstGeom prst="rect">
            <a:avLst/>
          </a:prstGeom>
          <a:solidFill>
            <a:schemeClr val="accent6">
              <a:lumMod val="60000"/>
              <a:lumOff val="40000"/>
            </a:schemeClr>
          </a:solidFill>
          <a:ln>
            <a:solidFill>
              <a:schemeClr val="accent6">
                <a:lumMod val="50000"/>
              </a:schemeClr>
            </a:solidFill>
          </a:ln>
        </p:spPr>
        <p:txBody>
          <a:bodyPr wrap="square" rtlCol="0">
            <a:spAutoFit/>
          </a:bodyPr>
          <a:lstStyle/>
          <a:p>
            <a:r>
              <a:rPr lang="en-US" altLang="zh-CN" sz="2800" b="1" dirty="0">
                <a:solidFill>
                  <a:schemeClr val="dk1"/>
                </a:solidFill>
                <a:latin typeface="Times New Roman" panose="02020603050405020304" pitchFamily="18" charset="0"/>
                <a:ea typeface="宋体" panose="02010600030101010101" pitchFamily="2" charset="-122"/>
              </a:rPr>
              <a:t>P4: </a:t>
            </a:r>
            <a:r>
              <a:rPr lang="zh-CN" altLang="en-US" sz="2800" b="1" dirty="0">
                <a:solidFill>
                  <a:schemeClr val="dk1"/>
                </a:solidFill>
                <a:latin typeface="Times New Roman" panose="02020603050405020304" pitchFamily="18" charset="0"/>
                <a:ea typeface="宋体" panose="02010600030101010101" pitchFamily="2" charset="-122"/>
              </a:rPr>
              <a:t>作者知道孩子们会在未来长大离开家庭，但是现在她很珍惜每一次跟家人团聚的机会。</a:t>
            </a:r>
            <a:endParaRPr lang="zh-CN" altLang="en-US" sz="2800" b="1" dirty="0">
              <a:solidFill>
                <a:schemeClr val="dk1"/>
              </a:solidFill>
              <a:latin typeface="Times New Roman" panose="02020603050405020304" pitchFamily="18" charset="0"/>
              <a:ea typeface="宋体" panose="02010600030101010101" pitchFamily="2" charset="-122"/>
            </a:endParaRPr>
          </a:p>
        </p:txBody>
      </p:sp>
      <p:sp>
        <p:nvSpPr>
          <p:cNvPr id="1049041" name="圆角矩形 10"/>
          <p:cNvSpPr/>
          <p:nvPr>
            <p:custDataLst>
              <p:tags r:id="rId2"/>
            </p:custDataLst>
          </p:nvPr>
        </p:nvSpPr>
        <p:spPr>
          <a:xfrm>
            <a:off x="9344017" y="1802468"/>
            <a:ext cx="2750571" cy="1227752"/>
          </a:xfrm>
          <a:prstGeom prst="roundRect">
            <a:avLst/>
          </a:prstGeom>
          <a:solidFill>
            <a:schemeClr val="accent4">
              <a:lumMod val="20000"/>
              <a:lumOff val="80000"/>
            </a:schemeClr>
          </a:solidFill>
        </p:spPr>
        <p:style>
          <a:lnRef idx="1">
            <a:schemeClr val="accent6"/>
          </a:lnRef>
          <a:fillRef idx="2">
            <a:schemeClr val="accent6"/>
          </a:fillRef>
          <a:effectRef idx="1">
            <a:schemeClr val="accent6"/>
          </a:effectRef>
          <a:fontRef idx="minor">
            <a:schemeClr val="dk1"/>
          </a:fontRef>
        </p:style>
        <p:txBody>
          <a:bodyPr rtlCol="0" anchor="ctr"/>
          <a:lstStyle/>
          <a:p>
            <a:pPr algn="l"/>
            <a:r>
              <a:rPr lang="zh-CN" altLang="en-US" sz="2800" dirty="0">
                <a:latin typeface="Times New Roman" panose="02020603050405020304" pitchFamily="18" charset="0"/>
                <a:ea typeface="宋体" panose="02010600030101010101" pitchFamily="2" charset="-122"/>
                <a:sym typeface="+mn-ea"/>
              </a:rPr>
              <a:t>主旨：</a:t>
            </a:r>
            <a:endParaRPr lang="en-US" altLang="zh-CN" sz="2800" dirty="0">
              <a:latin typeface="Times New Roman" panose="02020603050405020304" pitchFamily="18" charset="0"/>
              <a:ea typeface="宋体" panose="02010600030101010101" pitchFamily="2" charset="-122"/>
              <a:sym typeface="+mn-ea"/>
            </a:endParaRPr>
          </a:p>
          <a:p>
            <a:pPr algn="l"/>
            <a:r>
              <a:rPr lang="zh-CN" altLang="en-US" sz="2800" b="1" dirty="0">
                <a:latin typeface="Times New Roman" panose="02020603050405020304" pitchFamily="18" charset="0"/>
                <a:ea typeface="宋体" panose="02010600030101010101" pitchFamily="2" charset="-122"/>
                <a:sym typeface="+mn-ea"/>
              </a:rPr>
              <a:t>珍惜和家人共处的时光</a:t>
            </a:r>
            <a:endParaRPr lang="zh-CN" altLang="en-US" sz="2800" b="1" dirty="0">
              <a:latin typeface="Times New Roman" panose="02020603050405020304" pitchFamily="18" charset="0"/>
              <a:ea typeface="宋体" panose="02010600030101010101" pitchFamily="2" charset="-122"/>
              <a:sym typeface="+mn-ea"/>
            </a:endParaRPr>
          </a:p>
        </p:txBody>
      </p:sp>
      <p:sp>
        <p:nvSpPr>
          <p:cNvPr id="1049042" name="右大括号 8"/>
          <p:cNvSpPr/>
          <p:nvPr/>
        </p:nvSpPr>
        <p:spPr>
          <a:xfrm>
            <a:off x="8599170" y="74295"/>
            <a:ext cx="744855" cy="6551295"/>
          </a:xfrm>
          <a:prstGeom prst="rightBrace">
            <a:avLst/>
          </a:prstGeom>
          <a:ln w="57150">
            <a:solidFill>
              <a:schemeClr val="accent6">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4903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4903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4903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4904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4904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490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037" grpId="0" bldLvl="0" animBg="1"/>
      <p:bldP spid="1049038" grpId="0" bldLvl="0" animBg="1"/>
      <p:bldP spid="1049039" grpId="0" bldLvl="0" animBg="1"/>
      <p:bldP spid="1049040" grpId="0" bldLvl="0" animBg="1"/>
      <p:bldP spid="1049041" grpId="0" bldLvl="0" animBg="1"/>
      <p:bldP spid="1049041" grpId="1" animBg="1"/>
      <p:bldP spid="1049042" grpId="0" bldLvl="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043" name="文本框 99"/>
          <p:cNvSpPr txBox="1"/>
          <p:nvPr/>
        </p:nvSpPr>
        <p:spPr>
          <a:xfrm>
            <a:off x="104140" y="0"/>
            <a:ext cx="12087860" cy="2245360"/>
          </a:xfrm>
          <a:prstGeom prst="rect">
            <a:avLst/>
          </a:prstGeom>
          <a:noFill/>
          <a:ln w="9525">
            <a:noFill/>
          </a:ln>
        </p:spPr>
        <p:txBody>
          <a:bodyPr wrap="square">
            <a:spAutoFit/>
          </a:bodyPr>
          <a:lstStyle/>
          <a:p>
            <a:pPr indent="273050"/>
            <a:endParaRPr lang="en-US" sz="2800" b="0" dirty="0">
              <a:solidFill>
                <a:srgbClr val="000000"/>
              </a:solidFill>
              <a:latin typeface="Times New Roman" panose="02020603050405020304" pitchFamily="18" charset="0"/>
            </a:endParaRPr>
          </a:p>
          <a:p>
            <a:pPr indent="273050"/>
            <a:r>
              <a:rPr sz="2800" kern="0" dirty="0">
                <a:solidFill>
                  <a:srgbClr val="000000"/>
                </a:solidFill>
                <a:effectLst/>
                <a:latin typeface="Times New Roman" panose="02020603050405020304" pitchFamily="18" charset="0"/>
                <a:cs typeface="Times New Roman" panose="02020603050405020304" pitchFamily="18" charset="0"/>
                <a:sym typeface="+mn-ea"/>
              </a:rPr>
              <a:t>Growing up, I was fortunate to have dinner with my family almost every day. Sometimes</a:t>
            </a:r>
            <a:r>
              <a:rPr lang="en-US" sz="2800" kern="0" dirty="0">
                <a:solidFill>
                  <a:srgbClr val="000000"/>
                </a:solidFill>
                <a:effectLst/>
                <a:latin typeface="Times New Roman" panose="02020603050405020304" pitchFamily="18" charset="0"/>
                <a:cs typeface="Times New Roman" panose="02020603050405020304" pitchFamily="18" charset="0"/>
                <a:sym typeface="+mn-ea"/>
              </a:rPr>
              <a:t>, the family dinner circle ___</a:t>
            </a:r>
            <a:r>
              <a:rPr sz="2800" u="sng" kern="0" dirty="0">
                <a:solidFill>
                  <a:srgbClr val="000000"/>
                </a:solidFill>
                <a:effectLst/>
                <a:latin typeface="Times New Roman" panose="02020603050405020304" pitchFamily="18" charset="0"/>
                <a:cs typeface="Times New Roman" panose="02020603050405020304" pitchFamily="18" charset="0"/>
                <a:sym typeface="+mn-ea"/>
              </a:rPr>
              <a:t>41</a:t>
            </a:r>
            <a:r>
              <a:rPr lang="en-US" sz="2800" kern="0" dirty="0">
                <a:solidFill>
                  <a:srgbClr val="000000"/>
                </a:solidFill>
                <a:effectLst/>
                <a:latin typeface="Times New Roman" panose="02020603050405020304" pitchFamily="18" charset="0"/>
                <a:cs typeface="Times New Roman" panose="02020603050405020304" pitchFamily="18" charset="0"/>
                <a:sym typeface="+mn-ea"/>
              </a:rPr>
              <a:t>____ </a:t>
            </a:r>
            <a:r>
              <a:rPr sz="2800" kern="0" dirty="0">
                <a:solidFill>
                  <a:srgbClr val="000000"/>
                </a:solidFill>
                <a:effectLst/>
                <a:latin typeface="Times New Roman" panose="02020603050405020304" pitchFamily="18" charset="0"/>
                <a:cs typeface="Times New Roman" panose="02020603050405020304" pitchFamily="18" charset="0"/>
                <a:sym typeface="+mn-ea"/>
              </a:rPr>
              <a:t>to include relatives stopping by. Yet, I knew some friends</a:t>
            </a:r>
            <a:r>
              <a:rPr lang="en-US" sz="2800" kern="0" dirty="0">
                <a:solidFill>
                  <a:srgbClr val="000000"/>
                </a:solidFill>
                <a:effectLst/>
                <a:latin typeface="Times New Roman" panose="02020603050405020304" pitchFamily="18" charset="0"/>
                <a:cs typeface="Times New Roman" panose="02020603050405020304" pitchFamily="18" charset="0"/>
                <a:sym typeface="+mn-ea"/>
              </a:rPr>
              <a:t> whose parents got home after dinner or even __</a:t>
            </a:r>
            <a:r>
              <a:rPr sz="2800" u="sng" kern="0" dirty="0">
                <a:solidFill>
                  <a:srgbClr val="000000"/>
                </a:solidFill>
                <a:effectLst/>
                <a:latin typeface="Times New Roman" panose="02020603050405020304" pitchFamily="18" charset="0"/>
                <a:cs typeface="Times New Roman" panose="02020603050405020304" pitchFamily="18" charset="0"/>
                <a:sym typeface="+mn-ea"/>
              </a:rPr>
              <a:t>42</a:t>
            </a:r>
            <a:r>
              <a:rPr lang="en-US" sz="2800" u="sng" kern="0" dirty="0">
                <a:solidFill>
                  <a:srgbClr val="000000"/>
                </a:solidFill>
                <a:effectLst/>
                <a:latin typeface="Times New Roman" panose="02020603050405020304" pitchFamily="18" charset="0"/>
                <a:cs typeface="Times New Roman" panose="02020603050405020304" pitchFamily="18" charset="0"/>
                <a:sym typeface="+mn-ea"/>
              </a:rPr>
              <a:t>__</a:t>
            </a:r>
            <a:r>
              <a:rPr sz="2800" kern="0" dirty="0">
                <a:solidFill>
                  <a:srgbClr val="000000"/>
                </a:solidFill>
                <a:effectLst/>
                <a:latin typeface="Times New Roman" panose="02020603050405020304" pitchFamily="18" charset="0"/>
                <a:cs typeface="Times New Roman" panose="02020603050405020304" pitchFamily="18" charset="0"/>
                <a:sym typeface="+mn-ea"/>
              </a:rPr>
              <a:t>the entire evening.</a:t>
            </a:r>
            <a:endParaRPr lang="zh-CN" altLang="en-US" sz="2800" dirty="0"/>
          </a:p>
        </p:txBody>
      </p:sp>
      <p:graphicFrame>
        <p:nvGraphicFramePr>
          <p:cNvPr id="4194305" name="表格 5"/>
          <p:cNvGraphicFramePr/>
          <p:nvPr>
            <p:custDataLst>
              <p:tags r:id="rId1"/>
            </p:custDataLst>
          </p:nvPr>
        </p:nvGraphicFramePr>
        <p:xfrm>
          <a:off x="103826" y="2298850"/>
          <a:ext cx="11595101" cy="2008341"/>
        </p:xfrm>
        <a:graphic>
          <a:graphicData uri="http://schemas.openxmlformats.org/drawingml/2006/table">
            <a:tbl>
              <a:tblPr firstRow="1" bandRow="1">
                <a:tableStyleId>{5940675A-B579-460E-94D1-54222C63F5DA}</a:tableStyleId>
              </a:tblPr>
              <a:tblGrid>
                <a:gridCol w="734695"/>
                <a:gridCol w="3091815"/>
                <a:gridCol w="2693036"/>
                <a:gridCol w="2456815"/>
                <a:gridCol w="2618740"/>
              </a:tblGrid>
              <a:tr h="518160">
                <a:tc>
                  <a:txBody>
                    <a:bodyPr/>
                    <a:lstStyle/>
                    <a:p>
                      <a:pPr indent="0" algn="l">
                        <a:buNone/>
                      </a:pPr>
                      <a:r>
                        <a:rPr lang="en-US" sz="2800" b="1" dirty="0">
                          <a:solidFill>
                            <a:schemeClr val="tx1"/>
                          </a:solidFill>
                          <a:latin typeface="Times New Roman" panose="02020603050405020304" pitchFamily="18" charset="0"/>
                          <a:cs typeface="Times New Roman" panose="02020603050405020304" pitchFamily="18" charset="0"/>
                          <a:sym typeface="+mn-ea"/>
                        </a:rPr>
                        <a:t>41.  </a:t>
                      </a:r>
                      <a:endParaRPr lang="en-US" altLang="zh-CN" sz="2800" b="1" kern="1200" spc="-1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sym typeface="+mn-ea"/>
                      </a:endParaRPr>
                    </a:p>
                  </a:txBody>
                  <a:tcPr marL="0" marR="0" marT="0" marB="0">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solidFill>
                      <a:schemeClr val="accent4">
                        <a:lumMod val="20000"/>
                        <a:lumOff val="80000"/>
                      </a:schemeClr>
                    </a:solidFill>
                  </a:tcPr>
                </a:tc>
                <a:tc>
                  <a:txBody>
                    <a:bodyPr/>
                    <a:lstStyle/>
                    <a:p>
                      <a:pPr indent="0">
                        <a:buNone/>
                      </a:pPr>
                      <a:r>
                        <a:rPr lang="en-US" sz="2800" b="1">
                          <a:solidFill>
                            <a:srgbClr val="000000"/>
                          </a:solidFill>
                          <a:latin typeface="Times New Roman" panose="02020603050405020304" pitchFamily="18" charset="0"/>
                          <a:cs typeface="Times New Roman" panose="02020603050405020304" pitchFamily="18" charset="0"/>
                        </a:rPr>
                        <a:t>A.widened</a:t>
                      </a:r>
                      <a:endParaRPr lang="en-US" altLang="en-US" sz="2800"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solidFill>
                      <a:schemeClr val="accent4">
                        <a:lumMod val="20000"/>
                        <a:lumOff val="80000"/>
                      </a:schemeClr>
                    </a:solidFill>
                  </a:tcPr>
                </a:tc>
                <a:tc>
                  <a:txBody>
                    <a:bodyPr/>
                    <a:lstStyle/>
                    <a:p>
                      <a:pPr indent="0">
                        <a:buNone/>
                      </a:pPr>
                      <a:r>
                        <a:rPr lang="en-US" sz="2800" b="1">
                          <a:solidFill>
                            <a:srgbClr val="000000"/>
                          </a:solidFill>
                          <a:latin typeface="Times New Roman" panose="02020603050405020304" pitchFamily="18" charset="0"/>
                          <a:cs typeface="Times New Roman" panose="02020603050405020304" pitchFamily="18" charset="0"/>
                        </a:rPr>
                        <a:t>B.formed</a:t>
                      </a:r>
                      <a:endParaRPr lang="en-US" altLang="en-US" sz="2800"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solidFill>
                      <a:schemeClr val="accent4">
                        <a:lumMod val="20000"/>
                        <a:lumOff val="80000"/>
                      </a:schemeClr>
                    </a:solidFill>
                  </a:tcPr>
                </a:tc>
                <a:tc>
                  <a:txBody>
                    <a:bodyPr/>
                    <a:lstStyle/>
                    <a:p>
                      <a:pPr indent="0">
                        <a:buNone/>
                      </a:pPr>
                      <a:r>
                        <a:rPr lang="en-US" sz="2800" b="1">
                          <a:solidFill>
                            <a:srgbClr val="000000"/>
                          </a:solidFill>
                          <a:latin typeface="Times New Roman" panose="02020603050405020304" pitchFamily="18" charset="0"/>
                          <a:cs typeface="Times New Roman" panose="02020603050405020304" pitchFamily="18" charset="0"/>
                        </a:rPr>
                        <a:t>C.lessened</a:t>
                      </a:r>
                      <a:endParaRPr lang="en-US" altLang="en-US" sz="2800"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solidFill>
                      <a:schemeClr val="accent4">
                        <a:lumMod val="20000"/>
                        <a:lumOff val="80000"/>
                      </a:schemeClr>
                    </a:solidFill>
                  </a:tcPr>
                </a:tc>
                <a:tc>
                  <a:txBody>
                    <a:bodyPr/>
                    <a:lstStyle/>
                    <a:p>
                      <a:pPr indent="0">
                        <a:buNone/>
                      </a:pPr>
                      <a:r>
                        <a:rPr lang="en-US" sz="2800" b="1">
                          <a:solidFill>
                            <a:srgbClr val="000000"/>
                          </a:solidFill>
                          <a:latin typeface="Times New Roman" panose="02020603050405020304" pitchFamily="18" charset="0"/>
                          <a:cs typeface="Times New Roman" panose="02020603050405020304" pitchFamily="18" charset="0"/>
                        </a:rPr>
                        <a:t>D.closed</a:t>
                      </a:r>
                      <a:endParaRPr lang="en-US" altLang="en-US" sz="2800"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a:solidFill>
                        <a:schemeClr val="tx1"/>
                      </a:solidFill>
                      <a:prstDash val="solid"/>
                    </a:lnL>
                    <a:lnR w="12700" cap="flat">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solidFill>
                      <a:schemeClr val="accent4">
                        <a:lumMod val="20000"/>
                        <a:lumOff val="80000"/>
                      </a:schemeClr>
                    </a:solidFill>
                  </a:tcPr>
                </a:tc>
              </a:tr>
              <a:tr h="498946">
                <a:tc>
                  <a:txBody>
                    <a:bodyPr/>
                    <a:lstStyle/>
                    <a:p>
                      <a:pPr indent="0" algn="l">
                        <a:buNone/>
                      </a:pPr>
                      <a:r>
                        <a:rPr lang="en-US" altLang="zh-CN" sz="2800" b="1" kern="12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sym typeface="+mn-ea"/>
                        </a:rPr>
                        <a:t>v. </a:t>
                      </a:r>
                      <a:endParaRPr lang="en-US" altLang="zh-CN" sz="2800" b="1" kern="12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sym typeface="+mn-ea"/>
                      </a:endParaRPr>
                    </a:p>
                  </a:txBody>
                  <a:tcPr marL="0" marR="0" marT="0" marB="0">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solidFill>
                      <a:schemeClr val="accent4">
                        <a:lumMod val="20000"/>
                        <a:lumOff val="80000"/>
                      </a:schemeClr>
                    </a:solidFill>
                  </a:tcPr>
                </a:tc>
                <a:tc>
                  <a:txBody>
                    <a:bodyPr/>
                    <a:lstStyle/>
                    <a:p>
                      <a:pPr indent="0" algn="l">
                        <a:buNone/>
                      </a:pPr>
                      <a:r>
                        <a:rPr lang="zh-CN" altLang="en-US" sz="2800" b="1" kern="12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sym typeface="+mn-ea"/>
                        </a:rPr>
                        <a:t>扩大</a:t>
                      </a:r>
                      <a:endParaRPr lang="zh-CN" altLang="en-US" sz="2800" b="1" kern="12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sym typeface="+mn-ea"/>
                      </a:endParaRPr>
                    </a:p>
                  </a:txBody>
                  <a:tcPr marL="0" marR="0" marT="0" marB="0">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solidFill>
                      <a:schemeClr val="accent4">
                        <a:lumMod val="20000"/>
                        <a:lumOff val="80000"/>
                      </a:schemeClr>
                    </a:solidFill>
                  </a:tcPr>
                </a:tc>
                <a:tc>
                  <a:txBody>
                    <a:bodyPr/>
                    <a:lstStyle/>
                    <a:p>
                      <a:pPr algn="l">
                        <a:buClrTx/>
                        <a:buSzTx/>
                        <a:buFontTx/>
                        <a:buNone/>
                      </a:pPr>
                      <a:r>
                        <a:rPr lang="zh-CN" altLang="en-US" sz="2800" b="1" spc="-1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mn-ea"/>
                        </a:rPr>
                        <a:t>形成</a:t>
                      </a:r>
                      <a:endParaRPr lang="zh-CN" altLang="en-US" sz="2800" b="1" spc="-1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mn-ea"/>
                      </a:endParaRPr>
                    </a:p>
                  </a:txBody>
                  <a:tcPr marL="0" marR="0" marT="0" marB="0">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solidFill>
                      <a:schemeClr val="accent4">
                        <a:lumMod val="20000"/>
                        <a:lumOff val="80000"/>
                      </a:schemeClr>
                    </a:solidFill>
                  </a:tcPr>
                </a:tc>
                <a:tc>
                  <a:txBody>
                    <a:bodyPr/>
                    <a:lstStyle/>
                    <a:p>
                      <a:pPr indent="0" algn="l">
                        <a:buNone/>
                      </a:pPr>
                      <a:r>
                        <a:rPr lang="zh-CN" altLang="en-US" sz="2800" b="1" dirty="0">
                          <a:solidFill>
                            <a:schemeClr val="tx1"/>
                          </a:solidFill>
                          <a:latin typeface="Times New Roman" panose="02020603050405020304" pitchFamily="18" charset="0"/>
                          <a:ea typeface="宋体" panose="02010600030101010101" pitchFamily="2" charset="-122"/>
                          <a:sym typeface="+mn-ea"/>
                        </a:rPr>
                        <a:t>减少</a:t>
                      </a:r>
                      <a:endParaRPr lang="zh-CN" altLang="en-US" sz="2800" b="1" dirty="0">
                        <a:solidFill>
                          <a:schemeClr val="tx1"/>
                        </a:solidFill>
                        <a:latin typeface="Times New Roman" panose="02020603050405020304" pitchFamily="18" charset="0"/>
                        <a:ea typeface="宋体" panose="02010600030101010101" pitchFamily="2" charset="-122"/>
                        <a:sym typeface="+mn-ea"/>
                      </a:endParaRPr>
                    </a:p>
                  </a:txBody>
                  <a:tcPr marL="0" marR="0" marT="0" marB="0">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solidFill>
                      <a:schemeClr val="accent4">
                        <a:lumMod val="20000"/>
                        <a:lumOff val="80000"/>
                      </a:schemeClr>
                    </a:solidFill>
                  </a:tcPr>
                </a:tc>
                <a:tc>
                  <a:txBody>
                    <a:bodyPr/>
                    <a:lstStyle/>
                    <a:p>
                      <a:pPr indent="0" algn="l">
                        <a:buNone/>
                      </a:pPr>
                      <a:r>
                        <a:rPr lang="zh-CN" altLang="en-US" sz="2800" b="1" spc="-5"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mn-ea"/>
                        </a:rPr>
                        <a:t>关闭</a:t>
                      </a:r>
                      <a:endParaRPr lang="zh-CN" altLang="en-US" sz="2800" b="1" spc="-5"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mn-ea"/>
                      </a:endParaRPr>
                    </a:p>
                  </a:txBody>
                  <a:tcPr marL="0" marR="0" marT="0" marB="0">
                    <a:lnL w="12700">
                      <a:solidFill>
                        <a:schemeClr val="tx1"/>
                      </a:solidFill>
                      <a:prstDash val="solid"/>
                    </a:lnL>
                    <a:lnR w="12700" cap="flat">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solidFill>
                      <a:schemeClr val="accent4">
                        <a:lumMod val="20000"/>
                        <a:lumOff val="80000"/>
                      </a:schemeClr>
                    </a:solidFill>
                  </a:tcPr>
                </a:tc>
              </a:tr>
              <a:tr h="508635">
                <a:tc>
                  <a:txBody>
                    <a:bodyPr/>
                    <a:lstStyle/>
                    <a:p>
                      <a:pPr indent="0" algn="l">
                        <a:buNone/>
                      </a:pPr>
                      <a:r>
                        <a:rPr lang="en-US" altLang="zh-CN" sz="2800" b="1" dirty="0">
                          <a:solidFill>
                            <a:schemeClr val="tx1"/>
                          </a:solidFill>
                          <a:latin typeface="Times New Roman" panose="02020603050405020304" pitchFamily="18" charset="0"/>
                          <a:cs typeface="Times New Roman" panose="02020603050405020304" pitchFamily="18" charset="0"/>
                        </a:rPr>
                        <a:t>42</a:t>
                      </a:r>
                      <a:r>
                        <a:rPr lang="en-US" sz="2800" b="1" dirty="0">
                          <a:solidFill>
                            <a:schemeClr val="tx1"/>
                          </a:solidFill>
                          <a:latin typeface="Times New Roman" panose="02020603050405020304" pitchFamily="18" charset="0"/>
                          <a:cs typeface="Times New Roman" panose="02020603050405020304" pitchFamily="18" charset="0"/>
                        </a:rPr>
                        <a:t>. </a:t>
                      </a:r>
                      <a:endParaRPr lang="en-US" altLang="zh-CN" sz="2800" b="1" kern="1200" spc="-5"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solidFill>
                      <a:schemeClr val="accent4">
                        <a:lumMod val="20000"/>
                        <a:lumOff val="80000"/>
                      </a:schemeClr>
                    </a:solidFill>
                  </a:tcPr>
                </a:tc>
                <a:tc>
                  <a:txBody>
                    <a:bodyPr/>
                    <a:lstStyle/>
                    <a:p>
                      <a:pPr indent="0">
                        <a:buNone/>
                      </a:pPr>
                      <a:r>
                        <a:rPr lang="en-US" sz="2800" b="1">
                          <a:solidFill>
                            <a:srgbClr val="000000"/>
                          </a:solidFill>
                          <a:latin typeface="Times New Roman" panose="02020603050405020304" pitchFamily="18" charset="0"/>
                          <a:cs typeface="Times New Roman" panose="02020603050405020304" pitchFamily="18" charset="0"/>
                        </a:rPr>
                        <a:t>A.missed</a:t>
                      </a:r>
                      <a:endParaRPr lang="en-US" altLang="en-US" sz="2800"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solidFill>
                      <a:schemeClr val="accent4">
                        <a:lumMod val="20000"/>
                        <a:lumOff val="80000"/>
                      </a:schemeClr>
                    </a:solidFill>
                  </a:tcPr>
                </a:tc>
                <a:tc>
                  <a:txBody>
                    <a:bodyPr/>
                    <a:lstStyle/>
                    <a:p>
                      <a:pPr indent="0">
                        <a:buNone/>
                      </a:pPr>
                      <a:r>
                        <a:rPr lang="en-US" sz="2800" b="1">
                          <a:solidFill>
                            <a:srgbClr val="000000"/>
                          </a:solidFill>
                          <a:latin typeface="Times New Roman" panose="02020603050405020304" pitchFamily="18" charset="0"/>
                          <a:cs typeface="Times New Roman" panose="02020603050405020304" pitchFamily="18" charset="0"/>
                        </a:rPr>
                        <a:t>B.avoided</a:t>
                      </a:r>
                      <a:endParaRPr lang="en-US" altLang="en-US" sz="2800"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solidFill>
                      <a:schemeClr val="accent4">
                        <a:lumMod val="20000"/>
                        <a:lumOff val="80000"/>
                      </a:schemeClr>
                    </a:solidFill>
                  </a:tcPr>
                </a:tc>
                <a:tc>
                  <a:txBody>
                    <a:bodyPr/>
                    <a:lstStyle/>
                    <a:p>
                      <a:pPr indent="0">
                        <a:buNone/>
                      </a:pPr>
                      <a:r>
                        <a:rPr lang="en-US" sz="2800" b="1">
                          <a:solidFill>
                            <a:srgbClr val="000000"/>
                          </a:solidFill>
                          <a:latin typeface="Times New Roman" panose="02020603050405020304" pitchFamily="18" charset="0"/>
                          <a:cs typeface="Times New Roman" panose="02020603050405020304" pitchFamily="18" charset="0"/>
                        </a:rPr>
                        <a:t>C.enjoyed</a:t>
                      </a:r>
                      <a:endParaRPr lang="en-US" altLang="en-US" sz="2800"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solidFill>
                      <a:schemeClr val="accent4">
                        <a:lumMod val="20000"/>
                        <a:lumOff val="80000"/>
                      </a:schemeClr>
                    </a:solidFill>
                  </a:tcPr>
                </a:tc>
                <a:tc>
                  <a:txBody>
                    <a:bodyPr/>
                    <a:lstStyle/>
                    <a:p>
                      <a:pPr indent="0">
                        <a:buNone/>
                      </a:pPr>
                      <a:r>
                        <a:rPr lang="en-US" sz="2800" b="1">
                          <a:solidFill>
                            <a:srgbClr val="000000"/>
                          </a:solidFill>
                          <a:latin typeface="Times New Roman" panose="02020603050405020304" pitchFamily="18" charset="0"/>
                          <a:cs typeface="Times New Roman" panose="02020603050405020304" pitchFamily="18" charset="0"/>
                        </a:rPr>
                        <a:t>D.recorded</a:t>
                      </a:r>
                      <a:endParaRPr lang="en-US" altLang="en-US" sz="2800"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a:solidFill>
                        <a:schemeClr val="tx1"/>
                      </a:solidFill>
                      <a:prstDash val="solid"/>
                    </a:lnL>
                    <a:lnR w="12700" cap="flat">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solidFill>
                      <a:schemeClr val="accent4">
                        <a:lumMod val="20000"/>
                        <a:lumOff val="80000"/>
                      </a:schemeClr>
                    </a:solidFill>
                  </a:tcPr>
                </a:tc>
              </a:tr>
              <a:tr h="482600">
                <a:tc>
                  <a:txBody>
                    <a:bodyPr/>
                    <a:lstStyle/>
                    <a:p>
                      <a:pPr indent="0" algn="l">
                        <a:buNone/>
                      </a:pPr>
                      <a:r>
                        <a:rPr lang="en-US" altLang="zh-CN" sz="2800" b="1" kern="1200" spc="-5"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mn-ea"/>
                        </a:rPr>
                        <a:t>v.</a:t>
                      </a:r>
                      <a:endParaRPr lang="en-US" altLang="zh-CN" sz="2800" b="1" kern="1200" spc="-5"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mn-ea"/>
                      </a:endParaRPr>
                    </a:p>
                  </a:txBody>
                  <a:tcPr marL="0" marR="0" marT="0" marB="0">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solidFill>
                      <a:schemeClr val="accent4">
                        <a:lumMod val="20000"/>
                        <a:lumOff val="80000"/>
                      </a:schemeClr>
                    </a:solidFill>
                  </a:tcPr>
                </a:tc>
                <a:tc>
                  <a:txBody>
                    <a:bodyPr/>
                    <a:lstStyle/>
                    <a:p>
                      <a:pPr indent="0" algn="l">
                        <a:buNone/>
                      </a:pPr>
                      <a:r>
                        <a:rPr lang="zh-CN" altLang="en-US" sz="2800" b="1" kern="1200" spc="-5"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mn-ea"/>
                        </a:rPr>
                        <a:t>错过</a:t>
                      </a:r>
                      <a:endParaRPr lang="zh-CN" altLang="en-US" sz="2800" b="1" kern="1200" spc="-5"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mn-ea"/>
                      </a:endParaRPr>
                    </a:p>
                  </a:txBody>
                  <a:tcPr marL="0" marR="0" marT="0" marB="0">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solidFill>
                      <a:schemeClr val="accent4">
                        <a:lumMod val="20000"/>
                        <a:lumOff val="80000"/>
                      </a:schemeClr>
                    </a:solidFill>
                  </a:tcPr>
                </a:tc>
                <a:tc>
                  <a:txBody>
                    <a:bodyPr/>
                    <a:lstStyle/>
                    <a:p>
                      <a:pPr algn="l">
                        <a:buClrTx/>
                        <a:buSzTx/>
                        <a:buFontTx/>
                        <a:buNone/>
                      </a:pPr>
                      <a:r>
                        <a:rPr lang="zh-CN" altLang="en-US" sz="2800" b="1" dirty="0">
                          <a:solidFill>
                            <a:schemeClr val="tx1"/>
                          </a:solidFill>
                          <a:latin typeface="Times New Roman" panose="02020603050405020304" pitchFamily="18" charset="0"/>
                          <a:ea typeface="宋体" panose="02010600030101010101" pitchFamily="2" charset="-122"/>
                          <a:cs typeface="Times New Roman" panose="02020603050405020304" pitchFamily="18" charset="0"/>
                          <a:sym typeface="+mn-ea"/>
                        </a:rPr>
                        <a:t>避免</a:t>
                      </a:r>
                      <a:endParaRPr lang="zh-CN" altLang="en-US" sz="2800" b="1" dirty="0">
                        <a:solidFill>
                          <a:schemeClr val="tx1"/>
                        </a:solidFill>
                        <a:latin typeface="Times New Roman" panose="02020603050405020304" pitchFamily="18" charset="0"/>
                        <a:ea typeface="宋体" panose="02010600030101010101" pitchFamily="2" charset="-122"/>
                        <a:cs typeface="Times New Roman" panose="02020603050405020304" pitchFamily="18" charset="0"/>
                        <a:sym typeface="+mn-ea"/>
                      </a:endParaRPr>
                    </a:p>
                  </a:txBody>
                  <a:tcPr marL="0" marR="0" marT="0" marB="0">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solidFill>
                      <a:schemeClr val="accent4">
                        <a:lumMod val="20000"/>
                        <a:lumOff val="80000"/>
                      </a:schemeClr>
                    </a:solidFill>
                  </a:tcPr>
                </a:tc>
                <a:tc>
                  <a:txBody>
                    <a:bodyPr/>
                    <a:lstStyle/>
                    <a:p>
                      <a:pPr indent="0" algn="l">
                        <a:buNone/>
                      </a:pPr>
                      <a:r>
                        <a:rPr lang="zh-CN" altLang="en-US" sz="2800" b="1" dirty="0">
                          <a:solidFill>
                            <a:schemeClr val="tx1"/>
                          </a:solidFill>
                          <a:latin typeface="Times New Roman" panose="02020603050405020304" pitchFamily="18" charset="0"/>
                          <a:ea typeface="宋体" panose="02010600030101010101" pitchFamily="2" charset="-122"/>
                          <a:cs typeface="Times New Roman" panose="02020603050405020304" pitchFamily="18" charset="0"/>
                          <a:sym typeface="+mn-ea"/>
                        </a:rPr>
                        <a:t>享受</a:t>
                      </a:r>
                      <a:endParaRPr lang="zh-CN" altLang="en-US" sz="2800" b="1" dirty="0">
                        <a:solidFill>
                          <a:schemeClr val="tx1"/>
                        </a:solidFill>
                        <a:latin typeface="Times New Roman" panose="02020603050405020304" pitchFamily="18" charset="0"/>
                        <a:ea typeface="宋体" panose="02010600030101010101" pitchFamily="2" charset="-122"/>
                        <a:cs typeface="Times New Roman" panose="02020603050405020304" pitchFamily="18" charset="0"/>
                        <a:sym typeface="+mn-ea"/>
                      </a:endParaRPr>
                    </a:p>
                  </a:txBody>
                  <a:tcPr marL="0" marR="0" marT="0" marB="0">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solidFill>
                      <a:schemeClr val="accent4">
                        <a:lumMod val="20000"/>
                        <a:lumOff val="80000"/>
                      </a:schemeClr>
                    </a:solidFill>
                  </a:tcPr>
                </a:tc>
                <a:tc>
                  <a:txBody>
                    <a:bodyPr/>
                    <a:lstStyle/>
                    <a:p>
                      <a:pPr indent="0" algn="l">
                        <a:buNone/>
                      </a:pPr>
                      <a:r>
                        <a:rPr lang="zh-CN" sz="2800" b="1" spc="-5"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mn-ea"/>
                        </a:rPr>
                        <a:t>记录</a:t>
                      </a:r>
                      <a:endParaRPr lang="zh-CN" sz="2800" b="1" spc="-5"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mn-ea"/>
                      </a:endParaRPr>
                    </a:p>
                  </a:txBody>
                  <a:tcPr marL="0" marR="0" marT="0" marB="0">
                    <a:lnL w="12700">
                      <a:solidFill>
                        <a:schemeClr val="tx1"/>
                      </a:solidFill>
                      <a:prstDash val="solid"/>
                    </a:lnL>
                    <a:lnR w="12700" cap="flat">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solidFill>
                      <a:schemeClr val="accent4">
                        <a:lumMod val="20000"/>
                        <a:lumOff val="80000"/>
                      </a:schemeClr>
                    </a:solidFill>
                  </a:tcPr>
                </a:tc>
              </a:tr>
            </a:tbl>
          </a:graphicData>
        </a:graphic>
      </p:graphicFrame>
      <p:sp>
        <p:nvSpPr>
          <p:cNvPr id="1049044" name="圆角矩形 9"/>
          <p:cNvSpPr/>
          <p:nvPr>
            <p:custDataLst>
              <p:tags r:id="rId2"/>
            </p:custDataLst>
          </p:nvPr>
        </p:nvSpPr>
        <p:spPr>
          <a:xfrm>
            <a:off x="0" y="-53975"/>
            <a:ext cx="4493623" cy="446405"/>
          </a:xfrm>
          <a:prstGeom prst="roundRect">
            <a:avLst/>
          </a:prstGeom>
          <a:solidFill>
            <a:schemeClr val="bg1"/>
          </a:solidFill>
          <a:ln>
            <a:solidFill>
              <a:srgbClr val="0070C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zh-CN" altLang="en-US" sz="2800" b="1" dirty="0">
                <a:solidFill>
                  <a:srgbClr val="FF0000"/>
                </a:solidFill>
                <a:latin typeface="Times New Roman" panose="02020603050405020304" pitchFamily="18" charset="0"/>
              </a:rPr>
              <a:t>瞻前顾后，不会往后看</a:t>
            </a:r>
            <a:endParaRPr lang="zh-CN" altLang="en-US" sz="2800" b="1" dirty="0">
              <a:solidFill>
                <a:srgbClr val="FF0000"/>
              </a:solidFill>
              <a:latin typeface="Times New Roman" panose="02020603050405020304" pitchFamily="18" charset="0"/>
            </a:endParaRPr>
          </a:p>
        </p:txBody>
      </p:sp>
      <p:cxnSp>
        <p:nvCxnSpPr>
          <p:cNvPr id="3145759" name="直接箭头连接符 26"/>
          <p:cNvCxnSpPr/>
          <p:nvPr/>
        </p:nvCxnSpPr>
        <p:spPr>
          <a:xfrm flipH="1">
            <a:off x="1734820" y="1306286"/>
            <a:ext cx="5942121" cy="1314994"/>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49046" name="椭圆 10"/>
          <p:cNvSpPr/>
          <p:nvPr/>
        </p:nvSpPr>
        <p:spPr>
          <a:xfrm>
            <a:off x="7387590" y="842010"/>
            <a:ext cx="4178300" cy="579755"/>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097180" name="Picture 4"/>
          <p:cNvPicPr>
            <a:picLocks noChangeAspect="1" noChangeArrowheads="1"/>
          </p:cNvPicPr>
          <p:nvPr>
            <p:custDataLst>
              <p:tags r:id="rId3"/>
            </p:custDataLst>
          </p:nvPr>
        </p:nvPicPr>
        <p:blipFill>
          <a:blip r:embed="rId4" cstate="print"/>
          <a:srcRect/>
          <a:stretch>
            <a:fillRect/>
          </a:stretch>
        </p:blipFill>
        <p:spPr bwMode="auto">
          <a:xfrm>
            <a:off x="814705" y="2265680"/>
            <a:ext cx="454025" cy="419100"/>
          </a:xfrm>
          <a:prstGeom prst="rect">
            <a:avLst/>
          </a:prstGeom>
          <a:noFill/>
          <a:ln>
            <a:noFill/>
          </a:ln>
          <a:effectLst/>
        </p:spPr>
      </p:pic>
      <p:pic>
        <p:nvPicPr>
          <p:cNvPr id="2097181" name="Picture 4"/>
          <p:cNvPicPr>
            <a:picLocks noChangeAspect="1" noChangeArrowheads="1"/>
          </p:cNvPicPr>
          <p:nvPr/>
        </p:nvPicPr>
        <p:blipFill>
          <a:blip r:embed="rId4" cstate="print"/>
          <a:srcRect/>
          <a:stretch>
            <a:fillRect/>
          </a:stretch>
        </p:blipFill>
        <p:spPr bwMode="auto">
          <a:xfrm>
            <a:off x="814704" y="3342040"/>
            <a:ext cx="454025" cy="419100"/>
          </a:xfrm>
          <a:prstGeom prst="rect">
            <a:avLst/>
          </a:prstGeom>
          <a:noFill/>
          <a:ln>
            <a:noFill/>
          </a:ln>
          <a:effectLst/>
        </p:spPr>
      </p:pic>
      <p:sp>
        <p:nvSpPr>
          <p:cNvPr id="1049047" name="文本框 8"/>
          <p:cNvSpPr txBox="1"/>
          <p:nvPr>
            <p:custDataLst>
              <p:tags r:id="rId5"/>
            </p:custDataLst>
          </p:nvPr>
        </p:nvSpPr>
        <p:spPr>
          <a:xfrm>
            <a:off x="33" y="4804921"/>
            <a:ext cx="11882120" cy="953135"/>
          </a:xfrm>
          <a:prstGeom prst="rect">
            <a:avLst/>
          </a:prstGeom>
          <a:noFill/>
        </p:spPr>
        <p:txBody>
          <a:bodyPr wrap="square" rtlCol="0" anchor="t">
            <a:spAutoFit/>
          </a:bodyPr>
          <a:lstStyle/>
          <a:p>
            <a:pPr indent="400050" algn="l"/>
            <a:r>
              <a:rPr lang="en-US" altLang="zh-CN" sz="2800" b="1" dirty="0">
                <a:solidFill>
                  <a:srgbClr val="002060"/>
                </a:solidFill>
                <a:latin typeface="Times New Roman" panose="02020603050405020304" pitchFamily="18" charset="0"/>
                <a:ea typeface="宋体" panose="02010600030101010101" pitchFamily="2" charset="-122"/>
                <a:cs typeface="Times New Roman" panose="02020603050405020304" pitchFamily="18" charset="0"/>
                <a:sym typeface="+mn-ea"/>
              </a:rPr>
              <a:t>41.</a:t>
            </a:r>
            <a:r>
              <a:rPr sz="2800" b="1" dirty="0">
                <a:solidFill>
                  <a:srgbClr val="002060"/>
                </a:solidFill>
                <a:latin typeface="Times New Roman" panose="02020603050405020304" pitchFamily="18" charset="0"/>
                <a:cs typeface="Times New Roman" panose="02020603050405020304" pitchFamily="18" charset="0"/>
                <a:sym typeface="+mn-ea"/>
              </a:rPr>
              <a:t>根据后文to include relatives stopping by可知，家里的餐桌会扩大，以容纳这些来访的亲戚。故选widened</a:t>
            </a:r>
            <a:endParaRPr sz="2800" b="1" dirty="0">
              <a:solidFill>
                <a:srgbClr val="002060"/>
              </a:solidFill>
              <a:latin typeface="Times New Roman" panose="02020603050405020304" pitchFamily="18" charset="0"/>
              <a:cs typeface="Times New Roman" panose="02020603050405020304" pitchFamily="18" charset="0"/>
              <a:sym typeface="+mn-ea"/>
            </a:endParaRPr>
          </a:p>
        </p:txBody>
      </p:sp>
      <p:sp>
        <p:nvSpPr>
          <p:cNvPr id="1049048" name="文本框 11"/>
          <p:cNvSpPr txBox="1"/>
          <p:nvPr>
            <p:custDataLst>
              <p:tags r:id="rId6"/>
            </p:custDataLst>
          </p:nvPr>
        </p:nvSpPr>
        <p:spPr>
          <a:xfrm>
            <a:off x="-107917" y="5716781"/>
            <a:ext cx="11882120" cy="953135"/>
          </a:xfrm>
          <a:prstGeom prst="rect">
            <a:avLst/>
          </a:prstGeom>
          <a:noFill/>
        </p:spPr>
        <p:txBody>
          <a:bodyPr wrap="square" rtlCol="0" anchor="t">
            <a:spAutoFit/>
          </a:bodyPr>
          <a:lstStyle/>
          <a:p>
            <a:pPr indent="400050" algn="l"/>
            <a:r>
              <a:rPr lang="en-US" altLang="zh-CN" sz="2800" b="1" dirty="0">
                <a:solidFill>
                  <a:srgbClr val="002060"/>
                </a:solidFill>
                <a:latin typeface="Times New Roman" panose="02020603050405020304" pitchFamily="18" charset="0"/>
                <a:ea typeface="宋体" panose="02010600030101010101" pitchFamily="2" charset="-122"/>
                <a:cs typeface="Times New Roman" panose="02020603050405020304" pitchFamily="18" charset="0"/>
                <a:sym typeface="+mn-ea"/>
              </a:rPr>
              <a:t>42. </a:t>
            </a:r>
            <a:r>
              <a:rPr sz="2800" b="1" dirty="0">
                <a:solidFill>
                  <a:srgbClr val="002060"/>
                </a:solidFill>
                <a:latin typeface="Times New Roman" panose="02020603050405020304" pitchFamily="18" charset="0"/>
                <a:cs typeface="Times New Roman" panose="02020603050405020304" pitchFamily="18" charset="0"/>
                <a:sym typeface="+mn-ea"/>
              </a:rPr>
              <a:t>parents got home after dinner or even...可知，此处和前文形成递进关系</a:t>
            </a:r>
            <a:r>
              <a:rPr lang="en-US" sz="2800" b="1" dirty="0">
                <a:solidFill>
                  <a:srgbClr val="002060"/>
                </a:solidFill>
                <a:latin typeface="Times New Roman" panose="02020603050405020304" pitchFamily="18" charset="0"/>
                <a:cs typeface="Times New Roman" panose="02020603050405020304" pitchFamily="18" charset="0"/>
                <a:sym typeface="+mn-ea"/>
              </a:rPr>
              <a:t>   </a:t>
            </a:r>
            <a:r>
              <a:rPr sz="2800" b="1" dirty="0">
                <a:solidFill>
                  <a:srgbClr val="002060"/>
                </a:solidFill>
                <a:latin typeface="Times New Roman" panose="02020603050405020304" pitchFamily="18" charset="0"/>
                <a:cs typeface="Times New Roman" panose="02020603050405020304" pitchFamily="18" charset="0"/>
                <a:sym typeface="+mn-ea"/>
              </a:rPr>
              <a:t>故选 missed </a:t>
            </a:r>
            <a:endParaRPr lang="zh-CN" altLang="en-US" sz="2800" b="1" dirty="0">
              <a:solidFill>
                <a:srgbClr val="002060"/>
              </a:solidFill>
              <a:latin typeface="Times New Roman" panose="02020603050405020304" pitchFamily="18" charset="0"/>
              <a:ea typeface="宋体" panose="02010600030101010101" pitchFamily="2" charset="-122"/>
              <a:cs typeface="Times New Roman" panose="02020603050405020304" pitchFamily="18" charset="0"/>
              <a:sym typeface="+mn-ea"/>
            </a:endParaRPr>
          </a:p>
        </p:txBody>
      </p:sp>
      <p:sp>
        <p:nvSpPr>
          <p:cNvPr id="2" name="椭圆 10"/>
          <p:cNvSpPr/>
          <p:nvPr>
            <p:custDataLst>
              <p:tags r:id="rId7"/>
            </p:custDataLst>
          </p:nvPr>
        </p:nvSpPr>
        <p:spPr>
          <a:xfrm>
            <a:off x="4827230" y="1306286"/>
            <a:ext cx="5412039" cy="560705"/>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049046"/>
                                        </p:tgtEl>
                                        <p:attrNameLst>
                                          <p:attrName>style.visibility</p:attrName>
                                        </p:attrNameLst>
                                      </p:cBhvr>
                                      <p:to>
                                        <p:strVal val="visible"/>
                                      </p:to>
                                    </p:set>
                                    <p:animEffect transition="in" filter="fade">
                                      <p:cBhvr>
                                        <p:cTn id="7" dur="1000"/>
                                        <p:tgtEl>
                                          <p:spTgt spid="1049046"/>
                                        </p:tgtEl>
                                      </p:cBhvr>
                                    </p:animEffect>
                                    <p:anim calcmode="lin" valueType="num">
                                      <p:cBhvr>
                                        <p:cTn id="8" dur="1000" fill="hold"/>
                                        <p:tgtEl>
                                          <p:spTgt spid="1049046"/>
                                        </p:tgtEl>
                                        <p:attrNameLst>
                                          <p:attrName>ppt_x</p:attrName>
                                        </p:attrNameLst>
                                      </p:cBhvr>
                                      <p:tavLst>
                                        <p:tav tm="0">
                                          <p:val>
                                            <p:strVal val="#ppt_x"/>
                                          </p:val>
                                        </p:tav>
                                        <p:tav tm="100000">
                                          <p:val>
                                            <p:strVal val="#ppt_x"/>
                                          </p:val>
                                        </p:tav>
                                      </p:tavLst>
                                    </p:anim>
                                    <p:anim calcmode="lin" valueType="num">
                                      <p:cBhvr>
                                        <p:cTn id="9" dur="1000" fill="hold"/>
                                        <p:tgtEl>
                                          <p:spTgt spid="104904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1049047"/>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nodeType="clickEffect">
                                  <p:stCondLst>
                                    <p:cond delay="0"/>
                                  </p:stCondLst>
                                  <p:childTnLst>
                                    <p:set>
                                      <p:cBhvr>
                                        <p:cTn id="17" dur="1" fill="hold">
                                          <p:stCondLst>
                                            <p:cond delay="0"/>
                                          </p:stCondLst>
                                        </p:cTn>
                                        <p:tgtEl>
                                          <p:spTgt spid="3145759"/>
                                        </p:tgtEl>
                                        <p:attrNameLst>
                                          <p:attrName>style.visibility</p:attrName>
                                        </p:attrNameLst>
                                      </p:cBhvr>
                                      <p:to>
                                        <p:strVal val="visible"/>
                                      </p:to>
                                    </p:set>
                                    <p:animEffect transition="in" filter="barn(inVertical)">
                                      <p:cBhvr>
                                        <p:cTn id="18" dur="500"/>
                                        <p:tgtEl>
                                          <p:spTgt spid="3145759"/>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2097180"/>
                                        </p:tgtEl>
                                        <p:attrNameLst>
                                          <p:attrName>style.visibility</p:attrName>
                                        </p:attrNameLst>
                                      </p:cBhvr>
                                      <p:to>
                                        <p:strVal val="visible"/>
                                      </p:to>
                                    </p:set>
                                    <p:anim calcmode="lin" valueType="num">
                                      <p:cBhvr additive="base">
                                        <p:cTn id="23" dur="500" fill="hold"/>
                                        <p:tgtEl>
                                          <p:spTgt spid="2097180"/>
                                        </p:tgtEl>
                                        <p:attrNameLst>
                                          <p:attrName>ppt_x</p:attrName>
                                        </p:attrNameLst>
                                      </p:cBhvr>
                                      <p:tavLst>
                                        <p:tav tm="0">
                                          <p:val>
                                            <p:strVal val="#ppt_x"/>
                                          </p:val>
                                        </p:tav>
                                        <p:tav tm="100000">
                                          <p:val>
                                            <p:strVal val="#ppt_x"/>
                                          </p:val>
                                        </p:tav>
                                      </p:tavLst>
                                    </p:anim>
                                    <p:anim calcmode="lin" valueType="num">
                                      <p:cBhvr additive="base">
                                        <p:cTn id="24" dur="500" fill="hold"/>
                                        <p:tgtEl>
                                          <p:spTgt spid="2097180"/>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grpId="0" nodeType="clickEffect">
                                  <p:stCondLst>
                                    <p:cond delay="0"/>
                                  </p:stCondLst>
                                  <p:childTnLst>
                                    <p:set>
                                      <p:cBhvr>
                                        <p:cTn id="28" dur="1" fill="hold">
                                          <p:stCondLst>
                                            <p:cond delay="0"/>
                                          </p:stCondLst>
                                        </p:cTn>
                                        <p:tgtEl>
                                          <p:spTgt spid="2"/>
                                        </p:tgtEl>
                                        <p:attrNameLst>
                                          <p:attrName>style.visibility</p:attrName>
                                        </p:attrNameLst>
                                      </p:cBhvr>
                                      <p:to>
                                        <p:strVal val="visible"/>
                                      </p:to>
                                    </p:set>
                                    <p:animEffect transition="in" filter="fade">
                                      <p:cBhvr>
                                        <p:cTn id="29" dur="1000"/>
                                        <p:tgtEl>
                                          <p:spTgt spid="2"/>
                                        </p:tgtEl>
                                      </p:cBhvr>
                                    </p:animEffect>
                                    <p:anim calcmode="lin" valueType="num">
                                      <p:cBhvr>
                                        <p:cTn id="30" dur="1000" fill="hold"/>
                                        <p:tgtEl>
                                          <p:spTgt spid="2"/>
                                        </p:tgtEl>
                                        <p:attrNameLst>
                                          <p:attrName>ppt_x</p:attrName>
                                        </p:attrNameLst>
                                      </p:cBhvr>
                                      <p:tavLst>
                                        <p:tav tm="0">
                                          <p:val>
                                            <p:strVal val="#ppt_x"/>
                                          </p:val>
                                        </p:tav>
                                        <p:tav tm="100000">
                                          <p:val>
                                            <p:strVal val="#ppt_x"/>
                                          </p:val>
                                        </p:tav>
                                      </p:tavLst>
                                    </p:anim>
                                    <p:anim calcmode="lin" valueType="num">
                                      <p:cBhvr>
                                        <p:cTn id="31"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1049048"/>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nodeType="clickEffect">
                                  <p:stCondLst>
                                    <p:cond delay="0"/>
                                  </p:stCondLst>
                                  <p:childTnLst>
                                    <p:set>
                                      <p:cBhvr>
                                        <p:cTn id="39" dur="1" fill="hold">
                                          <p:stCondLst>
                                            <p:cond delay="0"/>
                                          </p:stCondLst>
                                        </p:cTn>
                                        <p:tgtEl>
                                          <p:spTgt spid="2097181"/>
                                        </p:tgtEl>
                                        <p:attrNameLst>
                                          <p:attrName>style.visibility</p:attrName>
                                        </p:attrNameLst>
                                      </p:cBhvr>
                                      <p:to>
                                        <p:strVal val="visible"/>
                                      </p:to>
                                    </p:set>
                                    <p:anim calcmode="lin" valueType="num">
                                      <p:cBhvr additive="base">
                                        <p:cTn id="40" dur="500" fill="hold"/>
                                        <p:tgtEl>
                                          <p:spTgt spid="2097181"/>
                                        </p:tgtEl>
                                        <p:attrNameLst>
                                          <p:attrName>ppt_x</p:attrName>
                                        </p:attrNameLst>
                                      </p:cBhvr>
                                      <p:tavLst>
                                        <p:tav tm="0">
                                          <p:val>
                                            <p:strVal val="#ppt_x"/>
                                          </p:val>
                                        </p:tav>
                                        <p:tav tm="100000">
                                          <p:val>
                                            <p:strVal val="#ppt_x"/>
                                          </p:val>
                                        </p:tav>
                                      </p:tavLst>
                                    </p:anim>
                                    <p:anim calcmode="lin" valueType="num">
                                      <p:cBhvr additive="base">
                                        <p:cTn id="41" dur="500" fill="hold"/>
                                        <p:tgtEl>
                                          <p:spTgt spid="209718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046" grpId="0" bldLvl="0" animBg="1"/>
      <p:bldP spid="1049047" grpId="0"/>
      <p:bldP spid="1049048" grpId="0"/>
      <p:bldP spid="2" grpId="0" bldLvl="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049" name="文本框 99"/>
          <p:cNvSpPr txBox="1"/>
          <p:nvPr/>
        </p:nvSpPr>
        <p:spPr>
          <a:xfrm>
            <a:off x="104140" y="0"/>
            <a:ext cx="11320780" cy="2245360"/>
          </a:xfrm>
          <a:prstGeom prst="rect">
            <a:avLst/>
          </a:prstGeom>
          <a:noFill/>
          <a:ln w="9525">
            <a:noFill/>
          </a:ln>
        </p:spPr>
        <p:txBody>
          <a:bodyPr wrap="square">
            <a:spAutoFit/>
          </a:bodyPr>
          <a:lstStyle/>
          <a:p>
            <a:pPr indent="273050"/>
            <a:endParaRPr lang="en-US" sz="2800" b="0" dirty="0">
              <a:solidFill>
                <a:srgbClr val="000000"/>
              </a:solidFill>
              <a:latin typeface="Times New Roman" panose="02020603050405020304" pitchFamily="18" charset="0"/>
            </a:endParaRPr>
          </a:p>
          <a:p>
            <a:pPr indent="273050"/>
            <a:r>
              <a:rPr lang="en-US" sz="2800" dirty="0">
                <a:solidFill>
                  <a:srgbClr val="000000"/>
                </a:solidFill>
                <a:latin typeface="Times New Roman" panose="02020603050405020304" pitchFamily="18" charset="0"/>
                <a:sym typeface="+mn-ea"/>
              </a:rPr>
              <a:t> </a:t>
            </a:r>
            <a:r>
              <a:rPr sz="2800" kern="0" dirty="0">
                <a:solidFill>
                  <a:srgbClr val="000000"/>
                </a:solidFill>
                <a:effectLst/>
                <a:latin typeface="Times New Roman" panose="02020603050405020304" pitchFamily="18" charset="0"/>
                <a:cs typeface="Times New Roman" panose="02020603050405020304" pitchFamily="18" charset="0"/>
                <a:sym typeface="+mn-ea"/>
              </a:rPr>
              <a:t>So I</a:t>
            </a:r>
            <a:r>
              <a:rPr lang="en-US" sz="2800" kern="0" dirty="0">
                <a:solidFill>
                  <a:srgbClr val="000000"/>
                </a:solidFill>
                <a:effectLst/>
                <a:latin typeface="Times New Roman" panose="02020603050405020304" pitchFamily="18" charset="0"/>
                <a:cs typeface="Times New Roman" panose="02020603050405020304" pitchFamily="18" charset="0"/>
                <a:sym typeface="+mn-ea"/>
              </a:rPr>
              <a:t> __</a:t>
            </a:r>
            <a:r>
              <a:rPr lang="en-US" sz="2800" u="sng" kern="0" dirty="0">
                <a:solidFill>
                  <a:srgbClr val="000000"/>
                </a:solidFill>
                <a:effectLst/>
                <a:latin typeface="Times New Roman" panose="02020603050405020304" pitchFamily="18" charset="0"/>
                <a:cs typeface="Times New Roman" panose="02020603050405020304" pitchFamily="18" charset="0"/>
                <a:sym typeface="+mn-ea"/>
              </a:rPr>
              <a:t>43__</a:t>
            </a:r>
            <a:r>
              <a:rPr sz="2800" kern="0" dirty="0">
                <a:solidFill>
                  <a:srgbClr val="000000"/>
                </a:solidFill>
                <a:effectLst/>
                <a:latin typeface="Times New Roman" panose="02020603050405020304" pitchFamily="18" charset="0"/>
                <a:cs typeface="Times New Roman" panose="02020603050405020304" pitchFamily="18" charset="0"/>
                <a:sym typeface="+mn-ea"/>
              </a:rPr>
              <a:t> </a:t>
            </a:r>
            <a:r>
              <a:rPr lang="en-US" sz="2800" kern="0" dirty="0">
                <a:solidFill>
                  <a:srgbClr val="000000"/>
                </a:solidFill>
                <a:effectLst/>
                <a:latin typeface="Times New Roman" panose="02020603050405020304" pitchFamily="18" charset="0"/>
                <a:cs typeface="Times New Roman" panose="02020603050405020304" pitchFamily="18" charset="0"/>
                <a:sym typeface="+mn-ea"/>
              </a:rPr>
              <a:t>the </a:t>
            </a:r>
            <a:r>
              <a:rPr sz="2800" kern="0" dirty="0">
                <a:solidFill>
                  <a:srgbClr val="000000"/>
                </a:solidFill>
                <a:effectLst/>
                <a:latin typeface="Times New Roman" panose="02020603050405020304" pitchFamily="18" charset="0"/>
                <a:cs typeface="Times New Roman" panose="02020603050405020304" pitchFamily="18" charset="0"/>
                <a:sym typeface="+mn-ea"/>
              </a:rPr>
              <a:t>quality time around our kitchen table, which witnessed countless valuable</a:t>
            </a:r>
            <a:r>
              <a:rPr lang="en-US" sz="2800" kern="0" dirty="0">
                <a:solidFill>
                  <a:srgbClr val="000000"/>
                </a:solidFill>
                <a:effectLst/>
                <a:latin typeface="Times New Roman" panose="02020603050405020304" pitchFamily="18" charset="0"/>
                <a:cs typeface="Times New Roman" panose="02020603050405020304" pitchFamily="18" charset="0"/>
                <a:sym typeface="+mn-ea"/>
              </a:rPr>
              <a:t> ___</a:t>
            </a:r>
            <a:r>
              <a:rPr lang="en-US" sz="2800" u="sng" kern="0" dirty="0">
                <a:solidFill>
                  <a:srgbClr val="000000"/>
                </a:solidFill>
                <a:effectLst/>
                <a:latin typeface="Times New Roman" panose="02020603050405020304" pitchFamily="18" charset="0"/>
                <a:cs typeface="Times New Roman" panose="02020603050405020304" pitchFamily="18" charset="0"/>
                <a:sym typeface="+mn-ea"/>
              </a:rPr>
              <a:t>44___ </a:t>
            </a:r>
            <a:r>
              <a:rPr lang="en-US" sz="2800" kern="0" dirty="0">
                <a:solidFill>
                  <a:srgbClr val="000000"/>
                </a:solidFill>
                <a:effectLst/>
                <a:latin typeface="Times New Roman" panose="02020603050405020304" pitchFamily="18" charset="0"/>
                <a:cs typeface="Times New Roman" panose="02020603050405020304" pitchFamily="18" charset="0"/>
                <a:sym typeface="+mn-ea"/>
              </a:rPr>
              <a:t> in my life.</a:t>
            </a:r>
            <a:endParaRPr lang="en-US" sz="2800" kern="0" dirty="0">
              <a:solidFill>
                <a:srgbClr val="000000"/>
              </a:solidFill>
              <a:effectLst/>
              <a:latin typeface="Times New Roman" panose="02020603050405020304" pitchFamily="18" charset="0"/>
              <a:cs typeface="Times New Roman" panose="02020603050405020304" pitchFamily="18" charset="0"/>
              <a:sym typeface="+mn-ea"/>
            </a:endParaRPr>
          </a:p>
          <a:p>
            <a:pPr indent="273050"/>
            <a:r>
              <a:rPr lang="en-US" sz="2800" kern="0" dirty="0">
                <a:solidFill>
                  <a:srgbClr val="000000"/>
                </a:solidFill>
                <a:effectLst/>
                <a:latin typeface="Times New Roman" panose="02020603050405020304" pitchFamily="18" charset="0"/>
                <a:cs typeface="Times New Roman" panose="02020603050405020304" pitchFamily="18" charset="0"/>
                <a:sym typeface="+mn-ea"/>
              </a:rPr>
              <a:t>__</a:t>
            </a:r>
            <a:r>
              <a:rPr lang="en-US" sz="2800" u="sng" kern="0" dirty="0">
                <a:solidFill>
                  <a:srgbClr val="000000"/>
                </a:solidFill>
                <a:effectLst/>
                <a:latin typeface="Times New Roman" panose="02020603050405020304" pitchFamily="18" charset="0"/>
                <a:cs typeface="Times New Roman" panose="02020603050405020304" pitchFamily="18" charset="0"/>
                <a:sym typeface="+mn-ea"/>
              </a:rPr>
              <a:t>45</a:t>
            </a:r>
            <a:r>
              <a:rPr lang="en-US" sz="2800" kern="0" dirty="0">
                <a:solidFill>
                  <a:srgbClr val="000000"/>
                </a:solidFill>
                <a:effectLst/>
                <a:latin typeface="Times New Roman" panose="02020603050405020304" pitchFamily="18" charset="0"/>
                <a:cs typeface="Times New Roman" panose="02020603050405020304" pitchFamily="18" charset="0"/>
                <a:sym typeface="+mn-ea"/>
              </a:rPr>
              <a:t>_</a:t>
            </a:r>
            <a:r>
              <a:rPr sz="2800" kern="0" dirty="0">
                <a:solidFill>
                  <a:srgbClr val="000000"/>
                </a:solidFill>
                <a:effectLst/>
                <a:latin typeface="Times New Roman" panose="02020603050405020304" pitchFamily="18" charset="0"/>
                <a:cs typeface="Times New Roman" panose="02020603050405020304" pitchFamily="18" charset="0"/>
                <a:sym typeface="+mn-ea"/>
              </a:rPr>
              <a:t>,</a:t>
            </a:r>
            <a:r>
              <a:rPr lang="en-US" sz="2800" kern="0" dirty="0">
                <a:solidFill>
                  <a:srgbClr val="000000"/>
                </a:solidFill>
                <a:effectLst/>
                <a:latin typeface="Times New Roman" panose="02020603050405020304" pitchFamily="18" charset="0"/>
                <a:cs typeface="Times New Roman" panose="02020603050405020304" pitchFamily="18" charset="0"/>
                <a:sym typeface="+mn-ea"/>
              </a:rPr>
              <a:t> </a:t>
            </a:r>
            <a:r>
              <a:rPr sz="2800" kern="0" dirty="0">
                <a:solidFill>
                  <a:srgbClr val="000000"/>
                </a:solidFill>
                <a:effectLst/>
                <a:latin typeface="Times New Roman" panose="02020603050405020304" pitchFamily="18" charset="0"/>
                <a:cs typeface="Times New Roman" panose="02020603050405020304" pitchFamily="18" charset="0"/>
                <a:sym typeface="+mn-ea"/>
              </a:rPr>
              <a:t>my kids cannot relate to my childhood memories.</a:t>
            </a:r>
            <a:endParaRPr lang="en-US" sz="2800" dirty="0">
              <a:solidFill>
                <a:srgbClr val="000000"/>
              </a:solidFill>
              <a:latin typeface="Times New Roman" panose="02020603050405020304" pitchFamily="18" charset="0"/>
              <a:sym typeface="+mn-ea"/>
            </a:endParaRPr>
          </a:p>
          <a:p>
            <a:pPr indent="273050"/>
            <a:r>
              <a:rPr lang="en-US" sz="2800" b="0" dirty="0">
                <a:solidFill>
                  <a:srgbClr val="000000"/>
                </a:solidFill>
                <a:latin typeface="Times New Roman" panose="02020603050405020304" pitchFamily="18" charset="0"/>
              </a:rPr>
              <a:t>   </a:t>
            </a:r>
            <a:endParaRPr lang="zh-CN" altLang="en-US" sz="2800" dirty="0"/>
          </a:p>
        </p:txBody>
      </p:sp>
      <p:graphicFrame>
        <p:nvGraphicFramePr>
          <p:cNvPr id="4194306" name="表格 5"/>
          <p:cNvGraphicFramePr/>
          <p:nvPr>
            <p:custDataLst>
              <p:tags r:id="rId1"/>
            </p:custDataLst>
          </p:nvPr>
        </p:nvGraphicFramePr>
        <p:xfrm>
          <a:off x="104140" y="1871980"/>
          <a:ext cx="11595101" cy="1968500"/>
        </p:xfrm>
        <a:graphic>
          <a:graphicData uri="http://schemas.openxmlformats.org/drawingml/2006/table">
            <a:tbl>
              <a:tblPr firstRow="1" bandRow="1">
                <a:tableStyleId>{5940675A-B579-460E-94D1-54222C63F5DA}</a:tableStyleId>
              </a:tblPr>
              <a:tblGrid>
                <a:gridCol w="734695"/>
                <a:gridCol w="3091815"/>
                <a:gridCol w="2693036"/>
                <a:gridCol w="2456815"/>
                <a:gridCol w="2618740"/>
              </a:tblGrid>
              <a:tr h="518160">
                <a:tc>
                  <a:txBody>
                    <a:bodyPr/>
                    <a:lstStyle/>
                    <a:p>
                      <a:pPr indent="0" algn="l">
                        <a:buNone/>
                      </a:pPr>
                      <a:r>
                        <a:rPr lang="en-US" sz="2800" b="1" dirty="0">
                          <a:solidFill>
                            <a:schemeClr val="tx1"/>
                          </a:solidFill>
                          <a:latin typeface="Times New Roman" panose="02020603050405020304" pitchFamily="18" charset="0"/>
                          <a:cs typeface="Times New Roman" panose="02020603050405020304" pitchFamily="18" charset="0"/>
                          <a:sym typeface="+mn-ea"/>
                        </a:rPr>
                        <a:t>43.  </a:t>
                      </a:r>
                      <a:endParaRPr lang="en-US" altLang="zh-CN" sz="2800" b="1" kern="1200" spc="-1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sym typeface="+mn-ea"/>
                      </a:endParaRPr>
                    </a:p>
                  </a:txBody>
                  <a:tcPr marL="0" marR="0" marT="0" marB="0">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solidFill>
                      <a:schemeClr val="accent4">
                        <a:lumMod val="20000"/>
                        <a:lumOff val="80000"/>
                      </a:schemeClr>
                    </a:solidFill>
                  </a:tcPr>
                </a:tc>
                <a:tc>
                  <a:txBody>
                    <a:bodyPr/>
                    <a:lstStyle/>
                    <a:p>
                      <a:pPr indent="0">
                        <a:buNone/>
                      </a:pPr>
                      <a:r>
                        <a:rPr lang="en-US" sz="2800" b="1" dirty="0">
                          <a:solidFill>
                            <a:srgbClr val="000000"/>
                          </a:solidFill>
                          <a:latin typeface="Times New Roman" panose="02020603050405020304" pitchFamily="18" charset="0"/>
                          <a:cs typeface="Times New Roman" panose="02020603050405020304" pitchFamily="18" charset="0"/>
                        </a:rPr>
                        <a:t>A. wasted</a:t>
                      </a:r>
                      <a:endParaRPr lang="en-US" altLang="en-US" sz="2800"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solidFill>
                      <a:schemeClr val="accent4">
                        <a:lumMod val="20000"/>
                        <a:lumOff val="80000"/>
                      </a:schemeClr>
                    </a:solidFill>
                  </a:tcPr>
                </a:tc>
                <a:tc>
                  <a:txBody>
                    <a:bodyPr/>
                    <a:lstStyle/>
                    <a:p>
                      <a:pPr indent="0">
                        <a:buNone/>
                      </a:pPr>
                      <a:r>
                        <a:rPr lang="en-US" sz="2800" b="1">
                          <a:solidFill>
                            <a:srgbClr val="000000"/>
                          </a:solidFill>
                          <a:latin typeface="Times New Roman" panose="02020603050405020304" pitchFamily="18" charset="0"/>
                          <a:cs typeface="Times New Roman" panose="02020603050405020304" pitchFamily="18" charset="0"/>
                        </a:rPr>
                        <a:t>B.treasured</a:t>
                      </a:r>
                      <a:endParaRPr lang="en-US" altLang="en-US" sz="2800"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solidFill>
                      <a:schemeClr val="accent4">
                        <a:lumMod val="20000"/>
                        <a:lumOff val="80000"/>
                      </a:schemeClr>
                    </a:solidFill>
                  </a:tcPr>
                </a:tc>
                <a:tc>
                  <a:txBody>
                    <a:bodyPr/>
                    <a:lstStyle/>
                    <a:p>
                      <a:pPr indent="0">
                        <a:buNone/>
                      </a:pPr>
                      <a:r>
                        <a:rPr lang="en-US" sz="2800" b="1">
                          <a:solidFill>
                            <a:srgbClr val="000000"/>
                          </a:solidFill>
                          <a:latin typeface="Times New Roman" panose="02020603050405020304" pitchFamily="18" charset="0"/>
                          <a:cs typeface="Times New Roman" panose="02020603050405020304" pitchFamily="18" charset="0"/>
                        </a:rPr>
                        <a:t>C.limited</a:t>
                      </a:r>
                      <a:endParaRPr lang="en-US" altLang="en-US" sz="2800"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solidFill>
                      <a:schemeClr val="accent4">
                        <a:lumMod val="20000"/>
                        <a:lumOff val="80000"/>
                      </a:schemeClr>
                    </a:solidFill>
                  </a:tcPr>
                </a:tc>
                <a:tc>
                  <a:txBody>
                    <a:bodyPr/>
                    <a:lstStyle/>
                    <a:p>
                      <a:pPr indent="0">
                        <a:buNone/>
                      </a:pPr>
                      <a:r>
                        <a:rPr lang="en-US" sz="2800" b="1">
                          <a:solidFill>
                            <a:srgbClr val="000000"/>
                          </a:solidFill>
                          <a:latin typeface="Times New Roman" panose="02020603050405020304" pitchFamily="18" charset="0"/>
                          <a:cs typeface="Times New Roman" panose="02020603050405020304" pitchFamily="18" charset="0"/>
                        </a:rPr>
                        <a:t>D.calculated</a:t>
                      </a:r>
                      <a:endParaRPr lang="en-US" altLang="en-US" sz="2800"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a:solidFill>
                        <a:schemeClr val="tx1"/>
                      </a:solidFill>
                      <a:prstDash val="solid"/>
                    </a:lnL>
                    <a:lnR w="12700" cap="flat">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solidFill>
                      <a:schemeClr val="accent4">
                        <a:lumMod val="20000"/>
                        <a:lumOff val="80000"/>
                      </a:schemeClr>
                    </a:solidFill>
                  </a:tcPr>
                </a:tc>
              </a:tr>
              <a:tr h="481965">
                <a:tc>
                  <a:txBody>
                    <a:bodyPr/>
                    <a:lstStyle/>
                    <a:p>
                      <a:pPr indent="0" algn="l">
                        <a:buNone/>
                      </a:pPr>
                      <a:r>
                        <a:rPr lang="en-US" altLang="zh-CN" sz="2800" b="1" kern="12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sym typeface="+mn-ea"/>
                        </a:rPr>
                        <a:t>v. </a:t>
                      </a:r>
                      <a:endParaRPr lang="en-US" altLang="zh-CN" sz="2800" b="1" kern="12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sym typeface="+mn-ea"/>
                      </a:endParaRPr>
                    </a:p>
                  </a:txBody>
                  <a:tcPr marL="0" marR="0" marT="0" marB="0">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solidFill>
                      <a:schemeClr val="accent4">
                        <a:lumMod val="20000"/>
                        <a:lumOff val="80000"/>
                      </a:schemeClr>
                    </a:solidFill>
                  </a:tcPr>
                </a:tc>
                <a:tc>
                  <a:txBody>
                    <a:bodyPr/>
                    <a:lstStyle/>
                    <a:p>
                      <a:pPr indent="0" algn="l">
                        <a:buNone/>
                      </a:pPr>
                      <a:r>
                        <a:rPr lang="zh-CN" altLang="en-US" sz="2800" b="1" kern="12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sym typeface="+mn-ea"/>
                        </a:rPr>
                        <a:t>浪费</a:t>
                      </a:r>
                      <a:endParaRPr lang="zh-CN" altLang="en-US" sz="2800" b="1" kern="12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sym typeface="+mn-ea"/>
                      </a:endParaRPr>
                    </a:p>
                  </a:txBody>
                  <a:tcPr marL="0" marR="0" marT="0" marB="0">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solidFill>
                      <a:schemeClr val="accent4">
                        <a:lumMod val="20000"/>
                        <a:lumOff val="80000"/>
                      </a:schemeClr>
                    </a:solidFill>
                  </a:tcPr>
                </a:tc>
                <a:tc>
                  <a:txBody>
                    <a:bodyPr/>
                    <a:lstStyle/>
                    <a:p>
                      <a:pPr algn="l">
                        <a:buClrTx/>
                        <a:buSzTx/>
                        <a:buFontTx/>
                        <a:buNone/>
                      </a:pPr>
                      <a:r>
                        <a:rPr lang="zh-CN" altLang="en-US" sz="2800" b="1" spc="-1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mn-ea"/>
                        </a:rPr>
                        <a:t>珍惜</a:t>
                      </a:r>
                      <a:endParaRPr lang="zh-CN" altLang="en-US" sz="2800" b="1" spc="-1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mn-ea"/>
                      </a:endParaRPr>
                    </a:p>
                  </a:txBody>
                  <a:tcPr marL="0" marR="0" marT="0" marB="0">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solidFill>
                      <a:schemeClr val="accent4">
                        <a:lumMod val="20000"/>
                        <a:lumOff val="80000"/>
                      </a:schemeClr>
                    </a:solidFill>
                  </a:tcPr>
                </a:tc>
                <a:tc>
                  <a:txBody>
                    <a:bodyPr/>
                    <a:lstStyle/>
                    <a:p>
                      <a:pPr indent="0" algn="l">
                        <a:buNone/>
                      </a:pPr>
                      <a:r>
                        <a:rPr lang="zh-CN" altLang="en-US" sz="2800" b="1" dirty="0">
                          <a:solidFill>
                            <a:schemeClr val="tx1"/>
                          </a:solidFill>
                          <a:latin typeface="Times New Roman" panose="02020603050405020304" pitchFamily="18" charset="0"/>
                          <a:ea typeface="宋体" panose="02010600030101010101" pitchFamily="2" charset="-122"/>
                          <a:sym typeface="+mn-ea"/>
                        </a:rPr>
                        <a:t>限制</a:t>
                      </a:r>
                      <a:endParaRPr lang="zh-CN" altLang="en-US" sz="2800" b="1" dirty="0">
                        <a:solidFill>
                          <a:schemeClr val="tx1"/>
                        </a:solidFill>
                        <a:latin typeface="Times New Roman" panose="02020603050405020304" pitchFamily="18" charset="0"/>
                        <a:ea typeface="宋体" panose="02010600030101010101" pitchFamily="2" charset="-122"/>
                        <a:sym typeface="+mn-ea"/>
                      </a:endParaRPr>
                    </a:p>
                  </a:txBody>
                  <a:tcPr marL="0" marR="0" marT="0" marB="0">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solidFill>
                      <a:schemeClr val="accent4">
                        <a:lumMod val="20000"/>
                        <a:lumOff val="80000"/>
                      </a:schemeClr>
                    </a:solidFill>
                  </a:tcPr>
                </a:tc>
                <a:tc>
                  <a:txBody>
                    <a:bodyPr/>
                    <a:lstStyle/>
                    <a:p>
                      <a:pPr indent="0" algn="l">
                        <a:buNone/>
                      </a:pPr>
                      <a:r>
                        <a:rPr lang="zh-CN" altLang="en-US" sz="2800" b="1" spc="-5"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mn-ea"/>
                        </a:rPr>
                        <a:t>计算</a:t>
                      </a:r>
                      <a:endParaRPr lang="zh-CN" altLang="en-US" sz="2800" b="1" spc="-5"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mn-ea"/>
                      </a:endParaRPr>
                    </a:p>
                  </a:txBody>
                  <a:tcPr marL="0" marR="0" marT="0" marB="0">
                    <a:lnL w="12700">
                      <a:solidFill>
                        <a:schemeClr val="tx1"/>
                      </a:solidFill>
                      <a:prstDash val="solid"/>
                    </a:lnL>
                    <a:lnR w="12700" cap="flat">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solidFill>
                      <a:schemeClr val="accent4">
                        <a:lumMod val="20000"/>
                        <a:lumOff val="80000"/>
                      </a:schemeClr>
                    </a:solidFill>
                  </a:tcPr>
                </a:tc>
              </a:tr>
              <a:tr h="508635">
                <a:tc>
                  <a:txBody>
                    <a:bodyPr/>
                    <a:lstStyle/>
                    <a:p>
                      <a:pPr indent="0" algn="l">
                        <a:buNone/>
                      </a:pPr>
                      <a:r>
                        <a:rPr lang="en-US" altLang="zh-CN" sz="2800" b="1" dirty="0">
                          <a:solidFill>
                            <a:schemeClr val="tx1"/>
                          </a:solidFill>
                          <a:latin typeface="Times New Roman" panose="02020603050405020304" pitchFamily="18" charset="0"/>
                          <a:cs typeface="Times New Roman" panose="02020603050405020304" pitchFamily="18" charset="0"/>
                        </a:rPr>
                        <a:t>44</a:t>
                      </a:r>
                      <a:r>
                        <a:rPr lang="en-US" sz="2800" b="1" dirty="0">
                          <a:solidFill>
                            <a:schemeClr val="tx1"/>
                          </a:solidFill>
                          <a:latin typeface="Times New Roman" panose="02020603050405020304" pitchFamily="18" charset="0"/>
                          <a:cs typeface="Times New Roman" panose="02020603050405020304" pitchFamily="18" charset="0"/>
                        </a:rPr>
                        <a:t>. </a:t>
                      </a:r>
                      <a:endParaRPr lang="en-US" altLang="zh-CN" sz="2800" b="1" kern="1200" spc="-5"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solidFill>
                      <a:schemeClr val="accent4">
                        <a:lumMod val="20000"/>
                        <a:lumOff val="80000"/>
                      </a:schemeClr>
                    </a:solidFill>
                  </a:tcPr>
                </a:tc>
                <a:tc>
                  <a:txBody>
                    <a:bodyPr/>
                    <a:lstStyle/>
                    <a:p>
                      <a:pPr indent="0">
                        <a:buNone/>
                      </a:pPr>
                      <a:r>
                        <a:rPr lang="en-US" sz="2800" b="1" dirty="0">
                          <a:solidFill>
                            <a:srgbClr val="000000"/>
                          </a:solidFill>
                          <a:latin typeface="Times New Roman" panose="02020603050405020304" pitchFamily="18" charset="0"/>
                          <a:cs typeface="Times New Roman" panose="02020603050405020304" pitchFamily="18" charset="0"/>
                        </a:rPr>
                        <a:t>A. shows</a:t>
                      </a:r>
                      <a:endParaRPr lang="zh-CN" altLang="en-US" sz="2800"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solidFill>
                      <a:schemeClr val="accent4">
                        <a:lumMod val="20000"/>
                        <a:lumOff val="80000"/>
                      </a:schemeClr>
                    </a:solidFill>
                  </a:tcPr>
                </a:tc>
                <a:tc>
                  <a:txBody>
                    <a:bodyPr/>
                    <a:lstStyle/>
                    <a:p>
                      <a:pPr indent="0">
                        <a:buNone/>
                      </a:pPr>
                      <a:r>
                        <a:rPr lang="en-US" sz="2800" b="1">
                          <a:solidFill>
                            <a:srgbClr val="000000"/>
                          </a:solidFill>
                          <a:latin typeface="Times New Roman" panose="02020603050405020304" pitchFamily="18" charset="0"/>
                          <a:cs typeface="Times New Roman" panose="02020603050405020304" pitchFamily="18" charset="0"/>
                        </a:rPr>
                        <a:t>B.dishes</a:t>
                      </a:r>
                      <a:endParaRPr lang="en-US" altLang="en-US" sz="2800"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solidFill>
                      <a:schemeClr val="accent4">
                        <a:lumMod val="20000"/>
                        <a:lumOff val="80000"/>
                      </a:schemeClr>
                    </a:solidFill>
                  </a:tcPr>
                </a:tc>
                <a:tc>
                  <a:txBody>
                    <a:bodyPr/>
                    <a:lstStyle/>
                    <a:p>
                      <a:pPr indent="0">
                        <a:buNone/>
                      </a:pPr>
                      <a:r>
                        <a:rPr lang="en-US" sz="2800" b="1">
                          <a:solidFill>
                            <a:srgbClr val="000000"/>
                          </a:solidFill>
                          <a:latin typeface="Times New Roman" panose="02020603050405020304" pitchFamily="18" charset="0"/>
                          <a:cs typeface="Times New Roman" panose="02020603050405020304" pitchFamily="18" charset="0"/>
                        </a:rPr>
                        <a:t>C.recipes</a:t>
                      </a:r>
                      <a:endParaRPr lang="en-US" altLang="en-US" sz="2800"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solidFill>
                      <a:schemeClr val="accent4">
                        <a:lumMod val="20000"/>
                        <a:lumOff val="80000"/>
                      </a:schemeClr>
                    </a:solidFill>
                  </a:tcPr>
                </a:tc>
                <a:tc>
                  <a:txBody>
                    <a:bodyPr/>
                    <a:lstStyle/>
                    <a:p>
                      <a:pPr indent="0">
                        <a:buNone/>
                      </a:pPr>
                      <a:r>
                        <a:rPr lang="en-US" sz="2800" b="1">
                          <a:solidFill>
                            <a:srgbClr val="000000"/>
                          </a:solidFill>
                          <a:latin typeface="Times New Roman" panose="02020603050405020304" pitchFamily="18" charset="0"/>
                          <a:cs typeface="Times New Roman" panose="02020603050405020304" pitchFamily="18" charset="0"/>
                        </a:rPr>
                        <a:t>D.moments</a:t>
                      </a:r>
                      <a:endParaRPr lang="en-US" altLang="en-US" sz="2800"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a:solidFill>
                        <a:schemeClr val="tx1"/>
                      </a:solidFill>
                      <a:prstDash val="solid"/>
                    </a:lnL>
                    <a:lnR w="12700" cap="flat">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solidFill>
                      <a:schemeClr val="accent4">
                        <a:lumMod val="20000"/>
                        <a:lumOff val="80000"/>
                      </a:schemeClr>
                    </a:solidFill>
                  </a:tcPr>
                </a:tc>
              </a:tr>
              <a:tr h="459740">
                <a:tc>
                  <a:txBody>
                    <a:bodyPr/>
                    <a:lstStyle/>
                    <a:p>
                      <a:pPr indent="0" algn="l">
                        <a:buNone/>
                      </a:pPr>
                      <a:r>
                        <a:rPr lang="en-US" altLang="zh-CN" sz="2800" b="1" kern="1200" spc="-5"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mn-ea"/>
                        </a:rPr>
                        <a:t>n.</a:t>
                      </a:r>
                      <a:endParaRPr lang="en-US" altLang="zh-CN" sz="2800" b="1" kern="1200" spc="-5"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mn-ea"/>
                      </a:endParaRPr>
                    </a:p>
                  </a:txBody>
                  <a:tcPr marL="0" marR="0" marT="0" marB="0">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solidFill>
                      <a:schemeClr val="accent4">
                        <a:lumMod val="20000"/>
                        <a:lumOff val="80000"/>
                      </a:schemeClr>
                    </a:solidFill>
                  </a:tcPr>
                </a:tc>
                <a:tc>
                  <a:txBody>
                    <a:bodyPr/>
                    <a:lstStyle/>
                    <a:p>
                      <a:pPr indent="0" algn="l">
                        <a:buNone/>
                      </a:pPr>
                      <a:r>
                        <a:rPr lang="zh-CN" altLang="en-US" sz="2800" b="1" kern="1200" spc="-5"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mn-ea"/>
                        </a:rPr>
                        <a:t>展会</a:t>
                      </a:r>
                      <a:endParaRPr lang="zh-CN" altLang="en-US" sz="2800" b="1" kern="1200" spc="-5"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mn-ea"/>
                      </a:endParaRPr>
                    </a:p>
                  </a:txBody>
                  <a:tcPr marL="0" marR="0" marT="0" marB="0">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solidFill>
                      <a:schemeClr val="accent4">
                        <a:lumMod val="20000"/>
                        <a:lumOff val="80000"/>
                      </a:schemeClr>
                    </a:solidFill>
                  </a:tcPr>
                </a:tc>
                <a:tc>
                  <a:txBody>
                    <a:bodyPr/>
                    <a:lstStyle/>
                    <a:p>
                      <a:pPr algn="l">
                        <a:buClrTx/>
                        <a:buSzTx/>
                        <a:buFontTx/>
                        <a:buNone/>
                      </a:pPr>
                      <a:r>
                        <a:rPr lang="zh-CN" altLang="en-US" sz="2800" b="1" dirty="0">
                          <a:solidFill>
                            <a:schemeClr val="tx1"/>
                          </a:solidFill>
                          <a:latin typeface="Times New Roman" panose="02020603050405020304" pitchFamily="18" charset="0"/>
                          <a:ea typeface="宋体" panose="02010600030101010101" pitchFamily="2" charset="-122"/>
                          <a:cs typeface="Times New Roman" panose="02020603050405020304" pitchFamily="18" charset="0"/>
                          <a:sym typeface="+mn-ea"/>
                        </a:rPr>
                        <a:t>餐具；一盘食物</a:t>
                      </a:r>
                      <a:endParaRPr lang="zh-CN" altLang="en-US" sz="2800" b="1" dirty="0">
                        <a:solidFill>
                          <a:schemeClr val="tx1"/>
                        </a:solidFill>
                        <a:latin typeface="Times New Roman" panose="02020603050405020304" pitchFamily="18" charset="0"/>
                        <a:ea typeface="宋体" panose="02010600030101010101" pitchFamily="2" charset="-122"/>
                        <a:cs typeface="Times New Roman" panose="02020603050405020304" pitchFamily="18" charset="0"/>
                        <a:sym typeface="+mn-ea"/>
                      </a:endParaRPr>
                    </a:p>
                  </a:txBody>
                  <a:tcPr marL="0" marR="0" marT="0" marB="0">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solidFill>
                      <a:schemeClr val="accent4">
                        <a:lumMod val="20000"/>
                        <a:lumOff val="80000"/>
                      </a:schemeClr>
                    </a:solidFill>
                  </a:tcPr>
                </a:tc>
                <a:tc>
                  <a:txBody>
                    <a:bodyPr/>
                    <a:lstStyle/>
                    <a:p>
                      <a:pPr indent="0" algn="l">
                        <a:buNone/>
                      </a:pPr>
                      <a:r>
                        <a:rPr lang="zh-CN" altLang="en-US" sz="2800" b="1" dirty="0">
                          <a:solidFill>
                            <a:schemeClr val="tx1"/>
                          </a:solidFill>
                          <a:latin typeface="Times New Roman" panose="02020603050405020304" pitchFamily="18" charset="0"/>
                          <a:ea typeface="宋体" panose="02010600030101010101" pitchFamily="2" charset="-122"/>
                          <a:cs typeface="Times New Roman" panose="02020603050405020304" pitchFamily="18" charset="0"/>
                          <a:sym typeface="+mn-ea"/>
                        </a:rPr>
                        <a:t>食谱</a:t>
                      </a:r>
                      <a:r>
                        <a:rPr lang="en-US" altLang="zh-CN" sz="2800" b="1" dirty="0">
                          <a:solidFill>
                            <a:schemeClr val="tx1"/>
                          </a:solidFill>
                          <a:latin typeface="Times New Roman" panose="02020603050405020304" pitchFamily="18" charset="0"/>
                          <a:ea typeface="宋体" panose="02010600030101010101" pitchFamily="2" charset="-122"/>
                          <a:cs typeface="Times New Roman" panose="02020603050405020304" pitchFamily="18" charset="0"/>
                          <a:sym typeface="+mn-ea"/>
                        </a:rPr>
                        <a:t>;</a:t>
                      </a:r>
                      <a:r>
                        <a:rPr lang="zh-CN" altLang="en-US" sz="2800" b="1" dirty="0">
                          <a:solidFill>
                            <a:schemeClr val="tx1"/>
                          </a:solidFill>
                          <a:latin typeface="Times New Roman" panose="02020603050405020304" pitchFamily="18" charset="0"/>
                          <a:ea typeface="宋体" panose="02010600030101010101" pitchFamily="2" charset="-122"/>
                          <a:cs typeface="Times New Roman" panose="02020603050405020304" pitchFamily="18" charset="0"/>
                          <a:sym typeface="+mn-ea"/>
                        </a:rPr>
                        <a:t>方法</a:t>
                      </a:r>
                      <a:r>
                        <a:rPr lang="en-US" altLang="zh-CN" sz="2800" b="1" dirty="0">
                          <a:solidFill>
                            <a:schemeClr val="tx1"/>
                          </a:solidFill>
                          <a:latin typeface="Times New Roman" panose="02020603050405020304" pitchFamily="18" charset="0"/>
                          <a:ea typeface="宋体" panose="02010600030101010101" pitchFamily="2" charset="-122"/>
                          <a:cs typeface="Times New Roman" panose="02020603050405020304" pitchFamily="18" charset="0"/>
                          <a:sym typeface="+mn-ea"/>
                        </a:rPr>
                        <a:t>;</a:t>
                      </a:r>
                      <a:r>
                        <a:rPr lang="zh-CN" altLang="en-US" sz="2800" b="1" dirty="0">
                          <a:solidFill>
                            <a:schemeClr val="tx1"/>
                          </a:solidFill>
                          <a:latin typeface="Times New Roman" panose="02020603050405020304" pitchFamily="18" charset="0"/>
                          <a:ea typeface="宋体" panose="02010600030101010101" pitchFamily="2" charset="-122"/>
                          <a:cs typeface="Times New Roman" panose="02020603050405020304" pitchFamily="18" charset="0"/>
                          <a:sym typeface="+mn-ea"/>
                        </a:rPr>
                        <a:t>秘诀</a:t>
                      </a:r>
                      <a:endParaRPr lang="zh-CN" altLang="en-US" sz="2800" b="1" dirty="0">
                        <a:solidFill>
                          <a:schemeClr val="tx1"/>
                        </a:solidFill>
                        <a:latin typeface="Times New Roman" panose="02020603050405020304" pitchFamily="18" charset="0"/>
                        <a:ea typeface="宋体" panose="02010600030101010101" pitchFamily="2" charset="-122"/>
                        <a:cs typeface="Times New Roman" panose="02020603050405020304" pitchFamily="18" charset="0"/>
                        <a:sym typeface="+mn-ea"/>
                      </a:endParaRPr>
                    </a:p>
                  </a:txBody>
                  <a:tcPr marL="0" marR="0" marT="0" marB="0">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solidFill>
                      <a:schemeClr val="accent4">
                        <a:lumMod val="20000"/>
                        <a:lumOff val="80000"/>
                      </a:schemeClr>
                    </a:solidFill>
                  </a:tcPr>
                </a:tc>
                <a:tc>
                  <a:txBody>
                    <a:bodyPr/>
                    <a:lstStyle/>
                    <a:p>
                      <a:pPr indent="0" algn="l">
                        <a:buNone/>
                      </a:pPr>
                      <a:r>
                        <a:rPr lang="zh-CN" altLang="en-US" sz="2800" b="1" spc="-5"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mn-ea"/>
                        </a:rPr>
                        <a:t>时刻</a:t>
                      </a:r>
                      <a:endParaRPr lang="zh-CN" altLang="en-US" sz="2800" b="1" spc="-5"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mn-ea"/>
                      </a:endParaRPr>
                    </a:p>
                  </a:txBody>
                  <a:tcPr marL="0" marR="0" marT="0" marB="0">
                    <a:lnL w="12700">
                      <a:solidFill>
                        <a:schemeClr val="tx1"/>
                      </a:solidFill>
                      <a:prstDash val="solid"/>
                    </a:lnL>
                    <a:lnR w="12700" cap="flat">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solidFill>
                      <a:schemeClr val="accent4">
                        <a:lumMod val="20000"/>
                        <a:lumOff val="80000"/>
                      </a:schemeClr>
                    </a:solidFill>
                  </a:tcPr>
                </a:tc>
              </a:tr>
            </a:tbl>
          </a:graphicData>
        </a:graphic>
      </p:graphicFrame>
      <p:sp>
        <p:nvSpPr>
          <p:cNvPr id="1049050" name="圆角矩形 9"/>
          <p:cNvSpPr/>
          <p:nvPr>
            <p:custDataLst>
              <p:tags r:id="rId2"/>
            </p:custDataLst>
          </p:nvPr>
        </p:nvSpPr>
        <p:spPr>
          <a:xfrm>
            <a:off x="192405" y="60325"/>
            <a:ext cx="4518932" cy="446405"/>
          </a:xfrm>
          <a:prstGeom prst="roundRect">
            <a:avLst/>
          </a:prstGeom>
          <a:solidFill>
            <a:schemeClr val="bg1"/>
          </a:solidFill>
          <a:ln>
            <a:solidFill>
              <a:srgbClr val="0070C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zh-CN" altLang="en-US" sz="2800" b="1" dirty="0">
                <a:solidFill>
                  <a:srgbClr val="FF0000"/>
                </a:solidFill>
                <a:latin typeface="Times New Roman" panose="02020603050405020304" pitchFamily="18" charset="0"/>
              </a:rPr>
              <a:t>瞻前顾后，不会往后看</a:t>
            </a:r>
            <a:endParaRPr lang="zh-CN" altLang="en-US" sz="2800" b="1" dirty="0">
              <a:solidFill>
                <a:srgbClr val="FF0000"/>
              </a:solidFill>
              <a:latin typeface="Times New Roman" panose="02020603050405020304" pitchFamily="18" charset="0"/>
            </a:endParaRPr>
          </a:p>
        </p:txBody>
      </p:sp>
      <p:sp>
        <p:nvSpPr>
          <p:cNvPr id="1049051" name="文本框 8"/>
          <p:cNvSpPr txBox="1"/>
          <p:nvPr>
            <p:custDataLst>
              <p:tags r:id="rId3"/>
            </p:custDataLst>
          </p:nvPr>
        </p:nvSpPr>
        <p:spPr>
          <a:xfrm>
            <a:off x="0" y="4808855"/>
            <a:ext cx="11882120" cy="829945"/>
          </a:xfrm>
          <a:prstGeom prst="rect">
            <a:avLst/>
          </a:prstGeom>
          <a:noFill/>
        </p:spPr>
        <p:txBody>
          <a:bodyPr wrap="square" rtlCol="0" anchor="t">
            <a:spAutoFit/>
          </a:bodyPr>
          <a:lstStyle/>
          <a:p>
            <a:pPr indent="400050" algn="l"/>
            <a:r>
              <a:rPr lang="en-US" altLang="zh-CN" sz="2400" b="1" dirty="0">
                <a:latin typeface="Times New Roman" panose="02020603050405020304" pitchFamily="18" charset="0"/>
                <a:ea typeface="宋体" panose="02010600030101010101" pitchFamily="2" charset="-122"/>
                <a:cs typeface="Times New Roman" panose="02020603050405020304" pitchFamily="18" charset="0"/>
                <a:sym typeface="+mn-ea"/>
              </a:rPr>
              <a:t>43.</a:t>
            </a:r>
            <a:r>
              <a:rPr lang="zh-CN" altLang="en-US" sz="2400" b="1" dirty="0">
                <a:latin typeface="Times New Roman" panose="02020603050405020304" pitchFamily="18" charset="0"/>
                <a:ea typeface="宋体" panose="02010600030101010101" pitchFamily="2" charset="-122"/>
                <a:cs typeface="Times New Roman" panose="02020603050405020304" pitchFamily="18" charset="0"/>
                <a:sym typeface="+mn-ea"/>
              </a:rPr>
              <a:t>空格后</a:t>
            </a:r>
            <a:r>
              <a:rPr sz="2400" b="1" dirty="0">
                <a:latin typeface="Times New Roman" panose="02020603050405020304" pitchFamily="18" charset="0"/>
                <a:cs typeface="Times New Roman" panose="02020603050405020304" pitchFamily="18" charset="0"/>
                <a:sym typeface="+mn-ea"/>
              </a:rPr>
              <a:t>which witnessed countless valuable</a:t>
            </a:r>
            <a:r>
              <a:rPr lang="en-US" sz="2400" b="1" dirty="0">
                <a:latin typeface="Times New Roman" panose="02020603050405020304" pitchFamily="18" charset="0"/>
                <a:cs typeface="Times New Roman" panose="02020603050405020304" pitchFamily="18" charset="0"/>
                <a:sym typeface="+mn-ea"/>
              </a:rPr>
              <a:t> </a:t>
            </a:r>
            <a:r>
              <a:rPr sz="2400" b="1" dirty="0">
                <a:latin typeface="Times New Roman" panose="02020603050405020304" pitchFamily="18" charset="0"/>
                <a:cs typeface="Times New Roman" panose="02020603050405020304" pitchFamily="18" charset="0"/>
                <a:sym typeface="+mn-ea"/>
              </a:rPr>
              <a:t>因此，作者十分珍惜餐桌旁的亲子时光。故选treasured</a:t>
            </a:r>
            <a:endParaRPr sz="2400" b="1" dirty="0">
              <a:latin typeface="Times New Roman" panose="02020603050405020304" pitchFamily="18" charset="0"/>
              <a:cs typeface="Times New Roman" panose="02020603050405020304" pitchFamily="18" charset="0"/>
              <a:sym typeface="+mn-ea"/>
            </a:endParaRPr>
          </a:p>
        </p:txBody>
      </p:sp>
      <p:sp>
        <p:nvSpPr>
          <p:cNvPr id="1049052" name="文本框 11"/>
          <p:cNvSpPr txBox="1"/>
          <p:nvPr>
            <p:custDataLst>
              <p:tags r:id="rId4"/>
            </p:custDataLst>
          </p:nvPr>
        </p:nvSpPr>
        <p:spPr>
          <a:xfrm>
            <a:off x="635" y="5474970"/>
            <a:ext cx="12191365" cy="829945"/>
          </a:xfrm>
          <a:prstGeom prst="rect">
            <a:avLst/>
          </a:prstGeom>
          <a:noFill/>
        </p:spPr>
        <p:txBody>
          <a:bodyPr wrap="square" rtlCol="0" anchor="t">
            <a:spAutoFit/>
          </a:bodyPr>
          <a:lstStyle/>
          <a:p>
            <a:pPr indent="400050" algn="l"/>
            <a:r>
              <a:rPr lang="en-US" altLang="zh-CN" sz="2400" b="1" dirty="0">
                <a:solidFill>
                  <a:srgbClr val="002060"/>
                </a:solidFill>
                <a:latin typeface="Times New Roman" panose="02020603050405020304" pitchFamily="18" charset="0"/>
                <a:ea typeface="宋体" panose="02010600030101010101" pitchFamily="2" charset="-122"/>
                <a:cs typeface="Times New Roman" panose="02020603050405020304" pitchFamily="18" charset="0"/>
                <a:sym typeface="+mn-ea"/>
              </a:rPr>
              <a:t>44.</a:t>
            </a:r>
            <a:r>
              <a:rPr sz="2400" b="1" dirty="0">
                <a:solidFill>
                  <a:srgbClr val="002060"/>
                </a:solidFill>
                <a:latin typeface="Times New Roman" panose="02020603050405020304" pitchFamily="18" charset="0"/>
                <a:cs typeface="Times New Roman" panose="02020603050405020304" pitchFamily="18" charset="0"/>
                <a:sym typeface="+mn-ea"/>
              </a:rPr>
              <a:t>根据quality time</a:t>
            </a:r>
            <a:r>
              <a:rPr lang="zh-CN" sz="2400" b="1" dirty="0">
                <a:solidFill>
                  <a:srgbClr val="002060"/>
                </a:solidFill>
                <a:latin typeface="Times New Roman" panose="02020603050405020304" pitchFamily="18" charset="0"/>
                <a:cs typeface="Times New Roman" panose="02020603050405020304" pitchFamily="18" charset="0"/>
                <a:sym typeface="+mn-ea"/>
              </a:rPr>
              <a:t>，</a:t>
            </a:r>
            <a:r>
              <a:rPr lang="en-US" altLang="zh-CN" sz="2400" b="1" dirty="0">
                <a:solidFill>
                  <a:srgbClr val="002060"/>
                </a:solidFill>
                <a:latin typeface="Times New Roman" panose="02020603050405020304" pitchFamily="18" charset="0"/>
                <a:cs typeface="Times New Roman" panose="02020603050405020304" pitchFamily="18" charset="0"/>
                <a:sym typeface="+mn-ea"/>
              </a:rPr>
              <a:t>childhood moments</a:t>
            </a:r>
            <a:r>
              <a:rPr lang="zh-CN" sz="2400" b="1" dirty="0">
                <a:solidFill>
                  <a:srgbClr val="002060"/>
                </a:solidFill>
                <a:latin typeface="Times New Roman" panose="02020603050405020304" pitchFamily="18" charset="0"/>
                <a:cs typeface="Times New Roman" panose="02020603050405020304" pitchFamily="18" charset="0"/>
                <a:sym typeface="+mn-ea"/>
              </a:rPr>
              <a:t>以及</a:t>
            </a:r>
            <a:r>
              <a:rPr sz="2400" b="1" dirty="0" err="1">
                <a:solidFill>
                  <a:srgbClr val="002060"/>
                </a:solidFill>
                <a:latin typeface="Times New Roman" panose="02020603050405020304" pitchFamily="18" charset="0"/>
                <a:cs typeface="Times New Roman" panose="02020603050405020304" pitchFamily="18" charset="0"/>
                <a:sym typeface="+mn-ea"/>
              </a:rPr>
              <a:t>可知</a:t>
            </a:r>
            <a:r>
              <a:rPr sz="2400" b="1" dirty="0">
                <a:solidFill>
                  <a:srgbClr val="002060"/>
                </a:solidFill>
                <a:latin typeface="Times New Roman" panose="02020603050405020304" pitchFamily="18" charset="0"/>
                <a:cs typeface="Times New Roman" panose="02020603050405020304" pitchFamily="18" charset="0"/>
                <a:sym typeface="+mn-ea"/>
              </a:rPr>
              <a:t>, </a:t>
            </a:r>
            <a:r>
              <a:rPr sz="2400" b="1" dirty="0" err="1">
                <a:solidFill>
                  <a:srgbClr val="002060"/>
                </a:solidFill>
                <a:latin typeface="Times New Roman" panose="02020603050405020304" pitchFamily="18" charset="0"/>
                <a:cs typeface="Times New Roman" panose="02020603050405020304" pitchFamily="18" charset="0"/>
                <a:sym typeface="+mn-ea"/>
              </a:rPr>
              <a:t>餐桌旁见证了我人生中无数珍贵的瞬间</a:t>
            </a:r>
            <a:r>
              <a:rPr lang="en-US" sz="2400" b="1" dirty="0">
                <a:solidFill>
                  <a:srgbClr val="002060"/>
                </a:solidFill>
                <a:latin typeface="Times New Roman" panose="02020603050405020304" pitchFamily="18" charset="0"/>
                <a:cs typeface="Times New Roman" panose="02020603050405020304" pitchFamily="18" charset="0"/>
                <a:sym typeface="+mn-ea"/>
              </a:rPr>
              <a:t> </a:t>
            </a:r>
            <a:r>
              <a:rPr sz="2400" b="1" dirty="0" err="1">
                <a:solidFill>
                  <a:srgbClr val="002060"/>
                </a:solidFill>
                <a:latin typeface="Times New Roman" panose="02020603050405020304" pitchFamily="18" charset="0"/>
                <a:cs typeface="Times New Roman" panose="02020603050405020304" pitchFamily="18" charset="0"/>
                <a:sym typeface="+mn-ea"/>
              </a:rPr>
              <a:t>故选moments</a:t>
            </a:r>
            <a:endParaRPr lang="zh-CN" altLang="en-US" sz="2400" b="1" dirty="0">
              <a:solidFill>
                <a:srgbClr val="002060"/>
              </a:solidFill>
              <a:latin typeface="Times New Roman" panose="02020603050405020304" pitchFamily="18" charset="0"/>
              <a:ea typeface="宋体" panose="02010600030101010101" pitchFamily="2" charset="-122"/>
              <a:cs typeface="Times New Roman" panose="02020603050405020304" pitchFamily="18" charset="0"/>
              <a:sym typeface="+mn-ea"/>
            </a:endParaRPr>
          </a:p>
        </p:txBody>
      </p:sp>
      <p:graphicFrame>
        <p:nvGraphicFramePr>
          <p:cNvPr id="4194307" name="表格 6"/>
          <p:cNvGraphicFramePr/>
          <p:nvPr>
            <p:custDataLst>
              <p:tags r:id="rId5"/>
            </p:custDataLst>
          </p:nvPr>
        </p:nvGraphicFramePr>
        <p:xfrm>
          <a:off x="104140" y="3840480"/>
          <a:ext cx="11595101" cy="968375"/>
        </p:xfrm>
        <a:graphic>
          <a:graphicData uri="http://schemas.openxmlformats.org/drawingml/2006/table">
            <a:tbl>
              <a:tblPr firstRow="1" bandRow="1">
                <a:tableStyleId>{5940675A-B579-460E-94D1-54222C63F5DA}</a:tableStyleId>
              </a:tblPr>
              <a:tblGrid>
                <a:gridCol w="734695"/>
                <a:gridCol w="3091815"/>
                <a:gridCol w="2693036"/>
                <a:gridCol w="2456815"/>
                <a:gridCol w="2618740"/>
              </a:tblGrid>
              <a:tr h="508635">
                <a:tc>
                  <a:txBody>
                    <a:bodyPr/>
                    <a:lstStyle/>
                    <a:p>
                      <a:pPr indent="0" algn="l">
                        <a:buNone/>
                      </a:pPr>
                      <a:r>
                        <a:rPr lang="en-US" altLang="zh-CN" sz="2800" b="1" dirty="0">
                          <a:solidFill>
                            <a:schemeClr val="tx1"/>
                          </a:solidFill>
                          <a:latin typeface="Times New Roman" panose="02020603050405020304" pitchFamily="18" charset="0"/>
                          <a:cs typeface="Times New Roman" panose="02020603050405020304" pitchFamily="18" charset="0"/>
                        </a:rPr>
                        <a:t>45</a:t>
                      </a:r>
                      <a:r>
                        <a:rPr lang="en-US" sz="2800" b="1" dirty="0">
                          <a:solidFill>
                            <a:schemeClr val="tx1"/>
                          </a:solidFill>
                          <a:latin typeface="Times New Roman" panose="02020603050405020304" pitchFamily="18" charset="0"/>
                          <a:cs typeface="Times New Roman" panose="02020603050405020304" pitchFamily="18" charset="0"/>
                        </a:rPr>
                        <a:t>. </a:t>
                      </a:r>
                      <a:endParaRPr lang="en-US" altLang="zh-CN" sz="2800" b="1" kern="1200" spc="-5"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solidFill>
                      <a:schemeClr val="accent4">
                        <a:lumMod val="20000"/>
                        <a:lumOff val="80000"/>
                      </a:schemeClr>
                    </a:solidFill>
                  </a:tcPr>
                </a:tc>
                <a:tc>
                  <a:txBody>
                    <a:bodyPr/>
                    <a:lstStyle/>
                    <a:p>
                      <a:pPr indent="0">
                        <a:buNone/>
                      </a:pPr>
                      <a:r>
                        <a:rPr lang="en-US" sz="2800" b="1">
                          <a:solidFill>
                            <a:srgbClr val="000000"/>
                          </a:solidFill>
                          <a:latin typeface="Times New Roman" panose="02020603050405020304" pitchFamily="18" charset="0"/>
                          <a:cs typeface="Times New Roman" panose="02020603050405020304" pitchFamily="18" charset="0"/>
                        </a:rPr>
                        <a:t>A.However</a:t>
                      </a:r>
                      <a:endParaRPr lang="en-US" altLang="en-US" sz="2800"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solidFill>
                      <a:schemeClr val="accent4">
                        <a:lumMod val="20000"/>
                        <a:lumOff val="80000"/>
                      </a:schemeClr>
                    </a:solidFill>
                  </a:tcPr>
                </a:tc>
                <a:tc>
                  <a:txBody>
                    <a:bodyPr/>
                    <a:lstStyle/>
                    <a:p>
                      <a:pPr indent="0">
                        <a:buNone/>
                      </a:pPr>
                      <a:r>
                        <a:rPr lang="en-US" sz="2800" b="1">
                          <a:solidFill>
                            <a:srgbClr val="000000"/>
                          </a:solidFill>
                          <a:latin typeface="Times New Roman" panose="02020603050405020304" pitchFamily="18" charset="0"/>
                          <a:cs typeface="Times New Roman" panose="02020603050405020304" pitchFamily="18" charset="0"/>
                        </a:rPr>
                        <a:t>B.Otherwise</a:t>
                      </a:r>
                      <a:endParaRPr lang="en-US" altLang="en-US" sz="2800"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solidFill>
                      <a:schemeClr val="accent4">
                        <a:lumMod val="20000"/>
                        <a:lumOff val="80000"/>
                      </a:schemeClr>
                    </a:solidFill>
                  </a:tcPr>
                </a:tc>
                <a:tc>
                  <a:txBody>
                    <a:bodyPr/>
                    <a:lstStyle/>
                    <a:p>
                      <a:pPr indent="0">
                        <a:buNone/>
                      </a:pPr>
                      <a:r>
                        <a:rPr lang="en-US" sz="2800" b="1" dirty="0">
                          <a:solidFill>
                            <a:srgbClr val="000000"/>
                          </a:solidFill>
                          <a:latin typeface="Times New Roman" panose="02020603050405020304" pitchFamily="18" charset="0"/>
                          <a:cs typeface="Times New Roman" panose="02020603050405020304" pitchFamily="18" charset="0"/>
                        </a:rPr>
                        <a:t>C. Therefore</a:t>
                      </a:r>
                      <a:endParaRPr lang="en-US" altLang="en-US" sz="2800"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solidFill>
                      <a:schemeClr val="accent4">
                        <a:lumMod val="20000"/>
                        <a:lumOff val="80000"/>
                      </a:schemeClr>
                    </a:solidFill>
                  </a:tcPr>
                </a:tc>
                <a:tc>
                  <a:txBody>
                    <a:bodyPr/>
                    <a:lstStyle/>
                    <a:p>
                      <a:pPr indent="0">
                        <a:buNone/>
                      </a:pPr>
                      <a:r>
                        <a:rPr lang="en-US" sz="2800" b="1">
                          <a:solidFill>
                            <a:srgbClr val="000000"/>
                          </a:solidFill>
                          <a:latin typeface="Times New Roman" panose="02020603050405020304" pitchFamily="18" charset="0"/>
                          <a:cs typeface="Times New Roman" panose="02020603050405020304" pitchFamily="18" charset="0"/>
                        </a:rPr>
                        <a:t>D.Besides</a:t>
                      </a:r>
                      <a:endParaRPr lang="en-US" altLang="en-US" sz="2800"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a:solidFill>
                        <a:schemeClr val="tx1"/>
                      </a:solidFill>
                      <a:prstDash val="solid"/>
                    </a:lnL>
                    <a:lnR w="12700" cap="flat">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solidFill>
                      <a:schemeClr val="accent4">
                        <a:lumMod val="20000"/>
                        <a:lumOff val="80000"/>
                      </a:schemeClr>
                    </a:solidFill>
                  </a:tcPr>
                </a:tc>
              </a:tr>
              <a:tr h="459740">
                <a:tc>
                  <a:txBody>
                    <a:bodyPr/>
                    <a:lstStyle/>
                    <a:p>
                      <a:pPr indent="0" algn="l">
                        <a:buNone/>
                      </a:pPr>
                      <a:r>
                        <a:rPr lang="en-US" altLang="zh-CN" sz="2800" b="1" kern="1200" spc="-5"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mn-ea"/>
                        </a:rPr>
                        <a:t>adv.</a:t>
                      </a:r>
                      <a:endParaRPr lang="en-US" altLang="zh-CN" sz="2800" b="1" kern="1200" spc="-5"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mn-ea"/>
                      </a:endParaRPr>
                    </a:p>
                  </a:txBody>
                  <a:tcPr marL="0" marR="0" marT="0" marB="0">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solidFill>
                      <a:schemeClr val="accent4">
                        <a:lumMod val="20000"/>
                        <a:lumOff val="80000"/>
                      </a:schemeClr>
                    </a:solidFill>
                  </a:tcPr>
                </a:tc>
                <a:tc>
                  <a:txBody>
                    <a:bodyPr/>
                    <a:lstStyle/>
                    <a:p>
                      <a:pPr indent="0" algn="l">
                        <a:buNone/>
                      </a:pPr>
                      <a:r>
                        <a:rPr lang="zh-CN" altLang="en-US" sz="2800" b="1" kern="1200" spc="-5"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mn-ea"/>
                        </a:rPr>
                        <a:t>然而</a:t>
                      </a:r>
                      <a:endParaRPr lang="zh-CN" altLang="en-US" sz="2800" b="1" kern="1200" spc="-5"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mn-ea"/>
                      </a:endParaRPr>
                    </a:p>
                  </a:txBody>
                  <a:tcPr marL="0" marR="0" marT="0" marB="0">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solidFill>
                      <a:schemeClr val="accent4">
                        <a:lumMod val="20000"/>
                        <a:lumOff val="80000"/>
                      </a:schemeClr>
                    </a:solidFill>
                  </a:tcPr>
                </a:tc>
                <a:tc>
                  <a:txBody>
                    <a:bodyPr/>
                    <a:lstStyle/>
                    <a:p>
                      <a:pPr algn="l">
                        <a:buClrTx/>
                        <a:buSzTx/>
                        <a:buFontTx/>
                        <a:buNone/>
                      </a:pPr>
                      <a:r>
                        <a:rPr lang="zh-CN" altLang="en-US" sz="2800" b="1" dirty="0">
                          <a:solidFill>
                            <a:schemeClr val="tx1"/>
                          </a:solidFill>
                          <a:latin typeface="Times New Roman" panose="02020603050405020304" pitchFamily="18" charset="0"/>
                          <a:ea typeface="宋体" panose="02010600030101010101" pitchFamily="2" charset="-122"/>
                          <a:cs typeface="Times New Roman" panose="02020603050405020304" pitchFamily="18" charset="0"/>
                          <a:sym typeface="+mn-ea"/>
                        </a:rPr>
                        <a:t>否则，要不然</a:t>
                      </a:r>
                      <a:endParaRPr lang="zh-CN" altLang="en-US" sz="2800" b="1" dirty="0">
                        <a:solidFill>
                          <a:schemeClr val="tx1"/>
                        </a:solidFill>
                        <a:latin typeface="Times New Roman" panose="02020603050405020304" pitchFamily="18" charset="0"/>
                        <a:ea typeface="宋体" panose="02010600030101010101" pitchFamily="2" charset="-122"/>
                        <a:cs typeface="Times New Roman" panose="02020603050405020304" pitchFamily="18" charset="0"/>
                        <a:sym typeface="+mn-ea"/>
                      </a:endParaRPr>
                    </a:p>
                  </a:txBody>
                  <a:tcPr marL="0" marR="0" marT="0" marB="0">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solidFill>
                      <a:schemeClr val="accent4">
                        <a:lumMod val="20000"/>
                        <a:lumOff val="80000"/>
                      </a:schemeClr>
                    </a:solidFill>
                  </a:tcPr>
                </a:tc>
                <a:tc>
                  <a:txBody>
                    <a:bodyPr/>
                    <a:lstStyle/>
                    <a:p>
                      <a:pPr indent="0" algn="l">
                        <a:buNone/>
                      </a:pPr>
                      <a:r>
                        <a:rPr lang="zh-CN" altLang="en-US" sz="2800" b="1" dirty="0">
                          <a:solidFill>
                            <a:schemeClr val="tx1"/>
                          </a:solidFill>
                          <a:latin typeface="Times New Roman" panose="02020603050405020304" pitchFamily="18" charset="0"/>
                          <a:ea typeface="宋体" panose="02010600030101010101" pitchFamily="2" charset="-122"/>
                          <a:cs typeface="Times New Roman" panose="02020603050405020304" pitchFamily="18" charset="0"/>
                          <a:sym typeface="+mn-ea"/>
                        </a:rPr>
                        <a:t>因此</a:t>
                      </a:r>
                      <a:endParaRPr lang="zh-CN" altLang="en-US" sz="2800" b="1" dirty="0">
                        <a:solidFill>
                          <a:schemeClr val="tx1"/>
                        </a:solidFill>
                        <a:latin typeface="Times New Roman" panose="02020603050405020304" pitchFamily="18" charset="0"/>
                        <a:ea typeface="宋体" panose="02010600030101010101" pitchFamily="2" charset="-122"/>
                        <a:cs typeface="Times New Roman" panose="02020603050405020304" pitchFamily="18" charset="0"/>
                        <a:sym typeface="+mn-ea"/>
                      </a:endParaRPr>
                    </a:p>
                  </a:txBody>
                  <a:tcPr marL="0" marR="0" marT="0" marB="0">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solidFill>
                      <a:schemeClr val="accent4">
                        <a:lumMod val="20000"/>
                        <a:lumOff val="80000"/>
                      </a:schemeClr>
                    </a:solidFill>
                  </a:tcPr>
                </a:tc>
                <a:tc>
                  <a:txBody>
                    <a:bodyPr/>
                    <a:lstStyle/>
                    <a:p>
                      <a:pPr indent="0" algn="l">
                        <a:buNone/>
                      </a:pPr>
                      <a:r>
                        <a:rPr lang="zh-CN" altLang="en-US" sz="2800" b="1" spc="-5"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mn-ea"/>
                        </a:rPr>
                        <a:t>除</a:t>
                      </a:r>
                      <a:r>
                        <a:rPr lang="en-US" altLang="zh-CN" sz="2800" b="1" spc="-5"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mn-ea"/>
                        </a:rPr>
                        <a:t>...</a:t>
                      </a:r>
                      <a:r>
                        <a:rPr lang="zh-CN" altLang="en-US" sz="2800" b="1" spc="-5"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mn-ea"/>
                        </a:rPr>
                        <a:t>之外</a:t>
                      </a:r>
                      <a:endParaRPr lang="zh-CN" altLang="en-US" sz="2800" b="1" spc="-5"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mn-ea"/>
                      </a:endParaRPr>
                    </a:p>
                  </a:txBody>
                  <a:tcPr marL="0" marR="0" marT="0" marB="0">
                    <a:lnL w="12700">
                      <a:solidFill>
                        <a:schemeClr val="tx1"/>
                      </a:solidFill>
                      <a:prstDash val="solid"/>
                    </a:lnL>
                    <a:lnR w="12700" cap="flat">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solidFill>
                      <a:schemeClr val="accent4">
                        <a:lumMod val="20000"/>
                        <a:lumOff val="80000"/>
                      </a:schemeClr>
                    </a:solidFill>
                  </a:tcPr>
                </a:tc>
              </a:tr>
            </a:tbl>
          </a:graphicData>
        </a:graphic>
      </p:graphicFrame>
      <p:pic>
        <p:nvPicPr>
          <p:cNvPr id="2097182" name="Picture 4"/>
          <p:cNvPicPr>
            <a:picLocks noChangeAspect="1" noChangeArrowheads="1"/>
          </p:cNvPicPr>
          <p:nvPr>
            <p:custDataLst>
              <p:tags r:id="rId6"/>
            </p:custDataLst>
          </p:nvPr>
        </p:nvPicPr>
        <p:blipFill>
          <a:blip r:embed="rId7" cstate="print"/>
          <a:srcRect/>
          <a:stretch>
            <a:fillRect/>
          </a:stretch>
        </p:blipFill>
        <p:spPr bwMode="auto">
          <a:xfrm>
            <a:off x="3890645" y="1871980"/>
            <a:ext cx="454025" cy="419100"/>
          </a:xfrm>
          <a:prstGeom prst="rect">
            <a:avLst/>
          </a:prstGeom>
          <a:noFill/>
          <a:ln>
            <a:noFill/>
          </a:ln>
          <a:effectLst/>
        </p:spPr>
      </p:pic>
      <p:sp>
        <p:nvSpPr>
          <p:cNvPr id="1049053" name="文本框 15"/>
          <p:cNvSpPr txBox="1"/>
          <p:nvPr>
            <p:custDataLst>
              <p:tags r:id="rId8"/>
            </p:custDataLst>
          </p:nvPr>
        </p:nvSpPr>
        <p:spPr>
          <a:xfrm>
            <a:off x="-97155" y="6109335"/>
            <a:ext cx="11595100" cy="829945"/>
          </a:xfrm>
          <a:prstGeom prst="rect">
            <a:avLst/>
          </a:prstGeom>
          <a:noFill/>
        </p:spPr>
        <p:txBody>
          <a:bodyPr wrap="square" rtlCol="0" anchor="t">
            <a:spAutoFit/>
          </a:bodyPr>
          <a:lstStyle/>
          <a:p>
            <a:pPr indent="400050" algn="l"/>
            <a:r>
              <a:rPr lang="en-US" altLang="zh-CN" sz="2400" b="1" dirty="0">
                <a:solidFill>
                  <a:srgbClr val="002060"/>
                </a:solidFill>
                <a:latin typeface="Times New Roman" panose="02020603050405020304" pitchFamily="18" charset="0"/>
                <a:ea typeface="宋体" panose="02010600030101010101" pitchFamily="2" charset="-122"/>
                <a:cs typeface="Times New Roman" panose="02020603050405020304" pitchFamily="18" charset="0"/>
                <a:sym typeface="+mn-ea"/>
              </a:rPr>
              <a:t>45.</a:t>
            </a:r>
            <a:r>
              <a:rPr sz="2400" b="1" dirty="0">
                <a:solidFill>
                  <a:srgbClr val="002060"/>
                </a:solidFill>
                <a:latin typeface="Times New Roman" panose="02020603050405020304" pitchFamily="18" charset="0"/>
                <a:ea typeface="宋体" panose="02010600030101010101" pitchFamily="2" charset="-122"/>
                <a:cs typeface="Times New Roman" panose="02020603050405020304" pitchFamily="18" charset="0"/>
                <a:sym typeface="+mn-ea"/>
              </a:rPr>
              <a:t>作者小时候可以和父母共进晚餐，但是作者的孩子只能和保姆一起吃晚餐。因此形成转折关系</a:t>
            </a:r>
            <a:r>
              <a:rPr lang="en-US" sz="2400" b="1" dirty="0">
                <a:solidFill>
                  <a:srgbClr val="002060"/>
                </a:solidFill>
                <a:latin typeface="Times New Roman" panose="02020603050405020304" pitchFamily="18" charset="0"/>
                <a:ea typeface="宋体" panose="02010600030101010101" pitchFamily="2" charset="-122"/>
                <a:cs typeface="Times New Roman" panose="02020603050405020304" pitchFamily="18" charset="0"/>
                <a:sym typeface="+mn-ea"/>
              </a:rPr>
              <a:t>,他们并不能对我童年的回忆感同身受”。故选However</a:t>
            </a:r>
            <a:endParaRPr lang="en-US" sz="2400" b="1" dirty="0">
              <a:solidFill>
                <a:srgbClr val="002060"/>
              </a:solidFill>
              <a:latin typeface="Times New Roman" panose="02020603050405020304" pitchFamily="18" charset="0"/>
              <a:ea typeface="宋体" panose="02010600030101010101" pitchFamily="2" charset="-122"/>
              <a:cs typeface="Times New Roman" panose="02020603050405020304" pitchFamily="18" charset="0"/>
              <a:sym typeface="+mn-ea"/>
            </a:endParaRPr>
          </a:p>
        </p:txBody>
      </p:sp>
      <p:pic>
        <p:nvPicPr>
          <p:cNvPr id="2097183" name="Picture 4"/>
          <p:cNvPicPr>
            <a:picLocks noChangeAspect="1" noChangeArrowheads="1"/>
          </p:cNvPicPr>
          <p:nvPr/>
        </p:nvPicPr>
        <p:blipFill>
          <a:blip r:embed="rId7" cstate="print"/>
          <a:srcRect/>
          <a:stretch>
            <a:fillRect/>
          </a:stretch>
        </p:blipFill>
        <p:spPr bwMode="auto">
          <a:xfrm>
            <a:off x="709612" y="3841024"/>
            <a:ext cx="454025" cy="419100"/>
          </a:xfrm>
          <a:prstGeom prst="rect">
            <a:avLst/>
          </a:prstGeom>
          <a:noFill/>
          <a:ln>
            <a:noFill/>
          </a:ln>
          <a:effectLst/>
        </p:spPr>
      </p:pic>
      <p:pic>
        <p:nvPicPr>
          <p:cNvPr id="2097184" name="Picture 4"/>
          <p:cNvPicPr>
            <a:picLocks noChangeAspect="1" noChangeArrowheads="1"/>
          </p:cNvPicPr>
          <p:nvPr/>
        </p:nvPicPr>
        <p:blipFill>
          <a:blip r:embed="rId7" cstate="print"/>
          <a:srcRect/>
          <a:stretch>
            <a:fillRect/>
          </a:stretch>
        </p:blipFill>
        <p:spPr bwMode="auto">
          <a:xfrm>
            <a:off x="8993505" y="2833370"/>
            <a:ext cx="454025" cy="419100"/>
          </a:xfrm>
          <a:prstGeom prst="rect">
            <a:avLst/>
          </a:prstGeom>
          <a:noFill/>
          <a:ln>
            <a:noFill/>
          </a:ln>
          <a:effectLst/>
        </p:spPr>
      </p:pic>
      <p:sp>
        <p:nvSpPr>
          <p:cNvPr id="4" name="椭圆 10"/>
          <p:cNvSpPr/>
          <p:nvPr>
            <p:custDataLst>
              <p:tags r:id="rId9"/>
            </p:custDataLst>
          </p:nvPr>
        </p:nvSpPr>
        <p:spPr>
          <a:xfrm>
            <a:off x="2467610" y="342900"/>
            <a:ext cx="2864485" cy="560705"/>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椭圆 10"/>
          <p:cNvSpPr/>
          <p:nvPr>
            <p:custDataLst>
              <p:tags r:id="rId10"/>
            </p:custDataLst>
          </p:nvPr>
        </p:nvSpPr>
        <p:spPr>
          <a:xfrm>
            <a:off x="231140" y="988060"/>
            <a:ext cx="2864485" cy="560705"/>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10"/>
          <p:cNvSpPr/>
          <p:nvPr>
            <p:custDataLst>
              <p:tags r:id="rId11"/>
            </p:custDataLst>
          </p:nvPr>
        </p:nvSpPr>
        <p:spPr>
          <a:xfrm>
            <a:off x="5561330" y="1239520"/>
            <a:ext cx="3139440" cy="560705"/>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1049051"/>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2097182"/>
                                        </p:tgtEl>
                                        <p:attrNameLst>
                                          <p:attrName>style.visibility</p:attrName>
                                        </p:attrNameLst>
                                      </p:cBhvr>
                                      <p:to>
                                        <p:strVal val="visible"/>
                                      </p:to>
                                    </p:set>
                                    <p:anim calcmode="lin" valueType="num">
                                      <p:cBhvr additive="base">
                                        <p:cTn id="18" dur="500" fill="hold"/>
                                        <p:tgtEl>
                                          <p:spTgt spid="2097182"/>
                                        </p:tgtEl>
                                        <p:attrNameLst>
                                          <p:attrName>ppt_x</p:attrName>
                                        </p:attrNameLst>
                                      </p:cBhvr>
                                      <p:tavLst>
                                        <p:tav tm="0">
                                          <p:val>
                                            <p:strVal val="#ppt_x"/>
                                          </p:val>
                                        </p:tav>
                                        <p:tav tm="100000">
                                          <p:val>
                                            <p:strVal val="#ppt_x"/>
                                          </p:val>
                                        </p:tav>
                                      </p:tavLst>
                                    </p:anim>
                                    <p:anim calcmode="lin" valueType="num">
                                      <p:cBhvr additive="base">
                                        <p:cTn id="19" dur="500" fill="hold"/>
                                        <p:tgtEl>
                                          <p:spTgt spid="2097182"/>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4"/>
                                        </p:tgtEl>
                                        <p:attrNameLst>
                                          <p:attrName>style.visibility</p:attrName>
                                        </p:attrNameLst>
                                      </p:cBhvr>
                                      <p:to>
                                        <p:strVal val="visible"/>
                                      </p:to>
                                    </p:set>
                                    <p:animEffect transition="in" filter="fade">
                                      <p:cBhvr>
                                        <p:cTn id="24" dur="1000"/>
                                        <p:tgtEl>
                                          <p:spTgt spid="4"/>
                                        </p:tgtEl>
                                      </p:cBhvr>
                                    </p:animEffect>
                                    <p:anim calcmode="lin" valueType="num">
                                      <p:cBhvr>
                                        <p:cTn id="25" dur="1000" fill="hold"/>
                                        <p:tgtEl>
                                          <p:spTgt spid="4"/>
                                        </p:tgtEl>
                                        <p:attrNameLst>
                                          <p:attrName>ppt_x</p:attrName>
                                        </p:attrNameLst>
                                      </p:cBhvr>
                                      <p:tavLst>
                                        <p:tav tm="0">
                                          <p:val>
                                            <p:strVal val="#ppt_x"/>
                                          </p:val>
                                        </p:tav>
                                        <p:tav tm="100000">
                                          <p:val>
                                            <p:strVal val="#ppt_x"/>
                                          </p:val>
                                        </p:tav>
                                      </p:tavLst>
                                    </p:anim>
                                    <p:anim calcmode="lin" valueType="num">
                                      <p:cBhvr>
                                        <p:cTn id="2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3"/>
                                        </p:tgtEl>
                                        <p:attrNameLst>
                                          <p:attrName>style.visibility</p:attrName>
                                        </p:attrNameLst>
                                      </p:cBhvr>
                                      <p:to>
                                        <p:strVal val="visible"/>
                                      </p:to>
                                    </p:set>
                                    <p:animEffect transition="in" filter="fade">
                                      <p:cBhvr>
                                        <p:cTn id="31" dur="1000"/>
                                        <p:tgtEl>
                                          <p:spTgt spid="3"/>
                                        </p:tgtEl>
                                      </p:cBhvr>
                                    </p:animEffect>
                                    <p:anim calcmode="lin" valueType="num">
                                      <p:cBhvr>
                                        <p:cTn id="32" dur="1000" fill="hold"/>
                                        <p:tgtEl>
                                          <p:spTgt spid="3"/>
                                        </p:tgtEl>
                                        <p:attrNameLst>
                                          <p:attrName>ppt_x</p:attrName>
                                        </p:attrNameLst>
                                      </p:cBhvr>
                                      <p:tavLst>
                                        <p:tav tm="0">
                                          <p:val>
                                            <p:strVal val="#ppt_x"/>
                                          </p:val>
                                        </p:tav>
                                        <p:tav tm="100000">
                                          <p:val>
                                            <p:strVal val="#ppt_x"/>
                                          </p:val>
                                        </p:tav>
                                      </p:tavLst>
                                    </p:anim>
                                    <p:anim calcmode="lin" valueType="num">
                                      <p:cBhvr>
                                        <p:cTn id="33"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1049052"/>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nodeType="clickEffect">
                                  <p:stCondLst>
                                    <p:cond delay="0"/>
                                  </p:stCondLst>
                                  <p:childTnLst>
                                    <p:set>
                                      <p:cBhvr>
                                        <p:cTn id="41" dur="1" fill="hold">
                                          <p:stCondLst>
                                            <p:cond delay="0"/>
                                          </p:stCondLst>
                                        </p:cTn>
                                        <p:tgtEl>
                                          <p:spTgt spid="2097184"/>
                                        </p:tgtEl>
                                        <p:attrNameLst>
                                          <p:attrName>style.visibility</p:attrName>
                                        </p:attrNameLst>
                                      </p:cBhvr>
                                      <p:to>
                                        <p:strVal val="visible"/>
                                      </p:to>
                                    </p:set>
                                    <p:anim calcmode="lin" valueType="num">
                                      <p:cBhvr additive="base">
                                        <p:cTn id="42" dur="500" fill="hold"/>
                                        <p:tgtEl>
                                          <p:spTgt spid="2097184"/>
                                        </p:tgtEl>
                                        <p:attrNameLst>
                                          <p:attrName>ppt_x</p:attrName>
                                        </p:attrNameLst>
                                      </p:cBhvr>
                                      <p:tavLst>
                                        <p:tav tm="0">
                                          <p:val>
                                            <p:strVal val="#ppt_x"/>
                                          </p:val>
                                        </p:tav>
                                        <p:tav tm="100000">
                                          <p:val>
                                            <p:strVal val="#ppt_x"/>
                                          </p:val>
                                        </p:tav>
                                      </p:tavLst>
                                    </p:anim>
                                    <p:anim calcmode="lin" valueType="num">
                                      <p:cBhvr additive="base">
                                        <p:cTn id="43" dur="500" fill="hold"/>
                                        <p:tgtEl>
                                          <p:spTgt spid="2097184"/>
                                        </p:tgtEl>
                                        <p:attrNameLst>
                                          <p:attrName>ppt_y</p:attrName>
                                        </p:attrNameLst>
                                      </p:cBhvr>
                                      <p:tavLst>
                                        <p:tav tm="0">
                                          <p:val>
                                            <p:strVal val="1+#ppt_h/2"/>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1049053"/>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2" presetClass="entr" presetSubtype="4" fill="hold" nodeType="clickEffect">
                                  <p:stCondLst>
                                    <p:cond delay="0"/>
                                  </p:stCondLst>
                                  <p:childTnLst>
                                    <p:set>
                                      <p:cBhvr>
                                        <p:cTn id="51" dur="1" fill="hold">
                                          <p:stCondLst>
                                            <p:cond delay="0"/>
                                          </p:stCondLst>
                                        </p:cTn>
                                        <p:tgtEl>
                                          <p:spTgt spid="2097183"/>
                                        </p:tgtEl>
                                        <p:attrNameLst>
                                          <p:attrName>style.visibility</p:attrName>
                                        </p:attrNameLst>
                                      </p:cBhvr>
                                      <p:to>
                                        <p:strVal val="visible"/>
                                      </p:to>
                                    </p:set>
                                    <p:anim calcmode="lin" valueType="num">
                                      <p:cBhvr additive="base">
                                        <p:cTn id="52" dur="500" fill="hold"/>
                                        <p:tgtEl>
                                          <p:spTgt spid="2097183"/>
                                        </p:tgtEl>
                                        <p:attrNameLst>
                                          <p:attrName>ppt_x</p:attrName>
                                        </p:attrNameLst>
                                      </p:cBhvr>
                                      <p:tavLst>
                                        <p:tav tm="0">
                                          <p:val>
                                            <p:strVal val="#ppt_x"/>
                                          </p:val>
                                        </p:tav>
                                        <p:tav tm="100000">
                                          <p:val>
                                            <p:strVal val="#ppt_x"/>
                                          </p:val>
                                        </p:tav>
                                      </p:tavLst>
                                    </p:anim>
                                    <p:anim calcmode="lin" valueType="num">
                                      <p:cBhvr additive="base">
                                        <p:cTn id="53" dur="500" fill="hold"/>
                                        <p:tgtEl>
                                          <p:spTgt spid="209718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051" grpId="0"/>
      <p:bldP spid="1049052" grpId="0"/>
      <p:bldP spid="1049053" grpId="0"/>
      <p:bldP spid="4" grpId="0" bldLvl="0" animBg="1"/>
      <p:bldP spid="2" grpId="0" bldLvl="0" animBg="1"/>
      <p:bldP spid="3" grpId="0" bldLvl="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054" name="文本框 99"/>
          <p:cNvSpPr txBox="1"/>
          <p:nvPr/>
        </p:nvSpPr>
        <p:spPr>
          <a:xfrm>
            <a:off x="104140" y="0"/>
            <a:ext cx="11320780" cy="2676525"/>
          </a:xfrm>
          <a:prstGeom prst="rect">
            <a:avLst/>
          </a:prstGeom>
          <a:noFill/>
          <a:ln w="9525">
            <a:noFill/>
          </a:ln>
        </p:spPr>
        <p:txBody>
          <a:bodyPr wrap="square">
            <a:spAutoFit/>
          </a:bodyPr>
          <a:lstStyle/>
          <a:p>
            <a:pPr indent="273050"/>
            <a:endParaRPr lang="en-US" sz="2800" b="0" dirty="0">
              <a:solidFill>
                <a:srgbClr val="000000"/>
              </a:solidFill>
              <a:latin typeface="Times New Roman" panose="02020603050405020304" pitchFamily="18" charset="0"/>
            </a:endParaRPr>
          </a:p>
          <a:p>
            <a:pPr indent="273050"/>
            <a:r>
              <a:rPr lang="en-US" sz="2800" dirty="0">
                <a:solidFill>
                  <a:srgbClr val="000000"/>
                </a:solidFill>
                <a:latin typeface="Times New Roman" panose="02020603050405020304" pitchFamily="18" charset="0"/>
                <a:sym typeface="+mn-ea"/>
              </a:rPr>
              <a:t>   </a:t>
            </a:r>
            <a:r>
              <a:rPr sz="2800" kern="0" dirty="0">
                <a:solidFill>
                  <a:srgbClr val="000000"/>
                </a:solidFill>
                <a:effectLst/>
                <a:latin typeface="Times New Roman" panose="02020603050405020304" pitchFamily="18" charset="0"/>
                <a:cs typeface="Times New Roman" panose="02020603050405020304" pitchFamily="18" charset="0"/>
                <a:sym typeface="+mn-ea"/>
              </a:rPr>
              <a:t>They have been left to</a:t>
            </a:r>
            <a:r>
              <a:rPr lang="en-US" sz="2800" kern="0" dirty="0">
                <a:solidFill>
                  <a:srgbClr val="000000"/>
                </a:solidFill>
                <a:effectLst/>
                <a:latin typeface="Times New Roman" panose="02020603050405020304" pitchFamily="18" charset="0"/>
                <a:cs typeface="Times New Roman" panose="02020603050405020304" pitchFamily="18" charset="0"/>
                <a:sym typeface="+mn-ea"/>
              </a:rPr>
              <a:t> </a:t>
            </a:r>
            <a:r>
              <a:rPr sz="2800" u="sng" kern="0" dirty="0">
                <a:solidFill>
                  <a:srgbClr val="000000"/>
                </a:solidFill>
                <a:effectLst/>
                <a:latin typeface="Times New Roman" panose="02020603050405020304" pitchFamily="18" charset="0"/>
                <a:cs typeface="Times New Roman" panose="02020603050405020304" pitchFamily="18" charset="0"/>
                <a:sym typeface="+mn-ea"/>
              </a:rPr>
              <a:t>46</a:t>
            </a:r>
            <a:r>
              <a:rPr lang="en-US" sz="2800" kern="0" dirty="0">
                <a:solidFill>
                  <a:srgbClr val="000000"/>
                </a:solidFill>
                <a:effectLst/>
                <a:latin typeface="Times New Roman" panose="02020603050405020304" pitchFamily="18" charset="0"/>
                <a:cs typeface="Times New Roman" panose="02020603050405020304" pitchFamily="18" charset="0"/>
                <a:sym typeface="+mn-ea"/>
              </a:rPr>
              <a:t> </a:t>
            </a:r>
            <a:r>
              <a:rPr sz="2800" kern="0" dirty="0">
                <a:solidFill>
                  <a:srgbClr val="000000"/>
                </a:solidFill>
                <a:effectLst/>
                <a:latin typeface="Times New Roman" panose="02020603050405020304" pitchFamily="18" charset="0"/>
                <a:cs typeface="Times New Roman" panose="02020603050405020304" pitchFamily="18" charset="0"/>
                <a:sym typeface="+mn-ea"/>
              </a:rPr>
              <a:t>with baby</a:t>
            </a:r>
            <a:r>
              <a:rPr lang="en-US" sz="2800" kern="0" dirty="0">
                <a:solidFill>
                  <a:srgbClr val="000000"/>
                </a:solidFill>
                <a:effectLst/>
                <a:latin typeface="Times New Roman" panose="02020603050405020304" pitchFamily="18" charset="0"/>
                <a:cs typeface="Times New Roman" panose="02020603050405020304" pitchFamily="18" charset="0"/>
                <a:sym typeface="+mn-ea"/>
              </a:rPr>
              <a:t> </a:t>
            </a:r>
            <a:r>
              <a:rPr sz="2800" kern="0" dirty="0">
                <a:solidFill>
                  <a:srgbClr val="000000"/>
                </a:solidFill>
                <a:effectLst/>
                <a:latin typeface="Times New Roman" panose="02020603050405020304" pitchFamily="18" charset="0"/>
                <a:cs typeface="Times New Roman" panose="02020603050405020304" pitchFamily="18" charset="0"/>
                <a:sym typeface="+mn-ea"/>
              </a:rPr>
              <a:t>sitters more times than I would like to admit. My husband and I have</a:t>
            </a:r>
            <a:r>
              <a:rPr lang="en-US" sz="2800" kern="0" dirty="0">
                <a:solidFill>
                  <a:srgbClr val="000000"/>
                </a:solidFill>
                <a:effectLst/>
                <a:latin typeface="Times New Roman" panose="02020603050405020304" pitchFamily="18" charset="0"/>
                <a:cs typeface="Times New Roman" panose="02020603050405020304" pitchFamily="18" charset="0"/>
                <a:sym typeface="+mn-ea"/>
              </a:rPr>
              <a:t> </a:t>
            </a:r>
            <a:r>
              <a:rPr sz="2800" u="sng" kern="0" dirty="0">
                <a:solidFill>
                  <a:srgbClr val="000000"/>
                </a:solidFill>
                <a:effectLst/>
                <a:latin typeface="Times New Roman" panose="02020603050405020304" pitchFamily="18" charset="0"/>
                <a:cs typeface="Times New Roman" panose="02020603050405020304" pitchFamily="18" charset="0"/>
                <a:sym typeface="+mn-ea"/>
              </a:rPr>
              <a:t>47</a:t>
            </a:r>
            <a:r>
              <a:rPr sz="2800" kern="0" dirty="0">
                <a:solidFill>
                  <a:srgbClr val="000000"/>
                </a:solidFill>
                <a:effectLst/>
                <a:latin typeface="Times New Roman" panose="02020603050405020304" pitchFamily="18" charset="0"/>
                <a:cs typeface="Times New Roman" panose="02020603050405020304" pitchFamily="18" charset="0"/>
                <a:sym typeface="+mn-ea"/>
              </a:rPr>
              <a:t>careers. And we often end up staying at the office way past dinnertime. When this happens to</a:t>
            </a:r>
            <a:r>
              <a:rPr lang="en-US" sz="2800" kern="0" dirty="0">
                <a:solidFill>
                  <a:srgbClr val="000000"/>
                </a:solidFill>
                <a:effectLst/>
                <a:latin typeface="Times New Roman" panose="02020603050405020304" pitchFamily="18" charset="0"/>
                <a:cs typeface="Times New Roman" panose="02020603050405020304" pitchFamily="18" charset="0"/>
                <a:sym typeface="+mn-ea"/>
              </a:rPr>
              <a:t> </a:t>
            </a:r>
            <a:r>
              <a:rPr sz="2800" kern="0" dirty="0">
                <a:solidFill>
                  <a:srgbClr val="000000"/>
                </a:solidFill>
                <a:effectLst/>
                <a:latin typeface="Times New Roman" panose="02020603050405020304" pitchFamily="18" charset="0"/>
                <a:cs typeface="Times New Roman" panose="02020603050405020304" pitchFamily="18" charset="0"/>
                <a:sym typeface="+mn-ea"/>
              </a:rPr>
              <a:t>often, it</a:t>
            </a:r>
            <a:r>
              <a:rPr lang="en-US" sz="2800" kern="0" dirty="0">
                <a:solidFill>
                  <a:srgbClr val="000000"/>
                </a:solidFill>
                <a:effectLst/>
                <a:latin typeface="Times New Roman" panose="02020603050405020304" pitchFamily="18" charset="0"/>
                <a:cs typeface="Times New Roman" panose="02020603050405020304" pitchFamily="18" charset="0"/>
                <a:sym typeface="+mn-ea"/>
              </a:rPr>
              <a:t> </a:t>
            </a:r>
            <a:r>
              <a:rPr sz="2800" u="sng" kern="0" dirty="0">
                <a:solidFill>
                  <a:srgbClr val="000000"/>
                </a:solidFill>
                <a:effectLst/>
                <a:latin typeface="Times New Roman" panose="02020603050405020304" pitchFamily="18" charset="0"/>
                <a:cs typeface="Times New Roman" panose="02020603050405020304" pitchFamily="18" charset="0"/>
                <a:sym typeface="+mn-ea"/>
              </a:rPr>
              <a:t>48</a:t>
            </a:r>
            <a:r>
              <a:rPr lang="en-US" sz="2800" kern="0" dirty="0">
                <a:solidFill>
                  <a:srgbClr val="000000"/>
                </a:solidFill>
                <a:effectLst/>
                <a:latin typeface="Times New Roman" panose="02020603050405020304" pitchFamily="18" charset="0"/>
                <a:cs typeface="Times New Roman" panose="02020603050405020304" pitchFamily="18" charset="0"/>
                <a:sym typeface="+mn-ea"/>
              </a:rPr>
              <a:t> </a:t>
            </a:r>
            <a:r>
              <a:rPr sz="2800" kern="0" dirty="0">
                <a:solidFill>
                  <a:srgbClr val="000000"/>
                </a:solidFill>
                <a:effectLst/>
                <a:latin typeface="Times New Roman" panose="02020603050405020304" pitchFamily="18" charset="0"/>
                <a:cs typeface="Times New Roman" panose="02020603050405020304" pitchFamily="18" charset="0"/>
                <a:sym typeface="+mn-ea"/>
              </a:rPr>
              <a:t>the balance of our family.</a:t>
            </a:r>
            <a:endParaRPr sz="2800" kern="0" dirty="0">
              <a:solidFill>
                <a:srgbClr val="000000"/>
              </a:solidFill>
              <a:effectLst/>
              <a:latin typeface="Times New Roman" panose="02020603050405020304" pitchFamily="18" charset="0"/>
              <a:cs typeface="Times New Roman" panose="02020603050405020304" pitchFamily="18" charset="0"/>
            </a:endParaRPr>
          </a:p>
          <a:p>
            <a:pPr indent="273050"/>
            <a:r>
              <a:rPr lang="en-US" sz="2800" b="0" dirty="0">
                <a:solidFill>
                  <a:srgbClr val="000000"/>
                </a:solidFill>
                <a:latin typeface="Times New Roman" panose="02020603050405020304" pitchFamily="18" charset="0"/>
              </a:rPr>
              <a:t>   </a:t>
            </a:r>
            <a:endParaRPr lang="zh-CN" altLang="en-US" sz="2800" dirty="0"/>
          </a:p>
        </p:txBody>
      </p:sp>
      <p:graphicFrame>
        <p:nvGraphicFramePr>
          <p:cNvPr id="4194308" name="表格 5"/>
          <p:cNvGraphicFramePr/>
          <p:nvPr>
            <p:custDataLst>
              <p:tags r:id="rId1"/>
            </p:custDataLst>
          </p:nvPr>
        </p:nvGraphicFramePr>
        <p:xfrm>
          <a:off x="104140" y="2188845"/>
          <a:ext cx="11595101" cy="2872740"/>
        </p:xfrm>
        <a:graphic>
          <a:graphicData uri="http://schemas.openxmlformats.org/drawingml/2006/table">
            <a:tbl>
              <a:tblPr firstRow="1" bandRow="1">
                <a:tableStyleId>{5940675A-B579-460E-94D1-54222C63F5DA}</a:tableStyleId>
              </a:tblPr>
              <a:tblGrid>
                <a:gridCol w="734695"/>
                <a:gridCol w="3091815"/>
                <a:gridCol w="2693036"/>
                <a:gridCol w="2456815"/>
                <a:gridCol w="2618740"/>
              </a:tblGrid>
              <a:tr h="518160">
                <a:tc>
                  <a:txBody>
                    <a:bodyPr/>
                    <a:lstStyle/>
                    <a:p>
                      <a:pPr indent="0" algn="l">
                        <a:buNone/>
                      </a:pPr>
                      <a:r>
                        <a:rPr lang="en-US" sz="2800" b="1" dirty="0">
                          <a:solidFill>
                            <a:schemeClr val="tx1"/>
                          </a:solidFill>
                          <a:latin typeface="Times New Roman" panose="02020603050405020304" pitchFamily="18" charset="0"/>
                          <a:cs typeface="Times New Roman" panose="02020603050405020304" pitchFamily="18" charset="0"/>
                          <a:sym typeface="+mn-ea"/>
                        </a:rPr>
                        <a:t>46.  </a:t>
                      </a:r>
                      <a:endParaRPr lang="en-US" altLang="zh-CN" sz="2800" b="1" kern="1200" spc="-1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sym typeface="+mn-ea"/>
                      </a:endParaRPr>
                    </a:p>
                  </a:txBody>
                  <a:tcPr marL="0" marR="0" marT="0" marB="0">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solidFill>
                      <a:schemeClr val="accent4">
                        <a:lumMod val="20000"/>
                        <a:lumOff val="80000"/>
                      </a:schemeClr>
                    </a:solidFill>
                  </a:tcPr>
                </a:tc>
                <a:tc>
                  <a:txBody>
                    <a:bodyPr/>
                    <a:lstStyle/>
                    <a:p>
                      <a:pPr indent="0">
                        <a:buNone/>
                      </a:pPr>
                      <a:r>
                        <a:rPr lang="en-US" sz="2800" b="1">
                          <a:solidFill>
                            <a:srgbClr val="000000"/>
                          </a:solidFill>
                          <a:latin typeface="Times New Roman" panose="02020603050405020304" pitchFamily="18" charset="0"/>
                          <a:cs typeface="Times New Roman" panose="02020603050405020304" pitchFamily="18" charset="0"/>
                        </a:rPr>
                        <a:t>A.sleep</a:t>
                      </a:r>
                      <a:endParaRPr lang="en-US" altLang="en-US" sz="2800"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solidFill>
                      <a:schemeClr val="accent4">
                        <a:lumMod val="20000"/>
                        <a:lumOff val="80000"/>
                      </a:schemeClr>
                    </a:solidFill>
                  </a:tcPr>
                </a:tc>
                <a:tc>
                  <a:txBody>
                    <a:bodyPr/>
                    <a:lstStyle/>
                    <a:p>
                      <a:pPr indent="0">
                        <a:buNone/>
                      </a:pPr>
                      <a:r>
                        <a:rPr lang="en-US" sz="2800" b="1">
                          <a:solidFill>
                            <a:srgbClr val="000000"/>
                          </a:solidFill>
                          <a:latin typeface="Times New Roman" panose="02020603050405020304" pitchFamily="18" charset="0"/>
                          <a:cs typeface="Times New Roman" panose="02020603050405020304" pitchFamily="18" charset="0"/>
                        </a:rPr>
                        <a:t>B.dine</a:t>
                      </a:r>
                      <a:endParaRPr lang="en-US" altLang="en-US" sz="2800"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solidFill>
                      <a:schemeClr val="accent4">
                        <a:lumMod val="20000"/>
                        <a:lumOff val="80000"/>
                      </a:schemeClr>
                    </a:solidFill>
                  </a:tcPr>
                </a:tc>
                <a:tc>
                  <a:txBody>
                    <a:bodyPr/>
                    <a:lstStyle/>
                    <a:p>
                      <a:pPr indent="0">
                        <a:buNone/>
                      </a:pPr>
                      <a:r>
                        <a:rPr lang="en-US" sz="2800" b="1">
                          <a:solidFill>
                            <a:srgbClr val="000000"/>
                          </a:solidFill>
                          <a:latin typeface="Times New Roman" panose="02020603050405020304" pitchFamily="18" charset="0"/>
                          <a:cs typeface="Times New Roman" panose="02020603050405020304" pitchFamily="18" charset="0"/>
                        </a:rPr>
                        <a:t>C.study</a:t>
                      </a:r>
                      <a:endParaRPr lang="en-US" altLang="en-US" sz="2800"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solidFill>
                      <a:schemeClr val="accent4">
                        <a:lumMod val="20000"/>
                        <a:lumOff val="80000"/>
                      </a:schemeClr>
                    </a:solidFill>
                  </a:tcPr>
                </a:tc>
                <a:tc>
                  <a:txBody>
                    <a:bodyPr/>
                    <a:lstStyle/>
                    <a:p>
                      <a:pPr indent="0">
                        <a:buNone/>
                      </a:pPr>
                      <a:r>
                        <a:rPr lang="en-US" sz="2800" b="1">
                          <a:solidFill>
                            <a:srgbClr val="000000"/>
                          </a:solidFill>
                          <a:latin typeface="Times New Roman" panose="02020603050405020304" pitchFamily="18" charset="0"/>
                          <a:cs typeface="Times New Roman" panose="02020603050405020304" pitchFamily="18" charset="0"/>
                        </a:rPr>
                        <a:t>D.play</a:t>
                      </a:r>
                      <a:endParaRPr lang="en-US" altLang="en-US" sz="2800"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a:solidFill>
                        <a:schemeClr val="tx1"/>
                      </a:solidFill>
                      <a:prstDash val="solid"/>
                    </a:lnL>
                    <a:lnR w="12700" cap="flat">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solidFill>
                      <a:schemeClr val="accent4">
                        <a:lumMod val="20000"/>
                        <a:lumOff val="80000"/>
                      </a:schemeClr>
                    </a:solidFill>
                  </a:tcPr>
                </a:tc>
              </a:tr>
              <a:tr h="403225">
                <a:tc>
                  <a:txBody>
                    <a:bodyPr/>
                    <a:lstStyle/>
                    <a:p>
                      <a:pPr indent="0" algn="l">
                        <a:buNone/>
                      </a:pPr>
                      <a:r>
                        <a:rPr lang="en-US" altLang="zh-CN" sz="2800" b="1" kern="12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sym typeface="+mn-ea"/>
                        </a:rPr>
                        <a:t>v. </a:t>
                      </a:r>
                      <a:endParaRPr lang="en-US" altLang="zh-CN" sz="2800" b="1" kern="12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sym typeface="+mn-ea"/>
                      </a:endParaRPr>
                    </a:p>
                  </a:txBody>
                  <a:tcPr marL="0" marR="0" marT="0" marB="0">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solidFill>
                      <a:schemeClr val="accent4">
                        <a:lumMod val="20000"/>
                        <a:lumOff val="80000"/>
                      </a:schemeClr>
                    </a:solidFill>
                  </a:tcPr>
                </a:tc>
                <a:tc>
                  <a:txBody>
                    <a:bodyPr/>
                    <a:lstStyle/>
                    <a:p>
                      <a:pPr indent="0" algn="l">
                        <a:buNone/>
                      </a:pPr>
                      <a:r>
                        <a:rPr lang="zh-CN" altLang="en-US" sz="2800" b="1" kern="12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sym typeface="+mn-ea"/>
                        </a:rPr>
                        <a:t>睡觉</a:t>
                      </a:r>
                      <a:endParaRPr lang="zh-CN" altLang="en-US" sz="2800" b="1" kern="12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sym typeface="+mn-ea"/>
                      </a:endParaRPr>
                    </a:p>
                  </a:txBody>
                  <a:tcPr marL="0" marR="0" marT="0" marB="0">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solidFill>
                      <a:schemeClr val="accent4">
                        <a:lumMod val="20000"/>
                        <a:lumOff val="80000"/>
                      </a:schemeClr>
                    </a:solidFill>
                  </a:tcPr>
                </a:tc>
                <a:tc>
                  <a:txBody>
                    <a:bodyPr/>
                    <a:lstStyle/>
                    <a:p>
                      <a:pPr algn="l">
                        <a:buClrTx/>
                        <a:buSzTx/>
                        <a:buFontTx/>
                        <a:buNone/>
                      </a:pPr>
                      <a:r>
                        <a:rPr lang="zh-CN" altLang="en-US" sz="2800" b="1" spc="-1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mn-ea"/>
                        </a:rPr>
                        <a:t>吃饭，用餐</a:t>
                      </a:r>
                      <a:endParaRPr lang="zh-CN" altLang="en-US" sz="2800" b="1" spc="-1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mn-ea"/>
                      </a:endParaRPr>
                    </a:p>
                  </a:txBody>
                  <a:tcPr marL="0" marR="0" marT="0" marB="0">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solidFill>
                      <a:schemeClr val="accent4">
                        <a:lumMod val="20000"/>
                        <a:lumOff val="80000"/>
                      </a:schemeClr>
                    </a:solidFill>
                  </a:tcPr>
                </a:tc>
                <a:tc>
                  <a:txBody>
                    <a:bodyPr/>
                    <a:lstStyle/>
                    <a:p>
                      <a:pPr indent="0" algn="l">
                        <a:buNone/>
                      </a:pPr>
                      <a:r>
                        <a:rPr lang="zh-CN" altLang="en-US" sz="2800" b="1" dirty="0">
                          <a:solidFill>
                            <a:schemeClr val="tx1"/>
                          </a:solidFill>
                          <a:latin typeface="Times New Roman" panose="02020603050405020304" pitchFamily="18" charset="0"/>
                          <a:ea typeface="宋体" panose="02010600030101010101" pitchFamily="2" charset="-122"/>
                          <a:sym typeface="+mn-ea"/>
                        </a:rPr>
                        <a:t>学习</a:t>
                      </a:r>
                      <a:endParaRPr lang="zh-CN" altLang="en-US" sz="2800" b="1" dirty="0">
                        <a:solidFill>
                          <a:schemeClr val="tx1"/>
                        </a:solidFill>
                        <a:latin typeface="Times New Roman" panose="02020603050405020304" pitchFamily="18" charset="0"/>
                        <a:ea typeface="宋体" panose="02010600030101010101" pitchFamily="2" charset="-122"/>
                        <a:sym typeface="+mn-ea"/>
                      </a:endParaRPr>
                    </a:p>
                  </a:txBody>
                  <a:tcPr marL="0" marR="0" marT="0" marB="0">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solidFill>
                      <a:schemeClr val="accent4">
                        <a:lumMod val="20000"/>
                        <a:lumOff val="80000"/>
                      </a:schemeClr>
                    </a:solidFill>
                  </a:tcPr>
                </a:tc>
                <a:tc>
                  <a:txBody>
                    <a:bodyPr/>
                    <a:lstStyle/>
                    <a:p>
                      <a:pPr indent="0" algn="l">
                        <a:buNone/>
                      </a:pPr>
                      <a:r>
                        <a:rPr lang="zh-CN" altLang="en-US" sz="2800" b="1" spc="-5"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mn-ea"/>
                        </a:rPr>
                        <a:t>玩耍</a:t>
                      </a:r>
                      <a:endParaRPr lang="zh-CN" altLang="en-US" sz="2800" b="1" spc="-5"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mn-ea"/>
                      </a:endParaRPr>
                    </a:p>
                  </a:txBody>
                  <a:tcPr marL="0" marR="0" marT="0" marB="0">
                    <a:lnL w="12700">
                      <a:solidFill>
                        <a:schemeClr val="tx1"/>
                      </a:solidFill>
                      <a:prstDash val="solid"/>
                    </a:lnL>
                    <a:lnR w="12700" cap="flat">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solidFill>
                      <a:schemeClr val="accent4">
                        <a:lumMod val="20000"/>
                        <a:lumOff val="80000"/>
                      </a:schemeClr>
                    </a:solidFill>
                  </a:tcPr>
                </a:tc>
              </a:tr>
              <a:tr h="508635">
                <a:tc>
                  <a:txBody>
                    <a:bodyPr/>
                    <a:lstStyle/>
                    <a:p>
                      <a:pPr indent="0" algn="l">
                        <a:buNone/>
                      </a:pPr>
                      <a:r>
                        <a:rPr lang="en-US" altLang="zh-CN" sz="2800" b="1" dirty="0">
                          <a:solidFill>
                            <a:schemeClr val="tx1"/>
                          </a:solidFill>
                          <a:latin typeface="Times New Roman" panose="02020603050405020304" pitchFamily="18" charset="0"/>
                          <a:cs typeface="Times New Roman" panose="02020603050405020304" pitchFamily="18" charset="0"/>
                        </a:rPr>
                        <a:t>47</a:t>
                      </a:r>
                      <a:r>
                        <a:rPr lang="en-US" sz="2800" b="1" dirty="0">
                          <a:solidFill>
                            <a:schemeClr val="tx1"/>
                          </a:solidFill>
                          <a:latin typeface="Times New Roman" panose="02020603050405020304" pitchFamily="18" charset="0"/>
                          <a:cs typeface="Times New Roman" panose="02020603050405020304" pitchFamily="18" charset="0"/>
                        </a:rPr>
                        <a:t>. </a:t>
                      </a:r>
                      <a:endParaRPr lang="en-US" altLang="zh-CN" sz="2800" b="1" kern="1200" spc="-5"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solidFill>
                      <a:schemeClr val="accent4">
                        <a:lumMod val="20000"/>
                        <a:lumOff val="80000"/>
                      </a:schemeClr>
                    </a:solidFill>
                  </a:tcPr>
                </a:tc>
                <a:tc>
                  <a:txBody>
                    <a:bodyPr/>
                    <a:lstStyle/>
                    <a:p>
                      <a:pPr indent="0">
                        <a:buNone/>
                      </a:pPr>
                      <a:r>
                        <a:rPr lang="en-US" sz="2800" b="1">
                          <a:solidFill>
                            <a:srgbClr val="000000"/>
                          </a:solidFill>
                          <a:latin typeface="Times New Roman" panose="02020603050405020304" pitchFamily="18" charset="0"/>
                          <a:cs typeface="Times New Roman" panose="02020603050405020304" pitchFamily="18" charset="0"/>
                        </a:rPr>
                        <a:t>A.suitable</a:t>
                      </a:r>
                      <a:endParaRPr lang="en-US" altLang="en-US" sz="2800"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solidFill>
                      <a:schemeClr val="accent4">
                        <a:lumMod val="20000"/>
                        <a:lumOff val="80000"/>
                      </a:schemeClr>
                    </a:solidFill>
                  </a:tcPr>
                </a:tc>
                <a:tc>
                  <a:txBody>
                    <a:bodyPr/>
                    <a:lstStyle/>
                    <a:p>
                      <a:pPr indent="0">
                        <a:buNone/>
                      </a:pPr>
                      <a:r>
                        <a:rPr lang="en-US" sz="2800" b="1">
                          <a:solidFill>
                            <a:srgbClr val="000000"/>
                          </a:solidFill>
                          <a:latin typeface="Times New Roman" panose="02020603050405020304" pitchFamily="18" charset="0"/>
                          <a:cs typeface="Times New Roman" panose="02020603050405020304" pitchFamily="18" charset="0"/>
                        </a:rPr>
                        <a:t>B.flexible</a:t>
                      </a:r>
                      <a:endParaRPr lang="en-US" altLang="en-US" sz="2800"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solidFill>
                      <a:schemeClr val="accent4">
                        <a:lumMod val="20000"/>
                        <a:lumOff val="80000"/>
                      </a:schemeClr>
                    </a:solidFill>
                  </a:tcPr>
                </a:tc>
                <a:tc>
                  <a:txBody>
                    <a:bodyPr/>
                    <a:lstStyle/>
                    <a:p>
                      <a:pPr indent="0">
                        <a:buNone/>
                      </a:pPr>
                      <a:r>
                        <a:rPr lang="en-US" sz="2800" b="1">
                          <a:solidFill>
                            <a:srgbClr val="000000"/>
                          </a:solidFill>
                          <a:latin typeface="Times New Roman" panose="02020603050405020304" pitchFamily="18" charset="0"/>
                          <a:cs typeface="Times New Roman" panose="02020603050405020304" pitchFamily="18" charset="0"/>
                        </a:rPr>
                        <a:t>C.satisfying</a:t>
                      </a:r>
                      <a:endParaRPr lang="en-US" altLang="en-US" sz="2800"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solidFill>
                      <a:schemeClr val="accent4">
                        <a:lumMod val="20000"/>
                        <a:lumOff val="80000"/>
                      </a:schemeClr>
                    </a:solidFill>
                  </a:tcPr>
                </a:tc>
                <a:tc>
                  <a:txBody>
                    <a:bodyPr/>
                    <a:lstStyle/>
                    <a:p>
                      <a:pPr indent="0">
                        <a:buNone/>
                      </a:pPr>
                      <a:r>
                        <a:rPr lang="en-US" sz="2800" b="1">
                          <a:solidFill>
                            <a:srgbClr val="000000"/>
                          </a:solidFill>
                          <a:latin typeface="Times New Roman" panose="02020603050405020304" pitchFamily="18" charset="0"/>
                          <a:cs typeface="Times New Roman" panose="02020603050405020304" pitchFamily="18" charset="0"/>
                        </a:rPr>
                        <a:t>D.demanding</a:t>
                      </a:r>
                      <a:endParaRPr lang="en-US" altLang="en-US" sz="2800"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a:solidFill>
                        <a:schemeClr val="tx1"/>
                      </a:solidFill>
                      <a:prstDash val="solid"/>
                    </a:lnL>
                    <a:lnR w="12700" cap="flat">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solidFill>
                      <a:schemeClr val="accent4">
                        <a:lumMod val="20000"/>
                        <a:lumOff val="80000"/>
                      </a:schemeClr>
                    </a:solidFill>
                  </a:tcPr>
                </a:tc>
              </a:tr>
              <a:tr h="473075">
                <a:tc>
                  <a:txBody>
                    <a:bodyPr/>
                    <a:lstStyle/>
                    <a:p>
                      <a:pPr indent="0" algn="l">
                        <a:buNone/>
                      </a:pPr>
                      <a:r>
                        <a:rPr lang="en-US" altLang="zh-CN" sz="2800" b="1" kern="1200" spc="-5"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mn-ea"/>
                        </a:rPr>
                        <a:t>adj.</a:t>
                      </a:r>
                      <a:endParaRPr lang="en-US" altLang="zh-CN" sz="2800" b="1" kern="1200" spc="-5"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mn-ea"/>
                      </a:endParaRPr>
                    </a:p>
                  </a:txBody>
                  <a:tcPr marL="0" marR="0" marT="0" marB="0">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solidFill>
                      <a:schemeClr val="accent4">
                        <a:lumMod val="20000"/>
                        <a:lumOff val="80000"/>
                      </a:schemeClr>
                    </a:solidFill>
                  </a:tcPr>
                </a:tc>
                <a:tc>
                  <a:txBody>
                    <a:bodyPr/>
                    <a:lstStyle/>
                    <a:p>
                      <a:pPr indent="0" algn="l">
                        <a:buNone/>
                      </a:pPr>
                      <a:r>
                        <a:rPr lang="zh-CN" altLang="en-US" sz="2800" b="1" kern="1200" spc="-5"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mn-ea"/>
                        </a:rPr>
                        <a:t>合适的</a:t>
                      </a:r>
                      <a:endParaRPr lang="zh-CN" altLang="en-US" sz="2800" b="1" kern="1200" spc="-5"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mn-ea"/>
                      </a:endParaRPr>
                    </a:p>
                  </a:txBody>
                  <a:tcPr marL="0" marR="0" marT="0" marB="0">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solidFill>
                      <a:schemeClr val="accent4">
                        <a:lumMod val="20000"/>
                        <a:lumOff val="80000"/>
                      </a:schemeClr>
                    </a:solidFill>
                  </a:tcPr>
                </a:tc>
                <a:tc>
                  <a:txBody>
                    <a:bodyPr/>
                    <a:lstStyle/>
                    <a:p>
                      <a:pPr algn="l">
                        <a:buClrTx/>
                        <a:buSzTx/>
                        <a:buFontTx/>
                        <a:buNone/>
                      </a:pPr>
                      <a:r>
                        <a:rPr lang="zh-CN" altLang="en-US" sz="2800" b="1" dirty="0">
                          <a:solidFill>
                            <a:schemeClr val="tx1"/>
                          </a:solidFill>
                          <a:latin typeface="Times New Roman" panose="02020603050405020304" pitchFamily="18" charset="0"/>
                          <a:ea typeface="宋体" panose="02010600030101010101" pitchFamily="2" charset="-122"/>
                          <a:cs typeface="Times New Roman" panose="02020603050405020304" pitchFamily="18" charset="0"/>
                          <a:sym typeface="+mn-ea"/>
                        </a:rPr>
                        <a:t>灵活的</a:t>
                      </a:r>
                      <a:endParaRPr lang="zh-CN" altLang="en-US" sz="2800" b="1" dirty="0">
                        <a:solidFill>
                          <a:schemeClr val="tx1"/>
                        </a:solidFill>
                        <a:latin typeface="Times New Roman" panose="02020603050405020304" pitchFamily="18" charset="0"/>
                        <a:ea typeface="宋体" panose="02010600030101010101" pitchFamily="2" charset="-122"/>
                        <a:cs typeface="Times New Roman" panose="02020603050405020304" pitchFamily="18" charset="0"/>
                        <a:sym typeface="+mn-ea"/>
                      </a:endParaRPr>
                    </a:p>
                  </a:txBody>
                  <a:tcPr marL="0" marR="0" marT="0" marB="0">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solidFill>
                      <a:schemeClr val="accent4">
                        <a:lumMod val="20000"/>
                        <a:lumOff val="80000"/>
                      </a:schemeClr>
                    </a:solidFill>
                  </a:tcPr>
                </a:tc>
                <a:tc>
                  <a:txBody>
                    <a:bodyPr/>
                    <a:lstStyle/>
                    <a:p>
                      <a:pPr indent="0" algn="l">
                        <a:buNone/>
                      </a:pPr>
                      <a:r>
                        <a:rPr lang="zh-CN" altLang="en-US" sz="2800" b="1" dirty="0">
                          <a:solidFill>
                            <a:schemeClr val="tx1"/>
                          </a:solidFill>
                          <a:latin typeface="Times New Roman" panose="02020603050405020304" pitchFamily="18" charset="0"/>
                          <a:ea typeface="宋体" panose="02010600030101010101" pitchFamily="2" charset="-122"/>
                          <a:cs typeface="Times New Roman" panose="02020603050405020304" pitchFamily="18" charset="0"/>
                          <a:sym typeface="+mn-ea"/>
                        </a:rPr>
                        <a:t>满意的</a:t>
                      </a:r>
                      <a:endParaRPr lang="zh-CN" altLang="en-US" sz="2800" b="1" dirty="0">
                        <a:solidFill>
                          <a:schemeClr val="tx1"/>
                        </a:solidFill>
                        <a:latin typeface="Times New Roman" panose="02020603050405020304" pitchFamily="18" charset="0"/>
                        <a:ea typeface="宋体" panose="02010600030101010101" pitchFamily="2" charset="-122"/>
                        <a:cs typeface="Times New Roman" panose="02020603050405020304" pitchFamily="18" charset="0"/>
                        <a:sym typeface="+mn-ea"/>
                      </a:endParaRPr>
                    </a:p>
                  </a:txBody>
                  <a:tcPr marL="0" marR="0" marT="0" marB="0">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solidFill>
                      <a:schemeClr val="accent4">
                        <a:lumMod val="20000"/>
                        <a:lumOff val="80000"/>
                      </a:schemeClr>
                    </a:solidFill>
                  </a:tcPr>
                </a:tc>
                <a:tc>
                  <a:txBody>
                    <a:bodyPr/>
                    <a:lstStyle/>
                    <a:p>
                      <a:pPr indent="0" algn="l">
                        <a:buNone/>
                      </a:pPr>
                      <a:r>
                        <a:rPr lang="zh-CN" altLang="en-US" sz="2800" b="1" spc="-5"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mn-ea"/>
                        </a:rPr>
                        <a:t>高要求的</a:t>
                      </a:r>
                      <a:endParaRPr lang="zh-CN" altLang="en-US" sz="2800" b="1" spc="-5"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mn-ea"/>
                      </a:endParaRPr>
                    </a:p>
                  </a:txBody>
                  <a:tcPr marL="0" marR="0" marT="0" marB="0">
                    <a:lnL w="12700">
                      <a:solidFill>
                        <a:schemeClr val="tx1"/>
                      </a:solidFill>
                      <a:prstDash val="solid"/>
                    </a:lnL>
                    <a:lnR w="12700" cap="flat">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solidFill>
                      <a:schemeClr val="accent4">
                        <a:lumMod val="20000"/>
                        <a:lumOff val="80000"/>
                      </a:schemeClr>
                    </a:solidFill>
                  </a:tcPr>
                </a:tc>
              </a:tr>
              <a:tr h="473075">
                <a:tc>
                  <a:txBody>
                    <a:bodyPr/>
                    <a:lstStyle/>
                    <a:p>
                      <a:pPr indent="0" algn="l">
                        <a:buNone/>
                      </a:pPr>
                      <a:r>
                        <a:rPr lang="en-US" altLang="zh-CN" sz="2800" b="1" kern="1200" spc="-5"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mn-ea"/>
                        </a:rPr>
                        <a:t>48.</a:t>
                      </a:r>
                      <a:endParaRPr lang="en-US" altLang="zh-CN" sz="2800" b="1" kern="1200" spc="-5"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mn-ea"/>
                      </a:endParaRPr>
                    </a:p>
                  </a:txBody>
                  <a:tcPr marL="0" marR="0" marT="0" marB="0">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solidFill>
                      <a:schemeClr val="accent4">
                        <a:lumMod val="20000"/>
                        <a:lumOff val="80000"/>
                      </a:schemeClr>
                    </a:solidFill>
                  </a:tcPr>
                </a:tc>
                <a:tc>
                  <a:txBody>
                    <a:bodyPr/>
                    <a:lstStyle/>
                    <a:p>
                      <a:pPr indent="0" algn="l">
                        <a:buNone/>
                      </a:pPr>
                      <a:r>
                        <a:rPr lang="en-US" altLang="zh-CN" sz="2800" b="1" kern="1200" spc="-5"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mn-ea"/>
                        </a:rPr>
                        <a:t>A.maintains</a:t>
                      </a:r>
                      <a:endParaRPr lang="en-US" altLang="zh-CN" sz="2800" b="1" kern="1200" spc="-5"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mn-ea"/>
                      </a:endParaRPr>
                    </a:p>
                  </a:txBody>
                  <a:tcPr marL="0" marR="0" marT="0" marB="0">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solidFill>
                      <a:schemeClr val="accent4">
                        <a:lumMod val="20000"/>
                        <a:lumOff val="80000"/>
                      </a:schemeClr>
                    </a:solidFill>
                  </a:tcPr>
                </a:tc>
                <a:tc>
                  <a:txBody>
                    <a:bodyPr/>
                    <a:lstStyle/>
                    <a:p>
                      <a:pPr algn="l">
                        <a:buClrTx/>
                        <a:buSzTx/>
                        <a:buFontTx/>
                        <a:buNone/>
                      </a:pPr>
                      <a:r>
                        <a:rPr lang="en-US" altLang="zh-CN" sz="2800" b="1" dirty="0">
                          <a:solidFill>
                            <a:schemeClr val="tx1"/>
                          </a:solidFill>
                          <a:latin typeface="Times New Roman" panose="02020603050405020304" pitchFamily="18" charset="0"/>
                          <a:ea typeface="宋体" panose="02010600030101010101" pitchFamily="2" charset="-122"/>
                          <a:cs typeface="Times New Roman" panose="02020603050405020304" pitchFamily="18" charset="0"/>
                          <a:sym typeface="+mn-ea"/>
                        </a:rPr>
                        <a:t>B.disturbs</a:t>
                      </a:r>
                      <a:endParaRPr lang="en-US" altLang="zh-CN" sz="2800" b="1" dirty="0">
                        <a:solidFill>
                          <a:schemeClr val="tx1"/>
                        </a:solidFill>
                        <a:latin typeface="Times New Roman" panose="02020603050405020304" pitchFamily="18" charset="0"/>
                        <a:ea typeface="宋体" panose="02010600030101010101" pitchFamily="2" charset="-122"/>
                        <a:cs typeface="Times New Roman" panose="02020603050405020304" pitchFamily="18" charset="0"/>
                        <a:sym typeface="+mn-ea"/>
                      </a:endParaRPr>
                    </a:p>
                  </a:txBody>
                  <a:tcPr marL="0" marR="0" marT="0" marB="0">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solidFill>
                      <a:schemeClr val="accent4">
                        <a:lumMod val="20000"/>
                        <a:lumOff val="80000"/>
                      </a:schemeClr>
                    </a:solidFill>
                  </a:tcPr>
                </a:tc>
                <a:tc>
                  <a:txBody>
                    <a:bodyPr/>
                    <a:lstStyle/>
                    <a:p>
                      <a:pPr indent="0" algn="l">
                        <a:buNone/>
                      </a:pPr>
                      <a:r>
                        <a:rPr lang="en-US" altLang="zh-CN" sz="2800" b="1" dirty="0">
                          <a:solidFill>
                            <a:schemeClr val="tx1"/>
                          </a:solidFill>
                          <a:latin typeface="Times New Roman" panose="02020603050405020304" pitchFamily="18" charset="0"/>
                          <a:ea typeface="宋体" panose="02010600030101010101" pitchFamily="2" charset="-122"/>
                          <a:cs typeface="Times New Roman" panose="02020603050405020304" pitchFamily="18" charset="0"/>
                          <a:sym typeface="+mn-ea"/>
                        </a:rPr>
                        <a:t>C.improves</a:t>
                      </a:r>
                      <a:endParaRPr lang="en-US" altLang="zh-CN" sz="2800" b="1" dirty="0">
                        <a:solidFill>
                          <a:schemeClr val="tx1"/>
                        </a:solidFill>
                        <a:latin typeface="Times New Roman" panose="02020603050405020304" pitchFamily="18" charset="0"/>
                        <a:ea typeface="宋体" panose="02010600030101010101" pitchFamily="2" charset="-122"/>
                        <a:cs typeface="Times New Roman" panose="02020603050405020304" pitchFamily="18" charset="0"/>
                        <a:sym typeface="+mn-ea"/>
                      </a:endParaRPr>
                    </a:p>
                  </a:txBody>
                  <a:tcPr marL="0" marR="0" marT="0" marB="0">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solidFill>
                      <a:schemeClr val="accent4">
                        <a:lumMod val="20000"/>
                        <a:lumOff val="80000"/>
                      </a:schemeClr>
                    </a:solidFill>
                  </a:tcPr>
                </a:tc>
                <a:tc>
                  <a:txBody>
                    <a:bodyPr/>
                    <a:lstStyle/>
                    <a:p>
                      <a:pPr indent="0" algn="l">
                        <a:buNone/>
                      </a:pPr>
                      <a:r>
                        <a:rPr lang="en-US" altLang="zh-CN" sz="2800" b="1" spc="-5"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mn-ea"/>
                        </a:rPr>
                        <a:t>D.strikes</a:t>
                      </a:r>
                      <a:endParaRPr lang="en-US" altLang="zh-CN" sz="2800" b="1" spc="-5"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mn-ea"/>
                      </a:endParaRPr>
                    </a:p>
                  </a:txBody>
                  <a:tcPr marL="0" marR="0" marT="0" marB="0">
                    <a:lnL w="12700">
                      <a:solidFill>
                        <a:schemeClr val="tx1"/>
                      </a:solidFill>
                      <a:prstDash val="solid"/>
                    </a:lnL>
                    <a:lnR w="12700" cap="flat">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solidFill>
                      <a:schemeClr val="accent4">
                        <a:lumMod val="20000"/>
                        <a:lumOff val="80000"/>
                      </a:schemeClr>
                    </a:solidFill>
                  </a:tcPr>
                </a:tc>
              </a:tr>
              <a:tr h="473075">
                <a:tc>
                  <a:txBody>
                    <a:bodyPr/>
                    <a:lstStyle/>
                    <a:p>
                      <a:pPr indent="0" algn="l">
                        <a:buNone/>
                      </a:pPr>
                      <a:r>
                        <a:rPr lang="en-US" altLang="zh-CN" sz="2800" b="1" kern="1200" spc="-5"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mn-ea"/>
                        </a:rPr>
                        <a:t>v</a:t>
                      </a:r>
                      <a:endParaRPr lang="en-US" altLang="zh-CN" sz="2800" b="1" kern="1200" spc="-5"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mn-ea"/>
                      </a:endParaRPr>
                    </a:p>
                  </a:txBody>
                  <a:tcPr marL="0" marR="0" marT="0" marB="0">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solidFill>
                      <a:schemeClr val="accent4">
                        <a:lumMod val="20000"/>
                        <a:lumOff val="80000"/>
                      </a:schemeClr>
                    </a:solidFill>
                  </a:tcPr>
                </a:tc>
                <a:tc>
                  <a:txBody>
                    <a:bodyPr/>
                    <a:lstStyle/>
                    <a:p>
                      <a:pPr indent="0" algn="l">
                        <a:buNone/>
                      </a:pPr>
                      <a:r>
                        <a:rPr lang="zh-CN" altLang="en-US" sz="2800" b="1" kern="1200" spc="-5"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mn-ea"/>
                        </a:rPr>
                        <a:t>保持，维持</a:t>
                      </a:r>
                      <a:endParaRPr lang="zh-CN" altLang="en-US" sz="2800" b="1" kern="1200" spc="-5"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mn-ea"/>
                      </a:endParaRPr>
                    </a:p>
                  </a:txBody>
                  <a:tcPr marL="0" marR="0" marT="0" marB="0">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solidFill>
                      <a:schemeClr val="accent4">
                        <a:lumMod val="20000"/>
                        <a:lumOff val="80000"/>
                      </a:schemeClr>
                    </a:solidFill>
                  </a:tcPr>
                </a:tc>
                <a:tc>
                  <a:txBody>
                    <a:bodyPr/>
                    <a:lstStyle/>
                    <a:p>
                      <a:pPr algn="l">
                        <a:buClrTx/>
                        <a:buSzTx/>
                        <a:buFontTx/>
                        <a:buNone/>
                      </a:pPr>
                      <a:r>
                        <a:rPr lang="zh-CN" altLang="en-US" sz="2800" b="1" dirty="0">
                          <a:solidFill>
                            <a:schemeClr val="tx1"/>
                          </a:solidFill>
                          <a:latin typeface="Times New Roman" panose="02020603050405020304" pitchFamily="18" charset="0"/>
                          <a:ea typeface="宋体" panose="02010600030101010101" pitchFamily="2" charset="-122"/>
                          <a:cs typeface="Times New Roman" panose="02020603050405020304" pitchFamily="18" charset="0"/>
                          <a:sym typeface="+mn-ea"/>
                        </a:rPr>
                        <a:t>打扰，扰乱</a:t>
                      </a:r>
                      <a:endParaRPr lang="zh-CN" altLang="en-US" sz="2800" b="1" dirty="0">
                        <a:solidFill>
                          <a:schemeClr val="tx1"/>
                        </a:solidFill>
                        <a:latin typeface="Times New Roman" panose="02020603050405020304" pitchFamily="18" charset="0"/>
                        <a:ea typeface="宋体" panose="02010600030101010101" pitchFamily="2" charset="-122"/>
                        <a:cs typeface="Times New Roman" panose="02020603050405020304" pitchFamily="18" charset="0"/>
                        <a:sym typeface="+mn-ea"/>
                      </a:endParaRPr>
                    </a:p>
                  </a:txBody>
                  <a:tcPr marL="0" marR="0" marT="0" marB="0">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solidFill>
                      <a:schemeClr val="accent4">
                        <a:lumMod val="20000"/>
                        <a:lumOff val="80000"/>
                      </a:schemeClr>
                    </a:solidFill>
                  </a:tcPr>
                </a:tc>
                <a:tc>
                  <a:txBody>
                    <a:bodyPr/>
                    <a:lstStyle/>
                    <a:p>
                      <a:pPr indent="0" algn="l">
                        <a:buNone/>
                      </a:pPr>
                      <a:r>
                        <a:rPr lang="zh-CN" altLang="en-US" sz="2800" b="1" dirty="0">
                          <a:solidFill>
                            <a:schemeClr val="tx1"/>
                          </a:solidFill>
                          <a:latin typeface="Times New Roman" panose="02020603050405020304" pitchFamily="18" charset="0"/>
                          <a:ea typeface="宋体" panose="02010600030101010101" pitchFamily="2" charset="-122"/>
                          <a:cs typeface="Times New Roman" panose="02020603050405020304" pitchFamily="18" charset="0"/>
                          <a:sym typeface="+mn-ea"/>
                        </a:rPr>
                        <a:t>改善，提高</a:t>
                      </a:r>
                      <a:endParaRPr lang="zh-CN" altLang="en-US" sz="2800" b="1" dirty="0">
                        <a:solidFill>
                          <a:schemeClr val="tx1"/>
                        </a:solidFill>
                        <a:latin typeface="Times New Roman" panose="02020603050405020304" pitchFamily="18" charset="0"/>
                        <a:ea typeface="宋体" panose="02010600030101010101" pitchFamily="2" charset="-122"/>
                        <a:cs typeface="Times New Roman" panose="02020603050405020304" pitchFamily="18" charset="0"/>
                        <a:sym typeface="+mn-ea"/>
                      </a:endParaRPr>
                    </a:p>
                  </a:txBody>
                  <a:tcPr marL="0" marR="0" marT="0" marB="0">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solidFill>
                      <a:schemeClr val="accent4">
                        <a:lumMod val="20000"/>
                        <a:lumOff val="80000"/>
                      </a:schemeClr>
                    </a:solidFill>
                  </a:tcPr>
                </a:tc>
                <a:tc>
                  <a:txBody>
                    <a:bodyPr/>
                    <a:lstStyle/>
                    <a:p>
                      <a:pPr indent="0" algn="l">
                        <a:buNone/>
                      </a:pPr>
                      <a:r>
                        <a:rPr lang="zh-CN" altLang="en-US" sz="2800" b="1" spc="-5"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mn-ea"/>
                        </a:rPr>
                        <a:t>袭击，罢工</a:t>
                      </a:r>
                      <a:endParaRPr lang="zh-CN" altLang="en-US" sz="2800" b="1" spc="-5"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mn-ea"/>
                      </a:endParaRPr>
                    </a:p>
                  </a:txBody>
                  <a:tcPr marL="0" marR="0" marT="0" marB="0">
                    <a:lnL w="12700">
                      <a:solidFill>
                        <a:schemeClr val="tx1"/>
                      </a:solidFill>
                      <a:prstDash val="solid"/>
                    </a:lnL>
                    <a:lnR w="12700" cap="flat">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solidFill>
                      <a:schemeClr val="accent4">
                        <a:lumMod val="20000"/>
                        <a:lumOff val="80000"/>
                      </a:schemeClr>
                    </a:solidFill>
                  </a:tcPr>
                </a:tc>
              </a:tr>
            </a:tbl>
          </a:graphicData>
        </a:graphic>
      </p:graphicFrame>
      <p:sp>
        <p:nvSpPr>
          <p:cNvPr id="1049055" name="圆角矩形 9"/>
          <p:cNvSpPr/>
          <p:nvPr>
            <p:custDataLst>
              <p:tags r:id="rId2"/>
            </p:custDataLst>
          </p:nvPr>
        </p:nvSpPr>
        <p:spPr>
          <a:xfrm>
            <a:off x="192405" y="60325"/>
            <a:ext cx="4511675" cy="446405"/>
          </a:xfrm>
          <a:prstGeom prst="roundRect">
            <a:avLst/>
          </a:prstGeom>
          <a:solidFill>
            <a:schemeClr val="bg1"/>
          </a:solidFill>
          <a:ln>
            <a:solidFill>
              <a:srgbClr val="0070C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zh-CN" altLang="en-US" sz="2800" b="1" dirty="0">
                <a:solidFill>
                  <a:srgbClr val="FF0000"/>
                </a:solidFill>
                <a:latin typeface="Times New Roman" panose="02020603050405020304" pitchFamily="18" charset="0"/>
              </a:rPr>
              <a:t>瞻前顾后，不会往后看</a:t>
            </a:r>
            <a:endParaRPr lang="zh-CN" altLang="en-US" sz="2800" b="1" dirty="0">
              <a:solidFill>
                <a:srgbClr val="FF0000"/>
              </a:solidFill>
              <a:latin typeface="Times New Roman" panose="02020603050405020304" pitchFamily="18" charset="0"/>
            </a:endParaRPr>
          </a:p>
        </p:txBody>
      </p:sp>
      <p:pic>
        <p:nvPicPr>
          <p:cNvPr id="2097185" name="Picture 4"/>
          <p:cNvPicPr>
            <a:picLocks noChangeAspect="1" noChangeArrowheads="1"/>
          </p:cNvPicPr>
          <p:nvPr>
            <p:custDataLst>
              <p:tags r:id="rId3"/>
            </p:custDataLst>
          </p:nvPr>
        </p:nvPicPr>
        <p:blipFill>
          <a:blip r:embed="rId4" cstate="print"/>
          <a:srcRect/>
          <a:stretch>
            <a:fillRect/>
          </a:stretch>
        </p:blipFill>
        <p:spPr bwMode="auto">
          <a:xfrm>
            <a:off x="3886835" y="2188845"/>
            <a:ext cx="454025" cy="419100"/>
          </a:xfrm>
          <a:prstGeom prst="rect">
            <a:avLst/>
          </a:prstGeom>
          <a:noFill/>
          <a:ln>
            <a:noFill/>
          </a:ln>
          <a:effectLst/>
        </p:spPr>
      </p:pic>
      <p:pic>
        <p:nvPicPr>
          <p:cNvPr id="2097186" name="Picture 4"/>
          <p:cNvPicPr>
            <a:picLocks noChangeAspect="1" noChangeArrowheads="1"/>
          </p:cNvPicPr>
          <p:nvPr/>
        </p:nvPicPr>
        <p:blipFill>
          <a:blip r:embed="rId4" cstate="print"/>
          <a:srcRect/>
          <a:stretch>
            <a:fillRect/>
          </a:stretch>
        </p:blipFill>
        <p:spPr bwMode="auto">
          <a:xfrm>
            <a:off x="9052658" y="3219450"/>
            <a:ext cx="454025" cy="419100"/>
          </a:xfrm>
          <a:prstGeom prst="rect">
            <a:avLst/>
          </a:prstGeom>
          <a:noFill/>
          <a:ln>
            <a:noFill/>
          </a:ln>
          <a:effectLst/>
        </p:spPr>
      </p:pic>
      <p:sp>
        <p:nvSpPr>
          <p:cNvPr id="1049056" name="文本框 8"/>
          <p:cNvSpPr txBox="1"/>
          <p:nvPr>
            <p:custDataLst>
              <p:tags r:id="rId5"/>
            </p:custDataLst>
          </p:nvPr>
        </p:nvSpPr>
        <p:spPr>
          <a:xfrm>
            <a:off x="-635" y="5101590"/>
            <a:ext cx="12192635" cy="461665"/>
          </a:xfrm>
          <a:prstGeom prst="rect">
            <a:avLst/>
          </a:prstGeom>
          <a:noFill/>
        </p:spPr>
        <p:txBody>
          <a:bodyPr wrap="square" rtlCol="0" anchor="t">
            <a:spAutoFit/>
          </a:bodyPr>
          <a:lstStyle/>
          <a:p>
            <a:pPr indent="400050" algn="l"/>
            <a:r>
              <a:rPr lang="en-US" altLang="zh-CN" sz="2400" b="1" dirty="0">
                <a:solidFill>
                  <a:srgbClr val="002060"/>
                </a:solidFill>
                <a:latin typeface="Times New Roman" panose="02020603050405020304" pitchFamily="18" charset="0"/>
                <a:ea typeface="宋体" panose="02010600030101010101" pitchFamily="2" charset="-122"/>
                <a:cs typeface="Times New Roman" panose="02020603050405020304" pitchFamily="18" charset="0"/>
                <a:sym typeface="+mn-ea"/>
              </a:rPr>
              <a:t>46.</a:t>
            </a:r>
            <a:r>
              <a:rPr sz="2400" b="1" dirty="0">
                <a:solidFill>
                  <a:srgbClr val="002060"/>
                </a:solidFill>
                <a:latin typeface="Times New Roman" panose="02020603050405020304" pitchFamily="18" charset="0"/>
                <a:cs typeface="Times New Roman" panose="02020603050405020304" pitchFamily="18" charset="0"/>
                <a:sym typeface="+mn-ea"/>
              </a:rPr>
              <a:t>全文围绕“一家人共进晚餐”这话题展开</a:t>
            </a:r>
            <a:r>
              <a:rPr lang="en-US" sz="2400" b="1" dirty="0">
                <a:solidFill>
                  <a:srgbClr val="002060"/>
                </a:solidFill>
                <a:latin typeface="Times New Roman" panose="02020603050405020304" pitchFamily="18" charset="0"/>
                <a:cs typeface="Times New Roman" panose="02020603050405020304" pitchFamily="18" charset="0"/>
                <a:sym typeface="+mn-ea"/>
              </a:rPr>
              <a:t>, </a:t>
            </a:r>
            <a:r>
              <a:rPr lang="zh-CN" altLang="en-US" sz="2400" b="1" dirty="0">
                <a:solidFill>
                  <a:srgbClr val="002060"/>
                </a:solidFill>
                <a:latin typeface="Times New Roman" panose="02020603050405020304" pitchFamily="18" charset="0"/>
                <a:cs typeface="Times New Roman" panose="02020603050405020304" pitchFamily="18" charset="0"/>
                <a:sym typeface="+mn-ea"/>
              </a:rPr>
              <a:t>下文中也出现</a:t>
            </a:r>
            <a:r>
              <a:rPr lang="en-US" altLang="zh-CN" sz="2400" b="1" dirty="0" err="1">
                <a:solidFill>
                  <a:srgbClr val="002060"/>
                </a:solidFill>
                <a:latin typeface="Times New Roman" panose="02020603050405020304" pitchFamily="18" charset="0"/>
                <a:cs typeface="Times New Roman" panose="02020603050405020304" pitchFamily="18" charset="0"/>
                <a:sym typeface="+mn-ea"/>
              </a:rPr>
              <a:t>dinnertime</a:t>
            </a:r>
            <a:r>
              <a:rPr sz="2400" b="1" dirty="0" err="1">
                <a:solidFill>
                  <a:srgbClr val="002060"/>
                </a:solidFill>
                <a:latin typeface="Times New Roman" panose="02020603050405020304" pitchFamily="18" charset="0"/>
                <a:cs typeface="Times New Roman" panose="02020603050405020304" pitchFamily="18" charset="0"/>
                <a:sym typeface="+mn-ea"/>
              </a:rPr>
              <a:t>。故选dine</a:t>
            </a:r>
            <a:endParaRPr sz="2400" b="1" dirty="0">
              <a:solidFill>
                <a:srgbClr val="002060"/>
              </a:solidFill>
              <a:latin typeface="Times New Roman" panose="02020603050405020304" pitchFamily="18" charset="0"/>
              <a:cs typeface="Times New Roman" panose="02020603050405020304" pitchFamily="18" charset="0"/>
              <a:sym typeface="+mn-ea"/>
            </a:endParaRPr>
          </a:p>
        </p:txBody>
      </p:sp>
      <p:sp>
        <p:nvSpPr>
          <p:cNvPr id="1049057" name="文本框 11"/>
          <p:cNvSpPr txBox="1"/>
          <p:nvPr>
            <p:custDataLst>
              <p:tags r:id="rId6"/>
            </p:custDataLst>
          </p:nvPr>
        </p:nvSpPr>
        <p:spPr>
          <a:xfrm>
            <a:off x="-635" y="5561965"/>
            <a:ext cx="11882120" cy="829945"/>
          </a:xfrm>
          <a:prstGeom prst="rect">
            <a:avLst/>
          </a:prstGeom>
          <a:noFill/>
        </p:spPr>
        <p:txBody>
          <a:bodyPr wrap="square" rtlCol="0" anchor="t">
            <a:spAutoFit/>
          </a:bodyPr>
          <a:lstStyle/>
          <a:p>
            <a:pPr indent="400050" algn="l"/>
            <a:r>
              <a:rPr lang="en-US" altLang="zh-CN" sz="2400" b="1" dirty="0">
                <a:solidFill>
                  <a:srgbClr val="002060"/>
                </a:solidFill>
                <a:latin typeface="Times New Roman" panose="02020603050405020304" pitchFamily="18" charset="0"/>
                <a:ea typeface="宋体" panose="02010600030101010101" pitchFamily="2" charset="-122"/>
                <a:cs typeface="Times New Roman" panose="02020603050405020304" pitchFamily="18" charset="0"/>
                <a:sym typeface="+mn-ea"/>
              </a:rPr>
              <a:t>47.</a:t>
            </a:r>
            <a:r>
              <a:rPr sz="2400" b="1" dirty="0">
                <a:solidFill>
                  <a:srgbClr val="002060"/>
                </a:solidFill>
                <a:latin typeface="Times New Roman" panose="02020603050405020304" pitchFamily="18" charset="0"/>
                <a:cs typeface="Times New Roman" panose="02020603050405020304" pitchFamily="18" charset="0"/>
                <a:sym typeface="+mn-ea"/>
              </a:rPr>
              <a:t>根据空后内容we often end up staying at the office way past dinnertime可推断，作者和丈夫有着要求很高的工作。故选demanding</a:t>
            </a:r>
            <a:endParaRPr sz="2400" b="1" dirty="0">
              <a:solidFill>
                <a:srgbClr val="002060"/>
              </a:solidFill>
              <a:latin typeface="Times New Roman" panose="02020603050405020304" pitchFamily="18" charset="0"/>
              <a:cs typeface="Times New Roman" panose="02020603050405020304" pitchFamily="18" charset="0"/>
              <a:sym typeface="+mn-ea"/>
            </a:endParaRPr>
          </a:p>
        </p:txBody>
      </p:sp>
      <p:sp>
        <p:nvSpPr>
          <p:cNvPr id="3" name="椭圆 10"/>
          <p:cNvSpPr/>
          <p:nvPr>
            <p:custDataLst>
              <p:tags r:id="rId7"/>
            </p:custDataLst>
          </p:nvPr>
        </p:nvSpPr>
        <p:spPr>
          <a:xfrm>
            <a:off x="2934335" y="1278255"/>
            <a:ext cx="1769745" cy="560705"/>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9060" name="文本框 8"/>
          <p:cNvSpPr txBox="1"/>
          <p:nvPr>
            <p:custDataLst>
              <p:tags r:id="rId8"/>
            </p:custDataLst>
          </p:nvPr>
        </p:nvSpPr>
        <p:spPr>
          <a:xfrm>
            <a:off x="0" y="6391910"/>
            <a:ext cx="11882120" cy="460375"/>
          </a:xfrm>
          <a:prstGeom prst="rect">
            <a:avLst/>
          </a:prstGeom>
          <a:noFill/>
        </p:spPr>
        <p:txBody>
          <a:bodyPr wrap="square" rtlCol="0" anchor="t">
            <a:spAutoFit/>
          </a:bodyPr>
          <a:lstStyle/>
          <a:p>
            <a:pPr indent="400050" algn="l"/>
            <a:r>
              <a:rPr lang="en-US" altLang="zh-CN" sz="2400" b="1" dirty="0">
                <a:solidFill>
                  <a:srgbClr val="002060"/>
                </a:solidFill>
                <a:latin typeface="Times New Roman" panose="02020603050405020304" pitchFamily="18" charset="0"/>
                <a:ea typeface="宋体" panose="02010600030101010101" pitchFamily="2" charset="-122"/>
                <a:cs typeface="Times New Roman" panose="02020603050405020304" pitchFamily="18" charset="0"/>
                <a:sym typeface="+mn-ea"/>
              </a:rPr>
              <a:t>48.</a:t>
            </a:r>
            <a:r>
              <a:rPr sz="2400" b="1" dirty="0">
                <a:solidFill>
                  <a:srgbClr val="002060"/>
                </a:solidFill>
                <a:latin typeface="Times New Roman" panose="02020603050405020304" pitchFamily="18" charset="0"/>
                <a:cs typeface="Times New Roman" panose="02020603050405020304" pitchFamily="18" charset="0"/>
                <a:sym typeface="+mn-ea"/>
              </a:rPr>
              <a:t>当父母总是无法陪孩子用餐时，就会打乱家中的平衡。故选disturbs</a:t>
            </a:r>
            <a:endParaRPr sz="2400" b="1" dirty="0">
              <a:solidFill>
                <a:srgbClr val="002060"/>
              </a:solidFill>
              <a:latin typeface="Times New Roman" panose="02020603050405020304" pitchFamily="18" charset="0"/>
              <a:cs typeface="Times New Roman" panose="02020603050405020304" pitchFamily="18" charset="0"/>
              <a:sym typeface="+mn-ea"/>
            </a:endParaRPr>
          </a:p>
        </p:txBody>
      </p:sp>
      <p:pic>
        <p:nvPicPr>
          <p:cNvPr id="2" name="Picture 4"/>
          <p:cNvPicPr>
            <a:picLocks noChangeAspect="1" noChangeArrowheads="1"/>
          </p:cNvPicPr>
          <p:nvPr>
            <p:custDataLst>
              <p:tags r:id="rId9"/>
            </p:custDataLst>
          </p:nvPr>
        </p:nvPicPr>
        <p:blipFill>
          <a:blip r:embed="rId4" cstate="print"/>
          <a:srcRect/>
          <a:stretch>
            <a:fillRect/>
          </a:stretch>
        </p:blipFill>
        <p:spPr bwMode="auto">
          <a:xfrm>
            <a:off x="3886933" y="4170680"/>
            <a:ext cx="454025" cy="419100"/>
          </a:xfrm>
          <a:prstGeom prst="rect">
            <a:avLst/>
          </a:prstGeom>
          <a:noFill/>
          <a:ln>
            <a:noFill/>
          </a:ln>
          <a:effectLst/>
        </p:spPr>
      </p:pic>
    </p:spTree>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1049056"/>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2097185"/>
                                        </p:tgtEl>
                                        <p:attrNameLst>
                                          <p:attrName>style.visibility</p:attrName>
                                        </p:attrNameLst>
                                      </p:cBhvr>
                                      <p:to>
                                        <p:strVal val="visible"/>
                                      </p:to>
                                    </p:set>
                                    <p:anim calcmode="lin" valueType="num">
                                      <p:cBhvr additive="base">
                                        <p:cTn id="18" dur="500" fill="hold"/>
                                        <p:tgtEl>
                                          <p:spTgt spid="2097185"/>
                                        </p:tgtEl>
                                        <p:attrNameLst>
                                          <p:attrName>ppt_x</p:attrName>
                                        </p:attrNameLst>
                                      </p:cBhvr>
                                      <p:tavLst>
                                        <p:tav tm="0">
                                          <p:val>
                                            <p:strVal val="#ppt_x"/>
                                          </p:val>
                                        </p:tav>
                                        <p:tav tm="100000">
                                          <p:val>
                                            <p:strVal val="#ppt_x"/>
                                          </p:val>
                                        </p:tav>
                                      </p:tavLst>
                                    </p:anim>
                                    <p:anim calcmode="lin" valueType="num">
                                      <p:cBhvr additive="base">
                                        <p:cTn id="19" dur="500" fill="hold"/>
                                        <p:tgtEl>
                                          <p:spTgt spid="2097185"/>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1049057"/>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nodeType="clickEffect">
                                  <p:stCondLst>
                                    <p:cond delay="0"/>
                                  </p:stCondLst>
                                  <p:childTnLst>
                                    <p:set>
                                      <p:cBhvr>
                                        <p:cTn id="27" dur="1" fill="hold">
                                          <p:stCondLst>
                                            <p:cond delay="0"/>
                                          </p:stCondLst>
                                        </p:cTn>
                                        <p:tgtEl>
                                          <p:spTgt spid="2097186"/>
                                        </p:tgtEl>
                                        <p:attrNameLst>
                                          <p:attrName>style.visibility</p:attrName>
                                        </p:attrNameLst>
                                      </p:cBhvr>
                                      <p:to>
                                        <p:strVal val="visible"/>
                                      </p:to>
                                    </p:set>
                                    <p:anim calcmode="lin" valueType="num">
                                      <p:cBhvr additive="base">
                                        <p:cTn id="28" dur="500" fill="hold"/>
                                        <p:tgtEl>
                                          <p:spTgt spid="2097186"/>
                                        </p:tgtEl>
                                        <p:attrNameLst>
                                          <p:attrName>ppt_x</p:attrName>
                                        </p:attrNameLst>
                                      </p:cBhvr>
                                      <p:tavLst>
                                        <p:tav tm="0">
                                          <p:val>
                                            <p:strVal val="#ppt_x"/>
                                          </p:val>
                                        </p:tav>
                                        <p:tav tm="100000">
                                          <p:val>
                                            <p:strVal val="#ppt_x"/>
                                          </p:val>
                                        </p:tav>
                                      </p:tavLst>
                                    </p:anim>
                                    <p:anim calcmode="lin" valueType="num">
                                      <p:cBhvr additive="base">
                                        <p:cTn id="29" dur="500" fill="hold"/>
                                        <p:tgtEl>
                                          <p:spTgt spid="2097186"/>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1049060"/>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nodeType="clickEffect">
                                  <p:stCondLst>
                                    <p:cond delay="0"/>
                                  </p:stCondLst>
                                  <p:childTnLst>
                                    <p:set>
                                      <p:cBhvr>
                                        <p:cTn id="37" dur="1" fill="hold">
                                          <p:stCondLst>
                                            <p:cond delay="0"/>
                                          </p:stCondLst>
                                        </p:cTn>
                                        <p:tgtEl>
                                          <p:spTgt spid="2"/>
                                        </p:tgtEl>
                                        <p:attrNameLst>
                                          <p:attrName>style.visibility</p:attrName>
                                        </p:attrNameLst>
                                      </p:cBhvr>
                                      <p:to>
                                        <p:strVal val="visible"/>
                                      </p:to>
                                    </p:set>
                                    <p:anim calcmode="lin" valueType="num">
                                      <p:cBhvr additive="base">
                                        <p:cTn id="38" dur="500" fill="hold"/>
                                        <p:tgtEl>
                                          <p:spTgt spid="2"/>
                                        </p:tgtEl>
                                        <p:attrNameLst>
                                          <p:attrName>ppt_x</p:attrName>
                                        </p:attrNameLst>
                                      </p:cBhvr>
                                      <p:tavLst>
                                        <p:tav tm="0">
                                          <p:val>
                                            <p:strVal val="#ppt_x"/>
                                          </p:val>
                                        </p:tav>
                                        <p:tav tm="100000">
                                          <p:val>
                                            <p:strVal val="#ppt_x"/>
                                          </p:val>
                                        </p:tav>
                                      </p:tavLst>
                                    </p:anim>
                                    <p:anim calcmode="lin" valueType="num">
                                      <p:cBhvr additive="base">
                                        <p:cTn id="39"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056" grpId="0"/>
      <p:bldP spid="1049057" grpId="0"/>
      <p:bldP spid="3" grpId="0" bldLvl="0" animBg="1"/>
      <p:bldP spid="1049060"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058" name="文本框 99"/>
          <p:cNvSpPr txBox="1"/>
          <p:nvPr/>
        </p:nvSpPr>
        <p:spPr>
          <a:xfrm>
            <a:off x="104140" y="0"/>
            <a:ext cx="11320780" cy="1814830"/>
          </a:xfrm>
          <a:prstGeom prst="rect">
            <a:avLst/>
          </a:prstGeom>
          <a:noFill/>
          <a:ln w="9525">
            <a:noFill/>
          </a:ln>
        </p:spPr>
        <p:txBody>
          <a:bodyPr wrap="square">
            <a:spAutoFit/>
          </a:bodyPr>
          <a:lstStyle/>
          <a:p>
            <a:pPr indent="273050"/>
            <a:endParaRPr lang="en-US" sz="2800" b="0" dirty="0">
              <a:solidFill>
                <a:srgbClr val="000000"/>
              </a:solidFill>
              <a:latin typeface="Times New Roman" panose="02020603050405020304" pitchFamily="18" charset="0"/>
            </a:endParaRPr>
          </a:p>
          <a:p>
            <a:pPr indent="273050"/>
            <a:r>
              <a:rPr lang="en-US" sz="2800" dirty="0">
                <a:solidFill>
                  <a:srgbClr val="000000"/>
                </a:solidFill>
                <a:latin typeface="Times New Roman" panose="02020603050405020304" pitchFamily="18" charset="0"/>
                <a:sym typeface="+mn-ea"/>
              </a:rPr>
              <a:t> </a:t>
            </a:r>
            <a:r>
              <a:rPr sz="2800" kern="0" dirty="0">
                <a:solidFill>
                  <a:srgbClr val="000000"/>
                </a:solidFill>
                <a:effectLst/>
                <a:latin typeface="Times New Roman" panose="02020603050405020304" pitchFamily="18" charset="0"/>
                <a:cs typeface="Times New Roman" panose="02020603050405020304" pitchFamily="18" charset="0"/>
                <a:sym typeface="+mn-ea"/>
              </a:rPr>
              <a:t>Apart from suffering from</a:t>
            </a:r>
            <a:r>
              <a:rPr lang="en-US" sz="2800" kern="0" dirty="0">
                <a:solidFill>
                  <a:srgbClr val="000000"/>
                </a:solidFill>
                <a:effectLst/>
                <a:latin typeface="Times New Roman" panose="02020603050405020304" pitchFamily="18" charset="0"/>
                <a:cs typeface="Times New Roman" panose="02020603050405020304" pitchFamily="18" charset="0"/>
                <a:sym typeface="+mn-ea"/>
              </a:rPr>
              <a:t> </a:t>
            </a:r>
            <a:r>
              <a:rPr sz="2800" u="sng" kern="0" dirty="0">
                <a:solidFill>
                  <a:srgbClr val="000000"/>
                </a:solidFill>
                <a:effectLst/>
                <a:latin typeface="Times New Roman" panose="02020603050405020304" pitchFamily="18" charset="0"/>
                <a:cs typeface="Times New Roman" panose="02020603050405020304" pitchFamily="18" charset="0"/>
                <a:sym typeface="+mn-ea"/>
              </a:rPr>
              <a:t>49</a:t>
            </a:r>
            <a:r>
              <a:rPr lang="en-US" sz="2800" u="sng" kern="0" dirty="0">
                <a:solidFill>
                  <a:srgbClr val="000000"/>
                </a:solidFill>
                <a:effectLst/>
                <a:latin typeface="Times New Roman" panose="02020603050405020304" pitchFamily="18" charset="0"/>
                <a:cs typeface="Times New Roman" panose="02020603050405020304" pitchFamily="18" charset="0"/>
                <a:sym typeface="+mn-ea"/>
              </a:rPr>
              <a:t> </a:t>
            </a:r>
            <a:r>
              <a:rPr lang="en-US" sz="2800" kern="0" dirty="0">
                <a:solidFill>
                  <a:srgbClr val="000000"/>
                </a:solidFill>
                <a:effectLst/>
                <a:latin typeface="Times New Roman" panose="02020603050405020304" pitchFamily="18" charset="0"/>
                <a:cs typeface="Times New Roman" panose="02020603050405020304" pitchFamily="18" charset="0"/>
                <a:sym typeface="+mn-ea"/>
              </a:rPr>
              <a:t>, </a:t>
            </a:r>
            <a:r>
              <a:rPr sz="2800" kern="0" dirty="0">
                <a:solidFill>
                  <a:srgbClr val="000000"/>
                </a:solidFill>
                <a:effectLst/>
                <a:latin typeface="Times New Roman" panose="02020603050405020304" pitchFamily="18" charset="0"/>
                <a:cs typeface="Times New Roman" panose="02020603050405020304" pitchFamily="18" charset="0"/>
                <a:sym typeface="+mn-ea"/>
              </a:rPr>
              <a:t>what else can a hardworking family do? I think we</a:t>
            </a:r>
            <a:r>
              <a:rPr lang="en-US" sz="2800" kern="0" dirty="0">
                <a:solidFill>
                  <a:srgbClr val="000000"/>
                </a:solidFill>
                <a:effectLst/>
                <a:latin typeface="Times New Roman" panose="02020603050405020304" pitchFamily="18" charset="0"/>
                <a:cs typeface="Times New Roman" panose="02020603050405020304" pitchFamily="18" charset="0"/>
                <a:sym typeface="+mn-ea"/>
              </a:rPr>
              <a:t> </a:t>
            </a:r>
            <a:r>
              <a:rPr sz="2800" kern="0" dirty="0">
                <a:solidFill>
                  <a:srgbClr val="000000"/>
                </a:solidFill>
                <a:effectLst/>
                <a:latin typeface="Times New Roman" panose="02020603050405020304" pitchFamily="18" charset="0"/>
                <a:cs typeface="Times New Roman" panose="02020603050405020304" pitchFamily="18" charset="0"/>
                <a:sym typeface="+mn-ea"/>
              </a:rPr>
              <a:t>can all try to </a:t>
            </a:r>
            <a:r>
              <a:rPr sz="2800" u="sng" kern="0" dirty="0">
                <a:solidFill>
                  <a:srgbClr val="000000"/>
                </a:solidFill>
                <a:effectLst/>
                <a:latin typeface="Times New Roman" panose="02020603050405020304" pitchFamily="18" charset="0"/>
                <a:cs typeface="Times New Roman" panose="02020603050405020304" pitchFamily="18" charset="0"/>
                <a:sym typeface="+mn-ea"/>
              </a:rPr>
              <a:t>50</a:t>
            </a:r>
            <a:r>
              <a:rPr lang="en-US" sz="2800" kern="0" dirty="0">
                <a:solidFill>
                  <a:srgbClr val="000000"/>
                </a:solidFill>
                <a:effectLst/>
                <a:latin typeface="Times New Roman" panose="02020603050405020304" pitchFamily="18" charset="0"/>
                <a:cs typeface="Times New Roman" panose="02020603050405020304" pitchFamily="18" charset="0"/>
                <a:sym typeface="+mn-ea"/>
              </a:rPr>
              <a:t> </a:t>
            </a:r>
            <a:r>
              <a:rPr sz="2800" kern="0" dirty="0">
                <a:solidFill>
                  <a:srgbClr val="000000"/>
                </a:solidFill>
                <a:effectLst/>
                <a:latin typeface="Times New Roman" panose="02020603050405020304" pitchFamily="18" charset="0"/>
                <a:cs typeface="Times New Roman" panose="02020603050405020304" pitchFamily="18" charset="0"/>
                <a:sym typeface="+mn-ea"/>
              </a:rPr>
              <a:t>our own ways to spend time together, Surely there are days when I</a:t>
            </a:r>
            <a:r>
              <a:rPr lang="en-US" sz="2800" kern="0" dirty="0">
                <a:solidFill>
                  <a:srgbClr val="000000"/>
                </a:solidFill>
                <a:effectLst/>
                <a:latin typeface="Times New Roman" panose="02020603050405020304" pitchFamily="18" charset="0"/>
                <a:cs typeface="Times New Roman" panose="02020603050405020304" pitchFamily="18" charset="0"/>
                <a:sym typeface="+mn-ea"/>
              </a:rPr>
              <a:t>’m </a:t>
            </a:r>
            <a:r>
              <a:rPr sz="2800" kern="0" dirty="0">
                <a:solidFill>
                  <a:srgbClr val="000000"/>
                </a:solidFill>
                <a:effectLst/>
                <a:latin typeface="Times New Roman" panose="02020603050405020304" pitchFamily="18" charset="0"/>
                <a:cs typeface="Times New Roman" panose="02020603050405020304" pitchFamily="18" charset="0"/>
                <a:sym typeface="+mn-ea"/>
              </a:rPr>
              <a:t>too busy to share a meal with my family.</a:t>
            </a:r>
            <a:endParaRPr lang="zh-CN" altLang="en-US" sz="2800" dirty="0"/>
          </a:p>
        </p:txBody>
      </p:sp>
      <p:graphicFrame>
        <p:nvGraphicFramePr>
          <p:cNvPr id="4194309" name="表格 5"/>
          <p:cNvGraphicFramePr/>
          <p:nvPr>
            <p:custDataLst>
              <p:tags r:id="rId1"/>
            </p:custDataLst>
          </p:nvPr>
        </p:nvGraphicFramePr>
        <p:xfrm>
          <a:off x="104140" y="2291080"/>
          <a:ext cx="11595101" cy="1979930"/>
        </p:xfrm>
        <a:graphic>
          <a:graphicData uri="http://schemas.openxmlformats.org/drawingml/2006/table">
            <a:tbl>
              <a:tblPr firstRow="1" bandRow="1">
                <a:tableStyleId>{5940675A-B579-460E-94D1-54222C63F5DA}</a:tableStyleId>
              </a:tblPr>
              <a:tblGrid>
                <a:gridCol w="734695"/>
                <a:gridCol w="3091815"/>
                <a:gridCol w="2693036"/>
                <a:gridCol w="2456815"/>
                <a:gridCol w="2618740"/>
              </a:tblGrid>
              <a:tr h="529590">
                <a:tc>
                  <a:txBody>
                    <a:bodyPr/>
                    <a:lstStyle/>
                    <a:p>
                      <a:pPr indent="0" algn="l">
                        <a:buNone/>
                      </a:pPr>
                      <a:r>
                        <a:rPr lang="en-US" sz="2800" b="1">
                          <a:solidFill>
                            <a:schemeClr val="tx1"/>
                          </a:solidFill>
                          <a:latin typeface="Times New Roman" panose="02020603050405020304" pitchFamily="18" charset="0"/>
                          <a:cs typeface="Times New Roman" panose="02020603050405020304" pitchFamily="18" charset="0"/>
                          <a:sym typeface="+mn-ea"/>
                        </a:rPr>
                        <a:t>49.  </a:t>
                      </a:r>
                      <a:endParaRPr lang="en-US" altLang="zh-CN" sz="2800" b="1" kern="1200" spc="-1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sym typeface="+mn-ea"/>
                      </a:endParaRPr>
                    </a:p>
                  </a:txBody>
                  <a:tcPr marL="0" marR="0" marT="0" marB="0">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solidFill>
                      <a:schemeClr val="accent4">
                        <a:lumMod val="20000"/>
                        <a:lumOff val="80000"/>
                      </a:schemeClr>
                    </a:solidFill>
                  </a:tcPr>
                </a:tc>
                <a:tc>
                  <a:txBody>
                    <a:bodyPr/>
                    <a:lstStyle/>
                    <a:p>
                      <a:pPr indent="0">
                        <a:buNone/>
                      </a:pPr>
                      <a:r>
                        <a:rPr lang="en-US" sz="2800" b="1">
                          <a:solidFill>
                            <a:srgbClr val="000000"/>
                          </a:solidFill>
                          <a:latin typeface="Times New Roman" panose="02020603050405020304" pitchFamily="18" charset="0"/>
                          <a:cs typeface="Times New Roman" panose="02020603050405020304" pitchFamily="18" charset="0"/>
                        </a:rPr>
                        <a:t>A.fear</a:t>
                      </a:r>
                      <a:endParaRPr lang="en-US" altLang="en-US" sz="2800"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solidFill>
                      <a:schemeClr val="accent4">
                        <a:lumMod val="20000"/>
                        <a:lumOff val="80000"/>
                      </a:schemeClr>
                    </a:solidFill>
                  </a:tcPr>
                </a:tc>
                <a:tc>
                  <a:txBody>
                    <a:bodyPr/>
                    <a:lstStyle/>
                    <a:p>
                      <a:pPr indent="0">
                        <a:buNone/>
                      </a:pPr>
                      <a:r>
                        <a:rPr lang="en-US" sz="2800" b="1">
                          <a:solidFill>
                            <a:srgbClr val="000000"/>
                          </a:solidFill>
                          <a:latin typeface="Times New Roman" panose="02020603050405020304" pitchFamily="18" charset="0"/>
                          <a:cs typeface="Times New Roman" panose="02020603050405020304" pitchFamily="18" charset="0"/>
                        </a:rPr>
                        <a:t>B.anger</a:t>
                      </a:r>
                      <a:endParaRPr lang="en-US" altLang="en-US" sz="2800"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solidFill>
                      <a:schemeClr val="accent4">
                        <a:lumMod val="20000"/>
                        <a:lumOff val="80000"/>
                      </a:schemeClr>
                    </a:solidFill>
                  </a:tcPr>
                </a:tc>
                <a:tc>
                  <a:txBody>
                    <a:bodyPr/>
                    <a:lstStyle/>
                    <a:p>
                      <a:pPr indent="0">
                        <a:buNone/>
                      </a:pPr>
                      <a:r>
                        <a:rPr lang="en-US" sz="2800" b="1">
                          <a:solidFill>
                            <a:srgbClr val="000000"/>
                          </a:solidFill>
                          <a:latin typeface="Times New Roman" panose="02020603050405020304" pitchFamily="18" charset="0"/>
                          <a:cs typeface="Times New Roman" panose="02020603050405020304" pitchFamily="18" charset="0"/>
                        </a:rPr>
                        <a:t>C.guilt</a:t>
                      </a:r>
                      <a:endParaRPr lang="en-US" altLang="en-US" sz="2800"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solidFill>
                      <a:schemeClr val="accent4">
                        <a:lumMod val="20000"/>
                        <a:lumOff val="80000"/>
                      </a:schemeClr>
                    </a:solidFill>
                  </a:tcPr>
                </a:tc>
                <a:tc>
                  <a:txBody>
                    <a:bodyPr/>
                    <a:lstStyle/>
                    <a:p>
                      <a:pPr indent="0">
                        <a:buNone/>
                      </a:pPr>
                      <a:r>
                        <a:rPr lang="en-US" sz="2800" b="1">
                          <a:solidFill>
                            <a:srgbClr val="000000"/>
                          </a:solidFill>
                          <a:latin typeface="Times New Roman" panose="02020603050405020304" pitchFamily="18" charset="0"/>
                          <a:cs typeface="Times New Roman" panose="02020603050405020304" pitchFamily="18" charset="0"/>
                        </a:rPr>
                        <a:t>D.hunger</a:t>
                      </a:r>
                      <a:endParaRPr lang="en-US" altLang="en-US" sz="2800"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a:solidFill>
                        <a:schemeClr val="tx1"/>
                      </a:solidFill>
                      <a:prstDash val="solid"/>
                    </a:lnL>
                    <a:lnR w="12700" cap="flat">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solidFill>
                      <a:schemeClr val="accent4">
                        <a:lumMod val="20000"/>
                        <a:lumOff val="80000"/>
                      </a:schemeClr>
                    </a:solidFill>
                  </a:tcPr>
                </a:tc>
              </a:tr>
              <a:tr h="481965">
                <a:tc>
                  <a:txBody>
                    <a:bodyPr/>
                    <a:lstStyle/>
                    <a:p>
                      <a:pPr indent="0" algn="l">
                        <a:buNone/>
                      </a:pPr>
                      <a:r>
                        <a:rPr lang="en-US" altLang="zh-CN" sz="2800" b="1" kern="12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sym typeface="+mn-ea"/>
                        </a:rPr>
                        <a:t>n. </a:t>
                      </a:r>
                      <a:endParaRPr lang="en-US" altLang="zh-CN" sz="2800" b="1" kern="12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sym typeface="+mn-ea"/>
                      </a:endParaRPr>
                    </a:p>
                  </a:txBody>
                  <a:tcPr marL="0" marR="0" marT="0" marB="0">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solidFill>
                      <a:schemeClr val="accent4">
                        <a:lumMod val="20000"/>
                        <a:lumOff val="80000"/>
                      </a:schemeClr>
                    </a:solidFill>
                  </a:tcPr>
                </a:tc>
                <a:tc>
                  <a:txBody>
                    <a:bodyPr/>
                    <a:lstStyle/>
                    <a:p>
                      <a:pPr indent="0" algn="l">
                        <a:buNone/>
                      </a:pPr>
                      <a:r>
                        <a:rPr lang="zh-CN" altLang="en-US" sz="2800" b="1" kern="12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sym typeface="+mn-ea"/>
                        </a:rPr>
                        <a:t>害怕</a:t>
                      </a:r>
                      <a:endParaRPr lang="zh-CN" altLang="en-US" sz="2800" b="1" kern="12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sym typeface="+mn-ea"/>
                      </a:endParaRPr>
                    </a:p>
                  </a:txBody>
                  <a:tcPr marL="0" marR="0" marT="0" marB="0">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solidFill>
                      <a:schemeClr val="accent4">
                        <a:lumMod val="20000"/>
                        <a:lumOff val="80000"/>
                      </a:schemeClr>
                    </a:solidFill>
                  </a:tcPr>
                </a:tc>
                <a:tc>
                  <a:txBody>
                    <a:bodyPr/>
                    <a:lstStyle/>
                    <a:p>
                      <a:pPr algn="l">
                        <a:buClrTx/>
                        <a:buSzTx/>
                        <a:buFontTx/>
                        <a:buNone/>
                      </a:pPr>
                      <a:r>
                        <a:rPr lang="zh-CN" altLang="en-US" sz="2800" b="1" spc="-1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mn-ea"/>
                        </a:rPr>
                        <a:t>生气</a:t>
                      </a:r>
                      <a:endParaRPr lang="zh-CN" altLang="en-US" sz="2800" b="1" spc="-1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mn-ea"/>
                      </a:endParaRPr>
                    </a:p>
                  </a:txBody>
                  <a:tcPr marL="0" marR="0" marT="0" marB="0">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solidFill>
                      <a:schemeClr val="accent4">
                        <a:lumMod val="20000"/>
                        <a:lumOff val="80000"/>
                      </a:schemeClr>
                    </a:solidFill>
                  </a:tcPr>
                </a:tc>
                <a:tc>
                  <a:txBody>
                    <a:bodyPr/>
                    <a:lstStyle/>
                    <a:p>
                      <a:pPr indent="0" algn="l">
                        <a:buNone/>
                      </a:pPr>
                      <a:r>
                        <a:rPr lang="zh-CN" altLang="en-US" sz="2800" b="1" dirty="0">
                          <a:solidFill>
                            <a:schemeClr val="tx1"/>
                          </a:solidFill>
                          <a:latin typeface="Times New Roman" panose="02020603050405020304" pitchFamily="18" charset="0"/>
                          <a:ea typeface="宋体" panose="02010600030101010101" pitchFamily="2" charset="-122"/>
                          <a:sym typeface="+mn-ea"/>
                        </a:rPr>
                        <a:t>内疚</a:t>
                      </a:r>
                      <a:endParaRPr lang="zh-CN" altLang="en-US" sz="2800" b="1" dirty="0">
                        <a:solidFill>
                          <a:schemeClr val="tx1"/>
                        </a:solidFill>
                        <a:latin typeface="Times New Roman" panose="02020603050405020304" pitchFamily="18" charset="0"/>
                        <a:ea typeface="宋体" panose="02010600030101010101" pitchFamily="2" charset="-122"/>
                        <a:sym typeface="+mn-ea"/>
                      </a:endParaRPr>
                    </a:p>
                  </a:txBody>
                  <a:tcPr marL="0" marR="0" marT="0" marB="0">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solidFill>
                      <a:schemeClr val="accent4">
                        <a:lumMod val="20000"/>
                        <a:lumOff val="80000"/>
                      </a:schemeClr>
                    </a:solidFill>
                  </a:tcPr>
                </a:tc>
                <a:tc>
                  <a:txBody>
                    <a:bodyPr/>
                    <a:lstStyle/>
                    <a:p>
                      <a:pPr indent="0" algn="l">
                        <a:buNone/>
                      </a:pPr>
                      <a:r>
                        <a:rPr lang="zh-CN" altLang="en-US" sz="2800" b="1" spc="-5"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mn-ea"/>
                        </a:rPr>
                        <a:t>饥饿</a:t>
                      </a:r>
                      <a:endParaRPr lang="zh-CN" altLang="en-US" sz="2800" b="1" spc="-5"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mn-ea"/>
                      </a:endParaRPr>
                    </a:p>
                  </a:txBody>
                  <a:tcPr marL="0" marR="0" marT="0" marB="0">
                    <a:lnL w="12700">
                      <a:solidFill>
                        <a:schemeClr val="tx1"/>
                      </a:solidFill>
                      <a:prstDash val="solid"/>
                    </a:lnL>
                    <a:lnR w="12700" cap="flat">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solidFill>
                      <a:schemeClr val="accent4">
                        <a:lumMod val="20000"/>
                        <a:lumOff val="80000"/>
                      </a:schemeClr>
                    </a:solidFill>
                  </a:tcPr>
                </a:tc>
              </a:tr>
              <a:tr h="508635">
                <a:tc>
                  <a:txBody>
                    <a:bodyPr/>
                    <a:lstStyle/>
                    <a:p>
                      <a:pPr indent="0" algn="l">
                        <a:buNone/>
                      </a:pPr>
                      <a:r>
                        <a:rPr lang="en-US" altLang="zh-CN" sz="2800" b="1" dirty="0">
                          <a:solidFill>
                            <a:schemeClr val="tx1"/>
                          </a:solidFill>
                          <a:latin typeface="Times New Roman" panose="02020603050405020304" pitchFamily="18" charset="0"/>
                          <a:cs typeface="Times New Roman" panose="02020603050405020304" pitchFamily="18" charset="0"/>
                        </a:rPr>
                        <a:t>50</a:t>
                      </a:r>
                      <a:r>
                        <a:rPr lang="en-US" sz="2800" b="1" dirty="0">
                          <a:solidFill>
                            <a:schemeClr val="tx1"/>
                          </a:solidFill>
                          <a:latin typeface="Times New Roman" panose="02020603050405020304" pitchFamily="18" charset="0"/>
                          <a:cs typeface="Times New Roman" panose="02020603050405020304" pitchFamily="18" charset="0"/>
                        </a:rPr>
                        <a:t>. </a:t>
                      </a:r>
                      <a:endParaRPr lang="en-US" altLang="zh-CN" sz="2800" b="1" kern="1200" spc="-5"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solidFill>
                      <a:schemeClr val="accent4">
                        <a:lumMod val="20000"/>
                        <a:lumOff val="80000"/>
                      </a:schemeClr>
                    </a:solidFill>
                  </a:tcPr>
                </a:tc>
                <a:tc>
                  <a:txBody>
                    <a:bodyPr/>
                    <a:lstStyle/>
                    <a:p>
                      <a:pPr indent="0">
                        <a:buNone/>
                      </a:pPr>
                      <a:r>
                        <a:rPr lang="en-US" sz="2800" b="1">
                          <a:solidFill>
                            <a:srgbClr val="000000"/>
                          </a:solidFill>
                          <a:latin typeface="Times New Roman" panose="02020603050405020304" pitchFamily="18" charset="0"/>
                          <a:cs typeface="Times New Roman" panose="02020603050405020304" pitchFamily="18" charset="0"/>
                        </a:rPr>
                        <a:t>A.predict</a:t>
                      </a:r>
                      <a:endParaRPr lang="en-US" altLang="en-US" sz="2800"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solidFill>
                      <a:schemeClr val="accent4">
                        <a:lumMod val="20000"/>
                        <a:lumOff val="80000"/>
                      </a:schemeClr>
                    </a:solidFill>
                  </a:tcPr>
                </a:tc>
                <a:tc>
                  <a:txBody>
                    <a:bodyPr/>
                    <a:lstStyle/>
                    <a:p>
                      <a:pPr indent="0">
                        <a:buNone/>
                      </a:pPr>
                      <a:r>
                        <a:rPr lang="en-US" sz="2800" b="1">
                          <a:solidFill>
                            <a:srgbClr val="000000"/>
                          </a:solidFill>
                          <a:latin typeface="Times New Roman" panose="02020603050405020304" pitchFamily="18" charset="0"/>
                          <a:cs typeface="Times New Roman" panose="02020603050405020304" pitchFamily="18" charset="0"/>
                        </a:rPr>
                        <a:t>B.creat</a:t>
                      </a:r>
                      <a:endParaRPr lang="en-US" altLang="en-US" sz="2800"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solidFill>
                      <a:schemeClr val="accent4">
                        <a:lumMod val="20000"/>
                        <a:lumOff val="80000"/>
                      </a:schemeClr>
                    </a:solidFill>
                  </a:tcPr>
                </a:tc>
                <a:tc>
                  <a:txBody>
                    <a:bodyPr/>
                    <a:lstStyle/>
                    <a:p>
                      <a:pPr indent="0">
                        <a:buNone/>
                      </a:pPr>
                      <a:r>
                        <a:rPr lang="en-US" sz="2800" b="1">
                          <a:solidFill>
                            <a:srgbClr val="000000"/>
                          </a:solidFill>
                          <a:latin typeface="Times New Roman" panose="02020603050405020304" pitchFamily="18" charset="0"/>
                          <a:cs typeface="Times New Roman" panose="02020603050405020304" pitchFamily="18" charset="0"/>
                        </a:rPr>
                        <a:t>C.evaluate</a:t>
                      </a:r>
                      <a:endParaRPr lang="en-US" altLang="en-US" sz="2800"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solidFill>
                      <a:schemeClr val="accent4">
                        <a:lumMod val="20000"/>
                        <a:lumOff val="80000"/>
                      </a:schemeClr>
                    </a:solidFill>
                  </a:tcPr>
                </a:tc>
                <a:tc>
                  <a:txBody>
                    <a:bodyPr/>
                    <a:lstStyle/>
                    <a:p>
                      <a:pPr indent="0">
                        <a:buNone/>
                      </a:pPr>
                      <a:r>
                        <a:rPr lang="en-US" sz="2800" b="1">
                          <a:solidFill>
                            <a:srgbClr val="000000"/>
                          </a:solidFill>
                          <a:latin typeface="Times New Roman" panose="02020603050405020304" pitchFamily="18" charset="0"/>
                          <a:cs typeface="Times New Roman" panose="02020603050405020304" pitchFamily="18" charset="0"/>
                        </a:rPr>
                        <a:t>D.accept</a:t>
                      </a:r>
                      <a:endParaRPr lang="en-US" altLang="en-US" sz="2800"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a:solidFill>
                        <a:schemeClr val="tx1"/>
                      </a:solidFill>
                      <a:prstDash val="solid"/>
                    </a:lnL>
                    <a:lnR w="12700" cap="flat">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solidFill>
                      <a:schemeClr val="accent4">
                        <a:lumMod val="20000"/>
                        <a:lumOff val="80000"/>
                      </a:schemeClr>
                    </a:solidFill>
                  </a:tcPr>
                </a:tc>
              </a:tr>
              <a:tr h="459740">
                <a:tc>
                  <a:txBody>
                    <a:bodyPr/>
                    <a:lstStyle/>
                    <a:p>
                      <a:pPr indent="0" algn="l">
                        <a:buNone/>
                      </a:pPr>
                      <a:r>
                        <a:rPr lang="en-US" altLang="zh-CN" sz="2800" b="1" kern="1200" spc="-5"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mn-ea"/>
                        </a:rPr>
                        <a:t>v.</a:t>
                      </a:r>
                      <a:endParaRPr lang="en-US" altLang="zh-CN" sz="2800" b="1" kern="1200" spc="-5"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mn-ea"/>
                      </a:endParaRPr>
                    </a:p>
                  </a:txBody>
                  <a:tcPr marL="0" marR="0" marT="0" marB="0">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solidFill>
                      <a:schemeClr val="accent4">
                        <a:lumMod val="20000"/>
                        <a:lumOff val="80000"/>
                      </a:schemeClr>
                    </a:solidFill>
                  </a:tcPr>
                </a:tc>
                <a:tc>
                  <a:txBody>
                    <a:bodyPr/>
                    <a:lstStyle/>
                    <a:p>
                      <a:pPr indent="0" algn="l">
                        <a:buNone/>
                      </a:pPr>
                      <a:r>
                        <a:rPr lang="zh-CN" altLang="en-US" sz="2800" b="1" kern="1200" spc="-5"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mn-ea"/>
                        </a:rPr>
                        <a:t>v. 预言；预测</a:t>
                      </a:r>
                      <a:endParaRPr lang="zh-CN" altLang="en-US" sz="2800" b="1" kern="1200" spc="-5"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mn-ea"/>
                      </a:endParaRPr>
                    </a:p>
                  </a:txBody>
                  <a:tcPr marL="0" marR="0" marT="0" marB="0">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solidFill>
                      <a:schemeClr val="accent4">
                        <a:lumMod val="20000"/>
                        <a:lumOff val="80000"/>
                      </a:schemeClr>
                    </a:solidFill>
                  </a:tcPr>
                </a:tc>
                <a:tc>
                  <a:txBody>
                    <a:bodyPr/>
                    <a:lstStyle/>
                    <a:p>
                      <a:pPr algn="l">
                        <a:buClrTx/>
                        <a:buSzTx/>
                        <a:buFontTx/>
                        <a:buNone/>
                      </a:pPr>
                      <a:r>
                        <a:rPr lang="zh-CN" altLang="en-US" sz="2800" b="1" dirty="0">
                          <a:solidFill>
                            <a:schemeClr val="tx1"/>
                          </a:solidFill>
                          <a:latin typeface="Times New Roman" panose="02020603050405020304" pitchFamily="18" charset="0"/>
                          <a:ea typeface="宋体" panose="02010600030101010101" pitchFamily="2" charset="-122"/>
                          <a:cs typeface="Times New Roman" panose="02020603050405020304" pitchFamily="18" charset="0"/>
                          <a:sym typeface="+mn-ea"/>
                        </a:rPr>
                        <a:t>创造；创建</a:t>
                      </a:r>
                      <a:endParaRPr lang="zh-CN" altLang="en-US" sz="2800" b="1" dirty="0">
                        <a:solidFill>
                          <a:schemeClr val="tx1"/>
                        </a:solidFill>
                        <a:latin typeface="Times New Roman" panose="02020603050405020304" pitchFamily="18" charset="0"/>
                        <a:ea typeface="宋体" panose="02010600030101010101" pitchFamily="2" charset="-122"/>
                        <a:cs typeface="Times New Roman" panose="02020603050405020304" pitchFamily="18" charset="0"/>
                        <a:sym typeface="+mn-ea"/>
                      </a:endParaRPr>
                    </a:p>
                  </a:txBody>
                  <a:tcPr marL="0" marR="0" marT="0" marB="0">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solidFill>
                      <a:schemeClr val="accent4">
                        <a:lumMod val="20000"/>
                        <a:lumOff val="80000"/>
                      </a:schemeClr>
                    </a:solidFill>
                  </a:tcPr>
                </a:tc>
                <a:tc>
                  <a:txBody>
                    <a:bodyPr/>
                    <a:lstStyle/>
                    <a:p>
                      <a:pPr indent="0" algn="l">
                        <a:buNone/>
                      </a:pPr>
                      <a:r>
                        <a:rPr lang="zh-CN" altLang="en-US" sz="2800" b="1" dirty="0">
                          <a:solidFill>
                            <a:schemeClr val="tx1"/>
                          </a:solidFill>
                          <a:latin typeface="Times New Roman" panose="02020603050405020304" pitchFamily="18" charset="0"/>
                          <a:ea typeface="宋体" panose="02010600030101010101" pitchFamily="2" charset="-122"/>
                          <a:cs typeface="Times New Roman" panose="02020603050405020304" pitchFamily="18" charset="0"/>
                          <a:sym typeface="+mn-ea"/>
                        </a:rPr>
                        <a:t>评估</a:t>
                      </a:r>
                      <a:endParaRPr lang="zh-CN" altLang="en-US" sz="2800" b="1" dirty="0">
                        <a:solidFill>
                          <a:schemeClr val="tx1"/>
                        </a:solidFill>
                        <a:latin typeface="Times New Roman" panose="02020603050405020304" pitchFamily="18" charset="0"/>
                        <a:ea typeface="宋体" panose="02010600030101010101" pitchFamily="2" charset="-122"/>
                        <a:cs typeface="Times New Roman" panose="02020603050405020304" pitchFamily="18" charset="0"/>
                        <a:sym typeface="+mn-ea"/>
                      </a:endParaRPr>
                    </a:p>
                  </a:txBody>
                  <a:tcPr marL="0" marR="0" marT="0" marB="0">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solidFill>
                      <a:schemeClr val="accent4">
                        <a:lumMod val="20000"/>
                        <a:lumOff val="80000"/>
                      </a:schemeClr>
                    </a:solidFill>
                  </a:tcPr>
                </a:tc>
                <a:tc>
                  <a:txBody>
                    <a:bodyPr/>
                    <a:lstStyle/>
                    <a:p>
                      <a:pPr indent="0" algn="l">
                        <a:buNone/>
                      </a:pPr>
                      <a:r>
                        <a:rPr lang="zh-CN" altLang="en-US" sz="2800" b="1" spc="-5"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mn-ea"/>
                        </a:rPr>
                        <a:t>接受</a:t>
                      </a:r>
                      <a:endParaRPr lang="zh-CN" altLang="en-US" sz="2800" b="1" spc="-5"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mn-ea"/>
                      </a:endParaRPr>
                    </a:p>
                  </a:txBody>
                  <a:tcPr marL="0" marR="0" marT="0" marB="0">
                    <a:lnL w="12700">
                      <a:solidFill>
                        <a:schemeClr val="tx1"/>
                      </a:solidFill>
                      <a:prstDash val="solid"/>
                    </a:lnL>
                    <a:lnR w="12700" cap="flat">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solidFill>
                      <a:schemeClr val="accent4">
                        <a:lumMod val="20000"/>
                        <a:lumOff val="80000"/>
                      </a:schemeClr>
                    </a:solidFill>
                  </a:tcPr>
                </a:tc>
              </a:tr>
            </a:tbl>
          </a:graphicData>
        </a:graphic>
      </p:graphicFrame>
      <p:sp>
        <p:nvSpPr>
          <p:cNvPr id="1049059" name="圆角矩形 9"/>
          <p:cNvSpPr/>
          <p:nvPr>
            <p:custDataLst>
              <p:tags r:id="rId2"/>
            </p:custDataLst>
          </p:nvPr>
        </p:nvSpPr>
        <p:spPr>
          <a:xfrm>
            <a:off x="192405" y="60325"/>
            <a:ext cx="4675686" cy="446405"/>
          </a:xfrm>
          <a:prstGeom prst="roundRect">
            <a:avLst/>
          </a:prstGeom>
          <a:solidFill>
            <a:schemeClr val="bg1"/>
          </a:solidFill>
          <a:ln>
            <a:solidFill>
              <a:srgbClr val="0070C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zh-CN" altLang="en-US" sz="2800" b="1" dirty="0">
                <a:solidFill>
                  <a:srgbClr val="FF0000"/>
                </a:solidFill>
                <a:latin typeface="Times New Roman" panose="02020603050405020304" pitchFamily="18" charset="0"/>
              </a:rPr>
              <a:t>瞻前顾后，不会往后看</a:t>
            </a:r>
            <a:endParaRPr lang="zh-CN" altLang="en-US" sz="2800" b="1" dirty="0">
              <a:solidFill>
                <a:srgbClr val="FF0000"/>
              </a:solidFill>
              <a:latin typeface="Times New Roman" panose="02020603050405020304" pitchFamily="18" charset="0"/>
            </a:endParaRPr>
          </a:p>
        </p:txBody>
      </p:sp>
      <p:sp>
        <p:nvSpPr>
          <p:cNvPr id="1049061" name="文本框 11"/>
          <p:cNvSpPr txBox="1"/>
          <p:nvPr>
            <p:custDataLst>
              <p:tags r:id="rId3"/>
            </p:custDataLst>
          </p:nvPr>
        </p:nvSpPr>
        <p:spPr>
          <a:xfrm>
            <a:off x="104140" y="4417695"/>
            <a:ext cx="11882120" cy="523220"/>
          </a:xfrm>
          <a:prstGeom prst="rect">
            <a:avLst/>
          </a:prstGeom>
          <a:noFill/>
        </p:spPr>
        <p:txBody>
          <a:bodyPr wrap="square" rtlCol="0" anchor="t">
            <a:spAutoFit/>
          </a:bodyPr>
          <a:lstStyle/>
          <a:p>
            <a:pPr indent="400050" algn="l"/>
            <a:r>
              <a:rPr lang="en-US" altLang="zh-CN" sz="2800" b="1" dirty="0">
                <a:solidFill>
                  <a:srgbClr val="002060"/>
                </a:solidFill>
                <a:latin typeface="Times New Roman" panose="02020603050405020304" pitchFamily="18" charset="0"/>
                <a:ea typeface="宋体" panose="02010600030101010101" pitchFamily="2" charset="-122"/>
                <a:cs typeface="Times New Roman" panose="02020603050405020304" pitchFamily="18" charset="0"/>
                <a:sym typeface="+mn-ea"/>
              </a:rPr>
              <a:t>49.</a:t>
            </a:r>
            <a:r>
              <a:rPr sz="2800" b="1" dirty="0">
                <a:solidFill>
                  <a:srgbClr val="002060"/>
                </a:solidFill>
                <a:latin typeface="Times New Roman" panose="02020603050405020304" pitchFamily="18" charset="0"/>
                <a:cs typeface="Times New Roman" panose="02020603050405020304" pitchFamily="18" charset="0"/>
                <a:sym typeface="+mn-ea"/>
              </a:rPr>
              <a:t>我因不能与孩子共进晚餐而感到愧疚。故选guilt（愧疚）</a:t>
            </a:r>
            <a:r>
              <a:rPr lang="zh-CN" altLang="en-US" sz="2800" b="1" dirty="0">
                <a:solidFill>
                  <a:srgbClr val="002060"/>
                </a:solidFill>
                <a:latin typeface="Times New Roman" panose="02020603050405020304" pitchFamily="18" charset="0"/>
                <a:ea typeface="宋体" panose="02010600030101010101" pitchFamily="2" charset="-122"/>
                <a:cs typeface="Times New Roman" panose="02020603050405020304" pitchFamily="18" charset="0"/>
                <a:sym typeface="+mn-ea"/>
              </a:rPr>
              <a:t>。</a:t>
            </a:r>
            <a:endParaRPr lang="zh-CN" altLang="en-US" sz="2800" b="1" dirty="0">
              <a:solidFill>
                <a:srgbClr val="002060"/>
              </a:solidFill>
              <a:latin typeface="Times New Roman" panose="02020603050405020304" pitchFamily="18" charset="0"/>
              <a:ea typeface="宋体" panose="02010600030101010101" pitchFamily="2" charset="-122"/>
              <a:cs typeface="Times New Roman" panose="02020603050405020304" pitchFamily="18" charset="0"/>
              <a:sym typeface="+mn-ea"/>
            </a:endParaRPr>
          </a:p>
        </p:txBody>
      </p:sp>
      <p:sp>
        <p:nvSpPr>
          <p:cNvPr id="1049062" name="文本框 15"/>
          <p:cNvSpPr txBox="1"/>
          <p:nvPr>
            <p:custDataLst>
              <p:tags r:id="rId4"/>
            </p:custDataLst>
          </p:nvPr>
        </p:nvSpPr>
        <p:spPr>
          <a:xfrm>
            <a:off x="0" y="5098415"/>
            <a:ext cx="11882120" cy="954107"/>
          </a:xfrm>
          <a:prstGeom prst="rect">
            <a:avLst/>
          </a:prstGeom>
          <a:noFill/>
        </p:spPr>
        <p:txBody>
          <a:bodyPr wrap="square" rtlCol="0" anchor="t">
            <a:spAutoFit/>
          </a:bodyPr>
          <a:lstStyle/>
          <a:p>
            <a:pPr indent="400050" algn="l"/>
            <a:r>
              <a:rPr lang="en-US" altLang="zh-CN" sz="2800" b="1" dirty="0">
                <a:solidFill>
                  <a:srgbClr val="002060"/>
                </a:solidFill>
                <a:latin typeface="Times New Roman" panose="02020603050405020304" pitchFamily="18" charset="0"/>
                <a:ea typeface="宋体" panose="02010600030101010101" pitchFamily="2" charset="-122"/>
                <a:cs typeface="Times New Roman" panose="02020603050405020304" pitchFamily="18" charset="0"/>
                <a:sym typeface="+mn-ea"/>
              </a:rPr>
              <a:t>50.</a:t>
            </a:r>
            <a:r>
              <a:rPr sz="2800" b="1" dirty="0">
                <a:solidFill>
                  <a:srgbClr val="002060"/>
                </a:solidFill>
                <a:latin typeface="Times New Roman" panose="02020603050405020304" pitchFamily="18" charset="0"/>
                <a:cs typeface="Times New Roman" panose="02020603050405020304" pitchFamily="18" charset="0"/>
                <a:sym typeface="+mn-ea"/>
              </a:rPr>
              <a:t>根据后文chat, bedtime </a:t>
            </a:r>
            <a:r>
              <a:rPr sz="2800" b="1" dirty="0" err="1">
                <a:solidFill>
                  <a:srgbClr val="002060"/>
                </a:solidFill>
                <a:latin typeface="Times New Roman" panose="02020603050405020304" pitchFamily="18" charset="0"/>
                <a:cs typeface="Times New Roman" panose="02020603050405020304" pitchFamily="18" charset="0"/>
                <a:sym typeface="+mn-ea"/>
              </a:rPr>
              <a:t>reading和“big</a:t>
            </a:r>
            <a:r>
              <a:rPr sz="2800" b="1" dirty="0">
                <a:solidFill>
                  <a:srgbClr val="002060"/>
                </a:solidFill>
                <a:latin typeface="Times New Roman" panose="02020603050405020304" pitchFamily="18" charset="0"/>
                <a:cs typeface="Times New Roman" panose="02020603050405020304" pitchFamily="18" charset="0"/>
                <a:sym typeface="+mn-ea"/>
              </a:rPr>
              <a:t> breakfast” routine every </a:t>
            </a:r>
            <a:r>
              <a:rPr sz="2800" b="1" dirty="0" err="1">
                <a:solidFill>
                  <a:srgbClr val="002060"/>
                </a:solidFill>
                <a:latin typeface="Times New Roman" panose="02020603050405020304" pitchFamily="18" charset="0"/>
                <a:cs typeface="Times New Roman" panose="02020603050405020304" pitchFamily="18" charset="0"/>
                <a:sym typeface="+mn-ea"/>
              </a:rPr>
              <a:t>Saturday可知，作者是在创造自己的方式与孩子度过亲子时光。故选create</a:t>
            </a:r>
            <a:endParaRPr sz="2800" b="1" dirty="0">
              <a:solidFill>
                <a:srgbClr val="002060"/>
              </a:solidFill>
              <a:latin typeface="Times New Roman" panose="02020603050405020304" pitchFamily="18" charset="0"/>
              <a:cs typeface="Times New Roman" panose="02020603050405020304" pitchFamily="18" charset="0"/>
              <a:sym typeface="+mn-ea"/>
            </a:endParaRPr>
          </a:p>
        </p:txBody>
      </p:sp>
      <p:pic>
        <p:nvPicPr>
          <p:cNvPr id="2097188" name="Picture 4"/>
          <p:cNvPicPr>
            <a:picLocks noChangeAspect="1" noChangeArrowheads="1"/>
          </p:cNvPicPr>
          <p:nvPr>
            <p:custDataLst>
              <p:tags r:id="rId5"/>
            </p:custDataLst>
          </p:nvPr>
        </p:nvPicPr>
        <p:blipFill>
          <a:blip r:embed="rId6" cstate="print"/>
          <a:srcRect/>
          <a:stretch>
            <a:fillRect/>
          </a:stretch>
        </p:blipFill>
        <p:spPr bwMode="auto">
          <a:xfrm>
            <a:off x="3982720" y="3324860"/>
            <a:ext cx="454025" cy="419100"/>
          </a:xfrm>
          <a:prstGeom prst="rect">
            <a:avLst/>
          </a:prstGeom>
          <a:noFill/>
          <a:ln>
            <a:noFill/>
          </a:ln>
          <a:effectLst/>
        </p:spPr>
      </p:pic>
      <p:pic>
        <p:nvPicPr>
          <p:cNvPr id="2097189" name="Picture 4"/>
          <p:cNvPicPr>
            <a:picLocks noChangeAspect="1" noChangeArrowheads="1"/>
          </p:cNvPicPr>
          <p:nvPr>
            <p:custDataLst>
              <p:tags r:id="rId7"/>
            </p:custDataLst>
          </p:nvPr>
        </p:nvPicPr>
        <p:blipFill>
          <a:blip r:embed="rId6" cstate="print"/>
          <a:srcRect/>
          <a:stretch>
            <a:fillRect/>
          </a:stretch>
        </p:blipFill>
        <p:spPr bwMode="auto">
          <a:xfrm>
            <a:off x="6617970" y="2291080"/>
            <a:ext cx="454025" cy="419100"/>
          </a:xfrm>
          <a:prstGeom prst="rect">
            <a:avLst/>
          </a:prstGeom>
          <a:noFill/>
          <a:ln>
            <a:noFill/>
          </a:ln>
          <a:effectLst/>
        </p:spPr>
      </p:pic>
    </p:spTree>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4906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2097189"/>
                                        </p:tgtEl>
                                        <p:attrNameLst>
                                          <p:attrName>style.visibility</p:attrName>
                                        </p:attrNameLst>
                                      </p:cBhvr>
                                      <p:to>
                                        <p:strVal val="visible"/>
                                      </p:to>
                                    </p:set>
                                    <p:anim calcmode="lin" valueType="num">
                                      <p:cBhvr additive="base">
                                        <p:cTn id="11" dur="500" fill="hold"/>
                                        <p:tgtEl>
                                          <p:spTgt spid="2097189"/>
                                        </p:tgtEl>
                                        <p:attrNameLst>
                                          <p:attrName>ppt_x</p:attrName>
                                        </p:attrNameLst>
                                      </p:cBhvr>
                                      <p:tavLst>
                                        <p:tav tm="0">
                                          <p:val>
                                            <p:strVal val="#ppt_x"/>
                                          </p:val>
                                        </p:tav>
                                        <p:tav tm="100000">
                                          <p:val>
                                            <p:strVal val="#ppt_x"/>
                                          </p:val>
                                        </p:tav>
                                      </p:tavLst>
                                    </p:anim>
                                    <p:anim calcmode="lin" valueType="num">
                                      <p:cBhvr additive="base">
                                        <p:cTn id="12" dur="500" fill="hold"/>
                                        <p:tgtEl>
                                          <p:spTgt spid="2097189"/>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4906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2097188"/>
                                        </p:tgtEl>
                                        <p:attrNameLst>
                                          <p:attrName>style.visibility</p:attrName>
                                        </p:attrNameLst>
                                      </p:cBhvr>
                                      <p:to>
                                        <p:strVal val="visible"/>
                                      </p:to>
                                    </p:set>
                                    <p:anim calcmode="lin" valueType="num">
                                      <p:cBhvr additive="base">
                                        <p:cTn id="21" dur="500" fill="hold"/>
                                        <p:tgtEl>
                                          <p:spTgt spid="2097188"/>
                                        </p:tgtEl>
                                        <p:attrNameLst>
                                          <p:attrName>ppt_x</p:attrName>
                                        </p:attrNameLst>
                                      </p:cBhvr>
                                      <p:tavLst>
                                        <p:tav tm="0">
                                          <p:val>
                                            <p:strVal val="#ppt_x"/>
                                          </p:val>
                                        </p:tav>
                                        <p:tav tm="100000">
                                          <p:val>
                                            <p:strVal val="#ppt_x"/>
                                          </p:val>
                                        </p:tav>
                                      </p:tavLst>
                                    </p:anim>
                                    <p:anim calcmode="lin" valueType="num">
                                      <p:cBhvr additive="base">
                                        <p:cTn id="22" dur="500" fill="hold"/>
                                        <p:tgtEl>
                                          <p:spTgt spid="209718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061" grpId="0"/>
      <p:bldP spid="1049062"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063" name="文本框 99"/>
          <p:cNvSpPr txBox="1"/>
          <p:nvPr/>
        </p:nvSpPr>
        <p:spPr>
          <a:xfrm>
            <a:off x="104140" y="0"/>
            <a:ext cx="11320780" cy="1814830"/>
          </a:xfrm>
          <a:prstGeom prst="rect">
            <a:avLst/>
          </a:prstGeom>
          <a:noFill/>
          <a:ln w="9525">
            <a:noFill/>
          </a:ln>
        </p:spPr>
        <p:txBody>
          <a:bodyPr wrap="square">
            <a:spAutoFit/>
          </a:bodyPr>
          <a:lstStyle/>
          <a:p>
            <a:pPr indent="273050"/>
            <a:endParaRPr lang="en-US" sz="2800" b="0">
              <a:solidFill>
                <a:srgbClr val="000000"/>
              </a:solidFill>
              <a:latin typeface="Times New Roman" panose="02020603050405020304" pitchFamily="18" charset="0"/>
            </a:endParaRPr>
          </a:p>
          <a:p>
            <a:pPr marL="0" indent="0" algn="l"/>
            <a:r>
              <a:rPr lang="en-US" sz="2800">
                <a:solidFill>
                  <a:srgbClr val="000000"/>
                </a:solidFill>
                <a:latin typeface="Times New Roman" panose="02020603050405020304" pitchFamily="18" charset="0"/>
                <a:sym typeface="+mn-ea"/>
              </a:rPr>
              <a:t>   </a:t>
            </a:r>
            <a:r>
              <a:rPr sz="2800" kern="0" dirty="0">
                <a:solidFill>
                  <a:srgbClr val="000000"/>
                </a:solidFill>
                <a:effectLst/>
                <a:latin typeface="Times New Roman" panose="02020603050405020304" pitchFamily="18" charset="0"/>
                <a:cs typeface="Times New Roman" panose="02020603050405020304" pitchFamily="18" charset="0"/>
                <a:sym typeface="+mn-ea"/>
              </a:rPr>
              <a:t>Surely there are days when I</a:t>
            </a:r>
            <a:r>
              <a:rPr lang="en-US" sz="2800" kern="0" dirty="0">
                <a:solidFill>
                  <a:srgbClr val="000000"/>
                </a:solidFill>
                <a:effectLst/>
                <a:latin typeface="Times New Roman" panose="02020603050405020304" pitchFamily="18" charset="0"/>
                <a:cs typeface="Times New Roman" panose="02020603050405020304" pitchFamily="18" charset="0"/>
                <a:sym typeface="+mn-ea"/>
              </a:rPr>
              <a:t>’m </a:t>
            </a:r>
            <a:r>
              <a:rPr sz="2800" kern="0" dirty="0">
                <a:solidFill>
                  <a:srgbClr val="000000"/>
                </a:solidFill>
                <a:effectLst/>
                <a:latin typeface="Times New Roman" panose="02020603050405020304" pitchFamily="18" charset="0"/>
                <a:cs typeface="Times New Roman" panose="02020603050405020304" pitchFamily="18" charset="0"/>
                <a:sym typeface="+mn-ea"/>
              </a:rPr>
              <a:t>too busy to share a meal with my family. But I would make efforts to</a:t>
            </a:r>
            <a:r>
              <a:rPr lang="en-US" sz="2800" kern="0" dirty="0">
                <a:solidFill>
                  <a:srgbClr val="000000"/>
                </a:solidFill>
                <a:effectLst/>
                <a:latin typeface="Times New Roman" panose="02020603050405020304" pitchFamily="18" charset="0"/>
                <a:cs typeface="Times New Roman" panose="02020603050405020304" pitchFamily="18" charset="0"/>
                <a:sym typeface="+mn-ea"/>
              </a:rPr>
              <a:t> </a:t>
            </a:r>
            <a:r>
              <a:rPr sz="2800" u="sng" kern="0" dirty="0">
                <a:solidFill>
                  <a:srgbClr val="000000"/>
                </a:solidFill>
                <a:effectLst/>
                <a:latin typeface="Times New Roman" panose="02020603050405020304" pitchFamily="18" charset="0"/>
                <a:cs typeface="Times New Roman" panose="02020603050405020304" pitchFamily="18" charset="0"/>
                <a:sym typeface="+mn-ea"/>
              </a:rPr>
              <a:t>51</a:t>
            </a:r>
            <a:r>
              <a:rPr lang="en-US" sz="2800" kern="0" dirty="0">
                <a:solidFill>
                  <a:srgbClr val="000000"/>
                </a:solidFill>
                <a:effectLst/>
                <a:latin typeface="Times New Roman" panose="02020603050405020304" pitchFamily="18" charset="0"/>
                <a:cs typeface="Times New Roman" panose="02020603050405020304" pitchFamily="18" charset="0"/>
                <a:sym typeface="+mn-ea"/>
              </a:rPr>
              <a:t> </a:t>
            </a:r>
            <a:r>
              <a:rPr sz="2800" kern="0" dirty="0">
                <a:solidFill>
                  <a:srgbClr val="000000"/>
                </a:solidFill>
                <a:effectLst/>
                <a:latin typeface="Times New Roman" panose="02020603050405020304" pitchFamily="18" charset="0"/>
                <a:cs typeface="Times New Roman" panose="02020603050405020304" pitchFamily="18" charset="0"/>
                <a:sym typeface="+mn-ea"/>
              </a:rPr>
              <a:t>and chat later</a:t>
            </a:r>
            <a:r>
              <a:rPr lang="en-US" sz="2800" kern="0" dirty="0">
                <a:solidFill>
                  <a:srgbClr val="000000"/>
                </a:solidFill>
                <a:effectLst/>
                <a:latin typeface="Times New Roman" panose="02020603050405020304" pitchFamily="18" charset="0"/>
                <a:cs typeface="Times New Roman" panose="02020603050405020304" pitchFamily="18" charset="0"/>
                <a:sym typeface="+mn-ea"/>
              </a:rPr>
              <a:t> that day, </a:t>
            </a:r>
            <a:r>
              <a:rPr lang="en-US" sz="2800" u="sng" kern="0" dirty="0">
                <a:solidFill>
                  <a:srgbClr val="000000"/>
                </a:solidFill>
                <a:effectLst/>
                <a:latin typeface="Times New Roman" panose="02020603050405020304" pitchFamily="18" charset="0"/>
                <a:cs typeface="Times New Roman" panose="02020603050405020304" pitchFamily="18" charset="0"/>
                <a:sym typeface="+mn-ea"/>
              </a:rPr>
              <a:t>52</a:t>
            </a:r>
            <a:r>
              <a:rPr lang="en-US" sz="2800" kern="0" dirty="0">
                <a:solidFill>
                  <a:srgbClr val="000000"/>
                </a:solidFill>
                <a:effectLst/>
                <a:latin typeface="Times New Roman" panose="02020603050405020304" pitchFamily="18" charset="0"/>
                <a:cs typeface="Times New Roman" panose="02020603050405020304" pitchFamily="18" charset="0"/>
                <a:sym typeface="+mn-ea"/>
              </a:rPr>
              <a:t> </a:t>
            </a:r>
            <a:r>
              <a:rPr sz="2800" kern="0" dirty="0">
                <a:solidFill>
                  <a:srgbClr val="000000"/>
                </a:solidFill>
                <a:effectLst/>
                <a:latin typeface="Times New Roman" panose="02020603050405020304" pitchFamily="18" charset="0"/>
                <a:cs typeface="Times New Roman" panose="02020603050405020304" pitchFamily="18" charset="0"/>
                <a:sym typeface="+mn-ea"/>
              </a:rPr>
              <a:t>setting aside cellphones every time. </a:t>
            </a:r>
            <a:endParaRPr lang="zh-CN" altLang="en-US" sz="2800"/>
          </a:p>
        </p:txBody>
      </p:sp>
      <p:graphicFrame>
        <p:nvGraphicFramePr>
          <p:cNvPr id="4194311" name="表格 5"/>
          <p:cNvGraphicFramePr/>
          <p:nvPr>
            <p:custDataLst>
              <p:tags r:id="rId1"/>
            </p:custDataLst>
          </p:nvPr>
        </p:nvGraphicFramePr>
        <p:xfrm>
          <a:off x="192405" y="2473723"/>
          <a:ext cx="11595101" cy="1941830"/>
        </p:xfrm>
        <a:graphic>
          <a:graphicData uri="http://schemas.openxmlformats.org/drawingml/2006/table">
            <a:tbl>
              <a:tblPr firstRow="1" bandRow="1">
                <a:tableStyleId>{5940675A-B579-460E-94D1-54222C63F5DA}</a:tableStyleId>
              </a:tblPr>
              <a:tblGrid>
                <a:gridCol w="734695"/>
                <a:gridCol w="3091815"/>
                <a:gridCol w="2693036"/>
                <a:gridCol w="2456815"/>
                <a:gridCol w="2618740"/>
              </a:tblGrid>
              <a:tr h="527685">
                <a:tc>
                  <a:txBody>
                    <a:bodyPr/>
                    <a:lstStyle/>
                    <a:p>
                      <a:pPr indent="0" algn="l">
                        <a:buNone/>
                      </a:pPr>
                      <a:r>
                        <a:rPr lang="en-US" sz="2800" b="1" dirty="0">
                          <a:solidFill>
                            <a:schemeClr val="tx1"/>
                          </a:solidFill>
                          <a:latin typeface="Times New Roman" panose="02020603050405020304" pitchFamily="18" charset="0"/>
                          <a:cs typeface="Times New Roman" panose="02020603050405020304" pitchFamily="18" charset="0"/>
                          <a:sym typeface="+mn-ea"/>
                        </a:rPr>
                        <a:t>51.  </a:t>
                      </a:r>
                      <a:endParaRPr lang="en-US" altLang="zh-CN" sz="2800" b="1" kern="1200" spc="-1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sym typeface="+mn-ea"/>
                      </a:endParaRPr>
                    </a:p>
                  </a:txBody>
                  <a:tcPr marL="0" marR="0" marT="0" marB="0">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solidFill>
                      <a:schemeClr val="accent4">
                        <a:lumMod val="20000"/>
                        <a:lumOff val="80000"/>
                      </a:schemeClr>
                    </a:solidFill>
                  </a:tcPr>
                </a:tc>
                <a:tc>
                  <a:txBody>
                    <a:bodyPr/>
                    <a:lstStyle/>
                    <a:p>
                      <a:pPr indent="0">
                        <a:buNone/>
                      </a:pPr>
                      <a:r>
                        <a:rPr lang="en-US" sz="2800" b="1">
                          <a:solidFill>
                            <a:srgbClr val="000000"/>
                          </a:solidFill>
                          <a:latin typeface="Times New Roman" panose="02020603050405020304" pitchFamily="18" charset="0"/>
                          <a:cs typeface="Times New Roman" panose="02020603050405020304" pitchFamily="18" charset="0"/>
                        </a:rPr>
                        <a:t>A.work out</a:t>
                      </a:r>
                      <a:endParaRPr lang="en-US" altLang="en-US" sz="2800"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solidFill>
                      <a:schemeClr val="accent4">
                        <a:lumMod val="20000"/>
                        <a:lumOff val="80000"/>
                      </a:schemeClr>
                    </a:solidFill>
                  </a:tcPr>
                </a:tc>
                <a:tc>
                  <a:txBody>
                    <a:bodyPr/>
                    <a:lstStyle/>
                    <a:p>
                      <a:pPr indent="0">
                        <a:buNone/>
                      </a:pPr>
                      <a:r>
                        <a:rPr lang="en-US" sz="2800" b="1">
                          <a:solidFill>
                            <a:srgbClr val="000000"/>
                          </a:solidFill>
                          <a:latin typeface="Times New Roman" panose="02020603050405020304" pitchFamily="18" charset="0"/>
                          <a:cs typeface="Times New Roman" panose="02020603050405020304" pitchFamily="18" charset="0"/>
                        </a:rPr>
                        <a:t>B.calm down</a:t>
                      </a:r>
                      <a:endParaRPr lang="en-US" altLang="en-US" sz="2800"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solidFill>
                      <a:schemeClr val="accent4">
                        <a:lumMod val="20000"/>
                        <a:lumOff val="80000"/>
                      </a:schemeClr>
                    </a:solidFill>
                  </a:tcPr>
                </a:tc>
                <a:tc>
                  <a:txBody>
                    <a:bodyPr/>
                    <a:lstStyle/>
                    <a:p>
                      <a:pPr indent="0">
                        <a:buNone/>
                      </a:pPr>
                      <a:r>
                        <a:rPr lang="en-US" sz="2800" b="1">
                          <a:solidFill>
                            <a:srgbClr val="000000"/>
                          </a:solidFill>
                          <a:latin typeface="Times New Roman" panose="02020603050405020304" pitchFamily="18" charset="0"/>
                          <a:cs typeface="Times New Roman" panose="02020603050405020304" pitchFamily="18" charset="0"/>
                        </a:rPr>
                        <a:t>C.hold on</a:t>
                      </a:r>
                      <a:endParaRPr lang="zh-CN" altLang="en-US" sz="2800"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solidFill>
                      <a:schemeClr val="accent4">
                        <a:lumMod val="20000"/>
                        <a:lumOff val="80000"/>
                      </a:schemeClr>
                    </a:solidFill>
                  </a:tcPr>
                </a:tc>
                <a:tc>
                  <a:txBody>
                    <a:bodyPr/>
                    <a:lstStyle/>
                    <a:p>
                      <a:pPr indent="0">
                        <a:buNone/>
                      </a:pPr>
                      <a:r>
                        <a:rPr lang="en-US" sz="2800" b="1">
                          <a:solidFill>
                            <a:srgbClr val="000000"/>
                          </a:solidFill>
                          <a:latin typeface="Times New Roman" panose="02020603050405020304" pitchFamily="18" charset="0"/>
                          <a:cs typeface="Times New Roman" panose="02020603050405020304" pitchFamily="18" charset="0"/>
                        </a:rPr>
                        <a:t>D.catch up</a:t>
                      </a:r>
                      <a:endParaRPr lang="en-US" altLang="en-US" sz="2800"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a:solidFill>
                        <a:schemeClr val="tx1"/>
                      </a:solidFill>
                      <a:prstDash val="solid"/>
                    </a:lnL>
                    <a:lnR w="12700" cap="flat">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solidFill>
                      <a:schemeClr val="accent4">
                        <a:lumMod val="20000"/>
                        <a:lumOff val="80000"/>
                      </a:schemeClr>
                    </a:solidFill>
                  </a:tcPr>
                </a:tc>
              </a:tr>
              <a:tr h="434975">
                <a:tc>
                  <a:txBody>
                    <a:bodyPr/>
                    <a:lstStyle/>
                    <a:p>
                      <a:pPr indent="0" algn="l">
                        <a:buNone/>
                      </a:pPr>
                      <a:r>
                        <a:rPr lang="en-US" altLang="zh-CN" sz="2800" b="1" spc="-5" dirty="0">
                          <a:effectLst/>
                          <a:latin typeface="Times New Roman" panose="02020603050405020304" pitchFamily="18" charset="0"/>
                          <a:ea typeface="宋体" panose="02010600030101010101" pitchFamily="2" charset="-122"/>
                          <a:cs typeface="Times New Roman" panose="02020603050405020304" pitchFamily="18" charset="0"/>
                          <a:sym typeface="+mn-ea"/>
                        </a:rPr>
                        <a:t>v</a:t>
                      </a:r>
                      <a:endParaRPr lang="en-US" altLang="zh-CN" sz="2800" b="1" kern="12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sym typeface="+mn-ea"/>
                      </a:endParaRPr>
                    </a:p>
                  </a:txBody>
                  <a:tcPr marL="0" marR="0" marT="0" marB="0">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solidFill>
                      <a:schemeClr val="accent4">
                        <a:lumMod val="20000"/>
                        <a:lumOff val="80000"/>
                      </a:schemeClr>
                    </a:solidFill>
                  </a:tcPr>
                </a:tc>
                <a:tc>
                  <a:txBody>
                    <a:bodyPr/>
                    <a:lstStyle/>
                    <a:p>
                      <a:pPr indent="0" algn="l">
                        <a:buNone/>
                      </a:pPr>
                      <a:r>
                        <a:rPr lang="zh-CN" altLang="en-US" sz="2800" b="1" kern="12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sym typeface="+mn-ea"/>
                        </a:rPr>
                        <a:t>锻炼；计算出</a:t>
                      </a:r>
                      <a:endParaRPr lang="zh-CN" altLang="en-US" sz="2800" b="1" kern="12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sym typeface="+mn-ea"/>
                      </a:endParaRPr>
                    </a:p>
                  </a:txBody>
                  <a:tcPr marL="0" marR="0" marT="0" marB="0">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solidFill>
                      <a:schemeClr val="accent4">
                        <a:lumMod val="20000"/>
                        <a:lumOff val="80000"/>
                      </a:schemeClr>
                    </a:solidFill>
                  </a:tcPr>
                </a:tc>
                <a:tc>
                  <a:txBody>
                    <a:bodyPr/>
                    <a:lstStyle/>
                    <a:p>
                      <a:pPr algn="l">
                        <a:buClrTx/>
                        <a:buSzTx/>
                        <a:buFontTx/>
                        <a:buNone/>
                      </a:pPr>
                      <a:r>
                        <a:rPr lang="zh-CN" altLang="en-US" sz="2800" b="1" spc="-1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mn-ea"/>
                        </a:rPr>
                        <a:t>平静下来</a:t>
                      </a:r>
                      <a:endParaRPr lang="zh-CN" altLang="en-US" sz="2800" b="1" spc="-1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mn-ea"/>
                      </a:endParaRPr>
                    </a:p>
                  </a:txBody>
                  <a:tcPr marL="0" marR="0" marT="0" marB="0">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solidFill>
                      <a:schemeClr val="accent4">
                        <a:lumMod val="20000"/>
                        <a:lumOff val="80000"/>
                      </a:schemeClr>
                    </a:solidFill>
                  </a:tcPr>
                </a:tc>
                <a:tc>
                  <a:txBody>
                    <a:bodyPr/>
                    <a:lstStyle/>
                    <a:p>
                      <a:pPr indent="0" algn="l">
                        <a:buNone/>
                      </a:pPr>
                      <a:r>
                        <a:rPr lang="zh-CN" altLang="en-US" sz="2800" b="1" dirty="0">
                          <a:solidFill>
                            <a:schemeClr val="tx1"/>
                          </a:solidFill>
                          <a:latin typeface="Times New Roman" panose="02020603050405020304" pitchFamily="18" charset="0"/>
                          <a:ea typeface="宋体" panose="02010600030101010101" pitchFamily="2" charset="-122"/>
                          <a:sym typeface="+mn-ea"/>
                        </a:rPr>
                        <a:t>坚持；等一等</a:t>
                      </a:r>
                      <a:endParaRPr lang="zh-CN" altLang="en-US" sz="2800" b="1" dirty="0">
                        <a:solidFill>
                          <a:schemeClr val="tx1"/>
                        </a:solidFill>
                        <a:latin typeface="Times New Roman" panose="02020603050405020304" pitchFamily="18" charset="0"/>
                        <a:ea typeface="宋体" panose="02010600030101010101" pitchFamily="2" charset="-122"/>
                        <a:sym typeface="+mn-ea"/>
                      </a:endParaRPr>
                    </a:p>
                  </a:txBody>
                  <a:tcPr marL="0" marR="0" marT="0" marB="0">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solidFill>
                      <a:schemeClr val="accent4">
                        <a:lumMod val="20000"/>
                        <a:lumOff val="80000"/>
                      </a:schemeClr>
                    </a:solidFill>
                  </a:tcPr>
                </a:tc>
                <a:tc>
                  <a:txBody>
                    <a:bodyPr/>
                    <a:lstStyle/>
                    <a:p>
                      <a:pPr indent="0" algn="l">
                        <a:buNone/>
                      </a:pPr>
                      <a:r>
                        <a:rPr lang="zh-CN" altLang="en-US" sz="2800" b="1" spc="-5"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mn-ea"/>
                        </a:rPr>
                        <a:t>弥补，追赶</a:t>
                      </a:r>
                      <a:endParaRPr lang="zh-CN" altLang="en-US" sz="2800" b="1" spc="-5"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mn-ea"/>
                      </a:endParaRPr>
                    </a:p>
                  </a:txBody>
                  <a:tcPr marL="0" marR="0" marT="0" marB="0">
                    <a:lnL w="12700">
                      <a:solidFill>
                        <a:schemeClr val="tx1"/>
                      </a:solidFill>
                      <a:prstDash val="solid"/>
                    </a:lnL>
                    <a:lnR w="12700" cap="flat">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solidFill>
                      <a:schemeClr val="accent4">
                        <a:lumMod val="20000"/>
                        <a:lumOff val="80000"/>
                      </a:schemeClr>
                    </a:solidFill>
                  </a:tcPr>
                </a:tc>
              </a:tr>
              <a:tr h="496570">
                <a:tc>
                  <a:txBody>
                    <a:bodyPr/>
                    <a:lstStyle/>
                    <a:p>
                      <a:pPr indent="0" algn="l">
                        <a:buNone/>
                      </a:pPr>
                      <a:r>
                        <a:rPr lang="en-US" altLang="zh-CN" sz="2800" b="1" dirty="0">
                          <a:solidFill>
                            <a:schemeClr val="tx1"/>
                          </a:solidFill>
                          <a:latin typeface="Times New Roman" panose="02020603050405020304" pitchFamily="18" charset="0"/>
                          <a:cs typeface="Times New Roman" panose="02020603050405020304" pitchFamily="18" charset="0"/>
                        </a:rPr>
                        <a:t>52</a:t>
                      </a:r>
                      <a:r>
                        <a:rPr lang="en-US" sz="2800" b="1" dirty="0">
                          <a:solidFill>
                            <a:schemeClr val="tx1"/>
                          </a:solidFill>
                          <a:latin typeface="Times New Roman" panose="02020603050405020304" pitchFamily="18" charset="0"/>
                          <a:cs typeface="Times New Roman" panose="02020603050405020304" pitchFamily="18" charset="0"/>
                        </a:rPr>
                        <a:t>. </a:t>
                      </a:r>
                      <a:endParaRPr lang="en-US" altLang="zh-CN" sz="2800" b="1" kern="1200" spc="-5"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solidFill>
                      <a:schemeClr val="accent4">
                        <a:lumMod val="20000"/>
                        <a:lumOff val="80000"/>
                      </a:schemeClr>
                    </a:solidFill>
                  </a:tcPr>
                </a:tc>
                <a:tc>
                  <a:txBody>
                    <a:bodyPr/>
                    <a:lstStyle/>
                    <a:p>
                      <a:pPr indent="0">
                        <a:buNone/>
                      </a:pPr>
                      <a:r>
                        <a:rPr lang="en-US" sz="2800" b="1" dirty="0">
                          <a:solidFill>
                            <a:srgbClr val="000000"/>
                          </a:solidFill>
                          <a:latin typeface="Times New Roman" panose="02020603050405020304" pitchFamily="18" charset="0"/>
                          <a:cs typeface="Times New Roman" panose="02020603050405020304" pitchFamily="18" charset="0"/>
                        </a:rPr>
                        <a:t>A. unwillingly</a:t>
                      </a:r>
                      <a:endParaRPr lang="en-US" altLang="en-US" sz="2800"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solidFill>
                      <a:schemeClr val="accent4">
                        <a:lumMod val="20000"/>
                        <a:lumOff val="80000"/>
                      </a:schemeClr>
                    </a:solidFill>
                  </a:tcPr>
                </a:tc>
                <a:tc>
                  <a:txBody>
                    <a:bodyPr/>
                    <a:lstStyle/>
                    <a:p>
                      <a:pPr indent="0">
                        <a:buNone/>
                      </a:pPr>
                      <a:r>
                        <a:rPr lang="en-US" sz="2800" b="1">
                          <a:solidFill>
                            <a:srgbClr val="000000"/>
                          </a:solidFill>
                          <a:latin typeface="Times New Roman" panose="02020603050405020304" pitchFamily="18" charset="0"/>
                          <a:cs typeface="Times New Roman" panose="02020603050405020304" pitchFamily="18" charset="0"/>
                        </a:rPr>
                        <a:t>B.casually</a:t>
                      </a:r>
                      <a:endParaRPr lang="en-US" altLang="en-US" sz="2800"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solidFill>
                      <a:schemeClr val="accent4">
                        <a:lumMod val="20000"/>
                        <a:lumOff val="80000"/>
                      </a:schemeClr>
                    </a:solidFill>
                  </a:tcPr>
                </a:tc>
                <a:tc>
                  <a:txBody>
                    <a:bodyPr/>
                    <a:lstStyle/>
                    <a:p>
                      <a:pPr indent="0">
                        <a:buNone/>
                      </a:pPr>
                      <a:r>
                        <a:rPr lang="en-US" sz="2800" b="1">
                          <a:solidFill>
                            <a:srgbClr val="000000"/>
                          </a:solidFill>
                          <a:latin typeface="Times New Roman" panose="02020603050405020304" pitchFamily="18" charset="0"/>
                          <a:cs typeface="Times New Roman" panose="02020603050405020304" pitchFamily="18" charset="0"/>
                        </a:rPr>
                        <a:t>C.consciously</a:t>
                      </a:r>
                      <a:endParaRPr lang="en-US" altLang="en-US" sz="2800"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solidFill>
                      <a:schemeClr val="accent4">
                        <a:lumMod val="20000"/>
                        <a:lumOff val="80000"/>
                      </a:schemeClr>
                    </a:solidFill>
                  </a:tcPr>
                </a:tc>
                <a:tc>
                  <a:txBody>
                    <a:bodyPr/>
                    <a:lstStyle/>
                    <a:p>
                      <a:pPr indent="0">
                        <a:buNone/>
                      </a:pPr>
                      <a:r>
                        <a:rPr lang="en-US" sz="2800" b="1">
                          <a:solidFill>
                            <a:srgbClr val="000000"/>
                          </a:solidFill>
                          <a:latin typeface="Times New Roman" panose="02020603050405020304" pitchFamily="18" charset="0"/>
                          <a:cs typeface="Times New Roman" panose="02020603050405020304" pitchFamily="18" charset="0"/>
                        </a:rPr>
                        <a:t>D.carelessly</a:t>
                      </a:r>
                      <a:endParaRPr lang="en-US" altLang="en-US" sz="2800"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a:solidFill>
                        <a:schemeClr val="tx1"/>
                      </a:solidFill>
                      <a:prstDash val="solid"/>
                    </a:lnL>
                    <a:lnR w="12700" cap="flat">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solidFill>
                      <a:schemeClr val="accent4">
                        <a:lumMod val="20000"/>
                        <a:lumOff val="80000"/>
                      </a:schemeClr>
                    </a:solidFill>
                  </a:tcPr>
                </a:tc>
              </a:tr>
              <a:tr h="482600">
                <a:tc>
                  <a:txBody>
                    <a:bodyPr/>
                    <a:lstStyle/>
                    <a:p>
                      <a:pPr indent="0" algn="l">
                        <a:buNone/>
                      </a:pPr>
                      <a:r>
                        <a:rPr lang="en-US" altLang="zh-CN" sz="2800" b="1" kern="1200" spc="-5"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mn-ea"/>
                        </a:rPr>
                        <a:t>adv.</a:t>
                      </a:r>
                      <a:endParaRPr lang="en-US" altLang="zh-CN" sz="2800" b="1" kern="1200" spc="-5"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mn-ea"/>
                      </a:endParaRPr>
                    </a:p>
                  </a:txBody>
                  <a:tcPr marL="0" marR="0" marT="0" marB="0">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solidFill>
                      <a:schemeClr val="accent4">
                        <a:lumMod val="20000"/>
                        <a:lumOff val="80000"/>
                      </a:schemeClr>
                    </a:solidFill>
                  </a:tcPr>
                </a:tc>
                <a:tc>
                  <a:txBody>
                    <a:bodyPr/>
                    <a:lstStyle/>
                    <a:p>
                      <a:pPr indent="0" algn="l">
                        <a:buNone/>
                      </a:pPr>
                      <a:r>
                        <a:rPr lang="zh-CN" altLang="en-US" sz="2800" b="1" kern="1200" spc="-5"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mn-ea"/>
                        </a:rPr>
                        <a:t>不乐意地</a:t>
                      </a:r>
                      <a:endParaRPr lang="zh-CN" altLang="en-US" sz="2800" b="1" kern="1200" spc="-5"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mn-ea"/>
                      </a:endParaRPr>
                    </a:p>
                  </a:txBody>
                  <a:tcPr marL="0" marR="0" marT="0" marB="0">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solidFill>
                      <a:schemeClr val="accent4">
                        <a:lumMod val="20000"/>
                        <a:lumOff val="80000"/>
                      </a:schemeClr>
                    </a:solidFill>
                  </a:tcPr>
                </a:tc>
                <a:tc>
                  <a:txBody>
                    <a:bodyPr/>
                    <a:lstStyle/>
                    <a:p>
                      <a:pPr algn="l">
                        <a:buClrTx/>
                        <a:buSzTx/>
                        <a:buFontTx/>
                        <a:buNone/>
                      </a:pPr>
                      <a:r>
                        <a:rPr lang="zh-CN" altLang="en-US" sz="2800" b="1" dirty="0">
                          <a:solidFill>
                            <a:schemeClr val="tx1"/>
                          </a:solidFill>
                          <a:latin typeface="Times New Roman" panose="02020603050405020304" pitchFamily="18" charset="0"/>
                          <a:ea typeface="宋体" panose="02010600030101010101" pitchFamily="2" charset="-122"/>
                          <a:cs typeface="Times New Roman" panose="02020603050405020304" pitchFamily="18" charset="0"/>
                          <a:sym typeface="+mn-ea"/>
                        </a:rPr>
                        <a:t>随意地</a:t>
                      </a:r>
                      <a:endParaRPr lang="zh-CN" altLang="en-US" sz="2800" b="1" dirty="0">
                        <a:solidFill>
                          <a:schemeClr val="tx1"/>
                        </a:solidFill>
                        <a:latin typeface="Times New Roman" panose="02020603050405020304" pitchFamily="18" charset="0"/>
                        <a:ea typeface="宋体" panose="02010600030101010101" pitchFamily="2" charset="-122"/>
                        <a:cs typeface="Times New Roman" panose="02020603050405020304" pitchFamily="18" charset="0"/>
                        <a:sym typeface="+mn-ea"/>
                      </a:endParaRPr>
                    </a:p>
                  </a:txBody>
                  <a:tcPr marL="0" marR="0" marT="0" marB="0">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solidFill>
                      <a:schemeClr val="accent4">
                        <a:lumMod val="20000"/>
                        <a:lumOff val="80000"/>
                      </a:schemeClr>
                    </a:solidFill>
                  </a:tcPr>
                </a:tc>
                <a:tc>
                  <a:txBody>
                    <a:bodyPr/>
                    <a:lstStyle/>
                    <a:p>
                      <a:pPr indent="0" algn="l">
                        <a:buNone/>
                      </a:pPr>
                      <a:r>
                        <a:rPr lang="zh-CN" altLang="en-US" sz="2800" b="1" dirty="0">
                          <a:solidFill>
                            <a:schemeClr val="tx1"/>
                          </a:solidFill>
                          <a:latin typeface="Times New Roman" panose="02020603050405020304" pitchFamily="18" charset="0"/>
                          <a:ea typeface="宋体" panose="02010600030101010101" pitchFamily="2" charset="-122"/>
                          <a:cs typeface="Times New Roman" panose="02020603050405020304" pitchFamily="18" charset="0"/>
                          <a:sym typeface="+mn-ea"/>
                        </a:rPr>
                        <a:t>有意识地</a:t>
                      </a:r>
                      <a:endParaRPr lang="zh-CN" altLang="en-US" sz="2800" b="1" dirty="0">
                        <a:solidFill>
                          <a:schemeClr val="tx1"/>
                        </a:solidFill>
                        <a:latin typeface="Times New Roman" panose="02020603050405020304" pitchFamily="18" charset="0"/>
                        <a:ea typeface="宋体" panose="02010600030101010101" pitchFamily="2" charset="-122"/>
                        <a:cs typeface="Times New Roman" panose="02020603050405020304" pitchFamily="18" charset="0"/>
                        <a:sym typeface="+mn-ea"/>
                      </a:endParaRPr>
                    </a:p>
                  </a:txBody>
                  <a:tcPr marL="0" marR="0" marT="0" marB="0">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solidFill>
                      <a:schemeClr val="accent4">
                        <a:lumMod val="20000"/>
                        <a:lumOff val="80000"/>
                      </a:schemeClr>
                    </a:solidFill>
                  </a:tcPr>
                </a:tc>
                <a:tc>
                  <a:txBody>
                    <a:bodyPr/>
                    <a:lstStyle/>
                    <a:p>
                      <a:pPr indent="0" algn="l">
                        <a:buNone/>
                      </a:pPr>
                      <a:r>
                        <a:rPr lang="zh-CN" altLang="en-US" sz="2800" b="1" spc="-5"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mn-ea"/>
                        </a:rPr>
                        <a:t>粗心地</a:t>
                      </a:r>
                      <a:endParaRPr lang="zh-CN" altLang="en-US" sz="2800" b="1" spc="-5"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mn-ea"/>
                      </a:endParaRPr>
                    </a:p>
                  </a:txBody>
                  <a:tcPr marL="0" marR="0" marT="0" marB="0">
                    <a:lnL w="12700">
                      <a:solidFill>
                        <a:schemeClr val="tx1"/>
                      </a:solidFill>
                      <a:prstDash val="solid"/>
                    </a:lnL>
                    <a:lnR w="12700" cap="flat">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solidFill>
                      <a:schemeClr val="accent4">
                        <a:lumMod val="20000"/>
                        <a:lumOff val="80000"/>
                      </a:schemeClr>
                    </a:solidFill>
                  </a:tcPr>
                </a:tc>
              </a:tr>
            </a:tbl>
          </a:graphicData>
        </a:graphic>
      </p:graphicFrame>
      <p:sp>
        <p:nvSpPr>
          <p:cNvPr id="1049064" name="圆角矩形 9"/>
          <p:cNvSpPr/>
          <p:nvPr>
            <p:custDataLst>
              <p:tags r:id="rId2"/>
            </p:custDataLst>
          </p:nvPr>
        </p:nvSpPr>
        <p:spPr>
          <a:xfrm>
            <a:off x="192405" y="60325"/>
            <a:ext cx="4118338" cy="446405"/>
          </a:xfrm>
          <a:prstGeom prst="roundRect">
            <a:avLst/>
          </a:prstGeom>
          <a:solidFill>
            <a:schemeClr val="bg1"/>
          </a:solidFill>
          <a:ln>
            <a:solidFill>
              <a:srgbClr val="0070C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zh-CN" altLang="en-US" sz="2800" b="1" dirty="0">
                <a:solidFill>
                  <a:srgbClr val="FF0000"/>
                </a:solidFill>
                <a:latin typeface="Times New Roman" panose="02020603050405020304" pitchFamily="18" charset="0"/>
              </a:rPr>
              <a:t>瞻前顾后，不会往后看</a:t>
            </a:r>
            <a:endParaRPr lang="zh-CN" altLang="en-US" sz="2800" b="1" dirty="0">
              <a:solidFill>
                <a:srgbClr val="FF0000"/>
              </a:solidFill>
              <a:latin typeface="Times New Roman" panose="02020603050405020304" pitchFamily="18" charset="0"/>
            </a:endParaRPr>
          </a:p>
        </p:txBody>
      </p:sp>
      <p:pic>
        <p:nvPicPr>
          <p:cNvPr id="2097190" name="Picture 4"/>
          <p:cNvPicPr>
            <a:picLocks noChangeAspect="1" noChangeArrowheads="1"/>
          </p:cNvPicPr>
          <p:nvPr>
            <p:custDataLst>
              <p:tags r:id="rId3"/>
            </p:custDataLst>
          </p:nvPr>
        </p:nvPicPr>
        <p:blipFill>
          <a:blip r:embed="rId4" cstate="print"/>
          <a:srcRect/>
          <a:stretch>
            <a:fillRect/>
          </a:stretch>
        </p:blipFill>
        <p:spPr bwMode="auto">
          <a:xfrm>
            <a:off x="6594475" y="3448246"/>
            <a:ext cx="454025" cy="419100"/>
          </a:xfrm>
          <a:prstGeom prst="rect">
            <a:avLst/>
          </a:prstGeom>
          <a:noFill/>
          <a:ln>
            <a:noFill/>
          </a:ln>
          <a:effectLst/>
        </p:spPr>
      </p:pic>
      <p:pic>
        <p:nvPicPr>
          <p:cNvPr id="2097191" name="Picture 4"/>
          <p:cNvPicPr>
            <a:picLocks noChangeAspect="1" noChangeArrowheads="1"/>
          </p:cNvPicPr>
          <p:nvPr/>
        </p:nvPicPr>
        <p:blipFill>
          <a:blip r:embed="rId4" cstate="print"/>
          <a:srcRect/>
          <a:stretch>
            <a:fillRect/>
          </a:stretch>
        </p:blipFill>
        <p:spPr bwMode="auto">
          <a:xfrm>
            <a:off x="9130127" y="2486073"/>
            <a:ext cx="454025" cy="419100"/>
          </a:xfrm>
          <a:prstGeom prst="rect">
            <a:avLst/>
          </a:prstGeom>
          <a:noFill/>
          <a:ln>
            <a:noFill/>
          </a:ln>
          <a:effectLst/>
        </p:spPr>
      </p:pic>
      <p:sp>
        <p:nvSpPr>
          <p:cNvPr id="1049065" name="文本框 8"/>
          <p:cNvSpPr txBox="1"/>
          <p:nvPr>
            <p:custDataLst>
              <p:tags r:id="rId5"/>
            </p:custDataLst>
          </p:nvPr>
        </p:nvSpPr>
        <p:spPr>
          <a:xfrm>
            <a:off x="0" y="5123815"/>
            <a:ext cx="12071985" cy="521970"/>
          </a:xfrm>
          <a:prstGeom prst="rect">
            <a:avLst/>
          </a:prstGeom>
          <a:noFill/>
        </p:spPr>
        <p:txBody>
          <a:bodyPr wrap="square" rtlCol="0" anchor="t">
            <a:spAutoFit/>
          </a:bodyPr>
          <a:lstStyle/>
          <a:p>
            <a:pPr indent="400050" algn="l"/>
            <a:r>
              <a:rPr lang="en-US" altLang="zh-CN" sz="2800" b="1" dirty="0">
                <a:solidFill>
                  <a:srgbClr val="002060"/>
                </a:solidFill>
                <a:latin typeface="Times New Roman" panose="02020603050405020304" pitchFamily="18" charset="0"/>
                <a:ea typeface="宋体" panose="02010600030101010101" pitchFamily="2" charset="-122"/>
                <a:cs typeface="Times New Roman" panose="02020603050405020304" pitchFamily="18" charset="0"/>
                <a:sym typeface="+mn-ea"/>
              </a:rPr>
              <a:t>51.</a:t>
            </a:r>
            <a:r>
              <a:rPr sz="2800" b="1" dirty="0">
                <a:solidFill>
                  <a:srgbClr val="002060"/>
                </a:solidFill>
                <a:latin typeface="Times New Roman" panose="02020603050405020304" pitchFamily="18" charset="0"/>
                <a:sym typeface="+mn-ea"/>
              </a:rPr>
              <a:t>有时候我无法和家人一起用餐，所以我会努力去弥补</a:t>
            </a:r>
            <a:r>
              <a:rPr lang="zh-CN" altLang="en-US" sz="2800" b="1" dirty="0">
                <a:solidFill>
                  <a:srgbClr val="002060"/>
                </a:solidFill>
                <a:latin typeface="Times New Roman" panose="02020603050405020304" pitchFamily="18" charset="0"/>
                <a:sym typeface="+mn-ea"/>
              </a:rPr>
              <a:t>，</a:t>
            </a:r>
            <a:r>
              <a:rPr lang="en-US" sz="2800" b="1" dirty="0">
                <a:solidFill>
                  <a:srgbClr val="002060"/>
                </a:solidFill>
                <a:latin typeface="Times New Roman" panose="02020603050405020304" pitchFamily="18" charset="0"/>
                <a:sym typeface="+mn-ea"/>
              </a:rPr>
              <a:t> </a:t>
            </a:r>
            <a:r>
              <a:rPr sz="2800" b="1" dirty="0" err="1">
                <a:solidFill>
                  <a:srgbClr val="002060"/>
                </a:solidFill>
                <a:latin typeface="Times New Roman" panose="02020603050405020304" pitchFamily="18" charset="0"/>
                <a:sym typeface="+mn-ea"/>
              </a:rPr>
              <a:t>故选catch</a:t>
            </a:r>
            <a:r>
              <a:rPr sz="2800" b="1" dirty="0">
                <a:solidFill>
                  <a:srgbClr val="002060"/>
                </a:solidFill>
                <a:latin typeface="Times New Roman" panose="02020603050405020304" pitchFamily="18" charset="0"/>
                <a:sym typeface="+mn-ea"/>
              </a:rPr>
              <a:t> up</a:t>
            </a:r>
            <a:endParaRPr sz="2800" b="1" dirty="0">
              <a:solidFill>
                <a:srgbClr val="002060"/>
              </a:solidFill>
              <a:latin typeface="Times New Roman" panose="02020603050405020304" pitchFamily="18" charset="0"/>
              <a:sym typeface="+mn-ea"/>
            </a:endParaRPr>
          </a:p>
        </p:txBody>
      </p:sp>
      <p:sp>
        <p:nvSpPr>
          <p:cNvPr id="1049066" name="文本框 11"/>
          <p:cNvSpPr txBox="1"/>
          <p:nvPr>
            <p:custDataLst>
              <p:tags r:id="rId6"/>
            </p:custDataLst>
          </p:nvPr>
        </p:nvSpPr>
        <p:spPr>
          <a:xfrm>
            <a:off x="0" y="5904865"/>
            <a:ext cx="11882120" cy="521970"/>
          </a:xfrm>
          <a:prstGeom prst="rect">
            <a:avLst/>
          </a:prstGeom>
          <a:noFill/>
        </p:spPr>
        <p:txBody>
          <a:bodyPr wrap="square" rtlCol="0" anchor="t">
            <a:spAutoFit/>
          </a:bodyPr>
          <a:lstStyle/>
          <a:p>
            <a:pPr indent="400050" algn="l"/>
            <a:r>
              <a:rPr lang="en-US" altLang="zh-CN" sz="2800" b="1" dirty="0">
                <a:solidFill>
                  <a:srgbClr val="002060"/>
                </a:solidFill>
                <a:latin typeface="Times New Roman" panose="02020603050405020304" pitchFamily="18" charset="0"/>
                <a:ea typeface="宋体" panose="02010600030101010101" pitchFamily="2" charset="-122"/>
                <a:cs typeface="Times New Roman" panose="02020603050405020304" pitchFamily="18" charset="0"/>
                <a:sym typeface="+mn-ea"/>
              </a:rPr>
              <a:t>52.</a:t>
            </a:r>
            <a:r>
              <a:rPr sz="2800" b="1" dirty="0">
                <a:solidFill>
                  <a:srgbClr val="002060"/>
                </a:solidFill>
                <a:latin typeface="Times New Roman" panose="02020603050405020304" pitchFamily="18" charset="0"/>
                <a:sym typeface="+mn-ea"/>
              </a:rPr>
              <a:t>我会有意识地收起手机，避免外界的干扰。故选consciously</a:t>
            </a:r>
            <a:endParaRPr lang="en-US" altLang="zh-CN" sz="2800" b="1" dirty="0">
              <a:solidFill>
                <a:srgbClr val="002060"/>
              </a:solidFill>
              <a:latin typeface="Times New Roman" panose="02020603050405020304" pitchFamily="18" charset="0"/>
              <a:cs typeface="Times New Roman" panose="02020603050405020304" pitchFamily="18" charset="0"/>
              <a:sym typeface="+mn-ea"/>
            </a:endParaRPr>
          </a:p>
        </p:txBody>
      </p:sp>
      <p:sp>
        <p:nvSpPr>
          <p:cNvPr id="3" name="椭圆 10"/>
          <p:cNvSpPr/>
          <p:nvPr>
            <p:custDataLst>
              <p:tags r:id="rId7"/>
            </p:custDataLst>
          </p:nvPr>
        </p:nvSpPr>
        <p:spPr>
          <a:xfrm>
            <a:off x="3413760" y="406400"/>
            <a:ext cx="7568565" cy="560705"/>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1049065"/>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2097191"/>
                                        </p:tgtEl>
                                        <p:attrNameLst>
                                          <p:attrName>style.visibility</p:attrName>
                                        </p:attrNameLst>
                                      </p:cBhvr>
                                      <p:to>
                                        <p:strVal val="visible"/>
                                      </p:to>
                                    </p:set>
                                    <p:anim calcmode="lin" valueType="num">
                                      <p:cBhvr additive="base">
                                        <p:cTn id="18" dur="500" fill="hold"/>
                                        <p:tgtEl>
                                          <p:spTgt spid="2097191"/>
                                        </p:tgtEl>
                                        <p:attrNameLst>
                                          <p:attrName>ppt_x</p:attrName>
                                        </p:attrNameLst>
                                      </p:cBhvr>
                                      <p:tavLst>
                                        <p:tav tm="0">
                                          <p:val>
                                            <p:strVal val="#ppt_x"/>
                                          </p:val>
                                        </p:tav>
                                        <p:tav tm="100000">
                                          <p:val>
                                            <p:strVal val="#ppt_x"/>
                                          </p:val>
                                        </p:tav>
                                      </p:tavLst>
                                    </p:anim>
                                    <p:anim calcmode="lin" valueType="num">
                                      <p:cBhvr additive="base">
                                        <p:cTn id="19" dur="500" fill="hold"/>
                                        <p:tgtEl>
                                          <p:spTgt spid="2097191"/>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1049066"/>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nodeType="clickEffect">
                                  <p:stCondLst>
                                    <p:cond delay="0"/>
                                  </p:stCondLst>
                                  <p:childTnLst>
                                    <p:set>
                                      <p:cBhvr>
                                        <p:cTn id="27" dur="1" fill="hold">
                                          <p:stCondLst>
                                            <p:cond delay="0"/>
                                          </p:stCondLst>
                                        </p:cTn>
                                        <p:tgtEl>
                                          <p:spTgt spid="2097190"/>
                                        </p:tgtEl>
                                        <p:attrNameLst>
                                          <p:attrName>style.visibility</p:attrName>
                                        </p:attrNameLst>
                                      </p:cBhvr>
                                      <p:to>
                                        <p:strVal val="visible"/>
                                      </p:to>
                                    </p:set>
                                    <p:anim calcmode="lin" valueType="num">
                                      <p:cBhvr additive="base">
                                        <p:cTn id="28" dur="500" fill="hold"/>
                                        <p:tgtEl>
                                          <p:spTgt spid="2097190"/>
                                        </p:tgtEl>
                                        <p:attrNameLst>
                                          <p:attrName>ppt_x</p:attrName>
                                        </p:attrNameLst>
                                      </p:cBhvr>
                                      <p:tavLst>
                                        <p:tav tm="0">
                                          <p:val>
                                            <p:strVal val="#ppt_x"/>
                                          </p:val>
                                        </p:tav>
                                        <p:tav tm="100000">
                                          <p:val>
                                            <p:strVal val="#ppt_x"/>
                                          </p:val>
                                        </p:tav>
                                      </p:tavLst>
                                    </p:anim>
                                    <p:anim calcmode="lin" valueType="num">
                                      <p:cBhvr additive="base">
                                        <p:cTn id="29" dur="500" fill="hold"/>
                                        <p:tgtEl>
                                          <p:spTgt spid="209719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065" grpId="0"/>
      <p:bldP spid="1049066" grpId="0"/>
      <p:bldP spid="3" grpId="0" bldLvl="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067" name="文本框 99"/>
          <p:cNvSpPr txBox="1"/>
          <p:nvPr/>
        </p:nvSpPr>
        <p:spPr>
          <a:xfrm>
            <a:off x="104140" y="0"/>
            <a:ext cx="11320780" cy="2676525"/>
          </a:xfrm>
          <a:prstGeom prst="rect">
            <a:avLst/>
          </a:prstGeom>
          <a:noFill/>
          <a:ln w="9525">
            <a:noFill/>
          </a:ln>
        </p:spPr>
        <p:txBody>
          <a:bodyPr wrap="square">
            <a:spAutoFit/>
          </a:bodyPr>
          <a:lstStyle/>
          <a:p>
            <a:pPr indent="273050"/>
            <a:endParaRPr lang="en-US" sz="2800" b="0">
              <a:solidFill>
                <a:srgbClr val="000000"/>
              </a:solidFill>
              <a:latin typeface="Times New Roman" panose="02020603050405020304" pitchFamily="18" charset="0"/>
            </a:endParaRPr>
          </a:p>
          <a:p>
            <a:pPr marL="0" indent="0" algn="l"/>
            <a:r>
              <a:rPr lang="en-US" sz="2800">
                <a:solidFill>
                  <a:srgbClr val="000000"/>
                </a:solidFill>
                <a:latin typeface="Times New Roman" panose="02020603050405020304" pitchFamily="18" charset="0"/>
                <a:sym typeface="+mn-ea"/>
              </a:rPr>
              <a:t>   </a:t>
            </a:r>
            <a:r>
              <a:rPr sz="2800" kern="0" dirty="0">
                <a:solidFill>
                  <a:srgbClr val="000000"/>
                </a:solidFill>
                <a:effectLst/>
                <a:latin typeface="Times New Roman" panose="02020603050405020304" pitchFamily="18" charset="0"/>
                <a:cs typeface="Times New Roman" panose="02020603050405020304" pitchFamily="18" charset="0"/>
                <a:sym typeface="+mn-ea"/>
              </a:rPr>
              <a:t>And I even find a bedtime reading with</a:t>
            </a:r>
            <a:r>
              <a:rPr lang="en-US" sz="2800" kern="0" dirty="0">
                <a:solidFill>
                  <a:srgbClr val="000000"/>
                </a:solidFill>
                <a:effectLst/>
                <a:latin typeface="Times New Roman" panose="02020603050405020304" pitchFamily="18" charset="0"/>
                <a:cs typeface="Times New Roman" panose="02020603050405020304" pitchFamily="18" charset="0"/>
                <a:sym typeface="+mn-ea"/>
              </a:rPr>
              <a:t> </a:t>
            </a:r>
            <a:r>
              <a:rPr sz="2800" kern="0" dirty="0">
                <a:solidFill>
                  <a:srgbClr val="000000"/>
                </a:solidFill>
                <a:effectLst/>
                <a:latin typeface="Times New Roman" panose="02020603050405020304" pitchFamily="18" charset="0"/>
                <a:cs typeface="Times New Roman" panose="02020603050405020304" pitchFamily="18" charset="0"/>
                <a:sym typeface="+mn-ea"/>
              </a:rPr>
              <a:t>my kids much</a:t>
            </a:r>
            <a:r>
              <a:rPr lang="en-US" sz="2800" kern="0" dirty="0">
                <a:solidFill>
                  <a:srgbClr val="000000"/>
                </a:solidFill>
                <a:effectLst/>
                <a:latin typeface="Times New Roman" panose="02020603050405020304" pitchFamily="18" charset="0"/>
                <a:cs typeface="Times New Roman" panose="02020603050405020304" pitchFamily="18" charset="0"/>
                <a:sym typeface="+mn-ea"/>
              </a:rPr>
              <a:t> </a:t>
            </a:r>
            <a:r>
              <a:rPr sz="2800" u="sng" kern="0" dirty="0">
                <a:solidFill>
                  <a:srgbClr val="000000"/>
                </a:solidFill>
                <a:effectLst/>
                <a:latin typeface="Times New Roman" panose="02020603050405020304" pitchFamily="18" charset="0"/>
                <a:cs typeface="Times New Roman" panose="02020603050405020304" pitchFamily="18" charset="0"/>
                <a:sym typeface="+mn-ea"/>
              </a:rPr>
              <a:t>53</a:t>
            </a:r>
            <a:r>
              <a:rPr sz="2800" kern="0" dirty="0">
                <a:solidFill>
                  <a:srgbClr val="000000"/>
                </a:solidFill>
                <a:effectLst/>
                <a:latin typeface="Times New Roman" panose="02020603050405020304" pitchFamily="18" charset="0"/>
                <a:cs typeface="Times New Roman" panose="02020603050405020304" pitchFamily="18" charset="0"/>
                <a:sym typeface="+mn-ea"/>
              </a:rPr>
              <a:t> . I am also proud to have our “big breakfast” routine every Saturday</a:t>
            </a:r>
            <a:r>
              <a:rPr lang="en-US" sz="2800" kern="0" dirty="0">
                <a:solidFill>
                  <a:srgbClr val="000000"/>
                </a:solidFill>
                <a:effectLst/>
                <a:latin typeface="Times New Roman" panose="02020603050405020304" pitchFamily="18" charset="0"/>
                <a:cs typeface="Times New Roman" panose="02020603050405020304" pitchFamily="18" charset="0"/>
                <a:sym typeface="+mn-ea"/>
              </a:rPr>
              <a:t>. </a:t>
            </a:r>
            <a:r>
              <a:rPr sz="2800" kern="0" dirty="0">
                <a:solidFill>
                  <a:srgbClr val="000000"/>
                </a:solidFill>
                <a:effectLst/>
                <a:latin typeface="Times New Roman" panose="02020603050405020304" pitchFamily="18" charset="0"/>
                <a:cs typeface="Times New Roman" panose="02020603050405020304" pitchFamily="18" charset="0"/>
                <a:sym typeface="+mn-ea"/>
              </a:rPr>
              <a:t>My husband serves as the head chef, and my younger son</a:t>
            </a:r>
            <a:r>
              <a:rPr lang="en-US" sz="2800" kern="0" dirty="0">
                <a:solidFill>
                  <a:srgbClr val="000000"/>
                </a:solidFill>
                <a:effectLst/>
                <a:latin typeface="Times New Roman" panose="02020603050405020304" pitchFamily="18" charset="0"/>
                <a:cs typeface="Times New Roman" panose="02020603050405020304" pitchFamily="18" charset="0"/>
                <a:sym typeface="+mn-ea"/>
              </a:rPr>
              <a:t> </a:t>
            </a:r>
            <a:r>
              <a:rPr sz="2800" u="sng" kern="0" dirty="0">
                <a:solidFill>
                  <a:srgbClr val="000000"/>
                </a:solidFill>
                <a:effectLst/>
                <a:latin typeface="Times New Roman" panose="02020603050405020304" pitchFamily="18" charset="0"/>
                <a:cs typeface="Times New Roman" panose="02020603050405020304" pitchFamily="18" charset="0"/>
                <a:sym typeface="+mn-ea"/>
              </a:rPr>
              <a:t>54</a:t>
            </a:r>
            <a:r>
              <a:rPr lang="en-US" sz="2800" kern="0" dirty="0">
                <a:solidFill>
                  <a:srgbClr val="000000"/>
                </a:solidFill>
                <a:effectLst/>
                <a:latin typeface="Times New Roman" panose="02020603050405020304" pitchFamily="18" charset="0"/>
                <a:cs typeface="Times New Roman" panose="02020603050405020304" pitchFamily="18" charset="0"/>
                <a:sym typeface="+mn-ea"/>
              </a:rPr>
              <a:t> </a:t>
            </a:r>
            <a:r>
              <a:rPr sz="2800" kern="0" dirty="0">
                <a:solidFill>
                  <a:srgbClr val="000000"/>
                </a:solidFill>
                <a:effectLst/>
                <a:latin typeface="Times New Roman" panose="02020603050405020304" pitchFamily="18" charset="0"/>
                <a:cs typeface="Times New Roman" panose="02020603050405020304" pitchFamily="18" charset="0"/>
                <a:sym typeface="+mn-ea"/>
              </a:rPr>
              <a:t>him to make the breakfast</a:t>
            </a:r>
            <a:r>
              <a:rPr lang="en-US" sz="2800" kern="0" dirty="0">
                <a:solidFill>
                  <a:srgbClr val="000000"/>
                </a:solidFill>
                <a:effectLst/>
                <a:latin typeface="Times New Roman" panose="02020603050405020304" pitchFamily="18" charset="0"/>
                <a:cs typeface="Times New Roman" panose="02020603050405020304" pitchFamily="18" charset="0"/>
                <a:sym typeface="+mn-ea"/>
              </a:rPr>
              <a:t>.</a:t>
            </a:r>
            <a:r>
              <a:rPr lang="en-US" sz="2800">
                <a:solidFill>
                  <a:srgbClr val="000000"/>
                </a:solidFill>
                <a:latin typeface="Times New Roman" panose="02020603050405020304" pitchFamily="18" charset="0"/>
                <a:sym typeface="+mn-ea"/>
              </a:rPr>
              <a:t>  </a:t>
            </a:r>
            <a:endParaRPr lang="zh-CN" altLang="en-US" sz="2800"/>
          </a:p>
          <a:p>
            <a:pPr marL="0" indent="0" algn="l"/>
            <a:r>
              <a:rPr lang="en-US" sz="2800">
                <a:solidFill>
                  <a:srgbClr val="000000"/>
                </a:solidFill>
                <a:latin typeface="Times New Roman" panose="02020603050405020304" pitchFamily="18" charset="0"/>
                <a:sym typeface="+mn-ea"/>
              </a:rPr>
              <a:t>.</a:t>
            </a:r>
            <a:endParaRPr lang="en-US" sz="2800" b="0">
              <a:solidFill>
                <a:srgbClr val="000000"/>
              </a:solidFill>
              <a:latin typeface="Times New Roman" panose="02020603050405020304" pitchFamily="18" charset="0"/>
            </a:endParaRPr>
          </a:p>
          <a:p>
            <a:pPr marL="0" indent="0" algn="l"/>
            <a:r>
              <a:rPr lang="en-US" sz="2800" b="0">
                <a:solidFill>
                  <a:srgbClr val="000000"/>
                </a:solidFill>
                <a:latin typeface="Times New Roman" panose="02020603050405020304" pitchFamily="18" charset="0"/>
              </a:rPr>
              <a:t> </a:t>
            </a:r>
            <a:endParaRPr lang="zh-CN" altLang="en-US" sz="2800"/>
          </a:p>
        </p:txBody>
      </p:sp>
      <p:graphicFrame>
        <p:nvGraphicFramePr>
          <p:cNvPr id="4194312" name="表格 5"/>
          <p:cNvGraphicFramePr/>
          <p:nvPr>
            <p:custDataLst>
              <p:tags r:id="rId1"/>
            </p:custDataLst>
          </p:nvPr>
        </p:nvGraphicFramePr>
        <p:xfrm>
          <a:off x="415925" y="3199765"/>
          <a:ext cx="11595101" cy="953135"/>
        </p:xfrm>
        <a:graphic>
          <a:graphicData uri="http://schemas.openxmlformats.org/drawingml/2006/table">
            <a:tbl>
              <a:tblPr firstRow="1" bandRow="1">
                <a:tableStyleId>{5940675A-B579-460E-94D1-54222C63F5DA}</a:tableStyleId>
              </a:tblPr>
              <a:tblGrid>
                <a:gridCol w="734695"/>
                <a:gridCol w="3091815"/>
                <a:gridCol w="2693036"/>
                <a:gridCol w="2456815"/>
                <a:gridCol w="2618740"/>
              </a:tblGrid>
              <a:tr h="518160">
                <a:tc>
                  <a:txBody>
                    <a:bodyPr/>
                    <a:lstStyle/>
                    <a:p>
                      <a:pPr indent="0" algn="l">
                        <a:buNone/>
                      </a:pPr>
                      <a:r>
                        <a:rPr lang="en-US" sz="2800" b="1" dirty="0">
                          <a:solidFill>
                            <a:schemeClr val="tx1"/>
                          </a:solidFill>
                          <a:latin typeface="Times New Roman" panose="02020603050405020304" pitchFamily="18" charset="0"/>
                          <a:cs typeface="Times New Roman" panose="02020603050405020304" pitchFamily="18" charset="0"/>
                          <a:sym typeface="+mn-ea"/>
                        </a:rPr>
                        <a:t>54.  </a:t>
                      </a:r>
                      <a:endParaRPr lang="en-US" altLang="zh-CN" sz="2800" b="1" kern="1200" spc="-1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sym typeface="+mn-ea"/>
                      </a:endParaRPr>
                    </a:p>
                  </a:txBody>
                  <a:tcPr marL="0" marR="0" marT="0" marB="0">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solidFill>
                      <a:schemeClr val="accent4">
                        <a:lumMod val="20000"/>
                        <a:lumOff val="80000"/>
                      </a:schemeClr>
                    </a:solidFill>
                  </a:tcPr>
                </a:tc>
                <a:tc>
                  <a:txBody>
                    <a:bodyPr/>
                    <a:lstStyle/>
                    <a:p>
                      <a:pPr indent="0">
                        <a:buNone/>
                      </a:pPr>
                      <a:r>
                        <a:rPr lang="en-US" sz="2800" b="1">
                          <a:solidFill>
                            <a:srgbClr val="000000"/>
                          </a:solidFill>
                          <a:latin typeface="Times New Roman" panose="02020603050405020304" pitchFamily="18" charset="0"/>
                          <a:cs typeface="Times New Roman" panose="02020603050405020304" pitchFamily="18" charset="0"/>
                        </a:rPr>
                        <a:t>A.assists</a:t>
                      </a:r>
                      <a:endParaRPr lang="en-US" altLang="en-US" sz="2800"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solidFill>
                      <a:schemeClr val="accent4">
                        <a:lumMod val="20000"/>
                        <a:lumOff val="80000"/>
                      </a:schemeClr>
                    </a:solidFill>
                  </a:tcPr>
                </a:tc>
                <a:tc>
                  <a:txBody>
                    <a:bodyPr/>
                    <a:lstStyle/>
                    <a:p>
                      <a:pPr indent="0">
                        <a:buNone/>
                      </a:pPr>
                      <a:r>
                        <a:rPr lang="en-US" sz="2800" b="1">
                          <a:solidFill>
                            <a:srgbClr val="000000"/>
                          </a:solidFill>
                          <a:latin typeface="Times New Roman" panose="02020603050405020304" pitchFamily="18" charset="0"/>
                          <a:cs typeface="Times New Roman" panose="02020603050405020304" pitchFamily="18" charset="0"/>
                        </a:rPr>
                        <a:t>B.guides</a:t>
                      </a:r>
                      <a:endParaRPr lang="en-US" altLang="en-US" sz="2800"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solidFill>
                      <a:schemeClr val="accent4">
                        <a:lumMod val="20000"/>
                        <a:lumOff val="80000"/>
                      </a:schemeClr>
                    </a:solidFill>
                  </a:tcPr>
                </a:tc>
                <a:tc>
                  <a:txBody>
                    <a:bodyPr/>
                    <a:lstStyle/>
                    <a:p>
                      <a:pPr indent="0">
                        <a:buNone/>
                      </a:pPr>
                      <a:r>
                        <a:rPr lang="en-US" sz="2800" b="1">
                          <a:solidFill>
                            <a:srgbClr val="000000"/>
                          </a:solidFill>
                          <a:latin typeface="Times New Roman" panose="02020603050405020304" pitchFamily="18" charset="0"/>
                          <a:cs typeface="Times New Roman" panose="02020603050405020304" pitchFamily="18" charset="0"/>
                        </a:rPr>
                        <a:t>C.allows</a:t>
                      </a:r>
                      <a:endParaRPr lang="en-US" altLang="en-US" sz="2800"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solidFill>
                      <a:schemeClr val="accent4">
                        <a:lumMod val="20000"/>
                        <a:lumOff val="80000"/>
                      </a:schemeClr>
                    </a:solidFill>
                  </a:tcPr>
                </a:tc>
                <a:tc>
                  <a:txBody>
                    <a:bodyPr/>
                    <a:lstStyle/>
                    <a:p>
                      <a:pPr indent="0">
                        <a:buNone/>
                      </a:pPr>
                      <a:r>
                        <a:rPr lang="en-US" sz="2800" b="1">
                          <a:solidFill>
                            <a:srgbClr val="000000"/>
                          </a:solidFill>
                          <a:latin typeface="Times New Roman" panose="02020603050405020304" pitchFamily="18" charset="0"/>
                          <a:cs typeface="Times New Roman" panose="02020603050405020304" pitchFamily="18" charset="0"/>
                        </a:rPr>
                        <a:t>D.orders</a:t>
                      </a:r>
                      <a:endParaRPr lang="en-US" altLang="en-US" sz="2800"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a:solidFill>
                        <a:schemeClr val="tx1"/>
                      </a:solidFill>
                      <a:prstDash val="solid"/>
                    </a:lnL>
                    <a:lnR w="12700" cap="flat">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solidFill>
                      <a:schemeClr val="accent4">
                        <a:lumMod val="20000"/>
                        <a:lumOff val="80000"/>
                      </a:schemeClr>
                    </a:solidFill>
                  </a:tcPr>
                </a:tc>
              </a:tr>
              <a:tr h="434975">
                <a:tc>
                  <a:txBody>
                    <a:bodyPr/>
                    <a:lstStyle/>
                    <a:p>
                      <a:pPr indent="0" algn="l">
                        <a:buNone/>
                      </a:pPr>
                      <a:r>
                        <a:rPr lang="en-US" altLang="zh-CN" sz="2800" b="1" spc="-5" dirty="0">
                          <a:effectLst/>
                          <a:latin typeface="Times New Roman" panose="02020603050405020304" pitchFamily="18" charset="0"/>
                          <a:ea typeface="宋体" panose="02010600030101010101" pitchFamily="2" charset="-122"/>
                          <a:cs typeface="Times New Roman" panose="02020603050405020304" pitchFamily="18" charset="0"/>
                          <a:sym typeface="+mn-ea"/>
                        </a:rPr>
                        <a:t>v</a:t>
                      </a:r>
                      <a:r>
                        <a:rPr lang="en-US" altLang="zh-CN" sz="2800" b="1" kern="12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sym typeface="+mn-ea"/>
                        </a:rPr>
                        <a:t>. </a:t>
                      </a:r>
                      <a:endParaRPr lang="en-US" altLang="zh-CN" sz="2800" b="1" kern="12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sym typeface="+mn-ea"/>
                      </a:endParaRPr>
                    </a:p>
                  </a:txBody>
                  <a:tcPr marL="0" marR="0" marT="0" marB="0">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solidFill>
                      <a:schemeClr val="accent4">
                        <a:lumMod val="20000"/>
                        <a:lumOff val="80000"/>
                      </a:schemeClr>
                    </a:solidFill>
                  </a:tcPr>
                </a:tc>
                <a:tc>
                  <a:txBody>
                    <a:bodyPr/>
                    <a:lstStyle/>
                    <a:p>
                      <a:pPr indent="0" algn="l">
                        <a:buNone/>
                      </a:pPr>
                      <a:r>
                        <a:rPr lang="zh-CN" altLang="en-US" sz="2800" b="1" kern="12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sym typeface="+mn-ea"/>
                        </a:rPr>
                        <a:t>帮助</a:t>
                      </a:r>
                      <a:endParaRPr lang="zh-CN" altLang="en-US" sz="2800" b="1" kern="12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sym typeface="+mn-ea"/>
                      </a:endParaRPr>
                    </a:p>
                  </a:txBody>
                  <a:tcPr marL="0" marR="0" marT="0" marB="0">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solidFill>
                      <a:schemeClr val="accent4">
                        <a:lumMod val="20000"/>
                        <a:lumOff val="80000"/>
                      </a:schemeClr>
                    </a:solidFill>
                  </a:tcPr>
                </a:tc>
                <a:tc>
                  <a:txBody>
                    <a:bodyPr/>
                    <a:lstStyle/>
                    <a:p>
                      <a:pPr algn="l">
                        <a:buClrTx/>
                        <a:buSzTx/>
                        <a:buFontTx/>
                        <a:buNone/>
                      </a:pPr>
                      <a:r>
                        <a:rPr lang="zh-CN" altLang="en-US" sz="2800" b="1" spc="-1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mn-ea"/>
                        </a:rPr>
                        <a:t>指导</a:t>
                      </a:r>
                      <a:endParaRPr lang="zh-CN" altLang="en-US" sz="2800" b="1" spc="-1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mn-ea"/>
                      </a:endParaRPr>
                    </a:p>
                  </a:txBody>
                  <a:tcPr marL="0" marR="0" marT="0" marB="0">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solidFill>
                      <a:schemeClr val="accent4">
                        <a:lumMod val="20000"/>
                        <a:lumOff val="80000"/>
                      </a:schemeClr>
                    </a:solidFill>
                  </a:tcPr>
                </a:tc>
                <a:tc>
                  <a:txBody>
                    <a:bodyPr/>
                    <a:lstStyle/>
                    <a:p>
                      <a:pPr indent="0" algn="l">
                        <a:buNone/>
                      </a:pPr>
                      <a:r>
                        <a:rPr lang="zh-CN" altLang="en-US" sz="2800" b="1" dirty="0">
                          <a:solidFill>
                            <a:schemeClr val="tx1"/>
                          </a:solidFill>
                          <a:latin typeface="Times New Roman" panose="02020603050405020304" pitchFamily="18" charset="0"/>
                          <a:ea typeface="宋体" panose="02010600030101010101" pitchFamily="2" charset="-122"/>
                          <a:sym typeface="+mn-ea"/>
                        </a:rPr>
                        <a:t>允许</a:t>
                      </a:r>
                      <a:endParaRPr lang="zh-CN" altLang="en-US" sz="2800" b="1" dirty="0">
                        <a:solidFill>
                          <a:schemeClr val="tx1"/>
                        </a:solidFill>
                        <a:latin typeface="Times New Roman" panose="02020603050405020304" pitchFamily="18" charset="0"/>
                        <a:ea typeface="宋体" panose="02010600030101010101" pitchFamily="2" charset="-122"/>
                        <a:sym typeface="+mn-ea"/>
                      </a:endParaRPr>
                    </a:p>
                  </a:txBody>
                  <a:tcPr marL="0" marR="0" marT="0" marB="0">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solidFill>
                      <a:schemeClr val="accent4">
                        <a:lumMod val="20000"/>
                        <a:lumOff val="80000"/>
                      </a:schemeClr>
                    </a:solidFill>
                  </a:tcPr>
                </a:tc>
                <a:tc>
                  <a:txBody>
                    <a:bodyPr/>
                    <a:lstStyle/>
                    <a:p>
                      <a:pPr indent="0" algn="l">
                        <a:buNone/>
                      </a:pPr>
                      <a:r>
                        <a:rPr lang="zh-CN" altLang="en-US" sz="2800" b="1" spc="-5"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mn-ea"/>
                        </a:rPr>
                        <a:t>命令</a:t>
                      </a:r>
                      <a:endParaRPr lang="zh-CN" altLang="en-US" sz="2800" b="1" spc="-5"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mn-ea"/>
                      </a:endParaRPr>
                    </a:p>
                  </a:txBody>
                  <a:tcPr marL="0" marR="0" marT="0" marB="0">
                    <a:lnL w="12700">
                      <a:solidFill>
                        <a:schemeClr val="tx1"/>
                      </a:solidFill>
                      <a:prstDash val="solid"/>
                    </a:lnL>
                    <a:lnR w="12700" cap="flat">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solidFill>
                      <a:schemeClr val="accent4">
                        <a:lumMod val="20000"/>
                        <a:lumOff val="80000"/>
                      </a:schemeClr>
                    </a:solidFill>
                  </a:tcPr>
                </a:tc>
              </a:tr>
            </a:tbl>
          </a:graphicData>
        </a:graphic>
      </p:graphicFrame>
      <p:sp>
        <p:nvSpPr>
          <p:cNvPr id="1049068" name="圆角矩形 9"/>
          <p:cNvSpPr/>
          <p:nvPr>
            <p:custDataLst>
              <p:tags r:id="rId2"/>
            </p:custDataLst>
          </p:nvPr>
        </p:nvSpPr>
        <p:spPr>
          <a:xfrm>
            <a:off x="192405" y="60325"/>
            <a:ext cx="4475389" cy="446405"/>
          </a:xfrm>
          <a:prstGeom prst="roundRect">
            <a:avLst/>
          </a:prstGeom>
          <a:solidFill>
            <a:schemeClr val="bg1"/>
          </a:solidFill>
          <a:ln>
            <a:solidFill>
              <a:srgbClr val="0070C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zh-CN" altLang="en-US" sz="2800" b="1" dirty="0">
                <a:solidFill>
                  <a:srgbClr val="FF0000"/>
                </a:solidFill>
                <a:latin typeface="Times New Roman" panose="02020603050405020304" pitchFamily="18" charset="0"/>
              </a:rPr>
              <a:t>瞻前顾后，不会往后看</a:t>
            </a:r>
            <a:endParaRPr lang="zh-CN" altLang="en-US" sz="2800" b="1" dirty="0">
              <a:solidFill>
                <a:srgbClr val="FF0000"/>
              </a:solidFill>
              <a:latin typeface="Times New Roman" panose="02020603050405020304" pitchFamily="18" charset="0"/>
            </a:endParaRPr>
          </a:p>
        </p:txBody>
      </p:sp>
      <p:sp>
        <p:nvSpPr>
          <p:cNvPr id="1049069" name="文本框 8"/>
          <p:cNvSpPr txBox="1"/>
          <p:nvPr>
            <p:custDataLst>
              <p:tags r:id="rId3"/>
            </p:custDataLst>
          </p:nvPr>
        </p:nvSpPr>
        <p:spPr>
          <a:xfrm>
            <a:off x="231775" y="4498340"/>
            <a:ext cx="11830685" cy="953135"/>
          </a:xfrm>
          <a:prstGeom prst="rect">
            <a:avLst/>
          </a:prstGeom>
          <a:noFill/>
        </p:spPr>
        <p:txBody>
          <a:bodyPr wrap="square" rtlCol="0" anchor="t">
            <a:spAutoFit/>
          </a:bodyPr>
          <a:lstStyle/>
          <a:p>
            <a:pPr lvl="0" indent="400050" algn="l">
              <a:buClrTx/>
              <a:buSzTx/>
              <a:buFontTx/>
            </a:pPr>
            <a:r>
              <a:rPr lang="en-US" altLang="zh-CN" sz="2800" b="1" dirty="0">
                <a:solidFill>
                  <a:srgbClr val="002060"/>
                </a:solidFill>
                <a:latin typeface="Times New Roman" panose="02020603050405020304" pitchFamily="18" charset="0"/>
                <a:ea typeface="宋体" panose="02010600030101010101" pitchFamily="2" charset="-122"/>
                <a:cs typeface="Times New Roman" panose="02020603050405020304" pitchFamily="18" charset="0"/>
                <a:sym typeface="+mn-ea"/>
              </a:rPr>
              <a:t>53.作者因为工作无法与孩子一起吃饭，与孩子的睡前阅读时光</a:t>
            </a:r>
            <a:r>
              <a:rPr lang="zh-CN" altLang="en-US" sz="2800" b="1" dirty="0">
                <a:solidFill>
                  <a:srgbClr val="002060"/>
                </a:solidFill>
                <a:latin typeface="Times New Roman" panose="02020603050405020304" pitchFamily="18" charset="0"/>
                <a:ea typeface="宋体" panose="02010600030101010101" pitchFamily="2" charset="-122"/>
                <a:cs typeface="Times New Roman" panose="02020603050405020304" pitchFamily="18" charset="0"/>
                <a:sym typeface="+mn-ea"/>
              </a:rPr>
              <a:t>就</a:t>
            </a:r>
            <a:r>
              <a:rPr lang="en-US" altLang="zh-CN" sz="2800" b="1" dirty="0">
                <a:solidFill>
                  <a:srgbClr val="002060"/>
                </a:solidFill>
                <a:latin typeface="Times New Roman" panose="02020603050405020304" pitchFamily="18" charset="0"/>
                <a:ea typeface="宋体" panose="02010600030101010101" pitchFamily="2" charset="-122"/>
                <a:cs typeface="Times New Roman" panose="02020603050405020304" pitchFamily="18" charset="0"/>
                <a:sym typeface="+mn-ea"/>
              </a:rPr>
              <a:t>更加地宝贵</a:t>
            </a:r>
            <a:r>
              <a:rPr lang="zh-CN" altLang="en-US" sz="2800" b="1" dirty="0">
                <a:solidFill>
                  <a:srgbClr val="002060"/>
                </a:solidFill>
                <a:latin typeface="Times New Roman" panose="02020603050405020304" pitchFamily="18" charset="0"/>
                <a:ea typeface="宋体" panose="02010600030101010101" pitchFamily="2" charset="-122"/>
                <a:cs typeface="Times New Roman" panose="02020603050405020304" pitchFamily="18" charset="0"/>
                <a:sym typeface="+mn-ea"/>
              </a:rPr>
              <a:t>，甜蜜</a:t>
            </a:r>
            <a:r>
              <a:rPr lang="en-US" altLang="zh-CN" sz="2800" b="1" dirty="0">
                <a:solidFill>
                  <a:srgbClr val="002060"/>
                </a:solidFill>
                <a:latin typeface="Times New Roman" panose="02020603050405020304" pitchFamily="18" charset="0"/>
                <a:ea typeface="宋体" panose="02010600030101010101" pitchFamily="2" charset="-122"/>
                <a:cs typeface="Times New Roman" panose="02020603050405020304" pitchFamily="18" charset="0"/>
                <a:sym typeface="+mn-ea"/>
              </a:rPr>
              <a:t>故选 sweeter</a:t>
            </a:r>
            <a:endParaRPr lang="en-US" altLang="zh-CN" sz="2800" b="1" dirty="0">
              <a:solidFill>
                <a:srgbClr val="002060"/>
              </a:solidFill>
              <a:latin typeface="Times New Roman" panose="02020603050405020304" pitchFamily="18" charset="0"/>
              <a:ea typeface="宋体" panose="02010600030101010101" pitchFamily="2" charset="-122"/>
              <a:cs typeface="Times New Roman" panose="02020603050405020304" pitchFamily="18" charset="0"/>
              <a:sym typeface="+mn-ea"/>
            </a:endParaRPr>
          </a:p>
        </p:txBody>
      </p:sp>
      <p:sp>
        <p:nvSpPr>
          <p:cNvPr id="1049070" name="文本框 11"/>
          <p:cNvSpPr txBox="1"/>
          <p:nvPr>
            <p:custDataLst>
              <p:tags r:id="rId4"/>
            </p:custDataLst>
          </p:nvPr>
        </p:nvSpPr>
        <p:spPr>
          <a:xfrm>
            <a:off x="180340" y="5510530"/>
            <a:ext cx="11882120" cy="521970"/>
          </a:xfrm>
          <a:prstGeom prst="rect">
            <a:avLst/>
          </a:prstGeom>
          <a:noFill/>
        </p:spPr>
        <p:txBody>
          <a:bodyPr wrap="square" rtlCol="0" anchor="t">
            <a:spAutoFit/>
          </a:bodyPr>
          <a:lstStyle/>
          <a:p>
            <a:pPr lvl="0" indent="400050" algn="l">
              <a:buClrTx/>
              <a:buSzTx/>
              <a:buFontTx/>
            </a:pPr>
            <a:r>
              <a:rPr lang="en-US" altLang="zh-CN" sz="2800" b="1" dirty="0">
                <a:solidFill>
                  <a:srgbClr val="002060"/>
                </a:solidFill>
                <a:latin typeface="Times New Roman" panose="02020603050405020304" pitchFamily="18" charset="0"/>
                <a:ea typeface="宋体" panose="02010600030101010101" pitchFamily="2" charset="-122"/>
                <a:cs typeface="Times New Roman" panose="02020603050405020304" pitchFamily="18" charset="0"/>
                <a:sym typeface="+mn-ea"/>
              </a:rPr>
              <a:t>54.作者的丈夫作为主厨，儿子辅助父亲完成早餐。故选assists（辅助）</a:t>
            </a:r>
            <a:endParaRPr lang="en-US" altLang="zh-CN" sz="2800" b="1" dirty="0">
              <a:solidFill>
                <a:srgbClr val="002060"/>
              </a:solidFill>
              <a:latin typeface="Times New Roman" panose="02020603050405020304" pitchFamily="18" charset="0"/>
              <a:ea typeface="宋体" panose="02010600030101010101" pitchFamily="2" charset="-122"/>
              <a:cs typeface="Times New Roman" panose="02020603050405020304" pitchFamily="18" charset="0"/>
              <a:sym typeface="+mn-ea"/>
            </a:endParaRPr>
          </a:p>
        </p:txBody>
      </p:sp>
      <p:graphicFrame>
        <p:nvGraphicFramePr>
          <p:cNvPr id="4194313" name="表格 6"/>
          <p:cNvGraphicFramePr/>
          <p:nvPr>
            <p:custDataLst>
              <p:tags r:id="rId5"/>
            </p:custDataLst>
          </p:nvPr>
        </p:nvGraphicFramePr>
        <p:xfrm>
          <a:off x="415925" y="2313305"/>
          <a:ext cx="11595101" cy="886460"/>
        </p:xfrm>
        <a:graphic>
          <a:graphicData uri="http://schemas.openxmlformats.org/drawingml/2006/table">
            <a:tbl>
              <a:tblPr firstRow="1" bandRow="1">
                <a:tableStyleId>{5940675A-B579-460E-94D1-54222C63F5DA}</a:tableStyleId>
              </a:tblPr>
              <a:tblGrid>
                <a:gridCol w="734695"/>
                <a:gridCol w="3091815"/>
                <a:gridCol w="2693036"/>
                <a:gridCol w="2456815"/>
                <a:gridCol w="2618740"/>
              </a:tblGrid>
              <a:tr h="426720">
                <a:tc>
                  <a:txBody>
                    <a:bodyPr/>
                    <a:lstStyle/>
                    <a:p>
                      <a:pPr indent="0" algn="l">
                        <a:buNone/>
                      </a:pPr>
                      <a:r>
                        <a:rPr lang="en-US" altLang="zh-CN" sz="2800" b="1" dirty="0">
                          <a:solidFill>
                            <a:schemeClr val="tx1"/>
                          </a:solidFill>
                          <a:latin typeface="Times New Roman" panose="02020603050405020304" pitchFamily="18" charset="0"/>
                          <a:cs typeface="Times New Roman" panose="02020603050405020304" pitchFamily="18" charset="0"/>
                        </a:rPr>
                        <a:t>53</a:t>
                      </a:r>
                      <a:r>
                        <a:rPr lang="en-US" sz="2800" b="1" dirty="0">
                          <a:solidFill>
                            <a:schemeClr val="tx1"/>
                          </a:solidFill>
                          <a:latin typeface="Times New Roman" panose="02020603050405020304" pitchFamily="18" charset="0"/>
                          <a:cs typeface="Times New Roman" panose="02020603050405020304" pitchFamily="18" charset="0"/>
                        </a:rPr>
                        <a:t>. </a:t>
                      </a:r>
                      <a:endParaRPr lang="en-US" altLang="zh-CN" sz="2800" b="1" kern="1200" spc="-5"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solidFill>
                      <a:schemeClr val="accent4">
                        <a:lumMod val="20000"/>
                        <a:lumOff val="80000"/>
                      </a:schemeClr>
                    </a:solidFill>
                  </a:tcPr>
                </a:tc>
                <a:tc>
                  <a:txBody>
                    <a:bodyPr/>
                    <a:lstStyle/>
                    <a:p>
                      <a:pPr indent="0">
                        <a:buNone/>
                      </a:pPr>
                      <a:r>
                        <a:rPr lang="en-US" sz="2800" b="1">
                          <a:solidFill>
                            <a:srgbClr val="000000"/>
                          </a:solidFill>
                          <a:latin typeface="Times New Roman" panose="02020603050405020304" pitchFamily="18" charset="0"/>
                          <a:cs typeface="Times New Roman" panose="02020603050405020304" pitchFamily="18" charset="0"/>
                        </a:rPr>
                        <a:t>A.louder</a:t>
                      </a:r>
                      <a:endParaRPr lang="zh-CN" altLang="en-US" sz="2800"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solidFill>
                      <a:schemeClr val="accent4">
                        <a:lumMod val="20000"/>
                        <a:lumOff val="80000"/>
                      </a:schemeClr>
                    </a:solidFill>
                  </a:tcPr>
                </a:tc>
                <a:tc>
                  <a:txBody>
                    <a:bodyPr/>
                    <a:lstStyle/>
                    <a:p>
                      <a:pPr indent="0">
                        <a:buNone/>
                      </a:pPr>
                      <a:r>
                        <a:rPr lang="en-US" sz="2800" b="1">
                          <a:solidFill>
                            <a:srgbClr val="000000"/>
                          </a:solidFill>
                          <a:latin typeface="Times New Roman" panose="02020603050405020304" pitchFamily="18" charset="0"/>
                          <a:cs typeface="Times New Roman" panose="02020603050405020304" pitchFamily="18" charset="0"/>
                        </a:rPr>
                        <a:t>B.shorter</a:t>
                      </a:r>
                      <a:endParaRPr lang="en-US" altLang="en-US" sz="2800"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solidFill>
                      <a:schemeClr val="accent4">
                        <a:lumMod val="20000"/>
                        <a:lumOff val="80000"/>
                      </a:schemeClr>
                    </a:solidFill>
                  </a:tcPr>
                </a:tc>
                <a:tc>
                  <a:txBody>
                    <a:bodyPr/>
                    <a:lstStyle/>
                    <a:p>
                      <a:pPr indent="0">
                        <a:buNone/>
                      </a:pPr>
                      <a:r>
                        <a:rPr lang="en-US" sz="2800" b="1">
                          <a:solidFill>
                            <a:srgbClr val="000000"/>
                          </a:solidFill>
                          <a:latin typeface="Times New Roman" panose="02020603050405020304" pitchFamily="18" charset="0"/>
                          <a:cs typeface="Times New Roman" panose="02020603050405020304" pitchFamily="18" charset="0"/>
                        </a:rPr>
                        <a:t>C.simpler</a:t>
                      </a:r>
                      <a:endParaRPr lang="en-US" altLang="en-US" sz="2800"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solidFill>
                      <a:schemeClr val="accent4">
                        <a:lumMod val="20000"/>
                        <a:lumOff val="80000"/>
                      </a:schemeClr>
                    </a:solidFill>
                  </a:tcPr>
                </a:tc>
                <a:tc>
                  <a:txBody>
                    <a:bodyPr/>
                    <a:lstStyle/>
                    <a:p>
                      <a:pPr indent="0">
                        <a:buNone/>
                      </a:pPr>
                      <a:r>
                        <a:rPr lang="en-US" sz="2800" b="1">
                          <a:solidFill>
                            <a:srgbClr val="000000"/>
                          </a:solidFill>
                          <a:latin typeface="Times New Roman" panose="02020603050405020304" pitchFamily="18" charset="0"/>
                          <a:cs typeface="Times New Roman" panose="02020603050405020304" pitchFamily="18" charset="0"/>
                        </a:rPr>
                        <a:t>D.sweeter</a:t>
                      </a:r>
                      <a:endParaRPr lang="en-US" altLang="en-US" sz="2800"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a:solidFill>
                        <a:schemeClr val="tx1"/>
                      </a:solidFill>
                      <a:prstDash val="solid"/>
                    </a:lnL>
                    <a:lnR w="12700" cap="flat">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solidFill>
                      <a:schemeClr val="accent4">
                        <a:lumMod val="20000"/>
                        <a:lumOff val="80000"/>
                      </a:schemeClr>
                    </a:solidFill>
                  </a:tcPr>
                </a:tc>
              </a:tr>
              <a:tr h="459740">
                <a:tc>
                  <a:txBody>
                    <a:bodyPr/>
                    <a:lstStyle/>
                    <a:p>
                      <a:pPr indent="0" algn="l">
                        <a:buNone/>
                      </a:pPr>
                      <a:r>
                        <a:rPr lang="en-US" altLang="zh-CN" sz="2800" b="1" kern="1200" spc="-5"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mn-ea"/>
                        </a:rPr>
                        <a:t>adj.</a:t>
                      </a:r>
                      <a:endParaRPr lang="en-US" altLang="zh-CN" sz="2800" b="1" kern="1200" spc="-5"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mn-ea"/>
                      </a:endParaRPr>
                    </a:p>
                  </a:txBody>
                  <a:tcPr marL="0" marR="0" marT="0" marB="0">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solidFill>
                      <a:schemeClr val="accent4">
                        <a:lumMod val="20000"/>
                        <a:lumOff val="80000"/>
                      </a:schemeClr>
                    </a:solidFill>
                  </a:tcPr>
                </a:tc>
                <a:tc>
                  <a:txBody>
                    <a:bodyPr/>
                    <a:lstStyle/>
                    <a:p>
                      <a:pPr indent="0" algn="l">
                        <a:buNone/>
                      </a:pPr>
                      <a:r>
                        <a:rPr lang="zh-CN" altLang="en-US" sz="2800" b="1" kern="1200" spc="-5"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mn-ea"/>
                        </a:rPr>
                        <a:t>更大声</a:t>
                      </a:r>
                      <a:endParaRPr lang="zh-CN" altLang="en-US" sz="2800" b="1" kern="1200" spc="-5"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mn-ea"/>
                      </a:endParaRPr>
                    </a:p>
                  </a:txBody>
                  <a:tcPr marL="0" marR="0" marT="0" marB="0">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solidFill>
                      <a:schemeClr val="accent4">
                        <a:lumMod val="20000"/>
                        <a:lumOff val="80000"/>
                      </a:schemeClr>
                    </a:solidFill>
                  </a:tcPr>
                </a:tc>
                <a:tc>
                  <a:txBody>
                    <a:bodyPr/>
                    <a:lstStyle/>
                    <a:p>
                      <a:pPr algn="l">
                        <a:buClrTx/>
                        <a:buSzTx/>
                        <a:buFontTx/>
                        <a:buNone/>
                      </a:pPr>
                      <a:r>
                        <a:rPr lang="zh-CN" altLang="en-US" sz="2800" b="1" dirty="0">
                          <a:solidFill>
                            <a:schemeClr val="tx1"/>
                          </a:solidFill>
                          <a:latin typeface="Times New Roman" panose="02020603050405020304" pitchFamily="18" charset="0"/>
                          <a:ea typeface="宋体" panose="02010600030101010101" pitchFamily="2" charset="-122"/>
                          <a:cs typeface="Times New Roman" panose="02020603050405020304" pitchFamily="18" charset="0"/>
                          <a:sym typeface="+mn-ea"/>
                        </a:rPr>
                        <a:t>更短</a:t>
                      </a:r>
                      <a:endParaRPr lang="zh-CN" altLang="en-US" sz="2800" b="1" dirty="0">
                        <a:solidFill>
                          <a:schemeClr val="tx1"/>
                        </a:solidFill>
                        <a:latin typeface="Times New Roman" panose="02020603050405020304" pitchFamily="18" charset="0"/>
                        <a:ea typeface="宋体" panose="02010600030101010101" pitchFamily="2" charset="-122"/>
                        <a:cs typeface="Times New Roman" panose="02020603050405020304" pitchFamily="18" charset="0"/>
                        <a:sym typeface="+mn-ea"/>
                      </a:endParaRPr>
                    </a:p>
                  </a:txBody>
                  <a:tcPr marL="0" marR="0" marT="0" marB="0">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solidFill>
                      <a:schemeClr val="accent4">
                        <a:lumMod val="20000"/>
                        <a:lumOff val="80000"/>
                      </a:schemeClr>
                    </a:solidFill>
                  </a:tcPr>
                </a:tc>
                <a:tc>
                  <a:txBody>
                    <a:bodyPr/>
                    <a:lstStyle/>
                    <a:p>
                      <a:pPr indent="0" algn="l">
                        <a:buNone/>
                      </a:pPr>
                      <a:r>
                        <a:rPr lang="zh-CN" altLang="en-US" sz="2800" b="1" dirty="0">
                          <a:solidFill>
                            <a:schemeClr val="tx1"/>
                          </a:solidFill>
                          <a:latin typeface="Times New Roman" panose="02020603050405020304" pitchFamily="18" charset="0"/>
                          <a:ea typeface="宋体" panose="02010600030101010101" pitchFamily="2" charset="-122"/>
                          <a:cs typeface="Times New Roman" panose="02020603050405020304" pitchFamily="18" charset="0"/>
                          <a:sym typeface="+mn-ea"/>
                        </a:rPr>
                        <a:t>更简单</a:t>
                      </a:r>
                      <a:endParaRPr lang="zh-CN" altLang="en-US" sz="2800" b="1" dirty="0">
                        <a:solidFill>
                          <a:schemeClr val="tx1"/>
                        </a:solidFill>
                        <a:latin typeface="Times New Roman" panose="02020603050405020304" pitchFamily="18" charset="0"/>
                        <a:ea typeface="宋体" panose="02010600030101010101" pitchFamily="2" charset="-122"/>
                        <a:cs typeface="Times New Roman" panose="02020603050405020304" pitchFamily="18" charset="0"/>
                        <a:sym typeface="+mn-ea"/>
                      </a:endParaRPr>
                    </a:p>
                  </a:txBody>
                  <a:tcPr marL="0" marR="0" marT="0" marB="0">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solidFill>
                      <a:schemeClr val="accent4">
                        <a:lumMod val="20000"/>
                        <a:lumOff val="80000"/>
                      </a:schemeClr>
                    </a:solidFill>
                  </a:tcPr>
                </a:tc>
                <a:tc>
                  <a:txBody>
                    <a:bodyPr/>
                    <a:lstStyle/>
                    <a:p>
                      <a:pPr indent="0" algn="l">
                        <a:buNone/>
                      </a:pPr>
                      <a:r>
                        <a:rPr lang="zh-CN" altLang="en-US" sz="2800" b="1" spc="-5"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mn-ea"/>
                        </a:rPr>
                        <a:t>更甜蜜</a:t>
                      </a:r>
                      <a:endParaRPr lang="zh-CN" altLang="en-US" sz="2800" b="1" spc="-5"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mn-ea"/>
                      </a:endParaRPr>
                    </a:p>
                  </a:txBody>
                  <a:tcPr marL="0" marR="0" marT="0" marB="0">
                    <a:lnL w="12700">
                      <a:solidFill>
                        <a:schemeClr val="tx1"/>
                      </a:solidFill>
                      <a:prstDash val="solid"/>
                    </a:lnL>
                    <a:lnR w="12700" cap="flat">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solidFill>
                      <a:schemeClr val="accent4">
                        <a:lumMod val="20000"/>
                        <a:lumOff val="80000"/>
                      </a:schemeClr>
                    </a:solidFill>
                  </a:tcPr>
                </a:tc>
              </a:tr>
            </a:tbl>
          </a:graphicData>
        </a:graphic>
      </p:graphicFrame>
      <p:pic>
        <p:nvPicPr>
          <p:cNvPr id="2097192" name="Picture 4"/>
          <p:cNvPicPr>
            <a:picLocks noChangeAspect="1" noChangeArrowheads="1"/>
          </p:cNvPicPr>
          <p:nvPr>
            <p:custDataLst>
              <p:tags r:id="rId6"/>
            </p:custDataLst>
          </p:nvPr>
        </p:nvPicPr>
        <p:blipFill>
          <a:blip r:embed="rId7" cstate="print"/>
          <a:srcRect/>
          <a:stretch>
            <a:fillRect/>
          </a:stretch>
        </p:blipFill>
        <p:spPr bwMode="auto">
          <a:xfrm>
            <a:off x="9375140" y="2313305"/>
            <a:ext cx="454025" cy="419100"/>
          </a:xfrm>
          <a:prstGeom prst="rect">
            <a:avLst/>
          </a:prstGeom>
          <a:noFill/>
          <a:ln>
            <a:noFill/>
          </a:ln>
          <a:effectLst/>
        </p:spPr>
      </p:pic>
      <p:pic>
        <p:nvPicPr>
          <p:cNvPr id="2097193" name="Picture 4"/>
          <p:cNvPicPr>
            <a:picLocks noChangeAspect="1" noChangeArrowheads="1"/>
          </p:cNvPicPr>
          <p:nvPr/>
        </p:nvPicPr>
        <p:blipFill>
          <a:blip r:embed="rId7" cstate="print"/>
          <a:srcRect/>
          <a:stretch>
            <a:fillRect/>
          </a:stretch>
        </p:blipFill>
        <p:spPr bwMode="auto">
          <a:xfrm>
            <a:off x="1157703" y="3219450"/>
            <a:ext cx="454025" cy="419100"/>
          </a:xfrm>
          <a:prstGeom prst="rect">
            <a:avLst/>
          </a:prstGeom>
          <a:noFill/>
          <a:ln>
            <a:noFill/>
          </a:ln>
          <a:effectLst/>
        </p:spPr>
      </p:pic>
    </p:spTree>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4906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2097192"/>
                                        </p:tgtEl>
                                        <p:attrNameLst>
                                          <p:attrName>style.visibility</p:attrName>
                                        </p:attrNameLst>
                                      </p:cBhvr>
                                      <p:to>
                                        <p:strVal val="visible"/>
                                      </p:to>
                                    </p:set>
                                    <p:anim calcmode="lin" valueType="num">
                                      <p:cBhvr additive="base">
                                        <p:cTn id="11" dur="500" fill="hold"/>
                                        <p:tgtEl>
                                          <p:spTgt spid="2097192"/>
                                        </p:tgtEl>
                                        <p:attrNameLst>
                                          <p:attrName>ppt_x</p:attrName>
                                        </p:attrNameLst>
                                      </p:cBhvr>
                                      <p:tavLst>
                                        <p:tav tm="0">
                                          <p:val>
                                            <p:strVal val="#ppt_x"/>
                                          </p:val>
                                        </p:tav>
                                        <p:tav tm="100000">
                                          <p:val>
                                            <p:strVal val="#ppt_x"/>
                                          </p:val>
                                        </p:tav>
                                      </p:tavLst>
                                    </p:anim>
                                    <p:anim calcmode="lin" valueType="num">
                                      <p:cBhvr additive="base">
                                        <p:cTn id="12" dur="500" fill="hold"/>
                                        <p:tgtEl>
                                          <p:spTgt spid="2097192"/>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4907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2097193"/>
                                        </p:tgtEl>
                                        <p:attrNameLst>
                                          <p:attrName>style.visibility</p:attrName>
                                        </p:attrNameLst>
                                      </p:cBhvr>
                                      <p:to>
                                        <p:strVal val="visible"/>
                                      </p:to>
                                    </p:set>
                                    <p:anim calcmode="lin" valueType="num">
                                      <p:cBhvr additive="base">
                                        <p:cTn id="21" dur="500" fill="hold"/>
                                        <p:tgtEl>
                                          <p:spTgt spid="2097193"/>
                                        </p:tgtEl>
                                        <p:attrNameLst>
                                          <p:attrName>ppt_x</p:attrName>
                                        </p:attrNameLst>
                                      </p:cBhvr>
                                      <p:tavLst>
                                        <p:tav tm="0">
                                          <p:val>
                                            <p:strVal val="#ppt_x"/>
                                          </p:val>
                                        </p:tav>
                                        <p:tav tm="100000">
                                          <p:val>
                                            <p:strVal val="#ppt_x"/>
                                          </p:val>
                                        </p:tav>
                                      </p:tavLst>
                                    </p:anim>
                                    <p:anim calcmode="lin" valueType="num">
                                      <p:cBhvr additive="base">
                                        <p:cTn id="22" dur="500" fill="hold"/>
                                        <p:tgtEl>
                                          <p:spTgt spid="209719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069" grpId="0"/>
      <p:bldP spid="1049070"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067" name="文本框 99"/>
          <p:cNvSpPr txBox="1"/>
          <p:nvPr/>
        </p:nvSpPr>
        <p:spPr>
          <a:xfrm>
            <a:off x="104140" y="0"/>
            <a:ext cx="11320780" cy="3107690"/>
          </a:xfrm>
          <a:prstGeom prst="rect">
            <a:avLst/>
          </a:prstGeom>
          <a:noFill/>
          <a:ln w="9525">
            <a:noFill/>
          </a:ln>
        </p:spPr>
        <p:txBody>
          <a:bodyPr wrap="square">
            <a:spAutoFit/>
          </a:bodyPr>
          <a:lstStyle/>
          <a:p>
            <a:pPr indent="273050"/>
            <a:endParaRPr lang="en-US" sz="2800" b="0">
              <a:solidFill>
                <a:srgbClr val="000000"/>
              </a:solidFill>
              <a:latin typeface="Times New Roman" panose="02020603050405020304" pitchFamily="18" charset="0"/>
            </a:endParaRPr>
          </a:p>
          <a:p>
            <a:pPr marL="0" indent="0" algn="l"/>
            <a:r>
              <a:rPr lang="en-US" sz="2800">
                <a:solidFill>
                  <a:srgbClr val="000000"/>
                </a:solidFill>
                <a:latin typeface="Times New Roman" panose="02020603050405020304" pitchFamily="18" charset="0"/>
                <a:sym typeface="+mn-ea"/>
              </a:rPr>
              <a:t>  </a:t>
            </a:r>
            <a:endParaRPr lang="en-US" sz="2800">
              <a:solidFill>
                <a:srgbClr val="000000"/>
              </a:solidFill>
              <a:latin typeface="Times New Roman" panose="02020603050405020304" pitchFamily="18" charset="0"/>
              <a:sym typeface="+mn-ea"/>
            </a:endParaRPr>
          </a:p>
          <a:p>
            <a:pPr marL="0" indent="0" algn="l"/>
            <a:r>
              <a:rPr lang="en-US" sz="2800">
                <a:solidFill>
                  <a:srgbClr val="000000"/>
                </a:solidFill>
                <a:latin typeface="Times New Roman" panose="02020603050405020304" pitchFamily="18" charset="0"/>
                <a:sym typeface="+mn-ea"/>
              </a:rPr>
              <a:t> </a:t>
            </a:r>
            <a:r>
              <a:rPr sz="2800" kern="0" dirty="0">
                <a:solidFill>
                  <a:srgbClr val="000000"/>
                </a:solidFill>
                <a:effectLst/>
                <a:latin typeface="Times New Roman" panose="02020603050405020304" pitchFamily="18" charset="0"/>
                <a:cs typeface="Times New Roman" panose="02020603050405020304" pitchFamily="18" charset="0"/>
                <a:sym typeface="+mn-ea"/>
              </a:rPr>
              <a:t>I am aware that my sons are growing up quickly and will be out of the</a:t>
            </a:r>
            <a:r>
              <a:rPr lang="en-US" sz="2800" kern="0" dirty="0">
                <a:solidFill>
                  <a:srgbClr val="000000"/>
                </a:solidFill>
                <a:effectLst/>
                <a:latin typeface="Times New Roman" panose="02020603050405020304" pitchFamily="18" charset="0"/>
                <a:cs typeface="Times New Roman" panose="02020603050405020304" pitchFamily="18" charset="0"/>
                <a:sym typeface="+mn-ea"/>
              </a:rPr>
              <a:t> </a:t>
            </a:r>
            <a:r>
              <a:rPr sz="2800" u="sng" kern="0" dirty="0">
                <a:solidFill>
                  <a:srgbClr val="000000"/>
                </a:solidFill>
                <a:effectLst/>
                <a:latin typeface="Times New Roman" panose="02020603050405020304" pitchFamily="18" charset="0"/>
                <a:cs typeface="Times New Roman" panose="02020603050405020304" pitchFamily="18" charset="0"/>
                <a:sym typeface="+mn-ea"/>
              </a:rPr>
              <a:t>55</a:t>
            </a:r>
            <a:r>
              <a:rPr lang="en-US" sz="2800" kern="0" dirty="0">
                <a:solidFill>
                  <a:srgbClr val="000000"/>
                </a:solidFill>
                <a:effectLst/>
                <a:latin typeface="Times New Roman" panose="02020603050405020304" pitchFamily="18" charset="0"/>
                <a:cs typeface="Times New Roman" panose="02020603050405020304" pitchFamily="18" charset="0"/>
                <a:sym typeface="+mn-ea"/>
              </a:rPr>
              <a:t> </a:t>
            </a:r>
            <a:r>
              <a:rPr sz="2800" kern="0" dirty="0">
                <a:solidFill>
                  <a:srgbClr val="000000"/>
                </a:solidFill>
                <a:effectLst/>
                <a:latin typeface="Times New Roman" panose="02020603050405020304" pitchFamily="18" charset="0"/>
                <a:cs typeface="Times New Roman" panose="02020603050405020304" pitchFamily="18" charset="0"/>
                <a:sym typeface="+mn-ea"/>
              </a:rPr>
              <a:t>someday</a:t>
            </a:r>
            <a:r>
              <a:rPr lang="en-US" sz="2800" kern="0" dirty="0">
                <a:solidFill>
                  <a:srgbClr val="000000"/>
                </a:solidFill>
                <a:effectLst/>
                <a:latin typeface="Times New Roman" panose="02020603050405020304" pitchFamily="18" charset="0"/>
                <a:cs typeface="Times New Roman" panose="02020603050405020304" pitchFamily="18" charset="0"/>
                <a:sym typeface="+mn-ea"/>
              </a:rPr>
              <a:t>.</a:t>
            </a:r>
            <a:r>
              <a:rPr sz="2800" kern="0" dirty="0">
                <a:solidFill>
                  <a:srgbClr val="000000"/>
                </a:solidFill>
                <a:effectLst/>
                <a:latin typeface="Times New Roman" panose="02020603050405020304" pitchFamily="18" charset="0"/>
                <a:cs typeface="Times New Roman" panose="02020603050405020304" pitchFamily="18" charset="0"/>
                <a:sym typeface="+mn-ea"/>
              </a:rPr>
              <a:t>But now, I am happy to have so many wonderful things on my plate.</a:t>
            </a:r>
            <a:endParaRPr sz="2800" kern="0" dirty="0">
              <a:solidFill>
                <a:srgbClr val="000000"/>
              </a:solidFill>
              <a:effectLst/>
              <a:latin typeface="Times New Roman" panose="02020603050405020304" pitchFamily="18" charset="0"/>
              <a:cs typeface="Times New Roman" panose="02020603050405020304" pitchFamily="18" charset="0"/>
            </a:endParaRPr>
          </a:p>
          <a:p>
            <a:pPr marL="0" indent="0" algn="l"/>
            <a:endParaRPr lang="zh-CN" altLang="en-US" sz="2800"/>
          </a:p>
          <a:p>
            <a:pPr marL="0" indent="0" algn="l"/>
            <a:r>
              <a:rPr lang="en-US" sz="2800">
                <a:solidFill>
                  <a:srgbClr val="000000"/>
                </a:solidFill>
                <a:latin typeface="Times New Roman" panose="02020603050405020304" pitchFamily="18" charset="0"/>
                <a:sym typeface="+mn-ea"/>
              </a:rPr>
              <a:t>.</a:t>
            </a:r>
            <a:endParaRPr lang="en-US" sz="2800" b="0">
              <a:solidFill>
                <a:srgbClr val="000000"/>
              </a:solidFill>
              <a:latin typeface="Times New Roman" panose="02020603050405020304" pitchFamily="18" charset="0"/>
            </a:endParaRPr>
          </a:p>
          <a:p>
            <a:pPr marL="0" indent="0" algn="l"/>
            <a:r>
              <a:rPr lang="en-US" sz="2800" b="0">
                <a:solidFill>
                  <a:srgbClr val="000000"/>
                </a:solidFill>
                <a:latin typeface="Times New Roman" panose="02020603050405020304" pitchFamily="18" charset="0"/>
              </a:rPr>
              <a:t> </a:t>
            </a:r>
            <a:endParaRPr lang="zh-CN" altLang="en-US" sz="2800"/>
          </a:p>
        </p:txBody>
      </p:sp>
      <p:sp>
        <p:nvSpPr>
          <p:cNvPr id="1049068" name="圆角矩形 9"/>
          <p:cNvSpPr/>
          <p:nvPr>
            <p:custDataLst>
              <p:tags r:id="rId1"/>
            </p:custDataLst>
          </p:nvPr>
        </p:nvSpPr>
        <p:spPr>
          <a:xfrm>
            <a:off x="192405" y="60325"/>
            <a:ext cx="4196715" cy="446405"/>
          </a:xfrm>
          <a:prstGeom prst="roundRect">
            <a:avLst/>
          </a:prstGeom>
          <a:solidFill>
            <a:schemeClr val="bg1"/>
          </a:solidFill>
          <a:ln>
            <a:solidFill>
              <a:srgbClr val="0070C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zh-CN" altLang="en-US" sz="2800" b="1">
                <a:solidFill>
                  <a:schemeClr val="tx1"/>
                </a:solidFill>
                <a:latin typeface="Times New Roman" panose="02020603050405020304" pitchFamily="18" charset="0"/>
              </a:rPr>
              <a:t>瞻前顾后，不会往后看</a:t>
            </a:r>
            <a:endParaRPr lang="zh-CN" altLang="en-US" sz="2800" b="1">
              <a:solidFill>
                <a:schemeClr val="tx1"/>
              </a:solidFill>
              <a:latin typeface="Times New Roman" panose="02020603050405020304" pitchFamily="18" charset="0"/>
            </a:endParaRPr>
          </a:p>
        </p:txBody>
      </p:sp>
      <p:sp>
        <p:nvSpPr>
          <p:cNvPr id="1049069" name="文本框 8"/>
          <p:cNvSpPr txBox="1"/>
          <p:nvPr>
            <p:custDataLst>
              <p:tags r:id="rId2"/>
            </p:custDataLst>
          </p:nvPr>
        </p:nvSpPr>
        <p:spPr>
          <a:xfrm>
            <a:off x="104141" y="4498340"/>
            <a:ext cx="11958320" cy="521970"/>
          </a:xfrm>
          <a:prstGeom prst="rect">
            <a:avLst/>
          </a:prstGeom>
          <a:noFill/>
        </p:spPr>
        <p:txBody>
          <a:bodyPr wrap="square" rtlCol="0" anchor="t">
            <a:spAutoFit/>
          </a:bodyPr>
          <a:lstStyle/>
          <a:p>
            <a:pPr lvl="0" indent="400050" algn="l">
              <a:buClrTx/>
              <a:buSzTx/>
              <a:buFontTx/>
            </a:pPr>
            <a:r>
              <a:rPr lang="en-US" altLang="zh-CN" sz="2800" b="1" dirty="0">
                <a:solidFill>
                  <a:srgbClr val="002060"/>
                </a:solidFill>
                <a:latin typeface="Times New Roman" panose="02020603050405020304" pitchFamily="18" charset="0"/>
                <a:ea typeface="宋体" panose="02010600030101010101" pitchFamily="2" charset="-122"/>
                <a:cs typeface="Times New Roman" panose="02020603050405020304" pitchFamily="18" charset="0"/>
                <a:sym typeface="+mn-ea"/>
              </a:rPr>
              <a:t>55.</a:t>
            </a:r>
            <a:r>
              <a:rPr sz="2800" b="1" dirty="0">
                <a:solidFill>
                  <a:srgbClr val="002060"/>
                </a:solidFill>
                <a:latin typeface="Times New Roman" panose="02020603050405020304" pitchFamily="18" charset="0"/>
                <a:ea typeface="宋体" panose="02010600030101010101" pitchFamily="2" charset="-122"/>
                <a:cs typeface="Times New Roman" panose="02020603050405020304" pitchFamily="18" charset="0"/>
                <a:sym typeface="+mn-ea"/>
              </a:rPr>
              <a:t>最后一段作者感慨，总有一天儿子会长大，并且离开家。故选home。</a:t>
            </a:r>
            <a:endParaRPr sz="2800" b="1" dirty="0">
              <a:solidFill>
                <a:srgbClr val="002060"/>
              </a:solidFill>
              <a:latin typeface="Times New Roman" panose="02020603050405020304" pitchFamily="18" charset="0"/>
              <a:ea typeface="宋体" panose="02010600030101010101" pitchFamily="2" charset="-122"/>
              <a:cs typeface="Times New Roman" panose="02020603050405020304" pitchFamily="18" charset="0"/>
              <a:sym typeface="+mn-ea"/>
            </a:endParaRPr>
          </a:p>
        </p:txBody>
      </p:sp>
      <p:graphicFrame>
        <p:nvGraphicFramePr>
          <p:cNvPr id="4194313" name="表格 6"/>
          <p:cNvGraphicFramePr/>
          <p:nvPr>
            <p:custDataLst>
              <p:tags r:id="rId3"/>
            </p:custDataLst>
          </p:nvPr>
        </p:nvGraphicFramePr>
        <p:xfrm>
          <a:off x="415925" y="2313305"/>
          <a:ext cx="11595101" cy="886460"/>
        </p:xfrm>
        <a:graphic>
          <a:graphicData uri="http://schemas.openxmlformats.org/drawingml/2006/table">
            <a:tbl>
              <a:tblPr firstRow="1" bandRow="1">
                <a:tableStyleId>{5940675A-B579-460E-94D1-54222C63F5DA}</a:tableStyleId>
              </a:tblPr>
              <a:tblGrid>
                <a:gridCol w="734695"/>
                <a:gridCol w="3091815"/>
                <a:gridCol w="2693036"/>
                <a:gridCol w="2456815"/>
                <a:gridCol w="2618740"/>
              </a:tblGrid>
              <a:tr h="426720">
                <a:tc>
                  <a:txBody>
                    <a:bodyPr/>
                    <a:lstStyle/>
                    <a:p>
                      <a:pPr indent="0" algn="l">
                        <a:buNone/>
                      </a:pPr>
                      <a:r>
                        <a:rPr lang="en-US" altLang="zh-CN" sz="2800" b="1" i="0" dirty="0">
                          <a:solidFill>
                            <a:schemeClr val="tx1"/>
                          </a:solidFill>
                          <a:latin typeface="Times New Roman" panose="02020603050405020304" pitchFamily="18" charset="0"/>
                          <a:cs typeface="Times New Roman" panose="02020603050405020304" pitchFamily="18" charset="0"/>
                        </a:rPr>
                        <a:t>55</a:t>
                      </a:r>
                      <a:r>
                        <a:rPr lang="en-US" sz="2800" b="1" i="0" dirty="0">
                          <a:solidFill>
                            <a:schemeClr val="tx1"/>
                          </a:solidFill>
                          <a:latin typeface="Times New Roman" panose="02020603050405020304" pitchFamily="18" charset="0"/>
                          <a:cs typeface="Times New Roman" panose="02020603050405020304" pitchFamily="18" charset="0"/>
                        </a:rPr>
                        <a:t>. </a:t>
                      </a:r>
                      <a:endParaRPr lang="en-US" altLang="zh-CN" sz="2800" b="1" i="0" kern="1200" spc="-5"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solidFill>
                      <a:schemeClr val="accent4">
                        <a:lumMod val="20000"/>
                        <a:lumOff val="80000"/>
                      </a:schemeClr>
                    </a:solidFill>
                  </a:tcPr>
                </a:tc>
                <a:tc>
                  <a:txBody>
                    <a:bodyPr/>
                    <a:lstStyle/>
                    <a:p>
                      <a:pPr indent="0">
                        <a:buNone/>
                      </a:pPr>
                      <a:r>
                        <a:rPr lang="en-US" sz="2800" b="1" i="0">
                          <a:solidFill>
                            <a:srgbClr val="000000"/>
                          </a:solidFill>
                          <a:latin typeface="Times New Roman" panose="02020603050405020304" pitchFamily="18" charset="0"/>
                          <a:cs typeface="Times New Roman" panose="02020603050405020304" pitchFamily="18" charset="0"/>
                        </a:rPr>
                        <a:t>A.office</a:t>
                      </a:r>
                      <a:endParaRPr lang="zh-CN" altLang="en-US" sz="2800" b="1" i="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solidFill>
                      <a:schemeClr val="accent4">
                        <a:lumMod val="20000"/>
                        <a:lumOff val="80000"/>
                      </a:schemeClr>
                    </a:solidFill>
                  </a:tcPr>
                </a:tc>
                <a:tc>
                  <a:txBody>
                    <a:bodyPr/>
                    <a:lstStyle/>
                    <a:p>
                      <a:pPr indent="0">
                        <a:buNone/>
                      </a:pPr>
                      <a:r>
                        <a:rPr lang="en-US" sz="2800" b="1" i="0">
                          <a:solidFill>
                            <a:srgbClr val="000000"/>
                          </a:solidFill>
                          <a:latin typeface="Times New Roman" panose="02020603050405020304" pitchFamily="18" charset="0"/>
                          <a:cs typeface="Times New Roman" panose="02020603050405020304" pitchFamily="18" charset="0"/>
                        </a:rPr>
                        <a:t>B.kitchen</a:t>
                      </a:r>
                      <a:endParaRPr lang="en-US" altLang="en-US" sz="2800" b="1" i="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solidFill>
                      <a:schemeClr val="accent4">
                        <a:lumMod val="20000"/>
                        <a:lumOff val="80000"/>
                      </a:schemeClr>
                    </a:solidFill>
                  </a:tcPr>
                </a:tc>
                <a:tc>
                  <a:txBody>
                    <a:bodyPr/>
                    <a:lstStyle/>
                    <a:p>
                      <a:pPr indent="0">
                        <a:buNone/>
                      </a:pPr>
                      <a:r>
                        <a:rPr lang="en-US" sz="2800" b="1" i="0">
                          <a:solidFill>
                            <a:srgbClr val="000000"/>
                          </a:solidFill>
                          <a:latin typeface="Times New Roman" panose="02020603050405020304" pitchFamily="18" charset="0"/>
                          <a:cs typeface="Times New Roman" panose="02020603050405020304" pitchFamily="18" charset="0"/>
                        </a:rPr>
                        <a:t>C.house</a:t>
                      </a:r>
                      <a:endParaRPr lang="en-US" altLang="en-US" sz="2800" b="1" i="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solidFill>
                      <a:schemeClr val="accent4">
                        <a:lumMod val="20000"/>
                        <a:lumOff val="80000"/>
                      </a:schemeClr>
                    </a:solidFill>
                  </a:tcPr>
                </a:tc>
                <a:tc>
                  <a:txBody>
                    <a:bodyPr/>
                    <a:lstStyle/>
                    <a:p>
                      <a:pPr indent="0">
                        <a:buNone/>
                      </a:pPr>
                      <a:r>
                        <a:rPr lang="en-US" sz="2800" b="1" i="0">
                          <a:solidFill>
                            <a:srgbClr val="000000"/>
                          </a:solidFill>
                          <a:latin typeface="Times New Roman" panose="02020603050405020304" pitchFamily="18" charset="0"/>
                          <a:cs typeface="Times New Roman" panose="02020603050405020304" pitchFamily="18" charset="0"/>
                        </a:rPr>
                        <a:t>D.park</a:t>
                      </a:r>
                      <a:endParaRPr lang="en-US" altLang="en-US" sz="2800" b="1" i="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a:solidFill>
                        <a:schemeClr val="tx1"/>
                      </a:solidFill>
                      <a:prstDash val="solid"/>
                    </a:lnL>
                    <a:lnR w="12700" cap="flat">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solidFill>
                      <a:schemeClr val="accent4">
                        <a:lumMod val="20000"/>
                        <a:lumOff val="80000"/>
                      </a:schemeClr>
                    </a:solidFill>
                  </a:tcPr>
                </a:tc>
              </a:tr>
              <a:tr h="459740">
                <a:tc>
                  <a:txBody>
                    <a:bodyPr/>
                    <a:lstStyle/>
                    <a:p>
                      <a:pPr indent="0" algn="l">
                        <a:buNone/>
                      </a:pPr>
                      <a:r>
                        <a:rPr lang="en-US" altLang="zh-CN" sz="2800" b="1" i="0" kern="1200" spc="-5"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mn-ea"/>
                        </a:rPr>
                        <a:t>n.</a:t>
                      </a:r>
                      <a:endParaRPr lang="en-US" altLang="zh-CN" sz="2800" b="1" i="0" kern="1200" spc="-5"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mn-ea"/>
                      </a:endParaRPr>
                    </a:p>
                  </a:txBody>
                  <a:tcPr marL="0" marR="0" marT="0" marB="0">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solidFill>
                      <a:schemeClr val="accent4">
                        <a:lumMod val="20000"/>
                        <a:lumOff val="80000"/>
                      </a:schemeClr>
                    </a:solidFill>
                  </a:tcPr>
                </a:tc>
                <a:tc>
                  <a:txBody>
                    <a:bodyPr/>
                    <a:lstStyle/>
                    <a:p>
                      <a:pPr indent="0" algn="l">
                        <a:buNone/>
                      </a:pPr>
                      <a:r>
                        <a:rPr lang="zh-CN" altLang="en-US" sz="2800" b="1" i="0" kern="1200" spc="-5"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mn-ea"/>
                        </a:rPr>
                        <a:t>办公室</a:t>
                      </a:r>
                      <a:endParaRPr lang="zh-CN" altLang="en-US" sz="2800" b="1" i="0" kern="1200" spc="-5"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mn-ea"/>
                      </a:endParaRPr>
                    </a:p>
                  </a:txBody>
                  <a:tcPr marL="0" marR="0" marT="0" marB="0">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solidFill>
                      <a:schemeClr val="accent4">
                        <a:lumMod val="20000"/>
                        <a:lumOff val="80000"/>
                      </a:schemeClr>
                    </a:solidFill>
                  </a:tcPr>
                </a:tc>
                <a:tc>
                  <a:txBody>
                    <a:bodyPr/>
                    <a:lstStyle/>
                    <a:p>
                      <a:pPr algn="l">
                        <a:buClrTx/>
                        <a:buSzTx/>
                        <a:buFontTx/>
                        <a:buNone/>
                      </a:pPr>
                      <a:r>
                        <a:rPr lang="zh-CN" altLang="en-US" sz="2800" b="1" i="0" dirty="0">
                          <a:solidFill>
                            <a:schemeClr val="tx1"/>
                          </a:solidFill>
                          <a:latin typeface="Times New Roman" panose="02020603050405020304" pitchFamily="18" charset="0"/>
                          <a:ea typeface="宋体" panose="02010600030101010101" pitchFamily="2" charset="-122"/>
                          <a:cs typeface="Times New Roman" panose="02020603050405020304" pitchFamily="18" charset="0"/>
                          <a:sym typeface="+mn-ea"/>
                        </a:rPr>
                        <a:t>厨房</a:t>
                      </a:r>
                      <a:endParaRPr lang="zh-CN" altLang="en-US" sz="2800" b="1" i="0" dirty="0">
                        <a:solidFill>
                          <a:schemeClr val="tx1"/>
                        </a:solidFill>
                        <a:latin typeface="Times New Roman" panose="02020603050405020304" pitchFamily="18" charset="0"/>
                        <a:ea typeface="宋体" panose="02010600030101010101" pitchFamily="2" charset="-122"/>
                        <a:cs typeface="Times New Roman" panose="02020603050405020304" pitchFamily="18" charset="0"/>
                        <a:sym typeface="+mn-ea"/>
                      </a:endParaRPr>
                    </a:p>
                  </a:txBody>
                  <a:tcPr marL="0" marR="0" marT="0" marB="0">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solidFill>
                      <a:schemeClr val="accent4">
                        <a:lumMod val="20000"/>
                        <a:lumOff val="80000"/>
                      </a:schemeClr>
                    </a:solidFill>
                  </a:tcPr>
                </a:tc>
                <a:tc>
                  <a:txBody>
                    <a:bodyPr/>
                    <a:lstStyle/>
                    <a:p>
                      <a:pPr indent="0" algn="l">
                        <a:buNone/>
                      </a:pPr>
                      <a:r>
                        <a:rPr lang="zh-CN" altLang="en-US" sz="2800" b="1" i="0" dirty="0">
                          <a:solidFill>
                            <a:schemeClr val="tx1"/>
                          </a:solidFill>
                          <a:latin typeface="Times New Roman" panose="02020603050405020304" pitchFamily="18" charset="0"/>
                          <a:ea typeface="宋体" panose="02010600030101010101" pitchFamily="2" charset="-122"/>
                          <a:cs typeface="Times New Roman" panose="02020603050405020304" pitchFamily="18" charset="0"/>
                          <a:sym typeface="+mn-ea"/>
                        </a:rPr>
                        <a:t>家</a:t>
                      </a:r>
                      <a:endParaRPr lang="zh-CN" altLang="en-US" sz="2800" b="1" i="0" dirty="0">
                        <a:solidFill>
                          <a:schemeClr val="tx1"/>
                        </a:solidFill>
                        <a:latin typeface="Times New Roman" panose="02020603050405020304" pitchFamily="18" charset="0"/>
                        <a:ea typeface="宋体" panose="02010600030101010101" pitchFamily="2" charset="-122"/>
                        <a:cs typeface="Times New Roman" panose="02020603050405020304" pitchFamily="18" charset="0"/>
                        <a:sym typeface="+mn-ea"/>
                      </a:endParaRPr>
                    </a:p>
                  </a:txBody>
                  <a:tcPr marL="0" marR="0" marT="0" marB="0">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solidFill>
                      <a:schemeClr val="accent4">
                        <a:lumMod val="20000"/>
                        <a:lumOff val="80000"/>
                      </a:schemeClr>
                    </a:solidFill>
                  </a:tcPr>
                </a:tc>
                <a:tc>
                  <a:txBody>
                    <a:bodyPr/>
                    <a:lstStyle/>
                    <a:p>
                      <a:pPr indent="0" algn="l">
                        <a:buNone/>
                      </a:pPr>
                      <a:r>
                        <a:rPr lang="zh-CN" altLang="en-US" sz="2800" b="1" i="0" spc="-5"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mn-ea"/>
                        </a:rPr>
                        <a:t>公园</a:t>
                      </a:r>
                      <a:endParaRPr lang="zh-CN" altLang="en-US" sz="2800" b="1" i="0" spc="-5"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mn-ea"/>
                      </a:endParaRPr>
                    </a:p>
                  </a:txBody>
                  <a:tcPr marL="0" marR="0" marT="0" marB="0">
                    <a:lnL w="12700">
                      <a:solidFill>
                        <a:schemeClr val="tx1"/>
                      </a:solidFill>
                      <a:prstDash val="solid"/>
                    </a:lnL>
                    <a:lnR w="12700" cap="flat">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solidFill>
                      <a:schemeClr val="accent4">
                        <a:lumMod val="20000"/>
                        <a:lumOff val="80000"/>
                      </a:schemeClr>
                    </a:solidFill>
                  </a:tcPr>
                </a:tc>
              </a:tr>
            </a:tbl>
          </a:graphicData>
        </a:graphic>
      </p:graphicFrame>
      <p:pic>
        <p:nvPicPr>
          <p:cNvPr id="2097192" name="Picture 4"/>
          <p:cNvPicPr>
            <a:picLocks noChangeAspect="1" noChangeArrowheads="1"/>
          </p:cNvPicPr>
          <p:nvPr>
            <p:custDataLst>
              <p:tags r:id="rId4"/>
            </p:custDataLst>
          </p:nvPr>
        </p:nvPicPr>
        <p:blipFill>
          <a:blip r:embed="rId5" cstate="print"/>
          <a:srcRect/>
          <a:stretch>
            <a:fillRect/>
          </a:stretch>
        </p:blipFill>
        <p:spPr bwMode="auto">
          <a:xfrm>
            <a:off x="6844665" y="2313305"/>
            <a:ext cx="454025" cy="419100"/>
          </a:xfrm>
          <a:prstGeom prst="rect">
            <a:avLst/>
          </a:prstGeom>
          <a:noFill/>
          <a:ln>
            <a:noFill/>
          </a:ln>
          <a:effectLst/>
        </p:spPr>
      </p:pic>
    </p:spTree>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4906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2097192"/>
                                        </p:tgtEl>
                                        <p:attrNameLst>
                                          <p:attrName>style.visibility</p:attrName>
                                        </p:attrNameLst>
                                      </p:cBhvr>
                                      <p:to>
                                        <p:strVal val="visible"/>
                                      </p:to>
                                    </p:set>
                                    <p:anim calcmode="lin" valueType="num">
                                      <p:cBhvr additive="base">
                                        <p:cTn id="11" dur="500" fill="hold"/>
                                        <p:tgtEl>
                                          <p:spTgt spid="2097192"/>
                                        </p:tgtEl>
                                        <p:attrNameLst>
                                          <p:attrName>ppt_x</p:attrName>
                                        </p:attrNameLst>
                                      </p:cBhvr>
                                      <p:tavLst>
                                        <p:tav tm="0">
                                          <p:val>
                                            <p:strVal val="#ppt_x"/>
                                          </p:val>
                                        </p:tav>
                                        <p:tav tm="100000">
                                          <p:val>
                                            <p:strVal val="#ppt_x"/>
                                          </p:val>
                                        </p:tav>
                                      </p:tavLst>
                                    </p:anim>
                                    <p:anim calcmode="lin" valueType="num">
                                      <p:cBhvr additive="base">
                                        <p:cTn id="12" dur="500" fill="hold"/>
                                        <p:tgtEl>
                                          <p:spTgt spid="209719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06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8"/>
          <p:cNvSpPr txBox="1"/>
          <p:nvPr/>
        </p:nvSpPr>
        <p:spPr>
          <a:xfrm>
            <a:off x="-533733" y="-158995"/>
            <a:ext cx="3353465" cy="829945"/>
          </a:xfrm>
          <a:prstGeom prst="rect">
            <a:avLst/>
          </a:prstGeom>
          <a:noFill/>
          <a:ln>
            <a:noFill/>
          </a:ln>
        </p:spPr>
        <p:txBody>
          <a:bodyPr wrap="square" lIns="91440" tIns="45720" rIns="91440" bIns="45720" rtlCol="0">
            <a:spAutoFit/>
          </a:bodyPr>
          <a:lstStyle/>
          <a:p>
            <a:pPr algn="ctr">
              <a:lnSpc>
                <a:spcPct val="150000"/>
              </a:lnSpc>
            </a:pPr>
            <a:r>
              <a:rPr lang="zh-CN" altLang="en-US" sz="3200" b="1" dirty="0">
                <a:solidFill>
                  <a:srgbClr val="FF0000"/>
                </a:solidFill>
                <a:latin typeface="微软雅黑" panose="020B0503020204020204" pitchFamily="34" charset="-122"/>
                <a:ea typeface="微软雅黑" panose="020B0503020204020204" pitchFamily="34" charset="-122"/>
                <a:sym typeface="+mn-ea"/>
              </a:rPr>
              <a:t>重要词汇</a:t>
            </a:r>
            <a:endParaRPr lang="zh-CN" altLang="en-US" sz="3200" b="1" dirty="0">
              <a:solidFill>
                <a:srgbClr val="FF0000"/>
              </a:solidFill>
              <a:latin typeface="微软雅黑" panose="020B0503020204020204" pitchFamily="34" charset="-122"/>
              <a:ea typeface="微软雅黑" panose="020B0503020204020204" pitchFamily="34" charset="-122"/>
              <a:sym typeface="+mn-ea"/>
            </a:endParaRPr>
          </a:p>
        </p:txBody>
      </p:sp>
      <p:sp>
        <p:nvSpPr>
          <p:cNvPr id="10" name="矩形 9"/>
          <p:cNvSpPr/>
          <p:nvPr/>
        </p:nvSpPr>
        <p:spPr>
          <a:xfrm>
            <a:off x="0" y="0"/>
            <a:ext cx="2286000" cy="609600"/>
          </a:xfrm>
          <a:prstGeom prst="rect">
            <a:avLst/>
          </a:prstGeom>
          <a:noFill/>
          <a:ln w="635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zh-CN" altLang="en-US" sz="2400">
              <a:solidFill>
                <a:srgbClr val="FF0000"/>
              </a:solidFill>
            </a:endParaRPr>
          </a:p>
        </p:txBody>
      </p:sp>
      <p:sp>
        <p:nvSpPr>
          <p:cNvPr id="2" name="内容占位符 2"/>
          <p:cNvSpPr txBox="1"/>
          <p:nvPr/>
        </p:nvSpPr>
        <p:spPr>
          <a:xfrm>
            <a:off x="1" y="1195526"/>
            <a:ext cx="6305006" cy="423760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lnSpc>
                <a:spcPct val="100000"/>
              </a:lnSpc>
              <a:spcBef>
                <a:spcPts val="0"/>
              </a:spcBef>
            </a:pPr>
            <a:r>
              <a:rPr lang="en-US" altLang="zh-CN" sz="3200" dirty="0">
                <a:latin typeface="微软雅黑" panose="020B0503020204020204" pitchFamily="34" charset="-122"/>
                <a:ea typeface="微软雅黑" panose="020B0503020204020204" pitchFamily="34" charset="-122"/>
                <a:cs typeface="Times New Roman" panose="02020603050405020304" pitchFamily="18" charset="0"/>
              </a:rPr>
              <a:t>oasis (pl:oases)</a:t>
            </a:r>
            <a:endParaRPr lang="en-US" altLang="zh-CN" sz="3200" dirty="0">
              <a:latin typeface="微软雅黑" panose="020B0503020204020204" pitchFamily="34" charset="-122"/>
              <a:ea typeface="微软雅黑" panose="020B0503020204020204" pitchFamily="34" charset="-122"/>
              <a:cs typeface="Times New Roman" panose="02020603050405020304" pitchFamily="18" charset="0"/>
            </a:endParaRPr>
          </a:p>
          <a:p>
            <a:pPr fontAlgn="auto">
              <a:lnSpc>
                <a:spcPct val="100000"/>
              </a:lnSpc>
              <a:spcBef>
                <a:spcPts val="0"/>
              </a:spcBef>
            </a:pPr>
            <a:r>
              <a:rPr lang="en-US" altLang="zh-CN" sz="3200" dirty="0">
                <a:latin typeface="微软雅黑" panose="020B0503020204020204" pitchFamily="34" charset="-122"/>
                <a:ea typeface="微软雅黑" panose="020B0503020204020204" pitchFamily="34" charset="-122"/>
                <a:cs typeface="Times New Roman" panose="02020603050405020304" pitchFamily="18" charset="0"/>
              </a:rPr>
              <a:t>the hustle and bustle</a:t>
            </a:r>
            <a:endParaRPr lang="en-US" altLang="zh-CN" sz="3200" dirty="0">
              <a:latin typeface="微软雅黑" panose="020B0503020204020204" pitchFamily="34" charset="-122"/>
              <a:ea typeface="微软雅黑" panose="020B0503020204020204" pitchFamily="34" charset="-122"/>
              <a:cs typeface="Times New Roman" panose="02020603050405020304" pitchFamily="18" charset="0"/>
            </a:endParaRPr>
          </a:p>
          <a:p>
            <a:pPr fontAlgn="auto">
              <a:lnSpc>
                <a:spcPct val="100000"/>
              </a:lnSpc>
              <a:spcBef>
                <a:spcPts val="0"/>
              </a:spcBef>
            </a:pPr>
            <a:r>
              <a:rPr lang="en-US" altLang="zh-CN" sz="3200" dirty="0">
                <a:latin typeface="微软雅黑" panose="020B0503020204020204" pitchFamily="34" charset="-122"/>
                <a:ea typeface="微软雅黑" panose="020B0503020204020204" pitchFamily="34" charset="-122"/>
                <a:cs typeface="Times New Roman" panose="02020603050405020304" pitchFamily="18" charset="0"/>
              </a:rPr>
              <a:t>breathtaking</a:t>
            </a:r>
            <a:endParaRPr lang="en-US" altLang="zh-CN" sz="3200" dirty="0">
              <a:latin typeface="微软雅黑" panose="020B0503020204020204" pitchFamily="34" charset="-122"/>
              <a:ea typeface="微软雅黑" panose="020B0503020204020204" pitchFamily="34" charset="-122"/>
              <a:cs typeface="Times New Roman" panose="02020603050405020304" pitchFamily="18" charset="0"/>
            </a:endParaRPr>
          </a:p>
          <a:p>
            <a:pPr fontAlgn="auto">
              <a:lnSpc>
                <a:spcPct val="100000"/>
              </a:lnSpc>
              <a:spcBef>
                <a:spcPts val="0"/>
              </a:spcBef>
            </a:pPr>
            <a:r>
              <a:rPr lang="en-US" altLang="zh-CN" sz="3200" dirty="0">
                <a:latin typeface="微软雅黑" panose="020B0503020204020204" pitchFamily="34" charset="-122"/>
                <a:ea typeface="微软雅黑" panose="020B0503020204020204" pitchFamily="34" charset="-122"/>
                <a:cs typeface="Times New Roman" panose="02020603050405020304" pitchFamily="18" charset="0"/>
              </a:rPr>
              <a:t>feature</a:t>
            </a:r>
            <a:endParaRPr lang="en-US" altLang="zh-CN" sz="3200" dirty="0">
              <a:latin typeface="微软雅黑" panose="020B0503020204020204" pitchFamily="34" charset="-122"/>
              <a:ea typeface="微软雅黑" panose="020B0503020204020204" pitchFamily="34" charset="-122"/>
              <a:cs typeface="Times New Roman" panose="02020603050405020304" pitchFamily="18" charset="0"/>
            </a:endParaRPr>
          </a:p>
          <a:p>
            <a:pPr fontAlgn="auto">
              <a:lnSpc>
                <a:spcPct val="100000"/>
              </a:lnSpc>
              <a:spcBef>
                <a:spcPts val="0"/>
              </a:spcBef>
            </a:pPr>
            <a:r>
              <a:rPr lang="en-US" altLang="zh-CN" sz="3200" b="1"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seasonal</a:t>
            </a:r>
            <a:endParaRPr lang="en-US" altLang="zh-CN" sz="3200" b="1"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endParaRPr>
          </a:p>
          <a:p>
            <a:pPr fontAlgn="auto">
              <a:lnSpc>
                <a:spcPct val="100000"/>
              </a:lnSpc>
              <a:spcBef>
                <a:spcPts val="0"/>
              </a:spcBef>
            </a:pPr>
            <a:r>
              <a:rPr lang="en-US" altLang="zh-CN" sz="3200" dirty="0">
                <a:latin typeface="微软雅黑" panose="020B0503020204020204" pitchFamily="34" charset="-122"/>
                <a:ea typeface="微软雅黑" panose="020B0503020204020204" pitchFamily="34" charset="-122"/>
                <a:cs typeface="Times New Roman" panose="02020603050405020304" pitchFamily="18" charset="0"/>
              </a:rPr>
              <a:t>be spotted with</a:t>
            </a:r>
            <a:endParaRPr lang="en-US" altLang="zh-CN" sz="3200" dirty="0">
              <a:latin typeface="微软雅黑" panose="020B0503020204020204" pitchFamily="34" charset="-122"/>
              <a:ea typeface="微软雅黑" panose="020B0503020204020204" pitchFamily="34" charset="-122"/>
              <a:cs typeface="Times New Roman" panose="02020603050405020304" pitchFamily="18" charset="0"/>
            </a:endParaRPr>
          </a:p>
          <a:p>
            <a:pPr fontAlgn="auto">
              <a:lnSpc>
                <a:spcPct val="100000"/>
              </a:lnSpc>
              <a:spcBef>
                <a:spcPts val="0"/>
              </a:spcBef>
            </a:pPr>
            <a:r>
              <a:rPr lang="en-US" altLang="zh-CN" sz="3200" dirty="0">
                <a:latin typeface="微软雅黑" panose="020B0503020204020204" pitchFamily="34" charset="-122"/>
                <a:ea typeface="微软雅黑" panose="020B0503020204020204" pitchFamily="34" charset="-122"/>
                <a:cs typeface="Times New Roman" panose="02020603050405020304" pitchFamily="18" charset="0"/>
              </a:rPr>
              <a:t>cream tea</a:t>
            </a:r>
            <a:endParaRPr lang="en-US" altLang="zh-CN" sz="32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 name="文本框 2"/>
          <p:cNvSpPr txBox="1"/>
          <p:nvPr/>
        </p:nvSpPr>
        <p:spPr>
          <a:xfrm>
            <a:off x="4730853" y="1195526"/>
            <a:ext cx="5397215" cy="3698691"/>
          </a:xfrm>
          <a:prstGeom prst="rect">
            <a:avLst/>
          </a:prstGeom>
          <a:ln>
            <a:solidFill>
              <a:schemeClr val="bg1">
                <a:lumMod val="75000"/>
              </a:schemeClr>
            </a:solidFill>
          </a:ln>
        </p:spPr>
        <p:txBody>
          <a:bodyPr wrap="square">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lgn="l">
              <a:lnSpc>
                <a:spcPct val="100000"/>
              </a:lnSpc>
              <a:spcBef>
                <a:spcPts val="0"/>
              </a:spcBef>
              <a:buClrTx/>
              <a:buSzTx/>
            </a:pPr>
            <a:r>
              <a:rPr lang="en-US" altLang="zh-CN" sz="3200" b="1"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sym typeface="+mn-ea"/>
              </a:rPr>
              <a:t>1. </a:t>
            </a:r>
            <a:r>
              <a:rPr lang="zh-CN" altLang="en-US" sz="3200" b="1"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sym typeface="+mn-ea"/>
              </a:rPr>
              <a:t>绿洲</a:t>
            </a:r>
            <a:endParaRPr lang="en-US" altLang="zh-CN" sz="3200" b="1"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sym typeface="+mn-ea"/>
            </a:endParaRPr>
          </a:p>
          <a:p>
            <a:pPr lvl="0" algn="l">
              <a:lnSpc>
                <a:spcPct val="100000"/>
              </a:lnSpc>
              <a:spcBef>
                <a:spcPts val="0"/>
              </a:spcBef>
              <a:buClrTx/>
              <a:buSzTx/>
            </a:pPr>
            <a:r>
              <a:rPr lang="en-US" altLang="zh-CN" sz="3200" b="1"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sym typeface="+mn-ea"/>
              </a:rPr>
              <a:t>2. </a:t>
            </a:r>
            <a:r>
              <a:rPr lang="zh-CN" altLang="en-US" sz="3200" b="1"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sym typeface="+mn-ea"/>
              </a:rPr>
              <a:t>忙碌喧嚣</a:t>
            </a:r>
            <a:endParaRPr lang="en-US" altLang="zh-CN" sz="3200" b="1"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sym typeface="+mn-ea"/>
            </a:endParaRPr>
          </a:p>
          <a:p>
            <a:pPr lvl="0" algn="l">
              <a:lnSpc>
                <a:spcPct val="100000"/>
              </a:lnSpc>
              <a:spcBef>
                <a:spcPts val="0"/>
              </a:spcBef>
              <a:buClrTx/>
              <a:buSzTx/>
            </a:pPr>
            <a:r>
              <a:rPr lang="en-US" altLang="zh-CN" sz="3200" b="1"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sym typeface="+mn-ea"/>
              </a:rPr>
              <a:t>3. </a:t>
            </a:r>
            <a:r>
              <a:rPr lang="zh-CN" altLang="en-US" sz="3200" b="1"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sym typeface="+mn-ea"/>
              </a:rPr>
              <a:t>令人窒息的</a:t>
            </a:r>
            <a:endParaRPr lang="en-US" altLang="zh-CN" sz="3200" b="1"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sym typeface="+mn-ea"/>
            </a:endParaRPr>
          </a:p>
          <a:p>
            <a:pPr lvl="0" algn="l">
              <a:lnSpc>
                <a:spcPct val="100000"/>
              </a:lnSpc>
              <a:spcBef>
                <a:spcPts val="0"/>
              </a:spcBef>
              <a:buClrTx/>
              <a:buSzTx/>
            </a:pPr>
            <a:r>
              <a:rPr lang="en-US" altLang="zh-CN" sz="3200" b="1"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sym typeface="+mn-ea"/>
              </a:rPr>
              <a:t>4. v. </a:t>
            </a:r>
            <a:r>
              <a:rPr lang="zh-CN" altLang="en-US" sz="3200" b="1"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sym typeface="+mn-ea"/>
              </a:rPr>
              <a:t>以</a:t>
            </a:r>
            <a:r>
              <a:rPr lang="en-US" altLang="zh-CN" sz="3200" b="1"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sym typeface="+mn-ea"/>
              </a:rPr>
              <a:t>...</a:t>
            </a:r>
            <a:r>
              <a:rPr lang="zh-CN" altLang="en-US" sz="3200" b="1"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sym typeface="+mn-ea"/>
              </a:rPr>
              <a:t>为特点</a:t>
            </a:r>
            <a:endParaRPr lang="en-US" altLang="zh-CN" sz="3200" b="1"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sym typeface="+mn-ea"/>
            </a:endParaRPr>
          </a:p>
          <a:p>
            <a:pPr lvl="0" algn="l">
              <a:lnSpc>
                <a:spcPct val="100000"/>
              </a:lnSpc>
              <a:spcBef>
                <a:spcPts val="0"/>
              </a:spcBef>
              <a:buClrTx/>
              <a:buSzTx/>
            </a:pPr>
            <a:r>
              <a:rPr lang="en-US" altLang="zh-CN" sz="3200" b="1"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sym typeface="+mn-ea"/>
              </a:rPr>
              <a:t>5. adj. </a:t>
            </a:r>
            <a:r>
              <a:rPr lang="zh-CN" altLang="en-US" sz="3200" b="1"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sym typeface="+mn-ea"/>
              </a:rPr>
              <a:t>季节的</a:t>
            </a:r>
            <a:endParaRPr lang="en-US" altLang="zh-CN" sz="3200" b="1"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sym typeface="+mn-ea"/>
            </a:endParaRPr>
          </a:p>
          <a:p>
            <a:pPr lvl="0" algn="l">
              <a:lnSpc>
                <a:spcPct val="100000"/>
              </a:lnSpc>
              <a:spcBef>
                <a:spcPts val="0"/>
              </a:spcBef>
              <a:buClrTx/>
              <a:buSzTx/>
            </a:pPr>
            <a:r>
              <a:rPr lang="en-US" altLang="zh-CN" sz="3200" b="1"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sym typeface="+mn-ea"/>
              </a:rPr>
              <a:t>6. </a:t>
            </a:r>
            <a:r>
              <a:rPr lang="zh-CN" altLang="en-US" sz="3200" b="1"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sym typeface="+mn-ea"/>
              </a:rPr>
              <a:t>布满；充满</a:t>
            </a:r>
            <a:endParaRPr lang="en-US" altLang="zh-CN" sz="3200" b="1"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sym typeface="+mn-ea"/>
            </a:endParaRPr>
          </a:p>
          <a:p>
            <a:pPr lvl="0" algn="l">
              <a:lnSpc>
                <a:spcPct val="100000"/>
              </a:lnSpc>
              <a:spcBef>
                <a:spcPts val="0"/>
              </a:spcBef>
              <a:buClrTx/>
              <a:buSzTx/>
            </a:pPr>
            <a:r>
              <a:rPr lang="en-US" altLang="zh-CN" sz="3200" b="1"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sym typeface="+mn-ea"/>
              </a:rPr>
              <a:t>7. </a:t>
            </a:r>
            <a:r>
              <a:rPr lang="zh-CN" altLang="en-US" sz="3200" b="1" dirty="0">
                <a:solidFill>
                  <a:srgbClr val="FF0000"/>
                </a:solidFill>
                <a:latin typeface="微软雅黑" panose="020B0503020204020204" pitchFamily="34" charset="-122"/>
                <a:ea typeface="微软雅黑" panose="020B0503020204020204" pitchFamily="34" charset="-122"/>
              </a:rPr>
              <a:t>（下午进用的）奶油茶点</a:t>
            </a:r>
            <a:endParaRPr lang="en-US" altLang="zh-CN" sz="3200" b="1"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sym typeface="+mn-ea"/>
            </a:endParaRPr>
          </a:p>
        </p:txBody>
      </p:sp>
      <p:sp>
        <p:nvSpPr>
          <p:cNvPr id="6" name="矩形 5"/>
          <p:cNvSpPr/>
          <p:nvPr/>
        </p:nvSpPr>
        <p:spPr>
          <a:xfrm>
            <a:off x="953686" y="5145398"/>
            <a:ext cx="9096005" cy="1384995"/>
          </a:xfrm>
          <a:prstGeom prst="rect">
            <a:avLst/>
          </a:prstGeom>
          <a:solidFill>
            <a:srgbClr val="92D050"/>
          </a:solidFill>
        </p:spPr>
        <p:txBody>
          <a:bodyPr wrap="square">
            <a:spAutoFit/>
          </a:bodyPr>
          <a:lstStyle/>
          <a:p>
            <a:r>
              <a:rPr lang="zh-CN" altLang="en-US" sz="2800" b="1" i="0" dirty="0">
                <a:solidFill>
                  <a:srgbClr val="101214"/>
                </a:solidFill>
                <a:effectLst/>
                <a:latin typeface="微软雅黑" panose="020B0503020204020204" pitchFamily="34" charset="-122"/>
                <a:ea typeface="微软雅黑" panose="020B0503020204020204" pitchFamily="34" charset="-122"/>
              </a:rPr>
              <a:t>词义辨析：</a:t>
            </a:r>
            <a:r>
              <a:rPr lang="en-US" altLang="zh-CN" sz="2800" b="1" dirty="0">
                <a:solidFill>
                  <a:srgbClr val="2A2B2E"/>
                </a:solidFill>
                <a:latin typeface="微软雅黑" panose="020B0503020204020204" pitchFamily="34" charset="-122"/>
                <a:ea typeface="微软雅黑" panose="020B0503020204020204" pitchFamily="34" charset="-122"/>
              </a:rPr>
              <a:t>seasonal  vs  seasoned</a:t>
            </a:r>
            <a:endParaRPr lang="en-US" altLang="zh-CN" sz="2800" b="1" dirty="0">
              <a:solidFill>
                <a:srgbClr val="2A2B2E"/>
              </a:solidFill>
              <a:latin typeface="微软雅黑" panose="020B0503020204020204" pitchFamily="34" charset="-122"/>
              <a:ea typeface="微软雅黑" panose="020B0503020204020204" pitchFamily="34" charset="-122"/>
            </a:endParaRPr>
          </a:p>
          <a:p>
            <a:r>
              <a:rPr lang="en-US" altLang="zh-CN" sz="2400" dirty="0">
                <a:solidFill>
                  <a:srgbClr val="2A2B2E"/>
                </a:solidFill>
                <a:latin typeface="微软雅黑" panose="020B0503020204020204" pitchFamily="34" charset="-122"/>
                <a:ea typeface="微软雅黑" panose="020B0503020204020204" pitchFamily="34" charset="-122"/>
                <a:cs typeface="Times New Roman" panose="02020603050405020304" pitchFamily="18" charset="0"/>
              </a:rPr>
              <a:t>e.g. </a:t>
            </a:r>
            <a:r>
              <a:rPr lang="en-US" altLang="zh-CN" sz="2800" b="1" dirty="0"/>
              <a:t>a</a:t>
            </a:r>
            <a:r>
              <a:rPr lang="en-US" altLang="zh-CN" sz="2800" dirty="0"/>
              <a:t> </a:t>
            </a:r>
            <a:r>
              <a:rPr lang="en-US" altLang="zh-CN" sz="2800" b="1" dirty="0"/>
              <a:t>seasoned teacher/performer/traveller=experienced</a:t>
            </a:r>
            <a:endParaRPr lang="en-US" altLang="zh-CN" sz="2800" b="1" dirty="0"/>
          </a:p>
          <a:p>
            <a:r>
              <a:rPr lang="en-US" altLang="zh-CN" sz="2800"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2800" b="1" dirty="0"/>
              <a:t>a seasoned soup=spiced</a:t>
            </a:r>
            <a:endParaRPr lang="en-US" altLang="zh-CN" sz="2800" b="1" dirty="0"/>
          </a:p>
        </p:txBody>
      </p:sp>
    </p:spTree>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fltVal val="0"/>
                                          </p:val>
                                        </p:tav>
                                        <p:tav tm="100000">
                                          <p:val>
                                            <p:strVal val="#ppt_w"/>
                                          </p:val>
                                        </p:tav>
                                      </p:tavLst>
                                    </p:anim>
                                    <p:anim calcmode="lin" valueType="num">
                                      <p:cBhvr>
                                        <p:cTn id="8" dur="500" fill="hold"/>
                                        <p:tgtEl>
                                          <p:spTgt spid="10"/>
                                        </p:tgtEl>
                                        <p:attrNameLst>
                                          <p:attrName>ppt_h</p:attrName>
                                        </p:attrNameLst>
                                      </p:cBhvr>
                                      <p:tavLst>
                                        <p:tav tm="0">
                                          <p:val>
                                            <p:strVal val="#ppt_h"/>
                                          </p:val>
                                        </p:tav>
                                        <p:tav tm="100000">
                                          <p:val>
                                            <p:strVal val="#ppt_h"/>
                                          </p:val>
                                        </p:tav>
                                      </p:tavLst>
                                    </p:anim>
                                  </p:childTnLst>
                                </p:cTn>
                              </p:par>
                              <p:par>
                                <p:cTn id="9" presetID="12" presetClass="entr" presetSubtype="4"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p:tgtEl>
                                          <p:spTgt spid="7"/>
                                        </p:tgtEl>
                                        <p:attrNameLst>
                                          <p:attrName>ppt_y</p:attrName>
                                        </p:attrNameLst>
                                      </p:cBhvr>
                                      <p:tavLst>
                                        <p:tav tm="0">
                                          <p:val>
                                            <p:strVal val="#ppt_y+#ppt_h*1.125000"/>
                                          </p:val>
                                        </p:tav>
                                        <p:tav tm="100000">
                                          <p:val>
                                            <p:strVal val="#ppt_y"/>
                                          </p:val>
                                        </p:tav>
                                      </p:tavLst>
                                    </p:anim>
                                    <p:animEffect transition="in" filter="wipe(up)">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bldLvl="0" animBg="1"/>
      <p:bldP spid="3" grpId="0" animBg="1"/>
      <p:bldP spid="6"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072" name="文本框 8"/>
          <p:cNvSpPr txBox="1"/>
          <p:nvPr/>
        </p:nvSpPr>
        <p:spPr>
          <a:xfrm>
            <a:off x="153670" y="-153670"/>
            <a:ext cx="1489710" cy="645160"/>
          </a:xfrm>
          <a:prstGeom prst="rect">
            <a:avLst/>
          </a:prstGeom>
          <a:noFill/>
          <a:ln>
            <a:noFill/>
          </a:ln>
        </p:spPr>
        <p:txBody>
          <a:bodyPr wrap="square" lIns="91440" tIns="45720" rIns="91440" bIns="45720" rtlCol="0">
            <a:spAutoFit/>
          </a:bodyPr>
          <a:lstStyle/>
          <a:p>
            <a:pPr algn="ctr">
              <a:lnSpc>
                <a:spcPct val="150000"/>
              </a:lnSpc>
            </a:pPr>
            <a:r>
              <a:rPr lang="zh-CN" altLang="en-US" sz="2400" b="1" dirty="0">
                <a:solidFill>
                  <a:srgbClr val="FF0000"/>
                </a:solidFill>
                <a:latin typeface="微软雅黑" panose="020B0503020204020204" pitchFamily="34" charset="-122"/>
                <a:ea typeface="微软雅黑" panose="020B0503020204020204" pitchFamily="34" charset="-122"/>
                <a:sym typeface="+mn-ea"/>
              </a:rPr>
              <a:t>重要词汇</a:t>
            </a:r>
            <a:endParaRPr lang="zh-CN" altLang="en-US" sz="2400" b="1" dirty="0">
              <a:solidFill>
                <a:srgbClr val="FF0000"/>
              </a:solidFill>
              <a:latin typeface="微软雅黑" panose="020B0503020204020204" pitchFamily="34" charset="-122"/>
              <a:ea typeface="微软雅黑" panose="020B0503020204020204" pitchFamily="34" charset="-122"/>
              <a:sym typeface="+mn-ea"/>
            </a:endParaRPr>
          </a:p>
        </p:txBody>
      </p:sp>
      <p:sp>
        <p:nvSpPr>
          <p:cNvPr id="1049073" name="矩形 9"/>
          <p:cNvSpPr/>
          <p:nvPr/>
        </p:nvSpPr>
        <p:spPr>
          <a:xfrm>
            <a:off x="76200" y="0"/>
            <a:ext cx="1567815" cy="491490"/>
          </a:xfrm>
          <a:prstGeom prst="rect">
            <a:avLst/>
          </a:prstGeom>
          <a:noFill/>
          <a:ln w="635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zh-CN" altLang="en-US" sz="2400">
              <a:solidFill>
                <a:srgbClr val="FF0000"/>
              </a:solidFill>
            </a:endParaRPr>
          </a:p>
        </p:txBody>
      </p:sp>
      <p:sp>
        <p:nvSpPr>
          <p:cNvPr id="1049074" name="内容占位符 2"/>
          <p:cNvSpPr txBox="1"/>
          <p:nvPr/>
        </p:nvSpPr>
        <p:spPr>
          <a:xfrm>
            <a:off x="76200" y="564515"/>
            <a:ext cx="6460490" cy="6294120"/>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ts val="3800"/>
              </a:lnSpc>
              <a:spcBef>
                <a:spcPts val="0"/>
              </a:spcBef>
            </a:pPr>
            <a:r>
              <a:rPr lang="en-US" altLang="zh-CN" b="1" dirty="0">
                <a:latin typeface="Times New Roman" panose="02020603050405020304" pitchFamily="18" charset="0"/>
                <a:cs typeface="Times New Roman" panose="02020603050405020304" pitchFamily="18" charset="0"/>
                <a:sym typeface="+mn-ea"/>
              </a:rPr>
              <a:t>stop by</a:t>
            </a:r>
            <a:r>
              <a:rPr lang="zh-CN" altLang="en-US" b="1" dirty="0">
                <a:solidFill>
                  <a:schemeClr val="tx1"/>
                </a:solidFill>
                <a:latin typeface="Times New Roman" panose="02020603050405020304" pitchFamily="18" charset="0"/>
                <a:cs typeface="Times New Roman" panose="02020603050405020304" pitchFamily="18" charset="0"/>
                <a:sym typeface="+mn-ea"/>
              </a:rPr>
              <a:t>   </a:t>
            </a:r>
            <a:endParaRPr lang="zh-CN" altLang="en-US" b="1" dirty="0">
              <a:solidFill>
                <a:schemeClr val="tx1"/>
              </a:solidFill>
              <a:latin typeface="Times New Roman" panose="02020603050405020304" pitchFamily="18" charset="0"/>
              <a:cs typeface="Times New Roman" panose="02020603050405020304" pitchFamily="18" charset="0"/>
              <a:sym typeface="+mn-ea"/>
            </a:endParaRPr>
          </a:p>
          <a:p>
            <a:pPr>
              <a:lnSpc>
                <a:spcPts val="3800"/>
              </a:lnSpc>
              <a:spcBef>
                <a:spcPts val="0"/>
              </a:spcBef>
            </a:pPr>
            <a:r>
              <a:rPr lang="en-US" altLang="zh-CN" b="1" dirty="0">
                <a:latin typeface="Times New Roman" panose="02020603050405020304" pitchFamily="18" charset="0"/>
                <a:cs typeface="Times New Roman" panose="02020603050405020304" pitchFamily="18" charset="0"/>
                <a:sym typeface="+mn-ea"/>
              </a:rPr>
              <a:t>witness countless valuable moments</a:t>
            </a:r>
            <a:r>
              <a:rPr lang="zh-CN" altLang="en-US" b="1" dirty="0">
                <a:solidFill>
                  <a:schemeClr val="tx1"/>
                </a:solidFill>
                <a:latin typeface="Times New Roman" panose="02020603050405020304" pitchFamily="18" charset="0"/>
                <a:cs typeface="Times New Roman" panose="02020603050405020304" pitchFamily="18" charset="0"/>
                <a:sym typeface="+mn-ea"/>
              </a:rPr>
              <a:t> </a:t>
            </a:r>
            <a:endParaRPr lang="zh-CN" altLang="en-US" b="1" dirty="0">
              <a:solidFill>
                <a:schemeClr val="tx1"/>
              </a:solidFill>
              <a:latin typeface="Times New Roman" panose="02020603050405020304" pitchFamily="18" charset="0"/>
              <a:cs typeface="Times New Roman" panose="02020603050405020304" pitchFamily="18" charset="0"/>
              <a:sym typeface="+mn-ea"/>
            </a:endParaRPr>
          </a:p>
          <a:p>
            <a:pPr>
              <a:lnSpc>
                <a:spcPts val="3800"/>
              </a:lnSpc>
              <a:spcBef>
                <a:spcPts val="0"/>
              </a:spcBef>
            </a:pPr>
            <a:r>
              <a:rPr lang="en-US" altLang="zh-CN" b="1" dirty="0">
                <a:solidFill>
                  <a:schemeClr val="tx1"/>
                </a:solidFill>
                <a:latin typeface="Times New Roman" panose="02020603050405020304" pitchFamily="18" charset="0"/>
                <a:cs typeface="Times New Roman" panose="02020603050405020304" pitchFamily="18" charset="0"/>
                <a:sym typeface="+mn-ea"/>
              </a:rPr>
              <a:t>relate to</a:t>
            </a:r>
            <a:r>
              <a:rPr lang="zh-CN" altLang="en-US" b="1" dirty="0">
                <a:solidFill>
                  <a:schemeClr val="tx1"/>
                </a:solidFill>
                <a:latin typeface="Times New Roman" panose="02020603050405020304" pitchFamily="18" charset="0"/>
                <a:cs typeface="Times New Roman" panose="02020603050405020304" pitchFamily="18" charset="0"/>
                <a:sym typeface="+mn-ea"/>
              </a:rPr>
              <a:t>     </a:t>
            </a:r>
            <a:endParaRPr lang="zh-CN" altLang="en-US" b="1" dirty="0">
              <a:solidFill>
                <a:schemeClr val="tx1"/>
              </a:solidFill>
              <a:latin typeface="Times New Roman" panose="02020603050405020304" pitchFamily="18" charset="0"/>
              <a:cs typeface="Times New Roman" panose="02020603050405020304" pitchFamily="18" charset="0"/>
              <a:sym typeface="+mn-ea"/>
            </a:endParaRPr>
          </a:p>
          <a:p>
            <a:pPr>
              <a:lnSpc>
                <a:spcPts val="3800"/>
              </a:lnSpc>
              <a:spcBef>
                <a:spcPts val="0"/>
              </a:spcBef>
            </a:pPr>
            <a:r>
              <a:rPr lang="en-US" altLang="zh-CN" b="1" dirty="0">
                <a:latin typeface="Times New Roman" panose="02020603050405020304" pitchFamily="18" charset="0"/>
                <a:cs typeface="Times New Roman" panose="02020603050405020304" pitchFamily="18" charset="0"/>
                <a:sym typeface="+mn-ea"/>
              </a:rPr>
              <a:t>strike a balance between</a:t>
            </a:r>
            <a:endParaRPr lang="en-US" altLang="zh-CN" b="1" dirty="0">
              <a:latin typeface="Times New Roman" panose="02020603050405020304" pitchFamily="18" charset="0"/>
              <a:cs typeface="Times New Roman" panose="02020603050405020304" pitchFamily="18" charset="0"/>
              <a:sym typeface="+mn-ea"/>
            </a:endParaRPr>
          </a:p>
          <a:p>
            <a:pPr>
              <a:lnSpc>
                <a:spcPts val="3800"/>
              </a:lnSpc>
              <a:spcBef>
                <a:spcPts val="0"/>
              </a:spcBef>
            </a:pPr>
            <a:r>
              <a:rPr lang="en-US" altLang="zh-CN" b="1" dirty="0">
                <a:latin typeface="Times New Roman" panose="02020603050405020304" pitchFamily="18" charset="0"/>
                <a:cs typeface="Times New Roman" panose="02020603050405020304" pitchFamily="18" charset="0"/>
                <a:sym typeface="+mn-ea"/>
              </a:rPr>
              <a:t>make efforts  to do </a:t>
            </a:r>
            <a:endParaRPr lang="zh-CN" altLang="en-US" b="1" dirty="0">
              <a:solidFill>
                <a:schemeClr val="tx1"/>
              </a:solidFill>
              <a:latin typeface="Times New Roman" panose="02020603050405020304" pitchFamily="18" charset="0"/>
              <a:cs typeface="Times New Roman" panose="02020603050405020304" pitchFamily="18" charset="0"/>
              <a:sym typeface="+mn-ea"/>
            </a:endParaRPr>
          </a:p>
          <a:p>
            <a:pPr>
              <a:lnSpc>
                <a:spcPts val="3800"/>
              </a:lnSpc>
              <a:spcBef>
                <a:spcPts val="0"/>
              </a:spcBef>
            </a:pPr>
            <a:r>
              <a:rPr lang="en-US" altLang="zh-CN" b="1" dirty="0">
                <a:latin typeface="Times New Roman" panose="02020603050405020304" pitchFamily="18" charset="0"/>
                <a:cs typeface="Times New Roman" panose="02020603050405020304" pitchFamily="18" charset="0"/>
                <a:sym typeface="+mn-ea"/>
              </a:rPr>
              <a:t>set aside</a:t>
            </a:r>
            <a:endParaRPr lang="zh-CN" altLang="en-US" b="1" dirty="0">
              <a:solidFill>
                <a:schemeClr val="tx1"/>
              </a:solidFill>
              <a:latin typeface="Times New Roman" panose="02020603050405020304" pitchFamily="18" charset="0"/>
              <a:cs typeface="Times New Roman" panose="02020603050405020304" pitchFamily="18" charset="0"/>
              <a:sym typeface="+mn-ea"/>
            </a:endParaRPr>
          </a:p>
          <a:p>
            <a:pPr>
              <a:lnSpc>
                <a:spcPts val="3800"/>
              </a:lnSpc>
              <a:spcBef>
                <a:spcPts val="0"/>
              </a:spcBef>
            </a:pPr>
            <a:r>
              <a:rPr lang="en-US" altLang="zh-CN" b="1" dirty="0">
                <a:latin typeface="Times New Roman" panose="02020603050405020304" pitchFamily="18" charset="0"/>
                <a:cs typeface="Times New Roman" panose="02020603050405020304" pitchFamily="18" charset="0"/>
                <a:sym typeface="+mn-ea"/>
              </a:rPr>
              <a:t>serve as</a:t>
            </a:r>
            <a:r>
              <a:rPr lang="zh-CN" altLang="en-US" b="1" dirty="0">
                <a:solidFill>
                  <a:schemeClr val="tx1"/>
                </a:solidFill>
                <a:latin typeface="Times New Roman" panose="02020603050405020304" pitchFamily="18" charset="0"/>
                <a:cs typeface="Times New Roman" panose="02020603050405020304" pitchFamily="18" charset="0"/>
                <a:sym typeface="+mn-ea"/>
              </a:rPr>
              <a:t>   </a:t>
            </a:r>
            <a:endParaRPr lang="zh-CN" altLang="en-US" b="1" dirty="0">
              <a:solidFill>
                <a:schemeClr val="tx1"/>
              </a:solidFill>
              <a:latin typeface="Times New Roman" panose="02020603050405020304" pitchFamily="18" charset="0"/>
              <a:cs typeface="Times New Roman" panose="02020603050405020304" pitchFamily="18" charset="0"/>
              <a:sym typeface="+mn-ea"/>
            </a:endParaRPr>
          </a:p>
          <a:p>
            <a:pPr>
              <a:lnSpc>
                <a:spcPts val="3800"/>
              </a:lnSpc>
              <a:spcBef>
                <a:spcPts val="0"/>
              </a:spcBef>
            </a:pPr>
            <a:r>
              <a:rPr lang="en-US" altLang="zh-CN" b="1" dirty="0">
                <a:latin typeface="Times New Roman" panose="02020603050405020304" pitchFamily="18" charset="0"/>
                <a:cs typeface="Times New Roman" panose="02020603050405020304" pitchFamily="18" charset="0"/>
                <a:sym typeface="+mn-ea"/>
              </a:rPr>
              <a:t>assist sb to do sth</a:t>
            </a:r>
            <a:r>
              <a:rPr lang="zh-CN" altLang="en-US" b="1" dirty="0">
                <a:solidFill>
                  <a:schemeClr val="tx1"/>
                </a:solidFill>
                <a:latin typeface="Times New Roman" panose="02020603050405020304" pitchFamily="18" charset="0"/>
                <a:cs typeface="Times New Roman" panose="02020603050405020304" pitchFamily="18" charset="0"/>
                <a:sym typeface="+mn-ea"/>
              </a:rPr>
              <a:t> </a:t>
            </a:r>
            <a:endParaRPr lang="zh-CN" altLang="en-US" b="1" dirty="0">
              <a:solidFill>
                <a:schemeClr val="tx1"/>
              </a:solidFill>
              <a:latin typeface="Times New Roman" panose="02020603050405020304" pitchFamily="18" charset="0"/>
              <a:cs typeface="Times New Roman" panose="02020603050405020304" pitchFamily="18" charset="0"/>
              <a:sym typeface="+mn-ea"/>
            </a:endParaRPr>
          </a:p>
          <a:p>
            <a:pPr>
              <a:lnSpc>
                <a:spcPts val="3800"/>
              </a:lnSpc>
              <a:spcBef>
                <a:spcPts val="0"/>
              </a:spcBef>
            </a:pPr>
            <a:r>
              <a:rPr lang="en-US" altLang="zh-CN" b="1" dirty="0">
                <a:solidFill>
                  <a:schemeClr val="tx1"/>
                </a:solidFill>
                <a:latin typeface="Times New Roman" panose="02020603050405020304" pitchFamily="18" charset="0"/>
                <a:cs typeface="Times New Roman" panose="02020603050405020304" pitchFamily="18" charset="0"/>
                <a:sym typeface="+mn-ea"/>
              </a:rPr>
              <a:t>be aware that</a:t>
            </a:r>
            <a:endParaRPr lang="zh-CN" altLang="en-US" b="1" dirty="0">
              <a:solidFill>
                <a:schemeClr val="tx1"/>
              </a:solidFill>
              <a:latin typeface="Times New Roman" panose="02020603050405020304" pitchFamily="18" charset="0"/>
              <a:cs typeface="Times New Roman" panose="02020603050405020304" pitchFamily="18" charset="0"/>
              <a:sym typeface="+mn-ea"/>
            </a:endParaRPr>
          </a:p>
          <a:p>
            <a:pPr marL="0" indent="0">
              <a:lnSpc>
                <a:spcPts val="3800"/>
              </a:lnSpc>
              <a:spcBef>
                <a:spcPts val="0"/>
              </a:spcBef>
              <a:buNone/>
            </a:pPr>
            <a:endParaRPr lang="en-US" altLang="zh-CN" b="1" dirty="0">
              <a:solidFill>
                <a:srgbClr val="000000"/>
              </a:solidFill>
              <a:latin typeface="Times New Roman" panose="02020603050405020304" pitchFamily="18" charset="0"/>
              <a:cs typeface="Times New Roman" panose="02020603050405020304" pitchFamily="18" charset="0"/>
              <a:sym typeface="+mn-ea"/>
            </a:endParaRPr>
          </a:p>
        </p:txBody>
      </p:sp>
      <p:sp>
        <p:nvSpPr>
          <p:cNvPr id="1049075" name="文本框 2"/>
          <p:cNvSpPr txBox="1"/>
          <p:nvPr/>
        </p:nvSpPr>
        <p:spPr>
          <a:xfrm>
            <a:off x="5965972" y="564515"/>
            <a:ext cx="6150610" cy="5882640"/>
          </a:xfrm>
          <a:prstGeom prst="rect">
            <a:avLst/>
          </a:prstGeom>
        </p:spPr>
        <p:txBody>
          <a:bodyPr wrap="square">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lgn="l">
              <a:lnSpc>
                <a:spcPts val="3800"/>
              </a:lnSpc>
              <a:spcBef>
                <a:spcPts val="0"/>
              </a:spcBef>
              <a:buClrTx/>
              <a:buSzTx/>
            </a:pPr>
            <a:r>
              <a:rPr lang="en-US" altLang="zh-CN" b="1" dirty="0">
                <a:solidFill>
                  <a:srgbClr val="FF0000"/>
                </a:solidFill>
                <a:latin typeface="Times New Roman" panose="02020603050405020304" pitchFamily="18" charset="0"/>
                <a:cs typeface="Times New Roman" panose="02020603050405020304" pitchFamily="18" charset="0"/>
                <a:sym typeface="+mn-ea"/>
              </a:rPr>
              <a:t>停留</a:t>
            </a:r>
            <a:endParaRPr lang="en-US" altLang="zh-CN" b="1" dirty="0">
              <a:solidFill>
                <a:srgbClr val="FF0000"/>
              </a:solidFill>
              <a:latin typeface="Times New Roman" panose="02020603050405020304" pitchFamily="18" charset="0"/>
              <a:cs typeface="Times New Roman" panose="02020603050405020304" pitchFamily="18" charset="0"/>
              <a:sym typeface="+mn-ea"/>
            </a:endParaRPr>
          </a:p>
          <a:p>
            <a:pPr lvl="0" algn="l">
              <a:lnSpc>
                <a:spcPts val="3800"/>
              </a:lnSpc>
              <a:spcBef>
                <a:spcPts val="0"/>
              </a:spcBef>
              <a:buClrTx/>
              <a:buSzTx/>
            </a:pPr>
            <a:r>
              <a:rPr lang="en-US" altLang="zh-CN" b="1" dirty="0">
                <a:solidFill>
                  <a:srgbClr val="FF0000"/>
                </a:solidFill>
                <a:latin typeface="Times New Roman" panose="02020603050405020304" pitchFamily="18" charset="0"/>
                <a:cs typeface="Times New Roman" panose="02020603050405020304" pitchFamily="18" charset="0"/>
                <a:sym typeface="+mn-ea"/>
              </a:rPr>
              <a:t>见证无数宝贵的时刻</a:t>
            </a:r>
            <a:endParaRPr lang="en-US" altLang="zh-CN" b="1" dirty="0">
              <a:solidFill>
                <a:srgbClr val="FF0000"/>
              </a:solidFill>
              <a:latin typeface="Times New Roman" panose="02020603050405020304" pitchFamily="18" charset="0"/>
              <a:cs typeface="Times New Roman" panose="02020603050405020304" pitchFamily="18" charset="0"/>
              <a:sym typeface="+mn-ea"/>
            </a:endParaRPr>
          </a:p>
          <a:p>
            <a:pPr lvl="0" algn="l">
              <a:lnSpc>
                <a:spcPts val="3800"/>
              </a:lnSpc>
              <a:spcBef>
                <a:spcPts val="0"/>
              </a:spcBef>
              <a:buClrTx/>
              <a:buSzTx/>
            </a:pPr>
            <a:r>
              <a:rPr lang="en-US" altLang="zh-CN" b="1" dirty="0">
                <a:solidFill>
                  <a:srgbClr val="FF0000"/>
                </a:solidFill>
                <a:latin typeface="Times New Roman" panose="02020603050405020304" pitchFamily="18" charset="0"/>
                <a:cs typeface="Times New Roman" panose="02020603050405020304" pitchFamily="18" charset="0"/>
                <a:sym typeface="+mn-ea"/>
              </a:rPr>
              <a:t>和...产生共鸣</a:t>
            </a:r>
            <a:endParaRPr lang="en-US" altLang="zh-CN" b="1" dirty="0">
              <a:solidFill>
                <a:srgbClr val="FF0000"/>
              </a:solidFill>
              <a:latin typeface="Times New Roman" panose="02020603050405020304" pitchFamily="18" charset="0"/>
              <a:cs typeface="Times New Roman" panose="02020603050405020304" pitchFamily="18" charset="0"/>
              <a:sym typeface="+mn-ea"/>
            </a:endParaRPr>
          </a:p>
          <a:p>
            <a:pPr lvl="0" algn="l">
              <a:lnSpc>
                <a:spcPts val="3800"/>
              </a:lnSpc>
              <a:spcBef>
                <a:spcPts val="0"/>
              </a:spcBef>
              <a:buClrTx/>
              <a:buSzTx/>
            </a:pPr>
            <a:r>
              <a:rPr lang="en-US" altLang="zh-CN" b="1" dirty="0">
                <a:solidFill>
                  <a:srgbClr val="FF0000"/>
                </a:solidFill>
                <a:latin typeface="Times New Roman" panose="02020603050405020304" pitchFamily="18" charset="0"/>
                <a:cs typeface="Times New Roman" panose="02020603050405020304" pitchFamily="18" charset="0"/>
                <a:sym typeface="+mn-ea"/>
              </a:rPr>
              <a:t>在...之间取得平衡</a:t>
            </a:r>
            <a:endParaRPr lang="en-US" altLang="zh-CN" b="1" dirty="0">
              <a:solidFill>
                <a:srgbClr val="FF0000"/>
              </a:solidFill>
              <a:latin typeface="Times New Roman" panose="02020603050405020304" pitchFamily="18" charset="0"/>
              <a:cs typeface="Times New Roman" panose="02020603050405020304" pitchFamily="18" charset="0"/>
              <a:sym typeface="+mn-ea"/>
            </a:endParaRPr>
          </a:p>
          <a:p>
            <a:pPr lvl="0" algn="l">
              <a:lnSpc>
                <a:spcPts val="3800"/>
              </a:lnSpc>
              <a:spcBef>
                <a:spcPts val="0"/>
              </a:spcBef>
              <a:buClrTx/>
              <a:buSzTx/>
            </a:pPr>
            <a:r>
              <a:rPr lang="en-US" altLang="zh-CN" b="1" dirty="0">
                <a:solidFill>
                  <a:srgbClr val="FF0000"/>
                </a:solidFill>
                <a:latin typeface="Times New Roman" panose="02020603050405020304" pitchFamily="18" charset="0"/>
                <a:cs typeface="Times New Roman" panose="02020603050405020304" pitchFamily="18" charset="0"/>
                <a:sym typeface="+mn-ea"/>
              </a:rPr>
              <a:t>努力做某事</a:t>
            </a:r>
            <a:endParaRPr lang="en-US" altLang="zh-CN" b="1" dirty="0">
              <a:solidFill>
                <a:srgbClr val="FF0000"/>
              </a:solidFill>
              <a:latin typeface="Times New Roman" panose="02020603050405020304" pitchFamily="18" charset="0"/>
              <a:cs typeface="Times New Roman" panose="02020603050405020304" pitchFamily="18" charset="0"/>
              <a:sym typeface="+mn-ea"/>
            </a:endParaRPr>
          </a:p>
          <a:p>
            <a:pPr lvl="0" algn="l">
              <a:lnSpc>
                <a:spcPts val="3800"/>
              </a:lnSpc>
              <a:spcBef>
                <a:spcPts val="0"/>
              </a:spcBef>
              <a:buClrTx/>
              <a:buSzTx/>
            </a:pPr>
            <a:r>
              <a:rPr lang="en-US" altLang="zh-CN" b="1" dirty="0">
                <a:solidFill>
                  <a:srgbClr val="FF0000"/>
                </a:solidFill>
                <a:latin typeface="Times New Roman" panose="02020603050405020304" pitchFamily="18" charset="0"/>
                <a:cs typeface="Times New Roman" panose="02020603050405020304" pitchFamily="18" charset="0"/>
                <a:sym typeface="+mn-ea"/>
              </a:rPr>
              <a:t>把...放到一边</a:t>
            </a:r>
            <a:endParaRPr lang="en-US" altLang="zh-CN" b="1" dirty="0">
              <a:solidFill>
                <a:srgbClr val="FF0000"/>
              </a:solidFill>
              <a:latin typeface="Times New Roman" panose="02020603050405020304" pitchFamily="18" charset="0"/>
              <a:cs typeface="Times New Roman" panose="02020603050405020304" pitchFamily="18" charset="0"/>
              <a:sym typeface="+mn-ea"/>
            </a:endParaRPr>
          </a:p>
          <a:p>
            <a:pPr lvl="0" algn="l">
              <a:lnSpc>
                <a:spcPts val="3800"/>
              </a:lnSpc>
              <a:spcBef>
                <a:spcPts val="0"/>
              </a:spcBef>
              <a:buClrTx/>
              <a:buSzTx/>
            </a:pPr>
            <a:r>
              <a:rPr lang="en-US" altLang="zh-CN" b="1" dirty="0">
                <a:solidFill>
                  <a:srgbClr val="FF0000"/>
                </a:solidFill>
                <a:latin typeface="Times New Roman" panose="02020603050405020304" pitchFamily="18" charset="0"/>
                <a:cs typeface="Times New Roman" panose="02020603050405020304" pitchFamily="18" charset="0"/>
                <a:sym typeface="+mn-ea"/>
              </a:rPr>
              <a:t>充当</a:t>
            </a:r>
            <a:endParaRPr lang="en-US" altLang="zh-CN" b="1" dirty="0">
              <a:solidFill>
                <a:srgbClr val="FF0000"/>
              </a:solidFill>
              <a:latin typeface="Times New Roman" panose="02020603050405020304" pitchFamily="18" charset="0"/>
              <a:cs typeface="Times New Roman" panose="02020603050405020304" pitchFamily="18" charset="0"/>
              <a:sym typeface="+mn-ea"/>
            </a:endParaRPr>
          </a:p>
          <a:p>
            <a:pPr lvl="0" algn="l">
              <a:lnSpc>
                <a:spcPts val="3800"/>
              </a:lnSpc>
              <a:spcBef>
                <a:spcPts val="0"/>
              </a:spcBef>
              <a:buClrTx/>
              <a:buSzTx/>
            </a:pPr>
            <a:r>
              <a:rPr lang="en-US" altLang="zh-CN" b="1" dirty="0">
                <a:solidFill>
                  <a:srgbClr val="FF0000"/>
                </a:solidFill>
                <a:latin typeface="Times New Roman" panose="02020603050405020304" pitchFamily="18" charset="0"/>
                <a:cs typeface="Times New Roman" panose="02020603050405020304" pitchFamily="18" charset="0"/>
                <a:sym typeface="+mn-ea"/>
              </a:rPr>
              <a:t>协助某人做某事</a:t>
            </a:r>
            <a:endParaRPr lang="en-US" altLang="zh-CN" b="1" dirty="0">
              <a:solidFill>
                <a:srgbClr val="FF0000"/>
              </a:solidFill>
              <a:latin typeface="Times New Roman" panose="02020603050405020304" pitchFamily="18" charset="0"/>
              <a:cs typeface="Times New Roman" panose="02020603050405020304" pitchFamily="18" charset="0"/>
              <a:sym typeface="+mn-ea"/>
            </a:endParaRPr>
          </a:p>
          <a:p>
            <a:pPr lvl="0" algn="l">
              <a:lnSpc>
                <a:spcPts val="3800"/>
              </a:lnSpc>
              <a:spcBef>
                <a:spcPts val="0"/>
              </a:spcBef>
              <a:buClrTx/>
              <a:buSzTx/>
            </a:pPr>
            <a:r>
              <a:rPr lang="en-US" altLang="zh-CN" b="1" dirty="0">
                <a:solidFill>
                  <a:srgbClr val="FF0000"/>
                </a:solidFill>
                <a:latin typeface="Times New Roman" panose="02020603050405020304" pitchFamily="18" charset="0"/>
                <a:cs typeface="Times New Roman" panose="02020603050405020304" pitchFamily="18" charset="0"/>
                <a:sym typeface="+mn-ea"/>
              </a:rPr>
              <a:t>意识到</a:t>
            </a:r>
            <a:endParaRPr lang="en-US" altLang="zh-CN" b="1" dirty="0">
              <a:solidFill>
                <a:srgbClr val="FF0000"/>
              </a:solidFill>
              <a:latin typeface="Times New Roman" panose="02020603050405020304" pitchFamily="18" charset="0"/>
              <a:cs typeface="Times New Roman" panose="02020603050405020304" pitchFamily="18" charset="0"/>
              <a:sym typeface="+mn-ea"/>
            </a:endParaRPr>
          </a:p>
        </p:txBody>
      </p:sp>
    </p:spTree>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withEffect">
                                  <p:stCondLst>
                                    <p:cond delay="0"/>
                                  </p:stCondLst>
                                  <p:childTnLst>
                                    <p:set>
                                      <p:cBhvr>
                                        <p:cTn id="6" dur="1" fill="hold">
                                          <p:stCondLst>
                                            <p:cond delay="0"/>
                                          </p:stCondLst>
                                        </p:cTn>
                                        <p:tgtEl>
                                          <p:spTgt spid="1049073"/>
                                        </p:tgtEl>
                                        <p:attrNameLst>
                                          <p:attrName>style.visibility</p:attrName>
                                        </p:attrNameLst>
                                      </p:cBhvr>
                                      <p:to>
                                        <p:strVal val="visible"/>
                                      </p:to>
                                    </p:set>
                                    <p:anim calcmode="lin" valueType="num">
                                      <p:cBhvr>
                                        <p:cTn id="7" dur="500" fill="hold"/>
                                        <p:tgtEl>
                                          <p:spTgt spid="1049073"/>
                                        </p:tgtEl>
                                        <p:attrNameLst>
                                          <p:attrName>ppt_w</p:attrName>
                                        </p:attrNameLst>
                                      </p:cBhvr>
                                      <p:tavLst>
                                        <p:tav tm="0">
                                          <p:val>
                                            <p:fltVal val="0"/>
                                          </p:val>
                                        </p:tav>
                                        <p:tav tm="100000">
                                          <p:val>
                                            <p:strVal val="#ppt_w"/>
                                          </p:val>
                                        </p:tav>
                                      </p:tavLst>
                                    </p:anim>
                                    <p:anim calcmode="lin" valueType="num">
                                      <p:cBhvr>
                                        <p:cTn id="8" dur="500" fill="hold"/>
                                        <p:tgtEl>
                                          <p:spTgt spid="1049073"/>
                                        </p:tgtEl>
                                        <p:attrNameLst>
                                          <p:attrName>ppt_h</p:attrName>
                                        </p:attrNameLst>
                                      </p:cBhvr>
                                      <p:tavLst>
                                        <p:tav tm="0">
                                          <p:val>
                                            <p:strVal val="#ppt_h"/>
                                          </p:val>
                                        </p:tav>
                                        <p:tav tm="100000">
                                          <p:val>
                                            <p:strVal val="#ppt_h"/>
                                          </p:val>
                                        </p:tav>
                                      </p:tavLst>
                                    </p:anim>
                                  </p:childTnLst>
                                </p:cTn>
                              </p:par>
                              <p:par>
                                <p:cTn id="9" presetID="12" presetClass="entr" presetSubtype="4" fill="hold" grpId="0" nodeType="withEffect">
                                  <p:stCondLst>
                                    <p:cond delay="0"/>
                                  </p:stCondLst>
                                  <p:childTnLst>
                                    <p:set>
                                      <p:cBhvr>
                                        <p:cTn id="10" dur="1" fill="hold">
                                          <p:stCondLst>
                                            <p:cond delay="0"/>
                                          </p:stCondLst>
                                        </p:cTn>
                                        <p:tgtEl>
                                          <p:spTgt spid="1049072"/>
                                        </p:tgtEl>
                                        <p:attrNameLst>
                                          <p:attrName>style.visibility</p:attrName>
                                        </p:attrNameLst>
                                      </p:cBhvr>
                                      <p:to>
                                        <p:strVal val="visible"/>
                                      </p:to>
                                    </p:set>
                                    <p:anim calcmode="lin" valueType="num">
                                      <p:cBhvr additive="base">
                                        <p:cTn id="11" dur="500"/>
                                        <p:tgtEl>
                                          <p:spTgt spid="1049072"/>
                                        </p:tgtEl>
                                        <p:attrNameLst>
                                          <p:attrName>ppt_y</p:attrName>
                                        </p:attrNameLst>
                                      </p:cBhvr>
                                      <p:tavLst>
                                        <p:tav tm="0">
                                          <p:val>
                                            <p:strVal val="#ppt_y+#ppt_h*1.125000"/>
                                          </p:val>
                                        </p:tav>
                                        <p:tav tm="100000">
                                          <p:val>
                                            <p:strVal val="#ppt_y"/>
                                          </p:val>
                                        </p:tav>
                                      </p:tavLst>
                                    </p:anim>
                                    <p:animEffect transition="in" filter="wipe(up)">
                                      <p:cBhvr>
                                        <p:cTn id="12" dur="500"/>
                                        <p:tgtEl>
                                          <p:spTgt spid="1049072"/>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4907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049075">
                                            <p:txEl>
                                              <p:pRg st="0" end="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049075">
                                            <p:txEl>
                                              <p:pRg st="1" end="1"/>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049075">
                                            <p:txEl>
                                              <p:pRg st="2" end="2"/>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049075">
                                            <p:txEl>
                                              <p:pRg st="3" end="3"/>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049075">
                                            <p:txEl>
                                              <p:pRg st="4" end="4"/>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049075">
                                            <p:txEl>
                                              <p:pRg st="5" end="5"/>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049075">
                                            <p:txEl>
                                              <p:pRg st="6" end="6"/>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1049075">
                                            <p:txEl>
                                              <p:pRg st="7" end="7"/>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104907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072" grpId="0" animBg="1"/>
      <p:bldP spid="1049073" grpId="0" bldLvl="0" animBg="1"/>
      <p:bldP spid="1049075"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035" name="文本框 11"/>
          <p:cNvSpPr txBox="1"/>
          <p:nvPr/>
        </p:nvSpPr>
        <p:spPr>
          <a:xfrm>
            <a:off x="7369758" y="1923323"/>
            <a:ext cx="4911725" cy="2308324"/>
          </a:xfrm>
          <a:prstGeom prst="rect">
            <a:avLst/>
          </a:prstGeom>
          <a:noFill/>
        </p:spPr>
        <p:txBody>
          <a:bodyPr wrap="square" rtlCol="0">
            <a:spAutoFit/>
          </a:bodyPr>
          <a:lstStyle/>
          <a:p>
            <a:pPr algn="l"/>
            <a:r>
              <a:rPr lang="zh-CN" altLang="en-US" sz="3600" b="1" dirty="0">
                <a:solidFill>
                  <a:srgbClr val="002060"/>
                </a:solidFill>
                <a:latin typeface="隶书" panose="02010509060101010101" pitchFamily="49" charset="-122"/>
                <a:ea typeface="隶书" panose="02010509060101010101" pitchFamily="49" charset="-122"/>
                <a:sym typeface="+mn-ea"/>
              </a:rPr>
              <a:t>语法填空</a:t>
            </a:r>
            <a:endParaRPr lang="zh-CN" altLang="en-US" sz="3600" b="1" dirty="0">
              <a:solidFill>
                <a:srgbClr val="002060"/>
              </a:solidFill>
              <a:latin typeface="隶书" panose="02010509060101010101" pitchFamily="49" charset="-122"/>
              <a:ea typeface="隶书" panose="02010509060101010101" pitchFamily="49" charset="-122"/>
              <a:sym typeface="+mn-ea"/>
            </a:endParaRPr>
          </a:p>
          <a:p>
            <a:pPr algn="l"/>
            <a:r>
              <a:rPr lang="zh-CN" altLang="en-US" sz="3600" b="1" dirty="0">
                <a:solidFill>
                  <a:srgbClr val="002060"/>
                </a:solidFill>
                <a:latin typeface="隶书" panose="02010509060101010101" pitchFamily="49" charset="-122"/>
                <a:ea typeface="隶书" panose="02010509060101010101" pitchFamily="49" charset="-122"/>
                <a:sym typeface="+mn-ea"/>
              </a:rPr>
              <a:t>语篇类型：说明文</a:t>
            </a:r>
            <a:endParaRPr lang="en-US" altLang="zh-CN" sz="3600" b="1" dirty="0">
              <a:solidFill>
                <a:srgbClr val="002060"/>
              </a:solidFill>
              <a:latin typeface="隶书" panose="02010509060101010101" pitchFamily="49" charset="-122"/>
              <a:ea typeface="隶书" panose="02010509060101010101" pitchFamily="49" charset="-122"/>
              <a:sym typeface="+mn-ea"/>
            </a:endParaRPr>
          </a:p>
          <a:p>
            <a:pPr algn="l"/>
            <a:r>
              <a:rPr lang="zh-CN" altLang="en-US" sz="3600" b="1" dirty="0">
                <a:solidFill>
                  <a:srgbClr val="002060"/>
                </a:solidFill>
                <a:latin typeface="隶书" panose="02010509060101010101" pitchFamily="49" charset="-122"/>
                <a:ea typeface="隶书" panose="02010509060101010101" pitchFamily="49" charset="-122"/>
                <a:sym typeface="+mn-ea"/>
              </a:rPr>
              <a:t>主旨：</a:t>
            </a:r>
            <a:r>
              <a:rPr lang="zh-CN" altLang="en-US" sz="3600" b="1" dirty="0">
                <a:solidFill>
                  <a:srgbClr val="0000FF"/>
                </a:solidFill>
                <a:latin typeface="隶书" panose="02010509060101010101" pitchFamily="49" charset="-122"/>
                <a:ea typeface="隶书" panose="02010509060101010101" pitchFamily="49" charset="-122"/>
                <a:sym typeface="+mn-ea"/>
              </a:rPr>
              <a:t>介绍中国非物质文化遗产</a:t>
            </a:r>
            <a:r>
              <a:rPr lang="en-US" altLang="zh-CN" sz="3600" b="1" dirty="0">
                <a:solidFill>
                  <a:srgbClr val="0000FF"/>
                </a:solidFill>
                <a:latin typeface="隶书" panose="02010509060101010101" pitchFamily="49" charset="-122"/>
                <a:ea typeface="隶书" panose="02010509060101010101" pitchFamily="49" charset="-122"/>
                <a:sym typeface="+mn-ea"/>
              </a:rPr>
              <a:t>---</a:t>
            </a:r>
            <a:r>
              <a:rPr lang="zh-CN" altLang="en-US" sz="3600" b="1" dirty="0">
                <a:solidFill>
                  <a:srgbClr val="0000FF"/>
                </a:solidFill>
                <a:latin typeface="隶书" panose="02010509060101010101" pitchFamily="49" charset="-122"/>
                <a:ea typeface="隶书" panose="02010509060101010101" pitchFamily="49" charset="-122"/>
                <a:sym typeface="+mn-ea"/>
              </a:rPr>
              <a:t>打铁花</a:t>
            </a:r>
            <a:endParaRPr lang="zh-CN" altLang="en-US" sz="3600" b="1" dirty="0">
              <a:solidFill>
                <a:srgbClr val="0000FF"/>
              </a:solidFill>
              <a:latin typeface="隶书" panose="02010509060101010101" pitchFamily="49" charset="-122"/>
              <a:ea typeface="隶书" panose="02010509060101010101" pitchFamily="49" charset="-122"/>
              <a:sym typeface="+mn-ea"/>
            </a:endParaRPr>
          </a:p>
        </p:txBody>
      </p:sp>
      <p:pic>
        <p:nvPicPr>
          <p:cNvPr id="6" name="图片 5"/>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226242" y="1122044"/>
            <a:ext cx="7077527" cy="4416377"/>
          </a:xfrm>
          <a:prstGeom prst="rect">
            <a:avLst/>
          </a:prstGeom>
        </p:spPr>
      </p:pic>
    </p:spTree>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049035"/>
                                        </p:tgtEl>
                                        <p:attrNameLst>
                                          <p:attrName>style.visibility</p:attrName>
                                        </p:attrNameLst>
                                      </p:cBhvr>
                                      <p:to>
                                        <p:strVal val="visible"/>
                                      </p:to>
                                    </p:set>
                                    <p:animEffect transition="in" filter="wipe(down)">
                                      <p:cBhvr>
                                        <p:cTn id="7" dur="500"/>
                                        <p:tgtEl>
                                          <p:spTgt spid="10490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035"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0"/>
            <a:ext cx="12330260" cy="6858000"/>
          </a:xfrm>
        </p:spPr>
        <p:txBody>
          <a:bodyPr/>
          <a:lstStyle/>
          <a:p>
            <a:pPr marL="5715" marR="22225" indent="273050" algn="just" eaLnBrk="0">
              <a:lnSpc>
                <a:spcPct val="107000"/>
              </a:lnSpc>
              <a:spcBef>
                <a:spcPts val="390"/>
              </a:spcBef>
              <a:spcAft>
                <a:spcPts val="0"/>
              </a:spcAft>
            </a:pPr>
            <a:r>
              <a:rPr lang="en-US" altLang="zh-CN" sz="2400" spc="-5"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Every</a:t>
            </a:r>
            <a:r>
              <a:rPr lang="en-US" altLang="zh-CN" sz="2400" spc="5"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altLang="zh-CN" sz="2400" spc="-5"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year</a:t>
            </a:r>
            <a:r>
              <a:rPr lang="en-US" altLang="zh-CN" sz="2400" spc="25"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altLang="zh-CN" sz="2400" spc="-5"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during</a:t>
            </a:r>
            <a:r>
              <a:rPr lang="en-US" altLang="zh-CN" sz="2400" spc="1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altLang="zh-CN" sz="2400" spc="-5"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a:t>
            </a:r>
            <a:r>
              <a:rPr lang="en-US" altLang="zh-CN" sz="2400" spc="65"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altLang="zh-CN" sz="2400" spc="-5"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Spring</a:t>
            </a:r>
            <a:r>
              <a:rPr lang="en-US" altLang="zh-CN" sz="2400" spc="15"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altLang="zh-CN" sz="2400" spc="-5"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Festival</a:t>
            </a:r>
            <a:r>
              <a:rPr lang="en-US" altLang="zh-CN" sz="2400" spc="-1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US" altLang="zh-CN" sz="2400" spc="35"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altLang="zh-CN" sz="2400" spc="-5"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a:t>
            </a:r>
            <a:r>
              <a:rPr lang="en-US" altLang="zh-CN" sz="2400" spc="5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altLang="zh-CN" sz="2400" spc="-5"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small</a:t>
            </a:r>
            <a:r>
              <a:rPr lang="en-US" altLang="zh-CN" sz="2400" spc="1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altLang="zh-CN" sz="2400" spc="-5"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village</a:t>
            </a:r>
            <a:r>
              <a:rPr lang="en-US" altLang="zh-CN" sz="2400" spc="35"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altLang="zh-CN" sz="2400" spc="-5"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east</a:t>
            </a:r>
            <a:r>
              <a:rPr lang="en-US" altLang="zh-CN" sz="2400" spc="35"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altLang="zh-CN" sz="2400" spc="-1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of</a:t>
            </a:r>
            <a:r>
              <a:rPr lang="en-US" altLang="zh-CN" sz="2400" spc="-9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altLang="zh-CN" sz="2400" spc="-1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Beijing</a:t>
            </a:r>
            <a:r>
              <a:rPr lang="en-US" altLang="zh-CN"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altLang="zh-CN" sz="2400" spc="-1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puts</a:t>
            </a:r>
            <a:r>
              <a:rPr lang="en-US" altLang="zh-CN" sz="2400" spc="35"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altLang="zh-CN" sz="2400" spc="-1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on</a:t>
            </a:r>
            <a:r>
              <a:rPr lang="en-US" altLang="zh-CN" sz="2400" spc="35"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altLang="zh-CN" sz="2400" spc="-1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a:t>
            </a:r>
            <a:r>
              <a:rPr lang="en-US" altLang="zh-CN" sz="2400" spc="5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altLang="zh-CN" sz="2400" spc="-1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special</a:t>
            </a:r>
            <a:r>
              <a:rPr lang="en-US" altLang="zh-CN" sz="2400" spc="5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altLang="zh-CN" sz="2400" spc="-1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show.</a:t>
            </a:r>
            <a:r>
              <a:rPr lang="en-US" altLang="zh-CN"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altLang="zh-CN" sz="2400" spc="-1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It</a:t>
            </a:r>
            <a:r>
              <a:rPr lang="en-US" altLang="zh-CN" sz="2400" spc="-15"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US" altLang="zh-CN" sz="2400" spc="-1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a:t>
            </a:r>
            <a:r>
              <a:rPr lang="en-US" altLang="zh-CN" sz="2400" spc="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altLang="zh-CN" sz="2400" spc="-1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about</a:t>
            </a:r>
            <a:r>
              <a:rPr lang="en-US" altLang="zh-CN" sz="2400" spc="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altLang="zh-CN" sz="2400" spc="-15"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US" altLang="zh-CN" sz="2400" spc="-14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altLang="zh-CN" sz="2400" spc="-15"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15°℃,</a:t>
            </a:r>
            <a:r>
              <a:rPr lang="en-US" altLang="zh-CN" sz="2400" spc="-1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and</a:t>
            </a:r>
            <a:r>
              <a:rPr lang="en-US" altLang="zh-CN" sz="2400" spc="95"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altLang="zh-CN" sz="2400" spc="-1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a:t>
            </a:r>
            <a:r>
              <a:rPr lang="en-US" altLang="zh-CN" sz="2400" spc="7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altLang="zh-CN" sz="2400" spc="-1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man</a:t>
            </a:r>
            <a:r>
              <a:rPr lang="en-US" altLang="zh-CN" sz="2400" spc="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altLang="zh-CN" sz="2400" spc="-1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dressed</a:t>
            </a:r>
            <a:r>
              <a:rPr lang="en-US" altLang="zh-CN" sz="2400" spc="9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altLang="zh-CN" sz="2400" spc="-1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in</a:t>
            </a:r>
            <a:r>
              <a:rPr lang="en-US" altLang="zh-CN" sz="2400" spc="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altLang="zh-CN" sz="2400" spc="-1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a:t>
            </a:r>
            <a:r>
              <a:rPr lang="en-US" altLang="zh-CN" sz="2400" spc="115"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altLang="zh-CN" sz="2400" spc="-1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straw</a:t>
            </a:r>
            <a:r>
              <a:rPr lang="en-US" altLang="zh-CN" sz="2400" spc="7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altLang="zh-CN" sz="2400" spc="-1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hat</a:t>
            </a:r>
            <a:r>
              <a:rPr lang="en-US" altLang="zh-CN" sz="2400" spc="95"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altLang="zh-CN" sz="2400" spc="-1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and</a:t>
            </a:r>
            <a:r>
              <a:rPr lang="en-US" altLang="zh-CN" sz="2400" spc="115"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altLang="zh-CN" sz="2400" spc="-1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sheepskin</a:t>
            </a:r>
            <a:r>
              <a:rPr lang="en-US" altLang="zh-CN" sz="2400" spc="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altLang="zh-CN" sz="2400" spc="-1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co</a:t>
            </a:r>
            <a:r>
              <a:rPr lang="en-US" altLang="zh-CN" sz="2400" spc="-15"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a:t>
            </a:r>
            <a:r>
              <a:rPr lang="en-US" altLang="zh-CN" sz="2400" spc="35"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altLang="zh-CN" sz="2400" u="sng" spc="35"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   </a:t>
            </a:r>
            <a:r>
              <a:rPr lang="en-US" altLang="zh-CN" sz="2400" u="sng" spc="-15"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56</a:t>
            </a:r>
            <a:r>
              <a:rPr lang="en-US" altLang="zh-CN" sz="2400" u="sng" spc="15"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   </a:t>
            </a:r>
            <a:r>
              <a:rPr lang="en-US" altLang="zh-CN" sz="2400" spc="-65"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 </a:t>
            </a:r>
            <a:r>
              <a:rPr lang="en-US" altLang="zh-CN" sz="2400" spc="-15"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(throw)</a:t>
            </a:r>
            <a:r>
              <a:rPr lang="en-US" altLang="zh-CN" sz="2400" spc="55"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altLang="zh-CN" sz="2400" spc="-15"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spoon</a:t>
            </a:r>
            <a:r>
              <a:rPr lang="en-US" altLang="zh-CN"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altLang="zh-CN" sz="2400" spc="-90"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after</a:t>
            </a:r>
            <a:r>
              <a:rPr lang="en-US" altLang="zh-CN" sz="2400" spc="-25"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 </a:t>
            </a:r>
            <a:r>
              <a:rPr lang="en-US" altLang="zh-CN" sz="2400" spc="-90"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spoon</a:t>
            </a:r>
            <a:r>
              <a:rPr lang="en-US" altLang="zh-CN" sz="2400" spc="-50"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 </a:t>
            </a:r>
            <a:r>
              <a:rPr lang="en-US" altLang="zh-CN" sz="2400" spc="-90"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of</a:t>
            </a:r>
            <a:r>
              <a:rPr lang="en-US" altLang="zh-CN" sz="2400" spc="-70"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 </a:t>
            </a:r>
            <a:r>
              <a:rPr lang="en-US" altLang="zh-CN" sz="2400" spc="-90"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heavy</a:t>
            </a:r>
            <a:r>
              <a:rPr lang="en-US" altLang="zh-CN" sz="2400" spc="-80"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 </a:t>
            </a:r>
            <a:r>
              <a:rPr lang="en-US" altLang="zh-CN" sz="2400" spc="-90"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molten</a:t>
            </a:r>
            <a:r>
              <a:rPr lang="en-US" altLang="zh-CN" sz="2400" spc="-5"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 </a:t>
            </a:r>
            <a:r>
              <a:rPr lang="en-US" altLang="zh-CN" sz="2400" spc="-90"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iron(</a:t>
            </a:r>
            <a:r>
              <a:rPr lang="zh-CN" altLang="zh-CN" sz="2400" spc="-9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铁水</a:t>
            </a:r>
            <a:r>
              <a:rPr lang="en-US" altLang="zh-CN" sz="2400" spc="-9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a:t>
            </a:r>
            <a:r>
              <a:rPr lang="en-US" altLang="zh-CN" sz="2400" spc="-75"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 </a:t>
            </a:r>
            <a:r>
              <a:rPr lang="en-US" altLang="zh-CN" sz="2400" spc="-90"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a</a:t>
            </a:r>
            <a:r>
              <a:rPr lang="en-US" altLang="zh-CN" sz="2400" spc="-100"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 </a:t>
            </a:r>
            <a:r>
              <a:rPr lang="en-US" altLang="zh-CN" sz="2400" spc="-90"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massive,</a:t>
            </a:r>
            <a:r>
              <a:rPr lang="en-US" altLang="zh-CN" sz="2400" spc="-30"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 </a:t>
            </a:r>
            <a:r>
              <a:rPr lang="en-US" altLang="zh-CN" sz="2400" spc="-90"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icy</a:t>
            </a:r>
            <a:r>
              <a:rPr lang="en-US" altLang="zh-CN" sz="2400" spc="-105"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 </a:t>
            </a:r>
            <a:r>
              <a:rPr lang="en-US" altLang="zh-CN" sz="2400" spc="-90"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wall</a:t>
            </a:r>
            <a:r>
              <a:rPr lang="en-US" altLang="zh-CN" sz="2400" spc="-95"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 </a:t>
            </a:r>
            <a:r>
              <a:rPr lang="en-US" altLang="zh-CN" sz="2400" spc="-90"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The</a:t>
            </a:r>
            <a:r>
              <a:rPr lang="en-US" altLang="zh-CN" sz="2400" spc="-60"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 </a:t>
            </a:r>
            <a:r>
              <a:rPr lang="en-US" altLang="zh-CN" sz="2400" spc="-90"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collision</a:t>
            </a:r>
            <a:r>
              <a:rPr lang="en-US" altLang="zh-CN" sz="2400" spc="-95"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a:t>
            </a:r>
            <a:r>
              <a:rPr lang="zh-CN" altLang="zh-CN" sz="2400" spc="-95"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碰撞</a:t>
            </a:r>
            <a:r>
              <a:rPr lang="en-US" altLang="zh-CN" sz="2400" spc="-95"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2400" spc="-90"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between</a:t>
            </a:r>
            <a:r>
              <a:rPr lang="en-US" altLang="zh-CN" sz="2400" spc="10"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 </a:t>
            </a:r>
            <a:r>
              <a:rPr lang="en-US" altLang="zh-CN" sz="2400" spc="-90"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the</a:t>
            </a:r>
            <a:r>
              <a:rPr lang="en-US" altLang="zh-CN" sz="2400"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 </a:t>
            </a:r>
            <a:r>
              <a:rPr lang="en-US" altLang="zh-CN" sz="2400" spc="-90"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1,600℃</a:t>
            </a:r>
            <a:r>
              <a:rPr lang="en-US" altLang="zh-CN" sz="2400" spc="-20"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 </a:t>
            </a:r>
            <a:r>
              <a:rPr lang="en-US" altLang="zh-CN" sz="2400" spc="-85"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liquid</a:t>
            </a:r>
            <a:r>
              <a:rPr lang="en-US" altLang="zh-CN" sz="2400" spc="-90"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 </a:t>
            </a:r>
            <a:r>
              <a:rPr lang="en-US" altLang="zh-CN" sz="2400" spc="-85"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metal</a:t>
            </a:r>
            <a:r>
              <a:rPr lang="en-US" altLang="zh-CN" sz="2400" spc="-60"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 </a:t>
            </a:r>
            <a:r>
              <a:rPr lang="en-US" altLang="zh-CN" sz="2400" spc="-85"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and</a:t>
            </a:r>
            <a:r>
              <a:rPr lang="en-US" altLang="zh-CN" sz="2400" spc="-45"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 </a:t>
            </a:r>
            <a:r>
              <a:rPr lang="en-US" altLang="zh-CN" sz="2400" spc="-85"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the</a:t>
            </a:r>
            <a:r>
              <a:rPr lang="en-US" altLang="zh-CN" sz="2400" spc="-50"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 </a:t>
            </a:r>
            <a:r>
              <a:rPr lang="en-US" altLang="zh-CN" sz="2400" spc="-85"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frozen</a:t>
            </a:r>
            <a:r>
              <a:rPr lang="en-US" altLang="zh-CN" sz="2400" spc="-80"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 </a:t>
            </a:r>
            <a:r>
              <a:rPr lang="en-US" altLang="zh-CN" sz="2400" spc="-85"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brick</a:t>
            </a:r>
            <a:r>
              <a:rPr lang="en-US" altLang="zh-CN" sz="2400" spc="-50"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 </a:t>
            </a:r>
            <a:r>
              <a:rPr lang="en-US" altLang="zh-CN" sz="2400" spc="-85"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create</a:t>
            </a:r>
            <a:r>
              <a:rPr lang="en-US" altLang="zh-CN" sz="2400" spc="-90"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s</a:t>
            </a:r>
            <a:r>
              <a:rPr lang="en-US" altLang="zh-CN" sz="2400" spc="-60"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 </a:t>
            </a:r>
            <a:r>
              <a:rPr lang="en-US" altLang="zh-CN" sz="2400" spc="-90"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a</a:t>
            </a:r>
            <a:r>
              <a:rPr lang="en-US" altLang="zh-CN" sz="2400" spc="-95"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 </a:t>
            </a:r>
            <a:r>
              <a:rPr lang="en-US" altLang="zh-CN" sz="2400" spc="-90"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waterfall</a:t>
            </a:r>
            <a:r>
              <a:rPr lang="en-US" altLang="zh-CN" sz="2400" spc="-60"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 </a:t>
            </a:r>
            <a:r>
              <a:rPr lang="en-US" altLang="zh-CN" sz="2400" spc="-90"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of</a:t>
            </a:r>
            <a:r>
              <a:rPr lang="en-US" altLang="zh-CN" sz="2400" spc="-30"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 </a:t>
            </a:r>
            <a:r>
              <a:rPr lang="en-US" altLang="zh-CN" sz="2400" spc="-90"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sparks(</a:t>
            </a:r>
            <a:r>
              <a:rPr lang="zh-CN" altLang="zh-CN" sz="2400" spc="-9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火花</a:t>
            </a:r>
            <a:r>
              <a:rPr lang="en-US" altLang="zh-CN" sz="2400" spc="-9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2400" spc="-5"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 </a:t>
            </a:r>
            <a:r>
              <a:rPr lang="en-US" altLang="zh-CN" sz="2400" u="sng" spc="45"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  </a:t>
            </a:r>
            <a:r>
              <a:rPr lang="en-US" altLang="zh-CN" sz="2400" u="sng" spc="-90"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57</a:t>
            </a:r>
            <a:r>
              <a:rPr lang="en-US" altLang="zh-CN" sz="2400" u="sng" spc="15"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    </a:t>
            </a:r>
            <a:r>
              <a:rPr lang="en-US" altLang="zh-CN" sz="2400" spc="-315"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 </a:t>
            </a:r>
            <a:r>
              <a:rPr lang="en-US" altLang="zh-CN" sz="2400" spc="-9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(fall)</a:t>
            </a:r>
            <a:r>
              <a:rPr lang="en-US" altLang="zh-CN"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over him</a:t>
            </a:r>
            <a:r>
              <a:rPr lang="en-US" altLang="zh-CN" sz="2400" spc="-5"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US" altLang="zh-CN" sz="2400" spc="35"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altLang="zh-CN"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equally beauti</a:t>
            </a:r>
            <a:r>
              <a:rPr lang="en-US" altLang="zh-CN" sz="2400" spc="-5"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ful</a:t>
            </a:r>
            <a:r>
              <a:rPr lang="en-US" altLang="zh-CN" sz="2400" spc="35"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altLang="zh-CN" sz="2400" spc="-5"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and</a:t>
            </a:r>
            <a:r>
              <a:rPr lang="en-US" altLang="zh-CN" sz="2400" spc="35"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altLang="zh-CN" sz="2400" spc="-5"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dangerous.</a:t>
            </a:r>
            <a:endParaRPr lang="zh-CN" altLang="zh-CN" sz="2400"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endParaRPr>
          </a:p>
          <a:p>
            <a:pPr marL="5715" marR="30480" indent="273050" algn="just" eaLnBrk="0">
              <a:lnSpc>
                <a:spcPct val="109000"/>
              </a:lnSpc>
              <a:spcBef>
                <a:spcPts val="480"/>
              </a:spcBef>
              <a:spcAft>
                <a:spcPts val="0"/>
              </a:spcAft>
            </a:pPr>
            <a:r>
              <a:rPr lang="en-US" altLang="zh-CN" sz="2400" spc="-5"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This</a:t>
            </a:r>
            <a:r>
              <a:rPr lang="en-US" altLang="zh-CN" sz="2400" spc="16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altLang="zh-CN" sz="2400" spc="-5"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is</a:t>
            </a:r>
            <a:r>
              <a:rPr lang="en-US" altLang="zh-CN" sz="2400" spc="165"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altLang="zh-CN" sz="2400" spc="-5"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a:t>
            </a:r>
            <a:r>
              <a:rPr lang="en-US" altLang="zh-CN" sz="2400" spc="125"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altLang="zh-CN" sz="2400" spc="-5"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performance</a:t>
            </a:r>
            <a:r>
              <a:rPr lang="en-US" altLang="zh-CN" sz="2400" spc="-14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altLang="zh-CN" sz="2400" u="sng" spc="35"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   </a:t>
            </a:r>
            <a:r>
              <a:rPr lang="en-US" altLang="zh-CN" sz="2400" u="sng" spc="-10"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58</a:t>
            </a:r>
            <a:r>
              <a:rPr lang="en-US" altLang="zh-CN" sz="2400" u="sng" spc="15"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   </a:t>
            </a:r>
            <a:r>
              <a:rPr lang="en-US" altLang="zh-CN" sz="2400" spc="-215"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 </a:t>
            </a:r>
            <a:r>
              <a:rPr lang="en-US" altLang="zh-CN" sz="2400" spc="-5"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requires</a:t>
            </a:r>
            <a:r>
              <a:rPr lang="en-US" altLang="zh-CN" sz="2400" spc="6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altLang="zh-CN" sz="2400" spc="-5"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extraordinary</a:t>
            </a:r>
            <a:r>
              <a:rPr lang="en-US" altLang="zh-CN" sz="2400" spc="55"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altLang="zh-CN" sz="2400" spc="-5"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courage</a:t>
            </a:r>
            <a:r>
              <a:rPr lang="en-US" altLang="zh-CN" sz="2400" spc="-1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US" altLang="zh-CN" sz="2400" spc="7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altLang="zh-CN" sz="2400" spc="-5"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skill</a:t>
            </a:r>
            <a:r>
              <a:rPr lang="en-US" altLang="zh-CN" sz="2400" spc="6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altLang="zh-CN" sz="2400" spc="-5"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and</a:t>
            </a:r>
            <a:r>
              <a:rPr lang="en-US" altLang="zh-CN" sz="2400" spc="65"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altLang="zh-CN" sz="2400" spc="-5"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str</a:t>
            </a:r>
            <a:r>
              <a:rPr lang="en-US" altLang="zh-CN" sz="2400" spc="-1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ength.</a:t>
            </a:r>
            <a:r>
              <a:rPr lang="en-US" altLang="zh-CN" sz="2400" spc="35"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altLang="zh-CN" sz="2400" spc="-1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Known</a:t>
            </a:r>
            <a:r>
              <a:rPr lang="en-US" altLang="zh-CN"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altLang="zh-CN" sz="2400" spc="-5"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as</a:t>
            </a:r>
            <a:r>
              <a:rPr lang="en-US" altLang="zh-CN" sz="2400" spc="175"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altLang="zh-CN" sz="2400" spc="-5"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Da</a:t>
            </a:r>
            <a:r>
              <a:rPr lang="en-US" altLang="zh-CN" sz="2400" spc="21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altLang="zh-CN" sz="2400" spc="-5"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Shuhua</a:t>
            </a:r>
            <a:r>
              <a:rPr lang="en-US" altLang="zh-CN" sz="2400" spc="-5"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US" altLang="zh-CN" sz="2400" spc="175"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altLang="zh-CN" sz="2400" spc="-5"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it</a:t>
            </a:r>
            <a:r>
              <a:rPr lang="en-US" altLang="zh-CN" sz="2400" spc="145"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altLang="zh-CN" sz="2400" spc="-5"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has</a:t>
            </a:r>
            <a:r>
              <a:rPr lang="en-US" altLang="zh-CN" sz="2400" spc="18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altLang="zh-CN" sz="2400" spc="-5"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a:t>
            </a:r>
            <a:r>
              <a:rPr lang="en-US" altLang="zh-CN" sz="2400" spc="15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altLang="zh-CN" sz="2400" spc="-5"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history</a:t>
            </a:r>
            <a:r>
              <a:rPr lang="en-US" altLang="zh-CN" sz="2400" spc="18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altLang="zh-CN" sz="2400" spc="-5"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of</a:t>
            </a:r>
            <a:r>
              <a:rPr lang="en-US" altLang="zh-CN" sz="2400" spc="85"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altLang="zh-CN" sz="2400" spc="-5"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500</a:t>
            </a:r>
            <a:r>
              <a:rPr lang="en-US" altLang="zh-CN" sz="2400" spc="15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altLang="zh-CN" sz="2400" spc="-5"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years</a:t>
            </a:r>
            <a:r>
              <a:rPr lang="en-US" altLang="zh-CN" sz="2400" spc="175"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altLang="zh-CN" sz="2400" spc="-5"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in</a:t>
            </a:r>
            <a:r>
              <a:rPr lang="en-US" altLang="zh-CN" sz="2400" spc="13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altLang="zh-CN" sz="2400" spc="-5"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Nuanquan</a:t>
            </a:r>
            <a:r>
              <a:rPr lang="en-US" altLang="zh-CN" sz="2400" spc="-5"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US" altLang="zh-CN" sz="2400" spc="18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altLang="zh-CN" sz="2400" spc="-5"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a:t>
            </a:r>
            <a:r>
              <a:rPr lang="en-US" altLang="zh-CN" sz="2400" spc="15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altLang="zh-CN" sz="2400" spc="-5"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highly-developed</a:t>
            </a:r>
            <a:r>
              <a:rPr lang="en-US" altLang="zh-CN" sz="2400" spc="195"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altLang="zh-CN" sz="2400" spc="-5"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steel</a:t>
            </a:r>
            <a:r>
              <a:rPr lang="en-US" altLang="zh-CN" sz="2400" spc="15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altLang="zh-CN" sz="2400" spc="-5"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town.</a:t>
            </a:r>
            <a:r>
              <a:rPr lang="en-US" altLang="zh-CN" sz="2400" spc="16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altLang="zh-CN" sz="2400" spc="-5"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Da</a:t>
            </a:r>
            <a:r>
              <a:rPr lang="en-US" altLang="zh-CN"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altLang="zh-CN" sz="2400" spc="-5"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Shuhua</a:t>
            </a:r>
            <a:r>
              <a:rPr lang="en-US" altLang="zh-CN" sz="2400" spc="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altLang="zh-CN" sz="2400" spc="-5"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translates</a:t>
            </a:r>
            <a:r>
              <a:rPr lang="en-US" altLang="zh-CN" sz="2400" spc="12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altLang="zh-CN" sz="2400" spc="-5"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literally</a:t>
            </a:r>
            <a:r>
              <a:rPr lang="en-US" altLang="zh-CN" sz="2400" spc="12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altLang="zh-CN" sz="2400" spc="-5"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into“beating</a:t>
            </a:r>
            <a:r>
              <a:rPr lang="en-US" altLang="zh-CN" sz="2400" spc="125"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altLang="zh-CN" sz="2400" spc="-5"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down</a:t>
            </a:r>
            <a:r>
              <a:rPr lang="en-US" altLang="zh-CN" sz="2400" spc="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altLang="zh-CN" sz="2400" spc="-5"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a:t>
            </a:r>
            <a:r>
              <a:rPr lang="en-US" altLang="zh-CN" sz="2400" spc="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altLang="zh-CN" sz="2400" spc="-5"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tree</a:t>
            </a:r>
            <a:r>
              <a:rPr lang="en-US" altLang="zh-CN" sz="2400" spc="13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altLang="zh-CN" sz="2400" spc="-5"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flowers</a:t>
            </a:r>
            <a:r>
              <a:rPr lang="en-US" altLang="zh-CN" sz="2400" spc="-1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US" altLang="zh-CN" sz="2400" spc="-9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altLang="zh-CN" sz="2400" u="sng" spc="105"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    </a:t>
            </a:r>
            <a:r>
              <a:rPr lang="en-US" altLang="zh-CN" sz="2400" u="sng" spc="-10"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59</a:t>
            </a:r>
            <a:r>
              <a:rPr lang="en-US" altLang="zh-CN" sz="2400" u="sng" spc="95"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  </a:t>
            </a:r>
            <a:r>
              <a:rPr lang="en-US" altLang="zh-CN" sz="2400" spc="-125"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 </a:t>
            </a:r>
            <a:r>
              <a:rPr lang="en-US" altLang="zh-CN" sz="2400" spc="-5"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agricultural</a:t>
            </a:r>
            <a:r>
              <a:rPr lang="en-US" altLang="zh-CN" sz="2400" spc="19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altLang="zh-CN" sz="2400" spc="-5"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activity</a:t>
            </a:r>
            <a:r>
              <a:rPr lang="en-US" altLang="zh-CN"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of</a:t>
            </a:r>
            <a:r>
              <a:rPr lang="en-US" altLang="zh-CN" sz="2400" spc="-65"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altLang="zh-CN"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hitting</a:t>
            </a:r>
            <a:r>
              <a:rPr lang="en-US" altLang="zh-CN" sz="2400" spc="8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altLang="zh-CN"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fruit</a:t>
            </a:r>
            <a:r>
              <a:rPr lang="en-US" altLang="zh-CN" sz="2400" spc="5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altLang="zh-CN"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trees</a:t>
            </a:r>
            <a:r>
              <a:rPr lang="en-US" altLang="zh-CN" sz="2400" spc="5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altLang="zh-CN"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to</a:t>
            </a:r>
            <a:r>
              <a:rPr lang="en-US" altLang="zh-CN" sz="2400" spc="9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altLang="zh-CN"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stimulate</a:t>
            </a:r>
            <a:r>
              <a:rPr lang="en-US" altLang="zh-CN" sz="2400" spc="7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altLang="zh-CN"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gro</a:t>
            </a:r>
            <a:r>
              <a:rPr lang="en-US" altLang="zh-CN" sz="2400" spc="-5"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wth.</a:t>
            </a:r>
            <a:endParaRPr lang="zh-CN" altLang="zh-CN" sz="2400"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endParaRPr>
          </a:p>
          <a:p>
            <a:pPr marL="5715" marR="18415" indent="273050" algn="just" eaLnBrk="0">
              <a:lnSpc>
                <a:spcPct val="98000"/>
              </a:lnSpc>
              <a:spcBef>
                <a:spcPts val="430"/>
              </a:spcBef>
              <a:spcAft>
                <a:spcPts val="0"/>
              </a:spcAft>
            </a:pPr>
            <a:r>
              <a:rPr lang="en-US" altLang="zh-CN" sz="2400" spc="-5"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In</a:t>
            </a:r>
            <a:r>
              <a:rPr lang="en-US" altLang="zh-CN" sz="2400" spc="105"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altLang="zh-CN" sz="2400" spc="-5"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ancient</a:t>
            </a:r>
            <a:r>
              <a:rPr lang="en-US" altLang="zh-CN" sz="2400" spc="9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altLang="zh-CN" sz="2400" spc="-5"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times, fireworks</a:t>
            </a:r>
            <a:r>
              <a:rPr lang="en-US" altLang="zh-CN" sz="2400" spc="9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altLang="zh-CN" sz="2400" spc="-5"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weren't</a:t>
            </a:r>
            <a:r>
              <a:rPr lang="en-US" altLang="zh-CN" sz="2400" spc="105"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altLang="zh-CN" sz="2400" spc="-5"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always</a:t>
            </a:r>
            <a:r>
              <a:rPr lang="en-US" altLang="zh-CN" sz="2400" spc="45"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altLang="zh-CN" sz="2400" u="sng" spc="20"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   </a:t>
            </a:r>
            <a:r>
              <a:rPr lang="en-US" altLang="zh-CN" sz="2400" u="sng" spc="-5"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60</a:t>
            </a:r>
            <a:r>
              <a:rPr lang="en-US" altLang="zh-CN" sz="2400" u="sng" spc="10"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   </a:t>
            </a:r>
            <a:r>
              <a:rPr lang="en-US" altLang="zh-CN" sz="2400" spc="80"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 </a:t>
            </a:r>
            <a:r>
              <a:rPr lang="en-US" altLang="zh-CN" sz="2400" spc="-5"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(wide)affordable.</a:t>
            </a:r>
            <a:r>
              <a:rPr lang="en-US" altLang="zh-CN" sz="2400" spc="105"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altLang="zh-CN" sz="2400" spc="-5"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So</a:t>
            </a:r>
            <a:r>
              <a:rPr lang="en-US" altLang="zh-CN" sz="2400" spc="7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altLang="zh-CN" sz="2400" spc="-5"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people</a:t>
            </a:r>
            <a:r>
              <a:rPr lang="en-US" altLang="zh-CN" sz="2400" spc="85"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altLang="zh-CN" sz="2400" spc="-5"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in</a:t>
            </a:r>
            <a:r>
              <a:rPr lang="en-US" altLang="zh-CN"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altLang="zh-CN" sz="2400" spc="-5"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Nuanquan</a:t>
            </a:r>
            <a:r>
              <a:rPr lang="en-US" altLang="zh-CN" sz="2400" spc="165"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altLang="zh-CN" sz="2400" spc="-5"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made</a:t>
            </a:r>
            <a:r>
              <a:rPr lang="en-US" altLang="zh-CN" sz="2400" spc="155"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altLang="zh-CN" sz="2400" spc="-5"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use</a:t>
            </a:r>
            <a:r>
              <a:rPr lang="en-US" altLang="zh-CN" sz="2400" spc="19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altLang="zh-CN" sz="2400" spc="-5"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of</a:t>
            </a:r>
            <a:r>
              <a:rPr lang="en-US" altLang="zh-CN" sz="2400" spc="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altLang="zh-CN" sz="2400" spc="-5"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scrap</a:t>
            </a:r>
            <a:r>
              <a:rPr lang="en-US" altLang="zh-CN" sz="2400" spc="185"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altLang="zh-CN" sz="2400" spc="-5"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iron</a:t>
            </a:r>
            <a:r>
              <a:rPr lang="en-US" altLang="zh-CN" sz="2400" spc="195"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altLang="zh-CN" sz="2400" spc="-5"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and</a:t>
            </a:r>
            <a:r>
              <a:rPr lang="en-US" altLang="zh-CN" sz="2400" spc="19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altLang="zh-CN" sz="2400" spc="-5"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developed</a:t>
            </a:r>
            <a:r>
              <a:rPr lang="en-US" altLang="zh-CN" sz="2400" spc="17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altLang="zh-CN" sz="2400" spc="-5"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Da</a:t>
            </a:r>
            <a:r>
              <a:rPr lang="en-US" altLang="zh-CN" sz="2400" spc="225"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altLang="zh-CN" sz="2400" spc="-5"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Shuhua</a:t>
            </a:r>
            <a:r>
              <a:rPr lang="en-US" altLang="zh-CN" sz="2400" spc="195"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altLang="zh-CN" sz="2400" spc="-5"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as</a:t>
            </a:r>
            <a:r>
              <a:rPr lang="en-US" altLang="zh-CN" sz="2400" spc="195"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altLang="zh-CN" sz="2400" spc="-5"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a:t>
            </a:r>
            <a:r>
              <a:rPr lang="en-US" altLang="zh-CN" sz="2400" spc="165"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altLang="zh-CN" sz="2400" spc="-5"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way</a:t>
            </a:r>
            <a:r>
              <a:rPr lang="en-US" altLang="zh-CN" sz="2400" spc="23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altLang="zh-CN" sz="2400" u="sng" spc="20"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   </a:t>
            </a:r>
            <a:r>
              <a:rPr lang="en-US" altLang="zh-CN" sz="2400" u="sng" spc="-10"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61</a:t>
            </a:r>
            <a:r>
              <a:rPr lang="en-US" altLang="zh-CN" sz="2400" u="sng" spc="10"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   </a:t>
            </a:r>
            <a:r>
              <a:rPr lang="en-US" altLang="zh-CN" sz="2400" spc="-20"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 </a:t>
            </a:r>
            <a:r>
              <a:rPr lang="en-US" altLang="zh-CN" sz="2400" spc="-1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US" altLang="zh-CN" sz="2400" spc="-5"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celebr</a:t>
            </a:r>
            <a:r>
              <a:rPr lang="en-US" altLang="zh-CN" sz="2400" spc="-1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ate)</a:t>
            </a:r>
            <a:r>
              <a:rPr lang="en-US" altLang="zh-CN"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altLang="zh-CN" sz="2400" spc="-5"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festivals.</a:t>
            </a:r>
            <a:r>
              <a:rPr lang="en-US" altLang="zh-CN" sz="2400" spc="105"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altLang="zh-CN" sz="2400" spc="-5"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As</a:t>
            </a:r>
            <a:r>
              <a:rPr lang="en-US" altLang="zh-CN" sz="2400" spc="6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altLang="zh-CN" sz="2400" spc="-5"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a:t>
            </a:r>
            <a:r>
              <a:rPr lang="en-US" altLang="zh-CN" sz="2400" spc="3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altLang="zh-CN" sz="2400" spc="-5"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result,they</a:t>
            </a:r>
            <a:r>
              <a:rPr lang="en-US" altLang="zh-CN" sz="2400" spc="25"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altLang="zh-CN" sz="2400" spc="-5"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brought</a:t>
            </a:r>
            <a:r>
              <a:rPr lang="en-US" altLang="zh-CN" sz="2400" spc="65"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altLang="zh-CN" sz="2400" spc="-5"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firework</a:t>
            </a:r>
            <a:r>
              <a:rPr lang="en-US" altLang="zh-CN" sz="2400" spc="5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altLang="zh-CN" sz="2400" spc="-5"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displays</a:t>
            </a:r>
            <a:r>
              <a:rPr lang="en-US" altLang="zh-CN" sz="2400" spc="12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altLang="zh-CN" sz="2400" u="sng" spc="30"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   </a:t>
            </a:r>
            <a:r>
              <a:rPr lang="en-US" altLang="zh-CN" sz="2400" u="sng" spc="-5"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62</a:t>
            </a:r>
            <a:r>
              <a:rPr lang="en-US" altLang="zh-CN" sz="2400" u="sng" spc="20"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   </a:t>
            </a:r>
            <a:r>
              <a:rPr lang="en-US" altLang="zh-CN" sz="2400" spc="-175"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 </a:t>
            </a:r>
            <a:r>
              <a:rPr lang="en-US" altLang="zh-CN" sz="2400" spc="-5"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a:t>
            </a:r>
            <a:r>
              <a:rPr lang="en-US" altLang="zh-CN" sz="2400" spc="5"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altLang="zh-CN" sz="2400" spc="-5"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whole</a:t>
            </a:r>
            <a:r>
              <a:rPr lang="en-US" altLang="zh-CN" sz="2400" spc="5"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altLang="zh-CN" sz="2400" spc="-5"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new</a:t>
            </a:r>
            <a:r>
              <a:rPr lang="en-US" altLang="zh-CN" sz="2400" spc="35"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altLang="zh-CN" sz="2400" spc="-5"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level.</a:t>
            </a:r>
            <a:endParaRPr lang="zh-CN" altLang="zh-CN" sz="2400"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endParaRPr>
          </a:p>
          <a:p>
            <a:pPr marL="5715" marR="13970" indent="273050" algn="just" eaLnBrk="0">
              <a:lnSpc>
                <a:spcPct val="104000"/>
              </a:lnSpc>
              <a:spcBef>
                <a:spcPts val="405"/>
              </a:spcBef>
              <a:spcAft>
                <a:spcPts val="0"/>
              </a:spcAft>
            </a:pPr>
            <a:r>
              <a:rPr lang="en-US" altLang="zh-CN" sz="2400" spc="-5"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Today,</a:t>
            </a:r>
            <a:r>
              <a:rPr lang="en-US" altLang="zh-CN" sz="2400" spc="6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altLang="zh-CN" sz="2400" spc="-5"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Da</a:t>
            </a:r>
            <a:r>
              <a:rPr lang="en-US" altLang="zh-CN" sz="2400" spc="85"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altLang="zh-CN" sz="2400" spc="-5"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Shuhua</a:t>
            </a:r>
            <a:r>
              <a:rPr lang="en-US" altLang="zh-CN" sz="2400" spc="55"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altLang="zh-CN" sz="2400" spc="-5"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has</a:t>
            </a:r>
            <a:r>
              <a:rPr lang="en-US" altLang="zh-CN" sz="2400" spc="55"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altLang="zh-CN" sz="2400" spc="-5"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become</a:t>
            </a:r>
            <a:r>
              <a:rPr lang="en-US" altLang="zh-CN" sz="2400" spc="55"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altLang="zh-CN" sz="2400" spc="-5"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more</a:t>
            </a:r>
            <a:r>
              <a:rPr lang="en-US" altLang="zh-CN" sz="2400" spc="5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altLang="zh-CN" sz="2400" spc="-5"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popular</a:t>
            </a:r>
            <a:r>
              <a:rPr lang="en-US" altLang="zh-CN" sz="2400" spc="55"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altLang="zh-CN" sz="2400" spc="-5"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than</a:t>
            </a:r>
            <a:r>
              <a:rPr lang="en-US" altLang="zh-CN" sz="2400" spc="75"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altLang="zh-CN" sz="2400" spc="-5"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ever,due</a:t>
            </a:r>
            <a:r>
              <a:rPr lang="en-US" altLang="zh-CN" sz="2400" spc="6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altLang="zh-CN" sz="2400" spc="-5"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to</a:t>
            </a:r>
            <a:r>
              <a:rPr lang="en-US" altLang="zh-CN" sz="2400" spc="25"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altLang="zh-CN" sz="2400" u="sng" spc="30"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   </a:t>
            </a:r>
            <a:r>
              <a:rPr lang="en-US" altLang="zh-CN" sz="2400" u="sng" spc="-5"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63</a:t>
            </a:r>
            <a:r>
              <a:rPr lang="en-US" altLang="zh-CN" sz="2400" u="sng" spc="20"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   </a:t>
            </a:r>
            <a:r>
              <a:rPr lang="en-US" altLang="zh-CN" sz="2400" spc="-25"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 </a:t>
            </a:r>
            <a:r>
              <a:rPr lang="en-US" altLang="zh-CN" sz="2400" spc="-1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US" altLang="zh-CN" sz="2400" spc="-5"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ban</a:t>
            </a:r>
            <a:r>
              <a:rPr lang="en-US" altLang="zh-CN" sz="2400" spc="-1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US" altLang="zh-CN" sz="2400" spc="-5"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on</a:t>
            </a:r>
            <a:r>
              <a:rPr lang="en-US" altLang="zh-CN"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fireworks</a:t>
            </a:r>
            <a:r>
              <a:rPr lang="en-US" altLang="zh-CN" sz="2400" spc="1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altLang="zh-CN"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to</a:t>
            </a:r>
            <a:r>
              <a:rPr lang="en-US" altLang="zh-CN" sz="2400" spc="5"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altLang="zh-CN"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reduce</a:t>
            </a:r>
            <a:r>
              <a:rPr lang="en-US" altLang="zh-CN" sz="2400" spc="35"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altLang="zh-CN"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air</a:t>
            </a:r>
            <a:r>
              <a:rPr lang="en-US" altLang="zh-CN" sz="2400" spc="-1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altLang="zh-CN"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pollutio</a:t>
            </a:r>
            <a:r>
              <a:rPr lang="en-US" altLang="zh-CN" sz="2400" spc="-5"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a:t>
            </a:r>
            <a:r>
              <a:rPr lang="en-US" altLang="zh-CN" sz="2400" spc="3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altLang="zh-CN" sz="2400" spc="-5"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in</a:t>
            </a:r>
            <a:r>
              <a:rPr lang="en-US" altLang="zh-CN" sz="2400" spc="55"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altLang="zh-CN" sz="2400" spc="-5"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some parts</a:t>
            </a:r>
            <a:r>
              <a:rPr lang="en-US" altLang="zh-CN" sz="2400" spc="35"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altLang="zh-CN" sz="2400" spc="-5"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of</a:t>
            </a:r>
            <a:r>
              <a:rPr lang="en-US" altLang="zh-CN" sz="2400" spc="-7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altLang="zh-CN" sz="2400" spc="-5"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China.</a:t>
            </a:r>
            <a:r>
              <a:rPr lang="en-US" altLang="zh-CN" sz="2400" spc="25"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altLang="zh-CN" sz="2400" spc="-5"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Every</a:t>
            </a:r>
            <a:r>
              <a:rPr lang="en-US" altLang="zh-CN" sz="2400" spc="5"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altLang="zh-CN" sz="2400" spc="-5"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year,</a:t>
            </a:r>
            <a:r>
              <a:rPr lang="en-US" altLang="zh-CN" sz="2400" spc="1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altLang="zh-CN" sz="2400" spc="-5"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this</a:t>
            </a:r>
            <a:r>
              <a:rPr lang="en-US" altLang="zh-CN"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altLang="zh-CN" sz="2400" spc="-5"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unique</a:t>
            </a:r>
            <a:r>
              <a:rPr lang="en-US" altLang="zh-CN" sz="2400" spc="45"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altLang="zh-CN" sz="2400" spc="-5"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firework</a:t>
            </a:r>
            <a:r>
              <a:rPr lang="en-US" altLang="zh-CN" sz="2400" spc="25"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altLang="zh-CN" sz="2400" spc="-5"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display</a:t>
            </a:r>
            <a:r>
              <a:rPr lang="en-US" altLang="zh-CN"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altLang="zh-CN" sz="2400" spc="-5"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attracts</a:t>
            </a:r>
            <a:r>
              <a:rPr lang="en-US" altLang="zh-CN" sz="2400" spc="225"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altLang="zh-CN" sz="2400" spc="-5"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tons</a:t>
            </a:r>
            <a:r>
              <a:rPr lang="en-US" altLang="zh-CN" sz="2400" spc="18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altLang="zh-CN" sz="2400" spc="-5"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of</a:t>
            </a:r>
            <a:r>
              <a:rPr lang="en-US" altLang="zh-CN" sz="2400" spc="35"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altLang="zh-CN" sz="2400" spc="-5"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people</a:t>
            </a:r>
            <a:r>
              <a:rPr lang="en-US" altLang="zh-CN" sz="2400" spc="18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altLang="zh-CN" sz="2400" spc="-5"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in</a:t>
            </a:r>
            <a:r>
              <a:rPr lang="en-US" altLang="zh-CN" sz="2400" spc="195"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altLang="zh-CN" sz="2400" spc="-5"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spite</a:t>
            </a:r>
            <a:r>
              <a:rPr lang="en-US" altLang="zh-CN" sz="2400" spc="18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altLang="zh-CN" sz="2400" spc="-5"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of</a:t>
            </a:r>
            <a:r>
              <a:rPr lang="en-US" altLang="zh-CN" sz="2400" spc="5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altLang="zh-CN" sz="2400" spc="-5"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a:t>
            </a:r>
            <a:r>
              <a:rPr lang="en-US" altLang="zh-CN" sz="2400" spc="185"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altLang="zh-CN" sz="2400" spc="-5"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freezing</a:t>
            </a:r>
            <a:r>
              <a:rPr lang="en-US" altLang="zh-CN" sz="2400" spc="18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altLang="zh-CN" sz="2400" spc="-5"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cold</a:t>
            </a:r>
            <a:r>
              <a:rPr lang="en-US" altLang="zh-CN" sz="2400" spc="15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altLang="zh-CN" sz="2400" spc="-5"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weather.</a:t>
            </a:r>
            <a:r>
              <a:rPr lang="en-US" altLang="zh-CN" sz="2400" spc="-14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altLang="zh-CN" sz="2400" u="sng" spc="30"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   </a:t>
            </a:r>
            <a:r>
              <a:rPr lang="en-US" altLang="zh-CN" sz="2400" u="sng" spc="-5"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64</a:t>
            </a:r>
            <a:r>
              <a:rPr lang="en-US" altLang="zh-CN" sz="2400" u="sng" spc="20"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   </a:t>
            </a:r>
            <a:r>
              <a:rPr lang="en-US" altLang="zh-CN" sz="2400" spc="-175"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 </a:t>
            </a:r>
            <a:r>
              <a:rPr lang="en-US" altLang="zh-CN" sz="2400" spc="-5"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draws</a:t>
            </a:r>
            <a:r>
              <a:rPr lang="en-US" altLang="zh-CN" sz="2400" spc="255"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altLang="zh-CN" sz="2400" spc="-5"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attention</a:t>
            </a:r>
            <a:r>
              <a:rPr lang="en-US" altLang="zh-CN" sz="2400" spc="255"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altLang="zh-CN" sz="2400" spc="-5"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for</a:t>
            </a:r>
            <a:r>
              <a:rPr lang="en-US" altLang="zh-CN" sz="2400" spc="24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altLang="zh-CN" sz="2400" spc="-5"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its</a:t>
            </a:r>
            <a:r>
              <a:rPr lang="en-US" altLang="zh-CN"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altLang="zh-CN" sz="24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protection</a:t>
            </a:r>
            <a:r>
              <a:rPr lang="en-US" altLang="zh-CN" sz="2400" spc="-5"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US" altLang="zh-CN" sz="24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Since</a:t>
            </a:r>
            <a:r>
              <a:rPr lang="en-US" altLang="zh-CN" sz="2400" spc="125"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altLang="zh-CN" sz="2400" spc="-5"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2021,</a:t>
            </a:r>
            <a:r>
              <a:rPr lang="en-US" altLang="zh-CN"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it</a:t>
            </a:r>
            <a:r>
              <a:rPr lang="en-US" altLang="zh-CN" sz="2400" spc="24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altLang="zh-CN" sz="2400" u="sng" spc="30"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   </a:t>
            </a:r>
            <a:r>
              <a:rPr lang="en-US" altLang="zh-CN" sz="2400" u="sng" spc="-5"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65</a:t>
            </a:r>
            <a:r>
              <a:rPr lang="en-US" altLang="zh-CN" sz="2400" u="sng" spc="20"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   </a:t>
            </a:r>
            <a:r>
              <a:rPr lang="en-US" altLang="zh-CN" sz="2400" spc="-75"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 </a:t>
            </a:r>
            <a:r>
              <a:rPr lang="en-US" altLang="zh-CN" sz="2400" spc="-5"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US" altLang="zh-CN"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list</a:t>
            </a:r>
            <a:r>
              <a:rPr lang="en-US" altLang="zh-CN" sz="2400" spc="-5"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US" altLang="zh-CN" sz="2400" spc="35"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altLang="zh-CN"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as</a:t>
            </a:r>
            <a:r>
              <a:rPr lang="en-US" altLang="zh-CN" sz="2400" spc="4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altLang="zh-CN"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an</a:t>
            </a:r>
            <a:r>
              <a:rPr lang="en-US" altLang="zh-CN" sz="2400" spc="3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altLang="zh-CN"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intangi</a:t>
            </a:r>
            <a:r>
              <a:rPr lang="en-US" altLang="zh-CN" sz="2400" spc="-5"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ble</a:t>
            </a:r>
            <a:r>
              <a:rPr lang="en-US" altLang="zh-CN" sz="2400" spc="35"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altLang="zh-CN" sz="2400" spc="-5"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cultural</a:t>
            </a:r>
            <a:r>
              <a:rPr lang="en-US" altLang="zh-CN" sz="2400" spc="5"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altLang="zh-CN" sz="2400" spc="-5"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heritage</a:t>
            </a:r>
            <a:r>
              <a:rPr lang="en-US" altLang="zh-CN" sz="2400" spc="35"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altLang="zh-CN" sz="2400" spc="-5"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of</a:t>
            </a:r>
            <a:r>
              <a:rPr lang="en-US" altLang="zh-CN" sz="2400" spc="-7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altLang="zh-CN" sz="2400" spc="-5"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China.</a:t>
            </a:r>
            <a:endParaRPr lang="zh-CN" altLang="zh-CN" sz="2400"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endParaRPr>
          </a:p>
          <a:p>
            <a:pPr algn="just"/>
            <a:endParaRPr lang="zh-CN" altLang="en-US" dirty="0"/>
          </a:p>
        </p:txBody>
      </p:sp>
      <p:sp>
        <p:nvSpPr>
          <p:cNvPr id="2" name="文本框 1"/>
          <p:cNvSpPr txBox="1"/>
          <p:nvPr/>
        </p:nvSpPr>
        <p:spPr>
          <a:xfrm>
            <a:off x="7974827" y="245763"/>
            <a:ext cx="3773570" cy="523220"/>
          </a:xfrm>
          <a:prstGeom prst="rect">
            <a:avLst/>
          </a:prstGeom>
          <a:noFill/>
        </p:spPr>
        <p:txBody>
          <a:bodyPr wrap="square" rtlCol="0" anchor="t">
            <a:spAutoFit/>
          </a:bodyPr>
          <a:lstStyle/>
          <a:p>
            <a:r>
              <a:rPr lang="en-US" altLang="zh-CN" sz="2800" b="1" dirty="0">
                <a:solidFill>
                  <a:srgbClr val="FF0000"/>
                </a:solidFill>
                <a:latin typeface="Times New Roman" panose="02020603050405020304" pitchFamily="18" charset="0"/>
                <a:cs typeface="Times New Roman" panose="02020603050405020304" pitchFamily="18" charset="0"/>
                <a:sym typeface="+mn-ea"/>
              </a:rPr>
              <a:t>throws/is throwing</a:t>
            </a:r>
            <a:endParaRPr lang="zh-CN" altLang="zh-CN" sz="2800" b="1" dirty="0">
              <a:solidFill>
                <a:srgbClr val="FF0000"/>
              </a:solidFill>
              <a:effectLst/>
              <a:latin typeface="Times New Roman" panose="02020603050405020304" pitchFamily="18" charset="0"/>
              <a:cs typeface="Times New Roman" panose="02020603050405020304" pitchFamily="18" charset="0"/>
              <a:sym typeface="+mn-ea"/>
            </a:endParaRPr>
          </a:p>
        </p:txBody>
      </p:sp>
      <p:sp>
        <p:nvSpPr>
          <p:cNvPr id="4" name="文本框 3"/>
          <p:cNvSpPr txBox="1"/>
          <p:nvPr/>
        </p:nvSpPr>
        <p:spPr>
          <a:xfrm>
            <a:off x="6330486" y="1109044"/>
            <a:ext cx="1201332" cy="521970"/>
          </a:xfrm>
          <a:prstGeom prst="rect">
            <a:avLst/>
          </a:prstGeom>
          <a:noFill/>
        </p:spPr>
        <p:txBody>
          <a:bodyPr wrap="square" rtlCol="0" anchor="t">
            <a:spAutoFit/>
          </a:bodyPr>
          <a:lstStyle/>
          <a:p>
            <a:r>
              <a:rPr lang="en-US" altLang="zh-CN" sz="2800" b="1" dirty="0">
                <a:solidFill>
                  <a:srgbClr val="FF0000"/>
                </a:solidFill>
                <a:latin typeface="Times New Roman" panose="02020603050405020304" pitchFamily="18" charset="0"/>
                <a:cs typeface="Times New Roman" panose="02020603050405020304" pitchFamily="18" charset="0"/>
                <a:sym typeface="+mn-ea"/>
              </a:rPr>
              <a:t>falling</a:t>
            </a:r>
            <a:endParaRPr lang="zh-CN" altLang="zh-CN" sz="2800" b="1" dirty="0">
              <a:solidFill>
                <a:srgbClr val="FF0000"/>
              </a:solidFill>
              <a:effectLst/>
              <a:latin typeface="Times New Roman" panose="02020603050405020304" pitchFamily="18" charset="0"/>
              <a:cs typeface="Times New Roman" panose="02020603050405020304" pitchFamily="18" charset="0"/>
              <a:sym typeface="+mn-ea"/>
            </a:endParaRPr>
          </a:p>
        </p:txBody>
      </p:sp>
      <p:sp>
        <p:nvSpPr>
          <p:cNvPr id="5" name="文本框 4"/>
          <p:cNvSpPr txBox="1"/>
          <p:nvPr/>
        </p:nvSpPr>
        <p:spPr>
          <a:xfrm>
            <a:off x="2758313" y="1781177"/>
            <a:ext cx="2402664" cy="523220"/>
          </a:xfrm>
          <a:prstGeom prst="rect">
            <a:avLst/>
          </a:prstGeom>
          <a:noFill/>
        </p:spPr>
        <p:txBody>
          <a:bodyPr wrap="square" rtlCol="0" anchor="t">
            <a:spAutoFit/>
          </a:bodyPr>
          <a:lstStyle/>
          <a:p>
            <a:r>
              <a:rPr lang="en-US" altLang="zh-CN" sz="2800" b="1" dirty="0">
                <a:solidFill>
                  <a:srgbClr val="FF0000"/>
                </a:solidFill>
                <a:latin typeface="Times New Roman" panose="02020603050405020304" pitchFamily="18" charset="0"/>
                <a:cs typeface="Times New Roman" panose="02020603050405020304" pitchFamily="18" charset="0"/>
                <a:sym typeface="+mn-ea"/>
              </a:rPr>
              <a:t>which/that</a:t>
            </a:r>
            <a:endParaRPr lang="zh-CN" altLang="zh-CN" sz="2800" b="1" dirty="0">
              <a:solidFill>
                <a:srgbClr val="FF0000"/>
              </a:solidFill>
              <a:effectLst/>
              <a:latin typeface="Times New Roman" panose="02020603050405020304" pitchFamily="18" charset="0"/>
              <a:cs typeface="Times New Roman" panose="02020603050405020304" pitchFamily="18" charset="0"/>
              <a:sym typeface="+mn-ea"/>
            </a:endParaRPr>
          </a:p>
        </p:txBody>
      </p:sp>
      <p:sp>
        <p:nvSpPr>
          <p:cNvPr id="6" name="文本框 5"/>
          <p:cNvSpPr txBox="1"/>
          <p:nvPr/>
        </p:nvSpPr>
        <p:spPr>
          <a:xfrm>
            <a:off x="6931152" y="2749843"/>
            <a:ext cx="1201332" cy="521970"/>
          </a:xfrm>
          <a:prstGeom prst="rect">
            <a:avLst/>
          </a:prstGeom>
          <a:noFill/>
        </p:spPr>
        <p:txBody>
          <a:bodyPr wrap="square" rtlCol="0" anchor="t">
            <a:spAutoFit/>
          </a:bodyPr>
          <a:lstStyle/>
          <a:p>
            <a:r>
              <a:rPr lang="en-US" altLang="zh-CN" sz="2800" b="1" dirty="0">
                <a:solidFill>
                  <a:srgbClr val="FF0000"/>
                </a:solidFill>
                <a:latin typeface="Times New Roman" panose="02020603050405020304" pitchFamily="18" charset="0"/>
                <a:cs typeface="Times New Roman" panose="02020603050405020304" pitchFamily="18" charset="0"/>
                <a:sym typeface="+mn-ea"/>
              </a:rPr>
              <a:t>an</a:t>
            </a:r>
            <a:endParaRPr lang="zh-CN" altLang="zh-CN" sz="2800" b="1" dirty="0">
              <a:solidFill>
                <a:srgbClr val="FF0000"/>
              </a:solidFill>
              <a:effectLst/>
              <a:latin typeface="Times New Roman" panose="02020603050405020304" pitchFamily="18" charset="0"/>
              <a:cs typeface="Times New Roman" panose="02020603050405020304" pitchFamily="18" charset="0"/>
              <a:sym typeface="+mn-ea"/>
            </a:endParaRPr>
          </a:p>
        </p:txBody>
      </p:sp>
      <p:sp>
        <p:nvSpPr>
          <p:cNvPr id="7" name="文本框 6"/>
          <p:cNvSpPr txBox="1"/>
          <p:nvPr/>
        </p:nvSpPr>
        <p:spPr>
          <a:xfrm>
            <a:off x="5980616" y="3475881"/>
            <a:ext cx="1201332" cy="521970"/>
          </a:xfrm>
          <a:prstGeom prst="rect">
            <a:avLst/>
          </a:prstGeom>
          <a:noFill/>
        </p:spPr>
        <p:txBody>
          <a:bodyPr wrap="square" rtlCol="0" anchor="t">
            <a:spAutoFit/>
          </a:bodyPr>
          <a:lstStyle/>
          <a:p>
            <a:r>
              <a:rPr lang="en-US" altLang="zh-CN" sz="2800" b="1" dirty="0">
                <a:solidFill>
                  <a:srgbClr val="FF0000"/>
                </a:solidFill>
                <a:latin typeface="Times New Roman" panose="02020603050405020304" pitchFamily="18" charset="0"/>
                <a:cs typeface="Times New Roman" panose="02020603050405020304" pitchFamily="18" charset="0"/>
                <a:sym typeface="+mn-ea"/>
              </a:rPr>
              <a:t>widely</a:t>
            </a:r>
            <a:endParaRPr lang="zh-CN" altLang="zh-CN" sz="2800" b="1" dirty="0">
              <a:solidFill>
                <a:srgbClr val="FF0000"/>
              </a:solidFill>
              <a:effectLst/>
              <a:latin typeface="Times New Roman" panose="02020603050405020304" pitchFamily="18" charset="0"/>
              <a:cs typeface="Times New Roman" panose="02020603050405020304" pitchFamily="18" charset="0"/>
              <a:sym typeface="+mn-ea"/>
            </a:endParaRPr>
          </a:p>
        </p:txBody>
      </p:sp>
      <p:sp>
        <p:nvSpPr>
          <p:cNvPr id="8" name="文本框 7"/>
          <p:cNvSpPr txBox="1"/>
          <p:nvPr/>
        </p:nvSpPr>
        <p:spPr>
          <a:xfrm>
            <a:off x="8412681" y="3869018"/>
            <a:ext cx="2897862" cy="523220"/>
          </a:xfrm>
          <a:prstGeom prst="rect">
            <a:avLst/>
          </a:prstGeom>
          <a:noFill/>
        </p:spPr>
        <p:txBody>
          <a:bodyPr wrap="square" rtlCol="0" anchor="t">
            <a:spAutoFit/>
          </a:bodyPr>
          <a:lstStyle/>
          <a:p>
            <a:r>
              <a:rPr lang="en-US" altLang="zh-CN" sz="2800" b="1" dirty="0">
                <a:solidFill>
                  <a:srgbClr val="FF0000"/>
                </a:solidFill>
                <a:latin typeface="Times New Roman" panose="02020603050405020304" pitchFamily="18" charset="0"/>
                <a:cs typeface="Times New Roman" panose="02020603050405020304" pitchFamily="18" charset="0"/>
                <a:sym typeface="+mn-ea"/>
              </a:rPr>
              <a:t>to celebrate</a:t>
            </a:r>
            <a:endParaRPr lang="zh-CN" altLang="zh-CN" sz="2800" b="1" dirty="0">
              <a:solidFill>
                <a:srgbClr val="FF0000"/>
              </a:solidFill>
              <a:effectLst/>
              <a:latin typeface="Times New Roman" panose="02020603050405020304" pitchFamily="18" charset="0"/>
              <a:cs typeface="Times New Roman" panose="02020603050405020304" pitchFamily="18" charset="0"/>
              <a:sym typeface="+mn-ea"/>
            </a:endParaRPr>
          </a:p>
        </p:txBody>
      </p:sp>
      <p:sp>
        <p:nvSpPr>
          <p:cNvPr id="9" name="文本框 8"/>
          <p:cNvSpPr txBox="1"/>
          <p:nvPr/>
        </p:nvSpPr>
        <p:spPr>
          <a:xfrm>
            <a:off x="5495334" y="4222705"/>
            <a:ext cx="1201332" cy="521970"/>
          </a:xfrm>
          <a:prstGeom prst="rect">
            <a:avLst/>
          </a:prstGeom>
          <a:noFill/>
        </p:spPr>
        <p:txBody>
          <a:bodyPr wrap="square" rtlCol="0" anchor="t">
            <a:spAutoFit/>
          </a:bodyPr>
          <a:lstStyle/>
          <a:p>
            <a:r>
              <a:rPr lang="en-US" altLang="zh-CN" sz="2800" b="1" dirty="0">
                <a:solidFill>
                  <a:srgbClr val="FF0000"/>
                </a:solidFill>
                <a:latin typeface="Times New Roman" panose="02020603050405020304" pitchFamily="18" charset="0"/>
                <a:cs typeface="Times New Roman" panose="02020603050405020304" pitchFamily="18" charset="0"/>
                <a:sym typeface="+mn-ea"/>
              </a:rPr>
              <a:t>to</a:t>
            </a:r>
            <a:endParaRPr lang="zh-CN" altLang="zh-CN" sz="2800" b="1" dirty="0">
              <a:solidFill>
                <a:srgbClr val="FF0000"/>
              </a:solidFill>
              <a:effectLst/>
              <a:latin typeface="Times New Roman" panose="02020603050405020304" pitchFamily="18" charset="0"/>
              <a:cs typeface="Times New Roman" panose="02020603050405020304" pitchFamily="18" charset="0"/>
              <a:sym typeface="+mn-ea"/>
            </a:endParaRPr>
          </a:p>
        </p:txBody>
      </p:sp>
      <p:sp>
        <p:nvSpPr>
          <p:cNvPr id="10" name="文本框 9"/>
          <p:cNvSpPr txBox="1"/>
          <p:nvPr/>
        </p:nvSpPr>
        <p:spPr>
          <a:xfrm>
            <a:off x="6110435" y="5377665"/>
            <a:ext cx="1201332" cy="521970"/>
          </a:xfrm>
          <a:prstGeom prst="rect">
            <a:avLst/>
          </a:prstGeom>
          <a:noFill/>
        </p:spPr>
        <p:txBody>
          <a:bodyPr wrap="square" rtlCol="0" anchor="t">
            <a:spAutoFit/>
          </a:bodyPr>
          <a:lstStyle/>
          <a:p>
            <a:r>
              <a:rPr lang="en-US" altLang="zh-CN" sz="2800" b="1" dirty="0">
                <a:solidFill>
                  <a:srgbClr val="FF0000"/>
                </a:solidFill>
                <a:latin typeface="Times New Roman" panose="02020603050405020304" pitchFamily="18" charset="0"/>
                <a:cs typeface="Times New Roman" panose="02020603050405020304" pitchFamily="18" charset="0"/>
                <a:sym typeface="+mn-ea"/>
              </a:rPr>
              <a:t>and</a:t>
            </a:r>
            <a:endParaRPr lang="zh-CN" altLang="zh-CN" sz="2800" b="1" dirty="0">
              <a:solidFill>
                <a:srgbClr val="FF0000"/>
              </a:solidFill>
              <a:effectLst/>
              <a:latin typeface="Times New Roman" panose="02020603050405020304" pitchFamily="18" charset="0"/>
              <a:cs typeface="Times New Roman" panose="02020603050405020304" pitchFamily="18" charset="0"/>
              <a:sym typeface="+mn-ea"/>
            </a:endParaRPr>
          </a:p>
        </p:txBody>
      </p:sp>
      <p:sp>
        <p:nvSpPr>
          <p:cNvPr id="11" name="文本框 10"/>
          <p:cNvSpPr txBox="1"/>
          <p:nvPr/>
        </p:nvSpPr>
        <p:spPr>
          <a:xfrm>
            <a:off x="8660280" y="4483690"/>
            <a:ext cx="1201332" cy="521970"/>
          </a:xfrm>
          <a:prstGeom prst="rect">
            <a:avLst/>
          </a:prstGeom>
          <a:noFill/>
        </p:spPr>
        <p:txBody>
          <a:bodyPr wrap="square" rtlCol="0" anchor="t">
            <a:spAutoFit/>
          </a:bodyPr>
          <a:lstStyle/>
          <a:p>
            <a:r>
              <a:rPr lang="en-US" altLang="zh-CN" sz="2800" b="1" dirty="0">
                <a:solidFill>
                  <a:srgbClr val="FF0000"/>
                </a:solidFill>
                <a:latin typeface="Times New Roman" panose="02020603050405020304" pitchFamily="18" charset="0"/>
                <a:cs typeface="Times New Roman" panose="02020603050405020304" pitchFamily="18" charset="0"/>
                <a:sym typeface="+mn-ea"/>
              </a:rPr>
              <a:t>bans</a:t>
            </a:r>
            <a:endParaRPr lang="zh-CN" altLang="zh-CN" sz="2800" b="1" dirty="0">
              <a:solidFill>
                <a:srgbClr val="FF0000"/>
              </a:solidFill>
              <a:effectLst/>
              <a:latin typeface="Times New Roman" panose="02020603050405020304" pitchFamily="18" charset="0"/>
              <a:cs typeface="Times New Roman" panose="02020603050405020304" pitchFamily="18" charset="0"/>
              <a:sym typeface="+mn-ea"/>
            </a:endParaRPr>
          </a:p>
        </p:txBody>
      </p:sp>
      <p:sp>
        <p:nvSpPr>
          <p:cNvPr id="12" name="文本框 11"/>
          <p:cNvSpPr txBox="1"/>
          <p:nvPr/>
        </p:nvSpPr>
        <p:spPr>
          <a:xfrm>
            <a:off x="1001692" y="6200940"/>
            <a:ext cx="2797309" cy="523220"/>
          </a:xfrm>
          <a:prstGeom prst="rect">
            <a:avLst/>
          </a:prstGeom>
          <a:noFill/>
        </p:spPr>
        <p:txBody>
          <a:bodyPr wrap="square" rtlCol="0" anchor="t">
            <a:spAutoFit/>
          </a:bodyPr>
          <a:lstStyle/>
          <a:p>
            <a:r>
              <a:rPr lang="en-US" altLang="zh-CN" sz="2800" b="1" dirty="0">
                <a:solidFill>
                  <a:srgbClr val="FF0000"/>
                </a:solidFill>
                <a:latin typeface="Times New Roman" panose="02020603050405020304" pitchFamily="18" charset="0"/>
                <a:cs typeface="Times New Roman" panose="02020603050405020304" pitchFamily="18" charset="0"/>
                <a:sym typeface="+mn-ea"/>
              </a:rPr>
              <a:t>has been listed</a:t>
            </a:r>
            <a:endParaRPr lang="zh-CN" altLang="zh-CN" sz="2800" b="1" dirty="0">
              <a:solidFill>
                <a:srgbClr val="FF0000"/>
              </a:solidFill>
              <a:effectLst/>
              <a:latin typeface="Times New Roman" panose="02020603050405020304" pitchFamily="18" charset="0"/>
              <a:cs typeface="Times New Roman" panose="02020603050405020304" pitchFamily="18" charset="0"/>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ppt_x"/>
                                          </p:val>
                                        </p:tav>
                                        <p:tav tm="100000">
                                          <p:val>
                                            <p:strVal val="#ppt_x"/>
                                          </p:val>
                                        </p:tav>
                                      </p:tavLst>
                                    </p:anim>
                                    <p:anim calcmode="lin" valueType="num">
                                      <p:cBhvr additive="base">
                                        <p:cTn id="2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anim calcmode="lin" valueType="num">
                                      <p:cBhvr additive="base">
                                        <p:cTn id="31" dur="500" fill="hold"/>
                                        <p:tgtEl>
                                          <p:spTgt spid="7"/>
                                        </p:tgtEl>
                                        <p:attrNameLst>
                                          <p:attrName>ppt_x</p:attrName>
                                        </p:attrNameLst>
                                      </p:cBhvr>
                                      <p:tavLst>
                                        <p:tav tm="0">
                                          <p:val>
                                            <p:strVal val="#ppt_x"/>
                                          </p:val>
                                        </p:tav>
                                        <p:tav tm="100000">
                                          <p:val>
                                            <p:strVal val="#ppt_x"/>
                                          </p:val>
                                        </p:tav>
                                      </p:tavLst>
                                    </p:anim>
                                    <p:anim calcmode="lin" valueType="num">
                                      <p:cBhvr additive="base">
                                        <p:cTn id="3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8"/>
                                        </p:tgtEl>
                                        <p:attrNameLst>
                                          <p:attrName>style.visibility</p:attrName>
                                        </p:attrNameLst>
                                      </p:cBhvr>
                                      <p:to>
                                        <p:strVal val="visible"/>
                                      </p:to>
                                    </p:set>
                                    <p:anim calcmode="lin" valueType="num">
                                      <p:cBhvr additive="base">
                                        <p:cTn id="37" dur="500" fill="hold"/>
                                        <p:tgtEl>
                                          <p:spTgt spid="8"/>
                                        </p:tgtEl>
                                        <p:attrNameLst>
                                          <p:attrName>ppt_x</p:attrName>
                                        </p:attrNameLst>
                                      </p:cBhvr>
                                      <p:tavLst>
                                        <p:tav tm="0">
                                          <p:val>
                                            <p:strVal val="#ppt_x"/>
                                          </p:val>
                                        </p:tav>
                                        <p:tav tm="100000">
                                          <p:val>
                                            <p:strVal val="#ppt_x"/>
                                          </p:val>
                                        </p:tav>
                                      </p:tavLst>
                                    </p:anim>
                                    <p:anim calcmode="lin" valueType="num">
                                      <p:cBhvr additive="base">
                                        <p:cTn id="3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9"/>
                                        </p:tgtEl>
                                        <p:attrNameLst>
                                          <p:attrName>style.visibility</p:attrName>
                                        </p:attrNameLst>
                                      </p:cBhvr>
                                      <p:to>
                                        <p:strVal val="visible"/>
                                      </p:to>
                                    </p:set>
                                    <p:anim calcmode="lin" valueType="num">
                                      <p:cBhvr additive="base">
                                        <p:cTn id="43" dur="500" fill="hold"/>
                                        <p:tgtEl>
                                          <p:spTgt spid="9"/>
                                        </p:tgtEl>
                                        <p:attrNameLst>
                                          <p:attrName>ppt_x</p:attrName>
                                        </p:attrNameLst>
                                      </p:cBhvr>
                                      <p:tavLst>
                                        <p:tav tm="0">
                                          <p:val>
                                            <p:strVal val="#ppt_x"/>
                                          </p:val>
                                        </p:tav>
                                        <p:tav tm="100000">
                                          <p:val>
                                            <p:strVal val="#ppt_x"/>
                                          </p:val>
                                        </p:tav>
                                      </p:tavLst>
                                    </p:anim>
                                    <p:anim calcmode="lin" valueType="num">
                                      <p:cBhvr additive="base">
                                        <p:cTn id="4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0"/>
                                        </p:tgtEl>
                                        <p:attrNameLst>
                                          <p:attrName>style.visibility</p:attrName>
                                        </p:attrNameLst>
                                      </p:cBhvr>
                                      <p:to>
                                        <p:strVal val="visible"/>
                                      </p:to>
                                    </p:set>
                                    <p:anim calcmode="lin" valueType="num">
                                      <p:cBhvr additive="base">
                                        <p:cTn id="49" dur="500" fill="hold"/>
                                        <p:tgtEl>
                                          <p:spTgt spid="10"/>
                                        </p:tgtEl>
                                        <p:attrNameLst>
                                          <p:attrName>ppt_x</p:attrName>
                                        </p:attrNameLst>
                                      </p:cBhvr>
                                      <p:tavLst>
                                        <p:tav tm="0">
                                          <p:val>
                                            <p:strVal val="#ppt_x"/>
                                          </p:val>
                                        </p:tav>
                                        <p:tav tm="100000">
                                          <p:val>
                                            <p:strVal val="#ppt_x"/>
                                          </p:val>
                                        </p:tav>
                                      </p:tavLst>
                                    </p:anim>
                                    <p:anim calcmode="lin" valueType="num">
                                      <p:cBhvr additive="base">
                                        <p:cTn id="5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11"/>
                                        </p:tgtEl>
                                        <p:attrNameLst>
                                          <p:attrName>style.visibility</p:attrName>
                                        </p:attrNameLst>
                                      </p:cBhvr>
                                      <p:to>
                                        <p:strVal val="visible"/>
                                      </p:to>
                                    </p:set>
                                    <p:anim calcmode="lin" valueType="num">
                                      <p:cBhvr additive="base">
                                        <p:cTn id="55" dur="500" fill="hold"/>
                                        <p:tgtEl>
                                          <p:spTgt spid="11"/>
                                        </p:tgtEl>
                                        <p:attrNameLst>
                                          <p:attrName>ppt_x</p:attrName>
                                        </p:attrNameLst>
                                      </p:cBhvr>
                                      <p:tavLst>
                                        <p:tav tm="0">
                                          <p:val>
                                            <p:strVal val="#ppt_x"/>
                                          </p:val>
                                        </p:tav>
                                        <p:tav tm="100000">
                                          <p:val>
                                            <p:strVal val="#ppt_x"/>
                                          </p:val>
                                        </p:tav>
                                      </p:tavLst>
                                    </p:anim>
                                    <p:anim calcmode="lin" valueType="num">
                                      <p:cBhvr additive="base">
                                        <p:cTn id="56"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12"/>
                                        </p:tgtEl>
                                        <p:attrNameLst>
                                          <p:attrName>style.visibility</p:attrName>
                                        </p:attrNameLst>
                                      </p:cBhvr>
                                      <p:to>
                                        <p:strVal val="visible"/>
                                      </p:to>
                                    </p:set>
                                    <p:anim calcmode="lin" valueType="num">
                                      <p:cBhvr additive="base">
                                        <p:cTn id="61" dur="500" fill="hold"/>
                                        <p:tgtEl>
                                          <p:spTgt spid="12"/>
                                        </p:tgtEl>
                                        <p:attrNameLst>
                                          <p:attrName>ppt_x</p:attrName>
                                        </p:attrNameLst>
                                      </p:cBhvr>
                                      <p:tavLst>
                                        <p:tav tm="0">
                                          <p:val>
                                            <p:strVal val="#ppt_x"/>
                                          </p:val>
                                        </p:tav>
                                        <p:tav tm="100000">
                                          <p:val>
                                            <p:strVal val="#ppt_x"/>
                                          </p:val>
                                        </p:tav>
                                      </p:tavLst>
                                    </p:anim>
                                    <p:anim calcmode="lin" valueType="num">
                                      <p:cBhvr additive="base">
                                        <p:cTn id="62"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4" grpId="0"/>
      <p:bldP spid="4" grpId="1"/>
      <p:bldP spid="5" grpId="0"/>
      <p:bldP spid="5" grpId="1"/>
      <p:bldP spid="6" grpId="0"/>
      <p:bldP spid="6" grpId="1"/>
      <p:bldP spid="7" grpId="0"/>
      <p:bldP spid="7" grpId="1"/>
      <p:bldP spid="8" grpId="0"/>
      <p:bldP spid="8" grpId="1"/>
      <p:bldP spid="9" grpId="0"/>
      <p:bldP spid="9" grpId="1"/>
      <p:bldP spid="10" grpId="0"/>
      <p:bldP spid="10" grpId="1"/>
      <p:bldP spid="11" grpId="0"/>
      <p:bldP spid="11" grpId="1"/>
      <p:bldP spid="12" grpId="0"/>
      <p:bldP spid="12" grpId="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072" name="文本框 8"/>
          <p:cNvSpPr txBox="1"/>
          <p:nvPr/>
        </p:nvSpPr>
        <p:spPr>
          <a:xfrm>
            <a:off x="153670" y="-153670"/>
            <a:ext cx="1489710" cy="645160"/>
          </a:xfrm>
          <a:prstGeom prst="rect">
            <a:avLst/>
          </a:prstGeom>
          <a:noFill/>
          <a:ln>
            <a:noFill/>
          </a:ln>
        </p:spPr>
        <p:txBody>
          <a:bodyPr wrap="square" lIns="91440" tIns="45720" rIns="91440" bIns="45720" rtlCol="0">
            <a:spAutoFit/>
          </a:bodyPr>
          <a:lstStyle/>
          <a:p>
            <a:pPr algn="ctr">
              <a:lnSpc>
                <a:spcPct val="150000"/>
              </a:lnSpc>
            </a:pPr>
            <a:r>
              <a:rPr lang="zh-CN" altLang="en-US" sz="2400" b="1" dirty="0">
                <a:solidFill>
                  <a:srgbClr val="FF0000"/>
                </a:solidFill>
                <a:latin typeface="微软雅黑" panose="020B0503020204020204" pitchFamily="34" charset="-122"/>
                <a:ea typeface="微软雅黑" panose="020B0503020204020204" pitchFamily="34" charset="-122"/>
                <a:sym typeface="+mn-ea"/>
              </a:rPr>
              <a:t>重要词汇</a:t>
            </a:r>
            <a:endParaRPr lang="zh-CN" altLang="en-US" sz="2400" b="1" dirty="0">
              <a:solidFill>
                <a:srgbClr val="FF0000"/>
              </a:solidFill>
              <a:latin typeface="微软雅黑" panose="020B0503020204020204" pitchFamily="34" charset="-122"/>
              <a:ea typeface="微软雅黑" panose="020B0503020204020204" pitchFamily="34" charset="-122"/>
              <a:sym typeface="+mn-ea"/>
            </a:endParaRPr>
          </a:p>
        </p:txBody>
      </p:sp>
      <p:sp>
        <p:nvSpPr>
          <p:cNvPr id="1049073" name="矩形 9"/>
          <p:cNvSpPr/>
          <p:nvPr/>
        </p:nvSpPr>
        <p:spPr>
          <a:xfrm>
            <a:off x="76200" y="0"/>
            <a:ext cx="1567815" cy="491490"/>
          </a:xfrm>
          <a:prstGeom prst="rect">
            <a:avLst/>
          </a:prstGeom>
          <a:noFill/>
          <a:ln w="635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zh-CN" altLang="en-US" sz="2400">
              <a:solidFill>
                <a:srgbClr val="FF0000"/>
              </a:solidFill>
            </a:endParaRPr>
          </a:p>
        </p:txBody>
      </p:sp>
      <p:sp>
        <p:nvSpPr>
          <p:cNvPr id="1049074" name="内容占位符 2"/>
          <p:cNvSpPr txBox="1"/>
          <p:nvPr/>
        </p:nvSpPr>
        <p:spPr>
          <a:xfrm>
            <a:off x="76200" y="564515"/>
            <a:ext cx="6460490" cy="6294120"/>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ts val="3800"/>
              </a:lnSpc>
              <a:spcBef>
                <a:spcPts val="0"/>
              </a:spcBef>
            </a:pPr>
            <a:r>
              <a:rPr lang="en-US" altLang="zh-CN" sz="2800" b="1" spc="-5" dirty="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rPr>
              <a:t>1.translates</a:t>
            </a:r>
            <a:r>
              <a:rPr lang="en-US" altLang="zh-CN" sz="2800" b="1" spc="120" dirty="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altLang="zh-CN" sz="2800" b="1" spc="-5" dirty="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rPr>
              <a:t>literally</a:t>
            </a:r>
            <a:r>
              <a:rPr lang="en-US" altLang="zh-CN" sz="2800" b="1" spc="120" dirty="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altLang="zh-CN" sz="2800" b="1" spc="-5" dirty="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rPr>
              <a:t>into </a:t>
            </a:r>
            <a:endParaRPr lang="en-US" altLang="zh-CN" sz="2800" b="1" spc="-5" dirty="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lnSpc>
                <a:spcPts val="3800"/>
              </a:lnSpc>
              <a:spcBef>
                <a:spcPts val="0"/>
              </a:spcBef>
            </a:pPr>
            <a:r>
              <a:rPr lang="en-US" altLang="zh-CN" sz="2800" b="1" dirty="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rPr>
              <a:t>2.stimulate</a:t>
            </a:r>
            <a:r>
              <a:rPr lang="en-US" altLang="zh-CN" sz="2800" b="1" spc="70" dirty="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altLang="zh-CN" sz="2800" b="1" dirty="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rPr>
              <a:t>gro</a:t>
            </a:r>
            <a:r>
              <a:rPr lang="en-US" altLang="zh-CN" sz="2800" b="1" spc="-5" dirty="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rPr>
              <a:t>wth </a:t>
            </a:r>
            <a:endParaRPr lang="en-US" altLang="zh-CN" sz="2800" b="1" spc="-5" dirty="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lnSpc>
                <a:spcPts val="3800"/>
              </a:lnSpc>
              <a:spcBef>
                <a:spcPts val="0"/>
              </a:spcBef>
            </a:pPr>
            <a:r>
              <a:rPr lang="en-US" altLang="zh-CN" sz="2800" b="1" dirty="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rPr>
              <a:t>3.an</a:t>
            </a:r>
            <a:r>
              <a:rPr lang="en-US" altLang="zh-CN" sz="2800" b="1" spc="30" dirty="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altLang="zh-CN" sz="2800" b="1" dirty="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rPr>
              <a:t>intangi</a:t>
            </a:r>
            <a:r>
              <a:rPr lang="en-US" altLang="zh-CN" sz="2800" b="1" spc="-5" dirty="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rPr>
              <a:t>ble</a:t>
            </a:r>
            <a:r>
              <a:rPr lang="en-US" altLang="zh-CN" sz="2800" b="1" spc="35" dirty="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altLang="zh-CN" sz="2800" b="1" spc="-5" dirty="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rPr>
              <a:t>cultural</a:t>
            </a:r>
            <a:r>
              <a:rPr lang="en-US" altLang="zh-CN" sz="2800" b="1" spc="5" dirty="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altLang="zh-CN" sz="2800" b="1" spc="-5" dirty="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rPr>
              <a:t>heritage</a:t>
            </a:r>
            <a:r>
              <a:rPr lang="en-US" altLang="zh-CN" sz="2800" b="1" spc="35" dirty="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altLang="zh-CN" sz="2800" b="1" spc="35" dirty="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nSpc>
                <a:spcPts val="3800"/>
              </a:lnSpc>
              <a:spcBef>
                <a:spcPts val="0"/>
              </a:spcBef>
              <a:buNone/>
            </a:pPr>
            <a:endParaRPr lang="en-US" altLang="zh-CN" b="1" dirty="0">
              <a:solidFill>
                <a:srgbClr val="002060"/>
              </a:solidFill>
              <a:latin typeface="Times New Roman" panose="02020603050405020304" pitchFamily="18" charset="0"/>
              <a:cs typeface="Times New Roman" panose="02020603050405020304" pitchFamily="18" charset="0"/>
              <a:sym typeface="+mn-ea"/>
            </a:endParaRPr>
          </a:p>
        </p:txBody>
      </p:sp>
      <p:sp>
        <p:nvSpPr>
          <p:cNvPr id="1049075" name="文本框 2"/>
          <p:cNvSpPr txBox="1"/>
          <p:nvPr/>
        </p:nvSpPr>
        <p:spPr>
          <a:xfrm>
            <a:off x="5965972" y="564515"/>
            <a:ext cx="6150610" cy="5882640"/>
          </a:xfrm>
          <a:prstGeom prst="rect">
            <a:avLst/>
          </a:prstGeom>
        </p:spPr>
        <p:txBody>
          <a:bodyPr wrap="square">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b="1" dirty="0">
                <a:solidFill>
                  <a:srgbClr val="FF0000"/>
                </a:solidFill>
              </a:rPr>
              <a:t>照字面意义译成</a:t>
            </a:r>
            <a:endParaRPr lang="zh-CN" altLang="en-US" b="1" dirty="0">
              <a:solidFill>
                <a:srgbClr val="FF0000"/>
              </a:solidFill>
            </a:endParaRPr>
          </a:p>
          <a:p>
            <a:pPr lvl="0">
              <a:lnSpc>
                <a:spcPts val="3800"/>
              </a:lnSpc>
              <a:spcBef>
                <a:spcPts val="0"/>
              </a:spcBef>
            </a:pPr>
            <a:r>
              <a:rPr lang="zh-CN" altLang="en-US" b="1" dirty="0">
                <a:solidFill>
                  <a:srgbClr val="FF0000"/>
                </a:solidFill>
              </a:rPr>
              <a:t>刺激增长</a:t>
            </a:r>
            <a:endParaRPr lang="en-US" altLang="zh-CN" b="1" dirty="0">
              <a:solidFill>
                <a:srgbClr val="FF0000"/>
              </a:solidFill>
            </a:endParaRPr>
          </a:p>
          <a:p>
            <a:pPr lvl="0">
              <a:lnSpc>
                <a:spcPts val="3800"/>
              </a:lnSpc>
              <a:spcBef>
                <a:spcPts val="0"/>
              </a:spcBef>
            </a:pPr>
            <a:r>
              <a:rPr lang="zh-CN" altLang="en-US" b="1" dirty="0">
                <a:solidFill>
                  <a:srgbClr val="FF0000"/>
                </a:solidFill>
                <a:latin typeface="Times New Roman" panose="02020603050405020304" pitchFamily="18" charset="0"/>
                <a:cs typeface="Times New Roman" panose="02020603050405020304" pitchFamily="18" charset="0"/>
                <a:sym typeface="+mn-ea"/>
              </a:rPr>
              <a:t>非物质文化遗产</a:t>
            </a:r>
            <a:endParaRPr lang="en-US" altLang="zh-CN" b="1" dirty="0">
              <a:solidFill>
                <a:srgbClr val="FF0000"/>
              </a:solidFill>
              <a:latin typeface="Times New Roman" panose="02020603050405020304" pitchFamily="18" charset="0"/>
              <a:cs typeface="Times New Roman" panose="02020603050405020304" pitchFamily="18" charset="0"/>
              <a:sym typeface="+mn-ea"/>
            </a:endParaRPr>
          </a:p>
        </p:txBody>
      </p:sp>
    </p:spTree>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withEffect">
                                  <p:stCondLst>
                                    <p:cond delay="0"/>
                                  </p:stCondLst>
                                  <p:childTnLst>
                                    <p:set>
                                      <p:cBhvr>
                                        <p:cTn id="6" dur="1" fill="hold">
                                          <p:stCondLst>
                                            <p:cond delay="0"/>
                                          </p:stCondLst>
                                        </p:cTn>
                                        <p:tgtEl>
                                          <p:spTgt spid="1049073"/>
                                        </p:tgtEl>
                                        <p:attrNameLst>
                                          <p:attrName>style.visibility</p:attrName>
                                        </p:attrNameLst>
                                      </p:cBhvr>
                                      <p:to>
                                        <p:strVal val="visible"/>
                                      </p:to>
                                    </p:set>
                                    <p:anim calcmode="lin" valueType="num">
                                      <p:cBhvr>
                                        <p:cTn id="7" dur="500" fill="hold"/>
                                        <p:tgtEl>
                                          <p:spTgt spid="1049073"/>
                                        </p:tgtEl>
                                        <p:attrNameLst>
                                          <p:attrName>ppt_w</p:attrName>
                                        </p:attrNameLst>
                                      </p:cBhvr>
                                      <p:tavLst>
                                        <p:tav tm="0">
                                          <p:val>
                                            <p:fltVal val="0"/>
                                          </p:val>
                                        </p:tav>
                                        <p:tav tm="100000">
                                          <p:val>
                                            <p:strVal val="#ppt_w"/>
                                          </p:val>
                                        </p:tav>
                                      </p:tavLst>
                                    </p:anim>
                                    <p:anim calcmode="lin" valueType="num">
                                      <p:cBhvr>
                                        <p:cTn id="8" dur="500" fill="hold"/>
                                        <p:tgtEl>
                                          <p:spTgt spid="1049073"/>
                                        </p:tgtEl>
                                        <p:attrNameLst>
                                          <p:attrName>ppt_h</p:attrName>
                                        </p:attrNameLst>
                                      </p:cBhvr>
                                      <p:tavLst>
                                        <p:tav tm="0">
                                          <p:val>
                                            <p:strVal val="#ppt_h"/>
                                          </p:val>
                                        </p:tav>
                                        <p:tav tm="100000">
                                          <p:val>
                                            <p:strVal val="#ppt_h"/>
                                          </p:val>
                                        </p:tav>
                                      </p:tavLst>
                                    </p:anim>
                                  </p:childTnLst>
                                </p:cTn>
                              </p:par>
                              <p:par>
                                <p:cTn id="9" presetID="12" presetClass="entr" presetSubtype="4" fill="hold" grpId="0" nodeType="withEffect">
                                  <p:stCondLst>
                                    <p:cond delay="0"/>
                                  </p:stCondLst>
                                  <p:childTnLst>
                                    <p:set>
                                      <p:cBhvr>
                                        <p:cTn id="10" dur="1" fill="hold">
                                          <p:stCondLst>
                                            <p:cond delay="0"/>
                                          </p:stCondLst>
                                        </p:cTn>
                                        <p:tgtEl>
                                          <p:spTgt spid="1049072"/>
                                        </p:tgtEl>
                                        <p:attrNameLst>
                                          <p:attrName>style.visibility</p:attrName>
                                        </p:attrNameLst>
                                      </p:cBhvr>
                                      <p:to>
                                        <p:strVal val="visible"/>
                                      </p:to>
                                    </p:set>
                                    <p:anim calcmode="lin" valueType="num">
                                      <p:cBhvr additive="base">
                                        <p:cTn id="11" dur="500"/>
                                        <p:tgtEl>
                                          <p:spTgt spid="1049072"/>
                                        </p:tgtEl>
                                        <p:attrNameLst>
                                          <p:attrName>ppt_y</p:attrName>
                                        </p:attrNameLst>
                                      </p:cBhvr>
                                      <p:tavLst>
                                        <p:tav tm="0">
                                          <p:val>
                                            <p:strVal val="#ppt_y+#ppt_h*1.125000"/>
                                          </p:val>
                                        </p:tav>
                                        <p:tav tm="100000">
                                          <p:val>
                                            <p:strVal val="#ppt_y"/>
                                          </p:val>
                                        </p:tav>
                                      </p:tavLst>
                                    </p:anim>
                                    <p:animEffect transition="in" filter="wipe(up)">
                                      <p:cBhvr>
                                        <p:cTn id="12" dur="500"/>
                                        <p:tgtEl>
                                          <p:spTgt spid="1049072"/>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4907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049075">
                                            <p:txEl>
                                              <p:pRg st="0" end="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049075">
                                            <p:txEl>
                                              <p:pRg st="1" end="1"/>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04907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072" grpId="0" animBg="1"/>
      <p:bldP spid="1049073" grpId="0" bldLvl="0" animBg="1"/>
      <p:bldP spid="104907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8"/>
          <p:cNvSpPr txBox="1"/>
          <p:nvPr/>
        </p:nvSpPr>
        <p:spPr>
          <a:xfrm>
            <a:off x="0" y="-245"/>
            <a:ext cx="2275033" cy="746615"/>
          </a:xfrm>
          <a:prstGeom prst="rect">
            <a:avLst/>
          </a:prstGeom>
          <a:noFill/>
        </p:spPr>
        <p:txBody>
          <a:bodyPr wrap="square" lIns="91440" tIns="45720" rIns="91440" bIns="45720" rtlCol="0">
            <a:spAutoFit/>
          </a:bodyPr>
          <a:lstStyle/>
          <a:p>
            <a:pPr algn="ctr">
              <a:lnSpc>
                <a:spcPct val="150000"/>
              </a:lnSpc>
            </a:pPr>
            <a:r>
              <a:rPr lang="zh-CN" sz="3200" b="1" dirty="0">
                <a:solidFill>
                  <a:srgbClr val="FF0000"/>
                </a:solidFill>
                <a:latin typeface="微软雅黑" panose="020B0503020204020204" pitchFamily="34" charset="-122"/>
                <a:ea typeface="微软雅黑" panose="020B0503020204020204" pitchFamily="34" charset="-122"/>
                <a:sym typeface="+mn-ea"/>
              </a:rPr>
              <a:t>长难句分析</a:t>
            </a:r>
            <a:endParaRPr lang="zh-CN" sz="3735" b="1" dirty="0">
              <a:solidFill>
                <a:srgbClr val="FF0000"/>
              </a:solidFill>
              <a:latin typeface="微软雅黑 Light" panose="020B0502040204020203" pitchFamily="34" charset="-122"/>
              <a:ea typeface="微软雅黑 Light" panose="020B0502040204020203" pitchFamily="34" charset="-122"/>
            </a:endParaRPr>
          </a:p>
        </p:txBody>
      </p:sp>
      <p:sp>
        <p:nvSpPr>
          <p:cNvPr id="4" name="文本框 3"/>
          <p:cNvSpPr txBox="1"/>
          <p:nvPr/>
        </p:nvSpPr>
        <p:spPr>
          <a:xfrm>
            <a:off x="91440" y="851535"/>
            <a:ext cx="12100560" cy="6661150"/>
          </a:xfrm>
          <a:prstGeom prst="rect">
            <a:avLst/>
          </a:prstGeom>
          <a:noFill/>
        </p:spPr>
        <p:txBody>
          <a:bodyPr wrap="square" rtlCol="0">
            <a:noAutofit/>
          </a:bodyPr>
          <a:lstStyle/>
          <a:p>
            <a:pPr algn="just"/>
            <a:r>
              <a:rPr lang="en-US" altLang="zh-CN" sz="2800" b="1" dirty="0">
                <a:solidFill>
                  <a:srgbClr val="C00000"/>
                </a:solidFill>
                <a:latin typeface="微软雅黑" panose="020B0503020204020204" pitchFamily="34" charset="-122"/>
                <a:ea typeface="微软雅黑" panose="020B0503020204020204" pitchFamily="34" charset="-122"/>
              </a:rPr>
              <a:t>   Enjoy</a:t>
            </a:r>
            <a:r>
              <a:rPr lang="en-US" altLang="zh-CN" sz="2800" dirty="0">
                <a:latin typeface="微软雅黑" panose="020B0503020204020204" pitchFamily="34" charset="-122"/>
                <a:ea typeface="微软雅黑" panose="020B0503020204020204" pitchFamily="34" charset="-122"/>
              </a:rPr>
              <a:t> </a:t>
            </a:r>
            <a:r>
              <a:rPr lang="en-US" altLang="zh-CN" sz="2800" u="sng" dirty="0">
                <a:latin typeface="微软雅黑" panose="020B0503020204020204" pitchFamily="34" charset="-122"/>
                <a:ea typeface="微软雅黑" panose="020B0503020204020204" pitchFamily="34" charset="-122"/>
              </a:rPr>
              <a:t>fresh bread</a:t>
            </a:r>
            <a:r>
              <a:rPr lang="en-US" altLang="zh-CN" sz="2800" dirty="0">
                <a:latin typeface="微软雅黑" panose="020B0503020204020204" pitchFamily="34" charset="-122"/>
                <a:ea typeface="微软雅黑" panose="020B0503020204020204" pitchFamily="34" charset="-122"/>
              </a:rPr>
              <a:t>, </a:t>
            </a:r>
            <a:r>
              <a:rPr lang="en-US" altLang="zh-CN" sz="2800" u="sng" dirty="0">
                <a:latin typeface="微软雅黑" panose="020B0503020204020204" pitchFamily="34" charset="-122"/>
                <a:ea typeface="微软雅黑" panose="020B0503020204020204" pitchFamily="34" charset="-122"/>
              </a:rPr>
              <a:t>seasonal food</a:t>
            </a:r>
            <a:r>
              <a:rPr lang="en-US" altLang="zh-CN" sz="2800" dirty="0">
                <a:latin typeface="微软雅黑" panose="020B0503020204020204" pitchFamily="34" charset="-122"/>
                <a:ea typeface="微软雅黑" panose="020B0503020204020204" pitchFamily="34" charset="-122"/>
              </a:rPr>
              <a:t>, and </a:t>
            </a:r>
            <a:r>
              <a:rPr lang="en-US" altLang="zh-CN" sz="2800" u="sng" dirty="0">
                <a:latin typeface="微软雅黑" panose="020B0503020204020204" pitchFamily="34" charset="-122"/>
                <a:ea typeface="微软雅黑" panose="020B0503020204020204" pitchFamily="34" charset="-122"/>
              </a:rPr>
              <a:t>natural wines </a:t>
            </a:r>
            <a:r>
              <a:rPr lang="en-US" altLang="zh-CN" sz="2800" dirty="0">
                <a:latin typeface="微软雅黑" panose="020B0503020204020204" pitchFamily="34" charset="-122"/>
                <a:ea typeface="微软雅黑" panose="020B0503020204020204" pitchFamily="34" charset="-122"/>
              </a:rPr>
              <a:t>in the award-winning cafe, </a:t>
            </a:r>
            <a:r>
              <a:rPr lang="en-US" altLang="zh-CN" sz="2800" b="1" dirty="0">
                <a:solidFill>
                  <a:srgbClr val="C00000"/>
                </a:solidFill>
                <a:latin typeface="微软雅黑" panose="020B0503020204020204" pitchFamily="34" charset="-122"/>
                <a:ea typeface="微软雅黑" panose="020B0503020204020204" pitchFamily="34" charset="-122"/>
              </a:rPr>
              <a:t>while admiring </a:t>
            </a:r>
            <a:r>
              <a:rPr lang="en-US" altLang="zh-CN" sz="2800" dirty="0">
                <a:latin typeface="微软雅黑" panose="020B0503020204020204" pitchFamily="34" charset="-122"/>
                <a:ea typeface="微软雅黑" panose="020B0503020204020204" pitchFamily="34" charset="-122"/>
              </a:rPr>
              <a:t>the beauty of the naturalistic landscape, </a:t>
            </a:r>
            <a:r>
              <a:rPr lang="en-US" altLang="zh-CN" sz="2800" b="1" dirty="0">
                <a:solidFill>
                  <a:srgbClr val="C00000"/>
                </a:solidFill>
                <a:latin typeface="微软雅黑" panose="020B0503020204020204" pitchFamily="34" charset="-122"/>
                <a:ea typeface="微软雅黑" panose="020B0503020204020204" pitchFamily="34" charset="-122"/>
              </a:rPr>
              <a:t>spotted with </a:t>
            </a:r>
            <a:r>
              <a:rPr lang="en-US" altLang="zh-CN" sz="2800" dirty="0">
                <a:latin typeface="微软雅黑" panose="020B0503020204020204" pitchFamily="34" charset="-122"/>
                <a:ea typeface="微软雅黑" panose="020B0503020204020204" pitchFamily="34" charset="-122"/>
              </a:rPr>
              <a:t>impressive art and statues.</a:t>
            </a:r>
            <a:endParaRPr lang="zh-CN" altLang="en-US" sz="2800" dirty="0">
              <a:latin typeface="微软雅黑" panose="020B0503020204020204" pitchFamily="34" charset="-122"/>
              <a:ea typeface="微软雅黑" panose="020B0503020204020204" pitchFamily="34" charset="-122"/>
            </a:endParaRPr>
          </a:p>
          <a:p>
            <a:r>
              <a:rPr lang="en-US" altLang="zh-CN" sz="2800" b="1" dirty="0">
                <a:effectLst/>
                <a:latin typeface="Times New Roman" panose="02020603050405020304" pitchFamily="18" charset="0"/>
                <a:cs typeface="Times New Roman" panose="02020603050405020304" pitchFamily="18" charset="0"/>
              </a:rPr>
              <a:t> </a:t>
            </a:r>
            <a:endParaRPr lang="en-US" altLang="zh-CN" sz="2800" b="1" dirty="0">
              <a:effectLst/>
              <a:latin typeface="Times New Roman" panose="02020603050405020304" pitchFamily="18" charset="0"/>
              <a:cs typeface="Times New Roman" panose="02020603050405020304" pitchFamily="18" charset="0"/>
              <a:sym typeface="+mn-ea"/>
            </a:endParaRPr>
          </a:p>
        </p:txBody>
      </p:sp>
      <p:sp>
        <p:nvSpPr>
          <p:cNvPr id="10" name="矩形 9"/>
          <p:cNvSpPr/>
          <p:nvPr/>
        </p:nvSpPr>
        <p:spPr>
          <a:xfrm>
            <a:off x="91440" y="62231"/>
            <a:ext cx="2322151" cy="730250"/>
          </a:xfrm>
          <a:prstGeom prst="rect">
            <a:avLst/>
          </a:prstGeom>
          <a:noFill/>
          <a:ln w="635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zh-CN" altLang="en-US" sz="2400">
              <a:solidFill>
                <a:srgbClr val="002060"/>
              </a:solidFill>
            </a:endParaRPr>
          </a:p>
        </p:txBody>
      </p:sp>
      <p:sp>
        <p:nvSpPr>
          <p:cNvPr id="2" name="文本框 1"/>
          <p:cNvSpPr txBox="1"/>
          <p:nvPr/>
        </p:nvSpPr>
        <p:spPr>
          <a:xfrm>
            <a:off x="0" y="5096265"/>
            <a:ext cx="12192000" cy="1455420"/>
          </a:xfrm>
          <a:prstGeom prst="rect">
            <a:avLst/>
          </a:prstGeom>
          <a:solidFill>
            <a:schemeClr val="accent6">
              <a:lumMod val="40000"/>
              <a:lumOff val="60000"/>
            </a:schemeClr>
          </a:solidFill>
        </p:spPr>
        <p:txBody>
          <a:bodyPr wrap="square" rtlCol="0" anchor="t">
            <a:noAutofit/>
          </a:bodyPr>
          <a:lstStyle/>
          <a:p>
            <a:r>
              <a:rPr lang="zh-CN" altLang="en-US" sz="2800" b="1" dirty="0">
                <a:latin typeface="Times New Roman" panose="02020603050405020304" pitchFamily="18" charset="0"/>
                <a:cs typeface="Times New Roman" panose="02020603050405020304" pitchFamily="18" charset="0"/>
              </a:rPr>
              <a:t>翻译：</a:t>
            </a:r>
            <a:r>
              <a:rPr lang="zh-CN" altLang="en-US" sz="2800" dirty="0">
                <a:latin typeface="微软雅黑" panose="020B0503020204020204" pitchFamily="34" charset="-122"/>
                <a:ea typeface="微软雅黑" panose="020B0503020204020204" pitchFamily="34" charset="-122"/>
              </a:rPr>
              <a:t>在那个享受盛名的咖啡馆，尽情享受这些新鲜面包，季节性食物，天然的酒，与此同时欣赏这些绝美的，点缀着美丽艺术和雕像的自然主义的风景。</a:t>
            </a:r>
            <a:endParaRPr lang="zh-CN" sz="2800" dirty="0">
              <a:latin typeface="微软雅黑" panose="020B0503020204020204" pitchFamily="34" charset="-122"/>
              <a:ea typeface="微软雅黑" panose="020B0503020204020204" pitchFamily="34" charset="-122"/>
            </a:endParaRPr>
          </a:p>
        </p:txBody>
      </p:sp>
      <p:sp>
        <p:nvSpPr>
          <p:cNvPr id="5" name="左中括号 4"/>
          <p:cNvSpPr/>
          <p:nvPr/>
        </p:nvSpPr>
        <p:spPr>
          <a:xfrm>
            <a:off x="162682" y="1698444"/>
            <a:ext cx="229658" cy="614680"/>
          </a:xfrm>
          <a:prstGeom prst="leftBracket">
            <a:avLst/>
          </a:prstGeom>
          <a:ln w="50800">
            <a:solidFill>
              <a:srgbClr val="FF0000">
                <a:alpha val="94000"/>
              </a:srgb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 name="右中括号 5"/>
          <p:cNvSpPr/>
          <p:nvPr/>
        </p:nvSpPr>
        <p:spPr>
          <a:xfrm>
            <a:off x="7076411" y="1688779"/>
            <a:ext cx="95250" cy="584200"/>
          </a:xfrm>
          <a:prstGeom prst="rightBracket">
            <a:avLst/>
          </a:prstGeom>
          <a:ln w="508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5" name="文本框 14"/>
          <p:cNvSpPr txBox="1"/>
          <p:nvPr>
            <p:custDataLst>
              <p:tags r:id="rId1"/>
            </p:custDataLst>
          </p:nvPr>
        </p:nvSpPr>
        <p:spPr>
          <a:xfrm>
            <a:off x="970189" y="2466102"/>
            <a:ext cx="7063105" cy="519430"/>
          </a:xfrm>
          <a:prstGeom prst="rect">
            <a:avLst/>
          </a:prstGeom>
          <a:solidFill>
            <a:srgbClr val="FFC000"/>
          </a:solidFill>
        </p:spPr>
        <p:txBody>
          <a:bodyPr wrap="square">
            <a:noAutofit/>
          </a:bodyPr>
          <a:lstStyle/>
          <a:p>
            <a:r>
              <a:rPr lang="zh-CN" altLang="en-US" sz="2800" b="1" dirty="0">
                <a:latin typeface="微软雅黑" panose="020B0503020204020204" pitchFamily="34" charset="-122"/>
                <a:ea typeface="微软雅黑" panose="020B0503020204020204" pitchFamily="34" charset="-122"/>
                <a:cs typeface="Times New Roman" panose="02020603050405020304" pitchFamily="18" charset="0"/>
              </a:rPr>
              <a:t>过去分词短语作后置定语，修饰</a:t>
            </a:r>
            <a:r>
              <a:rPr lang="en-US" altLang="zh-CN" sz="2800" b="1" dirty="0">
                <a:latin typeface="微软雅黑" panose="020B0503020204020204" pitchFamily="34" charset="-122"/>
                <a:ea typeface="微软雅黑" panose="020B0503020204020204" pitchFamily="34" charset="-122"/>
                <a:cs typeface="Times New Roman" panose="02020603050405020304" pitchFamily="18" charset="0"/>
              </a:rPr>
              <a:t>landscape</a:t>
            </a:r>
            <a:endParaRPr lang="zh-CN" altLang="en-US" sz="2800" b="1"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7" name="文本框 16"/>
          <p:cNvSpPr txBox="1"/>
          <p:nvPr/>
        </p:nvSpPr>
        <p:spPr>
          <a:xfrm>
            <a:off x="72390" y="3418840"/>
            <a:ext cx="12119610" cy="716425"/>
          </a:xfrm>
          <a:prstGeom prst="rect">
            <a:avLst/>
          </a:prstGeom>
          <a:solidFill>
            <a:schemeClr val="accent6">
              <a:lumMod val="40000"/>
              <a:lumOff val="60000"/>
            </a:schemeClr>
          </a:solidFill>
        </p:spPr>
        <p:txBody>
          <a:bodyPr wrap="square" rtlCol="0" anchor="t">
            <a:noAutofit/>
          </a:bodyPr>
          <a:lstStyle/>
          <a:p>
            <a:r>
              <a:rPr lang="zh-CN" altLang="en-US" sz="2800" b="1" dirty="0">
                <a:latin typeface="Times New Roman" panose="02020603050405020304" pitchFamily="18" charset="0"/>
                <a:cs typeface="Times New Roman" panose="02020603050405020304" pitchFamily="18" charset="0"/>
              </a:rPr>
              <a:t>主干：</a:t>
            </a:r>
            <a:r>
              <a:rPr lang="en-US" altLang="zh-CN" sz="2800" b="1" dirty="0">
                <a:solidFill>
                  <a:srgbClr val="C00000"/>
                </a:solidFill>
                <a:latin typeface="微软雅黑" panose="020B0503020204020204" pitchFamily="34" charset="-122"/>
                <a:ea typeface="微软雅黑" panose="020B0503020204020204" pitchFamily="34" charset="-122"/>
              </a:rPr>
              <a:t> </a:t>
            </a:r>
            <a:r>
              <a:rPr lang="en-US" altLang="zh-CN" sz="2800" dirty="0">
                <a:solidFill>
                  <a:srgbClr val="C00000"/>
                </a:solidFill>
                <a:latin typeface="微软雅黑" panose="020B0503020204020204" pitchFamily="34" charset="-122"/>
                <a:ea typeface="微软雅黑" panose="020B0503020204020204" pitchFamily="34" charset="-122"/>
              </a:rPr>
              <a:t>Enjoy</a:t>
            </a:r>
            <a:r>
              <a:rPr lang="en-US" altLang="zh-CN" sz="2800" dirty="0">
                <a:latin typeface="微软雅黑" panose="020B0503020204020204" pitchFamily="34" charset="-122"/>
                <a:ea typeface="微软雅黑" panose="020B0503020204020204" pitchFamily="34" charset="-122"/>
              </a:rPr>
              <a:t> fresh bread, seasonal food, and natural wines </a:t>
            </a:r>
            <a:endParaRPr lang="en-US" altLang="zh-CN" sz="2800" dirty="0">
              <a:effectLst/>
              <a:latin typeface="Times New Roman" panose="02020603050405020304" pitchFamily="18" charset="0"/>
              <a:cs typeface="Times New Roman" panose="02020603050405020304" pitchFamily="18" charset="0"/>
              <a:sym typeface="+mn-ea"/>
            </a:endParaRPr>
          </a:p>
        </p:txBody>
      </p:sp>
      <p:sp>
        <p:nvSpPr>
          <p:cNvPr id="11" name="矩形 10"/>
          <p:cNvSpPr/>
          <p:nvPr/>
        </p:nvSpPr>
        <p:spPr>
          <a:xfrm>
            <a:off x="2862387" y="398697"/>
            <a:ext cx="3268447" cy="461665"/>
          </a:xfrm>
          <a:prstGeom prst="rect">
            <a:avLst/>
          </a:prstGeom>
          <a:solidFill>
            <a:srgbClr val="FFC000"/>
          </a:solidFill>
        </p:spPr>
        <p:txBody>
          <a:bodyPr wrap="square">
            <a:spAutoFit/>
          </a:bodyPr>
          <a:lstStyle/>
          <a:p>
            <a:r>
              <a:rPr lang="zh-CN" altLang="en-US" sz="2400" b="1" i="0" dirty="0">
                <a:solidFill>
                  <a:srgbClr val="101214"/>
                </a:solidFill>
                <a:effectLst/>
                <a:latin typeface="微软雅黑" panose="020B0503020204020204" pitchFamily="34" charset="-122"/>
                <a:ea typeface="微软雅黑" panose="020B0503020204020204" pitchFamily="34" charset="-122"/>
              </a:rPr>
              <a:t>祈使句</a:t>
            </a:r>
            <a:r>
              <a:rPr lang="en-US" altLang="zh-CN" sz="2400" b="1" i="0" dirty="0">
                <a:solidFill>
                  <a:srgbClr val="101214"/>
                </a:solidFill>
                <a:effectLst/>
                <a:latin typeface="微软雅黑" panose="020B0503020204020204" pitchFamily="34" charset="-122"/>
                <a:ea typeface="微软雅黑" panose="020B0503020204020204" pitchFamily="34" charset="-122"/>
              </a:rPr>
              <a:t>+</a:t>
            </a:r>
            <a:r>
              <a:rPr lang="zh-CN" altLang="en-US" sz="2400" b="1" i="0" dirty="0">
                <a:solidFill>
                  <a:srgbClr val="101214"/>
                </a:solidFill>
                <a:effectLst/>
                <a:latin typeface="微软雅黑" panose="020B0503020204020204" pitchFamily="34" charset="-122"/>
                <a:ea typeface="微软雅黑" panose="020B0503020204020204" pitchFamily="34" charset="-122"/>
              </a:rPr>
              <a:t>三个并列宾语</a:t>
            </a:r>
            <a:endParaRPr lang="zh-CN" altLang="en-US" sz="2400" b="1" i="0" dirty="0">
              <a:solidFill>
                <a:srgbClr val="2A2B2E"/>
              </a:solidFill>
              <a:effectLst/>
              <a:latin typeface="微软雅黑" panose="020B0503020204020204" pitchFamily="34" charset="-122"/>
              <a:ea typeface="微软雅黑" panose="020B0503020204020204" pitchFamily="34" charset="-122"/>
            </a:endParaRPr>
          </a:p>
        </p:txBody>
      </p:sp>
      <p:sp>
        <p:nvSpPr>
          <p:cNvPr id="12" name="矩形 11"/>
          <p:cNvSpPr/>
          <p:nvPr/>
        </p:nvSpPr>
        <p:spPr>
          <a:xfrm>
            <a:off x="6027953" y="1339368"/>
            <a:ext cx="3734356" cy="830997"/>
          </a:xfrm>
          <a:prstGeom prst="rect">
            <a:avLst/>
          </a:prstGeom>
          <a:solidFill>
            <a:srgbClr val="FFC000"/>
          </a:solidFill>
        </p:spPr>
        <p:txBody>
          <a:bodyPr wrap="square">
            <a:spAutoFit/>
          </a:bodyPr>
          <a:lstStyle/>
          <a:p>
            <a:r>
              <a:rPr lang="en-US" altLang="zh-CN" sz="2400" b="1" i="0" dirty="0">
                <a:solidFill>
                  <a:srgbClr val="101214"/>
                </a:solidFill>
                <a:effectLst/>
                <a:latin typeface="微软雅黑" panose="020B0503020204020204" pitchFamily="34" charset="-122"/>
                <a:ea typeface="微软雅黑" panose="020B0503020204020204" pitchFamily="34" charset="-122"/>
              </a:rPr>
              <a:t>while</a:t>
            </a:r>
            <a:r>
              <a:rPr lang="zh-CN" altLang="en-US" sz="2400" b="1" i="0" dirty="0">
                <a:solidFill>
                  <a:srgbClr val="101214"/>
                </a:solidFill>
                <a:effectLst/>
                <a:latin typeface="微软雅黑" panose="020B0503020204020204" pitchFamily="34" charset="-122"/>
                <a:ea typeface="微软雅黑" panose="020B0503020204020204" pitchFamily="34" charset="-122"/>
              </a:rPr>
              <a:t>引导时间状语从句</a:t>
            </a:r>
            <a:endParaRPr lang="en-US" altLang="zh-CN" sz="2400" b="1" i="0" dirty="0">
              <a:solidFill>
                <a:srgbClr val="101214"/>
              </a:solidFill>
              <a:effectLst/>
              <a:latin typeface="微软雅黑" panose="020B0503020204020204" pitchFamily="34" charset="-122"/>
              <a:ea typeface="微软雅黑" panose="020B0503020204020204" pitchFamily="34" charset="-122"/>
            </a:endParaRPr>
          </a:p>
          <a:p>
            <a:r>
              <a:rPr lang="en-US" altLang="zh-CN" sz="2400" b="1" dirty="0">
                <a:solidFill>
                  <a:srgbClr val="101214"/>
                </a:solidFill>
                <a:latin typeface="微软雅黑" panose="020B0503020204020204" pitchFamily="34" charset="-122"/>
                <a:ea typeface="微软雅黑" panose="020B0503020204020204" pitchFamily="34" charset="-122"/>
              </a:rPr>
              <a:t>conj</a:t>
            </a:r>
            <a:r>
              <a:rPr lang="zh-CN" altLang="en-US" sz="2400" b="1" dirty="0">
                <a:solidFill>
                  <a:srgbClr val="101214"/>
                </a:solidFill>
                <a:latin typeface="微软雅黑" panose="020B0503020204020204" pitchFamily="34" charset="-122"/>
                <a:ea typeface="微软雅黑" panose="020B0503020204020204" pitchFamily="34" charset="-122"/>
              </a:rPr>
              <a:t>后的省略句</a:t>
            </a:r>
            <a:endParaRPr lang="zh-CN" altLang="en-US" sz="2400" b="1" i="0" dirty="0">
              <a:solidFill>
                <a:srgbClr val="2A2B2E"/>
              </a:solidFill>
              <a:effectLst/>
              <a:latin typeface="微软雅黑" panose="020B0503020204020204" pitchFamily="34" charset="-122"/>
              <a:ea typeface="微软雅黑" panose="020B0503020204020204" pitchFamily="34" charset="-122"/>
            </a:endParaRPr>
          </a:p>
        </p:txBody>
      </p:sp>
    </p:spTree>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500" fill="hold"/>
                                        <p:tgtEl>
                                          <p:spTgt spid="5"/>
                                        </p:tgtEl>
                                        <p:attrNameLst>
                                          <p:attrName>ppt_x</p:attrName>
                                        </p:attrNameLst>
                                      </p:cBhvr>
                                      <p:tavLst>
                                        <p:tav tm="0">
                                          <p:val>
                                            <p:strVal val="#ppt_x"/>
                                          </p:val>
                                        </p:tav>
                                        <p:tav tm="100000">
                                          <p:val>
                                            <p:strVal val="#ppt_x"/>
                                          </p:val>
                                        </p:tav>
                                      </p:tavLst>
                                    </p:anim>
                                    <p:anim calcmode="lin" valueType="num">
                                      <p:cBhvr additive="base">
                                        <p:cTn id="16" dur="500" fill="hold"/>
                                        <p:tgtEl>
                                          <p:spTgt spid="5"/>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17"/>
                                        </p:tgtEl>
                                        <p:attrNameLst>
                                          <p:attrName>style.visibility</p:attrName>
                                        </p:attrNameLst>
                                      </p:cBhvr>
                                      <p:to>
                                        <p:strVal val="visible"/>
                                      </p:to>
                                    </p:set>
                                    <p:anim calcmode="lin" valueType="num">
                                      <p:cBhvr additive="base">
                                        <p:cTn id="29" dur="500" fill="hold"/>
                                        <p:tgtEl>
                                          <p:spTgt spid="17"/>
                                        </p:tgtEl>
                                        <p:attrNameLst>
                                          <p:attrName>ppt_x</p:attrName>
                                        </p:attrNameLst>
                                      </p:cBhvr>
                                      <p:tavLst>
                                        <p:tav tm="0">
                                          <p:val>
                                            <p:strVal val="#ppt_x"/>
                                          </p:val>
                                        </p:tav>
                                        <p:tav tm="100000">
                                          <p:val>
                                            <p:strVal val="#ppt_x"/>
                                          </p:val>
                                        </p:tav>
                                      </p:tavLst>
                                    </p:anim>
                                    <p:anim calcmode="lin" valueType="num">
                                      <p:cBhvr additive="base">
                                        <p:cTn id="30"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2"/>
                                        </p:tgtEl>
                                        <p:attrNameLst>
                                          <p:attrName>style.visibility</p:attrName>
                                        </p:attrNameLst>
                                      </p:cBhvr>
                                      <p:to>
                                        <p:strVal val="visible"/>
                                      </p:to>
                                    </p:set>
                                    <p:anim calcmode="lin" valueType="num">
                                      <p:cBhvr additive="base">
                                        <p:cTn id="35" dur="500" fill="hold"/>
                                        <p:tgtEl>
                                          <p:spTgt spid="2"/>
                                        </p:tgtEl>
                                        <p:attrNameLst>
                                          <p:attrName>ppt_x</p:attrName>
                                        </p:attrNameLst>
                                      </p:cBhvr>
                                      <p:tavLst>
                                        <p:tav tm="0">
                                          <p:val>
                                            <p:strVal val="#ppt_x"/>
                                          </p:val>
                                        </p:tav>
                                        <p:tav tm="100000">
                                          <p:val>
                                            <p:strVal val="#ppt_x"/>
                                          </p:val>
                                        </p:tav>
                                      </p:tavLst>
                                    </p:anim>
                                    <p:anim calcmode="lin" valueType="num">
                                      <p:cBhvr additive="base">
                                        <p:cTn id="36"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bldLvl="0" animBg="1"/>
      <p:bldP spid="6" grpId="0" bldLvl="0" animBg="1"/>
      <p:bldP spid="15" grpId="0" bldLvl="0" animBg="1"/>
      <p:bldP spid="17" grpId="0" animBg="1"/>
      <p:bldP spid="11" grpId="0" animBg="1"/>
      <p:bldP spid="1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8"/>
          <p:cNvSpPr txBox="1"/>
          <p:nvPr/>
        </p:nvSpPr>
        <p:spPr>
          <a:xfrm>
            <a:off x="0" y="-49848"/>
            <a:ext cx="2275033" cy="829945"/>
          </a:xfrm>
          <a:prstGeom prst="rect">
            <a:avLst/>
          </a:prstGeom>
          <a:noFill/>
        </p:spPr>
        <p:txBody>
          <a:bodyPr wrap="square" lIns="91440" tIns="45720" rIns="91440" bIns="45720" rtlCol="0">
            <a:spAutoFit/>
          </a:bodyPr>
          <a:lstStyle/>
          <a:p>
            <a:pPr algn="ctr">
              <a:lnSpc>
                <a:spcPct val="150000"/>
              </a:lnSpc>
            </a:pPr>
            <a:r>
              <a:rPr lang="zh-CN" sz="3200" b="1" dirty="0">
                <a:solidFill>
                  <a:srgbClr val="FF0000"/>
                </a:solidFill>
                <a:latin typeface="微软雅黑" panose="020B0503020204020204" pitchFamily="34" charset="-122"/>
                <a:ea typeface="微软雅黑" panose="020B0503020204020204" pitchFamily="34" charset="-122"/>
                <a:sym typeface="+mn-ea"/>
              </a:rPr>
              <a:t>语法填空</a:t>
            </a:r>
            <a:endParaRPr lang="zh-CN" sz="3735" b="1" dirty="0">
              <a:solidFill>
                <a:srgbClr val="FF0000"/>
              </a:solidFill>
              <a:latin typeface="微软雅黑 Light" panose="020B0502040204020203" pitchFamily="34" charset="-122"/>
              <a:ea typeface="微软雅黑 Light" panose="020B0502040204020203" pitchFamily="34" charset="-122"/>
            </a:endParaRPr>
          </a:p>
        </p:txBody>
      </p:sp>
      <p:sp>
        <p:nvSpPr>
          <p:cNvPr id="4" name="文本框 3"/>
          <p:cNvSpPr txBox="1"/>
          <p:nvPr/>
        </p:nvSpPr>
        <p:spPr>
          <a:xfrm>
            <a:off x="0" y="1344512"/>
            <a:ext cx="12192000" cy="4138476"/>
          </a:xfrm>
          <a:prstGeom prst="rect">
            <a:avLst/>
          </a:prstGeom>
          <a:solidFill>
            <a:schemeClr val="accent2">
              <a:lumMod val="20000"/>
              <a:lumOff val="80000"/>
            </a:schemeClr>
          </a:solidFill>
        </p:spPr>
        <p:txBody>
          <a:bodyPr wrap="square" rtlCol="0">
            <a:noAutofit/>
          </a:bodyPr>
          <a:lstStyle/>
          <a:p>
            <a:pPr marL="514350" indent="-514350" algn="just">
              <a:buAutoNum type="arabicPeriod"/>
            </a:pPr>
            <a:r>
              <a:rPr lang="en-US" sz="2800" dirty="0">
                <a:effectLst/>
                <a:latin typeface="微软雅黑" panose="020B0503020204020204" pitchFamily="34" charset="-122"/>
                <a:ea typeface="微软雅黑" panose="020B0503020204020204" pitchFamily="34" charset="-122"/>
                <a:cs typeface="Times New Roman" panose="02020603050405020304" pitchFamily="18" charset="0"/>
                <a:sym typeface="+mn-ea"/>
              </a:rPr>
              <a:t>Even in the big city you can find </a:t>
            </a:r>
            <a:r>
              <a:rPr lang="en-US" sz="2800" dirty="0">
                <a:latin typeface="微软雅黑" panose="020B0503020204020204" pitchFamily="34" charset="-122"/>
                <a:ea typeface="微软雅黑" panose="020B0503020204020204" pitchFamily="34" charset="-122"/>
                <a:cs typeface="Times New Roman" panose="02020603050405020304" pitchFamily="18" charset="0"/>
                <a:sym typeface="+mn-ea"/>
              </a:rPr>
              <a:t>_______</a:t>
            </a:r>
            <a:r>
              <a:rPr lang="en-US" sz="2800" dirty="0">
                <a:effectLst/>
                <a:latin typeface="微软雅黑" panose="020B0503020204020204" pitchFamily="34" charset="-122"/>
                <a:ea typeface="微软雅黑" panose="020B0503020204020204" pitchFamily="34" charset="-122"/>
                <a:cs typeface="Times New Roman" panose="02020603050405020304" pitchFamily="18" charset="0"/>
                <a:sym typeface="+mn-ea"/>
              </a:rPr>
              <a:t> (oasis) of calm and beauty.</a:t>
            </a:r>
            <a:endParaRPr lang="en-US" sz="2800" dirty="0">
              <a:effectLst/>
              <a:latin typeface="微软雅黑" panose="020B0503020204020204" pitchFamily="34" charset="-122"/>
              <a:ea typeface="微软雅黑" panose="020B0503020204020204" pitchFamily="34" charset="-122"/>
              <a:cs typeface="Times New Roman" panose="02020603050405020304" pitchFamily="18" charset="0"/>
              <a:sym typeface="+mn-ea"/>
            </a:endParaRPr>
          </a:p>
          <a:p>
            <a:pPr marL="514350" indent="-514350" algn="just">
              <a:buAutoNum type="arabicPeriod"/>
            </a:pPr>
            <a:r>
              <a:rPr lang="en-US" sz="2800" dirty="0">
                <a:effectLst/>
                <a:latin typeface="微软雅黑" panose="020B0503020204020204" pitchFamily="34" charset="-122"/>
                <a:ea typeface="微软雅黑" panose="020B0503020204020204" pitchFamily="34" charset="-122"/>
                <a:cs typeface="Times New Roman" panose="02020603050405020304" pitchFamily="18" charset="0"/>
                <a:sym typeface="+mn-ea"/>
              </a:rPr>
              <a:t> The gardens are very popular with families, and dogs can </a:t>
            </a:r>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sym typeface="+mn-ea"/>
              </a:rPr>
              <a:t>_______ (let)off </a:t>
            </a:r>
            <a:r>
              <a:rPr lang="en-US" sz="2800" dirty="0">
                <a:effectLst/>
                <a:latin typeface="微软雅黑" panose="020B0503020204020204" pitchFamily="34" charset="-122"/>
                <a:ea typeface="微软雅黑" panose="020B0503020204020204" pitchFamily="34" charset="-122"/>
                <a:cs typeface="Times New Roman" panose="02020603050405020304" pitchFamily="18" charset="0"/>
                <a:sym typeface="+mn-ea"/>
              </a:rPr>
              <a:t>their leads in the Meadow Field.</a:t>
            </a:r>
            <a:endParaRPr lang="en-US" sz="2800" dirty="0">
              <a:effectLst/>
              <a:latin typeface="微软雅黑" panose="020B0503020204020204" pitchFamily="34" charset="-122"/>
              <a:ea typeface="微软雅黑" panose="020B0503020204020204" pitchFamily="34" charset="-122"/>
              <a:cs typeface="Times New Roman" panose="02020603050405020304" pitchFamily="18" charset="0"/>
              <a:sym typeface="+mn-ea"/>
            </a:endParaRPr>
          </a:p>
          <a:p>
            <a:pPr marL="514350" indent="-514350" algn="just">
              <a:buAutoNum type="arabicPeriod"/>
            </a:pPr>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sym typeface="+mn-ea"/>
              </a:rPr>
              <a:t>_______ (e</a:t>
            </a:r>
            <a:r>
              <a:rPr lang="en-US" sz="2800" dirty="0">
                <a:effectLst/>
                <a:latin typeface="微软雅黑" panose="020B0503020204020204" pitchFamily="34" charset="-122"/>
                <a:ea typeface="微软雅黑" panose="020B0503020204020204" pitchFamily="34" charset="-122"/>
                <a:cs typeface="Times New Roman" panose="02020603050405020304" pitchFamily="18" charset="0"/>
                <a:sym typeface="+mn-ea"/>
              </a:rPr>
              <a:t>njoy) fresh bread, seasonal food, and natural wines in the award-winning cafe, while</a:t>
            </a:r>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sym typeface="+mn-ea"/>
              </a:rPr>
              <a:t> ____________(</a:t>
            </a:r>
            <a:r>
              <a:rPr lang="en-US" sz="2800" dirty="0">
                <a:effectLst/>
                <a:latin typeface="微软雅黑" panose="020B0503020204020204" pitchFamily="34" charset="-122"/>
                <a:ea typeface="微软雅黑" panose="020B0503020204020204" pitchFamily="34" charset="-122"/>
                <a:cs typeface="Times New Roman" panose="02020603050405020304" pitchFamily="18" charset="0"/>
                <a:sym typeface="+mn-ea"/>
              </a:rPr>
              <a:t>admire) the beauty of the naturalistic landscape, </a:t>
            </a:r>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sym typeface="+mn-ea"/>
              </a:rPr>
              <a:t>_______</a:t>
            </a:r>
            <a:r>
              <a:rPr lang="en-US" sz="2800" dirty="0">
                <a:effectLst/>
                <a:latin typeface="微软雅黑" panose="020B0503020204020204" pitchFamily="34" charset="-122"/>
                <a:ea typeface="微软雅黑" panose="020B0503020204020204" pitchFamily="34" charset="-122"/>
                <a:cs typeface="Times New Roman" panose="02020603050405020304" pitchFamily="18" charset="0"/>
                <a:sym typeface="+mn-ea"/>
              </a:rPr>
              <a:t> (spot)with impressive art and statues.</a:t>
            </a:r>
            <a:endParaRPr lang="en-US" sz="2800" dirty="0">
              <a:effectLst/>
              <a:latin typeface="微软雅黑" panose="020B0503020204020204" pitchFamily="34" charset="-122"/>
              <a:ea typeface="微软雅黑" panose="020B0503020204020204" pitchFamily="34" charset="-122"/>
              <a:cs typeface="Times New Roman" panose="02020603050405020304" pitchFamily="18" charset="0"/>
              <a:sym typeface="+mn-ea"/>
            </a:endParaRPr>
          </a:p>
          <a:p>
            <a:pPr marL="514350" indent="-514350" algn="just">
              <a:buAutoNum type="arabicPeriod"/>
            </a:pPr>
            <a:r>
              <a:rPr lang="en-US" sz="2800" dirty="0">
                <a:effectLst/>
                <a:latin typeface="微软雅黑" panose="020B0503020204020204" pitchFamily="34" charset="-122"/>
                <a:ea typeface="微软雅黑" panose="020B0503020204020204" pitchFamily="34" charset="-122"/>
                <a:cs typeface="Times New Roman" panose="02020603050405020304" pitchFamily="18" charset="0"/>
                <a:sym typeface="+mn-ea"/>
              </a:rPr>
              <a:t>A tou</a:t>
            </a:r>
            <a:r>
              <a:rPr lang="en-US" altLang="zh-CN" sz="2800" dirty="0">
                <a:effectLst/>
                <a:latin typeface="微软雅黑" panose="020B0503020204020204" pitchFamily="34" charset="-122"/>
                <a:ea typeface="微软雅黑" panose="020B0503020204020204" pitchFamily="34" charset="-122"/>
                <a:cs typeface="Times New Roman" panose="02020603050405020304" pitchFamily="18" charset="0"/>
                <a:sym typeface="+mn-ea"/>
              </a:rPr>
              <a:t>r </a:t>
            </a:r>
            <a:r>
              <a:rPr lang="en-US" sz="2800" dirty="0">
                <a:effectLst/>
                <a:latin typeface="微软雅黑" panose="020B0503020204020204" pitchFamily="34" charset="-122"/>
                <a:ea typeface="微软雅黑" panose="020B0503020204020204" pitchFamily="34" charset="-122"/>
                <a:cs typeface="Times New Roman" panose="02020603050405020304" pitchFamily="18" charset="0"/>
                <a:sym typeface="+mn-ea"/>
              </a:rPr>
              <a:t>of the garden can be completed by having a cream tea in the cafe </a:t>
            </a:r>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sym typeface="+mn-ea"/>
              </a:rPr>
              <a:t>______________ (</a:t>
            </a:r>
            <a:r>
              <a:rPr lang="en-US" sz="2800" dirty="0">
                <a:effectLst/>
                <a:latin typeface="微软雅黑" panose="020B0503020204020204" pitchFamily="34" charset="-122"/>
                <a:ea typeface="微软雅黑" panose="020B0503020204020204" pitchFamily="34" charset="-122"/>
                <a:cs typeface="Times New Roman" panose="02020603050405020304" pitchFamily="18" charset="0"/>
                <a:sym typeface="+mn-ea"/>
              </a:rPr>
              <a:t>overlook) the Palace’famous grassland and lake.</a:t>
            </a:r>
            <a:endParaRPr lang="en-US" sz="2800" dirty="0">
              <a:effectLst/>
              <a:latin typeface="微软雅黑" panose="020B0503020204020204" pitchFamily="34" charset="-122"/>
              <a:ea typeface="微软雅黑" panose="020B0503020204020204" pitchFamily="34" charset="-122"/>
              <a:cs typeface="Times New Roman" panose="02020603050405020304" pitchFamily="18" charset="0"/>
              <a:sym typeface="+mn-ea"/>
            </a:endParaRPr>
          </a:p>
          <a:p>
            <a:pPr marL="514350" indent="-514350" algn="just">
              <a:buAutoNum type="arabicPeriod"/>
            </a:pPr>
            <a:endParaRPr lang="en-US" sz="2800" dirty="0">
              <a:effectLst/>
              <a:latin typeface="微软雅黑" panose="020B0503020204020204" pitchFamily="34" charset="-122"/>
              <a:ea typeface="微软雅黑" panose="020B0503020204020204" pitchFamily="34" charset="-122"/>
              <a:cs typeface="Times New Roman" panose="02020603050405020304" pitchFamily="18" charset="0"/>
              <a:sym typeface="+mn-ea"/>
            </a:endParaRPr>
          </a:p>
          <a:p>
            <a:pPr marL="514350" indent="-514350" algn="just">
              <a:buAutoNum type="arabicPeriod"/>
            </a:pPr>
            <a:endParaRPr lang="en-US" sz="2800" dirty="0">
              <a:effectLst/>
              <a:latin typeface="微软雅黑" panose="020B0503020204020204" pitchFamily="34" charset="-122"/>
              <a:ea typeface="微软雅黑" panose="020B0503020204020204" pitchFamily="34" charset="-122"/>
              <a:cs typeface="Times New Roman" panose="02020603050405020304" pitchFamily="18" charset="0"/>
              <a:sym typeface="+mn-ea"/>
            </a:endParaRPr>
          </a:p>
          <a:p>
            <a:pPr marL="514350" indent="-514350" algn="just">
              <a:buAutoNum type="arabicPeriod"/>
            </a:pPr>
            <a:endParaRPr altLang="zh-CN" sz="2800" b="1" dirty="0">
              <a:effectLst>
                <a:outerShdw blurRad="50800" dist="38100" algn="tr" rotWithShape="0">
                  <a:prstClr val="black">
                    <a:alpha val="40000"/>
                  </a:prstClr>
                </a:outerShdw>
              </a:effectLst>
              <a:latin typeface="Times New Roman" panose="02020603050405020304" pitchFamily="18" charset="0"/>
              <a:cs typeface="Times New Roman" panose="02020603050405020304" pitchFamily="18" charset="0"/>
            </a:endParaRPr>
          </a:p>
          <a:p>
            <a:r>
              <a:rPr lang="en-US" altLang="zh-CN" sz="2800" b="1" dirty="0">
                <a:effectLst>
                  <a:outerShdw blurRad="50800" dist="38100" algn="tr" rotWithShape="0">
                    <a:prstClr val="black">
                      <a:alpha val="40000"/>
                    </a:prstClr>
                  </a:outerShdw>
                </a:effectLst>
                <a:latin typeface="Times New Roman" panose="02020603050405020304" pitchFamily="18" charset="0"/>
                <a:cs typeface="Times New Roman" panose="02020603050405020304" pitchFamily="18" charset="0"/>
              </a:rPr>
              <a:t> </a:t>
            </a:r>
            <a:endParaRPr lang="en-US" altLang="zh-CN" sz="2800" b="1" dirty="0">
              <a:effectLst>
                <a:outerShdw blurRad="50800" dist="38100" algn="tr" rotWithShape="0">
                  <a:prstClr val="black">
                    <a:alpha val="40000"/>
                  </a:prstClr>
                </a:outerShdw>
              </a:effectLst>
              <a:latin typeface="Times New Roman" panose="02020603050405020304" pitchFamily="18" charset="0"/>
              <a:cs typeface="Times New Roman" panose="02020603050405020304" pitchFamily="18" charset="0"/>
              <a:sym typeface="+mn-ea"/>
            </a:endParaRPr>
          </a:p>
        </p:txBody>
      </p:sp>
      <p:sp>
        <p:nvSpPr>
          <p:cNvPr id="10" name="矩形 9"/>
          <p:cNvSpPr/>
          <p:nvPr/>
        </p:nvSpPr>
        <p:spPr>
          <a:xfrm>
            <a:off x="0" y="0"/>
            <a:ext cx="2322151" cy="730250"/>
          </a:xfrm>
          <a:prstGeom prst="rect">
            <a:avLst/>
          </a:prstGeom>
          <a:noFill/>
          <a:ln w="635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zh-CN" altLang="en-US" sz="2400">
              <a:solidFill>
                <a:srgbClr val="002060"/>
              </a:solidFill>
            </a:endParaRPr>
          </a:p>
        </p:txBody>
      </p:sp>
      <p:sp>
        <p:nvSpPr>
          <p:cNvPr id="6" name="矩形 5"/>
          <p:cNvSpPr/>
          <p:nvPr/>
        </p:nvSpPr>
        <p:spPr>
          <a:xfrm>
            <a:off x="6247341" y="1252179"/>
            <a:ext cx="1045094" cy="461665"/>
          </a:xfrm>
          <a:prstGeom prst="rect">
            <a:avLst/>
          </a:prstGeom>
          <a:solidFill>
            <a:schemeClr val="accent3"/>
          </a:solidFill>
        </p:spPr>
        <p:txBody>
          <a:bodyPr wrap="none">
            <a:spAutoFit/>
          </a:bodyPr>
          <a:lstStyle/>
          <a:p>
            <a:r>
              <a:rPr lang="en-US" altLang="zh-CN" sz="2400" b="1" dirty="0">
                <a:effectLst/>
                <a:latin typeface="微软雅黑" panose="020B0503020204020204" pitchFamily="34" charset="-122"/>
                <a:ea typeface="微软雅黑" panose="020B0503020204020204" pitchFamily="34" charset="-122"/>
                <a:cs typeface="Times New Roman" panose="02020603050405020304" pitchFamily="18" charset="0"/>
                <a:sym typeface="+mn-ea"/>
              </a:rPr>
              <a:t>oases</a:t>
            </a:r>
            <a:endParaRPr lang="zh-CN" altLang="en-US" sz="2400" b="1" dirty="0">
              <a:latin typeface="微软雅黑" panose="020B0503020204020204" pitchFamily="34" charset="-122"/>
              <a:ea typeface="微软雅黑" panose="020B0503020204020204" pitchFamily="34" charset="-122"/>
            </a:endParaRPr>
          </a:p>
        </p:txBody>
      </p:sp>
      <p:sp>
        <p:nvSpPr>
          <p:cNvPr id="9" name="矩形 8"/>
          <p:cNvSpPr/>
          <p:nvPr/>
        </p:nvSpPr>
        <p:spPr>
          <a:xfrm>
            <a:off x="10982956" y="1720224"/>
            <a:ext cx="1059906" cy="461665"/>
          </a:xfrm>
          <a:prstGeom prst="rect">
            <a:avLst/>
          </a:prstGeom>
          <a:solidFill>
            <a:schemeClr val="accent3"/>
          </a:solidFill>
        </p:spPr>
        <p:txBody>
          <a:bodyPr wrap="none">
            <a:spAutoFit/>
          </a:bodyPr>
          <a:lstStyle/>
          <a:p>
            <a:r>
              <a:rPr lang="en-US" altLang="zh-CN" sz="2400" b="1" dirty="0">
                <a:effectLst/>
                <a:latin typeface="微软雅黑" panose="020B0503020204020204" pitchFamily="34" charset="-122"/>
                <a:ea typeface="微软雅黑" panose="020B0503020204020204" pitchFamily="34" charset="-122"/>
                <a:cs typeface="Times New Roman" panose="02020603050405020304" pitchFamily="18" charset="0"/>
                <a:sym typeface="+mn-ea"/>
              </a:rPr>
              <a:t>be let</a:t>
            </a:r>
            <a:endParaRPr lang="zh-CN" altLang="en-US" sz="2400" b="1" dirty="0"/>
          </a:p>
        </p:txBody>
      </p:sp>
      <p:sp>
        <p:nvSpPr>
          <p:cNvPr id="13" name="矩形 12"/>
          <p:cNvSpPr/>
          <p:nvPr/>
        </p:nvSpPr>
        <p:spPr>
          <a:xfrm>
            <a:off x="645549" y="2627422"/>
            <a:ext cx="1031051" cy="461665"/>
          </a:xfrm>
          <a:prstGeom prst="rect">
            <a:avLst/>
          </a:prstGeom>
          <a:solidFill>
            <a:schemeClr val="accent3"/>
          </a:solidFill>
        </p:spPr>
        <p:txBody>
          <a:bodyPr wrap="none">
            <a:spAutoFit/>
          </a:bodyPr>
          <a:lstStyle/>
          <a:p>
            <a:r>
              <a:rPr lang="en-US" altLang="zh-CN" sz="2400" b="1" dirty="0">
                <a:effectLst/>
                <a:latin typeface="微软雅黑" panose="020B0503020204020204" pitchFamily="34" charset="-122"/>
                <a:ea typeface="微软雅黑" panose="020B0503020204020204" pitchFamily="34" charset="-122"/>
                <a:cs typeface="Times New Roman" panose="02020603050405020304" pitchFamily="18" charset="0"/>
                <a:sym typeface="+mn-ea"/>
              </a:rPr>
              <a:t>Enjoy</a:t>
            </a:r>
            <a:endParaRPr lang="zh-CN" altLang="en-US" sz="2400" b="1" dirty="0"/>
          </a:p>
        </p:txBody>
      </p:sp>
      <p:sp>
        <p:nvSpPr>
          <p:cNvPr id="14" name="矩形 13"/>
          <p:cNvSpPr/>
          <p:nvPr/>
        </p:nvSpPr>
        <p:spPr>
          <a:xfrm>
            <a:off x="5582764" y="2952085"/>
            <a:ext cx="1588320" cy="461665"/>
          </a:xfrm>
          <a:prstGeom prst="rect">
            <a:avLst/>
          </a:prstGeom>
          <a:solidFill>
            <a:schemeClr val="accent3"/>
          </a:solidFill>
        </p:spPr>
        <p:txBody>
          <a:bodyPr wrap="none">
            <a:spAutoFit/>
          </a:bodyPr>
          <a:lstStyle/>
          <a:p>
            <a:r>
              <a:rPr lang="en-US" altLang="zh-CN" sz="2400" b="1" dirty="0">
                <a:effectLst/>
                <a:latin typeface="微软雅黑" panose="020B0503020204020204" pitchFamily="34" charset="-122"/>
                <a:ea typeface="微软雅黑" panose="020B0503020204020204" pitchFamily="34" charset="-122"/>
                <a:cs typeface="Times New Roman" panose="02020603050405020304" pitchFamily="18" charset="0"/>
                <a:sym typeface="+mn-ea"/>
              </a:rPr>
              <a:t>admiring</a:t>
            </a:r>
            <a:endParaRPr lang="zh-CN" altLang="en-US" sz="2400" b="1" dirty="0"/>
          </a:p>
        </p:txBody>
      </p:sp>
      <p:sp>
        <p:nvSpPr>
          <p:cNvPr id="15" name="矩形 14"/>
          <p:cNvSpPr/>
          <p:nvPr/>
        </p:nvSpPr>
        <p:spPr>
          <a:xfrm>
            <a:off x="4282313" y="3413750"/>
            <a:ext cx="1383969" cy="461665"/>
          </a:xfrm>
          <a:prstGeom prst="rect">
            <a:avLst/>
          </a:prstGeom>
          <a:solidFill>
            <a:schemeClr val="accent3"/>
          </a:solidFill>
        </p:spPr>
        <p:txBody>
          <a:bodyPr wrap="none">
            <a:spAutoFit/>
          </a:bodyPr>
          <a:lstStyle/>
          <a:p>
            <a:r>
              <a:rPr lang="en-US" altLang="zh-CN" sz="2400" b="1" dirty="0">
                <a:effectLst/>
                <a:latin typeface="微软雅黑" panose="020B0503020204020204" pitchFamily="34" charset="-122"/>
                <a:ea typeface="微软雅黑" panose="020B0503020204020204" pitchFamily="34" charset="-122"/>
                <a:cs typeface="Times New Roman" panose="02020603050405020304" pitchFamily="18" charset="0"/>
                <a:sym typeface="+mn-ea"/>
              </a:rPr>
              <a:t>spotted</a:t>
            </a:r>
            <a:endParaRPr lang="zh-CN" altLang="en-US" sz="2400" b="1" dirty="0"/>
          </a:p>
        </p:txBody>
      </p:sp>
      <p:sp>
        <p:nvSpPr>
          <p:cNvPr id="16" name="矩形 15"/>
          <p:cNvSpPr/>
          <p:nvPr/>
        </p:nvSpPr>
        <p:spPr>
          <a:xfrm>
            <a:off x="2153851" y="4309167"/>
            <a:ext cx="2044021" cy="461665"/>
          </a:xfrm>
          <a:prstGeom prst="rect">
            <a:avLst/>
          </a:prstGeom>
          <a:solidFill>
            <a:schemeClr val="accent3"/>
          </a:solidFill>
        </p:spPr>
        <p:txBody>
          <a:bodyPr wrap="none">
            <a:spAutoFit/>
          </a:bodyPr>
          <a:lstStyle/>
          <a:p>
            <a:r>
              <a:rPr lang="en-US" altLang="zh-CN" sz="2400" b="1" dirty="0">
                <a:effectLst/>
                <a:latin typeface="微软雅黑" panose="020B0503020204020204" pitchFamily="34" charset="-122"/>
                <a:ea typeface="微软雅黑" panose="020B0503020204020204" pitchFamily="34" charset="-122"/>
                <a:cs typeface="Times New Roman" panose="02020603050405020304" pitchFamily="18" charset="0"/>
                <a:sym typeface="+mn-ea"/>
              </a:rPr>
              <a:t>overlooking</a:t>
            </a:r>
            <a:endParaRPr lang="zh-CN" altLang="en-US" sz="2400" b="1" dirty="0"/>
          </a:p>
        </p:txBody>
      </p:sp>
    </p:spTree>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animBg="1"/>
      <p:bldP spid="13" grpId="0" animBg="1"/>
      <p:bldP spid="14" grpId="0" animBg="1"/>
      <p:bldP spid="15" grpId="0" animBg="1"/>
      <p:bldP spid="1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框 11"/>
          <p:cNvSpPr txBox="1"/>
          <p:nvPr/>
        </p:nvSpPr>
        <p:spPr>
          <a:xfrm>
            <a:off x="5996487" y="1315812"/>
            <a:ext cx="5672999" cy="3935458"/>
          </a:xfrm>
          <a:prstGeom prst="rect">
            <a:avLst/>
          </a:prstGeom>
          <a:solidFill>
            <a:schemeClr val="accent6">
              <a:lumMod val="20000"/>
              <a:lumOff val="80000"/>
            </a:schemeClr>
          </a:solidFill>
        </p:spPr>
        <p:txBody>
          <a:bodyPr wrap="square" rtlCol="0">
            <a:noAutofit/>
          </a:bodyPr>
          <a:lstStyle>
            <a:defPPr>
              <a:defRPr lang="zh-CN"/>
            </a:defPPr>
            <a:lvl1pPr marR="0" indent="266700" fontAlgn="ctr">
              <a:spcBef>
                <a:spcPts val="0"/>
              </a:spcBef>
              <a:spcAft>
                <a:spcPts val="0"/>
              </a:spcAft>
              <a:defRPr sz="3200" kern="100">
                <a:solidFill>
                  <a:srgbClr val="000000"/>
                </a:solidFill>
                <a:effectLst/>
                <a:latin typeface="Times New Roman" panose="02020603050405020304" pitchFamily="18" charset="0"/>
                <a:ea typeface="等线" panose="02010600030101010101" charset="-122"/>
                <a:cs typeface="Times New Roman" panose="02020603050405020304" pitchFamily="18" charset="0"/>
              </a:defRPr>
            </a:lvl1pPr>
          </a:lstStyle>
          <a:p>
            <a:pPr algn="just">
              <a:lnSpc>
                <a:spcPct val="150000"/>
              </a:lnSpc>
            </a:pPr>
            <a:r>
              <a:rPr lang="en-US" altLang="zh-CN" sz="3600" b="1" kern="1200" spc="160" dirty="0">
                <a:solidFill>
                  <a:srgbClr val="002060"/>
                </a:solidFill>
                <a:latin typeface="微软雅黑" panose="020B0503020204020204" pitchFamily="34" charset="-122"/>
                <a:ea typeface="微软雅黑" panose="020B0503020204020204" pitchFamily="34" charset="-122"/>
                <a:cs typeface="微软雅黑" panose="020B0503020204020204" pitchFamily="34" charset="-122"/>
                <a:sym typeface="+mn-ea"/>
              </a:rPr>
              <a:t>Passage B</a:t>
            </a:r>
            <a:endParaRPr lang="zh-CN" altLang="en-US" sz="3600" b="1" kern="1200" spc="160" dirty="0">
              <a:solidFill>
                <a:srgbClr val="002060"/>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algn="just">
              <a:lnSpc>
                <a:spcPct val="150000"/>
              </a:lnSpc>
            </a:pPr>
            <a:r>
              <a:rPr lang="zh-CN" altLang="en-US" sz="3600" b="1" kern="1200" spc="160" dirty="0">
                <a:solidFill>
                  <a:srgbClr val="002060"/>
                </a:solidFill>
                <a:latin typeface="微软雅黑" panose="020B0503020204020204" pitchFamily="34" charset="-122"/>
                <a:ea typeface="微软雅黑" panose="020B0503020204020204" pitchFamily="34" charset="-122"/>
                <a:cs typeface="微软雅黑" panose="020B0503020204020204" pitchFamily="34" charset="-122"/>
                <a:sym typeface="+mn-ea"/>
              </a:rPr>
              <a:t>语篇类型：记叙文</a:t>
            </a:r>
            <a:endParaRPr lang="en-US" altLang="zh-CN" sz="3600" b="1" kern="1200" spc="160" dirty="0">
              <a:solidFill>
                <a:srgbClr val="002060"/>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algn="just">
              <a:lnSpc>
                <a:spcPct val="150000"/>
              </a:lnSpc>
            </a:pPr>
            <a:r>
              <a:rPr lang="zh-CN" altLang="en-US" sz="3600" b="1" kern="1200" spc="160" dirty="0">
                <a:solidFill>
                  <a:srgbClr val="002060"/>
                </a:solidFill>
                <a:latin typeface="微软雅黑" panose="020B0503020204020204" pitchFamily="34" charset="-122"/>
                <a:ea typeface="微软雅黑" panose="020B0503020204020204" pitchFamily="34" charset="-122"/>
                <a:cs typeface="微软雅黑" panose="020B0503020204020204" pitchFamily="34" charset="-122"/>
                <a:sym typeface="+mn-ea"/>
              </a:rPr>
              <a:t>主题语境：人与自我</a:t>
            </a:r>
            <a:endParaRPr lang="en-US" altLang="zh-CN" sz="3600" b="1" kern="1200" spc="160" dirty="0">
              <a:solidFill>
                <a:srgbClr val="002060"/>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algn="just">
              <a:lnSpc>
                <a:spcPct val="150000"/>
              </a:lnSpc>
            </a:pPr>
            <a:r>
              <a:rPr lang="zh-CN" altLang="en-US" sz="3600" b="1" kern="1200" spc="160" dirty="0">
                <a:solidFill>
                  <a:srgbClr val="002060"/>
                </a:solidFill>
                <a:latin typeface="微软雅黑" panose="020B0503020204020204" pitchFamily="34" charset="-122"/>
                <a:ea typeface="微软雅黑" panose="020B0503020204020204" pitchFamily="34" charset="-122"/>
                <a:cs typeface="微软雅黑" panose="020B0503020204020204" pitchFamily="34" charset="-122"/>
                <a:sym typeface="+mn-ea"/>
              </a:rPr>
              <a:t>讲述作者的童年回忆</a:t>
            </a:r>
            <a:endParaRPr lang="zh-CN" sz="3600" b="1" kern="1200" spc="160" dirty="0">
              <a:solidFill>
                <a:srgbClr val="002060"/>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pic>
        <p:nvPicPr>
          <p:cNvPr id="3" name="图片 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550599" y="1315812"/>
            <a:ext cx="5062791" cy="3935458"/>
          </a:xfrm>
          <a:prstGeom prst="rect">
            <a:avLst/>
          </a:prstGeom>
        </p:spPr>
      </p:pic>
    </p:spTree>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down)">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ldLvl="0" animBg="1"/>
    </p:bldLst>
  </p:timing>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3716_21*a*1"/>
  <p:tag name="KSO_WM_TEMPLATE_CATEGORY" val="custom"/>
  <p:tag name="KSO_WM_TEMPLATE_INDEX" val="20203716"/>
  <p:tag name="KSO_WM_UNIT_LAYERLEVEL" val="1"/>
  <p:tag name="KSO_WM_TAG_VERSION" val="1.0"/>
  <p:tag name="KSO_WM_BEAUTIFY_FLAG" val="#wm#"/>
  <p:tag name="KSO_WM_UNIT_ISCONTENTSTITLE" val="0"/>
  <p:tag name="KSO_WM_UNIT_NOCLEAR" val="1"/>
  <p:tag name="KSO_WM_UNIT_TYPE" val="a"/>
  <p:tag name="KSO_WM_UNIT_INDEX" val="1"/>
  <p:tag name="KSO_WM_UNIT_PRESET_TEXT" val="感谢观看"/>
  <p:tag name="KSO_WM_UNIT_ISNUMDGMTITLE" val="0"/>
  <p:tag name="KSO_WM_UNIT_TEXT_FILL_FORE_SCHEMECOLOR_INDEX_BRIGHTNESS" val="0"/>
  <p:tag name="KSO_WM_UNIT_TEXT_FILL_FORE_SCHEMECOLOR_INDEX" val="5"/>
  <p:tag name="KSO_WM_UNIT_TEXT_FILL_TYPE" val="1"/>
  <p:tag name="KSO_WM_FULL_TEXT_BEAUTIFY_COPY_ID" val="2"/>
</p:tagLst>
</file>

<file path=ppt/tags/tag10.xml><?xml version="1.0" encoding="utf-8"?>
<p:tagLst xmlns:p="http://schemas.openxmlformats.org/presentationml/2006/main">
  <p:tag name="KSO_WM_BEAUTIFY_FLAG" val=""/>
</p:tagLst>
</file>

<file path=ppt/tags/tag100.xml><?xml version="1.0" encoding="utf-8"?>
<p:tagLst xmlns:p="http://schemas.openxmlformats.org/presentationml/2006/main">
  <p:tag name="KSO_WM_BEAUTIFY_FLAG" val=""/>
</p:tagLst>
</file>

<file path=ppt/tags/tag101.xml><?xml version="1.0" encoding="utf-8"?>
<p:tagLst xmlns:p="http://schemas.openxmlformats.org/presentationml/2006/main">
  <p:tag name="KSO_WM_BEAUTIFY_FLAG" val=""/>
</p:tagLst>
</file>

<file path=ppt/tags/tag102.xml><?xml version="1.0" encoding="utf-8"?>
<p:tagLst xmlns:p="http://schemas.openxmlformats.org/presentationml/2006/main">
  <p:tag name="KSO_WM_BEAUTIFY_FLAG" val=""/>
</p:tagLst>
</file>

<file path=ppt/tags/tag103.xml><?xml version="1.0" encoding="utf-8"?>
<p:tagLst xmlns:p="http://schemas.openxmlformats.org/presentationml/2006/main">
  <p:tag name="KSO_WM_BEAUTIFY_FLAG" val=""/>
</p:tagLst>
</file>

<file path=ppt/tags/tag104.xml><?xml version="1.0" encoding="utf-8"?>
<p:tagLst xmlns:p="http://schemas.openxmlformats.org/presentationml/2006/main">
  <p:tag name="KSO_WM_BEAUTIFY_FLAG" val=""/>
</p:tagLst>
</file>

<file path=ppt/tags/tag105.xml><?xml version="1.0" encoding="utf-8"?>
<p:tagLst xmlns:p="http://schemas.openxmlformats.org/presentationml/2006/main">
  <p:tag name="KSO_WM_BEAUTIFY_FLAG" val=""/>
</p:tagLst>
</file>

<file path=ppt/tags/tag106.xml><?xml version="1.0" encoding="utf-8"?>
<p:tagLst xmlns:p="http://schemas.openxmlformats.org/presentationml/2006/main">
  <p:tag name="KSO_WM_BEAUTIFY_FLAG" val=""/>
</p:tagLst>
</file>

<file path=ppt/tags/tag107.xml><?xml version="1.0" encoding="utf-8"?>
<p:tagLst xmlns:p="http://schemas.openxmlformats.org/presentationml/2006/main">
  <p:tag name="KSO_WM_BEAUTIFY_FLAG" val=""/>
</p:tagLst>
</file>

<file path=ppt/tags/tag108.xml><?xml version="1.0" encoding="utf-8"?>
<p:tagLst xmlns:p="http://schemas.openxmlformats.org/presentationml/2006/main">
  <p:tag name="KSO_WM_BEAUTIFY_FLAG" val=""/>
</p:tagLst>
</file>

<file path=ppt/tags/tag109.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10.xml><?xml version="1.0" encoding="utf-8"?>
<p:tagLst xmlns:p="http://schemas.openxmlformats.org/presentationml/2006/main">
  <p:tag name="KSO_WM_BEAUTIFY_FLAG" val=""/>
</p:tagLst>
</file>

<file path=ppt/tags/tag111.xml><?xml version="1.0" encoding="utf-8"?>
<p:tagLst xmlns:p="http://schemas.openxmlformats.org/presentationml/2006/main">
  <p:tag name="KSO_WM_BEAUTIFY_FLAG" val=""/>
</p:tagLst>
</file>

<file path=ppt/tags/tag112.xml><?xml version="1.0" encoding="utf-8"?>
<p:tagLst xmlns:p="http://schemas.openxmlformats.org/presentationml/2006/main">
  <p:tag name="KSO_WM_BEAUTIFY_FLAG" val=""/>
</p:tagLst>
</file>

<file path=ppt/tags/tag113.xml><?xml version="1.0" encoding="utf-8"?>
<p:tagLst xmlns:p="http://schemas.openxmlformats.org/presentationml/2006/main">
  <p:tag name="KSO_WM_BEAUTIFY_FLAG" val=""/>
</p:tagLst>
</file>

<file path=ppt/tags/tag114.xml><?xml version="1.0" encoding="utf-8"?>
<p:tagLst xmlns:p="http://schemas.openxmlformats.org/presentationml/2006/main">
  <p:tag name="KSO_WM_BEAUTIFY_FLAG" val=""/>
</p:tagLst>
</file>

<file path=ppt/tags/tag115.xml><?xml version="1.0" encoding="utf-8"?>
<p:tagLst xmlns:p="http://schemas.openxmlformats.org/presentationml/2006/main">
  <p:tag name="KSO_WM_BEAUTIFY_FLAG" val=""/>
</p:tagLst>
</file>

<file path=ppt/tags/tag116.xml><?xml version="1.0" encoding="utf-8"?>
<p:tagLst xmlns:p="http://schemas.openxmlformats.org/presentationml/2006/main">
  <p:tag name="KSO_WM_BEAUTIFY_FLAG" val=""/>
</p:tagLst>
</file>

<file path=ppt/tags/tag117.xml><?xml version="1.0" encoding="utf-8"?>
<p:tagLst xmlns:p="http://schemas.openxmlformats.org/presentationml/2006/main">
  <p:tag name="KSO_WM_UNIT_PLACING_PICTURE_USER_VIEWPORT" val="{&quot;height&quot;:3030,&quot;width&quot;:6000}"/>
</p:tagLst>
</file>

<file path=ppt/tags/tag118.xml><?xml version="1.0" encoding="utf-8"?>
<p:tagLst xmlns:p="http://schemas.openxmlformats.org/presentationml/2006/main">
  <p:tag name="KSO_WM_BEAUTIFY_FLAG" val=""/>
  <p:tag name="KSO_WM_UNIT_FILL_FORE_SCHEMECOLOR_INDEX_BRIGHTNESS" val="0"/>
  <p:tag name="KSO_WM_UNIT_FILL_FORE_SCHEMECOLOR_INDEX" val="5"/>
  <p:tag name="KSO_WM_UNIT_FILL_TYPE" val="1"/>
  <p:tag name="KSO_WM_UNIT_LINE_FORE_SCHEMECOLOR_INDEX_BRIGHTNESS" val="0"/>
  <p:tag name="KSO_WM_UNIT_LINE_FORE_SCHEMECOLOR_INDEX" val="5"/>
  <p:tag name="KSO_WM_UNIT_LINE_FILL_TYPE" val="2"/>
  <p:tag name="KSO_WM_UNIT_TEXT_FILL_FORE_SCHEMECOLOR_INDEX_BRIGHTNESS" val="0"/>
  <p:tag name="KSO_WM_UNIT_TEXT_FILL_FORE_SCHEMECOLOR_INDEX" val="2"/>
  <p:tag name="KSO_WM_UNIT_TEXT_FILL_TYPE" val="1"/>
</p:tagLst>
</file>

<file path=ppt/tags/tag119.xml><?xml version="1.0" encoding="utf-8"?>
<p:tagLst xmlns:p="http://schemas.openxmlformats.org/presentationml/2006/main">
  <p:tag name="KSO_WM_UNIT_FILL_FORE_SCHEMECOLOR_INDEX_BRIGHTNESS" val="0"/>
  <p:tag name="KSO_WM_UNIT_FILL_FORE_SCHEMECOLOR_INDEX" val="6"/>
  <p:tag name="KSO_WM_UNIT_FILL_TYPE" val="1"/>
  <p:tag name="KSO_WM_UNIT_LINE_FORE_SCHEMECOLOR_INDEX_BRIGHTNESS" val="-0.25"/>
  <p:tag name="KSO_WM_UNIT_LINE_FORE_SCHEMECOLOR_INDEX" val="9"/>
  <p:tag name="KSO_WM_UNIT_LINE_FILL_TYPE" val="2"/>
  <p:tag name="KSO_WM_UNIT_TEXT_FILL_FORE_SCHEMECOLOR_INDEX_BRIGHTNESS" val="0"/>
  <p:tag name="KSO_WM_UNIT_TEXT_FILL_FORE_SCHEMECOLOR_INDEX" val="14"/>
  <p:tag name="KSO_WM_UNIT_TEXT_FILL_TYPE" val="1"/>
</p:tagLst>
</file>

<file path=ppt/tags/tag12.xml><?xml version="1.0" encoding="utf-8"?>
<p:tagLst xmlns:p="http://schemas.openxmlformats.org/presentationml/2006/main">
  <p:tag name="KSO_WM_BEAUTIFY_FLAG" val=""/>
</p:tagLst>
</file>

<file path=ppt/tags/tag120.xml><?xml version="1.0" encoding="utf-8"?>
<p:tagLst xmlns:p="http://schemas.openxmlformats.org/presentationml/2006/main">
  <p:tag name="KSO_WM_BEAUTIFY_FLAG" val=""/>
  <p:tag name="KSO_WM_UNIT_FILL_FORE_SCHEMECOLOR_INDEX_BRIGHTNESS" val="0"/>
  <p:tag name="KSO_WM_UNIT_FILL_FORE_SCHEMECOLOR_INDEX" val="5"/>
  <p:tag name="KSO_WM_UNIT_FILL_TYPE" val="1"/>
  <p:tag name="KSO_WM_UNIT_LINE_FORE_SCHEMECOLOR_INDEX_BRIGHTNESS" val="0"/>
  <p:tag name="KSO_WM_UNIT_LINE_FORE_SCHEMECOLOR_INDEX" val="5"/>
  <p:tag name="KSO_WM_UNIT_LINE_FILL_TYPE" val="2"/>
  <p:tag name="KSO_WM_UNIT_TEXT_FILL_FORE_SCHEMECOLOR_INDEX_BRIGHTNESS" val="0"/>
  <p:tag name="KSO_WM_UNIT_TEXT_FILL_FORE_SCHEMECOLOR_INDEX" val="2"/>
  <p:tag name="KSO_WM_UNIT_TEXT_FILL_TYPE" val="1"/>
</p:tagLst>
</file>

<file path=ppt/tags/tag121.xml><?xml version="1.0" encoding="utf-8"?>
<p:tagLst xmlns:p="http://schemas.openxmlformats.org/presentationml/2006/main">
  <p:tag name="KSO_WM_UNIT_FILL_FORE_SCHEMECOLOR_INDEX_BRIGHTNESS" val="0.4"/>
  <p:tag name="KSO_WM_UNIT_FILL_FORE_SCHEMECOLOR_INDEX" val="7"/>
  <p:tag name="KSO_WM_UNIT_FILL_TYPE" val="1"/>
  <p:tag name="KSO_WM_UNIT_TEXT_FILL_FORE_SCHEMECOLOR_INDEX_BRIGHTNESS" val="0"/>
  <p:tag name="KSO_WM_UNIT_TEXT_FILL_FORE_SCHEMECOLOR_INDEX" val="2"/>
  <p:tag name="KSO_WM_UNIT_TEXT_FILL_TYPE" val="1"/>
</p:tagLst>
</file>

<file path=ppt/tags/tag122.xml><?xml version="1.0" encoding="utf-8"?>
<p:tagLst xmlns:p="http://schemas.openxmlformats.org/presentationml/2006/main">
  <p:tag name="KSO_WM_BEAUTIFY_FLAG" val=""/>
  <p:tag name="KSO_WM_UNIT_FILL_FORE_SCHEMECOLOR_INDEX_BRIGHTNESS" val="0"/>
  <p:tag name="KSO_WM_UNIT_FILL_FORE_SCHEMECOLOR_INDEX" val="5"/>
  <p:tag name="KSO_WM_UNIT_FILL_TYPE" val="1"/>
  <p:tag name="KSO_WM_UNIT_LINE_FORE_SCHEMECOLOR_INDEX_BRIGHTNESS" val="0"/>
  <p:tag name="KSO_WM_UNIT_LINE_FORE_SCHEMECOLOR_INDEX" val="5"/>
  <p:tag name="KSO_WM_UNIT_LINE_FILL_TYPE" val="2"/>
  <p:tag name="KSO_WM_UNIT_TEXT_FILL_FORE_SCHEMECOLOR_INDEX_BRIGHTNESS" val="0"/>
  <p:tag name="KSO_WM_UNIT_TEXT_FILL_FORE_SCHEMECOLOR_INDEX" val="2"/>
  <p:tag name="KSO_WM_UNIT_TEXT_FILL_TYPE" val="1"/>
</p:tagLst>
</file>

<file path=ppt/tags/tag123.xml><?xml version="1.0" encoding="utf-8"?>
<p:tagLst xmlns:p="http://schemas.openxmlformats.org/presentationml/2006/main">
  <p:tag name="KSO_WM_BEAUTIFY_FLAG" val=""/>
  <p:tag name="KSO_WM_UNIT_FILL_FORE_SCHEMECOLOR_INDEX_BRIGHTNESS" val="0"/>
  <p:tag name="KSO_WM_UNIT_FILL_FORE_SCHEMECOLOR_INDEX" val="13"/>
  <p:tag name="KSO_WM_UNIT_FILL_TYPE" val="1"/>
  <p:tag name="KSO_WM_UNIT_TEXT_FILL_FORE_SCHEMECOLOR_INDEX_BRIGHTNESS" val="0"/>
  <p:tag name="KSO_WM_UNIT_TEXT_FILL_FORE_SCHEMECOLOR_INDEX" val="14"/>
  <p:tag name="KSO_WM_UNIT_TEXT_FILL_TYPE" val="1"/>
</p:tagLst>
</file>

<file path=ppt/tags/tag124.xml><?xml version="1.0" encoding="utf-8"?>
<p:tagLst xmlns:p="http://schemas.openxmlformats.org/presentationml/2006/main">
  <p:tag name="KSO_WM_UNIT_FILL_FORE_SCHEMECOLOR_INDEX_BRIGHTNESS" val="0"/>
  <p:tag name="KSO_WM_UNIT_FILL_FORE_SCHEMECOLOR_INDEX" val="6"/>
  <p:tag name="KSO_WM_UNIT_FILL_TYPE" val="1"/>
  <p:tag name="KSO_WM_UNIT_LINE_FORE_SCHEMECOLOR_INDEX_BRIGHTNESS" val="-0.25"/>
  <p:tag name="KSO_WM_UNIT_LINE_FORE_SCHEMECOLOR_INDEX" val="9"/>
  <p:tag name="KSO_WM_UNIT_LINE_FILL_TYPE" val="2"/>
  <p:tag name="KSO_WM_UNIT_TEXT_FILL_FORE_SCHEMECOLOR_INDEX_BRIGHTNESS" val="0"/>
  <p:tag name="KSO_WM_UNIT_TEXT_FILL_FORE_SCHEMECOLOR_INDEX" val="14"/>
  <p:tag name="KSO_WM_UNIT_TEXT_FILL_TYPE" val="1"/>
  <p:tag name="KSO_WM_BEAUTIFY_FLAG" val=""/>
</p:tagLst>
</file>

<file path=ppt/tags/tag125.xml><?xml version="1.0" encoding="utf-8"?>
<p:tagLst xmlns:p="http://schemas.openxmlformats.org/presentationml/2006/main">
  <p:tag name="KSO_WM_BEAUTIFY_FLAG" val=""/>
</p:tagLst>
</file>

<file path=ppt/tags/tag126.xml><?xml version="1.0" encoding="utf-8"?>
<p:tagLst xmlns:p="http://schemas.openxmlformats.org/presentationml/2006/main">
  <p:tag name="KSO_WM_BEAUTIFY_FLAG" val=""/>
  <p:tag name="KSO_WM_UNIT_TEXT_FILL_FORE_SCHEMECOLOR_INDEX_BRIGHTNESS" val="0"/>
  <p:tag name="KSO_WM_UNIT_TEXT_FILL_FORE_SCHEMECOLOR_INDEX" val="2"/>
  <p:tag name="KSO_WM_UNIT_TEXT_FILL_TYPE" val="1"/>
</p:tagLst>
</file>

<file path=ppt/tags/tag127.xml><?xml version="1.0" encoding="utf-8"?>
<p:tagLst xmlns:p="http://schemas.openxmlformats.org/presentationml/2006/main">
  <p:tag name="KSO_WM_BEAUTIFY_FLAG" val=""/>
  <p:tag name="KSO_WM_UNIT_TEXT_FILL_FORE_SCHEMECOLOR_INDEX_BRIGHTNESS" val="0"/>
  <p:tag name="KSO_WM_UNIT_TEXT_FILL_FORE_SCHEMECOLOR_INDEX" val="2"/>
  <p:tag name="KSO_WM_UNIT_TEXT_FILL_TYPE" val="1"/>
</p:tagLst>
</file>

<file path=ppt/tags/tag128.xml><?xml version="1.0" encoding="utf-8"?>
<p:tagLst xmlns:p="http://schemas.openxmlformats.org/presentationml/2006/main">
  <p:tag name="KSO_WM_BEAUTIFY_FLAG" val=""/>
  <p:tag name="KSO_WM_UNIT_TEXT_FILL_FORE_SCHEMECOLOR_INDEX_BRIGHTNESS" val="0"/>
  <p:tag name="KSO_WM_UNIT_TEXT_FILL_FORE_SCHEMECOLOR_INDEX" val="2"/>
  <p:tag name="KSO_WM_UNIT_TEXT_FILL_TYPE" val="1"/>
</p:tagLst>
</file>

<file path=ppt/tags/tag129.xml><?xml version="1.0" encoding="utf-8"?>
<p:tagLst xmlns:p="http://schemas.openxmlformats.org/presentationml/2006/main">
  <p:tag name="KSO_WM_BEAUTIFY_FLAG" val=""/>
  <p:tag name="KSO_WM_UNIT_TEXT_FILL_FORE_SCHEMECOLOR_INDEX_BRIGHTNESS" val="0"/>
  <p:tag name="KSO_WM_UNIT_TEXT_FILL_FORE_SCHEMECOLOR_INDEX" val="2"/>
  <p:tag name="KSO_WM_UNIT_TEXT_FILL_TYPE" val="1"/>
</p:tagLst>
</file>

<file path=ppt/tags/tag13.xml><?xml version="1.0" encoding="utf-8"?>
<p:tagLst xmlns:p="http://schemas.openxmlformats.org/presentationml/2006/main">
  <p:tag name="KSO_WM_BEAUTIFY_FLAG" val=""/>
</p:tagLst>
</file>

<file path=ppt/tags/tag130.xml><?xml version="1.0" encoding="utf-8"?>
<p:tagLst xmlns:p="http://schemas.openxmlformats.org/presentationml/2006/main">
  <p:tag name="KSO_WM_BEAUTIFY_FLAG" val=""/>
</p:tagLst>
</file>

<file path=ppt/tags/tag131.xml><?xml version="1.0" encoding="utf-8"?>
<p:tagLst xmlns:p="http://schemas.openxmlformats.org/presentationml/2006/main">
  <p:tag name="KSO_WM_BEAUTIFY_FLAG" val=""/>
</p:tagLst>
</file>

<file path=ppt/tags/tag132.xml><?xml version="1.0" encoding="utf-8"?>
<p:tagLst xmlns:p="http://schemas.openxmlformats.org/presentationml/2006/main">
  <p:tag name="KSO_WM_BEAUTIFY_FLAG" val=""/>
  <p:tag name="KSO_WM_UNIT_TEXT_FILL_FORE_SCHEMECOLOR_INDEX_BRIGHTNESS" val="0"/>
  <p:tag name="KSO_WM_UNIT_TEXT_FILL_FORE_SCHEMECOLOR_INDEX" val="2"/>
  <p:tag name="KSO_WM_UNIT_TEXT_FILL_TYPE" val="1"/>
</p:tagLst>
</file>

<file path=ppt/tags/tag133.xml><?xml version="1.0" encoding="utf-8"?>
<p:tagLst xmlns:p="http://schemas.openxmlformats.org/presentationml/2006/main">
  <p:tag name="KSO_WM_BEAUTIFY_FLAG" val=""/>
  <p:tag name="KSO_WM_UNIT_TEXT_FILL_FORE_SCHEMECOLOR_INDEX_BRIGHTNESS" val="0"/>
  <p:tag name="KSO_WM_UNIT_TEXT_FILL_FORE_SCHEMECOLOR_INDEX" val="2"/>
  <p:tag name="KSO_WM_UNIT_TEXT_FILL_TYPE" val="1"/>
</p:tagLst>
</file>

<file path=ppt/tags/tag134.xml><?xml version="1.0" encoding="utf-8"?>
<p:tagLst xmlns:p="http://schemas.openxmlformats.org/presentationml/2006/main">
  <p:tag name="KSO_WM_BEAUTIFY_FLAG" val=""/>
  <p:tag name="KSO_WM_UNIT_TEXT_FILL_FORE_SCHEMECOLOR_INDEX_BRIGHTNESS" val="0"/>
  <p:tag name="KSO_WM_UNIT_TEXT_FILL_FORE_SCHEMECOLOR_INDEX" val="2"/>
  <p:tag name="KSO_WM_UNIT_TEXT_FILL_TYPE" val="1"/>
</p:tagLst>
</file>

<file path=ppt/tags/tag135.xml><?xml version="1.0" encoding="utf-8"?>
<p:tagLst xmlns:p="http://schemas.openxmlformats.org/presentationml/2006/main">
  <p:tag name="KSO_WM_BEAUTIFY_FLAG" val=""/>
  <p:tag name="KSO_WM_UNIT_TEXT_FILL_FORE_SCHEMECOLOR_INDEX_BRIGHTNESS" val="0"/>
  <p:tag name="KSO_WM_UNIT_TEXT_FILL_FORE_SCHEMECOLOR_INDEX" val="2"/>
  <p:tag name="KSO_WM_UNIT_TEXT_FILL_TYPE" val="1"/>
</p:tagLst>
</file>

<file path=ppt/tags/tag136.xml><?xml version="1.0" encoding="utf-8"?>
<p:tagLst xmlns:p="http://schemas.openxmlformats.org/presentationml/2006/main">
  <p:tag name="KSO_WM_BEAUTIFY_FLAG" val=""/>
</p:tagLst>
</file>

<file path=ppt/tags/tag137.xml><?xml version="1.0" encoding="utf-8"?>
<p:tagLst xmlns:p="http://schemas.openxmlformats.org/presentationml/2006/main">
  <p:tag name="KSO_WM_BEAUTIFY_FLAG" val=""/>
</p:tagLst>
</file>

<file path=ppt/tags/tag138.xml><?xml version="1.0" encoding="utf-8"?>
<p:tagLst xmlns:p="http://schemas.openxmlformats.org/presentationml/2006/main">
  <p:tag name="KSO_WM_BEAUTIFY_FLAG" val=""/>
  <p:tag name="KSO_WM_UNIT_TEXT_FILL_FORE_SCHEMECOLOR_INDEX_BRIGHTNESS" val="0"/>
  <p:tag name="KSO_WM_UNIT_TEXT_FILL_FORE_SCHEMECOLOR_INDEX" val="2"/>
  <p:tag name="KSO_WM_UNIT_TEXT_FILL_TYPE" val="1"/>
</p:tagLst>
</file>

<file path=ppt/tags/tag139.xml><?xml version="1.0" encoding="utf-8"?>
<p:tagLst xmlns:p="http://schemas.openxmlformats.org/presentationml/2006/main">
  <p:tag name="KSO_WM_BEAUTIFY_FLAG" val=""/>
  <p:tag name="KSO_WM_UNIT_TEXT_FILL_FORE_SCHEMECOLOR_INDEX_BRIGHTNESS" val="0"/>
  <p:tag name="KSO_WM_UNIT_TEXT_FILL_FORE_SCHEMECOLOR_INDEX" val="2"/>
  <p:tag name="KSO_WM_UNIT_TEXT_FILL_TYPE" val="1"/>
</p:tagLst>
</file>

<file path=ppt/tags/tag14.xml><?xml version="1.0" encoding="utf-8"?>
<p:tagLst xmlns:p="http://schemas.openxmlformats.org/presentationml/2006/main">
  <p:tag name="KSO_WM_BEAUTIFY_FLAG" val=""/>
</p:tagLst>
</file>

<file path=ppt/tags/tag140.xml><?xml version="1.0" encoding="utf-8"?>
<p:tagLst xmlns:p="http://schemas.openxmlformats.org/presentationml/2006/main">
  <p:tag name="KSO_WM_BEAUTIFY_FLAG" val=""/>
</p:tagLst>
</file>

<file path=ppt/tags/tag141.xml><?xml version="1.0" encoding="utf-8"?>
<p:tagLst xmlns:p="http://schemas.openxmlformats.org/presentationml/2006/main">
  <p:tag name="KSO_WM_BEAUTIFY_FLAG" val=""/>
</p:tagLst>
</file>

<file path=ppt/tags/tag142.xml><?xml version="1.0" encoding="utf-8"?>
<p:tagLst xmlns:p="http://schemas.openxmlformats.org/presentationml/2006/main">
  <p:tag name="KSO_WM_BEAUTIFY_FLAG" val=""/>
  <p:tag name="KSO_WM_UNIT_TEXT_FILL_FORE_SCHEMECOLOR_INDEX_BRIGHTNESS" val="0"/>
  <p:tag name="KSO_WM_UNIT_TEXT_FILL_FORE_SCHEMECOLOR_INDEX" val="2"/>
  <p:tag name="KSO_WM_UNIT_TEXT_FILL_TYPE" val="1"/>
</p:tagLst>
</file>

<file path=ppt/tags/tag143.xml><?xml version="1.0" encoding="utf-8"?>
<p:tagLst xmlns:p="http://schemas.openxmlformats.org/presentationml/2006/main">
  <p:tag name="KSO_WM_BEAUTIFY_FLAG" val=""/>
  <p:tag name="KSO_WM_UNIT_TEXT_FILL_FORE_SCHEMECOLOR_INDEX_BRIGHTNESS" val="0"/>
  <p:tag name="KSO_WM_UNIT_TEXT_FILL_FORE_SCHEMECOLOR_INDEX" val="2"/>
  <p:tag name="KSO_WM_UNIT_TEXT_FILL_TYPE" val="1"/>
</p:tagLst>
</file>

<file path=ppt/tags/tag144.xml><?xml version="1.0" encoding="utf-8"?>
<p:tagLst xmlns:p="http://schemas.openxmlformats.org/presentationml/2006/main">
  <p:tag name="KSO_WM_BEAUTIFY_FLAG" val=""/>
</p:tagLst>
</file>

<file path=ppt/tags/tag145.xml><?xml version="1.0" encoding="utf-8"?>
<p:tagLst xmlns:p="http://schemas.openxmlformats.org/presentationml/2006/main">
  <p:tag name="KSO_WM_BEAUTIFY_FLAG" val=""/>
</p:tagLst>
</file>

<file path=ppt/tags/tag146.xml><?xml version="1.0" encoding="utf-8"?>
<p:tagLst xmlns:p="http://schemas.openxmlformats.org/presentationml/2006/main">
  <p:tag name="KSO_WM_BEAUTIFY_FLAG" val=""/>
  <p:tag name="KSO_WM_UNIT_TEXT_FILL_FORE_SCHEMECOLOR_INDEX_BRIGHTNESS" val="0"/>
  <p:tag name="KSO_WM_UNIT_TEXT_FILL_FORE_SCHEMECOLOR_INDEX" val="2"/>
  <p:tag name="KSO_WM_UNIT_TEXT_FILL_TYPE" val="1"/>
</p:tagLst>
</file>

<file path=ppt/tags/tag147.xml><?xml version="1.0" encoding="utf-8"?>
<p:tagLst xmlns:p="http://schemas.openxmlformats.org/presentationml/2006/main">
  <p:tag name="KSO_WM_BEAUTIFY_FLAG" val=""/>
  <p:tag name="KSO_WM_UNIT_TEXT_FILL_FORE_SCHEMECOLOR_INDEX_BRIGHTNESS" val="0"/>
  <p:tag name="KSO_WM_UNIT_TEXT_FILL_FORE_SCHEMECOLOR_INDEX" val="2"/>
  <p:tag name="KSO_WM_UNIT_TEXT_FILL_TYPE" val="1"/>
</p:tagLst>
</file>

<file path=ppt/tags/tag148.xml><?xml version="1.0" encoding="utf-8"?>
<p:tagLst xmlns:p="http://schemas.openxmlformats.org/presentationml/2006/main">
  <p:tag name="KSO_WM_BEAUTIFY_FLAG" val=""/>
</p:tagLst>
</file>

<file path=ppt/tags/tag149.xml><?xml version="1.0" encoding="utf-8"?>
<p:tagLst xmlns:p="http://schemas.openxmlformats.org/presentationml/2006/main">
  <p:tag name="KSO_WM_BEAUTIFY_FLAG" val=""/>
</p:tagLst>
</file>

<file path=ppt/tags/tag15.xml><?xml version="1.0" encoding="utf-8"?>
<p:tagLst xmlns:p="http://schemas.openxmlformats.org/presentationml/2006/main">
  <p:tag name="KSO_WM_BEAUTIFY_FLAG" val=""/>
</p:tagLst>
</file>

<file path=ppt/tags/tag150.xml><?xml version="1.0" encoding="utf-8"?>
<p:tagLst xmlns:p="http://schemas.openxmlformats.org/presentationml/2006/main">
  <p:tag name="KSO_WM_BEAUTIFY_FLAG" val=""/>
</p:tagLst>
</file>

<file path=ppt/tags/tag151.xml><?xml version="1.0" encoding="utf-8"?>
<p:tagLst xmlns:p="http://schemas.openxmlformats.org/presentationml/2006/main">
  <p:tag name="KSO_WM_BEAUTIFY_FLAG" val=""/>
</p:tagLst>
</file>

<file path=ppt/tags/tag152.xml><?xml version="1.0" encoding="utf-8"?>
<p:tagLst xmlns:p="http://schemas.openxmlformats.org/presentationml/2006/main">
  <p:tag name="KSO_WM_BEAUTIFY_FLAG" val=""/>
</p:tagLst>
</file>

<file path=ppt/tags/tag153.xml><?xml version="1.0" encoding="utf-8"?>
<p:tagLst xmlns:p="http://schemas.openxmlformats.org/presentationml/2006/main">
  <p:tag name="KSO_WM_BEAUTIFY_FLAG" val=""/>
</p:tagLst>
</file>

<file path=ppt/tags/tag154.xml><?xml version="1.0" encoding="utf-8"?>
<p:tagLst xmlns:p="http://schemas.openxmlformats.org/presentationml/2006/main">
  <p:tag name="KSO_WM_BEAUTIFY_FLAG" val=""/>
</p:tagLst>
</file>

<file path=ppt/tags/tag155.xml><?xml version="1.0" encoding="utf-8"?>
<p:tagLst xmlns:p="http://schemas.openxmlformats.org/presentationml/2006/main">
  <p:tag name="KSO_WM_BEAUTIFY_FLAG" val=""/>
</p:tagLst>
</file>

<file path=ppt/tags/tag156.xml><?xml version="1.0" encoding="utf-8"?>
<p:tagLst xmlns:p="http://schemas.openxmlformats.org/presentationml/2006/main">
  <p:tag name="KSO_WM_BEAUTIFY_FLAG" val=""/>
</p:tagLst>
</file>

<file path=ppt/tags/tag157.xml><?xml version="1.0" encoding="utf-8"?>
<p:tagLst xmlns:p="http://schemas.openxmlformats.org/presentationml/2006/main">
  <p:tag name="KSO_WM_UNIT_TABLE_BEAUTIFY" val="smartTable{02f66f95-710d-49cb-a5d2-3f5f87d5eee3}"/>
  <p:tag name="TABLE_ENDDRAG_ORIGIN_RECT" val="877*134"/>
  <p:tag name="TABLE_ENDDRAG_RECT" val="23*352*877*134"/>
  <p:tag name="KSO_WM_BEAUTIFY_FLAG" val=""/>
</p:tagLst>
</file>

<file path=ppt/tags/tag158.xml><?xml version="1.0" encoding="utf-8"?>
<p:tagLst xmlns:p="http://schemas.openxmlformats.org/presentationml/2006/main">
  <p:tag name="KSO_WM_BEAUTIFY_FLAG" val=""/>
</p:tagLst>
</file>

<file path=ppt/tags/tag159.xml><?xml version="1.0" encoding="utf-8"?>
<p:tagLst xmlns:p="http://schemas.openxmlformats.org/presentationml/2006/main">
  <p:tag name="KSO_WM_BEAUTIFY_FLAG" val=""/>
</p:tagLst>
</file>

<file path=ppt/tags/tag16.xml><?xml version="1.0" encoding="utf-8"?>
<p:tagLst xmlns:p="http://schemas.openxmlformats.org/presentationml/2006/main">
  <p:tag name="KSO_WM_BEAUTIFY_FLAG" val=""/>
</p:tagLst>
</file>

<file path=ppt/tags/tag160.xml><?xml version="1.0" encoding="utf-8"?>
<p:tagLst xmlns:p="http://schemas.openxmlformats.org/presentationml/2006/main">
  <p:tag name="KSO_WM_BEAUTIFY_FLAG" val=""/>
</p:tagLst>
</file>

<file path=ppt/tags/tag161.xml><?xml version="1.0" encoding="utf-8"?>
<p:tagLst xmlns:p="http://schemas.openxmlformats.org/presentationml/2006/main">
  <p:tag name="KSO_WM_BEAUTIFY_FLAG" val=""/>
</p:tagLst>
</file>

<file path=ppt/tags/tag162.xml><?xml version="1.0" encoding="utf-8"?>
<p:tagLst xmlns:p="http://schemas.openxmlformats.org/presentationml/2006/main">
  <p:tag name="KSO_WM_BEAUTIFY_FLAG" val=""/>
</p:tagLst>
</file>

<file path=ppt/tags/tag163.xml><?xml version="1.0" encoding="utf-8"?>
<p:tagLst xmlns:p="http://schemas.openxmlformats.org/presentationml/2006/main">
  <p:tag name="KSO_WM_UNIT_TABLE_BEAUTIFY" val="smartTable{02f66f95-710d-49cb-a5d2-3f5f87d5eee3}"/>
  <p:tag name="TABLE_ENDDRAG_ORIGIN_RECT" val="877*134"/>
  <p:tag name="TABLE_ENDDRAG_RECT" val="23*352*877*134"/>
  <p:tag name="KSO_WM_BEAUTIFY_FLAG" val=""/>
</p:tagLst>
</file>

<file path=ppt/tags/tag164.xml><?xml version="1.0" encoding="utf-8"?>
<p:tagLst xmlns:p="http://schemas.openxmlformats.org/presentationml/2006/main">
  <p:tag name="KSO_WM_BEAUTIFY_FLAG" val=""/>
</p:tagLst>
</file>

<file path=ppt/tags/tag165.xml><?xml version="1.0" encoding="utf-8"?>
<p:tagLst xmlns:p="http://schemas.openxmlformats.org/presentationml/2006/main">
  <p:tag name="KSO_WM_BEAUTIFY_FLAG" val=""/>
</p:tagLst>
</file>

<file path=ppt/tags/tag166.xml><?xml version="1.0" encoding="utf-8"?>
<p:tagLst xmlns:p="http://schemas.openxmlformats.org/presentationml/2006/main">
  <p:tag name="KSO_WM_BEAUTIFY_FLAG" val=""/>
</p:tagLst>
</file>

<file path=ppt/tags/tag167.xml><?xml version="1.0" encoding="utf-8"?>
<p:tagLst xmlns:p="http://schemas.openxmlformats.org/presentationml/2006/main">
  <p:tag name="KSO_WM_UNIT_TABLE_BEAUTIFY" val="smartTable{fc7db141-9666-4bb5-89c3-499eef268adf}"/>
</p:tagLst>
</file>

<file path=ppt/tags/tag168.xml><?xml version="1.0" encoding="utf-8"?>
<p:tagLst xmlns:p="http://schemas.openxmlformats.org/presentationml/2006/main">
  <p:tag name="KSO_WM_BEAUTIFY_FLAG" val=""/>
</p:tagLst>
</file>

<file path=ppt/tags/tag169.xml><?xml version="1.0" encoding="utf-8"?>
<p:tagLst xmlns:p="http://schemas.openxmlformats.org/presentationml/2006/main">
  <p:tag name="KSO_WM_BEAUTIFY_FLAG" val=""/>
</p:tagLst>
</file>

<file path=ppt/tags/tag17.xml><?xml version="1.0" encoding="utf-8"?>
<p:tagLst xmlns:p="http://schemas.openxmlformats.org/presentationml/2006/main">
  <p:tag name="KSO_WM_BEAUTIFY_FLAG" val=""/>
</p:tagLst>
</file>

<file path=ppt/tags/tag170.xml><?xml version="1.0" encoding="utf-8"?>
<p:tagLst xmlns:p="http://schemas.openxmlformats.org/presentationml/2006/main">
  <p:tag name="KSO_WM_BEAUTIFY_FLAG" val=""/>
</p:tagLst>
</file>

<file path=ppt/tags/tag171.xml><?xml version="1.0" encoding="utf-8"?>
<p:tagLst xmlns:p="http://schemas.openxmlformats.org/presentationml/2006/main">
  <p:tag name="KSO_WM_BEAUTIFY_FLAG" val=""/>
</p:tagLst>
</file>

<file path=ppt/tags/tag172.xml><?xml version="1.0" encoding="utf-8"?>
<p:tagLst xmlns:p="http://schemas.openxmlformats.org/presentationml/2006/main">
  <p:tag name="KSO_WM_BEAUTIFY_FLAG" val=""/>
</p:tagLst>
</file>

<file path=ppt/tags/tag173.xml><?xml version="1.0" encoding="utf-8"?>
<p:tagLst xmlns:p="http://schemas.openxmlformats.org/presentationml/2006/main">
  <p:tag name="KSO_WM_UNIT_TABLE_BEAUTIFY" val="smartTable{02f66f95-710d-49cb-a5d2-3f5f87d5eee3}"/>
  <p:tag name="TABLE_ENDDRAG_ORIGIN_RECT" val="877*134"/>
  <p:tag name="TABLE_ENDDRAG_RECT" val="23*352*877*134"/>
  <p:tag name="KSO_WM_BEAUTIFY_FLAG" val=""/>
</p:tagLst>
</file>

<file path=ppt/tags/tag174.xml><?xml version="1.0" encoding="utf-8"?>
<p:tagLst xmlns:p="http://schemas.openxmlformats.org/presentationml/2006/main">
  <p:tag name="KSO_WM_BEAUTIFY_FLAG" val=""/>
</p:tagLst>
</file>

<file path=ppt/tags/tag175.xml><?xml version="1.0" encoding="utf-8"?>
<p:tagLst xmlns:p="http://schemas.openxmlformats.org/presentationml/2006/main">
  <p:tag name="KSO_WM_BEAUTIFY_FLAG" val=""/>
</p:tagLst>
</file>

<file path=ppt/tags/tag176.xml><?xml version="1.0" encoding="utf-8"?>
<p:tagLst xmlns:p="http://schemas.openxmlformats.org/presentationml/2006/main">
  <p:tag name="KSO_WM_BEAUTIFY_FLAG" val=""/>
</p:tagLst>
</file>

<file path=ppt/tags/tag177.xml><?xml version="1.0" encoding="utf-8"?>
<p:tagLst xmlns:p="http://schemas.openxmlformats.org/presentationml/2006/main">
  <p:tag name="KSO_WM_BEAUTIFY_FLAG" val=""/>
</p:tagLst>
</file>

<file path=ppt/tags/tag178.xml><?xml version="1.0" encoding="utf-8"?>
<p:tagLst xmlns:p="http://schemas.openxmlformats.org/presentationml/2006/main">
  <p:tag name="KSO_WM_BEAUTIFY_FLAG" val=""/>
</p:tagLst>
</file>

<file path=ppt/tags/tag179.xml><?xml version="1.0" encoding="utf-8"?>
<p:tagLst xmlns:p="http://schemas.openxmlformats.org/presentationml/2006/main">
  <p:tag name="KSO_WM_BEAUTIFY_FLAG" val=""/>
</p:tagLst>
</file>

<file path=ppt/tags/tag18.xml><?xml version="1.0" encoding="utf-8"?>
<p:tagLst xmlns:p="http://schemas.openxmlformats.org/presentationml/2006/main">
  <p:tag name="KSO_WM_BEAUTIFY_FLAG" val=""/>
</p:tagLst>
</file>

<file path=ppt/tags/tag180.xml><?xml version="1.0" encoding="utf-8"?>
<p:tagLst xmlns:p="http://schemas.openxmlformats.org/presentationml/2006/main">
  <p:tag name="KSO_WM_BEAUTIFY_FLAG" val=""/>
</p:tagLst>
</file>

<file path=ppt/tags/tag181.xml><?xml version="1.0" encoding="utf-8"?>
<p:tagLst xmlns:p="http://schemas.openxmlformats.org/presentationml/2006/main">
  <p:tag name="KSO_WM_UNIT_TABLE_BEAUTIFY" val="smartTable{02f66f95-710d-49cb-a5d2-3f5f87d5eee3}"/>
  <p:tag name="TABLE_ENDDRAG_ORIGIN_RECT" val="877*134"/>
  <p:tag name="TABLE_ENDDRAG_RECT" val="23*352*877*134"/>
  <p:tag name="KSO_WM_BEAUTIFY_FLAG" val=""/>
</p:tagLst>
</file>

<file path=ppt/tags/tag182.xml><?xml version="1.0" encoding="utf-8"?>
<p:tagLst xmlns:p="http://schemas.openxmlformats.org/presentationml/2006/main">
  <p:tag name="KSO_WM_BEAUTIFY_FLAG" val=""/>
</p:tagLst>
</file>

<file path=ppt/tags/tag183.xml><?xml version="1.0" encoding="utf-8"?>
<p:tagLst xmlns:p="http://schemas.openxmlformats.org/presentationml/2006/main">
  <p:tag name="KSO_WM_BEAUTIFY_FLAG" val=""/>
</p:tagLst>
</file>

<file path=ppt/tags/tag184.xml><?xml version="1.0" encoding="utf-8"?>
<p:tagLst xmlns:p="http://schemas.openxmlformats.org/presentationml/2006/main">
  <p:tag name="KSO_WM_BEAUTIFY_FLAG" val=""/>
</p:tagLst>
</file>

<file path=ppt/tags/tag185.xml><?xml version="1.0" encoding="utf-8"?>
<p:tagLst xmlns:p="http://schemas.openxmlformats.org/presentationml/2006/main">
  <p:tag name="KSO_WM_BEAUTIFY_FLAG" val=""/>
</p:tagLst>
</file>

<file path=ppt/tags/tag186.xml><?xml version="1.0" encoding="utf-8"?>
<p:tagLst xmlns:p="http://schemas.openxmlformats.org/presentationml/2006/main">
  <p:tag name="KSO_WM_BEAUTIFY_FLAG" val=""/>
</p:tagLst>
</file>

<file path=ppt/tags/tag187.xml><?xml version="1.0" encoding="utf-8"?>
<p:tagLst xmlns:p="http://schemas.openxmlformats.org/presentationml/2006/main">
  <p:tag name="KSO_WM_UNIT_TABLE_BEAUTIFY" val="smartTable{02f66f95-710d-49cb-a5d2-3f5f87d5eee3}"/>
  <p:tag name="TABLE_ENDDRAG_ORIGIN_RECT" val="877*134"/>
  <p:tag name="TABLE_ENDDRAG_RECT" val="23*352*877*134"/>
  <p:tag name="KSO_WM_BEAUTIFY_FLAG" val=""/>
</p:tagLst>
</file>

<file path=ppt/tags/tag188.xml><?xml version="1.0" encoding="utf-8"?>
<p:tagLst xmlns:p="http://schemas.openxmlformats.org/presentationml/2006/main">
  <p:tag name="KSO_WM_BEAUTIFY_FLAG" val=""/>
</p:tagLst>
</file>

<file path=ppt/tags/tag189.xml><?xml version="1.0" encoding="utf-8"?>
<p:tagLst xmlns:p="http://schemas.openxmlformats.org/presentationml/2006/main">
  <p:tag name="KSO_WM_BEAUTIFY_FLAG" val=""/>
</p:tagLst>
</file>

<file path=ppt/tags/tag19.xml><?xml version="1.0" encoding="utf-8"?>
<p:tagLst xmlns:p="http://schemas.openxmlformats.org/presentationml/2006/main">
  <p:tag name="KSO_WM_BEAUTIFY_FLAG" val=""/>
</p:tagLst>
</file>

<file path=ppt/tags/tag190.xml><?xml version="1.0" encoding="utf-8"?>
<p:tagLst xmlns:p="http://schemas.openxmlformats.org/presentationml/2006/main">
  <p:tag name="KSO_WM_BEAUTIFY_FLAG" val=""/>
</p:tagLst>
</file>

<file path=ppt/tags/tag191.xml><?xml version="1.0" encoding="utf-8"?>
<p:tagLst xmlns:p="http://schemas.openxmlformats.org/presentationml/2006/main">
  <p:tag name="KSO_WM_BEAUTIFY_FLAG" val=""/>
</p:tagLst>
</file>

<file path=ppt/tags/tag192.xml><?xml version="1.0" encoding="utf-8"?>
<p:tagLst xmlns:p="http://schemas.openxmlformats.org/presentationml/2006/main">
  <p:tag name="KSO_WM_BEAUTIFY_FLAG" val=""/>
</p:tagLst>
</file>

<file path=ppt/tags/tag193.xml><?xml version="1.0" encoding="utf-8"?>
<p:tagLst xmlns:p="http://schemas.openxmlformats.org/presentationml/2006/main">
  <p:tag name="KSO_WM_UNIT_TABLE_BEAUTIFY" val="smartTable{02f66f95-710d-49cb-a5d2-3f5f87d5eee3}"/>
  <p:tag name="TABLE_ENDDRAG_ORIGIN_RECT" val="877*134"/>
  <p:tag name="TABLE_ENDDRAG_RECT" val="23*352*877*134"/>
  <p:tag name="KSO_WM_BEAUTIFY_FLAG" val=""/>
</p:tagLst>
</file>

<file path=ppt/tags/tag194.xml><?xml version="1.0" encoding="utf-8"?>
<p:tagLst xmlns:p="http://schemas.openxmlformats.org/presentationml/2006/main">
  <p:tag name="KSO_WM_BEAUTIFY_FLAG" val=""/>
</p:tagLst>
</file>

<file path=ppt/tags/tag195.xml><?xml version="1.0" encoding="utf-8"?>
<p:tagLst xmlns:p="http://schemas.openxmlformats.org/presentationml/2006/main">
  <p:tag name="KSO_WM_BEAUTIFY_FLAG" val=""/>
</p:tagLst>
</file>

<file path=ppt/tags/tag196.xml><?xml version="1.0" encoding="utf-8"?>
<p:tagLst xmlns:p="http://schemas.openxmlformats.org/presentationml/2006/main">
  <p:tag name="KSO_WM_BEAUTIFY_FLAG" val=""/>
</p:tagLst>
</file>

<file path=ppt/tags/tag197.xml><?xml version="1.0" encoding="utf-8"?>
<p:tagLst xmlns:p="http://schemas.openxmlformats.org/presentationml/2006/main">
  <p:tag name="KSO_WM_UNIT_TABLE_BEAUTIFY" val="smartTable{fc7db141-9666-4bb5-89c3-499eef268adf}"/>
</p:tagLst>
</file>

<file path=ppt/tags/tag198.xml><?xml version="1.0" encoding="utf-8"?>
<p:tagLst xmlns:p="http://schemas.openxmlformats.org/presentationml/2006/main">
  <p:tag name="KSO_WM_BEAUTIFY_FLAG" val=""/>
</p:tagLst>
</file>

<file path=ppt/tags/tag199.xml><?xml version="1.0" encoding="utf-8"?>
<p:tagLst xmlns:p="http://schemas.openxmlformats.org/presentationml/2006/main">
  <p:tag name="KSO_WM_BEAUTIFY_FLAG" val=""/>
</p:tagLst>
</file>

<file path=ppt/tags/tag2.xml><?xml version="1.0" encoding="utf-8"?>
<p:tagLst xmlns:p="http://schemas.openxmlformats.org/presentationml/2006/main">
  <p:tag name="KSO_WM_FULL_TEXT_BEAUTIFY_COPY_ID" val="27"/>
</p:tagLst>
</file>

<file path=ppt/tags/tag20.xml><?xml version="1.0" encoding="utf-8"?>
<p:tagLst xmlns:p="http://schemas.openxmlformats.org/presentationml/2006/main">
  <p:tag name="KSO_WM_BEAUTIFY_FLAG" val=""/>
</p:tagLst>
</file>

<file path=ppt/tags/tag200.xml><?xml version="1.0" encoding="utf-8"?>
<p:tagLst xmlns:p="http://schemas.openxmlformats.org/presentationml/2006/main">
  <p:tag name="KSO_WM_BEAUTIFY_FLAG" val=""/>
</p:tagLst>
</file>

<file path=ppt/tags/tag201.xml><?xml version="1.0" encoding="utf-8"?>
<p:tagLst xmlns:p="http://schemas.openxmlformats.org/presentationml/2006/main">
  <p:tag name="KSO_WM_UNIT_TABLE_BEAUTIFY" val="smartTable{fc7db141-9666-4bb5-89c3-499eef268adf}"/>
</p:tagLst>
</file>

<file path=ppt/tags/tag202.xml><?xml version="1.0" encoding="utf-8"?>
<p:tagLst xmlns:p="http://schemas.openxmlformats.org/presentationml/2006/main">
  <p:tag name="KSO_WM_BEAUTIFY_FLAG" val=""/>
</p:tagLst>
</file>

<file path=ppt/tags/tag203.xml><?xml version="1.0" encoding="utf-8"?>
<p:tagLst xmlns:p="http://schemas.openxmlformats.org/presentationml/2006/main">
  <p:tag name="KSO_WPP_MARK_KEY" val="48f4a90a-e5c7-42fc-b4ed-a52f0d6f9a54"/>
  <p:tag name="COMMONDATA" val="eyJoZGlkIjoiNDA3NDU0NzJiYzAzNjhkZmVjNzBkOWVhNjJlNWZmNGQifQ=="/>
</p:tagLst>
</file>

<file path=ppt/tags/tag21.xml><?xml version="1.0" encoding="utf-8"?>
<p:tagLst xmlns:p="http://schemas.openxmlformats.org/presentationml/2006/main">
  <p:tag name="KSO_WM_BEAUTIFY_FLAG" val=""/>
</p:tagLst>
</file>

<file path=ppt/tags/tag22.xml><?xml version="1.0" encoding="utf-8"?>
<p:tagLst xmlns:p="http://schemas.openxmlformats.org/presentationml/2006/main">
  <p:tag name="KSO_WM_BEAUTIFY_FLAG" val=""/>
</p:tagLst>
</file>

<file path=ppt/tags/tag23.xml><?xml version="1.0" encoding="utf-8"?>
<p:tagLst xmlns:p="http://schemas.openxmlformats.org/presentationml/2006/main">
  <p:tag name="KSO_WM_BEAUTIFY_FLAG" val=""/>
</p:tagLst>
</file>

<file path=ppt/tags/tag24.xml><?xml version="1.0" encoding="utf-8"?>
<p:tagLst xmlns:p="http://schemas.openxmlformats.org/presentationml/2006/main">
  <p:tag name="KSO_WM_BEAUTIFY_FLAG" val=""/>
</p:tagLst>
</file>

<file path=ppt/tags/tag25.xml><?xml version="1.0" encoding="utf-8"?>
<p:tagLst xmlns:p="http://schemas.openxmlformats.org/presentationml/2006/main">
  <p:tag name="KSO_WM_BEAUTIFY_FLAG" val=""/>
</p:tagLst>
</file>

<file path=ppt/tags/tag26.xml><?xml version="1.0" encoding="utf-8"?>
<p:tagLst xmlns:p="http://schemas.openxmlformats.org/presentationml/2006/main">
  <p:tag name="KSO_WM_BEAUTIFY_FLAG" val=""/>
</p:tagLst>
</file>

<file path=ppt/tags/tag27.xml><?xml version="1.0" encoding="utf-8"?>
<p:tagLst xmlns:p="http://schemas.openxmlformats.org/presentationml/2006/main">
  <p:tag name="KSO_WM_BEAUTIFY_FLAG" val=""/>
</p:tagLst>
</file>

<file path=ppt/tags/tag28.xml><?xml version="1.0" encoding="utf-8"?>
<p:tagLst xmlns:p="http://schemas.openxmlformats.org/presentationml/2006/main">
  <p:tag name="KSO_WM_BEAUTIFY_FLAG" val="#wm#"/>
  <p:tag name="KSO_WM_TEMPLATE_CATEGORY" val="diagram"/>
  <p:tag name="KSO_WM_TEMPLATE_INDEX" val="20212890"/>
  <p:tag name="KSO_WM_SLIDE_ID" val="diagram20212890_1"/>
  <p:tag name="KSO_WM_TEMPLATE_SUBCATEGORY" val="21"/>
  <p:tag name="KSO_WM_TEMPLATE_MASTER_TYPE" val="0"/>
  <p:tag name="KSO_WM_TEMPLATE_COLOR_TYPE" val="1"/>
  <p:tag name="KSO_WM_SLIDE_TYPE" val="text"/>
  <p:tag name="KSO_WM_SLIDE_SUBTYPE" val="picTxt"/>
  <p:tag name="KSO_WM_SLIDE_ITEM_CNT" val="0"/>
  <p:tag name="KSO_WM_SLIDE_INDEX" val="1"/>
  <p:tag name="KSO_WM_SLIDE_SIZE" val="864*444"/>
  <p:tag name="KSO_WM_SLIDE_POSITION" val="48*48"/>
  <p:tag name="KSO_WM_TAG_VERSION" val="1.0"/>
  <p:tag name="KSO_WM_SLIDE_LAYOUT" val="a_d"/>
  <p:tag name="KSO_WM_SLIDE_LAYOUT_CNT" val="1_1"/>
  <p:tag name="KSO_WM_SLIDE_LAYOUT_INFO" val="{&quot;backgroundInfo&quot;:[{&quot;bottom&quot;:0,&quot;bottomAbs&quot;:false,&quot;left&quot;:0,&quot;leftAbs&quot;:false,&quot;right&quot;:0,&quot;rightAbs&quot;:false,&quot;top&quot;:0,&quot;topAbs&quot;:false,&quot;type&quot;:&quot;general&quot;}],&quot;id&quot;:&quot;2020-12-09T20:38:00&quot;,&quot;maxSize&quot;:{&quot;size1&quot;:31.100000000000001},&quot;minSize&quot;:{&quot;size1&quot;:20.100000000000001},&quot;normalSize&quot;:{&quot;size1&quot;:20.100000000000001},&quot;subLayout&quot;:[{&quot;id&quot;:&quot;2020-12-09T20:38:00&quot;,&quot;margin&quot;:{&quot;bottom&quot;:0.026000002399086952,&quot;left&quot;:1.6929999589920044,&quot;right&quot;:1.6929999589920044,&quot;top&quot;:1.6929999589920044},&quot;type&quot;:0},{&quot;id&quot;:&quot;2020-12-09T20:38:00&quot;,&quot;margin&quot;:{&quot;bottom&quot;:1.6929999589920044,&quot;left&quot;:1.6929999589920044,&quot;right&quot;:1.6929999589920044,&quot;top&quot;:0.81999999284744263},&quot;type&quot;:0}],&quot;type&quot;:0}"/>
  <p:tag name="KSO_WM_SLIDE_BACKGROUND" val="[&quot;general&quot;]"/>
  <p:tag name="KSO_WM_SLIDE_RATIO" val="1.777778"/>
  <p:tag name="KSO_WM_CHIP_INFOS" val="{&quot;type&quot;:0,&quot;layout_type&quot;:&quot;topbottom&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XID" val="5f6d96349c98c299aacc02c7"/>
  <p:tag name="KSO_WM_CHIP_FILLPROP" val="[[{&quot;text_align&quot;:&quot;lm&quot;,&quot;text_direction&quot;:&quot;horizontal&quot;,&quot;support_big_font&quot;:false,&quot;picture_toward&quot;:0,&quot;picture_dockside&quot;:[],&quot;fill_id&quot;:&quot;511b1c75f1234b9e8830a0fc8507d58d&quot;,&quot;fill_align&quot;:&quot;lm&quot;,&quot;chip_types&quot;:[&quot;text&quot;,&quot;header&quot;]},{&quot;text_align&quot;:&quot;lm&quot;,&quot;text_direction&quot;:&quot;horizontal&quot;,&quot;support_features&quot;:[&quot;collage&quot;,&quot;carousel&quot;],&quot;support_big_font&quot;:false,&quot;picture_toward&quot;:0,&quot;picture_dockside&quot;:[],&quot;fill_id&quot;:&quot;f59f3e6f069b43bf81b59d708180a1f2&quot;,&quot;fill_align&quot;:&quot;cm&quot;,&quot;chip_types&quot;:[&quot;diagram&quot;,&quot;text&quot;,&quot;picture&quot;,&quot;chart&quot;,&quot;table&quot;,&quot;video&quot;]}]]"/>
  <p:tag name="KSO_WM_CHIP_DECFILLPROP" val="[]"/>
  <p:tag name="KSO_WM_SLIDE_CAN_ADD_NAVIGATION" val="1"/>
  <p:tag name="KSO_WM_CHIP_GROUPID" val="5f6c93987b7ee298d401b017"/>
  <p:tag name="KSO_WM_SLIDE_BK_DARK_LIGHT" val="2"/>
  <p:tag name="KSO_WM_SLIDE_BACKGROUND_TYPE" val="general"/>
  <p:tag name="KSO_WM_SLIDE_SUPPORT_FEATURE_TYPE" val="3"/>
  <p:tag name="KSO_WM_TEMPLATE_ASSEMBLE_XID" val="5fd0c5281fa9d42129dd6fd1"/>
  <p:tag name="KSO_WM_TEMPLATE_ASSEMBLE_GROUPID" val="5fd0c5281fa9d42129dd6fd1"/>
  <p:tag name="KSO_WM_FULL_TEXT_BEAUTIFY_COPY_ID" val="150995358"/>
</p:tagLst>
</file>

<file path=ppt/tags/tag29.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30.xml><?xml version="1.0" encoding="utf-8"?>
<p:tagLst xmlns:p="http://schemas.openxmlformats.org/presentationml/2006/main">
  <p:tag name="KSO_WM_BEAUTIFY_FLAG" val=""/>
</p:tagLst>
</file>

<file path=ppt/tags/tag31.xml><?xml version="1.0" encoding="utf-8"?>
<p:tagLst xmlns:p="http://schemas.openxmlformats.org/presentationml/2006/main">
  <p:tag name="KSO_WM_BEAUTIFY_FLAG" val=""/>
</p:tagLst>
</file>

<file path=ppt/tags/tag32.xml><?xml version="1.0" encoding="utf-8"?>
<p:tagLst xmlns:p="http://schemas.openxmlformats.org/presentationml/2006/main">
  <p:tag name="KSO_WM_BEAUTIFY_FLAG" val=""/>
</p:tagLst>
</file>

<file path=ppt/tags/tag33.xml><?xml version="1.0" encoding="utf-8"?>
<p:tagLst xmlns:p="http://schemas.openxmlformats.org/presentationml/2006/main">
  <p:tag name="KSO_WM_BEAUTIFY_FLAG" val=""/>
</p:tagLst>
</file>

<file path=ppt/tags/tag34.xml><?xml version="1.0" encoding="utf-8"?>
<p:tagLst xmlns:p="http://schemas.openxmlformats.org/presentationml/2006/main">
  <p:tag name="KSO_WM_BEAUTIFY_FLAG" val=""/>
</p:tagLst>
</file>

<file path=ppt/tags/tag35.xml><?xml version="1.0" encoding="utf-8"?>
<p:tagLst xmlns:p="http://schemas.openxmlformats.org/presentationml/2006/main">
  <p:tag name="KSO_WM_BEAUTIFY_FLAG" val=""/>
</p:tagLst>
</file>

<file path=ppt/tags/tag36.xml><?xml version="1.0" encoding="utf-8"?>
<p:tagLst xmlns:p="http://schemas.openxmlformats.org/presentationml/2006/main">
  <p:tag name="KSO_WM_BEAUTIFY_FLAG" val=""/>
</p:tagLst>
</file>

<file path=ppt/tags/tag37.xml><?xml version="1.0" encoding="utf-8"?>
<p:tagLst xmlns:p="http://schemas.openxmlformats.org/presentationml/2006/main">
  <p:tag name="KSO_WM_BEAUTIFY_FLAG" val=""/>
</p:tagLst>
</file>

<file path=ppt/tags/tag38.xml><?xml version="1.0" encoding="utf-8"?>
<p:tagLst xmlns:p="http://schemas.openxmlformats.org/presentationml/2006/main">
  <p:tag name="KSO_WM_BEAUTIFY_FLAG" val=""/>
</p:tagLst>
</file>

<file path=ppt/tags/tag39.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40.xml><?xml version="1.0" encoding="utf-8"?>
<p:tagLst xmlns:p="http://schemas.openxmlformats.org/presentationml/2006/main">
  <p:tag name="KSO_WM_BEAUTIFY_FLAG" val=""/>
</p:tagLst>
</file>

<file path=ppt/tags/tag41.xml><?xml version="1.0" encoding="utf-8"?>
<p:tagLst xmlns:p="http://schemas.openxmlformats.org/presentationml/2006/main">
  <p:tag name="KSO_WM_BEAUTIFY_FLAG" val=""/>
</p:tagLst>
</file>

<file path=ppt/tags/tag42.xml><?xml version="1.0" encoding="utf-8"?>
<p:tagLst xmlns:p="http://schemas.openxmlformats.org/presentationml/2006/main">
  <p:tag name="KSO_WM_BEAUTIFY_FLAG" val=""/>
</p:tagLst>
</file>

<file path=ppt/tags/tag43.xml><?xml version="1.0" encoding="utf-8"?>
<p:tagLst xmlns:p="http://schemas.openxmlformats.org/presentationml/2006/main">
  <p:tag name="KSO_WM_BEAUTIFY_FLAG" val=""/>
</p:tagLst>
</file>

<file path=ppt/tags/tag44.xml><?xml version="1.0" encoding="utf-8"?>
<p:tagLst xmlns:p="http://schemas.openxmlformats.org/presentationml/2006/main">
  <p:tag name="KSO_WM_BEAUTIFY_FLAG" val=""/>
</p:tagLst>
</file>

<file path=ppt/tags/tag45.xml><?xml version="1.0" encoding="utf-8"?>
<p:tagLst xmlns:p="http://schemas.openxmlformats.org/presentationml/2006/main">
  <p:tag name="KSO_WM_BEAUTIFY_FLAG" val=""/>
</p:tagLst>
</file>

<file path=ppt/tags/tag46.xml><?xml version="1.0" encoding="utf-8"?>
<p:tagLst xmlns:p="http://schemas.openxmlformats.org/presentationml/2006/main">
  <p:tag name="KSO_WM_BEAUTIFY_FLAG" val=""/>
</p:tagLst>
</file>

<file path=ppt/tags/tag47.xml><?xml version="1.0" encoding="utf-8"?>
<p:tagLst xmlns:p="http://schemas.openxmlformats.org/presentationml/2006/main">
  <p:tag name="KSO_WM_BEAUTIFY_FLAG" val=""/>
</p:tagLst>
</file>

<file path=ppt/tags/tag48.xml><?xml version="1.0" encoding="utf-8"?>
<p:tagLst xmlns:p="http://schemas.openxmlformats.org/presentationml/2006/main">
  <p:tag name="KSO_WM_BEAUTIFY_FLAG" val=""/>
</p:tagLst>
</file>

<file path=ppt/tags/tag49.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50.xml><?xml version="1.0" encoding="utf-8"?>
<p:tagLst xmlns:p="http://schemas.openxmlformats.org/presentationml/2006/main">
  <p:tag name="KSO_WM_BEAUTIFY_FLAG" val=""/>
</p:tagLst>
</file>

<file path=ppt/tags/tag51.xml><?xml version="1.0" encoding="utf-8"?>
<p:tagLst xmlns:p="http://schemas.openxmlformats.org/presentationml/2006/main">
  <p:tag name="KSO_WM_BEAUTIFY_FLAG" val=""/>
</p:tagLst>
</file>

<file path=ppt/tags/tag52.xml><?xml version="1.0" encoding="utf-8"?>
<p:tagLst xmlns:p="http://schemas.openxmlformats.org/presentationml/2006/main">
  <p:tag name="KSO_WM_BEAUTIFY_FLAG" val=""/>
</p:tagLst>
</file>

<file path=ppt/tags/tag53.xml><?xml version="1.0" encoding="utf-8"?>
<p:tagLst xmlns:p="http://schemas.openxmlformats.org/presentationml/2006/main">
  <p:tag name="KSO_WM_BEAUTIFY_FLAG" val=""/>
</p:tagLst>
</file>

<file path=ppt/tags/tag54.xml><?xml version="1.0" encoding="utf-8"?>
<p:tagLst xmlns:p="http://schemas.openxmlformats.org/presentationml/2006/main">
  <p:tag name="KSO_WM_BEAUTIFY_FLAG" val=""/>
</p:tagLst>
</file>

<file path=ppt/tags/tag55.xml><?xml version="1.0" encoding="utf-8"?>
<p:tagLst xmlns:p="http://schemas.openxmlformats.org/presentationml/2006/main">
  <p:tag name="KSO_WM_BEAUTIFY_FLAG" val=""/>
</p:tagLst>
</file>

<file path=ppt/tags/tag56.xml><?xml version="1.0" encoding="utf-8"?>
<p:tagLst xmlns:p="http://schemas.openxmlformats.org/presentationml/2006/main">
  <p:tag name="KSO_WM_BEAUTIFY_FLAG" val=""/>
</p:tagLst>
</file>

<file path=ppt/tags/tag57.xml><?xml version="1.0" encoding="utf-8"?>
<p:tagLst xmlns:p="http://schemas.openxmlformats.org/presentationml/2006/main">
  <p:tag name="KSO_WM_BEAUTIFY_FLAG" val=""/>
</p:tagLst>
</file>

<file path=ppt/tags/tag58.xml><?xml version="1.0" encoding="utf-8"?>
<p:tagLst xmlns:p="http://schemas.openxmlformats.org/presentationml/2006/main">
  <p:tag name="KSO_WM_BEAUTIFY_FLAG" val=""/>
</p:tagLst>
</file>

<file path=ppt/tags/tag59.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60.xml><?xml version="1.0" encoding="utf-8"?>
<p:tagLst xmlns:p="http://schemas.openxmlformats.org/presentationml/2006/main">
  <p:tag name="KSO_WM_BEAUTIFY_FLAG" val=""/>
</p:tagLst>
</file>

<file path=ppt/tags/tag61.xml><?xml version="1.0" encoding="utf-8"?>
<p:tagLst xmlns:p="http://schemas.openxmlformats.org/presentationml/2006/main">
  <p:tag name="KSO_WM_BEAUTIFY_FLAG" val=""/>
</p:tagLst>
</file>

<file path=ppt/tags/tag62.xml><?xml version="1.0" encoding="utf-8"?>
<p:tagLst xmlns:p="http://schemas.openxmlformats.org/presentationml/2006/main">
  <p:tag name="KSO_WM_BEAUTIFY_FLAG" val=""/>
</p:tagLst>
</file>

<file path=ppt/tags/tag63.xml><?xml version="1.0" encoding="utf-8"?>
<p:tagLst xmlns:p="http://schemas.openxmlformats.org/presentationml/2006/main">
  <p:tag name="KSO_WM_BEAUTIFY_FLAG" val=""/>
</p:tagLst>
</file>

<file path=ppt/tags/tag64.xml><?xml version="1.0" encoding="utf-8"?>
<p:tagLst xmlns:p="http://schemas.openxmlformats.org/presentationml/2006/main">
  <p:tag name="KSO_WM_BEAUTIFY_FLAG" val=""/>
</p:tagLst>
</file>

<file path=ppt/tags/tag65.xml><?xml version="1.0" encoding="utf-8"?>
<p:tagLst xmlns:p="http://schemas.openxmlformats.org/presentationml/2006/main">
  <p:tag name="KSO_WM_BEAUTIFY_FLAG" val=""/>
</p:tagLst>
</file>

<file path=ppt/tags/tag66.xml><?xml version="1.0" encoding="utf-8"?>
<p:tagLst xmlns:p="http://schemas.openxmlformats.org/presentationml/2006/main">
  <p:tag name="KSO_WM_BEAUTIFY_FLAG" val=""/>
</p:tagLst>
</file>

<file path=ppt/tags/tag67.xml><?xml version="1.0" encoding="utf-8"?>
<p:tagLst xmlns:p="http://schemas.openxmlformats.org/presentationml/2006/main">
  <p:tag name="KSO_WM_BEAUTIFY_FLAG" val=""/>
</p:tagLst>
</file>

<file path=ppt/tags/tag68.xml><?xml version="1.0" encoding="utf-8"?>
<p:tagLst xmlns:p="http://schemas.openxmlformats.org/presentationml/2006/main">
  <p:tag name="KSO_WM_BEAUTIFY_FLAG" val=""/>
</p:tagLst>
</file>

<file path=ppt/tags/tag69.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70.xml><?xml version="1.0" encoding="utf-8"?>
<p:tagLst xmlns:p="http://schemas.openxmlformats.org/presentationml/2006/main">
  <p:tag name="KSO_WM_BEAUTIFY_FLAG" val=""/>
</p:tagLst>
</file>

<file path=ppt/tags/tag71.xml><?xml version="1.0" encoding="utf-8"?>
<p:tagLst xmlns:p="http://schemas.openxmlformats.org/presentationml/2006/main">
  <p:tag name="KSO_WM_BEAUTIFY_FLAG" val=""/>
</p:tagLst>
</file>

<file path=ppt/tags/tag72.xml><?xml version="1.0" encoding="utf-8"?>
<p:tagLst xmlns:p="http://schemas.openxmlformats.org/presentationml/2006/main">
  <p:tag name="KSO_WM_BEAUTIFY_FLAG" val=""/>
</p:tagLst>
</file>

<file path=ppt/tags/tag73.xml><?xml version="1.0" encoding="utf-8"?>
<p:tagLst xmlns:p="http://schemas.openxmlformats.org/presentationml/2006/main">
  <p:tag name="KSO_WM_BEAUTIFY_FLAG" val=""/>
</p:tagLst>
</file>

<file path=ppt/tags/tag74.xml><?xml version="1.0" encoding="utf-8"?>
<p:tagLst xmlns:p="http://schemas.openxmlformats.org/presentationml/2006/main">
  <p:tag name="KSO_WM_BEAUTIFY_FLAG" val=""/>
</p:tagLst>
</file>

<file path=ppt/tags/tag75.xml><?xml version="1.0" encoding="utf-8"?>
<p:tagLst xmlns:p="http://schemas.openxmlformats.org/presentationml/2006/main">
  <p:tag name="KSO_WM_BEAUTIFY_FLAG" val=""/>
</p:tagLst>
</file>

<file path=ppt/tags/tag76.xml><?xml version="1.0" encoding="utf-8"?>
<p:tagLst xmlns:p="http://schemas.openxmlformats.org/presentationml/2006/main">
  <p:tag name="KSO_WM_BEAUTIFY_FLAG" val=""/>
</p:tagLst>
</file>

<file path=ppt/tags/tag77.xml><?xml version="1.0" encoding="utf-8"?>
<p:tagLst xmlns:p="http://schemas.openxmlformats.org/presentationml/2006/main">
  <p:tag name="KSO_WM_BEAUTIFY_FLAG" val=""/>
</p:tagLst>
</file>

<file path=ppt/tags/tag78.xml><?xml version="1.0" encoding="utf-8"?>
<p:tagLst xmlns:p="http://schemas.openxmlformats.org/presentationml/2006/main">
  <p:tag name="KSO_WM_BEAUTIFY_FLAG" val=""/>
</p:tagLst>
</file>

<file path=ppt/tags/tag79.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80.xml><?xml version="1.0" encoding="utf-8"?>
<p:tagLst xmlns:p="http://schemas.openxmlformats.org/presentationml/2006/main">
  <p:tag name="KSO_WM_BEAUTIFY_FLAG" val=""/>
</p:tagLst>
</file>

<file path=ppt/tags/tag81.xml><?xml version="1.0" encoding="utf-8"?>
<p:tagLst xmlns:p="http://schemas.openxmlformats.org/presentationml/2006/main">
  <p:tag name="KSO_WM_BEAUTIFY_FLAG" val=""/>
</p:tagLst>
</file>

<file path=ppt/tags/tag82.xml><?xml version="1.0" encoding="utf-8"?>
<p:tagLst xmlns:p="http://schemas.openxmlformats.org/presentationml/2006/main">
  <p:tag name="KSO_WM_BEAUTIFY_FLAG" val=""/>
</p:tagLst>
</file>

<file path=ppt/tags/tag83.xml><?xml version="1.0" encoding="utf-8"?>
<p:tagLst xmlns:p="http://schemas.openxmlformats.org/presentationml/2006/main">
  <p:tag name="KSO_WM_BEAUTIFY_FLAG" val=""/>
</p:tagLst>
</file>

<file path=ppt/tags/tag84.xml><?xml version="1.0" encoding="utf-8"?>
<p:tagLst xmlns:p="http://schemas.openxmlformats.org/presentationml/2006/main">
  <p:tag name="KSO_WM_BEAUTIFY_FLAG" val=""/>
</p:tagLst>
</file>

<file path=ppt/tags/tag85.xml><?xml version="1.0" encoding="utf-8"?>
<p:tagLst xmlns:p="http://schemas.openxmlformats.org/presentationml/2006/main">
  <p:tag name="KSO_WM_BEAUTIFY_FLAG" val=""/>
</p:tagLst>
</file>

<file path=ppt/tags/tag86.xml><?xml version="1.0" encoding="utf-8"?>
<p:tagLst xmlns:p="http://schemas.openxmlformats.org/presentationml/2006/main">
  <p:tag name="KSO_WM_BEAUTIFY_FLAG" val=""/>
</p:tagLst>
</file>

<file path=ppt/tags/tag87.xml><?xml version="1.0" encoding="utf-8"?>
<p:tagLst xmlns:p="http://schemas.openxmlformats.org/presentationml/2006/main">
  <p:tag name="KSO_WM_BEAUTIFY_FLAG" val=""/>
</p:tagLst>
</file>

<file path=ppt/tags/tag88.xml><?xml version="1.0" encoding="utf-8"?>
<p:tagLst xmlns:p="http://schemas.openxmlformats.org/presentationml/2006/main">
  <p:tag name="KSO_WM_BEAUTIFY_FLAG" val=""/>
</p:tagLst>
</file>

<file path=ppt/tags/tag89.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ags/tag90.xml><?xml version="1.0" encoding="utf-8"?>
<p:tagLst xmlns:p="http://schemas.openxmlformats.org/presentationml/2006/main">
  <p:tag name="KSO_WM_BEAUTIFY_FLAG" val=""/>
</p:tagLst>
</file>

<file path=ppt/tags/tag91.xml><?xml version="1.0" encoding="utf-8"?>
<p:tagLst xmlns:p="http://schemas.openxmlformats.org/presentationml/2006/main">
  <p:tag name="KSO_WM_BEAUTIFY_FLAG" val=""/>
</p:tagLst>
</file>

<file path=ppt/tags/tag92.xml><?xml version="1.0" encoding="utf-8"?>
<p:tagLst xmlns:p="http://schemas.openxmlformats.org/presentationml/2006/main">
  <p:tag name="KSO_WM_BEAUTIFY_FLAG" val=""/>
</p:tagLst>
</file>

<file path=ppt/tags/tag93.xml><?xml version="1.0" encoding="utf-8"?>
<p:tagLst xmlns:p="http://schemas.openxmlformats.org/presentationml/2006/main">
  <p:tag name="KSO_WM_BEAUTIFY_FLAG" val=""/>
</p:tagLst>
</file>

<file path=ppt/tags/tag94.xml><?xml version="1.0" encoding="utf-8"?>
<p:tagLst xmlns:p="http://schemas.openxmlformats.org/presentationml/2006/main">
  <p:tag name="KSO_WM_BEAUTIFY_FLAG" val=""/>
</p:tagLst>
</file>

<file path=ppt/tags/tag95.xml><?xml version="1.0" encoding="utf-8"?>
<p:tagLst xmlns:p="http://schemas.openxmlformats.org/presentationml/2006/main">
  <p:tag name="KSO_WM_BEAUTIFY_FLAG" val=""/>
</p:tagLst>
</file>

<file path=ppt/tags/tag96.xml><?xml version="1.0" encoding="utf-8"?>
<p:tagLst xmlns:p="http://schemas.openxmlformats.org/presentationml/2006/main">
  <p:tag name="KSO_WM_BEAUTIFY_FLAG" val=""/>
</p:tagLst>
</file>

<file path=ppt/tags/tag97.xml><?xml version="1.0" encoding="utf-8"?>
<p:tagLst xmlns:p="http://schemas.openxmlformats.org/presentationml/2006/main">
  <p:tag name="KSO_WM_BEAUTIFY_FLAG" val=""/>
</p:tagLst>
</file>

<file path=ppt/tags/tag98.xml><?xml version="1.0" encoding="utf-8"?>
<p:tagLst xmlns:p="http://schemas.openxmlformats.org/presentationml/2006/main">
  <p:tag name="KSO_WM_BEAUTIFY_FLAG" val=""/>
</p:tagLst>
</file>

<file path=ppt/tags/tag99.xml><?xml version="1.0" encoding="utf-8"?>
<p:tagLst xmlns:p="http://schemas.openxmlformats.org/presentationml/2006/main">
  <p:tag name="KSO_WM_BEAUTIFY_FLAG" val=""/>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35976</Words>
  <Application>WPS 演示</Application>
  <PresentationFormat>宽屏</PresentationFormat>
  <Paragraphs>1210</Paragraphs>
  <Slides>63</Slides>
  <Notes>12</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63</vt:i4>
      </vt:variant>
    </vt:vector>
  </HeadingPairs>
  <TitlesOfParts>
    <vt:vector size="78" baseType="lpstr">
      <vt:lpstr>Arial</vt:lpstr>
      <vt:lpstr>宋体</vt:lpstr>
      <vt:lpstr>Wingdings</vt:lpstr>
      <vt:lpstr>微软雅黑</vt:lpstr>
      <vt:lpstr>Times New Roman</vt:lpstr>
      <vt:lpstr>等线</vt:lpstr>
      <vt:lpstr>微软雅黑 Light</vt:lpstr>
      <vt:lpstr>Arial Unicode MS</vt:lpstr>
      <vt:lpstr>Calibri Light</vt:lpstr>
      <vt:lpstr>Calibri</vt:lpstr>
      <vt:lpstr>隶书</vt:lpstr>
      <vt:lpstr>PingFang SC</vt:lpstr>
      <vt:lpstr>Segoe Print</vt:lpstr>
      <vt:lpstr>仿宋</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Kelly</cp:lastModifiedBy>
  <cp:revision>28</cp:revision>
  <dcterms:created xsi:type="dcterms:W3CDTF">2023-04-20T07:50:00Z</dcterms:created>
  <dcterms:modified xsi:type="dcterms:W3CDTF">2023-05-01T12:52:39Z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AC1D0FF3BC3A49F9AF1C04E39ED6E593_12</vt:lpwstr>
  </property>
  <property fmtid="{D5CDD505-2E9C-101B-9397-08002B2CF9AE}" pid="3" name="KSOProductBuildVer">
    <vt:lpwstr>2052-11.1.0.14036</vt:lpwstr>
  </property>
</Properties>
</file>