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85" r:id="rId3"/>
    <p:sldId id="286" r:id="rId4"/>
    <p:sldId id="345" r:id="rId5"/>
    <p:sldId id="288" r:id="rId6"/>
    <p:sldId id="293" r:id="rId7"/>
    <p:sldId id="294" r:id="rId8"/>
    <p:sldId id="296" r:id="rId9"/>
    <p:sldId id="297" r:id="rId10"/>
    <p:sldId id="304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3068960"/>
            <a:ext cx="12192000" cy="378904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3429000"/>
            <a:ext cx="12192000" cy="342900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3789040"/>
            <a:ext cx="12192000" cy="306896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76" y="4149080"/>
            <a:ext cx="12192000" cy="270892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76" y="4581128"/>
            <a:ext cx="12192000" cy="2276872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76" y="4869160"/>
            <a:ext cx="12192000" cy="198884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76" y="5229200"/>
            <a:ext cx="12192000" cy="162880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76" y="5661248"/>
            <a:ext cx="12192000" cy="1196752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76" y="5949280"/>
            <a:ext cx="12192000" cy="90872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0"/>
            <a:ext cx="12192000" cy="685800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548680"/>
            <a:ext cx="12192000" cy="630932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908720"/>
            <a:ext cx="12192000" cy="594928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1268760"/>
            <a:ext cx="12192000" cy="558924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1628800"/>
            <a:ext cx="12192000" cy="522920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1988840"/>
            <a:ext cx="12192000" cy="486916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2348880"/>
            <a:ext cx="12192000" cy="450912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176" y="2708920"/>
            <a:ext cx="12192000" cy="4149080"/>
          </a:xfrm>
          <a:prstGeom prst="rect">
            <a:avLst/>
          </a:prstGeom>
          <a:solidFill>
            <a:srgbClr val="DCE6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2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package" Target="../embeddings/Microsoft_Office_Word___3.docx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package" Target="../embeddings/Microsoft_Office_Word___7.docx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10.xml"/><Relationship Id="rId11" Type="http://schemas.openxmlformats.org/officeDocument/2006/relationships/package" Target="../embeddings/Microsoft_Office_Word___5.docx"/><Relationship Id="rId5" Type="http://schemas.openxmlformats.org/officeDocument/2006/relationships/slide" Target="slide8.xml"/><Relationship Id="rId10" Type="http://schemas.openxmlformats.org/officeDocument/2006/relationships/package" Target="../embeddings/Microsoft_Office_Word___4.docx"/><Relationship Id="rId4" Type="http://schemas.openxmlformats.org/officeDocument/2006/relationships/slide" Target="slide6.xml"/><Relationship Id="rId9" Type="http://schemas.openxmlformats.org/officeDocument/2006/relationships/slide" Target="slide7.xml"/><Relationship Id="rId14" Type="http://schemas.openxmlformats.org/officeDocument/2006/relationships/package" Target="../embeddings/Microsoft_Office_Word___8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oleObject" Target="../embeddings/oleObject2.bin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6" Type="http://schemas.openxmlformats.org/officeDocument/2006/relationships/package" Target="../embeddings/Microsoft_Office_Word___13.docx"/><Relationship Id="rId1" Type="http://schemas.openxmlformats.org/officeDocument/2006/relationships/vmlDrawing" Target="../drawings/vmlDrawing4.vml"/><Relationship Id="rId6" Type="http://schemas.openxmlformats.org/officeDocument/2006/relationships/slide" Target="slide10.xml"/><Relationship Id="rId11" Type="http://schemas.openxmlformats.org/officeDocument/2006/relationships/package" Target="../embeddings/Microsoft_Office_Word___10.docx"/><Relationship Id="rId5" Type="http://schemas.openxmlformats.org/officeDocument/2006/relationships/slide" Target="slide8.xml"/><Relationship Id="rId15" Type="http://schemas.openxmlformats.org/officeDocument/2006/relationships/package" Target="../embeddings/Microsoft_Office_Word___12.docx"/><Relationship Id="rId10" Type="http://schemas.openxmlformats.org/officeDocument/2006/relationships/package" Target="../embeddings/Microsoft_Office_Word___9.docx"/><Relationship Id="rId4" Type="http://schemas.openxmlformats.org/officeDocument/2006/relationships/slide" Target="slide6.xml"/><Relationship Id="rId9" Type="http://schemas.openxmlformats.org/officeDocument/2006/relationships/slide" Target="slide7.xml"/><Relationship Id="rId14" Type="http://schemas.openxmlformats.org/officeDocument/2006/relationships/package" Target="../embeddings/Microsoft_Office_Word___11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package" Target="../embeddings/Microsoft_Office_Word___17.docx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slide" Target="slide10.xml"/><Relationship Id="rId11" Type="http://schemas.openxmlformats.org/officeDocument/2006/relationships/package" Target="../embeddings/Microsoft_Office_Word___15.docx"/><Relationship Id="rId5" Type="http://schemas.openxmlformats.org/officeDocument/2006/relationships/slide" Target="slide8.xml"/><Relationship Id="rId10" Type="http://schemas.openxmlformats.org/officeDocument/2006/relationships/package" Target="../embeddings/Microsoft_Office_Word___14.docx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8.docx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22.docx"/><Relationship Id="rId3" Type="http://schemas.openxmlformats.org/officeDocument/2006/relationships/slide" Target="slide8.xml"/><Relationship Id="rId7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20.docx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package" Target="../embeddings/Microsoft_Office_Word___2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89600" cy="192500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999449"/>
            <a:ext cx="12189600" cy="4858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946505"/>
            <a:ext cx="12189600" cy="457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6308" y="2677433"/>
            <a:ext cx="9979385" cy="11115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zh-CN" sz="6000" b="1" dirty="0" smtClean="0">
                <a:solidFill>
                  <a:prstClr val="white"/>
                </a:solidFill>
                <a:ea typeface="微软雅黑"/>
              </a:rPr>
              <a:t>二项式定理</a:t>
            </a:r>
            <a:endParaRPr lang="zh-CN" altLang="en-US" sz="6000" b="1" dirty="0">
              <a:solidFill>
                <a:prstClr val="white"/>
              </a:solidFill>
              <a:ea typeface="微软雅黑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528" y="53147"/>
            <a:ext cx="11930880" cy="1832523"/>
            <a:chOff x="106636" y="5016699"/>
            <a:chExt cx="11930880" cy="172466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3674618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836799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998980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161161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4323342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485523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647704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809885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134247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5296428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620790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945152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6269514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6593912" y="5016699"/>
              <a:ext cx="3678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512437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268817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430998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93179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755360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17541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9722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241903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404084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566265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728446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890627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2377170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3025894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188075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3350256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06636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56129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916218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7076307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236396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396485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556574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7716663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7876752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8036841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196930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8357019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8517108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9157464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9797820" y="5016699"/>
              <a:ext cx="775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10435076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1075432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11715788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2052808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2214989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539351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2701532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2863713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431695" y="5016699"/>
              <a:ext cx="3678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6107333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5782971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458609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4972066" y="5016699"/>
              <a:ext cx="3642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837286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9477642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10116448" y="5016699"/>
              <a:ext cx="775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10755254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11395610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12035966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8677197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9317553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9957134" y="5016699"/>
              <a:ext cx="775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10595165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11235521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11875877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8997375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9637731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10275762" y="5016699"/>
              <a:ext cx="775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0915343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11555699" y="5016699"/>
              <a:ext cx="1550" cy="1724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/>
          <p:cNvSpPr/>
          <p:nvPr/>
        </p:nvSpPr>
        <p:spPr>
          <a:xfrm>
            <a:off x="5066956" y="1567945"/>
            <a:ext cx="2058089" cy="63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60326" y="534016"/>
            <a:ext cx="11531112" cy="13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7.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2020·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济南模拟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设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(1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ax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2 020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2 020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，若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2 020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0)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，则实数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________.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2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>
              <a:solidFill>
                <a:prstClr val="black"/>
              </a:solidFill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011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68526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" name="矩形 2"/>
          <p:cNvSpPr/>
          <p:nvPr/>
        </p:nvSpPr>
        <p:spPr>
          <a:xfrm>
            <a:off x="9048328" y="132160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0326" y="2122978"/>
            <a:ext cx="11531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ax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两边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同时对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求导，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2 020(1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ax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2 019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2 019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得，－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2 019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2 020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0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2 019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2.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479376" y="44624"/>
            <a:ext cx="1131508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考点三　二项式定理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二项式定理的常用结论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8612" y="2060848"/>
          <a:ext cx="10582275" cy="1809750"/>
        </p:xfrm>
        <a:graphic>
          <a:graphicData uri="http://schemas.openxmlformats.org/presentationml/2006/ole">
            <p:oleObj spid="_x0000_s38914" name="文档" r:id="rId3" imgW="10581545" imgH="181010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79376" y="3356992"/>
            <a:ext cx="11315088" cy="13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求解二项式有关问题时，一定要注意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二项式系数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与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项的系数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之间的区别与联系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4653136"/>
            <a:ext cx="113150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求二项展开式系数最大的项，一般采用不等式组法：设展开式各项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系</a:t>
            </a:r>
            <a:endParaRPr lang="en-US" altLang="zh-CN" sz="2800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数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分别为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i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n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最大的系数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k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满足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384654" y="5301208"/>
          <a:ext cx="3255962" cy="1517650"/>
        </p:xfrm>
        <a:graphic>
          <a:graphicData uri="http://schemas.openxmlformats.org/presentationml/2006/ole">
            <p:oleObj spid="_x0000_s38913" name="文档" r:id="rId4" imgW="3258628" imgH="1522705" progId="Word.Document.12">
              <p:embed/>
            </p:oleObj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>
              <a:solidFill>
                <a:prstClr val="black"/>
              </a:solidFill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011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8526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7040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5555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40696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823395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87623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551851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18" name="矩形 17"/>
          <p:cNvSpPr/>
          <p:nvPr/>
        </p:nvSpPr>
        <p:spPr>
          <a:xfrm>
            <a:off x="541552" y="892458"/>
            <a:ext cx="113150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1.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(2020·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全国</a:t>
            </a:r>
            <a:r>
              <a:rPr lang="en-US" altLang="zh-CN" sz="2800" kern="100" dirty="0" smtClean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Ⅰ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)           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y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的展开式中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y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的系数为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A.5  		B.10  		C.15  		   D.20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51313" y="828212"/>
          <a:ext cx="1735138" cy="1393825"/>
        </p:xfrm>
        <a:graphic>
          <a:graphicData uri="http://schemas.openxmlformats.org/presentationml/2006/ole">
            <p:oleObj spid="_x0000_s39937" name="文档" r:id="rId10" imgW="1735128" imgH="1393980" progId="Word.Document.12">
              <p:embed/>
            </p:oleObj>
          </a:graphicData>
        </a:graphic>
      </p:graphicFrame>
      <p:sp>
        <p:nvSpPr>
          <p:cNvPr id="17" name="TextBox 20"/>
          <p:cNvSpPr txBox="1"/>
          <p:nvPr/>
        </p:nvSpPr>
        <p:spPr>
          <a:xfrm>
            <a:off x="4017978" y="1692677"/>
            <a:ext cx="72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 eaLnBrk="1" fontAlgn="auto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500" b="1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>
              <a:solidFill>
                <a:prstClr val="black"/>
              </a:solidFill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011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8526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7040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5555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40696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823395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87623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551851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12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11766" y="404664"/>
          <a:ext cx="8215313" cy="1374775"/>
        </p:xfrm>
        <a:graphic>
          <a:graphicData uri="http://schemas.openxmlformats.org/presentationml/2006/ole">
            <p:oleObj spid="_x0000_s40965" name="文档" r:id="rId10" imgW="8215293" imgH="1375004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11766" y="1268760"/>
          <a:ext cx="10094912" cy="1371600"/>
        </p:xfrm>
        <a:graphic>
          <a:graphicData uri="http://schemas.openxmlformats.org/presentationml/2006/ole">
            <p:oleObj spid="_x0000_s40964" name="文档" r:id="rId11" imgW="10106869" imgH="1371241" progId="Word.Document.12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541552" y="2276872"/>
            <a:ext cx="1131508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y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的系数为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15.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11766" y="3068960"/>
          <a:ext cx="8485188" cy="1198563"/>
        </p:xfrm>
        <a:graphic>
          <a:graphicData uri="http://schemas.openxmlformats.org/presentationml/2006/ole">
            <p:oleObj spid="_x0000_s40963" name="文档" r:id="rId12" imgW="8488800" imgH="1201642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11766" y="3958629"/>
          <a:ext cx="8485188" cy="1198563"/>
        </p:xfrm>
        <a:graphic>
          <a:graphicData uri="http://schemas.openxmlformats.org/presentationml/2006/ole">
            <p:oleObj spid="_x0000_s40962" name="文档" r:id="rId13" imgW="8488800" imgH="120164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11766" y="5013176"/>
          <a:ext cx="8485188" cy="1198563"/>
        </p:xfrm>
        <a:graphic>
          <a:graphicData uri="http://schemas.openxmlformats.org/presentationml/2006/ole">
            <p:oleObj spid="_x0000_s40961" name="文档" r:id="rId14" imgW="8488800" imgH="1203083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44589" y="3823788"/>
            <a:ext cx="11412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256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8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T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k</a:t>
            </a:r>
            <a:r>
              <a:rPr lang="zh-CN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          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k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要求展开式中的有理项，则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k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8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，则二项式展开式中有理项系数之和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A.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>
              <a:solidFill>
                <a:prstClr val="black"/>
              </a:solidFill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011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8526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7040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5555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40696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823395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87623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551851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" name="矩形 3"/>
          <p:cNvSpPr/>
          <p:nvPr/>
        </p:nvSpPr>
        <p:spPr>
          <a:xfrm>
            <a:off x="444588" y="471380"/>
            <a:ext cx="115560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2.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2020·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甘肃诊断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)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</a:t>
            </a:r>
            <a:r>
              <a:rPr lang="en-US" altLang="zh-CN" sz="2800" i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        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展开式中二项式系数和为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256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二项式</a:t>
            </a:r>
            <a:endParaRPr lang="en-US" altLang="zh-CN" sz="2800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展开式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中有理项系数之和为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A.85 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		 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B.84  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	      C.57  		D.56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335440" y="2051673"/>
            <a:ext cx="72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4500" b="1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22039" y="376956"/>
          <a:ext cx="1827212" cy="1192213"/>
        </p:xfrm>
        <a:graphic>
          <a:graphicData uri="http://schemas.openxmlformats.org/presentationml/2006/ole">
            <p:oleObj spid="_x0000_s41991" name="文档" r:id="rId10" imgW="1826545" imgH="119205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4454" y="2924944"/>
          <a:ext cx="9420225" cy="1262062"/>
        </p:xfrm>
        <a:graphic>
          <a:graphicData uri="http://schemas.openxmlformats.org/presentationml/2006/ole">
            <p:oleObj spid="_x0000_s41990" name="文档" r:id="rId11" imgW="9420424" imgH="126161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88782" y="3732421"/>
          <a:ext cx="678605" cy="700498"/>
        </p:xfrm>
        <a:graphic>
          <a:graphicData uri="http://schemas.openxmlformats.org/presentationml/2006/ole">
            <p:oleObj spid="_x0000_s41989" name="Equation" r:id="rId12" imgW="291973" imgH="304668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752800" y="3679323"/>
          <a:ext cx="821341" cy="730081"/>
        </p:xfrm>
        <a:graphic>
          <a:graphicData uri="http://schemas.openxmlformats.org/presentationml/2006/ole">
            <p:oleObj spid="_x0000_s41988" name="Equation" r:id="rId13" imgW="342751" imgH="304668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95693" y="3930339"/>
          <a:ext cx="948651" cy="812895"/>
        </p:xfrm>
        <a:graphic>
          <a:graphicData uri="http://schemas.openxmlformats.org/presentationml/2006/ole">
            <p:oleObj spid="_x0000_s41987" name="文档" r:id="rId14" imgW="921010" imgH="788576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326055" y="3861048"/>
          <a:ext cx="948651" cy="812895"/>
        </p:xfrm>
        <a:graphic>
          <a:graphicData uri="http://schemas.openxmlformats.org/presentationml/2006/ole">
            <p:oleObj spid="_x0000_s41986" name="文档" r:id="rId15" imgW="921010" imgH="788576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8705477" y="4627937"/>
          <a:ext cx="3482975" cy="749300"/>
        </p:xfrm>
        <a:graphic>
          <a:graphicData uri="http://schemas.openxmlformats.org/presentationml/2006/ole">
            <p:oleObj spid="_x0000_s41985" name="文档" r:id="rId16" imgW="3383157" imgH="730884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541552" y="593262"/>
            <a:ext cx="1131508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3.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2020·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全国</a:t>
            </a: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Ⅲ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       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展开式中常数项是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________.(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用数字作答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)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2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>
              <a:solidFill>
                <a:prstClr val="black"/>
              </a:solidFill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011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8526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7040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5555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40696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823395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87623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551851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9" name="矩形 8"/>
          <p:cNvSpPr/>
          <p:nvPr/>
        </p:nvSpPr>
        <p:spPr>
          <a:xfrm>
            <a:off x="7896200" y="749069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240</a:t>
            </a:r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2117" y="517103"/>
          <a:ext cx="1752600" cy="1255713"/>
        </p:xfrm>
        <a:graphic>
          <a:graphicData uri="http://schemas.openxmlformats.org/presentationml/2006/ole">
            <p:oleObj spid="_x0000_s43012" name="文档" r:id="rId10" imgW="1752763" imgH="125624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2619" y="2080195"/>
          <a:ext cx="7794625" cy="1420813"/>
        </p:xfrm>
        <a:graphic>
          <a:graphicData uri="http://schemas.openxmlformats.org/presentationml/2006/ole">
            <p:oleObj spid="_x0000_s43011" name="文档" r:id="rId11" imgW="7795315" imgH="1421138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52619" y="3160315"/>
          <a:ext cx="7794625" cy="1420813"/>
        </p:xfrm>
        <a:graphic>
          <a:graphicData uri="http://schemas.openxmlformats.org/presentationml/2006/ole">
            <p:oleObj spid="_x0000_s43010" name="文档" r:id="rId12" imgW="7795315" imgH="1422579" progId="Word.Document.12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541552" y="4140306"/>
            <a:ext cx="1131508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12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k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，解得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k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49288" y="5251921"/>
          <a:ext cx="4552950" cy="841375"/>
        </p:xfrm>
        <a:graphic>
          <a:graphicData uri="http://schemas.openxmlformats.org/presentationml/2006/ole">
            <p:oleObj spid="_x0000_s43009" name="文档" r:id="rId13" imgW="4558624" imgH="843744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>
              <a:solidFill>
                <a:prstClr val="black"/>
              </a:solidFill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011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8526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7040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5555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540696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823395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87623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551851" y="6416030"/>
            <a:ext cx="29382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" name="矩形 3"/>
          <p:cNvSpPr/>
          <p:nvPr/>
        </p:nvSpPr>
        <p:spPr>
          <a:xfrm>
            <a:off x="474688" y="602104"/>
            <a:ext cx="11237936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4.(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)(1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4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的展开式中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的奇数次幂项的系数之和为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32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____.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64836" y="7416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3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4688" y="1906954"/>
            <a:ext cx="11237936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)(1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)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，得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16(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800" kern="100" smtClean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，得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.					</a:t>
            </a:r>
            <a:r>
              <a:rPr lang="en-US" altLang="zh-CN" sz="2800" kern="100" smtClean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，得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16(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即展开式中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的奇数次幂的系数之和为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8(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1)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8(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32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，解得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3.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>
              <a:solidFill>
                <a:prstClr val="black"/>
              </a:solidFill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011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68526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12" name="矩形 11"/>
          <p:cNvSpPr/>
          <p:nvPr/>
        </p:nvSpPr>
        <p:spPr>
          <a:xfrm>
            <a:off x="486268" y="756568"/>
            <a:ext cx="114423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5.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2020·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山西八校联考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609020205090404" pitchFamily="49" charset="0"/>
              </a:rPr>
              <a:t>)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i="1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</a:t>
            </a:r>
            <a:r>
              <a:rPr lang="en-US" altLang="zh-CN" sz="2800" i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        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展开式中第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项与第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7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项的二项式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系</a:t>
            </a:r>
            <a:endParaRPr lang="en-US" altLang="zh-CN" sz="2800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数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相等，则奇数项的二项式系数和为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A.2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9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 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		B.2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10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 	         C.2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11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  		    D.2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12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335360" y="2253280"/>
            <a:ext cx="72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4500" b="1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91894" y="629924"/>
          <a:ext cx="1808162" cy="1127125"/>
        </p:xfrm>
        <a:graphic>
          <a:graphicData uri="http://schemas.openxmlformats.org/presentationml/2006/ole">
            <p:oleObj spid="_x0000_s46082" name="文档" r:id="rId6" imgW="1808189" imgH="1127876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86268" y="3700189"/>
            <a:ext cx="1144238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由题意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 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 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组合数性质得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10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奇数项的二项式系数和为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n</a:t>
            </a:r>
            <a:r>
              <a:rPr lang="zh-CN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9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，故选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A.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15964" y="3795059"/>
          <a:ext cx="2100262" cy="742950"/>
        </p:xfrm>
        <a:graphic>
          <a:graphicData uri="http://schemas.openxmlformats.org/presentationml/2006/ole">
            <p:oleObj spid="_x0000_s46081" name="文档" r:id="rId7" imgW="2100796" imgH="742783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364212" y="548680"/>
            <a:ext cx="1142042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6.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ax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1)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2)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的展开式中含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项的系数为－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40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，则展开式中所有项的系数和为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A.243  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	B.4  	           C.0  		  D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609020205090404" pitchFamily="49" charset="0"/>
              </a:rPr>
              <a:t>243</a:t>
            </a:r>
            <a:endParaRPr lang="zh-CN" altLang="zh-CN" sz="105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2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011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68526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77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18" name="TextBox 20"/>
          <p:cNvSpPr txBox="1"/>
          <p:nvPr/>
        </p:nvSpPr>
        <p:spPr>
          <a:xfrm>
            <a:off x="3965969" y="1776239"/>
            <a:ext cx="72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4500" b="1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4212" y="2924944"/>
            <a:ext cx="115644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　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2)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展开式的通项为</a:t>
            </a:r>
            <a:r>
              <a:rPr lang="en-US" altLang="zh-CN" sz="2800" i="1" kern="100" err="1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T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k</a:t>
            </a:r>
            <a:r>
              <a:rPr lang="zh-CN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baseline="-25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    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k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k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1)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2)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的展开式中含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项的系数为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300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   </a:t>
            </a:r>
            <a:r>
              <a:rPr lang="en-US" altLang="zh-CN" sz="2800" kern="100" smtClean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×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 baseline="300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   </a:t>
            </a:r>
            <a:r>
              <a:rPr lang="en-US" altLang="zh-CN" sz="2800" kern="100" smtClean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×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 baseline="300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3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 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  </a:t>
            </a:r>
            <a:r>
              <a:rPr lang="en-US" altLang="zh-CN" sz="2800" kern="100" smtClean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×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 baseline="300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40(2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1)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40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，解得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en-US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ax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1)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2)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1)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2)</a:t>
            </a:r>
            <a:r>
              <a:rPr lang="en-US" altLang="zh-CN" sz="2800" kern="100" baseline="300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5</a:t>
            </a: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，得展开式中所有项的系数和为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Courier New" panose="02070609020205090404" pitchFamily="49" charset="0"/>
              </a:rPr>
              <a:t>0.</a:t>
            </a:r>
            <a:endParaRPr lang="zh-CN" altLang="zh-CN" sz="1050" kern="10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45407" y="3011694"/>
          <a:ext cx="930275" cy="714375"/>
        </p:xfrm>
        <a:graphic>
          <a:graphicData uri="http://schemas.openxmlformats.org/presentationml/2006/ole">
            <p:oleObj spid="_x0000_s47108" name="文档" r:id="rId6" imgW="930008" imgH="715019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935460" y="3693300"/>
          <a:ext cx="930275" cy="714375"/>
        </p:xfrm>
        <a:graphic>
          <a:graphicData uri="http://schemas.openxmlformats.org/presentationml/2006/ole">
            <p:oleObj spid="_x0000_s47107" name="文档" r:id="rId7" imgW="930008" imgH="715379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9561909" y="3692649"/>
          <a:ext cx="930275" cy="714375"/>
        </p:xfrm>
        <a:graphic>
          <a:graphicData uri="http://schemas.openxmlformats.org/presentationml/2006/ole">
            <p:oleObj spid="_x0000_s47106" name="文档" r:id="rId8" imgW="930008" imgH="71718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0833670" y="3693301"/>
          <a:ext cx="930275" cy="714375"/>
        </p:xfrm>
        <a:graphic>
          <a:graphicData uri="http://schemas.openxmlformats.org/presentationml/2006/ole">
            <p:oleObj spid="_x0000_s47105" name="文档" r:id="rId9" imgW="930008" imgH="718624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439</Words>
  <Application>Microsoft Office PowerPoint</Application>
  <PresentationFormat>自定义</PresentationFormat>
  <Paragraphs>125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Windows 用户</cp:lastModifiedBy>
  <cp:revision>2</cp:revision>
  <cp:lastPrinted>2021-03-19T19:03:49Z</cp:lastPrinted>
  <dcterms:created xsi:type="dcterms:W3CDTF">2021-03-19T19:03:49Z</dcterms:created>
  <dcterms:modified xsi:type="dcterms:W3CDTF">2022-05-13T00:54:49Z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