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tags/tag12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5" r:id="rId1"/>
    <p:sldMasterId id="2147483782" r:id="rId2"/>
    <p:sldMasterId id="2147483794" r:id="rId3"/>
    <p:sldMasterId id="2147483830" r:id="rId4"/>
    <p:sldMasterId id="2147483896" r:id="rId5"/>
  </p:sldMasterIdLst>
  <p:notesMasterIdLst>
    <p:notesMasterId r:id="rId34"/>
  </p:notesMasterIdLst>
  <p:sldIdLst>
    <p:sldId id="393" r:id="rId6"/>
    <p:sldId id="303" r:id="rId7"/>
    <p:sldId id="305" r:id="rId8"/>
    <p:sldId id="304" r:id="rId9"/>
    <p:sldId id="306" r:id="rId10"/>
    <p:sldId id="307" r:id="rId11"/>
    <p:sldId id="308" r:id="rId12"/>
    <p:sldId id="312" r:id="rId13"/>
    <p:sldId id="313" r:id="rId14"/>
    <p:sldId id="315" r:id="rId15"/>
    <p:sldId id="316" r:id="rId16"/>
    <p:sldId id="372" r:id="rId17"/>
    <p:sldId id="373" r:id="rId18"/>
    <p:sldId id="376" r:id="rId19"/>
    <p:sldId id="377" r:id="rId20"/>
    <p:sldId id="378" r:id="rId21"/>
    <p:sldId id="333" r:id="rId22"/>
    <p:sldId id="334" r:id="rId23"/>
    <p:sldId id="335" r:id="rId24"/>
    <p:sldId id="336" r:id="rId25"/>
    <p:sldId id="337" r:id="rId26"/>
    <p:sldId id="338" r:id="rId27"/>
    <p:sldId id="340" r:id="rId28"/>
    <p:sldId id="353" r:id="rId29"/>
    <p:sldId id="341" r:id="rId30"/>
    <p:sldId id="317" r:id="rId31"/>
    <p:sldId id="318" r:id="rId32"/>
    <p:sldId id="319" r:id="rId33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宋体" pitchFamily="2" charset="-122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宋体" pitchFamily="2" charset="-122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宋体" pitchFamily="2" charset="-122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宋体" pitchFamily="2" charset="-122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宋体" pitchFamily="2" charset="-122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en-US"/>
            </a:defPPr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buFont typeface="Arial"/>
            </a:pPr>
            <a:endParaRPr lang="en-US" altLang="en-US" sz="1200"/>
          </a:p>
        </p:txBody>
      </p:sp>
      <p:sp>
        <p:nvSpPr>
          <p:cNvPr id="2048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200" b="0" i="0" u="none" baseline="0" noProof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endParaRPr lang="en-US" altLang="en-US" sz="1200"/>
          </a:p>
        </p:txBody>
      </p:sp>
      <p:sp>
        <p:nvSpPr>
          <p:cNvPr id="20484" name="幻灯片图像占位符 3"/>
          <p:cNvSpPr>
            <a:spLocks noGrp="1" noRot="1" noChangeAspec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  <a:round/>
          </a:ln>
        </p:spPr>
      </p:sp>
      <p:sp>
        <p:nvSpPr>
          <p:cNvPr id="20485" name="备注占位符 4"/>
          <p:cNvSpPr>
            <a:spLocks noGrp="1" noChangeArrowheads="1"/>
          </p:cNvSpPr>
          <p:nvPr>
            <p:ph type="body" sz="quarter" idx="6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numCol="1" compatLnSpc="1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048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rtlCol="0" anchor="b" anchorCtr="0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200" b="0" i="0" u="none" baseline="0" noProof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en-US" altLang="en-US" sz="1200"/>
          </a:p>
        </p:txBody>
      </p:sp>
      <p:sp>
        <p:nvSpPr>
          <p:cNvPr id="2048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2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81BE31F2-774A-4C61-95B5-2DADC3A04022}" type="slidenum">
              <a:rPr lang="zh-CN" altLang="en-US" sz="1200"/>
              <a:pPr marL="0" lvl="0" indent="0" algn="r" eaLnBrk="1" hangingPunct="1">
                <a:buFont typeface="Arial"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  <a:buChar char="•"/>
            </a:pPr>
            <a:fld id="{5F844727-A32E-4665-851B-9B6320766F97}" type="slidenum">
              <a:rPr lang="zh-CN" altLang="zh-CN">
                <a:solidFill>
                  <a:srgbClr val="000000"/>
                </a:solidFill>
              </a:rPr>
              <a:pPr marL="0" lvl="0" indent="0" algn="r" eaLnBrk="1" hangingPunct="1">
                <a:buFont typeface="Arial"/>
                <a:buChar char="•"/>
              </a:pPr>
              <a:t>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noFill/>
          <a:ln w="12700">
            <a:miter lim="800000"/>
          </a:ln>
        </p:spPr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lvl="0" indent="0"/>
            <a:r>
              <a:t>案例：某年轻人，不满意现状，试图考试出国，但发现无论自己怎样准备，都无法真正静下心看书。自己百思不得其解。</a:t>
            </a:r>
          </a:p>
          <a:p>
            <a:pPr marL="0" lvl="0" indent="0"/>
            <a:r>
              <a:t>值得关注的一个现象，关注的问题不一定是真正的问题。</a:t>
            </a:r>
          </a:p>
          <a:p>
            <a:pPr marL="0" lvl="0" indent="0"/>
            <a:r>
              <a:t>案例：某中年女性，失眠咨询，通过咨询后发现核心问题是和丈夫不合，导致的失眠。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noFill/>
          <a:ln w="12700">
            <a:miter lim="800000"/>
          </a:ln>
        </p:spPr>
      </p:sp>
      <p:sp>
        <p:nvSpPr>
          <p:cNvPr id="51203" name="Rectangle 3"/>
          <p:cNvSpPr>
            <a:spLocks noGrp="1" noRot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lvl="0" indent="0"/>
            <a:r>
              <a:t>年轻少女，年长妇女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2251" y="4013158"/>
            <a:ext cx="4441557" cy="1671461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9800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2251" y="5720485"/>
            <a:ext cx="4441557" cy="41484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 rtlCol="0" anchor="ctr" anchorCtr="0" compatLnSpc="1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rgbClr val="939494"/>
                </a:solidFill>
                <a:latin typeface="Arial" pitchFamily="34" charset="0"/>
                <a:ea typeface="黑体" pitchFamily="49" charset="-122"/>
                <a:cs typeface="+mn-ea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en-US" altLang="en-US" sz="1200">
              <a:solidFill>
                <a:srgbClr val="939494"/>
              </a:solidFill>
              <a:ea typeface="黑体" pitchFamily="49" charset="-122"/>
            </a:endParaRP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en-US" altLang="en-US" sz="1200">
              <a:solidFill>
                <a:srgbClr val="939494"/>
              </a:solidFill>
            </a:endParaRP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60122CBA-D41B-415F-9E04-8B9895B8243D}" type="slidenum">
              <a:rPr lang="zh-CN" altLang="en-US" sz="1200">
                <a:solidFill>
                  <a:srgbClr val="939494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en-US" sz="1200">
              <a:solidFill>
                <a:srgbClr val="939494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6" name="Line 2"/>
          <p:cNvCxnSpPr/>
          <p:nvPr/>
        </p:nvCxnSpPr>
        <p:spPr>
          <a:xfrm flipH="1">
            <a:off x="7315200" y="1066800"/>
            <a:ext cx="0" cy="44958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grpSp>
        <p:nvGrpSpPr>
          <p:cNvPr id="16387" name="Group 8"/>
          <p:cNvGrpSpPr/>
          <p:nvPr/>
        </p:nvGrpSpPr>
        <p:grpSpPr>
          <a:xfrm>
            <a:off x="7493000" y="2992438"/>
            <a:ext cx="1338263" cy="2189162"/>
            <a:chOff x="0" y="0"/>
            <a:chExt cx="843" cy="1379"/>
          </a:xfrm>
        </p:grpSpPr>
        <p:sp>
          <p:nvSpPr>
            <p:cNvPr id="16394" name="Oval 9"/>
            <p:cNvSpPr>
              <a:spLocks noChangeArrowheads="1"/>
            </p:cNvSpPr>
            <p:nvPr/>
          </p:nvSpPr>
          <p:spPr bwMode="auto"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395" name="Oval 10"/>
            <p:cNvSpPr>
              <a:spLocks noChangeArrowheads="1"/>
            </p:cNvSpPr>
            <p:nvPr/>
          </p:nvSpPr>
          <p:spPr bwMode="auto"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396" name="Oval 11"/>
            <p:cNvSpPr>
              <a:spLocks noChangeArrowheads="1"/>
            </p:cNvSpPr>
            <p:nvPr/>
          </p:nvSpPr>
          <p:spPr bwMode="auto"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397" name="Oval 12"/>
            <p:cNvSpPr>
              <a:spLocks noChangeArrowheads="1"/>
            </p:cNvSpPr>
            <p:nvPr/>
          </p:nvSpPr>
          <p:spPr bwMode="auto"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398" name="Oval 13"/>
            <p:cNvSpPr>
              <a:spLocks noChangeArrowheads="1"/>
            </p:cNvSpPr>
            <p:nvPr/>
          </p:nvSpPr>
          <p:spPr bwMode="auto"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399" name="Oval 14"/>
            <p:cNvSpPr>
              <a:spLocks noChangeArrowheads="1"/>
            </p:cNvSpPr>
            <p:nvPr/>
          </p:nvSpPr>
          <p:spPr bwMode="auto"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00" name="Oval 15"/>
            <p:cNvSpPr>
              <a:spLocks noChangeArrowheads="1"/>
            </p:cNvSpPr>
            <p:nvPr/>
          </p:nvSpPr>
          <p:spPr bwMode="auto"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01" name="Oval 16"/>
            <p:cNvSpPr>
              <a:spLocks noChangeArrowheads="1"/>
            </p:cNvSpPr>
            <p:nvPr/>
          </p:nvSpPr>
          <p:spPr bwMode="auto"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02" name="Oval 17"/>
            <p:cNvSpPr>
              <a:spLocks noChangeArrowheads="1"/>
            </p:cNvSpPr>
            <p:nvPr/>
          </p:nvSpPr>
          <p:spPr bwMode="auto"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03" name="Oval 18"/>
            <p:cNvSpPr>
              <a:spLocks noChangeArrowheads="1"/>
            </p:cNvSpPr>
            <p:nvPr/>
          </p:nvSpPr>
          <p:spPr bwMode="auto"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04" name="Oval 19"/>
            <p:cNvSpPr>
              <a:spLocks noChangeArrowheads="1"/>
            </p:cNvSpPr>
            <p:nvPr/>
          </p:nvSpPr>
          <p:spPr bwMode="auto"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05" name="Oval 20"/>
            <p:cNvSpPr>
              <a:spLocks noChangeArrowheads="1"/>
            </p:cNvSpPr>
            <p:nvPr/>
          </p:nvSpPr>
          <p:spPr bwMode="auto"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06" name="Oval 21"/>
            <p:cNvSpPr>
              <a:spLocks noChangeArrowheads="1"/>
            </p:cNvSpPr>
            <p:nvPr/>
          </p:nvSpPr>
          <p:spPr bwMode="auto"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07" name="Oval 22"/>
            <p:cNvSpPr>
              <a:spLocks noChangeArrowheads="1"/>
            </p:cNvSpPr>
            <p:nvPr/>
          </p:nvSpPr>
          <p:spPr bwMode="auto"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08" name="Oval 23"/>
            <p:cNvSpPr>
              <a:spLocks noChangeArrowheads="1"/>
            </p:cNvSpPr>
            <p:nvPr/>
          </p:nvSpPr>
          <p:spPr bwMode="auto"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09" name="Oval 24"/>
            <p:cNvSpPr>
              <a:spLocks noChangeArrowheads="1"/>
            </p:cNvSpPr>
            <p:nvPr/>
          </p:nvSpPr>
          <p:spPr bwMode="auto"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10" name="Oval 25"/>
            <p:cNvSpPr>
              <a:spLocks noChangeArrowheads="1"/>
            </p:cNvSpPr>
            <p:nvPr/>
          </p:nvSpPr>
          <p:spPr bwMode="auto"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11" name="Oval 26"/>
            <p:cNvSpPr>
              <a:spLocks noChangeArrowheads="1"/>
            </p:cNvSpPr>
            <p:nvPr/>
          </p:nvSpPr>
          <p:spPr bwMode="auto"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12" name="Oval 27"/>
            <p:cNvSpPr>
              <a:spLocks noChangeArrowheads="1"/>
            </p:cNvSpPr>
            <p:nvPr/>
          </p:nvSpPr>
          <p:spPr bwMode="auto"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13" name="Oval 28"/>
            <p:cNvSpPr>
              <a:spLocks noChangeArrowheads="1"/>
            </p:cNvSpPr>
            <p:nvPr/>
          </p:nvSpPr>
          <p:spPr bwMode="auto"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14" name="Oval 29"/>
            <p:cNvSpPr>
              <a:spLocks noChangeArrowheads="1"/>
            </p:cNvSpPr>
            <p:nvPr/>
          </p:nvSpPr>
          <p:spPr bwMode="auto"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15" name="Oval 30"/>
            <p:cNvSpPr>
              <a:spLocks noChangeArrowheads="1"/>
            </p:cNvSpPr>
            <p:nvPr/>
          </p:nvSpPr>
          <p:spPr bwMode="auto"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16" name="Oval 31"/>
            <p:cNvSpPr>
              <a:spLocks noChangeArrowheads="1"/>
            </p:cNvSpPr>
            <p:nvPr/>
          </p:nvSpPr>
          <p:spPr bwMode="auto"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17" name="Oval 32"/>
            <p:cNvSpPr>
              <a:spLocks noChangeArrowheads="1"/>
            </p:cNvSpPr>
            <p:nvPr/>
          </p:nvSpPr>
          <p:spPr bwMode="auto"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18" name="Oval 33"/>
            <p:cNvSpPr>
              <a:spLocks noChangeArrowheads="1"/>
            </p:cNvSpPr>
            <p:nvPr/>
          </p:nvSpPr>
          <p:spPr bwMode="auto"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19" name="Oval 34"/>
            <p:cNvSpPr>
              <a:spLocks noChangeArrowheads="1"/>
            </p:cNvSpPr>
            <p:nvPr/>
          </p:nvSpPr>
          <p:spPr bwMode="auto"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20" name="Oval 35"/>
            <p:cNvSpPr>
              <a:spLocks noChangeArrowheads="1"/>
            </p:cNvSpPr>
            <p:nvPr/>
          </p:nvSpPr>
          <p:spPr bwMode="auto"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21" name="Oval 36"/>
            <p:cNvSpPr>
              <a:spLocks noChangeArrowheads="1"/>
            </p:cNvSpPr>
            <p:nvPr/>
          </p:nvSpPr>
          <p:spPr bwMode="auto"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22" name="Oval 37"/>
            <p:cNvSpPr>
              <a:spLocks noChangeArrowheads="1"/>
            </p:cNvSpPr>
            <p:nvPr/>
          </p:nvSpPr>
          <p:spPr bwMode="auto"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23" name="Oval 38"/>
            <p:cNvSpPr>
              <a:spLocks noChangeArrowheads="1"/>
            </p:cNvSpPr>
            <p:nvPr/>
          </p:nvSpPr>
          <p:spPr bwMode="auto"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24" name="Oval 39"/>
            <p:cNvSpPr>
              <a:spLocks noChangeArrowheads="1"/>
            </p:cNvSpPr>
            <p:nvPr/>
          </p:nvSpPr>
          <p:spPr bwMode="auto"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16388" name="Line 40"/>
          <p:cNvCxnSpPr/>
          <p:nvPr/>
        </p:nvCxnSpPr>
        <p:spPr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</a:ln>
        </p:spPr>
      </p:cxn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16391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16392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16393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BDF9F931-2646-4BE0-8525-34CDC1F5B939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A7E2868-F157-4339-B41B-B656D6391B21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A7E2868-F157-4339-B41B-B656D6391B21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A7E2868-F157-4339-B41B-B656D6391B21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A7E2868-F157-4339-B41B-B656D6391B21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A7E2868-F157-4339-B41B-B656D6391B21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A7E2868-F157-4339-B41B-B656D6391B21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A7E2868-F157-4339-B41B-B656D6391B21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A7E2868-F157-4339-B41B-B656D6391B21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A7E2868-F157-4339-B41B-B656D6391B21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bg>
      <p:bgPr>
        <a:solidFill>
          <a:srgbClr val="0C0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1"/>
          <p:cNvGrpSpPr/>
          <p:nvPr/>
        </p:nvGrpSpPr>
        <p:grpSpPr>
          <a:xfrm>
            <a:off x="2686050" y="2925763"/>
            <a:ext cx="4227513" cy="831850"/>
            <a:chOff x="3916802" y="2925922"/>
            <a:chExt cx="5415881" cy="974570"/>
          </a:xfrm>
        </p:grpSpPr>
        <p:sp>
          <p:nvSpPr>
            <p:cNvPr id="8200" name="MH_Title"/>
            <p:cNvSpPr/>
            <p:nvPr>
              <p:custDataLst>
                <p:tags r:id="rId1"/>
              </p:custDataLst>
            </p:nvPr>
          </p:nvSpPr>
          <p:spPr>
            <a:xfrm>
              <a:off x="4040861" y="2925922"/>
              <a:ext cx="5291822" cy="974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0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5pPr>
            </a:lstStyle>
            <a:p>
              <a:pPr marL="0" lvl="0" indent="0" eaLnBrk="1" hangingPunct="1">
                <a:buFont typeface="Arial"/>
              </a:pPr>
              <a:endParaRPr lang="en-US" altLang="en-US" sz="2400">
                <a:solidFill>
                  <a:srgbClr val="AF6A07"/>
                </a:solidFill>
                <a:ea typeface="黑体" pitchFamily="49" charset="-122"/>
              </a:endParaRPr>
            </a:p>
          </p:txBody>
        </p:sp>
        <p:sp>
          <p:nvSpPr>
            <p:cNvPr id="8201" name="MH_Others_2"/>
            <p:cNvSpPr/>
            <p:nvPr>
              <p:custDataLst>
                <p:tags r:id="rId2"/>
              </p:custDataLst>
            </p:nvPr>
          </p:nvSpPr>
          <p:spPr>
            <a:xfrm>
              <a:off x="3916802" y="2925922"/>
              <a:ext cx="124059" cy="974570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5pPr>
            </a:lstStyle>
            <a:p>
              <a:pPr marL="0" lvl="0" indent="0" algn="ctr" eaLnBrk="1" hangingPunct="1">
                <a:buFont typeface="Arial"/>
              </a:pPr>
              <a:endParaRPr lang="en-US" altLang="en-US">
                <a:solidFill>
                  <a:srgbClr val="1C97C2"/>
                </a:solidFill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7848" y="2926800"/>
            <a:ext cx="4131260" cy="830276"/>
          </a:xfrm>
        </p:spPr>
        <p:txBody>
          <a:bodyPr lIns="180000" tIns="0" rIns="0" bIns="0">
            <a:normAutofit/>
          </a:bodyPr>
          <a:lstStyle>
            <a:lvl1pPr>
              <a:defRPr sz="24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197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 rtlCol="0" anchor="ctr" anchorCtr="0" compatLnSpc="1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rgbClr val="939494"/>
                </a:solidFill>
                <a:latin typeface="Arial" pitchFamily="34" charset="0"/>
                <a:ea typeface="黑体" pitchFamily="49" charset="-122"/>
                <a:cs typeface="+mn-ea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en-US" altLang="en-US" sz="1200">
              <a:solidFill>
                <a:srgbClr val="939494"/>
              </a:solidFill>
              <a:ea typeface="黑体" pitchFamily="49" charset="-122"/>
            </a:endParaRPr>
          </a:p>
        </p:txBody>
      </p:sp>
      <p:sp>
        <p:nvSpPr>
          <p:cNvPr id="819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en-US" altLang="en-US" sz="1200">
              <a:solidFill>
                <a:srgbClr val="939494"/>
              </a:solidFill>
            </a:endParaRPr>
          </a:p>
        </p:txBody>
      </p:sp>
      <p:sp>
        <p:nvSpPr>
          <p:cNvPr id="819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322ED46C-FCC0-48E9-9095-64832089F826}" type="slidenum">
              <a:rPr lang="zh-CN" altLang="en-US" sz="1200">
                <a:solidFill>
                  <a:srgbClr val="939494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en-US" sz="1200">
              <a:solidFill>
                <a:srgbClr val="939494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A7E2868-F157-4339-B41B-B656D6391B21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0" name="Line 2"/>
          <p:cNvCxnSpPr/>
          <p:nvPr/>
        </p:nvCxnSpPr>
        <p:spPr>
          <a:xfrm flipH="1">
            <a:off x="7315200" y="1066800"/>
            <a:ext cx="0" cy="44958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grpSp>
        <p:nvGrpSpPr>
          <p:cNvPr id="17411" name="Group 8"/>
          <p:cNvGrpSpPr/>
          <p:nvPr/>
        </p:nvGrpSpPr>
        <p:grpSpPr>
          <a:xfrm>
            <a:off x="7493000" y="2992438"/>
            <a:ext cx="1338263" cy="2189162"/>
            <a:chOff x="0" y="0"/>
            <a:chExt cx="843" cy="1379"/>
          </a:xfrm>
        </p:grpSpPr>
        <p:sp>
          <p:nvSpPr>
            <p:cNvPr id="17418" name="Oval 9"/>
            <p:cNvSpPr>
              <a:spLocks noChangeArrowheads="1"/>
            </p:cNvSpPr>
            <p:nvPr/>
          </p:nvSpPr>
          <p:spPr bwMode="auto"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19" name="Oval 10"/>
            <p:cNvSpPr>
              <a:spLocks noChangeArrowheads="1"/>
            </p:cNvSpPr>
            <p:nvPr/>
          </p:nvSpPr>
          <p:spPr bwMode="auto"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20" name="Oval 11"/>
            <p:cNvSpPr>
              <a:spLocks noChangeArrowheads="1"/>
            </p:cNvSpPr>
            <p:nvPr/>
          </p:nvSpPr>
          <p:spPr bwMode="auto"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21" name="Oval 12"/>
            <p:cNvSpPr>
              <a:spLocks noChangeArrowheads="1"/>
            </p:cNvSpPr>
            <p:nvPr/>
          </p:nvSpPr>
          <p:spPr bwMode="auto"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22" name="Oval 13"/>
            <p:cNvSpPr>
              <a:spLocks noChangeArrowheads="1"/>
            </p:cNvSpPr>
            <p:nvPr/>
          </p:nvSpPr>
          <p:spPr bwMode="auto"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23" name="Oval 14"/>
            <p:cNvSpPr>
              <a:spLocks noChangeArrowheads="1"/>
            </p:cNvSpPr>
            <p:nvPr/>
          </p:nvSpPr>
          <p:spPr bwMode="auto"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24" name="Oval 15"/>
            <p:cNvSpPr>
              <a:spLocks noChangeArrowheads="1"/>
            </p:cNvSpPr>
            <p:nvPr/>
          </p:nvSpPr>
          <p:spPr bwMode="auto"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25" name="Oval 16"/>
            <p:cNvSpPr>
              <a:spLocks noChangeArrowheads="1"/>
            </p:cNvSpPr>
            <p:nvPr/>
          </p:nvSpPr>
          <p:spPr bwMode="auto"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26" name="Oval 17"/>
            <p:cNvSpPr>
              <a:spLocks noChangeArrowheads="1"/>
            </p:cNvSpPr>
            <p:nvPr/>
          </p:nvSpPr>
          <p:spPr bwMode="auto"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27" name="Oval 18"/>
            <p:cNvSpPr>
              <a:spLocks noChangeArrowheads="1"/>
            </p:cNvSpPr>
            <p:nvPr/>
          </p:nvSpPr>
          <p:spPr bwMode="auto"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28" name="Oval 19"/>
            <p:cNvSpPr>
              <a:spLocks noChangeArrowheads="1"/>
            </p:cNvSpPr>
            <p:nvPr/>
          </p:nvSpPr>
          <p:spPr bwMode="auto"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29" name="Oval 20"/>
            <p:cNvSpPr>
              <a:spLocks noChangeArrowheads="1"/>
            </p:cNvSpPr>
            <p:nvPr/>
          </p:nvSpPr>
          <p:spPr bwMode="auto"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30" name="Oval 21"/>
            <p:cNvSpPr>
              <a:spLocks noChangeArrowheads="1"/>
            </p:cNvSpPr>
            <p:nvPr/>
          </p:nvSpPr>
          <p:spPr bwMode="auto"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31" name="Oval 22"/>
            <p:cNvSpPr>
              <a:spLocks noChangeArrowheads="1"/>
            </p:cNvSpPr>
            <p:nvPr/>
          </p:nvSpPr>
          <p:spPr bwMode="auto"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32" name="Oval 23"/>
            <p:cNvSpPr>
              <a:spLocks noChangeArrowheads="1"/>
            </p:cNvSpPr>
            <p:nvPr/>
          </p:nvSpPr>
          <p:spPr bwMode="auto"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33" name="Oval 24"/>
            <p:cNvSpPr>
              <a:spLocks noChangeArrowheads="1"/>
            </p:cNvSpPr>
            <p:nvPr/>
          </p:nvSpPr>
          <p:spPr bwMode="auto"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34" name="Oval 25"/>
            <p:cNvSpPr>
              <a:spLocks noChangeArrowheads="1"/>
            </p:cNvSpPr>
            <p:nvPr/>
          </p:nvSpPr>
          <p:spPr bwMode="auto"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35" name="Oval 26"/>
            <p:cNvSpPr>
              <a:spLocks noChangeArrowheads="1"/>
            </p:cNvSpPr>
            <p:nvPr/>
          </p:nvSpPr>
          <p:spPr bwMode="auto"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36" name="Oval 27"/>
            <p:cNvSpPr>
              <a:spLocks noChangeArrowheads="1"/>
            </p:cNvSpPr>
            <p:nvPr/>
          </p:nvSpPr>
          <p:spPr bwMode="auto"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37" name="Oval 28"/>
            <p:cNvSpPr>
              <a:spLocks noChangeArrowheads="1"/>
            </p:cNvSpPr>
            <p:nvPr/>
          </p:nvSpPr>
          <p:spPr bwMode="auto"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38" name="Oval 29"/>
            <p:cNvSpPr>
              <a:spLocks noChangeArrowheads="1"/>
            </p:cNvSpPr>
            <p:nvPr/>
          </p:nvSpPr>
          <p:spPr bwMode="auto"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39" name="Oval 30"/>
            <p:cNvSpPr>
              <a:spLocks noChangeArrowheads="1"/>
            </p:cNvSpPr>
            <p:nvPr/>
          </p:nvSpPr>
          <p:spPr bwMode="auto"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40" name="Oval 31"/>
            <p:cNvSpPr>
              <a:spLocks noChangeArrowheads="1"/>
            </p:cNvSpPr>
            <p:nvPr/>
          </p:nvSpPr>
          <p:spPr bwMode="auto"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41" name="Oval 32"/>
            <p:cNvSpPr>
              <a:spLocks noChangeArrowheads="1"/>
            </p:cNvSpPr>
            <p:nvPr/>
          </p:nvSpPr>
          <p:spPr bwMode="auto"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42" name="Oval 33"/>
            <p:cNvSpPr>
              <a:spLocks noChangeArrowheads="1"/>
            </p:cNvSpPr>
            <p:nvPr/>
          </p:nvSpPr>
          <p:spPr bwMode="auto"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43" name="Oval 34"/>
            <p:cNvSpPr>
              <a:spLocks noChangeArrowheads="1"/>
            </p:cNvSpPr>
            <p:nvPr/>
          </p:nvSpPr>
          <p:spPr bwMode="auto"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44" name="Oval 35"/>
            <p:cNvSpPr>
              <a:spLocks noChangeArrowheads="1"/>
            </p:cNvSpPr>
            <p:nvPr/>
          </p:nvSpPr>
          <p:spPr bwMode="auto"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45" name="Oval 36"/>
            <p:cNvSpPr>
              <a:spLocks noChangeArrowheads="1"/>
            </p:cNvSpPr>
            <p:nvPr/>
          </p:nvSpPr>
          <p:spPr bwMode="auto"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46" name="Oval 37"/>
            <p:cNvSpPr>
              <a:spLocks noChangeArrowheads="1"/>
            </p:cNvSpPr>
            <p:nvPr/>
          </p:nvSpPr>
          <p:spPr bwMode="auto"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47" name="Oval 38"/>
            <p:cNvSpPr>
              <a:spLocks noChangeArrowheads="1"/>
            </p:cNvSpPr>
            <p:nvPr/>
          </p:nvSpPr>
          <p:spPr bwMode="auto"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48" name="Oval 39"/>
            <p:cNvSpPr>
              <a:spLocks noChangeArrowheads="1"/>
            </p:cNvSpPr>
            <p:nvPr/>
          </p:nvSpPr>
          <p:spPr bwMode="auto"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17412" name="Line 40"/>
          <p:cNvCxnSpPr/>
          <p:nvPr/>
        </p:nvCxnSpPr>
        <p:spPr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</a:ln>
        </p:spPr>
      </p:cxn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1741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1741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1741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3F4C544B-84DA-488D-98FB-504A9E03F23C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0AAFD8D1-217C-48A6-AE04-E79F33D7BD86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0AAFD8D1-217C-48A6-AE04-E79F33D7BD86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0AAFD8D1-217C-48A6-AE04-E79F33D7BD86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0AAFD8D1-217C-48A6-AE04-E79F33D7BD86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0AAFD8D1-217C-48A6-AE04-E79F33D7BD86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0AAFD8D1-217C-48A6-AE04-E79F33D7BD86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0AAFD8D1-217C-48A6-AE04-E79F33D7BD86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0AAFD8D1-217C-48A6-AE04-E79F33D7BD86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bg>
      <p:bgPr>
        <a:blipFill rotWithShape="0">
          <a:blip r:embed="rId8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5"/>
          <p:cNvGrpSpPr/>
          <p:nvPr/>
        </p:nvGrpSpPr>
        <p:grpSpPr>
          <a:xfrm>
            <a:off x="598488" y="2149475"/>
            <a:ext cx="3987800" cy="2890838"/>
            <a:chOff x="3160714" y="1830388"/>
            <a:chExt cx="5861049" cy="4249738"/>
          </a:xfrm>
        </p:grpSpPr>
        <p:sp>
          <p:nvSpPr>
            <p:cNvPr id="9228" name="MH_Other_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96368" y="1830388"/>
              <a:ext cx="3889479" cy="3192554"/>
            </a:xfrm>
            <a:custGeom>
              <a:avLst/>
              <a:gdLst>
                <a:gd name="T0" fmla="*/ 0 w 3718560"/>
                <a:gd name="T1" fmla="*/ 0 h 3518262"/>
                <a:gd name="T2" fmla="*/ 0 w 3718560"/>
                <a:gd name="T3" fmla="*/ 3509554 h 3518262"/>
                <a:gd name="T4" fmla="*/ 3718560 w 3718560"/>
                <a:gd name="T5" fmla="*/ 3518262 h 3518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18560" h="3518262">
                  <a:moveTo>
                    <a:pt x="0" y="0"/>
                  </a:moveTo>
                  <a:lnTo>
                    <a:pt x="0" y="3509554"/>
                  </a:lnTo>
                  <a:lnTo>
                    <a:pt x="3718560" y="3518262"/>
                  </a:lnTo>
                </a:path>
              </a:pathLst>
            </a:custGeom>
            <a:noFill/>
            <a:ln w="76200">
              <a:solidFill>
                <a:schemeClr val="accent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229" name="MH_Desc_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160714" y="2117439"/>
              <a:ext cx="5464402" cy="3911345"/>
            </a:xfrm>
            <a:custGeom>
              <a:avLst/>
              <a:gdLst>
                <a:gd name="T0" fmla="*/ 5320937 w 5320937"/>
                <a:gd name="T1" fmla="*/ 1837508 h 4188823"/>
                <a:gd name="T2" fmla="*/ 5320937 w 5320937"/>
                <a:gd name="T3" fmla="*/ 0 h 4188823"/>
                <a:gd name="T4" fmla="*/ 0 w 5320937"/>
                <a:gd name="T5" fmla="*/ 0 h 4188823"/>
                <a:gd name="T6" fmla="*/ 0 w 5320937"/>
                <a:gd name="T7" fmla="*/ 3405051 h 4188823"/>
                <a:gd name="T8" fmla="*/ 2717075 w 5320937"/>
                <a:gd name="T9" fmla="*/ 3405051 h 4188823"/>
                <a:gd name="T10" fmla="*/ 3500847 w 5320937"/>
                <a:gd name="T11" fmla="*/ 4188823 h 4188823"/>
                <a:gd name="T12" fmla="*/ 3518263 w 5320937"/>
                <a:gd name="T13" fmla="*/ 4188823 h 4188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20937" h="4188823">
                  <a:moveTo>
                    <a:pt x="5320937" y="1837508"/>
                  </a:moveTo>
                  <a:lnTo>
                    <a:pt x="5320937" y="0"/>
                  </a:lnTo>
                  <a:lnTo>
                    <a:pt x="0" y="0"/>
                  </a:lnTo>
                  <a:lnTo>
                    <a:pt x="0" y="3405051"/>
                  </a:lnTo>
                  <a:lnTo>
                    <a:pt x="2717075" y="3405051"/>
                  </a:lnTo>
                  <a:lnTo>
                    <a:pt x="3500847" y="4188823"/>
                  </a:lnTo>
                  <a:lnTo>
                    <a:pt x="3518263" y="4188823"/>
                  </a:lnTo>
                </a:path>
              </a:pathLst>
            </a:custGeom>
            <a:noFill/>
            <a:ln w="76200">
              <a:solidFill>
                <a:schemeClr val="accent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230" name="MH_Other_2"/>
            <p:cNvSpPr/>
            <p:nvPr>
              <p:custDataLst>
                <p:tags r:id="rId6"/>
              </p:custDataLst>
            </p:nvPr>
          </p:nvSpPr>
          <p:spPr bwMode="auto">
            <a:xfrm>
              <a:off x="6739874" y="3723050"/>
              <a:ext cx="2281889" cy="2357076"/>
            </a:xfrm>
            <a:custGeom>
              <a:avLst/>
              <a:gdLst>
                <a:gd name="T0" fmla="*/ 311438 w 1909763"/>
                <a:gd name="T1" fmla="*/ 1234671 h 1912938"/>
                <a:gd name="T2" fmla="*/ 423998 w 1909763"/>
                <a:gd name="T3" fmla="*/ 1256142 h 1912938"/>
                <a:gd name="T4" fmla="*/ 469528 w 1909763"/>
                <a:gd name="T5" fmla="*/ 1335710 h 1912938"/>
                <a:gd name="T6" fmla="*/ 530235 w 1909763"/>
                <a:gd name="T7" fmla="*/ 1396649 h 1912938"/>
                <a:gd name="T8" fmla="*/ 631728 w 1909763"/>
                <a:gd name="T9" fmla="*/ 1456326 h 1912938"/>
                <a:gd name="T10" fmla="*/ 647854 w 1909763"/>
                <a:gd name="T11" fmla="*/ 1533683 h 1912938"/>
                <a:gd name="T12" fmla="*/ 0 w 1909763"/>
                <a:gd name="T13" fmla="*/ 1905000 h 1912938"/>
                <a:gd name="T14" fmla="*/ 990076 w 1909763"/>
                <a:gd name="T15" fmla="*/ 547002 h 1912938"/>
                <a:gd name="T16" fmla="*/ 1084268 w 1909763"/>
                <a:gd name="T17" fmla="*/ 595709 h 1912938"/>
                <a:gd name="T18" fmla="*/ 1176565 w 1909763"/>
                <a:gd name="T19" fmla="*/ 667504 h 1912938"/>
                <a:gd name="T20" fmla="*/ 1294781 w 1909763"/>
                <a:gd name="T21" fmla="*/ 800657 h 1912938"/>
                <a:gd name="T22" fmla="*/ 1351992 w 1909763"/>
                <a:gd name="T23" fmla="*/ 906610 h 1912938"/>
                <a:gd name="T24" fmla="*/ 1367480 w 1909763"/>
                <a:gd name="T25" fmla="*/ 971447 h 1912938"/>
                <a:gd name="T26" fmla="*/ 741633 w 1909763"/>
                <a:gd name="T27" fmla="*/ 1521772 h 1912938"/>
                <a:gd name="T28" fmla="*/ 719507 w 1909763"/>
                <a:gd name="T29" fmla="*/ 1441437 h 1912938"/>
                <a:gd name="T30" fmla="*/ 689163 w 1909763"/>
                <a:gd name="T31" fmla="*/ 1362684 h 1912938"/>
                <a:gd name="T32" fmla="*/ 605717 w 1909763"/>
                <a:gd name="T33" fmla="*/ 1309233 h 1912938"/>
                <a:gd name="T34" fmla="*/ 554511 w 1909763"/>
                <a:gd name="T35" fmla="*/ 1257047 h 1912938"/>
                <a:gd name="T36" fmla="*/ 495403 w 1909763"/>
                <a:gd name="T37" fmla="*/ 1173233 h 1912938"/>
                <a:gd name="T38" fmla="*/ 414485 w 1909763"/>
                <a:gd name="T39" fmla="*/ 1167223 h 1912938"/>
                <a:gd name="T40" fmla="*/ 334200 w 1909763"/>
                <a:gd name="T41" fmla="*/ 1137810 h 1912938"/>
                <a:gd name="T42" fmla="*/ 1102115 w 1909763"/>
                <a:gd name="T43" fmla="*/ 389221 h 1912938"/>
                <a:gd name="T44" fmla="*/ 1182317 w 1909763"/>
                <a:gd name="T45" fmla="*/ 412935 h 1912938"/>
                <a:gd name="T46" fmla="*/ 1278052 w 1909763"/>
                <a:gd name="T47" fmla="*/ 467951 h 1912938"/>
                <a:gd name="T48" fmla="*/ 1390271 w 1909763"/>
                <a:gd name="T49" fmla="*/ 569762 h 1912938"/>
                <a:gd name="T50" fmla="*/ 1465401 w 1909763"/>
                <a:gd name="T51" fmla="*/ 674102 h 1912938"/>
                <a:gd name="T52" fmla="*/ 1496150 w 1909763"/>
                <a:gd name="T53" fmla="*/ 753148 h 1912938"/>
                <a:gd name="T54" fmla="*/ 1438773 w 1909763"/>
                <a:gd name="T55" fmla="*/ 874245 h 1912938"/>
                <a:gd name="T56" fmla="*/ 1394075 w 1909763"/>
                <a:gd name="T57" fmla="*/ 754728 h 1912938"/>
                <a:gd name="T58" fmla="*/ 1286611 w 1909763"/>
                <a:gd name="T59" fmla="*/ 617822 h 1912938"/>
                <a:gd name="T60" fmla="*/ 1182317 w 1909763"/>
                <a:gd name="T61" fmla="*/ 530239 h 1912938"/>
                <a:gd name="T62" fmla="*/ 1095458 w 1909763"/>
                <a:gd name="T63" fmla="*/ 479966 h 1912938"/>
                <a:gd name="T64" fmla="*/ 1079925 w 1909763"/>
                <a:gd name="T65" fmla="*/ 387324 h 1912938"/>
                <a:gd name="T66" fmla="*/ 1274840 w 1909763"/>
                <a:gd name="T67" fmla="*/ 248813 h 1912938"/>
                <a:gd name="T68" fmla="*/ 1361157 w 1909763"/>
                <a:gd name="T69" fmla="*/ 287000 h 1912938"/>
                <a:gd name="T70" fmla="*/ 1471820 w 1909763"/>
                <a:gd name="T71" fmla="*/ 367792 h 1912938"/>
                <a:gd name="T72" fmla="*/ 1577108 w 1909763"/>
                <a:gd name="T73" fmla="*/ 484246 h 1912938"/>
                <a:gd name="T74" fmla="*/ 1629910 w 1909763"/>
                <a:gd name="T75" fmla="*/ 580818 h 1912938"/>
                <a:gd name="T76" fmla="*/ 1646668 w 1909763"/>
                <a:gd name="T77" fmla="*/ 647723 h 1912938"/>
                <a:gd name="T78" fmla="*/ 1571733 w 1909763"/>
                <a:gd name="T79" fmla="*/ 701374 h 1912938"/>
                <a:gd name="T80" fmla="*/ 1500908 w 1909763"/>
                <a:gd name="T81" fmla="*/ 566932 h 1912938"/>
                <a:gd name="T82" fmla="*/ 1381077 w 1909763"/>
                <a:gd name="T83" fmla="*/ 437539 h 1912938"/>
                <a:gd name="T84" fmla="*/ 1277685 w 1909763"/>
                <a:gd name="T85" fmla="*/ 362111 h 1912938"/>
                <a:gd name="T86" fmla="*/ 1174610 w 1909763"/>
                <a:gd name="T87" fmla="*/ 313195 h 1912938"/>
                <a:gd name="T88" fmla="*/ 1571880 w 1909763"/>
                <a:gd name="T89" fmla="*/ 0 h 1912938"/>
                <a:gd name="T90" fmla="*/ 1674374 w 1909763"/>
                <a:gd name="T91" fmla="*/ 27868 h 1912938"/>
                <a:gd name="T92" fmla="*/ 1797116 w 1909763"/>
                <a:gd name="T93" fmla="*/ 110838 h 1912938"/>
                <a:gd name="T94" fmla="*/ 1880946 w 1909763"/>
                <a:gd name="T95" fmla="*/ 216927 h 1912938"/>
                <a:gd name="T96" fmla="*/ 1901825 w 1909763"/>
                <a:gd name="T97" fmla="*/ 315415 h 1912938"/>
                <a:gd name="T98" fmla="*/ 1879681 w 1909763"/>
                <a:gd name="T99" fmla="*/ 399018 h 1912938"/>
                <a:gd name="T100" fmla="*/ 1834128 w 1909763"/>
                <a:gd name="T101" fmla="*/ 461405 h 1912938"/>
                <a:gd name="T102" fmla="*/ 1716764 w 1909763"/>
                <a:gd name="T103" fmla="*/ 551026 h 1912938"/>
                <a:gd name="T104" fmla="*/ 1686079 w 1909763"/>
                <a:gd name="T105" fmla="*/ 466156 h 1912938"/>
                <a:gd name="T106" fmla="*/ 1635148 w 1909763"/>
                <a:gd name="T107" fmla="*/ 386034 h 1912938"/>
                <a:gd name="T108" fmla="*/ 1552899 w 1909763"/>
                <a:gd name="T109" fmla="*/ 297997 h 1912938"/>
                <a:gd name="T110" fmla="*/ 1465272 w 1909763"/>
                <a:gd name="T111" fmla="*/ 231811 h 1912938"/>
                <a:gd name="T112" fmla="*/ 1387135 w 1909763"/>
                <a:gd name="T113" fmla="*/ 193176 h 1912938"/>
                <a:gd name="T114" fmla="*/ 1324816 w 1909763"/>
                <a:gd name="T115" fmla="*/ 138389 h 1912938"/>
                <a:gd name="T116" fmla="*/ 1449455 w 1909763"/>
                <a:gd name="T117" fmla="*/ 33885 h 1912938"/>
                <a:gd name="T118" fmla="*/ 1518102 w 1909763"/>
                <a:gd name="T119" fmla="*/ 4750 h 19129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909763" h="1912938">
                  <a:moveTo>
                    <a:pt x="275590" y="1223963"/>
                  </a:moveTo>
                  <a:lnTo>
                    <a:pt x="276860" y="1225231"/>
                  </a:lnTo>
                  <a:lnTo>
                    <a:pt x="281623" y="1228085"/>
                  </a:lnTo>
                  <a:lnTo>
                    <a:pt x="285433" y="1229987"/>
                  </a:lnTo>
                  <a:lnTo>
                    <a:pt x="290513" y="1232207"/>
                  </a:lnTo>
                  <a:lnTo>
                    <a:pt x="296545" y="1235060"/>
                  </a:lnTo>
                  <a:lnTo>
                    <a:pt x="304165" y="1237280"/>
                  </a:lnTo>
                  <a:lnTo>
                    <a:pt x="312738" y="1239816"/>
                  </a:lnTo>
                  <a:lnTo>
                    <a:pt x="323215" y="1242036"/>
                  </a:lnTo>
                  <a:lnTo>
                    <a:pt x="335280" y="1244255"/>
                  </a:lnTo>
                  <a:lnTo>
                    <a:pt x="348933" y="1246157"/>
                  </a:lnTo>
                  <a:lnTo>
                    <a:pt x="364173" y="1248060"/>
                  </a:lnTo>
                  <a:lnTo>
                    <a:pt x="381318" y="1249328"/>
                  </a:lnTo>
                  <a:lnTo>
                    <a:pt x="400368" y="1249962"/>
                  </a:lnTo>
                  <a:lnTo>
                    <a:pt x="421958" y="1250279"/>
                  </a:lnTo>
                  <a:lnTo>
                    <a:pt x="425768" y="1261376"/>
                  </a:lnTo>
                  <a:lnTo>
                    <a:pt x="430213" y="1272474"/>
                  </a:lnTo>
                  <a:lnTo>
                    <a:pt x="434658" y="1282937"/>
                  </a:lnTo>
                  <a:lnTo>
                    <a:pt x="440055" y="1293083"/>
                  </a:lnTo>
                  <a:lnTo>
                    <a:pt x="445453" y="1303229"/>
                  </a:lnTo>
                  <a:lnTo>
                    <a:pt x="451485" y="1313375"/>
                  </a:lnTo>
                  <a:lnTo>
                    <a:pt x="457835" y="1322886"/>
                  </a:lnTo>
                  <a:lnTo>
                    <a:pt x="464185" y="1332081"/>
                  </a:lnTo>
                  <a:lnTo>
                    <a:pt x="471488" y="1341276"/>
                  </a:lnTo>
                  <a:lnTo>
                    <a:pt x="478473" y="1349837"/>
                  </a:lnTo>
                  <a:lnTo>
                    <a:pt x="485775" y="1358080"/>
                  </a:lnTo>
                  <a:lnTo>
                    <a:pt x="493395" y="1366324"/>
                  </a:lnTo>
                  <a:lnTo>
                    <a:pt x="500698" y="1374250"/>
                  </a:lnTo>
                  <a:lnTo>
                    <a:pt x="508635" y="1381860"/>
                  </a:lnTo>
                  <a:lnTo>
                    <a:pt x="516573" y="1388835"/>
                  </a:lnTo>
                  <a:lnTo>
                    <a:pt x="524510" y="1395493"/>
                  </a:lnTo>
                  <a:lnTo>
                    <a:pt x="532448" y="1402469"/>
                  </a:lnTo>
                  <a:lnTo>
                    <a:pt x="540385" y="1408810"/>
                  </a:lnTo>
                  <a:lnTo>
                    <a:pt x="555943" y="1420541"/>
                  </a:lnTo>
                  <a:lnTo>
                    <a:pt x="571500" y="1430687"/>
                  </a:lnTo>
                  <a:lnTo>
                    <a:pt x="586105" y="1439565"/>
                  </a:lnTo>
                  <a:lnTo>
                    <a:pt x="600075" y="1447492"/>
                  </a:lnTo>
                  <a:lnTo>
                    <a:pt x="612775" y="1453833"/>
                  </a:lnTo>
                  <a:lnTo>
                    <a:pt x="624523" y="1458589"/>
                  </a:lnTo>
                  <a:lnTo>
                    <a:pt x="634365" y="1462394"/>
                  </a:lnTo>
                  <a:lnTo>
                    <a:pt x="634365" y="1467784"/>
                  </a:lnTo>
                  <a:lnTo>
                    <a:pt x="634683" y="1473808"/>
                  </a:lnTo>
                  <a:lnTo>
                    <a:pt x="635318" y="1479832"/>
                  </a:lnTo>
                  <a:lnTo>
                    <a:pt x="636270" y="1486173"/>
                  </a:lnTo>
                  <a:lnTo>
                    <a:pt x="638810" y="1499173"/>
                  </a:lnTo>
                  <a:lnTo>
                    <a:pt x="641668" y="1512489"/>
                  </a:lnTo>
                  <a:lnTo>
                    <a:pt x="645795" y="1526440"/>
                  </a:lnTo>
                  <a:lnTo>
                    <a:pt x="650558" y="1540074"/>
                  </a:lnTo>
                  <a:lnTo>
                    <a:pt x="655321" y="1553707"/>
                  </a:lnTo>
                  <a:lnTo>
                    <a:pt x="660083" y="1566707"/>
                  </a:lnTo>
                  <a:lnTo>
                    <a:pt x="665481" y="1579389"/>
                  </a:lnTo>
                  <a:lnTo>
                    <a:pt x="670243" y="1590803"/>
                  </a:lnTo>
                  <a:lnTo>
                    <a:pt x="679133" y="1610144"/>
                  </a:lnTo>
                  <a:lnTo>
                    <a:pt x="685165" y="1623144"/>
                  </a:lnTo>
                  <a:lnTo>
                    <a:pt x="687388" y="1627900"/>
                  </a:lnTo>
                  <a:lnTo>
                    <a:pt x="0" y="1912938"/>
                  </a:lnTo>
                  <a:lnTo>
                    <a:pt x="275590" y="1223963"/>
                  </a:lnTo>
                  <a:close/>
                  <a:moveTo>
                    <a:pt x="923427" y="530225"/>
                  </a:moveTo>
                  <a:lnTo>
                    <a:pt x="931362" y="531813"/>
                  </a:lnTo>
                  <a:lnTo>
                    <a:pt x="941201" y="533401"/>
                  </a:lnTo>
                  <a:lnTo>
                    <a:pt x="951993" y="536259"/>
                  </a:lnTo>
                  <a:lnTo>
                    <a:pt x="965007" y="539435"/>
                  </a:lnTo>
                  <a:lnTo>
                    <a:pt x="978972" y="544199"/>
                  </a:lnTo>
                  <a:lnTo>
                    <a:pt x="994208" y="549281"/>
                  </a:lnTo>
                  <a:lnTo>
                    <a:pt x="1010713" y="555950"/>
                  </a:lnTo>
                  <a:lnTo>
                    <a:pt x="1028805" y="564526"/>
                  </a:lnTo>
                  <a:lnTo>
                    <a:pt x="1038327" y="568972"/>
                  </a:lnTo>
                  <a:lnTo>
                    <a:pt x="1047849" y="574053"/>
                  </a:lnTo>
                  <a:lnTo>
                    <a:pt x="1057689" y="579453"/>
                  </a:lnTo>
                  <a:lnTo>
                    <a:pt x="1067845" y="585487"/>
                  </a:lnTo>
                  <a:lnTo>
                    <a:pt x="1078320" y="591521"/>
                  </a:lnTo>
                  <a:lnTo>
                    <a:pt x="1088794" y="598191"/>
                  </a:lnTo>
                  <a:lnTo>
                    <a:pt x="1099903" y="605495"/>
                  </a:lnTo>
                  <a:lnTo>
                    <a:pt x="1111012" y="613118"/>
                  </a:lnTo>
                  <a:lnTo>
                    <a:pt x="1122439" y="621058"/>
                  </a:lnTo>
                  <a:lnTo>
                    <a:pt x="1133548" y="630268"/>
                  </a:lnTo>
                  <a:lnTo>
                    <a:pt x="1145609" y="639161"/>
                  </a:lnTo>
                  <a:lnTo>
                    <a:pt x="1157353" y="649006"/>
                  </a:lnTo>
                  <a:lnTo>
                    <a:pt x="1169415" y="659487"/>
                  </a:lnTo>
                  <a:lnTo>
                    <a:pt x="1181476" y="670285"/>
                  </a:lnTo>
                  <a:lnTo>
                    <a:pt x="1193855" y="681719"/>
                  </a:lnTo>
                  <a:lnTo>
                    <a:pt x="1206234" y="693787"/>
                  </a:lnTo>
                  <a:lnTo>
                    <a:pt x="1224326" y="712208"/>
                  </a:lnTo>
                  <a:lnTo>
                    <a:pt x="1241148" y="730311"/>
                  </a:lnTo>
                  <a:lnTo>
                    <a:pt x="1257336" y="748731"/>
                  </a:lnTo>
                  <a:lnTo>
                    <a:pt x="1272888" y="767152"/>
                  </a:lnTo>
                  <a:lnTo>
                    <a:pt x="1287172" y="785573"/>
                  </a:lnTo>
                  <a:lnTo>
                    <a:pt x="1300185" y="803993"/>
                  </a:lnTo>
                  <a:lnTo>
                    <a:pt x="1312246" y="822096"/>
                  </a:lnTo>
                  <a:lnTo>
                    <a:pt x="1323356" y="840199"/>
                  </a:lnTo>
                  <a:lnTo>
                    <a:pt x="1333513" y="857984"/>
                  </a:lnTo>
                  <a:lnTo>
                    <a:pt x="1343035" y="875770"/>
                  </a:lnTo>
                  <a:lnTo>
                    <a:pt x="1346843" y="884345"/>
                  </a:lnTo>
                  <a:lnTo>
                    <a:pt x="1350970" y="892920"/>
                  </a:lnTo>
                  <a:lnTo>
                    <a:pt x="1354461" y="901813"/>
                  </a:lnTo>
                  <a:lnTo>
                    <a:pt x="1357635" y="910388"/>
                  </a:lnTo>
                  <a:lnTo>
                    <a:pt x="1360809" y="918963"/>
                  </a:lnTo>
                  <a:lnTo>
                    <a:pt x="1363349" y="927220"/>
                  </a:lnTo>
                  <a:lnTo>
                    <a:pt x="1365570" y="935478"/>
                  </a:lnTo>
                  <a:lnTo>
                    <a:pt x="1367792" y="943735"/>
                  </a:lnTo>
                  <a:lnTo>
                    <a:pt x="1369697" y="951675"/>
                  </a:lnTo>
                  <a:lnTo>
                    <a:pt x="1370966" y="959933"/>
                  </a:lnTo>
                  <a:lnTo>
                    <a:pt x="1372236" y="967873"/>
                  </a:lnTo>
                  <a:lnTo>
                    <a:pt x="1373188" y="975495"/>
                  </a:lnTo>
                  <a:lnTo>
                    <a:pt x="774247" y="1579563"/>
                  </a:lnTo>
                  <a:lnTo>
                    <a:pt x="771708" y="1576387"/>
                  </a:lnTo>
                  <a:lnTo>
                    <a:pt x="768851" y="1572258"/>
                  </a:lnTo>
                  <a:lnTo>
                    <a:pt x="765042" y="1566542"/>
                  </a:lnTo>
                  <a:lnTo>
                    <a:pt x="760281" y="1559237"/>
                  </a:lnTo>
                  <a:lnTo>
                    <a:pt x="755520" y="1550344"/>
                  </a:lnTo>
                  <a:lnTo>
                    <a:pt x="749807" y="1540181"/>
                  </a:lnTo>
                  <a:lnTo>
                    <a:pt x="744728" y="1528113"/>
                  </a:lnTo>
                  <a:lnTo>
                    <a:pt x="739333" y="1515091"/>
                  </a:lnTo>
                  <a:lnTo>
                    <a:pt x="734254" y="1500164"/>
                  </a:lnTo>
                  <a:lnTo>
                    <a:pt x="731715" y="1492224"/>
                  </a:lnTo>
                  <a:lnTo>
                    <a:pt x="729493" y="1483967"/>
                  </a:lnTo>
                  <a:lnTo>
                    <a:pt x="727271" y="1475392"/>
                  </a:lnTo>
                  <a:lnTo>
                    <a:pt x="725367" y="1466181"/>
                  </a:lnTo>
                  <a:lnTo>
                    <a:pt x="724097" y="1457289"/>
                  </a:lnTo>
                  <a:lnTo>
                    <a:pt x="722510" y="1447443"/>
                  </a:lnTo>
                  <a:lnTo>
                    <a:pt x="721241" y="1437280"/>
                  </a:lnTo>
                  <a:lnTo>
                    <a:pt x="720288" y="1427117"/>
                  </a:lnTo>
                  <a:lnTo>
                    <a:pt x="719336" y="1416319"/>
                  </a:lnTo>
                  <a:lnTo>
                    <a:pt x="719336" y="1405203"/>
                  </a:lnTo>
                  <a:lnTo>
                    <a:pt x="719336" y="1394087"/>
                  </a:lnTo>
                  <a:lnTo>
                    <a:pt x="719971" y="1382018"/>
                  </a:lnTo>
                  <a:lnTo>
                    <a:pt x="705688" y="1375349"/>
                  </a:lnTo>
                  <a:lnTo>
                    <a:pt x="692039" y="1368362"/>
                  </a:lnTo>
                  <a:lnTo>
                    <a:pt x="679343" y="1361692"/>
                  </a:lnTo>
                  <a:lnTo>
                    <a:pt x="667282" y="1355023"/>
                  </a:lnTo>
                  <a:lnTo>
                    <a:pt x="655855" y="1348035"/>
                  </a:lnTo>
                  <a:lnTo>
                    <a:pt x="645381" y="1341366"/>
                  </a:lnTo>
                  <a:lnTo>
                    <a:pt x="635224" y="1334696"/>
                  </a:lnTo>
                  <a:lnTo>
                    <a:pt x="625385" y="1327709"/>
                  </a:lnTo>
                  <a:lnTo>
                    <a:pt x="616497" y="1321357"/>
                  </a:lnTo>
                  <a:lnTo>
                    <a:pt x="608245" y="1314688"/>
                  </a:lnTo>
                  <a:lnTo>
                    <a:pt x="599992" y="1308018"/>
                  </a:lnTo>
                  <a:lnTo>
                    <a:pt x="592692" y="1301349"/>
                  </a:lnTo>
                  <a:lnTo>
                    <a:pt x="585709" y="1294679"/>
                  </a:lnTo>
                  <a:lnTo>
                    <a:pt x="579361" y="1288327"/>
                  </a:lnTo>
                  <a:lnTo>
                    <a:pt x="573013" y="1281975"/>
                  </a:lnTo>
                  <a:lnTo>
                    <a:pt x="567300" y="1275306"/>
                  </a:lnTo>
                  <a:lnTo>
                    <a:pt x="561904" y="1268636"/>
                  </a:lnTo>
                  <a:lnTo>
                    <a:pt x="556825" y="1262285"/>
                  </a:lnTo>
                  <a:lnTo>
                    <a:pt x="552064" y="1255933"/>
                  </a:lnTo>
                  <a:lnTo>
                    <a:pt x="547621" y="1249898"/>
                  </a:lnTo>
                  <a:lnTo>
                    <a:pt x="539686" y="1237194"/>
                  </a:lnTo>
                  <a:lnTo>
                    <a:pt x="532703" y="1224808"/>
                  </a:lnTo>
                  <a:lnTo>
                    <a:pt x="526355" y="1212739"/>
                  </a:lnTo>
                  <a:lnTo>
                    <a:pt x="520641" y="1200988"/>
                  </a:lnTo>
                  <a:lnTo>
                    <a:pt x="509850" y="1177804"/>
                  </a:lnTo>
                  <a:lnTo>
                    <a:pt x="497471" y="1178122"/>
                  </a:lnTo>
                  <a:lnTo>
                    <a:pt x="485727" y="1178122"/>
                  </a:lnTo>
                  <a:lnTo>
                    <a:pt x="474300" y="1178122"/>
                  </a:lnTo>
                  <a:lnTo>
                    <a:pt x="463509" y="1177804"/>
                  </a:lnTo>
                  <a:lnTo>
                    <a:pt x="453352" y="1177169"/>
                  </a:lnTo>
                  <a:lnTo>
                    <a:pt x="443512" y="1175898"/>
                  </a:lnTo>
                  <a:lnTo>
                    <a:pt x="433673" y="1174628"/>
                  </a:lnTo>
                  <a:lnTo>
                    <a:pt x="424785" y="1173675"/>
                  </a:lnTo>
                  <a:lnTo>
                    <a:pt x="416215" y="1172087"/>
                  </a:lnTo>
                  <a:lnTo>
                    <a:pt x="408280" y="1170182"/>
                  </a:lnTo>
                  <a:lnTo>
                    <a:pt x="393045" y="1167006"/>
                  </a:lnTo>
                  <a:lnTo>
                    <a:pt x="379714" y="1162877"/>
                  </a:lnTo>
                  <a:lnTo>
                    <a:pt x="367653" y="1158431"/>
                  </a:lnTo>
                  <a:lnTo>
                    <a:pt x="357496" y="1153984"/>
                  </a:lnTo>
                  <a:lnTo>
                    <a:pt x="348926" y="1149855"/>
                  </a:lnTo>
                  <a:lnTo>
                    <a:pt x="341308" y="1146044"/>
                  </a:lnTo>
                  <a:lnTo>
                    <a:pt x="335595" y="1142551"/>
                  </a:lnTo>
                  <a:lnTo>
                    <a:pt x="331151" y="1139375"/>
                  </a:lnTo>
                  <a:lnTo>
                    <a:pt x="327660" y="1137152"/>
                  </a:lnTo>
                  <a:lnTo>
                    <a:pt x="325438" y="1134928"/>
                  </a:lnTo>
                  <a:lnTo>
                    <a:pt x="923427" y="530225"/>
                  </a:lnTo>
                  <a:close/>
                  <a:moveTo>
                    <a:pt x="1084432" y="388938"/>
                  </a:moveTo>
                  <a:lnTo>
                    <a:pt x="1089844" y="389573"/>
                  </a:lnTo>
                  <a:lnTo>
                    <a:pt x="1097165" y="389891"/>
                  </a:lnTo>
                  <a:lnTo>
                    <a:pt x="1106715" y="390843"/>
                  </a:lnTo>
                  <a:lnTo>
                    <a:pt x="1118175" y="392748"/>
                  </a:lnTo>
                  <a:lnTo>
                    <a:pt x="1132499" y="396241"/>
                  </a:lnTo>
                  <a:lnTo>
                    <a:pt x="1140458" y="398146"/>
                  </a:lnTo>
                  <a:lnTo>
                    <a:pt x="1148734" y="400686"/>
                  </a:lnTo>
                  <a:lnTo>
                    <a:pt x="1157329" y="403226"/>
                  </a:lnTo>
                  <a:lnTo>
                    <a:pt x="1166879" y="406718"/>
                  </a:lnTo>
                  <a:lnTo>
                    <a:pt x="1176747" y="410528"/>
                  </a:lnTo>
                  <a:lnTo>
                    <a:pt x="1187252" y="414656"/>
                  </a:lnTo>
                  <a:lnTo>
                    <a:pt x="1197756" y="419418"/>
                  </a:lnTo>
                  <a:lnTo>
                    <a:pt x="1208579" y="424816"/>
                  </a:lnTo>
                  <a:lnTo>
                    <a:pt x="1220358" y="430848"/>
                  </a:lnTo>
                  <a:lnTo>
                    <a:pt x="1232136" y="437198"/>
                  </a:lnTo>
                  <a:lnTo>
                    <a:pt x="1244550" y="444183"/>
                  </a:lnTo>
                  <a:lnTo>
                    <a:pt x="1256965" y="452121"/>
                  </a:lnTo>
                  <a:lnTo>
                    <a:pt x="1270017" y="460376"/>
                  </a:lnTo>
                  <a:lnTo>
                    <a:pt x="1283386" y="469901"/>
                  </a:lnTo>
                  <a:lnTo>
                    <a:pt x="1296438" y="480061"/>
                  </a:lnTo>
                  <a:lnTo>
                    <a:pt x="1310444" y="490856"/>
                  </a:lnTo>
                  <a:lnTo>
                    <a:pt x="1324450" y="502286"/>
                  </a:lnTo>
                  <a:lnTo>
                    <a:pt x="1338775" y="514986"/>
                  </a:lnTo>
                  <a:lnTo>
                    <a:pt x="1353100" y="528003"/>
                  </a:lnTo>
                  <a:lnTo>
                    <a:pt x="1367743" y="542291"/>
                  </a:lnTo>
                  <a:lnTo>
                    <a:pt x="1382386" y="557531"/>
                  </a:lnTo>
                  <a:lnTo>
                    <a:pt x="1396074" y="572136"/>
                  </a:lnTo>
                  <a:lnTo>
                    <a:pt x="1408489" y="586423"/>
                  </a:lnTo>
                  <a:lnTo>
                    <a:pt x="1420267" y="600393"/>
                  </a:lnTo>
                  <a:lnTo>
                    <a:pt x="1430772" y="613728"/>
                  </a:lnTo>
                  <a:lnTo>
                    <a:pt x="1440640" y="627381"/>
                  </a:lnTo>
                  <a:lnTo>
                    <a:pt x="1449235" y="640081"/>
                  </a:lnTo>
                  <a:lnTo>
                    <a:pt x="1457511" y="653098"/>
                  </a:lnTo>
                  <a:lnTo>
                    <a:pt x="1464833" y="665163"/>
                  </a:lnTo>
                  <a:lnTo>
                    <a:pt x="1471517" y="676911"/>
                  </a:lnTo>
                  <a:lnTo>
                    <a:pt x="1477566" y="688341"/>
                  </a:lnTo>
                  <a:lnTo>
                    <a:pt x="1482341" y="699136"/>
                  </a:lnTo>
                  <a:lnTo>
                    <a:pt x="1487434" y="709613"/>
                  </a:lnTo>
                  <a:lnTo>
                    <a:pt x="1490935" y="720408"/>
                  </a:lnTo>
                  <a:lnTo>
                    <a:pt x="1494755" y="729616"/>
                  </a:lnTo>
                  <a:lnTo>
                    <a:pt x="1497939" y="739141"/>
                  </a:lnTo>
                  <a:lnTo>
                    <a:pt x="1500167" y="747713"/>
                  </a:lnTo>
                  <a:lnTo>
                    <a:pt x="1502395" y="756286"/>
                  </a:lnTo>
                  <a:lnTo>
                    <a:pt x="1503987" y="763906"/>
                  </a:lnTo>
                  <a:lnTo>
                    <a:pt x="1505260" y="771526"/>
                  </a:lnTo>
                  <a:lnTo>
                    <a:pt x="1507170" y="784543"/>
                  </a:lnTo>
                  <a:lnTo>
                    <a:pt x="1508125" y="795338"/>
                  </a:lnTo>
                  <a:lnTo>
                    <a:pt x="1508125" y="804228"/>
                  </a:lnTo>
                  <a:lnTo>
                    <a:pt x="1507807" y="810261"/>
                  </a:lnTo>
                  <a:lnTo>
                    <a:pt x="1506852" y="815341"/>
                  </a:lnTo>
                  <a:lnTo>
                    <a:pt x="1444778" y="877888"/>
                  </a:lnTo>
                  <a:lnTo>
                    <a:pt x="1442550" y="864553"/>
                  </a:lnTo>
                  <a:lnTo>
                    <a:pt x="1439048" y="851218"/>
                  </a:lnTo>
                  <a:lnTo>
                    <a:pt x="1435228" y="836296"/>
                  </a:lnTo>
                  <a:lnTo>
                    <a:pt x="1430135" y="821691"/>
                  </a:lnTo>
                  <a:lnTo>
                    <a:pt x="1424087" y="806451"/>
                  </a:lnTo>
                  <a:lnTo>
                    <a:pt x="1416765" y="790576"/>
                  </a:lnTo>
                  <a:lnTo>
                    <a:pt x="1408807" y="774383"/>
                  </a:lnTo>
                  <a:lnTo>
                    <a:pt x="1399894" y="757873"/>
                  </a:lnTo>
                  <a:lnTo>
                    <a:pt x="1390026" y="741363"/>
                  </a:lnTo>
                  <a:lnTo>
                    <a:pt x="1378884" y="724536"/>
                  </a:lnTo>
                  <a:lnTo>
                    <a:pt x="1367106" y="707073"/>
                  </a:lnTo>
                  <a:lnTo>
                    <a:pt x="1353737" y="689928"/>
                  </a:lnTo>
                  <a:lnTo>
                    <a:pt x="1340048" y="672466"/>
                  </a:lnTo>
                  <a:lnTo>
                    <a:pt x="1325087" y="655003"/>
                  </a:lnTo>
                  <a:lnTo>
                    <a:pt x="1308852" y="637541"/>
                  </a:lnTo>
                  <a:lnTo>
                    <a:pt x="1291981" y="620396"/>
                  </a:lnTo>
                  <a:lnTo>
                    <a:pt x="1278611" y="607061"/>
                  </a:lnTo>
                  <a:lnTo>
                    <a:pt x="1264923" y="594361"/>
                  </a:lnTo>
                  <a:lnTo>
                    <a:pt x="1251235" y="582296"/>
                  </a:lnTo>
                  <a:lnTo>
                    <a:pt x="1238184" y="570866"/>
                  </a:lnTo>
                  <a:lnTo>
                    <a:pt x="1224814" y="560388"/>
                  </a:lnTo>
                  <a:lnTo>
                    <a:pt x="1212081" y="550228"/>
                  </a:lnTo>
                  <a:lnTo>
                    <a:pt x="1199348" y="541021"/>
                  </a:lnTo>
                  <a:lnTo>
                    <a:pt x="1187252" y="532448"/>
                  </a:lnTo>
                  <a:lnTo>
                    <a:pt x="1175155" y="524511"/>
                  </a:lnTo>
                  <a:lnTo>
                    <a:pt x="1163059" y="516573"/>
                  </a:lnTo>
                  <a:lnTo>
                    <a:pt x="1151917" y="509588"/>
                  </a:lnTo>
                  <a:lnTo>
                    <a:pt x="1140776" y="502921"/>
                  </a:lnTo>
                  <a:lnTo>
                    <a:pt x="1129953" y="496888"/>
                  </a:lnTo>
                  <a:lnTo>
                    <a:pt x="1119766" y="491808"/>
                  </a:lnTo>
                  <a:lnTo>
                    <a:pt x="1109580" y="486411"/>
                  </a:lnTo>
                  <a:lnTo>
                    <a:pt x="1100030" y="481966"/>
                  </a:lnTo>
                  <a:lnTo>
                    <a:pt x="1082522" y="474028"/>
                  </a:lnTo>
                  <a:lnTo>
                    <a:pt x="1066287" y="467678"/>
                  </a:lnTo>
                  <a:lnTo>
                    <a:pt x="1052599" y="462598"/>
                  </a:lnTo>
                  <a:lnTo>
                    <a:pt x="1040821" y="459106"/>
                  </a:lnTo>
                  <a:lnTo>
                    <a:pt x="1031590" y="456248"/>
                  </a:lnTo>
                  <a:lnTo>
                    <a:pt x="1024905" y="454343"/>
                  </a:lnTo>
                  <a:lnTo>
                    <a:pt x="1019175" y="453391"/>
                  </a:lnTo>
                  <a:lnTo>
                    <a:pt x="1084432" y="388938"/>
                  </a:lnTo>
                  <a:close/>
                  <a:moveTo>
                    <a:pt x="1213168" y="238125"/>
                  </a:moveTo>
                  <a:lnTo>
                    <a:pt x="1218883" y="238125"/>
                  </a:lnTo>
                  <a:lnTo>
                    <a:pt x="1226186" y="238759"/>
                  </a:lnTo>
                  <a:lnTo>
                    <a:pt x="1236028" y="239709"/>
                  </a:lnTo>
                  <a:lnTo>
                    <a:pt x="1248411" y="242245"/>
                  </a:lnTo>
                  <a:lnTo>
                    <a:pt x="1263016" y="245414"/>
                  </a:lnTo>
                  <a:lnTo>
                    <a:pt x="1270953" y="247315"/>
                  </a:lnTo>
                  <a:lnTo>
                    <a:pt x="1280161" y="249850"/>
                  </a:lnTo>
                  <a:lnTo>
                    <a:pt x="1289051" y="253020"/>
                  </a:lnTo>
                  <a:lnTo>
                    <a:pt x="1298893" y="256506"/>
                  </a:lnTo>
                  <a:lnTo>
                    <a:pt x="1309053" y="260625"/>
                  </a:lnTo>
                  <a:lnTo>
                    <a:pt x="1319848" y="264745"/>
                  </a:lnTo>
                  <a:lnTo>
                    <a:pt x="1330961" y="269816"/>
                  </a:lnTo>
                  <a:lnTo>
                    <a:pt x="1342391" y="275203"/>
                  </a:lnTo>
                  <a:lnTo>
                    <a:pt x="1354456" y="281541"/>
                  </a:lnTo>
                  <a:lnTo>
                    <a:pt x="1366838" y="288196"/>
                  </a:lnTo>
                  <a:lnTo>
                    <a:pt x="1379538" y="295802"/>
                  </a:lnTo>
                  <a:lnTo>
                    <a:pt x="1392873" y="303725"/>
                  </a:lnTo>
                  <a:lnTo>
                    <a:pt x="1405891" y="312598"/>
                  </a:lnTo>
                  <a:lnTo>
                    <a:pt x="1419861" y="322422"/>
                  </a:lnTo>
                  <a:lnTo>
                    <a:pt x="1433831" y="332880"/>
                  </a:lnTo>
                  <a:lnTo>
                    <a:pt x="1448436" y="344289"/>
                  </a:lnTo>
                  <a:lnTo>
                    <a:pt x="1463041" y="356332"/>
                  </a:lnTo>
                  <a:lnTo>
                    <a:pt x="1477963" y="369325"/>
                  </a:lnTo>
                  <a:lnTo>
                    <a:pt x="1492886" y="383269"/>
                  </a:lnTo>
                  <a:lnTo>
                    <a:pt x="1508126" y="398164"/>
                  </a:lnTo>
                  <a:lnTo>
                    <a:pt x="1523366" y="413692"/>
                  </a:lnTo>
                  <a:lnTo>
                    <a:pt x="1537653" y="428587"/>
                  </a:lnTo>
                  <a:lnTo>
                    <a:pt x="1550353" y="443481"/>
                  </a:lnTo>
                  <a:lnTo>
                    <a:pt x="1562418" y="458376"/>
                  </a:lnTo>
                  <a:lnTo>
                    <a:pt x="1573848" y="472637"/>
                  </a:lnTo>
                  <a:lnTo>
                    <a:pt x="1583691" y="486264"/>
                  </a:lnTo>
                  <a:lnTo>
                    <a:pt x="1593216" y="499891"/>
                  </a:lnTo>
                  <a:lnTo>
                    <a:pt x="1601471" y="512884"/>
                  </a:lnTo>
                  <a:lnTo>
                    <a:pt x="1609091" y="525878"/>
                  </a:lnTo>
                  <a:lnTo>
                    <a:pt x="1616076" y="538237"/>
                  </a:lnTo>
                  <a:lnTo>
                    <a:pt x="1622108" y="549963"/>
                  </a:lnTo>
                  <a:lnTo>
                    <a:pt x="1627823" y="561371"/>
                  </a:lnTo>
                  <a:lnTo>
                    <a:pt x="1632268" y="572780"/>
                  </a:lnTo>
                  <a:lnTo>
                    <a:pt x="1636713" y="583238"/>
                  </a:lnTo>
                  <a:lnTo>
                    <a:pt x="1640206" y="593379"/>
                  </a:lnTo>
                  <a:lnTo>
                    <a:pt x="1643699" y="603203"/>
                  </a:lnTo>
                  <a:lnTo>
                    <a:pt x="1646239" y="612077"/>
                  </a:lnTo>
                  <a:lnTo>
                    <a:pt x="1648143" y="620633"/>
                  </a:lnTo>
                  <a:lnTo>
                    <a:pt x="1650049" y="628873"/>
                  </a:lnTo>
                  <a:lnTo>
                    <a:pt x="1651636" y="636478"/>
                  </a:lnTo>
                  <a:lnTo>
                    <a:pt x="1652589" y="643767"/>
                  </a:lnTo>
                  <a:lnTo>
                    <a:pt x="1653541" y="650422"/>
                  </a:lnTo>
                  <a:lnTo>
                    <a:pt x="1654176" y="661514"/>
                  </a:lnTo>
                  <a:lnTo>
                    <a:pt x="1654176" y="670705"/>
                  </a:lnTo>
                  <a:lnTo>
                    <a:pt x="1653859" y="677043"/>
                  </a:lnTo>
                  <a:lnTo>
                    <a:pt x="1652906" y="682747"/>
                  </a:lnTo>
                  <a:lnTo>
                    <a:pt x="1588136" y="747713"/>
                  </a:lnTo>
                  <a:lnTo>
                    <a:pt x="1585596" y="733769"/>
                  </a:lnTo>
                  <a:lnTo>
                    <a:pt x="1582421" y="719508"/>
                  </a:lnTo>
                  <a:lnTo>
                    <a:pt x="1578293" y="704297"/>
                  </a:lnTo>
                  <a:lnTo>
                    <a:pt x="1572896" y="689085"/>
                  </a:lnTo>
                  <a:lnTo>
                    <a:pt x="1566546" y="672923"/>
                  </a:lnTo>
                  <a:lnTo>
                    <a:pt x="1559561" y="656761"/>
                  </a:lnTo>
                  <a:lnTo>
                    <a:pt x="1550671" y="639964"/>
                  </a:lnTo>
                  <a:lnTo>
                    <a:pt x="1541463" y="622534"/>
                  </a:lnTo>
                  <a:lnTo>
                    <a:pt x="1531303" y="605105"/>
                  </a:lnTo>
                  <a:lnTo>
                    <a:pt x="1519556" y="587358"/>
                  </a:lnTo>
                  <a:lnTo>
                    <a:pt x="1507173" y="569294"/>
                  </a:lnTo>
                  <a:lnTo>
                    <a:pt x="1493521" y="551230"/>
                  </a:lnTo>
                  <a:lnTo>
                    <a:pt x="1479233" y="533166"/>
                  </a:lnTo>
                  <a:lnTo>
                    <a:pt x="1463676" y="514786"/>
                  </a:lnTo>
                  <a:lnTo>
                    <a:pt x="1446848" y="497039"/>
                  </a:lnTo>
                  <a:lnTo>
                    <a:pt x="1429386" y="478975"/>
                  </a:lnTo>
                  <a:lnTo>
                    <a:pt x="1415098" y="465031"/>
                  </a:lnTo>
                  <a:lnTo>
                    <a:pt x="1400811" y="451721"/>
                  </a:lnTo>
                  <a:lnTo>
                    <a:pt x="1386841" y="439362"/>
                  </a:lnTo>
                  <a:lnTo>
                    <a:pt x="1372871" y="427636"/>
                  </a:lnTo>
                  <a:lnTo>
                    <a:pt x="1359536" y="416544"/>
                  </a:lnTo>
                  <a:lnTo>
                    <a:pt x="1345883" y="406086"/>
                  </a:lnTo>
                  <a:lnTo>
                    <a:pt x="1332548" y="396262"/>
                  </a:lnTo>
                  <a:lnTo>
                    <a:pt x="1319848" y="387389"/>
                  </a:lnTo>
                  <a:lnTo>
                    <a:pt x="1307148" y="378832"/>
                  </a:lnTo>
                  <a:lnTo>
                    <a:pt x="1295083" y="370909"/>
                  </a:lnTo>
                  <a:lnTo>
                    <a:pt x="1283018" y="363620"/>
                  </a:lnTo>
                  <a:lnTo>
                    <a:pt x="1271271" y="356648"/>
                  </a:lnTo>
                  <a:lnTo>
                    <a:pt x="1260158" y="350627"/>
                  </a:lnTo>
                  <a:lnTo>
                    <a:pt x="1249681" y="344606"/>
                  </a:lnTo>
                  <a:lnTo>
                    <a:pt x="1239203" y="339219"/>
                  </a:lnTo>
                  <a:lnTo>
                    <a:pt x="1229361" y="334782"/>
                  </a:lnTo>
                  <a:lnTo>
                    <a:pt x="1210628" y="326542"/>
                  </a:lnTo>
                  <a:lnTo>
                    <a:pt x="1193801" y="319887"/>
                  </a:lnTo>
                  <a:lnTo>
                    <a:pt x="1179513" y="314500"/>
                  </a:lnTo>
                  <a:lnTo>
                    <a:pt x="1167766" y="310697"/>
                  </a:lnTo>
                  <a:lnTo>
                    <a:pt x="1157923" y="307845"/>
                  </a:lnTo>
                  <a:lnTo>
                    <a:pt x="1150621" y="306260"/>
                  </a:lnTo>
                  <a:lnTo>
                    <a:pt x="1144588" y="304992"/>
                  </a:lnTo>
                  <a:lnTo>
                    <a:pt x="1213168" y="238125"/>
                  </a:lnTo>
                  <a:close/>
                  <a:moveTo>
                    <a:pt x="1555569" y="0"/>
                  </a:moveTo>
                  <a:lnTo>
                    <a:pt x="1566687" y="0"/>
                  </a:lnTo>
                  <a:lnTo>
                    <a:pt x="1578441" y="0"/>
                  </a:lnTo>
                  <a:lnTo>
                    <a:pt x="1589876" y="1272"/>
                  </a:lnTo>
                  <a:lnTo>
                    <a:pt x="1601948" y="2862"/>
                  </a:lnTo>
                  <a:lnTo>
                    <a:pt x="1614337" y="5088"/>
                  </a:lnTo>
                  <a:lnTo>
                    <a:pt x="1627043" y="7950"/>
                  </a:lnTo>
                  <a:lnTo>
                    <a:pt x="1640385" y="11766"/>
                  </a:lnTo>
                  <a:lnTo>
                    <a:pt x="1653409" y="16218"/>
                  </a:lnTo>
                  <a:lnTo>
                    <a:pt x="1667386" y="21624"/>
                  </a:lnTo>
                  <a:lnTo>
                    <a:pt x="1681363" y="27984"/>
                  </a:lnTo>
                  <a:lnTo>
                    <a:pt x="1695976" y="35298"/>
                  </a:lnTo>
                  <a:lnTo>
                    <a:pt x="1710588" y="42930"/>
                  </a:lnTo>
                  <a:lnTo>
                    <a:pt x="1725836" y="52152"/>
                  </a:lnTo>
                  <a:lnTo>
                    <a:pt x="1741084" y="62010"/>
                  </a:lnTo>
                  <a:lnTo>
                    <a:pt x="1756649" y="72822"/>
                  </a:lnTo>
                  <a:lnTo>
                    <a:pt x="1772850" y="84588"/>
                  </a:lnTo>
                  <a:lnTo>
                    <a:pt x="1789051" y="97626"/>
                  </a:lnTo>
                  <a:lnTo>
                    <a:pt x="1804617" y="111300"/>
                  </a:lnTo>
                  <a:lnTo>
                    <a:pt x="1819547" y="124656"/>
                  </a:lnTo>
                  <a:lnTo>
                    <a:pt x="1832571" y="138330"/>
                  </a:lnTo>
                  <a:lnTo>
                    <a:pt x="1844642" y="151686"/>
                  </a:lnTo>
                  <a:lnTo>
                    <a:pt x="1856078" y="165042"/>
                  </a:lnTo>
                  <a:lnTo>
                    <a:pt x="1865608" y="178398"/>
                  </a:lnTo>
                  <a:lnTo>
                    <a:pt x="1874502" y="191755"/>
                  </a:lnTo>
                  <a:lnTo>
                    <a:pt x="1881809" y="204475"/>
                  </a:lnTo>
                  <a:lnTo>
                    <a:pt x="1888797" y="217831"/>
                  </a:lnTo>
                  <a:lnTo>
                    <a:pt x="1894197" y="230869"/>
                  </a:lnTo>
                  <a:lnTo>
                    <a:pt x="1898962" y="243907"/>
                  </a:lnTo>
                  <a:lnTo>
                    <a:pt x="1902457" y="256309"/>
                  </a:lnTo>
                  <a:lnTo>
                    <a:pt x="1905633" y="268711"/>
                  </a:lnTo>
                  <a:lnTo>
                    <a:pt x="1907857" y="281113"/>
                  </a:lnTo>
                  <a:lnTo>
                    <a:pt x="1908810" y="293197"/>
                  </a:lnTo>
                  <a:lnTo>
                    <a:pt x="1909763" y="305281"/>
                  </a:lnTo>
                  <a:lnTo>
                    <a:pt x="1909763" y="316729"/>
                  </a:lnTo>
                  <a:lnTo>
                    <a:pt x="1908492" y="328177"/>
                  </a:lnTo>
                  <a:lnTo>
                    <a:pt x="1907539" y="339307"/>
                  </a:lnTo>
                  <a:lnTo>
                    <a:pt x="1905316" y="350437"/>
                  </a:lnTo>
                  <a:lnTo>
                    <a:pt x="1902457" y="360931"/>
                  </a:lnTo>
                  <a:lnTo>
                    <a:pt x="1899598" y="371425"/>
                  </a:lnTo>
                  <a:lnTo>
                    <a:pt x="1895786" y="381601"/>
                  </a:lnTo>
                  <a:lnTo>
                    <a:pt x="1891656" y="391459"/>
                  </a:lnTo>
                  <a:lnTo>
                    <a:pt x="1887527" y="400681"/>
                  </a:lnTo>
                  <a:lnTo>
                    <a:pt x="1882762" y="409903"/>
                  </a:lnTo>
                  <a:lnTo>
                    <a:pt x="1877361" y="418490"/>
                  </a:lnTo>
                  <a:lnTo>
                    <a:pt x="1871643" y="426758"/>
                  </a:lnTo>
                  <a:lnTo>
                    <a:pt x="1865925" y="434708"/>
                  </a:lnTo>
                  <a:lnTo>
                    <a:pt x="1860208" y="442340"/>
                  </a:lnTo>
                  <a:lnTo>
                    <a:pt x="1854172" y="449336"/>
                  </a:lnTo>
                  <a:lnTo>
                    <a:pt x="1847501" y="456014"/>
                  </a:lnTo>
                  <a:lnTo>
                    <a:pt x="1841783" y="463328"/>
                  </a:lnTo>
                  <a:lnTo>
                    <a:pt x="1830983" y="476048"/>
                  </a:lnTo>
                  <a:lnTo>
                    <a:pt x="1801122" y="514208"/>
                  </a:lnTo>
                  <a:lnTo>
                    <a:pt x="1764909" y="560636"/>
                  </a:lnTo>
                  <a:lnTo>
                    <a:pt x="1730283" y="604838"/>
                  </a:lnTo>
                  <a:lnTo>
                    <a:pt x="1729648" y="593708"/>
                  </a:lnTo>
                  <a:lnTo>
                    <a:pt x="1728377" y="581306"/>
                  </a:lnTo>
                  <a:lnTo>
                    <a:pt x="1726471" y="567632"/>
                  </a:lnTo>
                  <a:lnTo>
                    <a:pt x="1723930" y="553322"/>
                  </a:lnTo>
                  <a:lnTo>
                    <a:pt x="1720118" y="537740"/>
                  </a:lnTo>
                  <a:lnTo>
                    <a:pt x="1715353" y="521840"/>
                  </a:lnTo>
                  <a:lnTo>
                    <a:pt x="1712494" y="513254"/>
                  </a:lnTo>
                  <a:lnTo>
                    <a:pt x="1709318" y="504668"/>
                  </a:lnTo>
                  <a:lnTo>
                    <a:pt x="1705823" y="496082"/>
                  </a:lnTo>
                  <a:lnTo>
                    <a:pt x="1702011" y="487178"/>
                  </a:lnTo>
                  <a:lnTo>
                    <a:pt x="1697882" y="477638"/>
                  </a:lnTo>
                  <a:lnTo>
                    <a:pt x="1693117" y="468098"/>
                  </a:lnTo>
                  <a:lnTo>
                    <a:pt x="1688034" y="458876"/>
                  </a:lnTo>
                  <a:lnTo>
                    <a:pt x="1682952" y="449018"/>
                  </a:lnTo>
                  <a:lnTo>
                    <a:pt x="1677234" y="439160"/>
                  </a:lnTo>
                  <a:lnTo>
                    <a:pt x="1670881" y="428984"/>
                  </a:lnTo>
                  <a:lnTo>
                    <a:pt x="1664527" y="418808"/>
                  </a:lnTo>
                  <a:lnTo>
                    <a:pt x="1657221" y="408631"/>
                  </a:lnTo>
                  <a:lnTo>
                    <a:pt x="1649915" y="398137"/>
                  </a:lnTo>
                  <a:lnTo>
                    <a:pt x="1641973" y="387643"/>
                  </a:lnTo>
                  <a:lnTo>
                    <a:pt x="1633079" y="376831"/>
                  </a:lnTo>
                  <a:lnTo>
                    <a:pt x="1624184" y="365701"/>
                  </a:lnTo>
                  <a:lnTo>
                    <a:pt x="1614337" y="354889"/>
                  </a:lnTo>
                  <a:lnTo>
                    <a:pt x="1604489" y="343441"/>
                  </a:lnTo>
                  <a:lnTo>
                    <a:pt x="1593688" y="332311"/>
                  </a:lnTo>
                  <a:lnTo>
                    <a:pt x="1582570" y="320863"/>
                  </a:lnTo>
                  <a:lnTo>
                    <a:pt x="1571134" y="310051"/>
                  </a:lnTo>
                  <a:lnTo>
                    <a:pt x="1559381" y="299239"/>
                  </a:lnTo>
                  <a:lnTo>
                    <a:pt x="1548263" y="289381"/>
                  </a:lnTo>
                  <a:lnTo>
                    <a:pt x="1536827" y="279523"/>
                  </a:lnTo>
                  <a:lnTo>
                    <a:pt x="1525709" y="270619"/>
                  </a:lnTo>
                  <a:lnTo>
                    <a:pt x="1514590" y="262351"/>
                  </a:lnTo>
                  <a:lnTo>
                    <a:pt x="1503472" y="254083"/>
                  </a:lnTo>
                  <a:lnTo>
                    <a:pt x="1492672" y="246451"/>
                  </a:lnTo>
                  <a:lnTo>
                    <a:pt x="1481871" y="239137"/>
                  </a:lnTo>
                  <a:lnTo>
                    <a:pt x="1471388" y="232777"/>
                  </a:lnTo>
                  <a:lnTo>
                    <a:pt x="1460905" y="226417"/>
                  </a:lnTo>
                  <a:lnTo>
                    <a:pt x="1450740" y="220693"/>
                  </a:lnTo>
                  <a:lnTo>
                    <a:pt x="1440575" y="215287"/>
                  </a:lnTo>
                  <a:lnTo>
                    <a:pt x="1430410" y="210199"/>
                  </a:lnTo>
                  <a:lnTo>
                    <a:pt x="1420562" y="205747"/>
                  </a:lnTo>
                  <a:lnTo>
                    <a:pt x="1411350" y="201613"/>
                  </a:lnTo>
                  <a:lnTo>
                    <a:pt x="1401820" y="197479"/>
                  </a:lnTo>
                  <a:lnTo>
                    <a:pt x="1392925" y="193981"/>
                  </a:lnTo>
                  <a:lnTo>
                    <a:pt x="1375136" y="187620"/>
                  </a:lnTo>
                  <a:lnTo>
                    <a:pt x="1358300" y="182850"/>
                  </a:lnTo>
                  <a:lnTo>
                    <a:pt x="1342417" y="178716"/>
                  </a:lnTo>
                  <a:lnTo>
                    <a:pt x="1327805" y="175536"/>
                  </a:lnTo>
                  <a:lnTo>
                    <a:pt x="1314145" y="173310"/>
                  </a:lnTo>
                  <a:lnTo>
                    <a:pt x="1301756" y="171720"/>
                  </a:lnTo>
                  <a:lnTo>
                    <a:pt x="1290638" y="171084"/>
                  </a:lnTo>
                  <a:lnTo>
                    <a:pt x="1330346" y="138966"/>
                  </a:lnTo>
                  <a:lnTo>
                    <a:pt x="1370689" y="105894"/>
                  </a:lnTo>
                  <a:lnTo>
                    <a:pt x="1405950" y="76638"/>
                  </a:lnTo>
                  <a:lnTo>
                    <a:pt x="1419609" y="64554"/>
                  </a:lnTo>
                  <a:lnTo>
                    <a:pt x="1429774" y="55650"/>
                  </a:lnTo>
                  <a:lnTo>
                    <a:pt x="1435810" y="49926"/>
                  </a:lnTo>
                  <a:lnTo>
                    <a:pt x="1442163" y="44520"/>
                  </a:lnTo>
                  <a:lnTo>
                    <a:pt x="1448834" y="39432"/>
                  </a:lnTo>
                  <a:lnTo>
                    <a:pt x="1455505" y="34026"/>
                  </a:lnTo>
                  <a:lnTo>
                    <a:pt x="1463129" y="29256"/>
                  </a:lnTo>
                  <a:lnTo>
                    <a:pt x="1470753" y="24486"/>
                  </a:lnTo>
                  <a:lnTo>
                    <a:pt x="1479012" y="20352"/>
                  </a:lnTo>
                  <a:lnTo>
                    <a:pt x="1487271" y="16218"/>
                  </a:lnTo>
                  <a:lnTo>
                    <a:pt x="1495848" y="13038"/>
                  </a:lnTo>
                  <a:lnTo>
                    <a:pt x="1505378" y="9540"/>
                  </a:lnTo>
                  <a:lnTo>
                    <a:pt x="1514590" y="6996"/>
                  </a:lnTo>
                  <a:lnTo>
                    <a:pt x="1524438" y="4770"/>
                  </a:lnTo>
                  <a:lnTo>
                    <a:pt x="1534285" y="2544"/>
                  </a:lnTo>
                  <a:lnTo>
                    <a:pt x="1544768" y="1272"/>
                  </a:lnTo>
                  <a:lnTo>
                    <a:pt x="15555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9219" name="组合 19"/>
          <p:cNvGrpSpPr/>
          <p:nvPr/>
        </p:nvGrpSpPr>
        <p:grpSpPr>
          <a:xfrm>
            <a:off x="4846638" y="2149475"/>
            <a:ext cx="3987800" cy="2890838"/>
            <a:chOff x="3160714" y="1830388"/>
            <a:chExt cx="5861049" cy="4249738"/>
          </a:xfrm>
        </p:grpSpPr>
        <p:sp>
          <p:nvSpPr>
            <p:cNvPr id="9225" name="MH_Other_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396368" y="1830388"/>
              <a:ext cx="3889479" cy="3192554"/>
            </a:xfrm>
            <a:custGeom>
              <a:avLst/>
              <a:gdLst>
                <a:gd name="T0" fmla="*/ 0 w 3718560"/>
                <a:gd name="T1" fmla="*/ 0 h 3518262"/>
                <a:gd name="T2" fmla="*/ 0 w 3718560"/>
                <a:gd name="T3" fmla="*/ 3509554 h 3518262"/>
                <a:gd name="T4" fmla="*/ 3718560 w 3718560"/>
                <a:gd name="T5" fmla="*/ 3518262 h 3518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18560" h="3518262">
                  <a:moveTo>
                    <a:pt x="0" y="0"/>
                  </a:moveTo>
                  <a:lnTo>
                    <a:pt x="0" y="3509554"/>
                  </a:lnTo>
                  <a:lnTo>
                    <a:pt x="3718560" y="3518262"/>
                  </a:lnTo>
                </a:path>
              </a:pathLst>
            </a:custGeom>
            <a:noFill/>
            <a:ln w="76200">
              <a:solidFill>
                <a:schemeClr val="accent2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226" name="MH_Desc_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60714" y="2117439"/>
              <a:ext cx="5464402" cy="3911345"/>
            </a:xfrm>
            <a:custGeom>
              <a:avLst/>
              <a:gdLst>
                <a:gd name="T0" fmla="*/ 5320937 w 5320937"/>
                <a:gd name="T1" fmla="*/ 1837508 h 4188823"/>
                <a:gd name="T2" fmla="*/ 5320937 w 5320937"/>
                <a:gd name="T3" fmla="*/ 0 h 4188823"/>
                <a:gd name="T4" fmla="*/ 0 w 5320937"/>
                <a:gd name="T5" fmla="*/ 0 h 4188823"/>
                <a:gd name="T6" fmla="*/ 0 w 5320937"/>
                <a:gd name="T7" fmla="*/ 3405051 h 4188823"/>
                <a:gd name="T8" fmla="*/ 2717075 w 5320937"/>
                <a:gd name="T9" fmla="*/ 3405051 h 4188823"/>
                <a:gd name="T10" fmla="*/ 3500847 w 5320937"/>
                <a:gd name="T11" fmla="*/ 4188823 h 4188823"/>
                <a:gd name="T12" fmla="*/ 3518263 w 5320937"/>
                <a:gd name="T13" fmla="*/ 4188823 h 4188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20937" h="4188823">
                  <a:moveTo>
                    <a:pt x="5320937" y="1837508"/>
                  </a:moveTo>
                  <a:lnTo>
                    <a:pt x="5320937" y="0"/>
                  </a:lnTo>
                  <a:lnTo>
                    <a:pt x="0" y="0"/>
                  </a:lnTo>
                  <a:lnTo>
                    <a:pt x="0" y="3405051"/>
                  </a:lnTo>
                  <a:lnTo>
                    <a:pt x="2717075" y="3405051"/>
                  </a:lnTo>
                  <a:lnTo>
                    <a:pt x="3500847" y="4188823"/>
                  </a:lnTo>
                  <a:lnTo>
                    <a:pt x="3518263" y="4188823"/>
                  </a:lnTo>
                </a:path>
              </a:pathLst>
            </a:custGeom>
            <a:noFill/>
            <a:ln w="76200">
              <a:solidFill>
                <a:schemeClr val="accent2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227" name="MH_Other_2"/>
            <p:cNvSpPr/>
            <p:nvPr>
              <p:custDataLst>
                <p:tags r:id="rId3"/>
              </p:custDataLst>
            </p:nvPr>
          </p:nvSpPr>
          <p:spPr bwMode="auto">
            <a:xfrm>
              <a:off x="6739874" y="3723050"/>
              <a:ext cx="2281889" cy="2357076"/>
            </a:xfrm>
            <a:custGeom>
              <a:avLst/>
              <a:gdLst>
                <a:gd name="T0" fmla="*/ 311438 w 1909763"/>
                <a:gd name="T1" fmla="*/ 1234671 h 1912938"/>
                <a:gd name="T2" fmla="*/ 423998 w 1909763"/>
                <a:gd name="T3" fmla="*/ 1256142 h 1912938"/>
                <a:gd name="T4" fmla="*/ 469528 w 1909763"/>
                <a:gd name="T5" fmla="*/ 1335710 h 1912938"/>
                <a:gd name="T6" fmla="*/ 530235 w 1909763"/>
                <a:gd name="T7" fmla="*/ 1396649 h 1912938"/>
                <a:gd name="T8" fmla="*/ 631728 w 1909763"/>
                <a:gd name="T9" fmla="*/ 1456326 h 1912938"/>
                <a:gd name="T10" fmla="*/ 647854 w 1909763"/>
                <a:gd name="T11" fmla="*/ 1533683 h 1912938"/>
                <a:gd name="T12" fmla="*/ 0 w 1909763"/>
                <a:gd name="T13" fmla="*/ 1905000 h 1912938"/>
                <a:gd name="T14" fmla="*/ 990076 w 1909763"/>
                <a:gd name="T15" fmla="*/ 547002 h 1912938"/>
                <a:gd name="T16" fmla="*/ 1084268 w 1909763"/>
                <a:gd name="T17" fmla="*/ 595709 h 1912938"/>
                <a:gd name="T18" fmla="*/ 1176565 w 1909763"/>
                <a:gd name="T19" fmla="*/ 667504 h 1912938"/>
                <a:gd name="T20" fmla="*/ 1294781 w 1909763"/>
                <a:gd name="T21" fmla="*/ 800657 h 1912938"/>
                <a:gd name="T22" fmla="*/ 1351992 w 1909763"/>
                <a:gd name="T23" fmla="*/ 906610 h 1912938"/>
                <a:gd name="T24" fmla="*/ 1367480 w 1909763"/>
                <a:gd name="T25" fmla="*/ 971447 h 1912938"/>
                <a:gd name="T26" fmla="*/ 741633 w 1909763"/>
                <a:gd name="T27" fmla="*/ 1521772 h 1912938"/>
                <a:gd name="T28" fmla="*/ 719507 w 1909763"/>
                <a:gd name="T29" fmla="*/ 1441437 h 1912938"/>
                <a:gd name="T30" fmla="*/ 689163 w 1909763"/>
                <a:gd name="T31" fmla="*/ 1362684 h 1912938"/>
                <a:gd name="T32" fmla="*/ 605717 w 1909763"/>
                <a:gd name="T33" fmla="*/ 1309233 h 1912938"/>
                <a:gd name="T34" fmla="*/ 554511 w 1909763"/>
                <a:gd name="T35" fmla="*/ 1257047 h 1912938"/>
                <a:gd name="T36" fmla="*/ 495403 w 1909763"/>
                <a:gd name="T37" fmla="*/ 1173233 h 1912938"/>
                <a:gd name="T38" fmla="*/ 414485 w 1909763"/>
                <a:gd name="T39" fmla="*/ 1167223 h 1912938"/>
                <a:gd name="T40" fmla="*/ 334200 w 1909763"/>
                <a:gd name="T41" fmla="*/ 1137810 h 1912938"/>
                <a:gd name="T42" fmla="*/ 1102115 w 1909763"/>
                <a:gd name="T43" fmla="*/ 389221 h 1912938"/>
                <a:gd name="T44" fmla="*/ 1182317 w 1909763"/>
                <a:gd name="T45" fmla="*/ 412935 h 1912938"/>
                <a:gd name="T46" fmla="*/ 1278052 w 1909763"/>
                <a:gd name="T47" fmla="*/ 467951 h 1912938"/>
                <a:gd name="T48" fmla="*/ 1390271 w 1909763"/>
                <a:gd name="T49" fmla="*/ 569762 h 1912938"/>
                <a:gd name="T50" fmla="*/ 1465401 w 1909763"/>
                <a:gd name="T51" fmla="*/ 674102 h 1912938"/>
                <a:gd name="T52" fmla="*/ 1496150 w 1909763"/>
                <a:gd name="T53" fmla="*/ 753148 h 1912938"/>
                <a:gd name="T54" fmla="*/ 1438773 w 1909763"/>
                <a:gd name="T55" fmla="*/ 874245 h 1912938"/>
                <a:gd name="T56" fmla="*/ 1394075 w 1909763"/>
                <a:gd name="T57" fmla="*/ 754728 h 1912938"/>
                <a:gd name="T58" fmla="*/ 1286611 w 1909763"/>
                <a:gd name="T59" fmla="*/ 617822 h 1912938"/>
                <a:gd name="T60" fmla="*/ 1182317 w 1909763"/>
                <a:gd name="T61" fmla="*/ 530239 h 1912938"/>
                <a:gd name="T62" fmla="*/ 1095458 w 1909763"/>
                <a:gd name="T63" fmla="*/ 479966 h 1912938"/>
                <a:gd name="T64" fmla="*/ 1079925 w 1909763"/>
                <a:gd name="T65" fmla="*/ 387324 h 1912938"/>
                <a:gd name="T66" fmla="*/ 1274840 w 1909763"/>
                <a:gd name="T67" fmla="*/ 248813 h 1912938"/>
                <a:gd name="T68" fmla="*/ 1361157 w 1909763"/>
                <a:gd name="T69" fmla="*/ 287000 h 1912938"/>
                <a:gd name="T70" fmla="*/ 1471820 w 1909763"/>
                <a:gd name="T71" fmla="*/ 367792 h 1912938"/>
                <a:gd name="T72" fmla="*/ 1577108 w 1909763"/>
                <a:gd name="T73" fmla="*/ 484246 h 1912938"/>
                <a:gd name="T74" fmla="*/ 1629910 w 1909763"/>
                <a:gd name="T75" fmla="*/ 580818 h 1912938"/>
                <a:gd name="T76" fmla="*/ 1646668 w 1909763"/>
                <a:gd name="T77" fmla="*/ 647723 h 1912938"/>
                <a:gd name="T78" fmla="*/ 1571733 w 1909763"/>
                <a:gd name="T79" fmla="*/ 701374 h 1912938"/>
                <a:gd name="T80" fmla="*/ 1500908 w 1909763"/>
                <a:gd name="T81" fmla="*/ 566932 h 1912938"/>
                <a:gd name="T82" fmla="*/ 1381077 w 1909763"/>
                <a:gd name="T83" fmla="*/ 437539 h 1912938"/>
                <a:gd name="T84" fmla="*/ 1277685 w 1909763"/>
                <a:gd name="T85" fmla="*/ 362111 h 1912938"/>
                <a:gd name="T86" fmla="*/ 1174610 w 1909763"/>
                <a:gd name="T87" fmla="*/ 313195 h 1912938"/>
                <a:gd name="T88" fmla="*/ 1571880 w 1909763"/>
                <a:gd name="T89" fmla="*/ 0 h 1912938"/>
                <a:gd name="T90" fmla="*/ 1674374 w 1909763"/>
                <a:gd name="T91" fmla="*/ 27868 h 1912938"/>
                <a:gd name="T92" fmla="*/ 1797116 w 1909763"/>
                <a:gd name="T93" fmla="*/ 110838 h 1912938"/>
                <a:gd name="T94" fmla="*/ 1880946 w 1909763"/>
                <a:gd name="T95" fmla="*/ 216927 h 1912938"/>
                <a:gd name="T96" fmla="*/ 1901825 w 1909763"/>
                <a:gd name="T97" fmla="*/ 315415 h 1912938"/>
                <a:gd name="T98" fmla="*/ 1879681 w 1909763"/>
                <a:gd name="T99" fmla="*/ 399018 h 1912938"/>
                <a:gd name="T100" fmla="*/ 1834128 w 1909763"/>
                <a:gd name="T101" fmla="*/ 461405 h 1912938"/>
                <a:gd name="T102" fmla="*/ 1716764 w 1909763"/>
                <a:gd name="T103" fmla="*/ 551026 h 1912938"/>
                <a:gd name="T104" fmla="*/ 1686079 w 1909763"/>
                <a:gd name="T105" fmla="*/ 466156 h 1912938"/>
                <a:gd name="T106" fmla="*/ 1635148 w 1909763"/>
                <a:gd name="T107" fmla="*/ 386034 h 1912938"/>
                <a:gd name="T108" fmla="*/ 1552899 w 1909763"/>
                <a:gd name="T109" fmla="*/ 297997 h 1912938"/>
                <a:gd name="T110" fmla="*/ 1465272 w 1909763"/>
                <a:gd name="T111" fmla="*/ 231811 h 1912938"/>
                <a:gd name="T112" fmla="*/ 1387135 w 1909763"/>
                <a:gd name="T113" fmla="*/ 193176 h 1912938"/>
                <a:gd name="T114" fmla="*/ 1324816 w 1909763"/>
                <a:gd name="T115" fmla="*/ 138389 h 1912938"/>
                <a:gd name="T116" fmla="*/ 1449455 w 1909763"/>
                <a:gd name="T117" fmla="*/ 33885 h 1912938"/>
                <a:gd name="T118" fmla="*/ 1518102 w 1909763"/>
                <a:gd name="T119" fmla="*/ 4750 h 19129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909763" h="1912938">
                  <a:moveTo>
                    <a:pt x="275590" y="1223963"/>
                  </a:moveTo>
                  <a:lnTo>
                    <a:pt x="276860" y="1225231"/>
                  </a:lnTo>
                  <a:lnTo>
                    <a:pt x="281623" y="1228085"/>
                  </a:lnTo>
                  <a:lnTo>
                    <a:pt x="285433" y="1229987"/>
                  </a:lnTo>
                  <a:lnTo>
                    <a:pt x="290513" y="1232207"/>
                  </a:lnTo>
                  <a:lnTo>
                    <a:pt x="296545" y="1235060"/>
                  </a:lnTo>
                  <a:lnTo>
                    <a:pt x="304165" y="1237280"/>
                  </a:lnTo>
                  <a:lnTo>
                    <a:pt x="312738" y="1239816"/>
                  </a:lnTo>
                  <a:lnTo>
                    <a:pt x="323215" y="1242036"/>
                  </a:lnTo>
                  <a:lnTo>
                    <a:pt x="335280" y="1244255"/>
                  </a:lnTo>
                  <a:lnTo>
                    <a:pt x="348933" y="1246157"/>
                  </a:lnTo>
                  <a:lnTo>
                    <a:pt x="364173" y="1248060"/>
                  </a:lnTo>
                  <a:lnTo>
                    <a:pt x="381318" y="1249328"/>
                  </a:lnTo>
                  <a:lnTo>
                    <a:pt x="400368" y="1249962"/>
                  </a:lnTo>
                  <a:lnTo>
                    <a:pt x="421958" y="1250279"/>
                  </a:lnTo>
                  <a:lnTo>
                    <a:pt x="425768" y="1261376"/>
                  </a:lnTo>
                  <a:lnTo>
                    <a:pt x="430213" y="1272474"/>
                  </a:lnTo>
                  <a:lnTo>
                    <a:pt x="434658" y="1282937"/>
                  </a:lnTo>
                  <a:lnTo>
                    <a:pt x="440055" y="1293083"/>
                  </a:lnTo>
                  <a:lnTo>
                    <a:pt x="445453" y="1303229"/>
                  </a:lnTo>
                  <a:lnTo>
                    <a:pt x="451485" y="1313375"/>
                  </a:lnTo>
                  <a:lnTo>
                    <a:pt x="457835" y="1322886"/>
                  </a:lnTo>
                  <a:lnTo>
                    <a:pt x="464185" y="1332081"/>
                  </a:lnTo>
                  <a:lnTo>
                    <a:pt x="471488" y="1341276"/>
                  </a:lnTo>
                  <a:lnTo>
                    <a:pt x="478473" y="1349837"/>
                  </a:lnTo>
                  <a:lnTo>
                    <a:pt x="485775" y="1358080"/>
                  </a:lnTo>
                  <a:lnTo>
                    <a:pt x="493395" y="1366324"/>
                  </a:lnTo>
                  <a:lnTo>
                    <a:pt x="500698" y="1374250"/>
                  </a:lnTo>
                  <a:lnTo>
                    <a:pt x="508635" y="1381860"/>
                  </a:lnTo>
                  <a:lnTo>
                    <a:pt x="516573" y="1388835"/>
                  </a:lnTo>
                  <a:lnTo>
                    <a:pt x="524510" y="1395493"/>
                  </a:lnTo>
                  <a:lnTo>
                    <a:pt x="532448" y="1402469"/>
                  </a:lnTo>
                  <a:lnTo>
                    <a:pt x="540385" y="1408810"/>
                  </a:lnTo>
                  <a:lnTo>
                    <a:pt x="555943" y="1420541"/>
                  </a:lnTo>
                  <a:lnTo>
                    <a:pt x="571500" y="1430687"/>
                  </a:lnTo>
                  <a:lnTo>
                    <a:pt x="586105" y="1439565"/>
                  </a:lnTo>
                  <a:lnTo>
                    <a:pt x="600075" y="1447492"/>
                  </a:lnTo>
                  <a:lnTo>
                    <a:pt x="612775" y="1453833"/>
                  </a:lnTo>
                  <a:lnTo>
                    <a:pt x="624523" y="1458589"/>
                  </a:lnTo>
                  <a:lnTo>
                    <a:pt x="634365" y="1462394"/>
                  </a:lnTo>
                  <a:lnTo>
                    <a:pt x="634365" y="1467784"/>
                  </a:lnTo>
                  <a:lnTo>
                    <a:pt x="634683" y="1473808"/>
                  </a:lnTo>
                  <a:lnTo>
                    <a:pt x="635318" y="1479832"/>
                  </a:lnTo>
                  <a:lnTo>
                    <a:pt x="636270" y="1486173"/>
                  </a:lnTo>
                  <a:lnTo>
                    <a:pt x="638810" y="1499173"/>
                  </a:lnTo>
                  <a:lnTo>
                    <a:pt x="641668" y="1512489"/>
                  </a:lnTo>
                  <a:lnTo>
                    <a:pt x="645795" y="1526440"/>
                  </a:lnTo>
                  <a:lnTo>
                    <a:pt x="650558" y="1540074"/>
                  </a:lnTo>
                  <a:lnTo>
                    <a:pt x="655321" y="1553707"/>
                  </a:lnTo>
                  <a:lnTo>
                    <a:pt x="660083" y="1566707"/>
                  </a:lnTo>
                  <a:lnTo>
                    <a:pt x="665481" y="1579389"/>
                  </a:lnTo>
                  <a:lnTo>
                    <a:pt x="670243" y="1590803"/>
                  </a:lnTo>
                  <a:lnTo>
                    <a:pt x="679133" y="1610144"/>
                  </a:lnTo>
                  <a:lnTo>
                    <a:pt x="685165" y="1623144"/>
                  </a:lnTo>
                  <a:lnTo>
                    <a:pt x="687388" y="1627900"/>
                  </a:lnTo>
                  <a:lnTo>
                    <a:pt x="0" y="1912938"/>
                  </a:lnTo>
                  <a:lnTo>
                    <a:pt x="275590" y="1223963"/>
                  </a:lnTo>
                  <a:close/>
                  <a:moveTo>
                    <a:pt x="923427" y="530225"/>
                  </a:moveTo>
                  <a:lnTo>
                    <a:pt x="931362" y="531813"/>
                  </a:lnTo>
                  <a:lnTo>
                    <a:pt x="941201" y="533401"/>
                  </a:lnTo>
                  <a:lnTo>
                    <a:pt x="951993" y="536259"/>
                  </a:lnTo>
                  <a:lnTo>
                    <a:pt x="965007" y="539435"/>
                  </a:lnTo>
                  <a:lnTo>
                    <a:pt x="978972" y="544199"/>
                  </a:lnTo>
                  <a:lnTo>
                    <a:pt x="994208" y="549281"/>
                  </a:lnTo>
                  <a:lnTo>
                    <a:pt x="1010713" y="555950"/>
                  </a:lnTo>
                  <a:lnTo>
                    <a:pt x="1028805" y="564526"/>
                  </a:lnTo>
                  <a:lnTo>
                    <a:pt x="1038327" y="568972"/>
                  </a:lnTo>
                  <a:lnTo>
                    <a:pt x="1047849" y="574053"/>
                  </a:lnTo>
                  <a:lnTo>
                    <a:pt x="1057689" y="579453"/>
                  </a:lnTo>
                  <a:lnTo>
                    <a:pt x="1067845" y="585487"/>
                  </a:lnTo>
                  <a:lnTo>
                    <a:pt x="1078320" y="591521"/>
                  </a:lnTo>
                  <a:lnTo>
                    <a:pt x="1088794" y="598191"/>
                  </a:lnTo>
                  <a:lnTo>
                    <a:pt x="1099903" y="605495"/>
                  </a:lnTo>
                  <a:lnTo>
                    <a:pt x="1111012" y="613118"/>
                  </a:lnTo>
                  <a:lnTo>
                    <a:pt x="1122439" y="621058"/>
                  </a:lnTo>
                  <a:lnTo>
                    <a:pt x="1133548" y="630268"/>
                  </a:lnTo>
                  <a:lnTo>
                    <a:pt x="1145609" y="639161"/>
                  </a:lnTo>
                  <a:lnTo>
                    <a:pt x="1157353" y="649006"/>
                  </a:lnTo>
                  <a:lnTo>
                    <a:pt x="1169415" y="659487"/>
                  </a:lnTo>
                  <a:lnTo>
                    <a:pt x="1181476" y="670285"/>
                  </a:lnTo>
                  <a:lnTo>
                    <a:pt x="1193855" y="681719"/>
                  </a:lnTo>
                  <a:lnTo>
                    <a:pt x="1206234" y="693787"/>
                  </a:lnTo>
                  <a:lnTo>
                    <a:pt x="1224326" y="712208"/>
                  </a:lnTo>
                  <a:lnTo>
                    <a:pt x="1241148" y="730311"/>
                  </a:lnTo>
                  <a:lnTo>
                    <a:pt x="1257336" y="748731"/>
                  </a:lnTo>
                  <a:lnTo>
                    <a:pt x="1272888" y="767152"/>
                  </a:lnTo>
                  <a:lnTo>
                    <a:pt x="1287172" y="785573"/>
                  </a:lnTo>
                  <a:lnTo>
                    <a:pt x="1300185" y="803993"/>
                  </a:lnTo>
                  <a:lnTo>
                    <a:pt x="1312246" y="822096"/>
                  </a:lnTo>
                  <a:lnTo>
                    <a:pt x="1323356" y="840199"/>
                  </a:lnTo>
                  <a:lnTo>
                    <a:pt x="1333513" y="857984"/>
                  </a:lnTo>
                  <a:lnTo>
                    <a:pt x="1343035" y="875770"/>
                  </a:lnTo>
                  <a:lnTo>
                    <a:pt x="1346843" y="884345"/>
                  </a:lnTo>
                  <a:lnTo>
                    <a:pt x="1350970" y="892920"/>
                  </a:lnTo>
                  <a:lnTo>
                    <a:pt x="1354461" y="901813"/>
                  </a:lnTo>
                  <a:lnTo>
                    <a:pt x="1357635" y="910388"/>
                  </a:lnTo>
                  <a:lnTo>
                    <a:pt x="1360809" y="918963"/>
                  </a:lnTo>
                  <a:lnTo>
                    <a:pt x="1363349" y="927220"/>
                  </a:lnTo>
                  <a:lnTo>
                    <a:pt x="1365570" y="935478"/>
                  </a:lnTo>
                  <a:lnTo>
                    <a:pt x="1367792" y="943735"/>
                  </a:lnTo>
                  <a:lnTo>
                    <a:pt x="1369697" y="951675"/>
                  </a:lnTo>
                  <a:lnTo>
                    <a:pt x="1370966" y="959933"/>
                  </a:lnTo>
                  <a:lnTo>
                    <a:pt x="1372236" y="967873"/>
                  </a:lnTo>
                  <a:lnTo>
                    <a:pt x="1373188" y="975495"/>
                  </a:lnTo>
                  <a:lnTo>
                    <a:pt x="774247" y="1579563"/>
                  </a:lnTo>
                  <a:lnTo>
                    <a:pt x="771708" y="1576387"/>
                  </a:lnTo>
                  <a:lnTo>
                    <a:pt x="768851" y="1572258"/>
                  </a:lnTo>
                  <a:lnTo>
                    <a:pt x="765042" y="1566542"/>
                  </a:lnTo>
                  <a:lnTo>
                    <a:pt x="760281" y="1559237"/>
                  </a:lnTo>
                  <a:lnTo>
                    <a:pt x="755520" y="1550344"/>
                  </a:lnTo>
                  <a:lnTo>
                    <a:pt x="749807" y="1540181"/>
                  </a:lnTo>
                  <a:lnTo>
                    <a:pt x="744728" y="1528113"/>
                  </a:lnTo>
                  <a:lnTo>
                    <a:pt x="739333" y="1515091"/>
                  </a:lnTo>
                  <a:lnTo>
                    <a:pt x="734254" y="1500164"/>
                  </a:lnTo>
                  <a:lnTo>
                    <a:pt x="731715" y="1492224"/>
                  </a:lnTo>
                  <a:lnTo>
                    <a:pt x="729493" y="1483967"/>
                  </a:lnTo>
                  <a:lnTo>
                    <a:pt x="727271" y="1475392"/>
                  </a:lnTo>
                  <a:lnTo>
                    <a:pt x="725367" y="1466181"/>
                  </a:lnTo>
                  <a:lnTo>
                    <a:pt x="724097" y="1457289"/>
                  </a:lnTo>
                  <a:lnTo>
                    <a:pt x="722510" y="1447443"/>
                  </a:lnTo>
                  <a:lnTo>
                    <a:pt x="721241" y="1437280"/>
                  </a:lnTo>
                  <a:lnTo>
                    <a:pt x="720288" y="1427117"/>
                  </a:lnTo>
                  <a:lnTo>
                    <a:pt x="719336" y="1416319"/>
                  </a:lnTo>
                  <a:lnTo>
                    <a:pt x="719336" y="1405203"/>
                  </a:lnTo>
                  <a:lnTo>
                    <a:pt x="719336" y="1394087"/>
                  </a:lnTo>
                  <a:lnTo>
                    <a:pt x="719971" y="1382018"/>
                  </a:lnTo>
                  <a:lnTo>
                    <a:pt x="705688" y="1375349"/>
                  </a:lnTo>
                  <a:lnTo>
                    <a:pt x="692039" y="1368362"/>
                  </a:lnTo>
                  <a:lnTo>
                    <a:pt x="679343" y="1361692"/>
                  </a:lnTo>
                  <a:lnTo>
                    <a:pt x="667282" y="1355023"/>
                  </a:lnTo>
                  <a:lnTo>
                    <a:pt x="655855" y="1348035"/>
                  </a:lnTo>
                  <a:lnTo>
                    <a:pt x="645381" y="1341366"/>
                  </a:lnTo>
                  <a:lnTo>
                    <a:pt x="635224" y="1334696"/>
                  </a:lnTo>
                  <a:lnTo>
                    <a:pt x="625385" y="1327709"/>
                  </a:lnTo>
                  <a:lnTo>
                    <a:pt x="616497" y="1321357"/>
                  </a:lnTo>
                  <a:lnTo>
                    <a:pt x="608245" y="1314688"/>
                  </a:lnTo>
                  <a:lnTo>
                    <a:pt x="599992" y="1308018"/>
                  </a:lnTo>
                  <a:lnTo>
                    <a:pt x="592692" y="1301349"/>
                  </a:lnTo>
                  <a:lnTo>
                    <a:pt x="585709" y="1294679"/>
                  </a:lnTo>
                  <a:lnTo>
                    <a:pt x="579361" y="1288327"/>
                  </a:lnTo>
                  <a:lnTo>
                    <a:pt x="573013" y="1281975"/>
                  </a:lnTo>
                  <a:lnTo>
                    <a:pt x="567300" y="1275306"/>
                  </a:lnTo>
                  <a:lnTo>
                    <a:pt x="561904" y="1268636"/>
                  </a:lnTo>
                  <a:lnTo>
                    <a:pt x="556825" y="1262285"/>
                  </a:lnTo>
                  <a:lnTo>
                    <a:pt x="552064" y="1255933"/>
                  </a:lnTo>
                  <a:lnTo>
                    <a:pt x="547621" y="1249898"/>
                  </a:lnTo>
                  <a:lnTo>
                    <a:pt x="539686" y="1237194"/>
                  </a:lnTo>
                  <a:lnTo>
                    <a:pt x="532703" y="1224808"/>
                  </a:lnTo>
                  <a:lnTo>
                    <a:pt x="526355" y="1212739"/>
                  </a:lnTo>
                  <a:lnTo>
                    <a:pt x="520641" y="1200988"/>
                  </a:lnTo>
                  <a:lnTo>
                    <a:pt x="509850" y="1177804"/>
                  </a:lnTo>
                  <a:lnTo>
                    <a:pt x="497471" y="1178122"/>
                  </a:lnTo>
                  <a:lnTo>
                    <a:pt x="485727" y="1178122"/>
                  </a:lnTo>
                  <a:lnTo>
                    <a:pt x="474300" y="1178122"/>
                  </a:lnTo>
                  <a:lnTo>
                    <a:pt x="463509" y="1177804"/>
                  </a:lnTo>
                  <a:lnTo>
                    <a:pt x="453352" y="1177169"/>
                  </a:lnTo>
                  <a:lnTo>
                    <a:pt x="443512" y="1175898"/>
                  </a:lnTo>
                  <a:lnTo>
                    <a:pt x="433673" y="1174628"/>
                  </a:lnTo>
                  <a:lnTo>
                    <a:pt x="424785" y="1173675"/>
                  </a:lnTo>
                  <a:lnTo>
                    <a:pt x="416215" y="1172087"/>
                  </a:lnTo>
                  <a:lnTo>
                    <a:pt x="408280" y="1170182"/>
                  </a:lnTo>
                  <a:lnTo>
                    <a:pt x="393045" y="1167006"/>
                  </a:lnTo>
                  <a:lnTo>
                    <a:pt x="379714" y="1162877"/>
                  </a:lnTo>
                  <a:lnTo>
                    <a:pt x="367653" y="1158431"/>
                  </a:lnTo>
                  <a:lnTo>
                    <a:pt x="357496" y="1153984"/>
                  </a:lnTo>
                  <a:lnTo>
                    <a:pt x="348926" y="1149855"/>
                  </a:lnTo>
                  <a:lnTo>
                    <a:pt x="341308" y="1146044"/>
                  </a:lnTo>
                  <a:lnTo>
                    <a:pt x="335595" y="1142551"/>
                  </a:lnTo>
                  <a:lnTo>
                    <a:pt x="331151" y="1139375"/>
                  </a:lnTo>
                  <a:lnTo>
                    <a:pt x="327660" y="1137152"/>
                  </a:lnTo>
                  <a:lnTo>
                    <a:pt x="325438" y="1134928"/>
                  </a:lnTo>
                  <a:lnTo>
                    <a:pt x="923427" y="530225"/>
                  </a:lnTo>
                  <a:close/>
                  <a:moveTo>
                    <a:pt x="1084432" y="388938"/>
                  </a:moveTo>
                  <a:lnTo>
                    <a:pt x="1089844" y="389573"/>
                  </a:lnTo>
                  <a:lnTo>
                    <a:pt x="1097165" y="389891"/>
                  </a:lnTo>
                  <a:lnTo>
                    <a:pt x="1106715" y="390843"/>
                  </a:lnTo>
                  <a:lnTo>
                    <a:pt x="1118175" y="392748"/>
                  </a:lnTo>
                  <a:lnTo>
                    <a:pt x="1132499" y="396241"/>
                  </a:lnTo>
                  <a:lnTo>
                    <a:pt x="1140458" y="398146"/>
                  </a:lnTo>
                  <a:lnTo>
                    <a:pt x="1148734" y="400686"/>
                  </a:lnTo>
                  <a:lnTo>
                    <a:pt x="1157329" y="403226"/>
                  </a:lnTo>
                  <a:lnTo>
                    <a:pt x="1166879" y="406718"/>
                  </a:lnTo>
                  <a:lnTo>
                    <a:pt x="1176747" y="410528"/>
                  </a:lnTo>
                  <a:lnTo>
                    <a:pt x="1187252" y="414656"/>
                  </a:lnTo>
                  <a:lnTo>
                    <a:pt x="1197756" y="419418"/>
                  </a:lnTo>
                  <a:lnTo>
                    <a:pt x="1208579" y="424816"/>
                  </a:lnTo>
                  <a:lnTo>
                    <a:pt x="1220358" y="430848"/>
                  </a:lnTo>
                  <a:lnTo>
                    <a:pt x="1232136" y="437198"/>
                  </a:lnTo>
                  <a:lnTo>
                    <a:pt x="1244550" y="444183"/>
                  </a:lnTo>
                  <a:lnTo>
                    <a:pt x="1256965" y="452121"/>
                  </a:lnTo>
                  <a:lnTo>
                    <a:pt x="1270017" y="460376"/>
                  </a:lnTo>
                  <a:lnTo>
                    <a:pt x="1283386" y="469901"/>
                  </a:lnTo>
                  <a:lnTo>
                    <a:pt x="1296438" y="480061"/>
                  </a:lnTo>
                  <a:lnTo>
                    <a:pt x="1310444" y="490856"/>
                  </a:lnTo>
                  <a:lnTo>
                    <a:pt x="1324450" y="502286"/>
                  </a:lnTo>
                  <a:lnTo>
                    <a:pt x="1338775" y="514986"/>
                  </a:lnTo>
                  <a:lnTo>
                    <a:pt x="1353100" y="528003"/>
                  </a:lnTo>
                  <a:lnTo>
                    <a:pt x="1367743" y="542291"/>
                  </a:lnTo>
                  <a:lnTo>
                    <a:pt x="1382386" y="557531"/>
                  </a:lnTo>
                  <a:lnTo>
                    <a:pt x="1396074" y="572136"/>
                  </a:lnTo>
                  <a:lnTo>
                    <a:pt x="1408489" y="586423"/>
                  </a:lnTo>
                  <a:lnTo>
                    <a:pt x="1420267" y="600393"/>
                  </a:lnTo>
                  <a:lnTo>
                    <a:pt x="1430772" y="613728"/>
                  </a:lnTo>
                  <a:lnTo>
                    <a:pt x="1440640" y="627381"/>
                  </a:lnTo>
                  <a:lnTo>
                    <a:pt x="1449235" y="640081"/>
                  </a:lnTo>
                  <a:lnTo>
                    <a:pt x="1457511" y="653098"/>
                  </a:lnTo>
                  <a:lnTo>
                    <a:pt x="1464833" y="665163"/>
                  </a:lnTo>
                  <a:lnTo>
                    <a:pt x="1471517" y="676911"/>
                  </a:lnTo>
                  <a:lnTo>
                    <a:pt x="1477566" y="688341"/>
                  </a:lnTo>
                  <a:lnTo>
                    <a:pt x="1482341" y="699136"/>
                  </a:lnTo>
                  <a:lnTo>
                    <a:pt x="1487434" y="709613"/>
                  </a:lnTo>
                  <a:lnTo>
                    <a:pt x="1490935" y="720408"/>
                  </a:lnTo>
                  <a:lnTo>
                    <a:pt x="1494755" y="729616"/>
                  </a:lnTo>
                  <a:lnTo>
                    <a:pt x="1497939" y="739141"/>
                  </a:lnTo>
                  <a:lnTo>
                    <a:pt x="1500167" y="747713"/>
                  </a:lnTo>
                  <a:lnTo>
                    <a:pt x="1502395" y="756286"/>
                  </a:lnTo>
                  <a:lnTo>
                    <a:pt x="1503987" y="763906"/>
                  </a:lnTo>
                  <a:lnTo>
                    <a:pt x="1505260" y="771526"/>
                  </a:lnTo>
                  <a:lnTo>
                    <a:pt x="1507170" y="784543"/>
                  </a:lnTo>
                  <a:lnTo>
                    <a:pt x="1508125" y="795338"/>
                  </a:lnTo>
                  <a:lnTo>
                    <a:pt x="1508125" y="804228"/>
                  </a:lnTo>
                  <a:lnTo>
                    <a:pt x="1507807" y="810261"/>
                  </a:lnTo>
                  <a:lnTo>
                    <a:pt x="1506852" y="815341"/>
                  </a:lnTo>
                  <a:lnTo>
                    <a:pt x="1444778" y="877888"/>
                  </a:lnTo>
                  <a:lnTo>
                    <a:pt x="1442550" y="864553"/>
                  </a:lnTo>
                  <a:lnTo>
                    <a:pt x="1439048" y="851218"/>
                  </a:lnTo>
                  <a:lnTo>
                    <a:pt x="1435228" y="836296"/>
                  </a:lnTo>
                  <a:lnTo>
                    <a:pt x="1430135" y="821691"/>
                  </a:lnTo>
                  <a:lnTo>
                    <a:pt x="1424087" y="806451"/>
                  </a:lnTo>
                  <a:lnTo>
                    <a:pt x="1416765" y="790576"/>
                  </a:lnTo>
                  <a:lnTo>
                    <a:pt x="1408807" y="774383"/>
                  </a:lnTo>
                  <a:lnTo>
                    <a:pt x="1399894" y="757873"/>
                  </a:lnTo>
                  <a:lnTo>
                    <a:pt x="1390026" y="741363"/>
                  </a:lnTo>
                  <a:lnTo>
                    <a:pt x="1378884" y="724536"/>
                  </a:lnTo>
                  <a:lnTo>
                    <a:pt x="1367106" y="707073"/>
                  </a:lnTo>
                  <a:lnTo>
                    <a:pt x="1353737" y="689928"/>
                  </a:lnTo>
                  <a:lnTo>
                    <a:pt x="1340048" y="672466"/>
                  </a:lnTo>
                  <a:lnTo>
                    <a:pt x="1325087" y="655003"/>
                  </a:lnTo>
                  <a:lnTo>
                    <a:pt x="1308852" y="637541"/>
                  </a:lnTo>
                  <a:lnTo>
                    <a:pt x="1291981" y="620396"/>
                  </a:lnTo>
                  <a:lnTo>
                    <a:pt x="1278611" y="607061"/>
                  </a:lnTo>
                  <a:lnTo>
                    <a:pt x="1264923" y="594361"/>
                  </a:lnTo>
                  <a:lnTo>
                    <a:pt x="1251235" y="582296"/>
                  </a:lnTo>
                  <a:lnTo>
                    <a:pt x="1238184" y="570866"/>
                  </a:lnTo>
                  <a:lnTo>
                    <a:pt x="1224814" y="560388"/>
                  </a:lnTo>
                  <a:lnTo>
                    <a:pt x="1212081" y="550228"/>
                  </a:lnTo>
                  <a:lnTo>
                    <a:pt x="1199348" y="541021"/>
                  </a:lnTo>
                  <a:lnTo>
                    <a:pt x="1187252" y="532448"/>
                  </a:lnTo>
                  <a:lnTo>
                    <a:pt x="1175155" y="524511"/>
                  </a:lnTo>
                  <a:lnTo>
                    <a:pt x="1163059" y="516573"/>
                  </a:lnTo>
                  <a:lnTo>
                    <a:pt x="1151917" y="509588"/>
                  </a:lnTo>
                  <a:lnTo>
                    <a:pt x="1140776" y="502921"/>
                  </a:lnTo>
                  <a:lnTo>
                    <a:pt x="1129953" y="496888"/>
                  </a:lnTo>
                  <a:lnTo>
                    <a:pt x="1119766" y="491808"/>
                  </a:lnTo>
                  <a:lnTo>
                    <a:pt x="1109580" y="486411"/>
                  </a:lnTo>
                  <a:lnTo>
                    <a:pt x="1100030" y="481966"/>
                  </a:lnTo>
                  <a:lnTo>
                    <a:pt x="1082522" y="474028"/>
                  </a:lnTo>
                  <a:lnTo>
                    <a:pt x="1066287" y="467678"/>
                  </a:lnTo>
                  <a:lnTo>
                    <a:pt x="1052599" y="462598"/>
                  </a:lnTo>
                  <a:lnTo>
                    <a:pt x="1040821" y="459106"/>
                  </a:lnTo>
                  <a:lnTo>
                    <a:pt x="1031590" y="456248"/>
                  </a:lnTo>
                  <a:lnTo>
                    <a:pt x="1024905" y="454343"/>
                  </a:lnTo>
                  <a:lnTo>
                    <a:pt x="1019175" y="453391"/>
                  </a:lnTo>
                  <a:lnTo>
                    <a:pt x="1084432" y="388938"/>
                  </a:lnTo>
                  <a:close/>
                  <a:moveTo>
                    <a:pt x="1213168" y="238125"/>
                  </a:moveTo>
                  <a:lnTo>
                    <a:pt x="1218883" y="238125"/>
                  </a:lnTo>
                  <a:lnTo>
                    <a:pt x="1226186" y="238759"/>
                  </a:lnTo>
                  <a:lnTo>
                    <a:pt x="1236028" y="239709"/>
                  </a:lnTo>
                  <a:lnTo>
                    <a:pt x="1248411" y="242245"/>
                  </a:lnTo>
                  <a:lnTo>
                    <a:pt x="1263016" y="245414"/>
                  </a:lnTo>
                  <a:lnTo>
                    <a:pt x="1270953" y="247315"/>
                  </a:lnTo>
                  <a:lnTo>
                    <a:pt x="1280161" y="249850"/>
                  </a:lnTo>
                  <a:lnTo>
                    <a:pt x="1289051" y="253020"/>
                  </a:lnTo>
                  <a:lnTo>
                    <a:pt x="1298893" y="256506"/>
                  </a:lnTo>
                  <a:lnTo>
                    <a:pt x="1309053" y="260625"/>
                  </a:lnTo>
                  <a:lnTo>
                    <a:pt x="1319848" y="264745"/>
                  </a:lnTo>
                  <a:lnTo>
                    <a:pt x="1330961" y="269816"/>
                  </a:lnTo>
                  <a:lnTo>
                    <a:pt x="1342391" y="275203"/>
                  </a:lnTo>
                  <a:lnTo>
                    <a:pt x="1354456" y="281541"/>
                  </a:lnTo>
                  <a:lnTo>
                    <a:pt x="1366838" y="288196"/>
                  </a:lnTo>
                  <a:lnTo>
                    <a:pt x="1379538" y="295802"/>
                  </a:lnTo>
                  <a:lnTo>
                    <a:pt x="1392873" y="303725"/>
                  </a:lnTo>
                  <a:lnTo>
                    <a:pt x="1405891" y="312598"/>
                  </a:lnTo>
                  <a:lnTo>
                    <a:pt x="1419861" y="322422"/>
                  </a:lnTo>
                  <a:lnTo>
                    <a:pt x="1433831" y="332880"/>
                  </a:lnTo>
                  <a:lnTo>
                    <a:pt x="1448436" y="344289"/>
                  </a:lnTo>
                  <a:lnTo>
                    <a:pt x="1463041" y="356332"/>
                  </a:lnTo>
                  <a:lnTo>
                    <a:pt x="1477963" y="369325"/>
                  </a:lnTo>
                  <a:lnTo>
                    <a:pt x="1492886" y="383269"/>
                  </a:lnTo>
                  <a:lnTo>
                    <a:pt x="1508126" y="398164"/>
                  </a:lnTo>
                  <a:lnTo>
                    <a:pt x="1523366" y="413692"/>
                  </a:lnTo>
                  <a:lnTo>
                    <a:pt x="1537653" y="428587"/>
                  </a:lnTo>
                  <a:lnTo>
                    <a:pt x="1550353" y="443481"/>
                  </a:lnTo>
                  <a:lnTo>
                    <a:pt x="1562418" y="458376"/>
                  </a:lnTo>
                  <a:lnTo>
                    <a:pt x="1573848" y="472637"/>
                  </a:lnTo>
                  <a:lnTo>
                    <a:pt x="1583691" y="486264"/>
                  </a:lnTo>
                  <a:lnTo>
                    <a:pt x="1593216" y="499891"/>
                  </a:lnTo>
                  <a:lnTo>
                    <a:pt x="1601471" y="512884"/>
                  </a:lnTo>
                  <a:lnTo>
                    <a:pt x="1609091" y="525878"/>
                  </a:lnTo>
                  <a:lnTo>
                    <a:pt x="1616076" y="538237"/>
                  </a:lnTo>
                  <a:lnTo>
                    <a:pt x="1622108" y="549963"/>
                  </a:lnTo>
                  <a:lnTo>
                    <a:pt x="1627823" y="561371"/>
                  </a:lnTo>
                  <a:lnTo>
                    <a:pt x="1632268" y="572780"/>
                  </a:lnTo>
                  <a:lnTo>
                    <a:pt x="1636713" y="583238"/>
                  </a:lnTo>
                  <a:lnTo>
                    <a:pt x="1640206" y="593379"/>
                  </a:lnTo>
                  <a:lnTo>
                    <a:pt x="1643699" y="603203"/>
                  </a:lnTo>
                  <a:lnTo>
                    <a:pt x="1646239" y="612077"/>
                  </a:lnTo>
                  <a:lnTo>
                    <a:pt x="1648143" y="620633"/>
                  </a:lnTo>
                  <a:lnTo>
                    <a:pt x="1650049" y="628873"/>
                  </a:lnTo>
                  <a:lnTo>
                    <a:pt x="1651636" y="636478"/>
                  </a:lnTo>
                  <a:lnTo>
                    <a:pt x="1652589" y="643767"/>
                  </a:lnTo>
                  <a:lnTo>
                    <a:pt x="1653541" y="650422"/>
                  </a:lnTo>
                  <a:lnTo>
                    <a:pt x="1654176" y="661514"/>
                  </a:lnTo>
                  <a:lnTo>
                    <a:pt x="1654176" y="670705"/>
                  </a:lnTo>
                  <a:lnTo>
                    <a:pt x="1653859" y="677043"/>
                  </a:lnTo>
                  <a:lnTo>
                    <a:pt x="1652906" y="682747"/>
                  </a:lnTo>
                  <a:lnTo>
                    <a:pt x="1588136" y="747713"/>
                  </a:lnTo>
                  <a:lnTo>
                    <a:pt x="1585596" y="733769"/>
                  </a:lnTo>
                  <a:lnTo>
                    <a:pt x="1582421" y="719508"/>
                  </a:lnTo>
                  <a:lnTo>
                    <a:pt x="1578293" y="704297"/>
                  </a:lnTo>
                  <a:lnTo>
                    <a:pt x="1572896" y="689085"/>
                  </a:lnTo>
                  <a:lnTo>
                    <a:pt x="1566546" y="672923"/>
                  </a:lnTo>
                  <a:lnTo>
                    <a:pt x="1559561" y="656761"/>
                  </a:lnTo>
                  <a:lnTo>
                    <a:pt x="1550671" y="639964"/>
                  </a:lnTo>
                  <a:lnTo>
                    <a:pt x="1541463" y="622534"/>
                  </a:lnTo>
                  <a:lnTo>
                    <a:pt x="1531303" y="605105"/>
                  </a:lnTo>
                  <a:lnTo>
                    <a:pt x="1519556" y="587358"/>
                  </a:lnTo>
                  <a:lnTo>
                    <a:pt x="1507173" y="569294"/>
                  </a:lnTo>
                  <a:lnTo>
                    <a:pt x="1493521" y="551230"/>
                  </a:lnTo>
                  <a:lnTo>
                    <a:pt x="1479233" y="533166"/>
                  </a:lnTo>
                  <a:lnTo>
                    <a:pt x="1463676" y="514786"/>
                  </a:lnTo>
                  <a:lnTo>
                    <a:pt x="1446848" y="497039"/>
                  </a:lnTo>
                  <a:lnTo>
                    <a:pt x="1429386" y="478975"/>
                  </a:lnTo>
                  <a:lnTo>
                    <a:pt x="1415098" y="465031"/>
                  </a:lnTo>
                  <a:lnTo>
                    <a:pt x="1400811" y="451721"/>
                  </a:lnTo>
                  <a:lnTo>
                    <a:pt x="1386841" y="439362"/>
                  </a:lnTo>
                  <a:lnTo>
                    <a:pt x="1372871" y="427636"/>
                  </a:lnTo>
                  <a:lnTo>
                    <a:pt x="1359536" y="416544"/>
                  </a:lnTo>
                  <a:lnTo>
                    <a:pt x="1345883" y="406086"/>
                  </a:lnTo>
                  <a:lnTo>
                    <a:pt x="1332548" y="396262"/>
                  </a:lnTo>
                  <a:lnTo>
                    <a:pt x="1319848" y="387389"/>
                  </a:lnTo>
                  <a:lnTo>
                    <a:pt x="1307148" y="378832"/>
                  </a:lnTo>
                  <a:lnTo>
                    <a:pt x="1295083" y="370909"/>
                  </a:lnTo>
                  <a:lnTo>
                    <a:pt x="1283018" y="363620"/>
                  </a:lnTo>
                  <a:lnTo>
                    <a:pt x="1271271" y="356648"/>
                  </a:lnTo>
                  <a:lnTo>
                    <a:pt x="1260158" y="350627"/>
                  </a:lnTo>
                  <a:lnTo>
                    <a:pt x="1249681" y="344606"/>
                  </a:lnTo>
                  <a:lnTo>
                    <a:pt x="1239203" y="339219"/>
                  </a:lnTo>
                  <a:lnTo>
                    <a:pt x="1229361" y="334782"/>
                  </a:lnTo>
                  <a:lnTo>
                    <a:pt x="1210628" y="326542"/>
                  </a:lnTo>
                  <a:lnTo>
                    <a:pt x="1193801" y="319887"/>
                  </a:lnTo>
                  <a:lnTo>
                    <a:pt x="1179513" y="314500"/>
                  </a:lnTo>
                  <a:lnTo>
                    <a:pt x="1167766" y="310697"/>
                  </a:lnTo>
                  <a:lnTo>
                    <a:pt x="1157923" y="307845"/>
                  </a:lnTo>
                  <a:lnTo>
                    <a:pt x="1150621" y="306260"/>
                  </a:lnTo>
                  <a:lnTo>
                    <a:pt x="1144588" y="304992"/>
                  </a:lnTo>
                  <a:lnTo>
                    <a:pt x="1213168" y="238125"/>
                  </a:lnTo>
                  <a:close/>
                  <a:moveTo>
                    <a:pt x="1555569" y="0"/>
                  </a:moveTo>
                  <a:lnTo>
                    <a:pt x="1566687" y="0"/>
                  </a:lnTo>
                  <a:lnTo>
                    <a:pt x="1578441" y="0"/>
                  </a:lnTo>
                  <a:lnTo>
                    <a:pt x="1589876" y="1272"/>
                  </a:lnTo>
                  <a:lnTo>
                    <a:pt x="1601948" y="2862"/>
                  </a:lnTo>
                  <a:lnTo>
                    <a:pt x="1614337" y="5088"/>
                  </a:lnTo>
                  <a:lnTo>
                    <a:pt x="1627043" y="7950"/>
                  </a:lnTo>
                  <a:lnTo>
                    <a:pt x="1640385" y="11766"/>
                  </a:lnTo>
                  <a:lnTo>
                    <a:pt x="1653409" y="16218"/>
                  </a:lnTo>
                  <a:lnTo>
                    <a:pt x="1667386" y="21624"/>
                  </a:lnTo>
                  <a:lnTo>
                    <a:pt x="1681363" y="27984"/>
                  </a:lnTo>
                  <a:lnTo>
                    <a:pt x="1695976" y="35298"/>
                  </a:lnTo>
                  <a:lnTo>
                    <a:pt x="1710588" y="42930"/>
                  </a:lnTo>
                  <a:lnTo>
                    <a:pt x="1725836" y="52152"/>
                  </a:lnTo>
                  <a:lnTo>
                    <a:pt x="1741084" y="62010"/>
                  </a:lnTo>
                  <a:lnTo>
                    <a:pt x="1756649" y="72822"/>
                  </a:lnTo>
                  <a:lnTo>
                    <a:pt x="1772850" y="84588"/>
                  </a:lnTo>
                  <a:lnTo>
                    <a:pt x="1789051" y="97626"/>
                  </a:lnTo>
                  <a:lnTo>
                    <a:pt x="1804617" y="111300"/>
                  </a:lnTo>
                  <a:lnTo>
                    <a:pt x="1819547" y="124656"/>
                  </a:lnTo>
                  <a:lnTo>
                    <a:pt x="1832571" y="138330"/>
                  </a:lnTo>
                  <a:lnTo>
                    <a:pt x="1844642" y="151686"/>
                  </a:lnTo>
                  <a:lnTo>
                    <a:pt x="1856078" y="165042"/>
                  </a:lnTo>
                  <a:lnTo>
                    <a:pt x="1865608" y="178398"/>
                  </a:lnTo>
                  <a:lnTo>
                    <a:pt x="1874502" y="191755"/>
                  </a:lnTo>
                  <a:lnTo>
                    <a:pt x="1881809" y="204475"/>
                  </a:lnTo>
                  <a:lnTo>
                    <a:pt x="1888797" y="217831"/>
                  </a:lnTo>
                  <a:lnTo>
                    <a:pt x="1894197" y="230869"/>
                  </a:lnTo>
                  <a:lnTo>
                    <a:pt x="1898962" y="243907"/>
                  </a:lnTo>
                  <a:lnTo>
                    <a:pt x="1902457" y="256309"/>
                  </a:lnTo>
                  <a:lnTo>
                    <a:pt x="1905633" y="268711"/>
                  </a:lnTo>
                  <a:lnTo>
                    <a:pt x="1907857" y="281113"/>
                  </a:lnTo>
                  <a:lnTo>
                    <a:pt x="1908810" y="293197"/>
                  </a:lnTo>
                  <a:lnTo>
                    <a:pt x="1909763" y="305281"/>
                  </a:lnTo>
                  <a:lnTo>
                    <a:pt x="1909763" y="316729"/>
                  </a:lnTo>
                  <a:lnTo>
                    <a:pt x="1908492" y="328177"/>
                  </a:lnTo>
                  <a:lnTo>
                    <a:pt x="1907539" y="339307"/>
                  </a:lnTo>
                  <a:lnTo>
                    <a:pt x="1905316" y="350437"/>
                  </a:lnTo>
                  <a:lnTo>
                    <a:pt x="1902457" y="360931"/>
                  </a:lnTo>
                  <a:lnTo>
                    <a:pt x="1899598" y="371425"/>
                  </a:lnTo>
                  <a:lnTo>
                    <a:pt x="1895786" y="381601"/>
                  </a:lnTo>
                  <a:lnTo>
                    <a:pt x="1891656" y="391459"/>
                  </a:lnTo>
                  <a:lnTo>
                    <a:pt x="1887527" y="400681"/>
                  </a:lnTo>
                  <a:lnTo>
                    <a:pt x="1882762" y="409903"/>
                  </a:lnTo>
                  <a:lnTo>
                    <a:pt x="1877361" y="418490"/>
                  </a:lnTo>
                  <a:lnTo>
                    <a:pt x="1871643" y="426758"/>
                  </a:lnTo>
                  <a:lnTo>
                    <a:pt x="1865925" y="434708"/>
                  </a:lnTo>
                  <a:lnTo>
                    <a:pt x="1860208" y="442340"/>
                  </a:lnTo>
                  <a:lnTo>
                    <a:pt x="1854172" y="449336"/>
                  </a:lnTo>
                  <a:lnTo>
                    <a:pt x="1847501" y="456014"/>
                  </a:lnTo>
                  <a:lnTo>
                    <a:pt x="1841783" y="463328"/>
                  </a:lnTo>
                  <a:lnTo>
                    <a:pt x="1830983" y="476048"/>
                  </a:lnTo>
                  <a:lnTo>
                    <a:pt x="1801122" y="514208"/>
                  </a:lnTo>
                  <a:lnTo>
                    <a:pt x="1764909" y="560636"/>
                  </a:lnTo>
                  <a:lnTo>
                    <a:pt x="1730283" y="604838"/>
                  </a:lnTo>
                  <a:lnTo>
                    <a:pt x="1729648" y="593708"/>
                  </a:lnTo>
                  <a:lnTo>
                    <a:pt x="1728377" y="581306"/>
                  </a:lnTo>
                  <a:lnTo>
                    <a:pt x="1726471" y="567632"/>
                  </a:lnTo>
                  <a:lnTo>
                    <a:pt x="1723930" y="553322"/>
                  </a:lnTo>
                  <a:lnTo>
                    <a:pt x="1720118" y="537740"/>
                  </a:lnTo>
                  <a:lnTo>
                    <a:pt x="1715353" y="521840"/>
                  </a:lnTo>
                  <a:lnTo>
                    <a:pt x="1712494" y="513254"/>
                  </a:lnTo>
                  <a:lnTo>
                    <a:pt x="1709318" y="504668"/>
                  </a:lnTo>
                  <a:lnTo>
                    <a:pt x="1705823" y="496082"/>
                  </a:lnTo>
                  <a:lnTo>
                    <a:pt x="1702011" y="487178"/>
                  </a:lnTo>
                  <a:lnTo>
                    <a:pt x="1697882" y="477638"/>
                  </a:lnTo>
                  <a:lnTo>
                    <a:pt x="1693117" y="468098"/>
                  </a:lnTo>
                  <a:lnTo>
                    <a:pt x="1688034" y="458876"/>
                  </a:lnTo>
                  <a:lnTo>
                    <a:pt x="1682952" y="449018"/>
                  </a:lnTo>
                  <a:lnTo>
                    <a:pt x="1677234" y="439160"/>
                  </a:lnTo>
                  <a:lnTo>
                    <a:pt x="1670881" y="428984"/>
                  </a:lnTo>
                  <a:lnTo>
                    <a:pt x="1664527" y="418808"/>
                  </a:lnTo>
                  <a:lnTo>
                    <a:pt x="1657221" y="408631"/>
                  </a:lnTo>
                  <a:lnTo>
                    <a:pt x="1649915" y="398137"/>
                  </a:lnTo>
                  <a:lnTo>
                    <a:pt x="1641973" y="387643"/>
                  </a:lnTo>
                  <a:lnTo>
                    <a:pt x="1633079" y="376831"/>
                  </a:lnTo>
                  <a:lnTo>
                    <a:pt x="1624184" y="365701"/>
                  </a:lnTo>
                  <a:lnTo>
                    <a:pt x="1614337" y="354889"/>
                  </a:lnTo>
                  <a:lnTo>
                    <a:pt x="1604489" y="343441"/>
                  </a:lnTo>
                  <a:lnTo>
                    <a:pt x="1593688" y="332311"/>
                  </a:lnTo>
                  <a:lnTo>
                    <a:pt x="1582570" y="320863"/>
                  </a:lnTo>
                  <a:lnTo>
                    <a:pt x="1571134" y="310051"/>
                  </a:lnTo>
                  <a:lnTo>
                    <a:pt x="1559381" y="299239"/>
                  </a:lnTo>
                  <a:lnTo>
                    <a:pt x="1548263" y="289381"/>
                  </a:lnTo>
                  <a:lnTo>
                    <a:pt x="1536827" y="279523"/>
                  </a:lnTo>
                  <a:lnTo>
                    <a:pt x="1525709" y="270619"/>
                  </a:lnTo>
                  <a:lnTo>
                    <a:pt x="1514590" y="262351"/>
                  </a:lnTo>
                  <a:lnTo>
                    <a:pt x="1503472" y="254083"/>
                  </a:lnTo>
                  <a:lnTo>
                    <a:pt x="1492672" y="246451"/>
                  </a:lnTo>
                  <a:lnTo>
                    <a:pt x="1481871" y="239137"/>
                  </a:lnTo>
                  <a:lnTo>
                    <a:pt x="1471388" y="232777"/>
                  </a:lnTo>
                  <a:lnTo>
                    <a:pt x="1460905" y="226417"/>
                  </a:lnTo>
                  <a:lnTo>
                    <a:pt x="1450740" y="220693"/>
                  </a:lnTo>
                  <a:lnTo>
                    <a:pt x="1440575" y="215287"/>
                  </a:lnTo>
                  <a:lnTo>
                    <a:pt x="1430410" y="210199"/>
                  </a:lnTo>
                  <a:lnTo>
                    <a:pt x="1420562" y="205747"/>
                  </a:lnTo>
                  <a:lnTo>
                    <a:pt x="1411350" y="201613"/>
                  </a:lnTo>
                  <a:lnTo>
                    <a:pt x="1401820" y="197479"/>
                  </a:lnTo>
                  <a:lnTo>
                    <a:pt x="1392925" y="193981"/>
                  </a:lnTo>
                  <a:lnTo>
                    <a:pt x="1375136" y="187620"/>
                  </a:lnTo>
                  <a:lnTo>
                    <a:pt x="1358300" y="182850"/>
                  </a:lnTo>
                  <a:lnTo>
                    <a:pt x="1342417" y="178716"/>
                  </a:lnTo>
                  <a:lnTo>
                    <a:pt x="1327805" y="175536"/>
                  </a:lnTo>
                  <a:lnTo>
                    <a:pt x="1314145" y="173310"/>
                  </a:lnTo>
                  <a:lnTo>
                    <a:pt x="1301756" y="171720"/>
                  </a:lnTo>
                  <a:lnTo>
                    <a:pt x="1290638" y="171084"/>
                  </a:lnTo>
                  <a:lnTo>
                    <a:pt x="1330346" y="138966"/>
                  </a:lnTo>
                  <a:lnTo>
                    <a:pt x="1370689" y="105894"/>
                  </a:lnTo>
                  <a:lnTo>
                    <a:pt x="1405950" y="76638"/>
                  </a:lnTo>
                  <a:lnTo>
                    <a:pt x="1419609" y="64554"/>
                  </a:lnTo>
                  <a:lnTo>
                    <a:pt x="1429774" y="55650"/>
                  </a:lnTo>
                  <a:lnTo>
                    <a:pt x="1435810" y="49926"/>
                  </a:lnTo>
                  <a:lnTo>
                    <a:pt x="1442163" y="44520"/>
                  </a:lnTo>
                  <a:lnTo>
                    <a:pt x="1448834" y="39432"/>
                  </a:lnTo>
                  <a:lnTo>
                    <a:pt x="1455505" y="34026"/>
                  </a:lnTo>
                  <a:lnTo>
                    <a:pt x="1463129" y="29256"/>
                  </a:lnTo>
                  <a:lnTo>
                    <a:pt x="1470753" y="24486"/>
                  </a:lnTo>
                  <a:lnTo>
                    <a:pt x="1479012" y="20352"/>
                  </a:lnTo>
                  <a:lnTo>
                    <a:pt x="1487271" y="16218"/>
                  </a:lnTo>
                  <a:lnTo>
                    <a:pt x="1495848" y="13038"/>
                  </a:lnTo>
                  <a:lnTo>
                    <a:pt x="1505378" y="9540"/>
                  </a:lnTo>
                  <a:lnTo>
                    <a:pt x="1514590" y="6996"/>
                  </a:lnTo>
                  <a:lnTo>
                    <a:pt x="1524438" y="4770"/>
                  </a:lnTo>
                  <a:lnTo>
                    <a:pt x="1534285" y="2544"/>
                  </a:lnTo>
                  <a:lnTo>
                    <a:pt x="1544768" y="1272"/>
                  </a:lnTo>
                  <a:lnTo>
                    <a:pt x="15555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17" y="195477"/>
            <a:ext cx="7647048" cy="834178"/>
          </a:xfrm>
        </p:spPr>
        <p:txBody>
          <a:bodyPr lIns="90000" tIns="90000" rIns="90000" bIns="90000"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2658" y="2418427"/>
            <a:ext cx="3483173" cy="1903128"/>
          </a:xfrm>
        </p:spPr>
        <p:txBody>
          <a:bodyPr>
            <a:normAutofit/>
          </a:bodyPr>
          <a:lstStyle>
            <a:lvl1pPr marL="0" indent="0" algn="just"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404" y="2418427"/>
            <a:ext cx="3496634" cy="1903127"/>
          </a:xfrm>
        </p:spPr>
        <p:txBody>
          <a:bodyPr>
            <a:normAutofit/>
          </a:bodyPr>
          <a:lstStyle>
            <a:lvl1pPr marL="0" indent="0" algn="just"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9222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 rtlCol="0" anchor="ctr" anchorCtr="0" compatLnSpc="1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rgbClr val="939494"/>
                </a:solidFill>
                <a:latin typeface="Arial" pitchFamily="34" charset="0"/>
                <a:ea typeface="黑体" pitchFamily="49" charset="-122"/>
                <a:cs typeface="+mn-ea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en-US" altLang="en-US" sz="1200">
              <a:solidFill>
                <a:srgbClr val="939494"/>
              </a:solidFill>
              <a:ea typeface="黑体" pitchFamily="49" charset="-122"/>
            </a:endParaRPr>
          </a:p>
        </p:txBody>
      </p:sp>
      <p:sp>
        <p:nvSpPr>
          <p:cNvPr id="922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en-US" altLang="en-US" sz="1200">
              <a:solidFill>
                <a:srgbClr val="939494"/>
              </a:solidFill>
            </a:endParaRPr>
          </a:p>
        </p:txBody>
      </p:sp>
      <p:sp>
        <p:nvSpPr>
          <p:cNvPr id="92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59475" y="6356350"/>
            <a:ext cx="2057400" cy="365125"/>
          </a:xfrm>
          <a:prstGeom prst="rect">
            <a:avLst/>
          </a:prstGeom>
        </p:spPr>
        <p:txBody>
          <a:bodyPr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EC1AA384-39DA-4E80-A53F-0DF94BBB1405}" type="slidenum">
              <a:rPr lang="zh-CN" altLang="en-US" sz="1200">
                <a:solidFill>
                  <a:srgbClr val="939494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en-US" sz="1200">
              <a:solidFill>
                <a:srgbClr val="939494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0AAFD8D1-217C-48A6-AE04-E79F33D7BD86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0AAFD8D1-217C-48A6-AE04-E79F33D7BD86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4" name="Line 2"/>
          <p:cNvCxnSpPr/>
          <p:nvPr/>
        </p:nvCxnSpPr>
        <p:spPr>
          <a:xfrm flipH="1">
            <a:off x="7315200" y="1066800"/>
            <a:ext cx="0" cy="44958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grpSp>
        <p:nvGrpSpPr>
          <p:cNvPr id="18435" name="Group 8"/>
          <p:cNvGrpSpPr/>
          <p:nvPr/>
        </p:nvGrpSpPr>
        <p:grpSpPr>
          <a:xfrm>
            <a:off x="7493000" y="2992438"/>
            <a:ext cx="1338263" cy="2189162"/>
            <a:chOff x="0" y="0"/>
            <a:chExt cx="843" cy="1379"/>
          </a:xfrm>
        </p:grpSpPr>
        <p:sp>
          <p:nvSpPr>
            <p:cNvPr id="18442" name="Oval 9"/>
            <p:cNvSpPr>
              <a:spLocks noChangeArrowheads="1"/>
            </p:cNvSpPr>
            <p:nvPr/>
          </p:nvSpPr>
          <p:spPr bwMode="auto"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43" name="Oval 10"/>
            <p:cNvSpPr>
              <a:spLocks noChangeArrowheads="1"/>
            </p:cNvSpPr>
            <p:nvPr/>
          </p:nvSpPr>
          <p:spPr bwMode="auto"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44" name="Oval 11"/>
            <p:cNvSpPr>
              <a:spLocks noChangeArrowheads="1"/>
            </p:cNvSpPr>
            <p:nvPr/>
          </p:nvSpPr>
          <p:spPr bwMode="auto"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45" name="Oval 12"/>
            <p:cNvSpPr>
              <a:spLocks noChangeArrowheads="1"/>
            </p:cNvSpPr>
            <p:nvPr/>
          </p:nvSpPr>
          <p:spPr bwMode="auto"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46" name="Oval 13"/>
            <p:cNvSpPr>
              <a:spLocks noChangeArrowheads="1"/>
            </p:cNvSpPr>
            <p:nvPr/>
          </p:nvSpPr>
          <p:spPr bwMode="auto"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47" name="Oval 14"/>
            <p:cNvSpPr>
              <a:spLocks noChangeArrowheads="1"/>
            </p:cNvSpPr>
            <p:nvPr/>
          </p:nvSpPr>
          <p:spPr bwMode="auto"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48" name="Oval 15"/>
            <p:cNvSpPr>
              <a:spLocks noChangeArrowheads="1"/>
            </p:cNvSpPr>
            <p:nvPr/>
          </p:nvSpPr>
          <p:spPr bwMode="auto"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49" name="Oval 16"/>
            <p:cNvSpPr>
              <a:spLocks noChangeArrowheads="1"/>
            </p:cNvSpPr>
            <p:nvPr/>
          </p:nvSpPr>
          <p:spPr bwMode="auto"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50" name="Oval 17"/>
            <p:cNvSpPr>
              <a:spLocks noChangeArrowheads="1"/>
            </p:cNvSpPr>
            <p:nvPr/>
          </p:nvSpPr>
          <p:spPr bwMode="auto"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51" name="Oval 18"/>
            <p:cNvSpPr>
              <a:spLocks noChangeArrowheads="1"/>
            </p:cNvSpPr>
            <p:nvPr/>
          </p:nvSpPr>
          <p:spPr bwMode="auto"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52" name="Oval 19"/>
            <p:cNvSpPr>
              <a:spLocks noChangeArrowheads="1"/>
            </p:cNvSpPr>
            <p:nvPr/>
          </p:nvSpPr>
          <p:spPr bwMode="auto"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53" name="Oval 20"/>
            <p:cNvSpPr>
              <a:spLocks noChangeArrowheads="1"/>
            </p:cNvSpPr>
            <p:nvPr/>
          </p:nvSpPr>
          <p:spPr bwMode="auto"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54" name="Oval 21"/>
            <p:cNvSpPr>
              <a:spLocks noChangeArrowheads="1"/>
            </p:cNvSpPr>
            <p:nvPr/>
          </p:nvSpPr>
          <p:spPr bwMode="auto"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55" name="Oval 22"/>
            <p:cNvSpPr>
              <a:spLocks noChangeArrowheads="1"/>
            </p:cNvSpPr>
            <p:nvPr/>
          </p:nvSpPr>
          <p:spPr bwMode="auto"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56" name="Oval 23"/>
            <p:cNvSpPr>
              <a:spLocks noChangeArrowheads="1"/>
            </p:cNvSpPr>
            <p:nvPr/>
          </p:nvSpPr>
          <p:spPr bwMode="auto"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57" name="Oval 24"/>
            <p:cNvSpPr>
              <a:spLocks noChangeArrowheads="1"/>
            </p:cNvSpPr>
            <p:nvPr/>
          </p:nvSpPr>
          <p:spPr bwMode="auto"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58" name="Oval 25"/>
            <p:cNvSpPr>
              <a:spLocks noChangeArrowheads="1"/>
            </p:cNvSpPr>
            <p:nvPr/>
          </p:nvSpPr>
          <p:spPr bwMode="auto"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59" name="Oval 26"/>
            <p:cNvSpPr>
              <a:spLocks noChangeArrowheads="1"/>
            </p:cNvSpPr>
            <p:nvPr/>
          </p:nvSpPr>
          <p:spPr bwMode="auto"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60" name="Oval 27"/>
            <p:cNvSpPr>
              <a:spLocks noChangeArrowheads="1"/>
            </p:cNvSpPr>
            <p:nvPr/>
          </p:nvSpPr>
          <p:spPr bwMode="auto"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61" name="Oval 28"/>
            <p:cNvSpPr>
              <a:spLocks noChangeArrowheads="1"/>
            </p:cNvSpPr>
            <p:nvPr/>
          </p:nvSpPr>
          <p:spPr bwMode="auto"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62" name="Oval 29"/>
            <p:cNvSpPr>
              <a:spLocks noChangeArrowheads="1"/>
            </p:cNvSpPr>
            <p:nvPr/>
          </p:nvSpPr>
          <p:spPr bwMode="auto"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63" name="Oval 30"/>
            <p:cNvSpPr>
              <a:spLocks noChangeArrowheads="1"/>
            </p:cNvSpPr>
            <p:nvPr/>
          </p:nvSpPr>
          <p:spPr bwMode="auto"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64" name="Oval 31"/>
            <p:cNvSpPr>
              <a:spLocks noChangeArrowheads="1"/>
            </p:cNvSpPr>
            <p:nvPr/>
          </p:nvSpPr>
          <p:spPr bwMode="auto"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65" name="Oval 32"/>
            <p:cNvSpPr>
              <a:spLocks noChangeArrowheads="1"/>
            </p:cNvSpPr>
            <p:nvPr/>
          </p:nvSpPr>
          <p:spPr bwMode="auto"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66" name="Oval 33"/>
            <p:cNvSpPr>
              <a:spLocks noChangeArrowheads="1"/>
            </p:cNvSpPr>
            <p:nvPr/>
          </p:nvSpPr>
          <p:spPr bwMode="auto"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67" name="Oval 34"/>
            <p:cNvSpPr>
              <a:spLocks noChangeArrowheads="1"/>
            </p:cNvSpPr>
            <p:nvPr/>
          </p:nvSpPr>
          <p:spPr bwMode="auto"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68" name="Oval 35"/>
            <p:cNvSpPr>
              <a:spLocks noChangeArrowheads="1"/>
            </p:cNvSpPr>
            <p:nvPr/>
          </p:nvSpPr>
          <p:spPr bwMode="auto"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69" name="Oval 36"/>
            <p:cNvSpPr>
              <a:spLocks noChangeArrowheads="1"/>
            </p:cNvSpPr>
            <p:nvPr/>
          </p:nvSpPr>
          <p:spPr bwMode="auto"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70" name="Oval 37"/>
            <p:cNvSpPr>
              <a:spLocks noChangeArrowheads="1"/>
            </p:cNvSpPr>
            <p:nvPr/>
          </p:nvSpPr>
          <p:spPr bwMode="auto"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71" name="Oval 38"/>
            <p:cNvSpPr>
              <a:spLocks noChangeArrowheads="1"/>
            </p:cNvSpPr>
            <p:nvPr/>
          </p:nvSpPr>
          <p:spPr bwMode="auto"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72" name="Oval 39"/>
            <p:cNvSpPr>
              <a:spLocks noChangeArrowheads="1"/>
            </p:cNvSpPr>
            <p:nvPr/>
          </p:nvSpPr>
          <p:spPr bwMode="auto"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18436" name="Line 40"/>
          <p:cNvCxnSpPr/>
          <p:nvPr/>
        </p:nvCxnSpPr>
        <p:spPr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</a:ln>
        </p:spPr>
      </p:cxn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18439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18440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18441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07DFEB9-5B97-4505-A4A7-5DC4E7E7EC9D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0B63A68-3F0A-46CC-AB8B-67A717CD71A9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0B63A68-3F0A-46CC-AB8B-67A717CD71A9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0B63A68-3F0A-46CC-AB8B-67A717CD71A9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0B63A68-3F0A-46CC-AB8B-67A717CD71A9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0B63A68-3F0A-46CC-AB8B-67A717CD71A9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0B63A68-3F0A-46CC-AB8B-67A717CD71A9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0B63A68-3F0A-46CC-AB8B-67A717CD71A9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4496"/>
            <a:ext cx="7886700" cy="7257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99902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23813"/>
            <a:ext cx="3868340" cy="39438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99902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23813"/>
            <a:ext cx="3887391" cy="39438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 rtlCol="0" anchor="ctr" anchorCtr="0" compatLnSpc="1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rgbClr val="939494"/>
                </a:solidFill>
                <a:latin typeface="Arial" pitchFamily="34" charset="0"/>
                <a:ea typeface="黑体" pitchFamily="49" charset="-122"/>
                <a:cs typeface="+mn-ea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en-US" altLang="en-US" sz="1200">
              <a:solidFill>
                <a:srgbClr val="939494"/>
              </a:solidFill>
              <a:ea typeface="黑体" pitchFamily="49" charset="-122"/>
            </a:endParaRP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en-US" altLang="en-US" sz="1200">
              <a:solidFill>
                <a:srgbClr val="939494"/>
              </a:solidFill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B4503A43-BDDE-445C-AF3A-C0F368A5E25A}" type="slidenum">
              <a:rPr lang="zh-CN" altLang="en-US" sz="1200">
                <a:solidFill>
                  <a:srgbClr val="939494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en-US" sz="1200">
              <a:solidFill>
                <a:srgbClr val="939494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0B63A68-3F0A-46CC-AB8B-67A717CD71A9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0B63A68-3F0A-46CC-AB8B-67A717CD71A9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0B63A68-3F0A-46CC-AB8B-67A717CD71A9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Line 2"/>
          <p:cNvCxnSpPr/>
          <p:nvPr/>
        </p:nvCxnSpPr>
        <p:spPr>
          <a:xfrm flipH="1">
            <a:off x="7315200" y="1066800"/>
            <a:ext cx="0" cy="44958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grpSp>
        <p:nvGrpSpPr>
          <p:cNvPr id="19459" name="Group 8"/>
          <p:cNvGrpSpPr/>
          <p:nvPr/>
        </p:nvGrpSpPr>
        <p:grpSpPr>
          <a:xfrm>
            <a:off x="7493000" y="2992438"/>
            <a:ext cx="1338263" cy="2189162"/>
            <a:chOff x="0" y="0"/>
            <a:chExt cx="843" cy="1379"/>
          </a:xfrm>
        </p:grpSpPr>
        <p:sp>
          <p:nvSpPr>
            <p:cNvPr id="19466" name="Oval 9"/>
            <p:cNvSpPr>
              <a:spLocks noChangeArrowheads="1"/>
            </p:cNvSpPr>
            <p:nvPr/>
          </p:nvSpPr>
          <p:spPr bwMode="auto"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67" name="Oval 10"/>
            <p:cNvSpPr>
              <a:spLocks noChangeArrowheads="1"/>
            </p:cNvSpPr>
            <p:nvPr/>
          </p:nvSpPr>
          <p:spPr bwMode="auto"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68" name="Oval 11"/>
            <p:cNvSpPr>
              <a:spLocks noChangeArrowheads="1"/>
            </p:cNvSpPr>
            <p:nvPr/>
          </p:nvSpPr>
          <p:spPr bwMode="auto"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69" name="Oval 12"/>
            <p:cNvSpPr>
              <a:spLocks noChangeArrowheads="1"/>
            </p:cNvSpPr>
            <p:nvPr/>
          </p:nvSpPr>
          <p:spPr bwMode="auto"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70" name="Oval 13"/>
            <p:cNvSpPr>
              <a:spLocks noChangeArrowheads="1"/>
            </p:cNvSpPr>
            <p:nvPr/>
          </p:nvSpPr>
          <p:spPr bwMode="auto"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71" name="Oval 14"/>
            <p:cNvSpPr>
              <a:spLocks noChangeArrowheads="1"/>
            </p:cNvSpPr>
            <p:nvPr/>
          </p:nvSpPr>
          <p:spPr bwMode="auto"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72" name="Oval 15"/>
            <p:cNvSpPr>
              <a:spLocks noChangeArrowheads="1"/>
            </p:cNvSpPr>
            <p:nvPr/>
          </p:nvSpPr>
          <p:spPr bwMode="auto"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73" name="Oval 16"/>
            <p:cNvSpPr>
              <a:spLocks noChangeArrowheads="1"/>
            </p:cNvSpPr>
            <p:nvPr/>
          </p:nvSpPr>
          <p:spPr bwMode="auto"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74" name="Oval 17"/>
            <p:cNvSpPr>
              <a:spLocks noChangeArrowheads="1"/>
            </p:cNvSpPr>
            <p:nvPr/>
          </p:nvSpPr>
          <p:spPr bwMode="auto"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75" name="Oval 18"/>
            <p:cNvSpPr>
              <a:spLocks noChangeArrowheads="1"/>
            </p:cNvSpPr>
            <p:nvPr/>
          </p:nvSpPr>
          <p:spPr bwMode="auto"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76" name="Oval 19"/>
            <p:cNvSpPr>
              <a:spLocks noChangeArrowheads="1"/>
            </p:cNvSpPr>
            <p:nvPr/>
          </p:nvSpPr>
          <p:spPr bwMode="auto"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77" name="Oval 20"/>
            <p:cNvSpPr>
              <a:spLocks noChangeArrowheads="1"/>
            </p:cNvSpPr>
            <p:nvPr/>
          </p:nvSpPr>
          <p:spPr bwMode="auto"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78" name="Oval 21"/>
            <p:cNvSpPr>
              <a:spLocks noChangeArrowheads="1"/>
            </p:cNvSpPr>
            <p:nvPr/>
          </p:nvSpPr>
          <p:spPr bwMode="auto"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79" name="Oval 22"/>
            <p:cNvSpPr>
              <a:spLocks noChangeArrowheads="1"/>
            </p:cNvSpPr>
            <p:nvPr/>
          </p:nvSpPr>
          <p:spPr bwMode="auto"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80" name="Oval 23"/>
            <p:cNvSpPr>
              <a:spLocks noChangeArrowheads="1"/>
            </p:cNvSpPr>
            <p:nvPr/>
          </p:nvSpPr>
          <p:spPr bwMode="auto"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81" name="Oval 24"/>
            <p:cNvSpPr>
              <a:spLocks noChangeArrowheads="1"/>
            </p:cNvSpPr>
            <p:nvPr/>
          </p:nvSpPr>
          <p:spPr bwMode="auto"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82" name="Oval 25"/>
            <p:cNvSpPr>
              <a:spLocks noChangeArrowheads="1"/>
            </p:cNvSpPr>
            <p:nvPr/>
          </p:nvSpPr>
          <p:spPr bwMode="auto"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83" name="Oval 26"/>
            <p:cNvSpPr>
              <a:spLocks noChangeArrowheads="1"/>
            </p:cNvSpPr>
            <p:nvPr/>
          </p:nvSpPr>
          <p:spPr bwMode="auto"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84" name="Oval 27"/>
            <p:cNvSpPr>
              <a:spLocks noChangeArrowheads="1"/>
            </p:cNvSpPr>
            <p:nvPr/>
          </p:nvSpPr>
          <p:spPr bwMode="auto"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85" name="Oval 28"/>
            <p:cNvSpPr>
              <a:spLocks noChangeArrowheads="1"/>
            </p:cNvSpPr>
            <p:nvPr/>
          </p:nvSpPr>
          <p:spPr bwMode="auto"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86" name="Oval 29"/>
            <p:cNvSpPr>
              <a:spLocks noChangeArrowheads="1"/>
            </p:cNvSpPr>
            <p:nvPr/>
          </p:nvSpPr>
          <p:spPr bwMode="auto"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87" name="Oval 30"/>
            <p:cNvSpPr>
              <a:spLocks noChangeArrowheads="1"/>
            </p:cNvSpPr>
            <p:nvPr/>
          </p:nvSpPr>
          <p:spPr bwMode="auto"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88" name="Oval 31"/>
            <p:cNvSpPr>
              <a:spLocks noChangeArrowheads="1"/>
            </p:cNvSpPr>
            <p:nvPr/>
          </p:nvSpPr>
          <p:spPr bwMode="auto"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89" name="Oval 32"/>
            <p:cNvSpPr>
              <a:spLocks noChangeArrowheads="1"/>
            </p:cNvSpPr>
            <p:nvPr/>
          </p:nvSpPr>
          <p:spPr bwMode="auto"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90" name="Oval 33"/>
            <p:cNvSpPr>
              <a:spLocks noChangeArrowheads="1"/>
            </p:cNvSpPr>
            <p:nvPr/>
          </p:nvSpPr>
          <p:spPr bwMode="auto"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91" name="Oval 34"/>
            <p:cNvSpPr>
              <a:spLocks noChangeArrowheads="1"/>
            </p:cNvSpPr>
            <p:nvPr/>
          </p:nvSpPr>
          <p:spPr bwMode="auto"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92" name="Oval 35"/>
            <p:cNvSpPr>
              <a:spLocks noChangeArrowheads="1"/>
            </p:cNvSpPr>
            <p:nvPr/>
          </p:nvSpPr>
          <p:spPr bwMode="auto"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93" name="Oval 36"/>
            <p:cNvSpPr>
              <a:spLocks noChangeArrowheads="1"/>
            </p:cNvSpPr>
            <p:nvPr/>
          </p:nvSpPr>
          <p:spPr bwMode="auto"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94" name="Oval 37"/>
            <p:cNvSpPr>
              <a:spLocks noChangeArrowheads="1"/>
            </p:cNvSpPr>
            <p:nvPr/>
          </p:nvSpPr>
          <p:spPr bwMode="auto"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95" name="Oval 38"/>
            <p:cNvSpPr>
              <a:spLocks noChangeArrowheads="1"/>
            </p:cNvSpPr>
            <p:nvPr/>
          </p:nvSpPr>
          <p:spPr bwMode="auto"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96" name="Oval 39"/>
            <p:cNvSpPr>
              <a:spLocks noChangeArrowheads="1"/>
            </p:cNvSpPr>
            <p:nvPr/>
          </p:nvSpPr>
          <p:spPr bwMode="auto"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19460" name="Line 40"/>
          <p:cNvCxnSpPr/>
          <p:nvPr/>
        </p:nvCxnSpPr>
        <p:spPr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</a:ln>
        </p:spPr>
      </p:cxn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19463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19464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1946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3A329744-AC3E-44AB-B7B3-7987D36D5996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603D6CB8-E40A-47FF-B6F5-B675393D3CEE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603D6CB8-E40A-47FF-B6F5-B675393D3CEE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603D6CB8-E40A-47FF-B6F5-B675393D3CEE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603D6CB8-E40A-47FF-B6F5-B675393D3CEE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603D6CB8-E40A-47FF-B6F5-B675393D3CEE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603D6CB8-E40A-47FF-B6F5-B675393D3CEE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 rtlCol="0" anchor="ctr" anchorCtr="0" compatLnSpc="1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rgbClr val="939494"/>
                </a:solidFill>
                <a:latin typeface="Arial" pitchFamily="34" charset="0"/>
                <a:ea typeface="黑体" pitchFamily="49" charset="-122"/>
                <a:cs typeface="+mn-ea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en-US" altLang="en-US" sz="1200">
              <a:solidFill>
                <a:srgbClr val="939494"/>
              </a:solidFill>
              <a:ea typeface="黑体" pitchFamily="49" charset="-122"/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en-US" altLang="en-US" sz="1200">
              <a:solidFill>
                <a:srgbClr val="939494"/>
              </a:solidFill>
            </a:endParaRP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08A3F40C-EBB5-4579-B19F-ABAE05ED8890}" type="slidenum">
              <a:rPr lang="zh-CN" altLang="en-US" sz="1200">
                <a:solidFill>
                  <a:srgbClr val="939494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en-US" sz="1200">
              <a:solidFill>
                <a:srgbClr val="939494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603D6CB8-E40A-47FF-B6F5-B675393D3CEE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603D6CB8-E40A-47FF-B6F5-B675393D3CEE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603D6CB8-E40A-47FF-B6F5-B675393D3CEE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603D6CB8-E40A-47FF-B6F5-B675393D3CEE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916" y="1"/>
            <a:ext cx="7002434" cy="731520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96053" y="1940400"/>
            <a:ext cx="4743102" cy="267361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6053" y="4614018"/>
            <a:ext cx="4743102" cy="104438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 rtlCol="0" anchor="ctr" anchorCtr="0" compatLnSpc="1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rgbClr val="939494"/>
                </a:solidFill>
                <a:latin typeface="Arial" pitchFamily="34" charset="0"/>
                <a:ea typeface="黑体" pitchFamily="49" charset="-122"/>
                <a:cs typeface="+mn-ea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en-US" altLang="en-US" sz="1200">
              <a:solidFill>
                <a:srgbClr val="939494"/>
              </a:solidFill>
              <a:ea typeface="黑体" pitchFamily="49" charset="-122"/>
            </a:endParaRP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en-US" altLang="en-US" sz="1200">
              <a:solidFill>
                <a:srgbClr val="939494"/>
              </a:solidFill>
            </a:endParaRP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32920385-33A9-442C-A7F6-00C51A04526B}" type="slidenum">
              <a:rPr lang="zh-CN" altLang="en-US" sz="1200">
                <a:solidFill>
                  <a:srgbClr val="939494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en-US" sz="1200">
              <a:solidFill>
                <a:srgbClr val="939494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&#10;文本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63535"/>
            <a:ext cx="5800725" cy="491342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63535"/>
            <a:ext cx="1971675" cy="491342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 rtlCol="0" anchor="ctr" anchorCtr="0" compatLnSpc="1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rgbClr val="939494"/>
                </a:solidFill>
                <a:latin typeface="Arial" pitchFamily="34" charset="0"/>
                <a:ea typeface="黑体" pitchFamily="49" charset="-122"/>
                <a:cs typeface="+mn-ea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en-US" altLang="en-US" sz="1200">
              <a:solidFill>
                <a:srgbClr val="939494"/>
              </a:solidFill>
              <a:ea typeface="黑体" pitchFamily="49" charset="-122"/>
            </a:endParaRP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en-US" altLang="en-US" sz="1200">
              <a:solidFill>
                <a:srgbClr val="939494"/>
              </a:solidFill>
            </a:endParaRP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B4527F88-EAA3-444D-8CF5-34FFDB511243}" type="slidenum">
              <a:rPr lang="zh-CN" altLang="en-US" sz="1200">
                <a:solidFill>
                  <a:srgbClr val="939494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en-US" sz="1200">
              <a:solidFill>
                <a:srgbClr val="939494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1215025"/>
            <a:ext cx="7887600" cy="5004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 rtlCol="0" anchor="ctr" anchorCtr="0" compatLnSpc="1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rgbClr val="939494"/>
                </a:solidFill>
                <a:latin typeface="Arial" pitchFamily="34" charset="0"/>
                <a:ea typeface="黑体" pitchFamily="49" charset="-122"/>
                <a:cs typeface="+mn-ea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en-US" altLang="en-US" sz="1200">
              <a:solidFill>
                <a:srgbClr val="939494"/>
              </a:solidFill>
              <a:ea typeface="黑体" pitchFamily="49" charset="-122"/>
            </a:endParaRP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en-US" altLang="en-US" sz="1200">
              <a:solidFill>
                <a:srgbClr val="939494"/>
              </a:solidFill>
            </a:endParaRP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BC1A470D-AFB3-4C85-843C-FC62EBF0442B}" type="slidenum">
              <a:rPr lang="zh-CN" altLang="en-US" sz="1200">
                <a:solidFill>
                  <a:srgbClr val="939494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en-US" sz="1200">
              <a:solidFill>
                <a:srgbClr val="939494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en-US" altLang="en-US" sz="1200">
              <a:solidFill>
                <a:srgbClr val="939494"/>
              </a:solidFill>
            </a:endParaRPr>
          </a:p>
        </p:txBody>
      </p:sp>
      <p:sp>
        <p:nvSpPr>
          <p:cNvPr id="1536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en-US" altLang="en-US" sz="1200">
              <a:solidFill>
                <a:srgbClr val="939494"/>
              </a:solidFill>
            </a:endParaRPr>
          </a:p>
        </p:txBody>
      </p:sp>
      <p:sp>
        <p:nvSpPr>
          <p:cNvPr id="1536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F5B46495-4D0F-446D-828E-714834FF1A76}" type="slidenum">
              <a:rPr lang="zh-CN" altLang="en-US" sz="1200">
                <a:solidFill>
                  <a:srgbClr val="939494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en-US" sz="1200">
              <a:solidFill>
                <a:srgbClr val="939494"/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 idx="4294967295"/>
            <p:custDataLst>
              <p:tags r:id="rId11"/>
            </p:custDataLst>
          </p:nvPr>
        </p:nvSpPr>
        <p:spPr>
          <a:xfrm>
            <a:off x="628650" y="139700"/>
            <a:ext cx="7886700" cy="752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400" b="0" i="0" u="none" kern="1200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5"/>
            <p:custDataLst>
              <p:tags r:id="rId12"/>
            </p:custDataLst>
          </p:nvPr>
        </p:nvSpPr>
        <p:spPr>
          <a:xfrm>
            <a:off x="628650" y="1287463"/>
            <a:ext cx="7886700" cy="48895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200" b="0" i="0" u="none" baseline="0" noProof="1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en-US" altLang="en-US" sz="1200">
              <a:solidFill>
                <a:srgbClr val="939494"/>
              </a:solidFill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200" b="0" i="0" u="none" baseline="0" noProof="1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en-US" altLang="en-US" sz="1200">
              <a:solidFill>
                <a:srgbClr val="939494"/>
              </a:solidFill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200" b="0" i="0" u="none" baseline="0">
                <a:solidFill>
                  <a:srgbClr val="939494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0B62DD7-56EA-4774-A0D1-AA1967893DC2}" type="slidenum">
              <a:rPr lang="zh-CN" altLang="en-US" sz="1200">
                <a:solidFill>
                  <a:srgbClr val="939494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en-US" sz="1200">
              <a:solidFill>
                <a:srgbClr val="93949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9" r:id="rId2"/>
    <p:sldLayoutId id="2147484041" r:id="rId3"/>
    <p:sldLayoutId id="2147484043" r:id="rId4"/>
    <p:sldLayoutId id="2147484045" r:id="rId5"/>
    <p:sldLayoutId id="2147484047" r:id="rId6"/>
    <p:sldLayoutId id="2147484049" r:id="rId7"/>
    <p:sldLayoutId id="2147484051" r:id="rId8"/>
    <p:sldLayoutId id="2147484053" r:id="rId9"/>
  </p:sldLayoutIdLst>
  <p:transition/>
  <p:txStyles>
    <p:titleStyle>
      <a:lvl1pPr marL="0" indent="0" algn="l" defTabSz="9144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kern="1200" baseline="0">
          <a:solidFill>
            <a:schemeClr val="bg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228600" indent="-228600" algn="l" defTabSz="9144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itchFamily="34" charset="0"/>
        <a:buChar char="•"/>
        <a:defRPr kumimoji="0" sz="2400" b="0" i="0" u="none" kern="1200" baseline="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Tx/>
        <a:buSzTx/>
        <a:buFont typeface="Arial" pitchFamily="34" charset="0"/>
        <a:buChar char="•"/>
        <a:defRPr kumimoji="0" sz="2000" b="0" i="0" u="none" kern="1200" baseline="0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Tx/>
        <a:buSzTx/>
        <a:buFont typeface="Arial" pitchFamily="34" charset="0"/>
        <a:buChar char="•"/>
        <a:defRPr kumimoji="0" sz="2000" b="0" i="0" u="none" kern="1200" baseline="0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Tx/>
        <a:buSzTx/>
        <a:buFont typeface="Arial" pitchFamily="34" charset="0"/>
        <a:buChar char="•"/>
        <a:defRPr kumimoji="0" sz="2000" b="0" i="0" u="none" kern="1200" baseline="0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Tx/>
        <a:buSzTx/>
        <a:buFont typeface="Arial" pitchFamily="34" charset="0"/>
        <a:buChar char="•"/>
        <a:defRPr kumimoji="0" sz="2000" b="0" i="0" u="none" kern="1200" baseline="0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0" name="Line 2"/>
          <p:cNvCxnSpPr/>
          <p:nvPr/>
        </p:nvCxnSpPr>
        <p:spPr>
          <a:xfrm flipH="1">
            <a:off x="7962900" y="152400"/>
            <a:ext cx="0" cy="1524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sp>
        <p:nvSpPr>
          <p:cNvPr id="2051" name="Rectangle 3"/>
          <p:cNvSpPr>
            <a:spLocks noGrp="1"/>
          </p:cNvSpPr>
          <p:nvPr>
            <p:ph type="title" idx="4294967295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900" b="1" i="0" u="none" baseline="0">
                <a:solidFill>
                  <a:schemeClr val="tx2"/>
                </a:solidFill>
                <a:latin typeface="Arial" pitchFamily="34" charset="0"/>
                <a:ea typeface="宋体" pitchFamily="2" charset="-122"/>
                <a:cs typeface="+mj-cs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052" name="Rectangle 4"/>
          <p:cNvSpPr>
            <a:spLocks noGrp="1"/>
          </p:cNvSpPr>
          <p:nvPr>
            <p:ph type="body" idx="5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kumimoji="0" lang="zh-CN" altLang="en-US" sz="30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0" lang="zh-CN" altLang="en-US" sz="2600" b="0" i="0" u="none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0" lang="zh-CN" altLang="en-US" sz="2300" b="0" i="0" u="none" baseline="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A7E2868-F157-4339-B41B-B656D6391B21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  <p:grpSp>
        <p:nvGrpSpPr>
          <p:cNvPr id="2056" name="Group 8"/>
          <p:cNvGrpSpPr/>
          <p:nvPr/>
        </p:nvGrpSpPr>
        <p:grpSpPr>
          <a:xfrm>
            <a:off x="8153400" y="152400"/>
            <a:ext cx="792163" cy="1295400"/>
            <a:chOff x="0" y="0"/>
            <a:chExt cx="528" cy="864"/>
          </a:xfrm>
        </p:grpSpPr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12" y="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224" y="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0" y="11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12" y="11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24" y="11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36" y="11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0" y="22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65" name="Oval 17"/>
            <p:cNvSpPr>
              <a:spLocks noChangeArrowheads="1"/>
            </p:cNvSpPr>
            <p:nvPr/>
          </p:nvSpPr>
          <p:spPr bwMode="auto">
            <a:xfrm>
              <a:off x="112" y="22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66" name="Oval 18"/>
            <p:cNvSpPr>
              <a:spLocks noChangeArrowheads="1"/>
            </p:cNvSpPr>
            <p:nvPr/>
          </p:nvSpPr>
          <p:spPr bwMode="auto">
            <a:xfrm>
              <a:off x="224" y="22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67" name="Oval 19"/>
            <p:cNvSpPr>
              <a:spLocks noChangeArrowheads="1"/>
            </p:cNvSpPr>
            <p:nvPr/>
          </p:nvSpPr>
          <p:spPr bwMode="auto">
            <a:xfrm>
              <a:off x="336" y="22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68" name="Oval 20"/>
            <p:cNvSpPr>
              <a:spLocks noChangeArrowheads="1"/>
            </p:cNvSpPr>
            <p:nvPr/>
          </p:nvSpPr>
          <p:spPr bwMode="auto">
            <a:xfrm>
              <a:off x="448" y="22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69" name="Oval 21"/>
            <p:cNvSpPr>
              <a:spLocks noChangeArrowheads="1"/>
            </p:cNvSpPr>
            <p:nvPr/>
          </p:nvSpPr>
          <p:spPr bwMode="auto"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70" name="Oval 22"/>
            <p:cNvSpPr>
              <a:spLocks noChangeArrowheads="1"/>
            </p:cNvSpPr>
            <p:nvPr/>
          </p:nvSpPr>
          <p:spPr bwMode="auto">
            <a:xfrm>
              <a:off x="112" y="33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71" name="Oval 23"/>
            <p:cNvSpPr>
              <a:spLocks noChangeArrowheads="1"/>
            </p:cNvSpPr>
            <p:nvPr/>
          </p:nvSpPr>
          <p:spPr bwMode="auto">
            <a:xfrm>
              <a:off x="224" y="33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72" name="Oval 24"/>
            <p:cNvSpPr>
              <a:spLocks noChangeArrowheads="1"/>
            </p:cNvSpPr>
            <p:nvPr/>
          </p:nvSpPr>
          <p:spPr bwMode="auto">
            <a:xfrm>
              <a:off x="336" y="33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73" name="Oval 25"/>
            <p:cNvSpPr>
              <a:spLocks noChangeArrowheads="1"/>
            </p:cNvSpPr>
            <p:nvPr/>
          </p:nvSpPr>
          <p:spPr bwMode="auto"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74" name="Oval 26"/>
            <p:cNvSpPr>
              <a:spLocks noChangeArrowheads="1"/>
            </p:cNvSpPr>
            <p:nvPr/>
          </p:nvSpPr>
          <p:spPr bwMode="auto">
            <a:xfrm>
              <a:off x="112" y="44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75" name="Oval 27"/>
            <p:cNvSpPr>
              <a:spLocks noChangeArrowheads="1"/>
            </p:cNvSpPr>
            <p:nvPr/>
          </p:nvSpPr>
          <p:spPr bwMode="auto">
            <a:xfrm>
              <a:off x="224" y="44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76" name="Oval 28"/>
            <p:cNvSpPr>
              <a:spLocks noChangeArrowheads="1"/>
            </p:cNvSpPr>
            <p:nvPr/>
          </p:nvSpPr>
          <p:spPr bwMode="auto">
            <a:xfrm>
              <a:off x="336" y="44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77" name="Oval 29"/>
            <p:cNvSpPr>
              <a:spLocks noChangeArrowheads="1"/>
            </p:cNvSpPr>
            <p:nvPr/>
          </p:nvSpPr>
          <p:spPr bwMode="auto"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78" name="Oval 30"/>
            <p:cNvSpPr>
              <a:spLocks noChangeArrowheads="1"/>
            </p:cNvSpPr>
            <p:nvPr/>
          </p:nvSpPr>
          <p:spPr bwMode="auto">
            <a:xfrm>
              <a:off x="0" y="56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79" name="Oval 31"/>
            <p:cNvSpPr>
              <a:spLocks noChangeArrowheads="1"/>
            </p:cNvSpPr>
            <p:nvPr/>
          </p:nvSpPr>
          <p:spPr bwMode="auto">
            <a:xfrm>
              <a:off x="112" y="56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80" name="Oval 32"/>
            <p:cNvSpPr>
              <a:spLocks noChangeArrowheads="1"/>
            </p:cNvSpPr>
            <p:nvPr/>
          </p:nvSpPr>
          <p:spPr bwMode="auto">
            <a:xfrm>
              <a:off x="224" y="56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81" name="Oval 33"/>
            <p:cNvSpPr>
              <a:spLocks noChangeArrowheads="1"/>
            </p:cNvSpPr>
            <p:nvPr/>
          </p:nvSpPr>
          <p:spPr bwMode="auto">
            <a:xfrm>
              <a:off x="336" y="56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82" name="Oval 34"/>
            <p:cNvSpPr>
              <a:spLocks noChangeArrowheads="1"/>
            </p:cNvSpPr>
            <p:nvPr/>
          </p:nvSpPr>
          <p:spPr bwMode="auto">
            <a:xfrm>
              <a:off x="0" y="67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83" name="Oval 35"/>
            <p:cNvSpPr>
              <a:spLocks noChangeArrowheads="1"/>
            </p:cNvSpPr>
            <p:nvPr/>
          </p:nvSpPr>
          <p:spPr bwMode="auto">
            <a:xfrm>
              <a:off x="112" y="67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84" name="Oval 36"/>
            <p:cNvSpPr>
              <a:spLocks noChangeArrowheads="1"/>
            </p:cNvSpPr>
            <p:nvPr/>
          </p:nvSpPr>
          <p:spPr bwMode="auto">
            <a:xfrm>
              <a:off x="224" y="67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85" name="Oval 37"/>
            <p:cNvSpPr>
              <a:spLocks noChangeArrowheads="1"/>
            </p:cNvSpPr>
            <p:nvPr/>
          </p:nvSpPr>
          <p:spPr bwMode="auto">
            <a:xfrm>
              <a:off x="336" y="67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86" name="Oval 38"/>
            <p:cNvSpPr>
              <a:spLocks noChangeArrowheads="1"/>
            </p:cNvSpPr>
            <p:nvPr/>
          </p:nvSpPr>
          <p:spPr bwMode="auto">
            <a:xfrm>
              <a:off x="112" y="78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87" name="Oval 39"/>
            <p:cNvSpPr>
              <a:spLocks noChangeArrowheads="1"/>
            </p:cNvSpPr>
            <p:nvPr/>
          </p:nvSpPr>
          <p:spPr bwMode="auto">
            <a:xfrm>
              <a:off x="336" y="78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ransition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3900" b="1" i="0" u="none" baseline="0">
          <a:solidFill>
            <a:schemeClr val="tx2"/>
          </a:solidFill>
          <a:effectLst/>
          <a:latin typeface="Arial" pitchFamily="34" charset="0"/>
          <a:ea typeface="宋体" pitchFamily="2" charset="-122"/>
          <a:cs typeface="+mj-cs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0" sz="3000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92150" indent="-34766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0" sz="2600" b="0" i="0" u="none" baseline="0">
          <a:solidFill>
            <a:schemeClr val="tx1"/>
          </a:solidFill>
          <a:effectLst/>
          <a:latin typeface="+mn-lt"/>
          <a:ea typeface="+mn-ea"/>
        </a:defRPr>
      </a:lvl2pPr>
      <a:lvl3pPr marL="987425" indent="-293688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0" sz="2300" b="0" i="0" u="none" baseline="0">
          <a:solidFill>
            <a:schemeClr val="tx1"/>
          </a:solidFill>
          <a:effectLst/>
          <a:latin typeface="+mn-lt"/>
          <a:ea typeface="+mn-ea"/>
        </a:defRPr>
      </a:lvl3pPr>
      <a:lvl4pPr marL="1281113" indent="-2921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+mn-lt"/>
          <a:ea typeface="+mn-ea"/>
        </a:defRPr>
      </a:lvl4pPr>
      <a:lvl5pPr marL="1598613" indent="-31591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Line 2"/>
          <p:cNvCxnSpPr/>
          <p:nvPr/>
        </p:nvCxnSpPr>
        <p:spPr>
          <a:xfrm flipH="1">
            <a:off x="7962900" y="152400"/>
            <a:ext cx="0" cy="1524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sp>
        <p:nvSpPr>
          <p:cNvPr id="3075" name="Rectangle 3"/>
          <p:cNvSpPr>
            <a:spLocks noGrp="1"/>
          </p:cNvSpPr>
          <p:nvPr>
            <p:ph type="title" idx="4294967295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900" b="1" i="0" u="none" baseline="0">
                <a:solidFill>
                  <a:schemeClr val="tx2"/>
                </a:solidFill>
                <a:latin typeface="Arial" pitchFamily="34" charset="0"/>
                <a:ea typeface="宋体" pitchFamily="2" charset="-122"/>
                <a:cs typeface="+mj-cs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076" name="Rectangle 4"/>
          <p:cNvSpPr>
            <a:spLocks noGrp="1"/>
          </p:cNvSpPr>
          <p:nvPr>
            <p:ph type="body" idx="5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kumimoji="0" lang="zh-CN" altLang="en-US" sz="30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0" lang="zh-CN" altLang="en-US" sz="2600" b="0" i="0" u="none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0" lang="zh-CN" altLang="en-US" sz="2300" b="0" i="0" u="none" baseline="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0AAFD8D1-217C-48A6-AE04-E79F33D7BD86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  <p:grpSp>
        <p:nvGrpSpPr>
          <p:cNvPr id="3080" name="Group 8"/>
          <p:cNvGrpSpPr/>
          <p:nvPr/>
        </p:nvGrpSpPr>
        <p:grpSpPr>
          <a:xfrm>
            <a:off x="8153400" y="152400"/>
            <a:ext cx="792163" cy="1295400"/>
            <a:chOff x="0" y="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12" y="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224" y="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0" y="11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12" y="11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224" y="11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336" y="11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0" y="22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112" y="22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224" y="22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336" y="22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448" y="22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112" y="33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224" y="33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336" y="33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112" y="44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224" y="44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336" y="44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0" y="56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112" y="56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224" y="56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336" y="56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0" y="67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112" y="67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224" y="67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336" y="67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112" y="78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336" y="78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transition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3900" b="1" i="0" u="none" baseline="0">
          <a:solidFill>
            <a:schemeClr val="tx2"/>
          </a:solidFill>
          <a:effectLst/>
          <a:latin typeface="Arial" pitchFamily="34" charset="0"/>
          <a:ea typeface="宋体" pitchFamily="2" charset="-122"/>
          <a:cs typeface="+mj-cs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0" sz="3000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92150" indent="-34766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0" sz="2600" b="0" i="0" u="none" baseline="0">
          <a:solidFill>
            <a:schemeClr val="tx1"/>
          </a:solidFill>
          <a:effectLst/>
          <a:latin typeface="+mn-lt"/>
          <a:ea typeface="+mn-ea"/>
        </a:defRPr>
      </a:lvl2pPr>
      <a:lvl3pPr marL="987425" indent="-293688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0" sz="2300" b="0" i="0" u="none" baseline="0">
          <a:solidFill>
            <a:schemeClr val="tx1"/>
          </a:solidFill>
          <a:effectLst/>
          <a:latin typeface="+mn-lt"/>
          <a:ea typeface="+mn-ea"/>
        </a:defRPr>
      </a:lvl3pPr>
      <a:lvl4pPr marL="1281113" indent="-2921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+mn-lt"/>
          <a:ea typeface="+mn-ea"/>
        </a:defRPr>
      </a:lvl4pPr>
      <a:lvl5pPr marL="1598613" indent="-31591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8" name="Line 2"/>
          <p:cNvCxnSpPr/>
          <p:nvPr/>
        </p:nvCxnSpPr>
        <p:spPr>
          <a:xfrm flipH="1">
            <a:off x="7962900" y="152400"/>
            <a:ext cx="0" cy="1524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sp>
        <p:nvSpPr>
          <p:cNvPr id="4099" name="Rectangle 3"/>
          <p:cNvSpPr>
            <a:spLocks noGrp="1"/>
          </p:cNvSpPr>
          <p:nvPr>
            <p:ph type="title" idx="4294967295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900" b="1" i="0" u="none" baseline="0">
                <a:solidFill>
                  <a:schemeClr val="tx2"/>
                </a:solidFill>
                <a:latin typeface="Arial" pitchFamily="34" charset="0"/>
                <a:ea typeface="宋体" pitchFamily="2" charset="-122"/>
                <a:cs typeface="+mj-cs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100" name="Rectangle 4"/>
          <p:cNvSpPr>
            <a:spLocks noGrp="1"/>
          </p:cNvSpPr>
          <p:nvPr>
            <p:ph type="body" idx="5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kumimoji="0" lang="zh-CN" altLang="en-US" sz="30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0" lang="zh-CN" altLang="en-US" sz="2600" b="0" i="0" u="none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0" lang="zh-CN" altLang="en-US" sz="2300" b="0" i="0" u="none" baseline="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10B63A68-3F0A-46CC-AB8B-67A717CD71A9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/>
          <p:nvPr/>
        </p:nvGrpSpPr>
        <p:grpSpPr>
          <a:xfrm>
            <a:off x="8153400" y="152400"/>
            <a:ext cx="792163" cy="1295400"/>
            <a:chOff x="0" y="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112" y="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224" y="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0" y="11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112" y="11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224" y="11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336" y="11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0" y="22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112" y="22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224" y="22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336" y="22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448" y="22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112" y="33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224" y="33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336" y="33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112" y="44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224" y="44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336" y="44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0" y="56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112" y="56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224" y="56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336" y="56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0" y="67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112" y="67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224" y="67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336" y="67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112" y="78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336" y="78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ransition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3900" b="1" i="0" u="none" baseline="0">
          <a:solidFill>
            <a:schemeClr val="tx2"/>
          </a:solidFill>
          <a:effectLst/>
          <a:latin typeface="Arial" pitchFamily="34" charset="0"/>
          <a:ea typeface="宋体" pitchFamily="2" charset="-122"/>
          <a:cs typeface="+mj-cs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0" sz="3000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92150" indent="-34766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0" sz="2600" b="0" i="0" u="none" baseline="0">
          <a:solidFill>
            <a:schemeClr val="tx1"/>
          </a:solidFill>
          <a:effectLst/>
          <a:latin typeface="+mn-lt"/>
          <a:ea typeface="+mn-ea"/>
        </a:defRPr>
      </a:lvl2pPr>
      <a:lvl3pPr marL="987425" indent="-293688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0" sz="2300" b="0" i="0" u="none" baseline="0">
          <a:solidFill>
            <a:schemeClr val="tx1"/>
          </a:solidFill>
          <a:effectLst/>
          <a:latin typeface="+mn-lt"/>
          <a:ea typeface="+mn-ea"/>
        </a:defRPr>
      </a:lvl3pPr>
      <a:lvl4pPr marL="1281113" indent="-2921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+mn-lt"/>
          <a:ea typeface="+mn-ea"/>
        </a:defRPr>
      </a:lvl4pPr>
      <a:lvl5pPr marL="1598613" indent="-31591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Line 2"/>
          <p:cNvCxnSpPr/>
          <p:nvPr/>
        </p:nvCxnSpPr>
        <p:spPr>
          <a:xfrm flipH="1">
            <a:off x="7962900" y="152400"/>
            <a:ext cx="0" cy="1524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sp>
        <p:nvSpPr>
          <p:cNvPr id="5123" name="Rectangle 3"/>
          <p:cNvSpPr>
            <a:spLocks noGrp="1"/>
          </p:cNvSpPr>
          <p:nvPr>
            <p:ph type="title" idx="4294967295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900" b="1" i="0" u="none" baseline="0">
                <a:solidFill>
                  <a:schemeClr val="tx2"/>
                </a:solidFill>
                <a:latin typeface="Arial" pitchFamily="34" charset="0"/>
                <a:ea typeface="宋体" pitchFamily="2" charset="-122"/>
                <a:cs typeface="+mj-cs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124" name="Rectangle 4"/>
          <p:cNvSpPr>
            <a:spLocks noGrp="1"/>
          </p:cNvSpPr>
          <p:nvPr>
            <p:ph type="body" idx="5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kumimoji="0" lang="zh-CN" altLang="en-US" sz="30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0" lang="zh-CN" altLang="en-US" sz="2600" b="0" i="0" u="none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0" lang="zh-CN" altLang="en-US" sz="2300" b="0" i="0" u="none" baseline="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noAutofit/>
          </a:bodyPr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endParaRPr lang="zh-CN" altLang="zh-CN" sz="1000">
              <a:solidFill>
                <a:srgbClr val="000000"/>
              </a:solidFill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kumimoji="0" lang="zh-CN" altLang="en-US" sz="1000" b="0" i="0" u="none" baseline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>
              <a:buFont typeface="Arial"/>
            </a:pPr>
            <a:fld id="{603D6CB8-E40A-47FF-B6F5-B675393D3CEE}" type="slidenum">
              <a:rPr lang="zh-CN" altLang="zh-CN" sz="1000">
                <a:solidFill>
                  <a:srgbClr val="000000"/>
                </a:solidFill>
              </a:rPr>
              <a:pPr marL="0" lvl="0" indent="0" algn="r" eaLnBrk="1" hangingPunct="1">
                <a:buFont typeface="Arial"/>
              </a:pPr>
              <a:t>‹#›</a:t>
            </a:fld>
            <a:endParaRPr lang="zh-CN" altLang="zh-CN" sz="1000">
              <a:solidFill>
                <a:srgbClr val="000000"/>
              </a:solidFill>
            </a:endParaRPr>
          </a:p>
        </p:txBody>
      </p:sp>
      <p:grpSp>
        <p:nvGrpSpPr>
          <p:cNvPr id="5128" name="Group 8"/>
          <p:cNvGrpSpPr/>
          <p:nvPr/>
        </p:nvGrpSpPr>
        <p:grpSpPr>
          <a:xfrm>
            <a:off x="8153400" y="152400"/>
            <a:ext cx="792163" cy="1295400"/>
            <a:chOff x="0" y="0"/>
            <a:chExt cx="528" cy="864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112" y="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224" y="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0" y="11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112" y="11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224" y="11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336" y="11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0" y="22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112" y="22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224" y="22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336" y="22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448" y="22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112" y="33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224" y="33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336" y="33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112" y="44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224" y="44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336" y="44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0" y="56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112" y="56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224" y="56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336" y="56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0" y="67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112" y="67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224" y="67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336" y="67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112" y="78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336" y="78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lang="zh-CN" altLang="en-US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0" indent="0" eaLnBrk="1" hangingPunct="1">
                <a:buFont typeface="Arial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ransition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3900" b="1" i="0" u="none" baseline="0">
          <a:solidFill>
            <a:schemeClr val="tx2"/>
          </a:solidFill>
          <a:effectLst/>
          <a:latin typeface="Arial" pitchFamily="34" charset="0"/>
          <a:ea typeface="宋体" pitchFamily="2" charset="-122"/>
          <a:cs typeface="+mj-cs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0" sz="3000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92150" indent="-34766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0" sz="2600" b="0" i="0" u="none" baseline="0">
          <a:solidFill>
            <a:schemeClr val="tx1"/>
          </a:solidFill>
          <a:effectLst/>
          <a:latin typeface="+mn-lt"/>
          <a:ea typeface="+mn-ea"/>
        </a:defRPr>
      </a:lvl2pPr>
      <a:lvl3pPr marL="987425" indent="-293688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0" sz="2300" b="0" i="0" u="none" baseline="0">
          <a:solidFill>
            <a:schemeClr val="tx1"/>
          </a:solidFill>
          <a:effectLst/>
          <a:latin typeface="+mn-lt"/>
          <a:ea typeface="+mn-ea"/>
        </a:defRPr>
      </a:lvl3pPr>
      <a:lvl4pPr marL="1281113" indent="-2921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+mn-lt"/>
          <a:ea typeface="+mn-ea"/>
        </a:defRPr>
      </a:lvl4pPr>
      <a:lvl5pPr marL="1598613" indent="-31591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6"/>
          <p:cNvSpPr/>
          <p:nvPr/>
        </p:nvSpPr>
        <p:spPr>
          <a:xfrm>
            <a:off x="6608763" y="219075"/>
            <a:ext cx="1809750" cy="4772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vert="eaVert">
            <a:spAutoFit/>
          </a:bodyPr>
          <a:lstStyle>
            <a:lvl1pPr marL="228600" indent="-228600" algn="l" defTabSz="9144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4400" b="1" dirty="0">
                <a:latin typeface="楷体" pitchFamily="49" charset="-122"/>
                <a:ea typeface="楷体" pitchFamily="49" charset="-122"/>
                <a:sym typeface="黑体" pitchFamily="49" charset="-122"/>
              </a:rPr>
              <a:t>积极自我调控 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4400" b="1" dirty="0">
                <a:latin typeface="楷体" pitchFamily="49" charset="-122"/>
                <a:ea typeface="楷体" pitchFamily="49" charset="-122"/>
                <a:sym typeface="黑体" pitchFamily="49" charset="-122"/>
              </a:rPr>
              <a:t>    科学有效备考</a:t>
            </a:r>
            <a:endParaRPr lang="zh-CN" altLang="en-US" sz="360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/>
          <p:nvPr/>
        </p:nvSpPr>
        <p:spPr>
          <a:xfrm>
            <a:off x="220663" y="-82550"/>
            <a:ext cx="7793037" cy="14620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en-US" altLang="zh-CN" sz="4400" b="1">
                <a:solidFill>
                  <a:srgbClr val="FF0000"/>
                </a:solidFill>
              </a:rPr>
              <a:t>1.</a:t>
            </a:r>
            <a:r>
              <a:rPr lang="zh-CN" altLang="en-US" sz="4400" b="1">
                <a:solidFill>
                  <a:srgbClr val="FF0000"/>
                </a:solidFill>
              </a:rPr>
              <a:t>分析你的压力类别</a:t>
            </a:r>
          </a:p>
        </p:txBody>
      </p:sp>
      <p:graphicFrame>
        <p:nvGraphicFramePr>
          <p:cNvPr id="31747" name="Group 3"/>
          <p:cNvGraphicFramePr>
            <a:graphicFrameLocks noGrp="1"/>
          </p:cNvGraphicFramePr>
          <p:nvPr/>
        </p:nvGraphicFramePr>
        <p:xfrm>
          <a:off x="611188" y="2276475"/>
          <a:ext cx="7772400" cy="2509838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763588"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</a:pPr>
                      <a:endParaRPr lang="zh-CN" altLang="en-US" sz="3900">
                        <a:solidFill>
                          <a:srgbClr val="99FFCC"/>
                        </a:solidFill>
                        <a:latin typeface="Tahoma" pitchFamily="34" charset="0"/>
                        <a:ea typeface="DFKai-SB" pitchFamily="1" charset="-120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ts val="862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sz="3900">
                          <a:solidFill>
                            <a:srgbClr val="CC0000"/>
                          </a:solidFill>
                          <a:latin typeface="Tahoma" pitchFamily="34" charset="0"/>
                          <a:ea typeface="Arial" pitchFamily="34" charset="0"/>
                        </a:rPr>
                        <a:t>紧急</a:t>
                      </a:r>
                      <a:endParaRPr sz="1100" b="1">
                        <a:latin typeface="Calibri" pitchFamily="34" charset="0"/>
                        <a:ea typeface="Times New Roman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ts val="862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sz="3900">
                          <a:solidFill>
                            <a:srgbClr val="CC0000"/>
                          </a:solidFill>
                          <a:latin typeface="Tahoma" pitchFamily="34" charset="0"/>
                          <a:ea typeface="Arial" pitchFamily="34" charset="0"/>
                        </a:rPr>
                        <a:t>不紧急</a:t>
                      </a:r>
                      <a:endParaRPr sz="1100" b="1">
                        <a:latin typeface="Calibri" pitchFamily="34" charset="0"/>
                        <a:ea typeface="Times New Roman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solidFill>
                      <a:srgbClr val="FFCCFF"/>
                    </a:solidFill>
                  </a:tcPr>
                </a:tc>
              </a:tr>
              <a:tr h="792162"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</a:pPr>
                      <a:r>
                        <a:rPr lang="zh-TW" altLang="en-US" sz="3900">
                          <a:solidFill>
                            <a:srgbClr val="CC0000"/>
                          </a:solidFill>
                          <a:latin typeface="Tahoma" pitchFamily="34" charset="0"/>
                          <a:ea typeface="DFKai-SB" pitchFamily="1" charset="-120"/>
                        </a:rPr>
                        <a:t>可以</a:t>
                      </a:r>
                      <a:r>
                        <a:rPr lang="zh-CN" altLang="en-US" sz="3900">
                          <a:solidFill>
                            <a:srgbClr val="CC0000"/>
                          </a:solidFill>
                          <a:latin typeface="Tahoma" pitchFamily="34" charset="0"/>
                          <a:ea typeface="DFKai-SB" pitchFamily="1" charset="-120"/>
                        </a:rPr>
                        <a:t>改变</a:t>
                      </a:r>
                      <a:endParaRPr lang="zh-TW" altLang="en-US" sz="3900">
                        <a:solidFill>
                          <a:srgbClr val="CC0000"/>
                        </a:solidFill>
                        <a:latin typeface="Tahoma" pitchFamily="34" charset="0"/>
                        <a:ea typeface="DFKai-SB" pitchFamily="1" charset="-120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ts val="862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sz="3900">
                          <a:solidFill>
                            <a:srgbClr val="000000"/>
                          </a:solidFill>
                          <a:latin typeface="Tahoma" pitchFamily="34" charset="0"/>
                          <a:ea typeface="Arial" pitchFamily="34" charset="0"/>
                        </a:rPr>
                        <a:t>优先处理</a:t>
                      </a:r>
                      <a:endParaRPr sz="1100" b="1">
                        <a:solidFill>
                          <a:srgbClr val="000000"/>
                        </a:solidFill>
                        <a:latin typeface="Calibri" pitchFamily="34" charset="0"/>
                        <a:ea typeface="Times New Roman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ts val="862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sz="3900">
                          <a:solidFill>
                            <a:srgbClr val="008000"/>
                          </a:solidFill>
                          <a:latin typeface="Tahoma" pitchFamily="34" charset="0"/>
                          <a:ea typeface="Arial" pitchFamily="34" charset="0"/>
                        </a:rPr>
                        <a:t>暂缓处理</a:t>
                      </a:r>
                      <a:endParaRPr sz="1100" b="1">
                        <a:latin typeface="Calibri" pitchFamily="34" charset="0"/>
                        <a:ea typeface="Times New Roman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solidFill>
                      <a:schemeClr val="accent1"/>
                    </a:solidFill>
                  </a:tcPr>
                </a:tc>
              </a:tr>
              <a:tr h="954088"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</a:pPr>
                      <a:r>
                        <a:rPr lang="zh-CN" altLang="en-US" sz="3900">
                          <a:solidFill>
                            <a:srgbClr val="CC0000"/>
                          </a:solidFill>
                          <a:latin typeface="Tahoma" pitchFamily="34" charset="0"/>
                          <a:ea typeface="DFKai-SB" pitchFamily="1" charset="-120"/>
                        </a:rPr>
                        <a:t>无</a:t>
                      </a:r>
                      <a:r>
                        <a:rPr lang="zh-TW" altLang="en-US" sz="3900">
                          <a:solidFill>
                            <a:srgbClr val="CC0000"/>
                          </a:solidFill>
                          <a:latin typeface="Tahoma" pitchFamily="34" charset="0"/>
                          <a:ea typeface="DFKai-SB" pitchFamily="1" charset="-120"/>
                        </a:rPr>
                        <a:t>法</a:t>
                      </a:r>
                      <a:r>
                        <a:rPr lang="zh-CN" altLang="en-US" sz="3900">
                          <a:solidFill>
                            <a:srgbClr val="CC0000"/>
                          </a:solidFill>
                          <a:latin typeface="Tahoma" pitchFamily="34" charset="0"/>
                          <a:ea typeface="DFKai-SB" pitchFamily="1" charset="-120"/>
                        </a:rPr>
                        <a:t>改变</a:t>
                      </a:r>
                      <a:endParaRPr lang="zh-TW" altLang="en-US" sz="3900">
                        <a:solidFill>
                          <a:srgbClr val="CC0000"/>
                        </a:solidFill>
                        <a:latin typeface="Tahoma" pitchFamily="34" charset="0"/>
                        <a:ea typeface="DFKai-SB" pitchFamily="1" charset="-120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ts val="862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sz="3900">
                          <a:solidFill>
                            <a:srgbClr val="008000"/>
                          </a:solidFill>
                          <a:latin typeface="Tahoma" pitchFamily="34" charset="0"/>
                          <a:ea typeface="Arial" pitchFamily="34" charset="0"/>
                        </a:rPr>
                        <a:t>学习接受</a:t>
                      </a:r>
                      <a:endParaRPr sz="1100" b="1">
                        <a:latin typeface="Calibri" pitchFamily="34" charset="0"/>
                        <a:ea typeface="Times New Roman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ts val="862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sz="3900">
                          <a:solidFill>
                            <a:srgbClr val="008000"/>
                          </a:solidFill>
                          <a:latin typeface="Tahoma" pitchFamily="34" charset="0"/>
                          <a:ea typeface="Arial" pitchFamily="34" charset="0"/>
                        </a:rPr>
                        <a:t>不要理睬</a:t>
                      </a:r>
                      <a:endParaRPr sz="1100" b="1">
                        <a:latin typeface="Calibri" pitchFamily="34" charset="0"/>
                        <a:ea typeface="Times New Roman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323850" y="228600"/>
            <a:ext cx="8569325" cy="1544638"/>
          </a:xfrm>
          <a:noFill/>
          <a:ln>
            <a:miter lim="800000"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900" b="1" i="0" u="none" baseline="0">
                <a:solidFill>
                  <a:schemeClr val="tx2"/>
                </a:solidFill>
                <a:latin typeface="Arial" pitchFamily="34" charset="0"/>
                <a:ea typeface="宋体" pitchFamily="2" charset="-122"/>
                <a:cs typeface="+mj-cs"/>
              </a:defRPr>
            </a:lvl1pPr>
          </a:lstStyle>
          <a:p>
            <a:pPr lvl="0" eaLnBrk="1" hangingPunct="1">
              <a:lnSpc>
                <a:spcPct val="115000"/>
              </a:lnSpc>
            </a:pPr>
            <a:r>
              <a:rPr lang="zh-CN" altLang="zh-CN" sz="3500" b="0">
                <a:solidFill>
                  <a:schemeClr val="tx1"/>
                </a:solidFill>
              </a:rPr>
              <a:t>从认知心理看</a:t>
            </a:r>
            <a:r>
              <a:rPr lang="zh-CN" altLang="zh-CN" sz="3500" b="0">
                <a:solidFill>
                  <a:schemeClr val="tx1"/>
                </a:solidFill>
                <a:latin typeface="Times New Roman" pitchFamily="18" charset="0"/>
              </a:rPr>
              <a:t>——</a:t>
            </a:r>
            <a:r>
              <a:rPr lang="zh-CN" altLang="zh-CN" sz="3500" b="0">
                <a:solidFill>
                  <a:schemeClr val="tx1"/>
                </a:solidFill>
              </a:rPr>
              <a:t/>
            </a:r>
            <a:br>
              <a:rPr lang="zh-CN" altLang="zh-CN" sz="3500" b="0">
                <a:solidFill>
                  <a:schemeClr val="tx1"/>
                </a:solidFill>
              </a:rPr>
            </a:br>
            <a:r>
              <a:rPr lang="zh-CN" altLang="zh-CN" sz="3500" b="0">
                <a:solidFill>
                  <a:schemeClr val="tx1"/>
                </a:solidFill>
              </a:rPr>
              <a:t>       92%的压力是不必要承受的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1676400"/>
            <a:ext cx="8540750" cy="4797425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kumimoji="0" lang="zh-CN" altLang="en-US" sz="30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0" lang="zh-CN" altLang="en-US" sz="2600" b="0" i="0" u="none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0" lang="zh-CN" altLang="en-US" sz="2300" b="0" i="0" u="none" baseline="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15000"/>
              </a:lnSpc>
              <a:buNone/>
            </a:pPr>
            <a:r>
              <a:rPr lang="zh-CN" altLang="zh-CN" sz="3400">
                <a:latin typeface="宋体" pitchFamily="2" charset="-122"/>
              </a:rPr>
              <a:t>  </a:t>
            </a:r>
            <a:r>
              <a:rPr lang="zh-CN" altLang="zh-CN" sz="3400" u="sng">
                <a:latin typeface="宋体" pitchFamily="2" charset="-122"/>
              </a:rPr>
              <a:t>研究发现92％所担心的事从来没有发生过，很多是来自想象而非现实</a:t>
            </a:r>
            <a:endParaRPr lang="zh-CN" altLang="zh-CN" sz="3400" b="1">
              <a:solidFill>
                <a:srgbClr val="FF0000"/>
              </a:solidFill>
            </a:endParaRPr>
          </a:p>
          <a:p>
            <a:pPr lvl="0" eaLnBrk="1" hangingPunct="1">
              <a:lnSpc>
                <a:spcPct val="115000"/>
              </a:lnSpc>
              <a:buNone/>
            </a:pPr>
            <a:r>
              <a:rPr lang="zh-CN" altLang="zh-CN" sz="3400" b="1">
                <a:solidFill>
                  <a:srgbClr val="FFCC00"/>
                </a:solidFill>
              </a:rPr>
              <a:t>           </a:t>
            </a:r>
            <a:r>
              <a:rPr lang="zh-CN" altLang="zh-CN" sz="3400" b="1">
                <a:solidFill>
                  <a:srgbClr val="000000"/>
                </a:solidFill>
              </a:rPr>
              <a:t>可能发生的，占总数的40%；</a:t>
            </a:r>
          </a:p>
          <a:p>
            <a:pPr lvl="0" eaLnBrk="1" hangingPunct="1">
              <a:lnSpc>
                <a:spcPct val="115000"/>
              </a:lnSpc>
              <a:buNone/>
            </a:pPr>
            <a:r>
              <a:rPr lang="zh-CN" altLang="zh-CN" sz="3400" b="1">
                <a:solidFill>
                  <a:srgbClr val="000000"/>
                </a:solidFill>
              </a:rPr>
              <a:t>           已经发生的，占总数的30%；</a:t>
            </a:r>
          </a:p>
          <a:p>
            <a:pPr lvl="0" eaLnBrk="1" hangingPunct="1">
              <a:lnSpc>
                <a:spcPct val="115000"/>
              </a:lnSpc>
              <a:buNone/>
            </a:pPr>
            <a:r>
              <a:rPr lang="zh-CN" altLang="zh-CN" sz="3400" b="1">
                <a:solidFill>
                  <a:srgbClr val="000000"/>
                </a:solidFill>
              </a:rPr>
              <a:t>           不可预知的，占总数的22%</a:t>
            </a:r>
          </a:p>
          <a:p>
            <a:pPr lvl="0" eaLnBrk="1" hangingPunct="1">
              <a:lnSpc>
                <a:spcPct val="115000"/>
              </a:lnSpc>
              <a:buNone/>
            </a:pPr>
            <a:r>
              <a:rPr lang="zh-CN" altLang="zh-CN" sz="3400" b="1">
                <a:solidFill>
                  <a:srgbClr val="000000"/>
                </a:solidFill>
              </a:rPr>
              <a:t>           必须承担的，只有总数的8%</a:t>
            </a:r>
          </a:p>
          <a:p>
            <a:pPr lvl="0" eaLnBrk="1" hangingPunct="1">
              <a:lnSpc>
                <a:spcPct val="115000"/>
              </a:lnSpc>
              <a:buNone/>
            </a:pPr>
            <a:endParaRPr lang="zh-CN" altLang="zh-CN" sz="3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/>
          <p:nvPr/>
        </p:nvSpPr>
        <p:spPr>
          <a:xfrm>
            <a:off x="914400" y="228600"/>
            <a:ext cx="5080000" cy="584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2. 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换个角度想，快乐自然来</a:t>
            </a:r>
          </a:p>
        </p:txBody>
      </p:sp>
      <p:sp>
        <p:nvSpPr>
          <p:cNvPr id="33795" name="Text Box 3"/>
          <p:cNvSpPr/>
          <p:nvPr/>
        </p:nvSpPr>
        <p:spPr>
          <a:xfrm>
            <a:off x="1050925" y="1773238"/>
            <a:ext cx="1841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en-US" sz="2400">
              <a:solidFill>
                <a:srgbClr val="14179C"/>
              </a:solidFill>
              <a:latin typeface="Times New Roman" pitchFamily="18" charset="0"/>
            </a:endParaRPr>
          </a:p>
        </p:txBody>
      </p:sp>
      <p:graphicFrame>
        <p:nvGraphicFramePr>
          <p:cNvPr id="33796" name="Group 4"/>
          <p:cNvGraphicFramePr>
            <a:graphicFrameLocks noGrp="1"/>
          </p:cNvGraphicFramePr>
          <p:nvPr/>
        </p:nvGraphicFramePr>
        <p:xfrm>
          <a:off x="381000" y="1066800"/>
          <a:ext cx="8381999" cy="1630656"/>
        </p:xfrm>
        <a:graphic>
          <a:graphicData uri="http://schemas.openxmlformats.org/drawingml/2006/table">
            <a:tbl>
              <a:tblPr/>
              <a:tblGrid>
                <a:gridCol w="914400"/>
                <a:gridCol w="1979612"/>
                <a:gridCol w="4005262"/>
                <a:gridCol w="1482725"/>
              </a:tblGrid>
              <a:tr h="487362"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sz="2600">
                          <a:solidFill>
                            <a:srgbClr val="FF3A33"/>
                          </a:solidFill>
                        </a:rPr>
                        <a:t>代号</a:t>
                      </a:r>
                    </a:p>
                  </a:txBody>
                  <a:tcPr marT="45708" marB="45708">
                    <a:lnL w="285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lang="zh-CN" altLang="zh-CN" sz="2600">
                          <a:solidFill>
                            <a:srgbClr val="FF3A33"/>
                          </a:solidFill>
                        </a:rPr>
                        <a:t>   事件  A</a:t>
                      </a:r>
                    </a:p>
                  </a:txBody>
                  <a:tcPr marT="45708" marB="45708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lang="zh-CN" altLang="zh-CN" sz="2600">
                          <a:solidFill>
                            <a:srgbClr val="FF3A33"/>
                          </a:solidFill>
                        </a:rPr>
                        <a:t>         想   法  B</a:t>
                      </a:r>
                    </a:p>
                  </a:txBody>
                  <a:tcPr marT="45708" marB="45708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lang="zh-CN" altLang="zh-CN" sz="2600">
                          <a:solidFill>
                            <a:srgbClr val="FF3A33"/>
                          </a:solidFill>
                        </a:rPr>
                        <a:t>  </a:t>
                      </a:r>
                      <a:r>
                        <a:rPr sz="2600">
                          <a:solidFill>
                            <a:srgbClr val="FF3A33"/>
                          </a:solidFill>
                          <a:latin typeface="黑体" pitchFamily="49" charset="-122"/>
                        </a:rPr>
                        <a:t>情绪 </a:t>
                      </a:r>
                      <a:r>
                        <a:rPr lang="zh-CN" altLang="zh-CN" sz="2600">
                          <a:solidFill>
                            <a:srgbClr val="FF3A33"/>
                          </a:solidFill>
                          <a:latin typeface="黑体" pitchFamily="49" charset="-122"/>
                        </a:rPr>
                        <a:t>C</a:t>
                      </a:r>
                    </a:p>
                  </a:txBody>
                  <a:tcPr marT="45708" marB="45708">
                    <a:lnL w="1270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lang="zh-CN" altLang="zh-CN" sz="2600"/>
                        <a:t>1</a:t>
                      </a:r>
                    </a:p>
                  </a:txBody>
                  <a:tcPr marT="45708" marB="45708">
                    <a:lnL w="285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lang="zh-CN" altLang="zh-CN" sz="2600"/>
                        <a:t> 下雨了</a:t>
                      </a:r>
                    </a:p>
                  </a:txBody>
                  <a:tcPr marT="45708" marB="45708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lang="zh-CN" altLang="zh-CN" sz="2600"/>
                        <a:t> 挨淋，真倒霉！</a:t>
                      </a:r>
                    </a:p>
                  </a:txBody>
                  <a:tcPr marT="45708" marB="45708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lang="zh-CN" altLang="zh-CN" sz="2600">
                          <a:latin typeface="黑体" pitchFamily="49" charset="-122"/>
                        </a:rPr>
                        <a:t> 沮 丧</a:t>
                      </a:r>
                    </a:p>
                  </a:txBody>
                  <a:tcPr marT="45708" marB="45708">
                    <a:lnL w="1270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501650"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endParaRPr lang="zh-CN" altLang="en-US" sz="2600"/>
                    </a:p>
                  </a:txBody>
                  <a:tcPr marT="45708" marB="45708">
                    <a:lnL w="285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endParaRPr lang="zh-CN" altLang="en-US" sz="2600"/>
                    </a:p>
                  </a:txBody>
                  <a:tcPr marT="45708" marB="45708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lang="zh-CN" altLang="zh-CN" sz="2600"/>
                        <a:t>  这一来空气清洁多了！</a:t>
                      </a:r>
                    </a:p>
                  </a:txBody>
                  <a:tcPr marT="45708" marB="45708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lang="zh-CN" altLang="zh-CN" sz="2600">
                          <a:latin typeface="黑体" pitchFamily="49" charset="-122"/>
                        </a:rPr>
                        <a:t> 高 兴</a:t>
                      </a:r>
                    </a:p>
                  </a:txBody>
                  <a:tcPr marT="45708" marB="45708">
                    <a:lnL w="1270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818" name="Text Box 26"/>
          <p:cNvSpPr/>
          <p:nvPr/>
        </p:nvSpPr>
        <p:spPr>
          <a:xfrm>
            <a:off x="593725" y="4537075"/>
            <a:ext cx="809307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>
              <a:spcBef>
                <a:spcPct val="20000"/>
              </a:spcBef>
              <a:buFont typeface="Arial"/>
            </a:pPr>
            <a:endParaRPr lang="zh-CN" altLang="en-US" sz="2400">
              <a:solidFill>
                <a:srgbClr val="14179C"/>
              </a:solidFill>
              <a:latin typeface="Times New Roman" pitchFamily="18" charset="0"/>
            </a:endParaRPr>
          </a:p>
        </p:txBody>
      </p:sp>
      <p:graphicFrame>
        <p:nvGraphicFramePr>
          <p:cNvPr id="33819" name="Group 27"/>
          <p:cNvGraphicFramePr>
            <a:graphicFrameLocks noGrp="1"/>
          </p:cNvGraphicFramePr>
          <p:nvPr/>
        </p:nvGraphicFramePr>
        <p:xfrm>
          <a:off x="304800" y="3505200"/>
          <a:ext cx="8382000" cy="1752600"/>
        </p:xfrm>
        <a:graphic>
          <a:graphicData uri="http://schemas.openxmlformats.org/drawingml/2006/table">
            <a:tbl>
              <a:tblPr/>
              <a:tblGrid>
                <a:gridCol w="914400"/>
                <a:gridCol w="1981200"/>
                <a:gridCol w="4038600"/>
                <a:gridCol w="1447800"/>
              </a:tblGrid>
              <a:tr h="585788"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lang="zh-CN" altLang="zh-CN" sz="2600"/>
                        <a:t>2</a:t>
                      </a:r>
                    </a:p>
                  </a:txBody>
                  <a:tcPr>
                    <a:lnL w="285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lang="zh-CN" altLang="zh-CN" sz="2600"/>
                        <a:t>      任务重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lang="zh-CN" altLang="zh-CN" sz="2600"/>
                        <a:t>  怎么这么多事，真烦！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lang="zh-CN" altLang="zh-CN" sz="2600"/>
                        <a:t> </a:t>
                      </a:r>
                      <a:r>
                        <a:rPr sz="2600">
                          <a:latin typeface="黑体" pitchFamily="49" charset="-122"/>
                        </a:rPr>
                        <a:t>烦 躁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285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582612"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endParaRPr lang="zh-CN" altLang="en-US" sz="2600"/>
                    </a:p>
                  </a:txBody>
                  <a:tcPr>
                    <a:lnL w="285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endParaRPr lang="zh-CN" altLang="en-US" sz="26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lang="zh-CN" altLang="zh-CN" sz="2600"/>
                        <a:t>  </a:t>
                      </a:r>
                      <a:r>
                        <a:rPr lang="zh-CN" altLang="en-US" sz="2600"/>
                        <a:t>按部就班的完成好就行了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lang="zh-CN" altLang="zh-CN" sz="2600">
                          <a:latin typeface="黑体" pitchFamily="49" charset="-122"/>
                        </a:rPr>
                        <a:t> 平 静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584200"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endParaRPr lang="zh-CN" altLang="en-US" sz="2600"/>
                    </a:p>
                  </a:txBody>
                  <a:tcPr>
                    <a:lnL w="285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endParaRPr lang="zh-CN" altLang="en-US" sz="26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lang="zh-CN" altLang="en-US" sz="2600"/>
                        <a:t>每天都过得很充实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1pPr>
                      <a:lvl2pPr marL="4572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2pPr>
                      <a:lvl3pPr marL="9144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716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2880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kumimoji="0" lang="zh-CN" altLang="en-US" sz="1800" b="0" i="0" u="none" baseline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</a:pPr>
                      <a:r>
                        <a:rPr lang="zh-CN" altLang="zh-CN" sz="2600">
                          <a:latin typeface="黑体" pitchFamily="49" charset="-122"/>
                        </a:rPr>
                        <a:t> 欣 喜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841" name="Text Box 50"/>
          <p:cNvSpPr/>
          <p:nvPr/>
        </p:nvSpPr>
        <p:spPr>
          <a:xfrm>
            <a:off x="517525" y="6064250"/>
            <a:ext cx="1841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en-US" sz="2800" b="1">
              <a:solidFill>
                <a:srgbClr val="14179C"/>
              </a:solidFill>
              <a:latin typeface="Times New Roman" pitchFamily="18" charset="0"/>
            </a:endParaRPr>
          </a:p>
        </p:txBody>
      </p:sp>
      <p:sp>
        <p:nvSpPr>
          <p:cNvPr id="33842" name="Text Box 51"/>
          <p:cNvSpPr/>
          <p:nvPr/>
        </p:nvSpPr>
        <p:spPr>
          <a:xfrm>
            <a:off x="1752600" y="5410200"/>
            <a:ext cx="4800600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Arial"/>
            </a:pPr>
            <a:endParaRPr lang="zh-CN" altLang="en-US" sz="36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43" name="Rectangle 52"/>
          <p:cNvSpPr/>
          <p:nvPr/>
        </p:nvSpPr>
        <p:spPr>
          <a:xfrm>
            <a:off x="304800" y="5562600"/>
            <a:ext cx="8382000" cy="9906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buFont typeface="Arial"/>
            </a:pPr>
            <a:r>
              <a:rPr lang="zh-CN" altLang="en-US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情　绪　</a:t>
            </a:r>
            <a:r>
              <a:rPr lang="zh-CN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　法</a:t>
            </a:r>
          </a:p>
          <a:p>
            <a:pPr marL="0" lvl="0" indent="0" algn="ctr" eaLnBrk="1" hangingPunct="1">
              <a:buFont typeface="Arial"/>
            </a:pPr>
            <a:endParaRPr lang="zh-CN" altLang="zh-CN" sz="2400">
              <a:solidFill>
                <a:srgbClr val="14179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 fill="hold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 fill="hold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  <p:cond evt="onBegin" delay="0">
                          <p:tn val="16"/>
                        </p:cond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 fill="hold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  <p:cond evt="onBegin" delay="0">
                          <p:tn val="21"/>
                        </p:cond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 fill="hold"/>
                                        <p:tgtEl>
                                          <p:spTgt spid="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/>
      <p:bldP spid="33841" grpId="0"/>
      <p:bldP spid="338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/>
          <p:nvPr/>
        </p:nvSpPr>
        <p:spPr>
          <a:xfrm>
            <a:off x="611188" y="0"/>
            <a:ext cx="4630737" cy="644525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en-US" altLang="zh-CN" sz="3600" b="1">
                <a:solidFill>
                  <a:srgbClr val="FF33CC"/>
                </a:solidFill>
                <a:latin typeface="方正毡笔黑简体" pitchFamily="65" charset="-122"/>
                <a:ea typeface="方正毡笔黑简体" pitchFamily="65" charset="-122"/>
              </a:rPr>
              <a:t>3</a:t>
            </a:r>
            <a:r>
              <a:rPr lang="zh-CN" altLang="zh-CN" sz="3600" b="1">
                <a:solidFill>
                  <a:srgbClr val="FF33CC"/>
                </a:solidFill>
                <a:latin typeface="方正毡笔黑简体" pitchFamily="65" charset="-122"/>
                <a:ea typeface="方正毡笔黑简体" pitchFamily="65" charset="-122"/>
              </a:rPr>
              <a:t>.</a:t>
            </a:r>
            <a:r>
              <a:rPr lang="zh-CN" altLang="en-US" sz="3600" b="1">
                <a:solidFill>
                  <a:srgbClr val="FF33CC"/>
                </a:solidFill>
                <a:latin typeface="方正毡笔黑简体" pitchFamily="65" charset="-122"/>
                <a:ea typeface="方正毡笔黑简体" pitchFamily="65" charset="-122"/>
              </a:rPr>
              <a:t>合理宣泄，缓解压力</a:t>
            </a:r>
          </a:p>
        </p:txBody>
      </p:sp>
      <p:sp>
        <p:nvSpPr>
          <p:cNvPr id="34819" name="Text Box 3"/>
          <p:cNvSpPr/>
          <p:nvPr/>
        </p:nvSpPr>
        <p:spPr>
          <a:xfrm>
            <a:off x="2590800" y="3429000"/>
            <a:ext cx="6553200" cy="2554288"/>
          </a:xfrm>
          <a:prstGeom prst="rect">
            <a:avLst/>
          </a:prstGeom>
          <a:solidFill>
            <a:srgbClr val="CCFFCC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宣泄方式：</a:t>
            </a:r>
          </a:p>
          <a:p>
            <a:pPr marL="0" lvl="0" indent="0" eaLnBrk="1" hangingPunct="1">
              <a:buFont typeface="Arial"/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anose="02010609030101010101" pitchFamily="49" charset="-122"/>
              </a:rPr>
              <a:t>（</a:t>
            </a:r>
            <a:r>
              <a:rPr lang="zh-CN" altLang="zh-CN" sz="3200" b="1">
                <a:solidFill>
                  <a:srgbClr val="FF0000"/>
                </a:solidFill>
                <a:latin typeface="楷体_GB2312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anose="02010609030101010101" pitchFamily="49" charset="-122"/>
              </a:rPr>
              <a:t>）找人倾诉</a:t>
            </a:r>
          </a:p>
          <a:p>
            <a:pPr marL="0" lvl="0" indent="0" eaLnBrk="1" hangingPunct="1">
              <a:buFont typeface="Arial"/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anose="02010609030101010101" pitchFamily="49" charset="-122"/>
              </a:rPr>
              <a:t>（</a:t>
            </a:r>
            <a:r>
              <a:rPr lang="zh-CN" altLang="zh-CN" sz="3200" b="1">
                <a:solidFill>
                  <a:srgbClr val="FF0000"/>
                </a:solidFill>
                <a:latin typeface="楷体_GB2312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anose="02010609030101010101" pitchFamily="49" charset="-122"/>
              </a:rPr>
              <a:t>）自我宣泄：如运动</a:t>
            </a:r>
          </a:p>
          <a:p>
            <a:pPr marL="0" lvl="0" indent="0" eaLnBrk="1" hangingPunct="1">
              <a:buFont typeface="Arial"/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anose="02010609030101010101" pitchFamily="49" charset="-122"/>
              </a:rPr>
              <a:t>（</a:t>
            </a:r>
            <a:r>
              <a:rPr lang="zh-CN" altLang="zh-CN" sz="3200" b="1">
                <a:solidFill>
                  <a:srgbClr val="FF0000"/>
                </a:solidFill>
                <a:latin typeface="楷体_GB2312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anose="02010609030101010101" pitchFamily="49" charset="-122"/>
              </a:rPr>
              <a:t>）音乐调节</a:t>
            </a:r>
          </a:p>
          <a:p>
            <a:pPr marL="0" lvl="0" indent="0" eaLnBrk="1" hangingPunct="1">
              <a:buFont typeface="Arial"/>
            </a:pPr>
            <a:endParaRPr lang="zh-CN" altLang="zh-CN" sz="3200">
              <a:solidFill>
                <a:srgbClr val="FFFF0F"/>
              </a:solidFill>
              <a:latin typeface="楷体_GB2312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4820" name="Rectangle 4"/>
          <p:cNvSpPr/>
          <p:nvPr/>
        </p:nvSpPr>
        <p:spPr>
          <a:xfrm>
            <a:off x="762000" y="1066800"/>
            <a:ext cx="4321175" cy="2227263"/>
          </a:xfrm>
          <a:prstGeom prst="rect">
            <a:avLst/>
          </a:prstGeom>
          <a:solidFill>
            <a:srgbClr val="CCECFF"/>
          </a:solidFill>
          <a:ln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anose="02010609030101010101" pitchFamily="49" charset="-122"/>
              </a:rPr>
              <a:t>选择宣泄方法注意事项：</a:t>
            </a:r>
          </a:p>
          <a:p>
            <a:pPr marL="0" lvl="0" indent="0" eaLnBrk="1" hangingPunct="1">
              <a:buFont typeface="Arial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以不损人害己为前提</a:t>
            </a:r>
          </a:p>
          <a:p>
            <a:pPr marL="0" lvl="0" indent="0" eaLnBrk="1" hangingPunct="1">
              <a:buFont typeface="Arial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以适合自己为首选</a:t>
            </a:r>
          </a:p>
          <a:p>
            <a:pPr marL="0" lvl="0" indent="0" eaLnBrk="1" hangingPunct="1">
              <a:buFont typeface="Arial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以悦己怡人为上选</a:t>
            </a:r>
          </a:p>
          <a:p>
            <a:pPr marL="0" lvl="0" indent="0" eaLnBrk="1" hangingPunct="1">
              <a:buFont typeface="Arial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以经济方便为原则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   </a:t>
            </a:r>
          </a:p>
        </p:txBody>
      </p:sp>
      <p:sp>
        <p:nvSpPr>
          <p:cNvPr id="34821" name="Text Box 5"/>
          <p:cNvSpPr/>
          <p:nvPr/>
        </p:nvSpPr>
        <p:spPr>
          <a:xfrm>
            <a:off x="5181600" y="762000"/>
            <a:ext cx="3276600" cy="831850"/>
          </a:xfrm>
          <a:prstGeom prst="rect">
            <a:avLst/>
          </a:prstGeom>
          <a:solidFill>
            <a:srgbClr val="CCCCFF"/>
          </a:solidFill>
          <a:ln>
            <a:solidFill>
              <a:srgbClr val="FFFF0F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Arial"/>
            </a:pPr>
            <a:r>
              <a:rPr lang="zh-CN" altLang="zh-CN" sz="240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压抑最伤害机体健康</a:t>
            </a:r>
            <a:r>
              <a:rPr lang="zh-CN" altLang="zh-CN" sz="2400">
                <a:solidFill>
                  <a:srgbClr val="000000"/>
                </a:solidFill>
                <a:ea typeface="华文中宋" pitchFamily="2" charset="-122"/>
              </a:rPr>
              <a:t>,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鼓励合理的宣泄</a:t>
            </a:r>
            <a:r>
              <a:rPr lang="zh-CN" altLang="zh-CN" sz="2400">
                <a:solidFill>
                  <a:srgbClr val="000000"/>
                </a:solidFill>
                <a:ea typeface="华文中宋" pitchFamily="2" charset="-122"/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/>
      <p:bldP spid="348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/>
          <p:nvPr/>
        </p:nvSpPr>
        <p:spPr>
          <a:xfrm>
            <a:off x="395288" y="989013"/>
            <a:ext cx="8566150" cy="15541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zh-CN" sz="3200" b="1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合理情绪疗法是美国心理学家艾里斯提出来的。这种方法强调认知、情绪、行为三者有明显因果关系，特别强调认知在其中的作用。</a:t>
            </a:r>
          </a:p>
        </p:txBody>
      </p:sp>
      <p:sp>
        <p:nvSpPr>
          <p:cNvPr id="35843" name="Text Box 3"/>
          <p:cNvSpPr/>
          <p:nvPr/>
        </p:nvSpPr>
        <p:spPr>
          <a:xfrm>
            <a:off x="395288" y="2819400"/>
            <a:ext cx="8407400" cy="25527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zh-CN" sz="3200">
                <a:solidFill>
                  <a:srgbClr val="000000"/>
                </a:solidFill>
                <a:latin typeface="Times New Roman" pitchFamily="18" charset="0"/>
                <a:ea typeface="楷体_GB2312" panose="02010609030101010101" pitchFamily="49" charset="-122"/>
              </a:rPr>
              <a:t>       </a:t>
            </a:r>
            <a:r>
              <a:rPr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anose="02010609030101010101" pitchFamily="49" charset="-122"/>
              </a:rPr>
              <a:t>他认为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anose="02010609030101010101" pitchFamily="49" charset="-122"/>
              </a:rPr>
              <a:t>: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anose="02010609030101010101" pitchFamily="49" charset="-122"/>
              </a:rPr>
              <a:t>“人不是被事情困扰着，而是被对这件事的看法困扰着。”</a:t>
            </a:r>
            <a:r>
              <a:rPr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anose="02010609030101010101" pitchFamily="49" charset="-122"/>
              </a:rPr>
              <a:t>正是人们头脑中的不合理的、不合逻辑的信念导致了人们的情绪困扰。对它处理不当，就会产生各种心理问题，就不能快乐满足地生活和工作。</a:t>
            </a:r>
          </a:p>
        </p:txBody>
      </p:sp>
      <p:sp>
        <p:nvSpPr>
          <p:cNvPr id="35844" name="Text Box 4"/>
          <p:cNvSpPr/>
          <p:nvPr/>
        </p:nvSpPr>
        <p:spPr>
          <a:xfrm>
            <a:off x="304800" y="3792538"/>
            <a:ext cx="1841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5" name="Text Box 6"/>
          <p:cNvSpPr/>
          <p:nvPr/>
        </p:nvSpPr>
        <p:spPr>
          <a:xfrm>
            <a:off x="574675" y="304800"/>
            <a:ext cx="4114800" cy="644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en-US" altLang="zh-CN" sz="3600">
                <a:solidFill>
                  <a:srgbClr val="FF33CC"/>
                </a:solidFill>
                <a:latin typeface="方正毡笔黑简体" pitchFamily="65" charset="-122"/>
                <a:ea typeface="方正毡笔黑简体" pitchFamily="65" charset="-122"/>
              </a:rPr>
              <a:t>4</a:t>
            </a:r>
            <a:r>
              <a:rPr lang="zh-CN" altLang="en-US" sz="3600">
                <a:solidFill>
                  <a:srgbClr val="FF33CC"/>
                </a:solidFill>
                <a:latin typeface="方正毡笔黑简体" pitchFamily="65" charset="-122"/>
                <a:ea typeface="方正毡笔黑简体" pitchFamily="65" charset="-122"/>
              </a:rPr>
              <a:t>．</a:t>
            </a:r>
            <a:r>
              <a:rPr lang="zh-CN" altLang="en-US" sz="3600" b="1">
                <a:solidFill>
                  <a:srgbClr val="FF33CC"/>
                </a:solidFill>
                <a:latin typeface="方正毡笔黑简体" pitchFamily="65" charset="-122"/>
                <a:ea typeface="方正毡笔黑简体" pitchFamily="65" charset="-122"/>
              </a:rPr>
              <a:t>合理情绪疗法</a:t>
            </a:r>
            <a:endParaRPr lang="zh-CN" altLang="en-US" sz="3600">
              <a:solidFill>
                <a:srgbClr val="FF33CC"/>
              </a:solidFill>
              <a:latin typeface="方正毡笔黑简体" pitchFamily="65" charset="-122"/>
              <a:ea typeface="方正毡笔黑简体" pitchFamily="65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 fill="hold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 fill="hold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3" grpId="0"/>
      <p:bldP spid="358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/>
          <p:nvPr/>
        </p:nvSpPr>
        <p:spPr>
          <a:xfrm>
            <a:off x="1835150" y="908050"/>
            <a:ext cx="936625" cy="30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en-US" sz="14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（事件）</a:t>
            </a:r>
          </a:p>
        </p:txBody>
      </p:sp>
      <p:sp>
        <p:nvSpPr>
          <p:cNvPr id="36867" name="Text Box 3"/>
          <p:cNvSpPr/>
          <p:nvPr/>
        </p:nvSpPr>
        <p:spPr>
          <a:xfrm>
            <a:off x="3563938" y="765175"/>
            <a:ext cx="719137" cy="517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en-US" sz="14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认识</a:t>
            </a:r>
          </a:p>
          <a:p>
            <a:pPr marL="0" lvl="0" indent="0" eaLnBrk="1" hangingPunct="1">
              <a:buFont typeface="Arial"/>
            </a:pPr>
            <a:r>
              <a:rPr lang="zh-CN" altLang="en-US" sz="14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观念</a:t>
            </a:r>
          </a:p>
        </p:txBody>
      </p:sp>
      <p:sp>
        <p:nvSpPr>
          <p:cNvPr id="36868" name="Text Box 4"/>
          <p:cNvSpPr/>
          <p:nvPr/>
        </p:nvSpPr>
        <p:spPr>
          <a:xfrm>
            <a:off x="6084888" y="836613"/>
            <a:ext cx="717550" cy="517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en-US" sz="14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情绪行</a:t>
            </a:r>
          </a:p>
          <a:p>
            <a:pPr marL="0" lvl="0" indent="0" eaLnBrk="1" hangingPunct="1">
              <a:buFont typeface="Arial"/>
            </a:pPr>
            <a:r>
              <a:rPr lang="zh-CN" altLang="en-US" sz="14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为反应</a:t>
            </a:r>
          </a:p>
        </p:txBody>
      </p:sp>
      <p:sp>
        <p:nvSpPr>
          <p:cNvPr id="36869" name="Text Box 5"/>
          <p:cNvSpPr/>
          <p:nvPr/>
        </p:nvSpPr>
        <p:spPr>
          <a:xfrm>
            <a:off x="4038600" y="2797175"/>
            <a:ext cx="361950" cy="519113"/>
          </a:xfrm>
          <a:prstGeom prst="rect">
            <a:avLst/>
          </a:prstGeom>
          <a:solidFill>
            <a:srgbClr val="CADA52"/>
          </a:solidFill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zh-CN" sz="28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D</a:t>
            </a:r>
          </a:p>
        </p:txBody>
      </p:sp>
      <p:sp>
        <p:nvSpPr>
          <p:cNvPr id="36870" name="Text Box 6"/>
          <p:cNvSpPr/>
          <p:nvPr/>
        </p:nvSpPr>
        <p:spPr>
          <a:xfrm>
            <a:off x="2714625" y="3500438"/>
            <a:ext cx="3232150" cy="1006475"/>
          </a:xfrm>
          <a:prstGeom prst="rect">
            <a:avLst/>
          </a:prstGeom>
          <a:gradFill rotWithShape="1">
            <a:gsLst>
              <a:gs pos="0">
                <a:srgbClr val="6A390D"/>
              </a:gs>
              <a:gs pos="100000">
                <a:schemeClr val="accent2"/>
              </a:gs>
            </a:gsLst>
            <a:lin ang="5400000" scaled="1"/>
          </a:gradFill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劝导干预、自我辩论</a:t>
            </a:r>
          </a:p>
          <a:p>
            <a:pPr marL="0" lvl="0" indent="0" eaLnBrk="1" hangingPunct="1">
              <a:buFont typeface="Arial"/>
            </a:pP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与不合理信念作斗争</a:t>
            </a:r>
          </a:p>
          <a:p>
            <a:pPr marL="0" lvl="0" indent="0" eaLnBrk="1" hangingPunct="1">
              <a:buFont typeface="Arial"/>
            </a:pP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以合理信念取代不合理信念</a:t>
            </a:r>
          </a:p>
        </p:txBody>
      </p:sp>
      <p:sp>
        <p:nvSpPr>
          <p:cNvPr id="36871" name="Text Box 7"/>
          <p:cNvSpPr/>
          <p:nvPr/>
        </p:nvSpPr>
        <p:spPr>
          <a:xfrm>
            <a:off x="4038600" y="5616575"/>
            <a:ext cx="361950" cy="519113"/>
          </a:xfrm>
          <a:prstGeom prst="rect">
            <a:avLst/>
          </a:prstGeom>
          <a:solidFill>
            <a:srgbClr val="00CCFF"/>
          </a:solidFill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zh-CN" sz="28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E</a:t>
            </a:r>
          </a:p>
        </p:txBody>
      </p:sp>
      <p:sp>
        <p:nvSpPr>
          <p:cNvPr id="36872" name="Text Box 8"/>
          <p:cNvSpPr/>
          <p:nvPr/>
        </p:nvSpPr>
        <p:spPr>
          <a:xfrm>
            <a:off x="2286000" y="6096000"/>
            <a:ext cx="42481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效果（不良情绪或行为消除或减弱）</a:t>
            </a:r>
          </a:p>
        </p:txBody>
      </p:sp>
      <p:sp>
        <p:nvSpPr>
          <p:cNvPr id="36873" name="AutoShape 9"/>
          <p:cNvSpPr/>
          <p:nvPr/>
        </p:nvSpPr>
        <p:spPr>
          <a:xfrm>
            <a:off x="2590800" y="838200"/>
            <a:ext cx="976313" cy="485775"/>
          </a:xfrm>
          <a:prstGeom prst="rightArrow">
            <a:avLst>
              <a:gd name="adj1" fmla="val 50000"/>
              <a:gd name="adj2" fmla="val 50236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6874" name="AutoShape 10"/>
          <p:cNvSpPr/>
          <p:nvPr/>
        </p:nvSpPr>
        <p:spPr>
          <a:xfrm>
            <a:off x="4500563" y="765175"/>
            <a:ext cx="976312" cy="485775"/>
          </a:xfrm>
          <a:prstGeom prst="rightArrow">
            <a:avLst>
              <a:gd name="adj1" fmla="val 50000"/>
              <a:gd name="adj2" fmla="val 50236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6875" name="AutoShape 11"/>
          <p:cNvSpPr/>
          <p:nvPr/>
        </p:nvSpPr>
        <p:spPr>
          <a:xfrm>
            <a:off x="4038600" y="1752600"/>
            <a:ext cx="485775" cy="976313"/>
          </a:xfrm>
          <a:prstGeom prst="downArrow">
            <a:avLst>
              <a:gd name="adj1" fmla="val 50000"/>
              <a:gd name="adj2" fmla="val 50236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6876" name="AutoShape 12"/>
          <p:cNvSpPr/>
          <p:nvPr/>
        </p:nvSpPr>
        <p:spPr>
          <a:xfrm>
            <a:off x="3962400" y="4572000"/>
            <a:ext cx="485775" cy="976313"/>
          </a:xfrm>
          <a:prstGeom prst="downArrow">
            <a:avLst>
              <a:gd name="adj1" fmla="val 50000"/>
              <a:gd name="adj2" fmla="val 50236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6877" name="Text Box 13"/>
          <p:cNvSpPr/>
          <p:nvPr/>
        </p:nvSpPr>
        <p:spPr>
          <a:xfrm>
            <a:off x="1584325" y="806450"/>
            <a:ext cx="361950" cy="519113"/>
          </a:xfrm>
          <a:prstGeom prst="rect">
            <a:avLst/>
          </a:prstGeom>
          <a:solidFill>
            <a:schemeClr val="hlink"/>
          </a:solidFill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zh-CN" sz="28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A</a:t>
            </a:r>
          </a:p>
        </p:txBody>
      </p:sp>
      <p:sp>
        <p:nvSpPr>
          <p:cNvPr id="36878" name="Text Box 14"/>
          <p:cNvSpPr/>
          <p:nvPr/>
        </p:nvSpPr>
        <p:spPr>
          <a:xfrm>
            <a:off x="4038600" y="739775"/>
            <a:ext cx="361950" cy="519113"/>
          </a:xfrm>
          <a:prstGeom prst="rect">
            <a:avLst/>
          </a:prstGeom>
          <a:solidFill>
            <a:srgbClr val="FCD79C"/>
          </a:solidFill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zh-CN" sz="28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B</a:t>
            </a:r>
          </a:p>
        </p:txBody>
      </p:sp>
      <p:sp>
        <p:nvSpPr>
          <p:cNvPr id="36879" name="Text Box 15"/>
          <p:cNvSpPr/>
          <p:nvPr/>
        </p:nvSpPr>
        <p:spPr>
          <a:xfrm>
            <a:off x="5724525" y="765175"/>
            <a:ext cx="361950" cy="519113"/>
          </a:xfrm>
          <a:prstGeom prst="rect">
            <a:avLst/>
          </a:prstGeom>
          <a:solidFill>
            <a:schemeClr val="hlink"/>
          </a:solidFill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zh-CN" sz="28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C</a:t>
            </a:r>
          </a:p>
        </p:txBody>
      </p:sp>
      <p:sp>
        <p:nvSpPr>
          <p:cNvPr id="36880" name="AutoShape 16"/>
          <p:cNvSpPr/>
          <p:nvPr/>
        </p:nvSpPr>
        <p:spPr>
          <a:xfrm flipH="1">
            <a:off x="152400" y="1676400"/>
            <a:ext cx="1447800" cy="304800"/>
          </a:xfrm>
          <a:prstGeom prst="wedgeRectCallout">
            <a:avLst>
              <a:gd name="adj1" fmla="val -58333"/>
              <a:gd name="adj2" fmla="val -214583"/>
            </a:avLst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  <a:buFont typeface="Arial"/>
            </a:pPr>
            <a:r>
              <a:rPr lang="zh-CN" altLang="en-US" sz="1600" b="1">
                <a:solidFill>
                  <a:srgbClr val="000000"/>
                </a:solidFill>
                <a:ea typeface="楷体_GB2312" panose="02010609030101010101" pitchFamily="49" charset="-122"/>
              </a:rPr>
              <a:t>考试没考好</a:t>
            </a:r>
            <a:endParaRPr lang="zh-CN" altLang="en-US" sz="500" b="1">
              <a:solidFill>
                <a:srgbClr val="000000"/>
              </a:solidFill>
            </a:endParaRPr>
          </a:p>
        </p:txBody>
      </p:sp>
      <p:sp>
        <p:nvSpPr>
          <p:cNvPr id="36881" name="AutoShape 17"/>
          <p:cNvSpPr/>
          <p:nvPr/>
        </p:nvSpPr>
        <p:spPr>
          <a:xfrm rot="10800000" flipV="1">
            <a:off x="1905000" y="0"/>
            <a:ext cx="2451100" cy="692150"/>
          </a:xfrm>
          <a:prstGeom prst="wedgeRoundRectCallout">
            <a:avLst>
              <a:gd name="adj1" fmla="val -36727"/>
              <a:gd name="adj2" fmla="val 933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r>
              <a:rPr lang="zh-CN" altLang="en-US" b="1">
                <a:solidFill>
                  <a:srgbClr val="000000"/>
                </a:solidFill>
                <a:latin typeface="Tahoma" pitchFamily="34" charset="0"/>
                <a:ea typeface="楷体_GB2312" panose="02010609030101010101" pitchFamily="49" charset="-122"/>
              </a:rPr>
              <a:t>我当时为什么不能更加认真点</a:t>
            </a:r>
          </a:p>
        </p:txBody>
      </p:sp>
      <p:sp>
        <p:nvSpPr>
          <p:cNvPr id="36882" name="AutoShape 18"/>
          <p:cNvSpPr/>
          <p:nvPr/>
        </p:nvSpPr>
        <p:spPr>
          <a:xfrm>
            <a:off x="4648200" y="0"/>
            <a:ext cx="2641600" cy="685800"/>
          </a:xfrm>
          <a:prstGeom prst="wedgeRoundRectCallout">
            <a:avLst>
              <a:gd name="adj1" fmla="val -61417"/>
              <a:gd name="adj2" fmla="val 9652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en-US" sz="1600" b="1">
                <a:solidFill>
                  <a:srgbClr val="000000"/>
                </a:solidFill>
                <a:latin typeface="Tahoma" pitchFamily="34" charset="0"/>
                <a:ea typeface="楷体_GB2312" panose="02010609030101010101" pitchFamily="49" charset="-122"/>
              </a:rPr>
              <a:t>别人为什么考那么好，羡慕嫉妒恨</a:t>
            </a:r>
            <a:endParaRPr lang="zh-CN" altLang="en-US" sz="1600">
              <a:solidFill>
                <a:srgbClr val="FFFF0F"/>
              </a:solidFill>
              <a:latin typeface="Tahoma" pitchFamily="34" charset="0"/>
              <a:ea typeface="楷体_GB2312" panose="02010609030101010101" pitchFamily="49" charset="-122"/>
            </a:endParaRPr>
          </a:p>
        </p:txBody>
      </p:sp>
      <p:sp>
        <p:nvSpPr>
          <p:cNvPr id="36883" name="AutoShape 19"/>
          <p:cNvSpPr/>
          <p:nvPr/>
        </p:nvSpPr>
        <p:spPr>
          <a:xfrm rot="10800000">
            <a:off x="2133600" y="1412875"/>
            <a:ext cx="1676400" cy="1254125"/>
          </a:xfrm>
          <a:prstGeom prst="wedgeRoundRectCallout">
            <a:avLst>
              <a:gd name="adj1" fmla="val -67995"/>
              <a:gd name="adj2" fmla="val 693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 rot="1080000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en-US" sz="1600" b="1">
                <a:solidFill>
                  <a:srgbClr val="FF0000"/>
                </a:solidFill>
                <a:latin typeface="Tahoma" pitchFamily="34" charset="0"/>
                <a:ea typeface="楷体_GB2312" panose="02010609030101010101" pitchFamily="49" charset="-122"/>
              </a:rPr>
              <a:t>我怎么那么笨呢？我是不是猪八戒投胎啊</a:t>
            </a:r>
            <a:r>
              <a:rPr lang="zh-CN" altLang="en-US" sz="1400" b="1">
                <a:solidFill>
                  <a:srgbClr val="FF0000"/>
                </a:solidFill>
                <a:latin typeface="Tahoma" pitchFamily="34" charset="0"/>
                <a:ea typeface="楷体_GB2312" panose="02010609030101010101" pitchFamily="49" charset="-122"/>
              </a:rPr>
              <a:t>。</a:t>
            </a:r>
            <a:endParaRPr lang="zh-CN" alt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6884" name="AutoShape 20"/>
          <p:cNvSpPr/>
          <p:nvPr/>
        </p:nvSpPr>
        <p:spPr>
          <a:xfrm flipV="1">
            <a:off x="4643438" y="1412875"/>
            <a:ext cx="1368425" cy="1655763"/>
          </a:xfrm>
          <a:prstGeom prst="wedgeRoundRectCallout">
            <a:avLst>
              <a:gd name="adj1" fmla="val -77380"/>
              <a:gd name="adj2" fmla="val 664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 rot="1080000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en-US" sz="2000" b="1">
                <a:solidFill>
                  <a:srgbClr val="FF0000"/>
                </a:solidFill>
                <a:latin typeface="Tahoma" pitchFamily="34" charset="0"/>
                <a:ea typeface="楷体_GB2312" panose="02010609030101010101" pitchFamily="49" charset="-122"/>
              </a:rPr>
              <a:t>那谁是不是作弊了，平时没我考得好啊</a:t>
            </a:r>
            <a:r>
              <a:rPr lang="zh-CN" altLang="en-US" sz="1400" b="1">
                <a:solidFill>
                  <a:srgbClr val="FF0000"/>
                </a:solidFill>
                <a:latin typeface="Tahoma" pitchFamily="34" charset="0"/>
                <a:ea typeface="楷体_GB2312" panose="02010609030101010101" pitchFamily="49" charset="-122"/>
              </a:rPr>
              <a:t>。</a:t>
            </a:r>
            <a:endParaRPr lang="zh-CN" altLang="en-US" sz="1200" b="1">
              <a:solidFill>
                <a:srgbClr val="FFFF0F"/>
              </a:solidFill>
              <a:latin typeface="Tahoma" pitchFamily="34" charset="0"/>
            </a:endParaRPr>
          </a:p>
        </p:txBody>
      </p:sp>
      <p:sp>
        <p:nvSpPr>
          <p:cNvPr id="36885" name="AutoShape 21"/>
          <p:cNvSpPr/>
          <p:nvPr/>
        </p:nvSpPr>
        <p:spPr>
          <a:xfrm flipV="1">
            <a:off x="6781800" y="1371600"/>
            <a:ext cx="2057400" cy="2590800"/>
          </a:xfrm>
          <a:prstGeom prst="wedgeEllipseCallout">
            <a:avLst>
              <a:gd name="adj1" fmla="val -94449"/>
              <a:gd name="adj2" fmla="val 57778"/>
            </a:avLst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 rot="1080000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en-US" b="1">
                <a:solidFill>
                  <a:srgbClr val="FF0000"/>
                </a:solidFill>
                <a:latin typeface="Tahoma" pitchFamily="34" charset="0"/>
                <a:ea typeface="楷体_GB2312" panose="02010609030101010101" pitchFamily="49" charset="-122"/>
              </a:rPr>
              <a:t>苦恼、生气、不平、焦虑、暗自神伤，失眠、吃不下饭。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0" grpId="0" animBg="1"/>
      <p:bldP spid="36881" grpId="0" animBg="1"/>
      <p:bldP spid="36882" grpId="0" animBg="1"/>
      <p:bldP spid="36883" grpId="0" animBg="1"/>
      <p:bldP spid="36884" grpId="0" animBg="1"/>
      <p:bldP spid="368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/>
          <p:nvPr/>
        </p:nvSpPr>
        <p:spPr>
          <a:xfrm>
            <a:off x="1835150" y="908050"/>
            <a:ext cx="936625" cy="30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en-US" sz="14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（事件）</a:t>
            </a:r>
          </a:p>
        </p:txBody>
      </p:sp>
      <p:sp>
        <p:nvSpPr>
          <p:cNvPr id="37891" name="Text Box 3"/>
          <p:cNvSpPr/>
          <p:nvPr/>
        </p:nvSpPr>
        <p:spPr>
          <a:xfrm>
            <a:off x="3563938" y="765175"/>
            <a:ext cx="719137" cy="517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en-US" sz="14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认识</a:t>
            </a:r>
          </a:p>
          <a:p>
            <a:pPr marL="0" lvl="0" indent="0" eaLnBrk="1" hangingPunct="1">
              <a:buFont typeface="Arial"/>
            </a:pPr>
            <a:r>
              <a:rPr lang="zh-CN" altLang="en-US" sz="14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观念</a:t>
            </a:r>
          </a:p>
        </p:txBody>
      </p:sp>
      <p:sp>
        <p:nvSpPr>
          <p:cNvPr id="37892" name="Text Box 4"/>
          <p:cNvSpPr/>
          <p:nvPr/>
        </p:nvSpPr>
        <p:spPr>
          <a:xfrm>
            <a:off x="6084888" y="836613"/>
            <a:ext cx="717550" cy="517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en-US" sz="14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情绪行</a:t>
            </a:r>
          </a:p>
          <a:p>
            <a:pPr marL="0" lvl="0" indent="0" eaLnBrk="1" hangingPunct="1">
              <a:buFont typeface="Arial"/>
            </a:pPr>
            <a:r>
              <a:rPr lang="zh-CN" altLang="en-US" sz="14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为反应</a:t>
            </a:r>
          </a:p>
        </p:txBody>
      </p:sp>
      <p:sp>
        <p:nvSpPr>
          <p:cNvPr id="37893" name="Text Box 5"/>
          <p:cNvSpPr/>
          <p:nvPr/>
        </p:nvSpPr>
        <p:spPr>
          <a:xfrm>
            <a:off x="4038600" y="2797175"/>
            <a:ext cx="361950" cy="519113"/>
          </a:xfrm>
          <a:prstGeom prst="rect">
            <a:avLst/>
          </a:prstGeom>
          <a:solidFill>
            <a:srgbClr val="CADA52"/>
          </a:solidFill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zh-CN" sz="28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D</a:t>
            </a:r>
          </a:p>
        </p:txBody>
      </p:sp>
      <p:sp>
        <p:nvSpPr>
          <p:cNvPr id="37894" name="Text Box 6"/>
          <p:cNvSpPr/>
          <p:nvPr/>
        </p:nvSpPr>
        <p:spPr>
          <a:xfrm>
            <a:off x="2743200" y="3429000"/>
            <a:ext cx="3232150" cy="10064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劝导干预、自我辩论</a:t>
            </a:r>
          </a:p>
          <a:p>
            <a:pPr marL="0" lvl="0" indent="0" eaLnBrk="1" hangingPunct="1">
              <a:buFont typeface="Arial"/>
            </a:pP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与不合理信念作斗争</a:t>
            </a:r>
          </a:p>
          <a:p>
            <a:pPr marL="0" lvl="0" indent="0" eaLnBrk="1" hangingPunct="1">
              <a:buFont typeface="Arial"/>
            </a:pPr>
            <a:r>
              <a:rPr lang="zh-CN" altLang="en-US" sz="2000" u="sng">
                <a:solidFill>
                  <a:srgbClr val="FF3300"/>
                </a:solidFill>
                <a:latin typeface="楷体_GB2312" pitchFamily="49" charset="-122"/>
                <a:ea typeface="楷体_GB2312" panose="02010609030101010101" pitchFamily="49" charset="-122"/>
              </a:rPr>
              <a:t>以合理信念取代不合理信念</a:t>
            </a:r>
          </a:p>
        </p:txBody>
      </p:sp>
      <p:sp>
        <p:nvSpPr>
          <p:cNvPr id="37895" name="Text Box 7"/>
          <p:cNvSpPr/>
          <p:nvPr/>
        </p:nvSpPr>
        <p:spPr>
          <a:xfrm>
            <a:off x="4038600" y="5616575"/>
            <a:ext cx="361950" cy="519113"/>
          </a:xfrm>
          <a:prstGeom prst="rect">
            <a:avLst/>
          </a:prstGeom>
          <a:solidFill>
            <a:srgbClr val="00CCFF"/>
          </a:solidFill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zh-CN" sz="28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E</a:t>
            </a:r>
          </a:p>
        </p:txBody>
      </p:sp>
      <p:sp>
        <p:nvSpPr>
          <p:cNvPr id="37896" name="Text Box 8"/>
          <p:cNvSpPr/>
          <p:nvPr/>
        </p:nvSpPr>
        <p:spPr>
          <a:xfrm>
            <a:off x="2286000" y="6096000"/>
            <a:ext cx="42481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效果（不良情绪或行为消除或减弱）</a:t>
            </a:r>
          </a:p>
        </p:txBody>
      </p:sp>
      <p:sp>
        <p:nvSpPr>
          <p:cNvPr id="37897" name="AutoShape 9"/>
          <p:cNvSpPr/>
          <p:nvPr/>
        </p:nvSpPr>
        <p:spPr>
          <a:xfrm>
            <a:off x="2590800" y="838200"/>
            <a:ext cx="976313" cy="485775"/>
          </a:xfrm>
          <a:prstGeom prst="rightArrow">
            <a:avLst>
              <a:gd name="adj1" fmla="val 50000"/>
              <a:gd name="adj2" fmla="val 50236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7898" name="AutoShape 10"/>
          <p:cNvSpPr/>
          <p:nvPr/>
        </p:nvSpPr>
        <p:spPr>
          <a:xfrm>
            <a:off x="4500563" y="765175"/>
            <a:ext cx="976312" cy="485775"/>
          </a:xfrm>
          <a:prstGeom prst="rightArrow">
            <a:avLst>
              <a:gd name="adj1" fmla="val 50000"/>
              <a:gd name="adj2" fmla="val 50236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7899" name="AutoShape 11"/>
          <p:cNvSpPr/>
          <p:nvPr/>
        </p:nvSpPr>
        <p:spPr>
          <a:xfrm>
            <a:off x="4038600" y="1752600"/>
            <a:ext cx="485775" cy="976313"/>
          </a:xfrm>
          <a:prstGeom prst="downArrow">
            <a:avLst>
              <a:gd name="adj1" fmla="val 50000"/>
              <a:gd name="adj2" fmla="val 50236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7900" name="AutoShape 12"/>
          <p:cNvSpPr/>
          <p:nvPr/>
        </p:nvSpPr>
        <p:spPr>
          <a:xfrm>
            <a:off x="3962400" y="4572000"/>
            <a:ext cx="485775" cy="976313"/>
          </a:xfrm>
          <a:prstGeom prst="downArrow">
            <a:avLst>
              <a:gd name="adj1" fmla="val 50000"/>
              <a:gd name="adj2" fmla="val 50236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7901" name="Text Box 13"/>
          <p:cNvSpPr/>
          <p:nvPr/>
        </p:nvSpPr>
        <p:spPr>
          <a:xfrm>
            <a:off x="1584325" y="806450"/>
            <a:ext cx="361950" cy="519113"/>
          </a:xfrm>
          <a:prstGeom prst="rect">
            <a:avLst/>
          </a:prstGeom>
          <a:solidFill>
            <a:schemeClr val="hlink"/>
          </a:solidFill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zh-CN" sz="28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A</a:t>
            </a:r>
          </a:p>
        </p:txBody>
      </p:sp>
      <p:sp>
        <p:nvSpPr>
          <p:cNvPr id="37902" name="Text Box 14"/>
          <p:cNvSpPr/>
          <p:nvPr/>
        </p:nvSpPr>
        <p:spPr>
          <a:xfrm>
            <a:off x="4038600" y="739775"/>
            <a:ext cx="361950" cy="519113"/>
          </a:xfrm>
          <a:prstGeom prst="rect">
            <a:avLst/>
          </a:prstGeom>
          <a:solidFill>
            <a:srgbClr val="FCD79C"/>
          </a:solidFill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zh-CN" sz="28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B</a:t>
            </a:r>
          </a:p>
        </p:txBody>
      </p:sp>
      <p:sp>
        <p:nvSpPr>
          <p:cNvPr id="37903" name="Text Box 15"/>
          <p:cNvSpPr/>
          <p:nvPr/>
        </p:nvSpPr>
        <p:spPr>
          <a:xfrm>
            <a:off x="5724525" y="765175"/>
            <a:ext cx="361950" cy="519113"/>
          </a:xfrm>
          <a:prstGeom prst="rect">
            <a:avLst/>
          </a:prstGeom>
          <a:solidFill>
            <a:schemeClr val="hlink"/>
          </a:solidFill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zh-CN" sz="280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C</a:t>
            </a:r>
          </a:p>
        </p:txBody>
      </p:sp>
      <p:sp>
        <p:nvSpPr>
          <p:cNvPr id="37904" name="AutoShape 16"/>
          <p:cNvSpPr/>
          <p:nvPr/>
        </p:nvSpPr>
        <p:spPr>
          <a:xfrm>
            <a:off x="685800" y="1524000"/>
            <a:ext cx="1843088" cy="1290638"/>
          </a:xfrm>
          <a:prstGeom prst="wedgeRectCallout">
            <a:avLst>
              <a:gd name="adj1" fmla="val 128810"/>
              <a:gd name="adj2" fmla="val 69065"/>
            </a:avLst>
          </a:prstGeom>
          <a:solidFill>
            <a:srgbClr val="00FFFF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en-US" sz="16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题目那么难，我不会肯定别人也不会，大家都不会又不是我自己丢人</a:t>
            </a:r>
          </a:p>
        </p:txBody>
      </p:sp>
      <p:sp>
        <p:nvSpPr>
          <p:cNvPr id="37905" name="AutoShape 17"/>
          <p:cNvSpPr/>
          <p:nvPr/>
        </p:nvSpPr>
        <p:spPr>
          <a:xfrm>
            <a:off x="7086600" y="304800"/>
            <a:ext cx="1676400" cy="1981200"/>
          </a:xfrm>
          <a:prstGeom prst="wedgeRoundRectCallout">
            <a:avLst>
              <a:gd name="adj1" fmla="val -212690"/>
              <a:gd name="adj2" fmla="val 83653"/>
              <a:gd name="adj3" fmla="val 16667"/>
            </a:avLst>
          </a:prstGeom>
          <a:solidFill>
            <a:srgbClr val="D6ADFF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marR="0" lvl="0" indent="0" eaLnBrk="1" hangingPunct="1">
              <a:buFont typeface="Arial"/>
            </a:pPr>
            <a:r>
              <a:rPr lang="zh-CN" altLang="en-US" sz="2000" spc="0">
                <a:solidFill>
                  <a:srgbClr val="000000"/>
                </a:solidFill>
                <a:latin typeface="楷体_GB2312" pitchFamily="49" charset="-122"/>
                <a:ea typeface="楷体_GB2312" panose="02010609030101010101" pitchFamily="49" charset="-122"/>
              </a:rPr>
              <a:t>这么偏的题目，高考肯定不会考了，不考的题目我会它干嘛</a:t>
            </a:r>
            <a:endParaRPr lang="zh-CN" altLang="en-US" sz="2000" b="1">
              <a:solidFill>
                <a:srgbClr val="000000"/>
              </a:solidFill>
              <a:latin typeface="楷体_GB2312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7906" name="AutoShape 18"/>
          <p:cNvSpPr/>
          <p:nvPr/>
        </p:nvSpPr>
        <p:spPr>
          <a:xfrm>
            <a:off x="228600" y="3200400"/>
            <a:ext cx="2133600" cy="1624013"/>
          </a:xfrm>
          <a:prstGeom prst="wedgeRoundRectCallout">
            <a:avLst>
              <a:gd name="adj1" fmla="val 126042"/>
              <a:gd name="adj2" fmla="val -55671"/>
              <a:gd name="adj3" fmla="val 16667"/>
            </a:avLst>
          </a:prstGeom>
          <a:solidFill>
            <a:srgbClr val="00FF00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en-US" sz="2000">
                <a:solidFill>
                  <a:srgbClr val="000000"/>
                </a:solidFill>
                <a:latin typeface="宋体" pitchFamily="2" charset="-122"/>
              </a:rPr>
              <a:t>没考满分说明我还有进步的空间</a:t>
            </a:r>
            <a:endParaRPr lang="zh-CN" altLang="en-US" sz="2000" b="1">
              <a:solidFill>
                <a:srgbClr val="000000"/>
              </a:solidFill>
              <a:latin typeface="宋体" pitchFamily="2" charset="-122"/>
            </a:endParaRPr>
          </a:p>
          <a:p>
            <a:pPr marL="0" lvl="0" indent="0" algn="ctr" eaLnBrk="1" hangingPunct="1">
              <a:buFont typeface="Arial"/>
            </a:pPr>
            <a:endParaRPr lang="zh-CN" altLang="zh-CN" sz="20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37907" name="AutoShape 19"/>
          <p:cNvSpPr/>
          <p:nvPr/>
        </p:nvSpPr>
        <p:spPr>
          <a:xfrm>
            <a:off x="5638800" y="2590800"/>
            <a:ext cx="3259138" cy="685800"/>
          </a:xfrm>
          <a:prstGeom prst="wedgeRectCallout">
            <a:avLst>
              <a:gd name="adj1" fmla="val -91306"/>
              <a:gd name="adj2" fmla="val 32176"/>
            </a:avLst>
          </a:prstGeom>
          <a:solidFill>
            <a:srgbClr val="FFFF00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r>
              <a:rPr lang="zh-CN" altLang="en-US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我一直隐藏着实力，高考时候一鸣惊人</a:t>
            </a:r>
          </a:p>
        </p:txBody>
      </p:sp>
      <p:sp>
        <p:nvSpPr>
          <p:cNvPr id="37908" name="AutoShape 20"/>
          <p:cNvSpPr/>
          <p:nvPr/>
        </p:nvSpPr>
        <p:spPr>
          <a:xfrm>
            <a:off x="6172200" y="4800600"/>
            <a:ext cx="1905000" cy="838200"/>
          </a:xfrm>
          <a:prstGeom prst="wedgeEllipseCallout">
            <a:avLst>
              <a:gd name="adj1" fmla="val -146833"/>
              <a:gd name="adj2" fmla="val 90907"/>
            </a:avLst>
          </a:prstGeom>
          <a:solidFill>
            <a:srgbClr val="FF3300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r>
              <a:rPr lang="zh-CN" altLang="en-US">
                <a:solidFill>
                  <a:srgbClr val="000000"/>
                </a:solidFill>
              </a:rPr>
              <a:t>考试的 烦恼一扫而光</a:t>
            </a:r>
          </a:p>
        </p:txBody>
      </p:sp>
      <p:sp>
        <p:nvSpPr>
          <p:cNvPr id="37909" name="AutoShape 21"/>
          <p:cNvSpPr/>
          <p:nvPr/>
        </p:nvSpPr>
        <p:spPr>
          <a:xfrm>
            <a:off x="3352800" y="5562600"/>
            <a:ext cx="609600" cy="533400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10" name="AutoShape 22"/>
          <p:cNvSpPr/>
          <p:nvPr/>
        </p:nvSpPr>
        <p:spPr>
          <a:xfrm>
            <a:off x="6477000" y="3505200"/>
            <a:ext cx="2133600" cy="762000"/>
          </a:xfrm>
          <a:prstGeom prst="cloudCallout">
            <a:avLst>
              <a:gd name="adj1" fmla="val -76264"/>
              <a:gd name="adj2" fmla="val 52083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r>
              <a:rPr lang="zh-CN" altLang="en-US" b="1">
                <a:solidFill>
                  <a:srgbClr val="FF3300"/>
                </a:solidFill>
              </a:rPr>
              <a:t>积极心理暗示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 animBg="1"/>
      <p:bldP spid="37905" grpId="0" animBg="1"/>
      <p:bldP spid="37906" grpId="0" animBg="1"/>
      <p:bldP spid="379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Users\Administrator\Desktop\v2-988d407b6fc599a46fbd8cd1fcf23383_h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38" y="3175"/>
            <a:ext cx="9123362" cy="6858000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Users\Administrator\Desktop\v2-5ba6e798b9aa94a04cb0ba8b8ad772d8_h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:\Users\Administrator\Desktop\v2-86e4b1cf28b410a6a172caaa037088fd_h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"/>
          <p:cNvSpPr txBox="1"/>
          <p:nvPr/>
        </p:nvSpPr>
        <p:spPr>
          <a:xfrm>
            <a:off x="223838" y="1125538"/>
            <a:ext cx="8537575" cy="785812"/>
          </a:xfrm>
          <a:prstGeom prst="rect">
            <a:avLst/>
          </a:prstGeom>
        </p:spPr>
        <p:txBody>
          <a:bodyPr>
            <a:normAutofit fontScale="92500"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marR="0" lvl="0" indent="0" algn="ctr" eaLnBrk="1" hangingPunct="1"/>
            <a:r>
              <a:rPr lang="zh-CN" altLang="en-US" sz="2800" spc="0">
                <a:solidFill>
                  <a:srgbClr val="00B050"/>
                </a:solidFill>
                <a:ea typeface="黑体" pitchFamily="49" charset="-122"/>
              </a:rPr>
              <a:t>先做一个小测试，你看下面的图片是动态的还是静止的？</a:t>
            </a:r>
            <a:endParaRPr lang="zh-CN" altLang="en-US" sz="2600">
              <a:solidFill>
                <a:srgbClr val="00B050"/>
              </a:solidFill>
              <a:ea typeface="黑体" pitchFamily="49" charset="-122"/>
            </a:endParaRPr>
          </a:p>
        </p:txBody>
      </p:sp>
      <p:sp>
        <p:nvSpPr>
          <p:cNvPr id="22531" name="TextBox 2"/>
          <p:cNvSpPr/>
          <p:nvPr/>
        </p:nvSpPr>
        <p:spPr>
          <a:xfrm>
            <a:off x="241300" y="200025"/>
            <a:ext cx="3529013" cy="584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228600" indent="-228600" algn="l" defTabSz="9144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心理测试图片</a:t>
            </a:r>
          </a:p>
        </p:txBody>
      </p:sp>
      <p:pic>
        <p:nvPicPr>
          <p:cNvPr id="22532" name="图片 3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300" y="1763713"/>
            <a:ext cx="8713788" cy="5106987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Users\Administrator\Desktop\v2-d69df412efba91a344b73a161f9e0ba6_h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:\Users\Administrator\Desktop\v2-96d91f569892b31319045edcd661b847_h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:\Users\Administrator\Desktop\v2-048919b0daa60eaf576fa421b983fef8_h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:\Users\Administrator\Desktop\v2-299b133d91e2785307a751dbb43d298b_h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/>
        </p:nvSpPr>
        <p:spPr>
          <a:xfrm>
            <a:off x="3276600" y="6572250"/>
            <a:ext cx="2133600" cy="209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buFont typeface="Arial"/>
            </a:pPr>
            <a:fld id="{C087E26B-500B-47D0-80E8-7E87571EC7EF}" type="slidenum">
              <a:rPr lang="zh-CN" altLang="zh-CN" sz="1000" b="1">
                <a:solidFill>
                  <a:srgbClr val="FFFFFF"/>
                </a:solidFill>
              </a:rPr>
              <a:pPr marL="0" lvl="0" indent="0" algn="ctr" eaLnBrk="1" hangingPunct="1">
                <a:buFont typeface="Arial"/>
              </a:pPr>
              <a:t>24</a:t>
            </a:fld>
            <a:endParaRPr lang="zh-CN" altLang="zh-CN" sz="1000" b="1">
              <a:solidFill>
                <a:srgbClr val="FFFFFF"/>
              </a:solidFill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body" idx="4294967295"/>
          </p:nvPr>
        </p:nvSpPr>
        <p:spPr>
          <a:xfrm>
            <a:off x="457200" y="214313"/>
            <a:ext cx="8401050" cy="5929312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kumimoji="0" lang="zh-CN" altLang="en-US" sz="30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0" lang="zh-CN" altLang="en-US" sz="2600" b="0" i="0" u="none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0" lang="zh-CN" altLang="en-US" sz="2300" b="0" i="0" u="none" baseline="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None/>
            </a:pPr>
            <a:r>
              <a:rPr lang="zh-CN" altLang="zh-CN">
                <a:ea typeface="楷体_GB2312" panose="02010609030101010101" pitchFamily="49" charset="-122"/>
              </a:rPr>
              <a:t>不该为的坚决不为</a:t>
            </a:r>
          </a:p>
          <a:p>
            <a:pPr lvl="0" eaLnBrk="1" hangingPunct="1">
              <a:buNone/>
            </a:pPr>
            <a:r>
              <a:rPr lang="zh-CN" altLang="zh-CN">
                <a:ea typeface="楷体_GB2312" panose="02010609030101010101" pitchFamily="49" charset="-122"/>
              </a:rPr>
              <a:t>干扰其他重要目标实现的事不为</a:t>
            </a:r>
          </a:p>
          <a:p>
            <a:pPr lvl="0" eaLnBrk="1" hangingPunct="1">
              <a:buNone/>
            </a:pPr>
            <a:r>
              <a:rPr lang="zh-CN" altLang="zh-CN">
                <a:ea typeface="楷体_GB2312" panose="02010609030101010101" pitchFamily="49" charset="-122"/>
              </a:rPr>
              <a:t>无能力为的不勉强而为</a:t>
            </a:r>
          </a:p>
          <a:p>
            <a:pPr lvl="0" eaLnBrk="1" hangingPunct="1">
              <a:buNone/>
            </a:pPr>
            <a:r>
              <a:rPr lang="zh-CN" altLang="zh-CN">
                <a:ea typeface="楷体_GB2312" panose="02010609030101010101" pitchFamily="49" charset="-122"/>
              </a:rPr>
              <a:t>条件不具备的事暂时不为</a:t>
            </a:r>
          </a:p>
          <a:p>
            <a:pPr lvl="0" eaLnBrk="1" hangingPunct="1">
              <a:buNone/>
            </a:pPr>
            <a:r>
              <a:rPr lang="zh-CN" altLang="zh-CN">
                <a:ea typeface="楷体_GB2312" panose="02010609030101010101" pitchFamily="49" charset="-122"/>
              </a:rPr>
              <a:t>已经证明为也为不成、为也白为的事，不要一意孤行地为</a:t>
            </a:r>
          </a:p>
          <a:p>
            <a:pPr lvl="0" eaLnBrk="1" hangingPunct="1">
              <a:buNone/>
            </a:pPr>
            <a:r>
              <a:rPr lang="zh-CN" altLang="zh-CN">
                <a:ea typeface="楷体_GB2312" panose="02010609030101010101" pitchFamily="49" charset="-122"/>
              </a:rPr>
              <a:t>应该做得适可而止的事不要过度地为</a:t>
            </a:r>
          </a:p>
          <a:p>
            <a:pPr lvl="0" eaLnBrk="1" hangingPunct="1">
              <a:buNone/>
            </a:pPr>
            <a:r>
              <a:rPr lang="zh-CN" altLang="zh-CN">
                <a:ea typeface="楷体_GB2312" panose="02010609030101010101" pitchFamily="49" charset="-122"/>
              </a:rPr>
              <a:t>可以静心静气做的事不要咋咋呼呼地为</a:t>
            </a:r>
          </a:p>
          <a:p>
            <a:pPr lvl="0" eaLnBrk="1" hangingPunct="1">
              <a:buNone/>
            </a:pPr>
            <a:r>
              <a:rPr lang="zh-CN" altLang="zh-CN">
                <a:ea typeface="楷体_GB2312" panose="02010609030101010101" pitchFamily="49" charset="-122"/>
              </a:rPr>
              <a:t>大家争着去为的、对个人有好处的事，不要自己一人独为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C:\Users\Administrator\Desktop\v2-b87dc4d0fca6649b8acc33a663eaa768_h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457200" y="122238"/>
            <a:ext cx="7543800" cy="1295400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900" b="1" i="0" u="none" baseline="0">
                <a:solidFill>
                  <a:schemeClr val="tx2"/>
                </a:solidFill>
                <a:latin typeface="Arial" pitchFamily="34" charset="0"/>
                <a:ea typeface="宋体" pitchFamily="2" charset="-122"/>
                <a:cs typeface="+mj-cs"/>
              </a:defRPr>
            </a:lvl1pPr>
          </a:lstStyle>
          <a:p>
            <a:pPr lvl="0" eaLnBrk="1" hangingPunct="1"/>
            <a:r>
              <a:rPr lang="en-US" altLang="zh-CN" sz="3600">
                <a:solidFill>
                  <a:srgbClr val="FF33CC"/>
                </a:solidFill>
                <a:latin typeface="方正毡笔黑简体" pitchFamily="65" charset="-122"/>
                <a:ea typeface="方正毡笔黑简体" pitchFamily="65" charset="-122"/>
              </a:rPr>
              <a:t>tip 9.</a:t>
            </a:r>
            <a:r>
              <a:rPr lang="zh-CN" altLang="en-US" sz="3600">
                <a:solidFill>
                  <a:srgbClr val="FF33CC"/>
                </a:solidFill>
                <a:latin typeface="方正毡笔黑简体" pitchFamily="65" charset="-122"/>
                <a:ea typeface="方正毡笔黑简体" pitchFamily="65" charset="-122"/>
              </a:rPr>
              <a:t>学会转换视角</a:t>
            </a:r>
          </a:p>
        </p:txBody>
      </p:sp>
      <p:pic>
        <p:nvPicPr>
          <p:cNvPr id="48131" name="Picture 3" descr="女人的一生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1143000"/>
            <a:ext cx="6400800" cy="5454650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3" descr="20060520221045138"/>
          <p:cNvPicPr>
            <a:picLocks noGrp="1" noChangeAspect="1"/>
          </p:cNvPicPr>
          <p:nvPr>
            <p:ph type="body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116013" y="0"/>
            <a:ext cx="4865687" cy="6840538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49155" name="TextBox 1"/>
          <p:cNvSpPr/>
          <p:nvPr/>
        </p:nvSpPr>
        <p:spPr>
          <a:xfrm>
            <a:off x="6588125" y="1628775"/>
            <a:ext cx="1800225" cy="15700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en-US" sz="3200" b="1"/>
              <a:t>你看到的是什么？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/>
          <p:nvPr/>
        </p:nvSpPr>
        <p:spPr>
          <a:xfrm>
            <a:off x="2268538" y="5949950"/>
            <a:ext cx="496887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 typeface="Arial"/>
            </a:pPr>
            <a:r>
              <a:rPr lang="zh-CN" altLang="en-US" sz="2400">
                <a:solidFill>
                  <a:srgbClr val="FFFFFF"/>
                </a:solidFill>
                <a:latin typeface="Times New Roman" pitchFamily="18" charset="0"/>
                <a:ea typeface="全真簡細黑" pitchFamily="1" charset="-120"/>
              </a:rPr>
              <a:t>你看到了几个人？</a:t>
            </a:r>
          </a:p>
        </p:txBody>
      </p:sp>
      <p:pic>
        <p:nvPicPr>
          <p:cNvPr id="50179" name="Picture 4" descr="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00"/>
            <a:ext cx="4098925" cy="60198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50180" name="Rectangle 4"/>
          <p:cNvSpPr>
            <a:spLocks noGrp="1"/>
          </p:cNvSpPr>
          <p:nvPr>
            <p:ph type="subTitle" idx="1"/>
          </p:nvPr>
        </p:nvSpPr>
        <p:spPr>
          <a:xfrm>
            <a:off x="5148263" y="1196975"/>
            <a:ext cx="2438400" cy="685800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344488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693738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 kumimoji="0" lang="zh-CN" altLang="en-US" sz="23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989012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2827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l" eaLnBrk="1" hangingPunct="1"/>
            <a:r>
              <a:rPr lang="zh-CN" altLang="zh-CN" sz="2800" b="1"/>
              <a:t>少女还是老妇</a:t>
            </a:r>
            <a:r>
              <a:rPr lang="zh-CN" altLang="en-US" sz="2800" b="1"/>
              <a:t>？</a:t>
            </a:r>
            <a:endParaRPr lang="zh-CN" altLang="zh-CN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内容占位符 3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6588" y="692150"/>
            <a:ext cx="7848600" cy="5789613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23555" name="TextBox 2"/>
          <p:cNvSpPr/>
          <p:nvPr/>
        </p:nvSpPr>
        <p:spPr>
          <a:xfrm>
            <a:off x="241300" y="200025"/>
            <a:ext cx="3529013" cy="584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228600" indent="-228600" algn="l" defTabSz="9144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心理测试图片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8513" y="904875"/>
            <a:ext cx="7589837" cy="5692775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24579" name="TextBox 2"/>
          <p:cNvSpPr/>
          <p:nvPr/>
        </p:nvSpPr>
        <p:spPr>
          <a:xfrm>
            <a:off x="241300" y="200025"/>
            <a:ext cx="3529013" cy="584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228600" indent="-228600" algn="l" defTabSz="9144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心理测试图片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组合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75" y="469900"/>
            <a:ext cx="8509000" cy="5845175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25603" name="TextBox 4"/>
          <p:cNvSpPr/>
          <p:nvPr/>
        </p:nvSpPr>
        <p:spPr>
          <a:xfrm>
            <a:off x="1403350" y="279400"/>
            <a:ext cx="5508625" cy="6477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228600" indent="-228600" algn="l" defTabSz="9144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zh-CN" altLang="en-US" sz="20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>
                <a:solidFill>
                  <a:srgbClr val="000000"/>
                </a:solidFill>
                <a:ea typeface="宋体" pitchFamily="2" charset="-122"/>
              </a:rPr>
              <a:t>需要给你的心理解解压啦！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 fill="hold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1075"/>
            <a:ext cx="8229600" cy="863600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900" b="1" i="0" u="none" baseline="0">
                <a:solidFill>
                  <a:schemeClr val="tx2"/>
                </a:solidFill>
                <a:latin typeface="Arial" pitchFamily="34" charset="0"/>
                <a:ea typeface="宋体" pitchFamily="2" charset="-122"/>
                <a:cs typeface="+mj-cs"/>
              </a:defRPr>
            </a:lvl1pPr>
          </a:lstStyle>
          <a:p>
            <a:pPr lvl="0" eaLnBrk="1" hangingPunct="1">
              <a:lnSpc>
                <a:spcPct val="130000"/>
              </a:lnSpc>
            </a:pPr>
            <a:r>
              <a:rPr lang="zh-CN" altLang="zh-CN" sz="3500">
                <a:solidFill>
                  <a:srgbClr val="00B0F0"/>
                </a:solidFill>
              </a:rPr>
              <a:t>承受压力后，最常见的不良反应有：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4294967295"/>
          </p:nvPr>
        </p:nvSpPr>
        <p:spPr>
          <a:xfrm>
            <a:off x="684213" y="1916113"/>
            <a:ext cx="7283450" cy="4535487"/>
          </a:xfr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kumimoji="0" lang="zh-CN" altLang="en-US" sz="3000" b="0" i="0" u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0" lang="zh-CN" altLang="en-US" sz="2600" b="0" i="0" u="none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0" lang="zh-CN" altLang="en-US" sz="2300" b="0" i="0" u="none" baseline="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15000"/>
              </a:lnSpc>
              <a:buNone/>
            </a:pPr>
            <a:r>
              <a:rPr lang="zh-CN" altLang="zh-CN"/>
              <a:t>容易觉得疲倦 (79.9%)</a:t>
            </a:r>
          </a:p>
          <a:p>
            <a:pPr lvl="0" eaLnBrk="1" hangingPunct="1">
              <a:lnSpc>
                <a:spcPct val="115000"/>
              </a:lnSpc>
              <a:buNone/>
            </a:pPr>
            <a:r>
              <a:rPr lang="zh-CN" altLang="zh-CN"/>
              <a:t>失眠(50.6%)</a:t>
            </a:r>
          </a:p>
          <a:p>
            <a:pPr lvl="0" eaLnBrk="1" hangingPunct="1">
              <a:lnSpc>
                <a:spcPct val="115000"/>
              </a:lnSpc>
              <a:buNone/>
            </a:pPr>
            <a:r>
              <a:rPr lang="zh-CN" altLang="zh-CN"/>
              <a:t>易发脾气(48.5%)</a:t>
            </a:r>
          </a:p>
          <a:p>
            <a:pPr lvl="0" eaLnBrk="1" hangingPunct="1">
              <a:lnSpc>
                <a:spcPct val="115000"/>
              </a:lnSpc>
              <a:buNone/>
            </a:pPr>
            <a:r>
              <a:rPr lang="zh-CN" altLang="zh-CN"/>
              <a:t>周身酸痛或肌肉绷紧(46.4%)</a:t>
            </a:r>
          </a:p>
          <a:p>
            <a:pPr lvl="0" eaLnBrk="1" hangingPunct="1">
              <a:lnSpc>
                <a:spcPct val="115000"/>
              </a:lnSpc>
              <a:buNone/>
            </a:pPr>
            <a:r>
              <a:rPr lang="zh-CN" altLang="zh-CN"/>
              <a:t>情绪化(44.1%)</a:t>
            </a:r>
          </a:p>
          <a:p>
            <a:pPr lvl="0" eaLnBrk="1" hangingPunct="1">
              <a:lnSpc>
                <a:spcPct val="115000"/>
              </a:lnSpc>
              <a:buNone/>
            </a:pPr>
            <a:r>
              <a:rPr lang="zh-CN" altLang="zh-CN"/>
              <a:t>难以集中精神(41.3%)</a:t>
            </a:r>
            <a:endParaRPr lang="en-US" altLang="zh-CN"/>
          </a:p>
          <a:p>
            <a:pPr lvl="0" eaLnBrk="1" hangingPunct="1">
              <a:lnSpc>
                <a:spcPct val="115000"/>
              </a:lnSpc>
              <a:buNone/>
            </a:pPr>
            <a:r>
              <a:rPr lang="en-US" altLang="zh-CN"/>
              <a:t>……</a:t>
            </a:r>
            <a:r>
              <a:rPr lang="zh-CN" altLang="zh-CN"/>
              <a:t> </a:t>
            </a:r>
          </a:p>
        </p:txBody>
      </p:sp>
      <p:sp>
        <p:nvSpPr>
          <p:cNvPr id="26628" name="TextBox 1"/>
          <p:cNvSpPr/>
          <p:nvPr/>
        </p:nvSpPr>
        <p:spPr>
          <a:xfrm>
            <a:off x="468313" y="115888"/>
            <a:ext cx="3455987" cy="8318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en-US" sz="4800">
                <a:solidFill>
                  <a:srgbClr val="C00000"/>
                </a:solidFill>
                <a:latin typeface="方正毡笔黑简体" pitchFamily="65" charset="-122"/>
                <a:ea typeface="方正毡笔黑简体" pitchFamily="65" charset="-122"/>
              </a:rPr>
              <a:t>认识压力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 fill="hold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22238"/>
            <a:ext cx="7543800" cy="1295400"/>
          </a:xfr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900" b="1" i="0" u="none" baseline="0">
                <a:solidFill>
                  <a:schemeClr val="tx2"/>
                </a:solidFill>
                <a:latin typeface="Arial" pitchFamily="34" charset="0"/>
                <a:ea typeface="宋体" pitchFamily="2" charset="-122"/>
                <a:cs typeface="+mj-cs"/>
              </a:defRPr>
            </a:lvl1pPr>
          </a:lstStyle>
          <a:p>
            <a:pPr lvl="0" eaLnBrk="1" hangingPunct="1"/>
            <a:r>
              <a:rPr lang="zh-CN" altLang="zh-CN" sz="3600">
                <a:solidFill>
                  <a:srgbClr val="FF33CC"/>
                </a:solidFill>
                <a:latin typeface="宋体" pitchFamily="2" charset="-122"/>
              </a:rPr>
              <a:t>压力曲线</a:t>
            </a:r>
          </a:p>
        </p:txBody>
      </p:sp>
      <p:cxnSp>
        <p:nvCxnSpPr>
          <p:cNvPr id="27651" name="Line 3"/>
          <p:cNvCxnSpPr/>
          <p:nvPr/>
        </p:nvCxnSpPr>
        <p:spPr>
          <a:xfrm>
            <a:off x="1387475" y="5875338"/>
            <a:ext cx="5992813" cy="158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27652" name="Line 4"/>
          <p:cNvCxnSpPr/>
          <p:nvPr/>
        </p:nvCxnSpPr>
        <p:spPr>
          <a:xfrm flipH="1" flipV="1">
            <a:off x="1389063" y="2619375"/>
            <a:ext cx="0" cy="32035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/>
          </a:ln>
        </p:spPr>
      </p:cxnSp>
      <p:sp>
        <p:nvSpPr>
          <p:cNvPr id="27653" name="Arc 5"/>
          <p:cNvSpPr/>
          <p:nvPr/>
        </p:nvSpPr>
        <p:spPr bwMode="auto">
          <a:xfrm rot="16200000" flipV="1">
            <a:off x="3465513" y="3602038"/>
            <a:ext cx="2584450" cy="1854200"/>
          </a:xfrm>
          <a:custGeom>
            <a:avLst/>
            <a:gdLst/>
            <a:ahLst/>
            <a:cxnLst>
              <a:cxn ang="0">
                <a:pos x="-14358" y="0"/>
              </a:cxn>
              <a:cxn ang="0">
                <a:pos x="309216281" y="159161953"/>
              </a:cxn>
              <a:cxn ang="0">
                <a:pos x="-14358" y="0"/>
              </a:cxn>
              <a:cxn ang="0">
                <a:pos x="309216281" y="159161953"/>
              </a:cxn>
              <a:cxn ang="0">
                <a:pos x="0" y="159169335"/>
              </a:cxn>
              <a:cxn ang="0">
                <a:pos x="-14358" y="0"/>
              </a:cxn>
            </a:cxnLst>
            <a:rect l="l" t="t" r="r" b="b"/>
            <a:pathLst>
              <a:path w="21600" h="21600" fill="none">
                <a:moveTo>
                  <a:pt x="-1" y="0"/>
                </a:moveTo>
                <a:cubicBezTo>
                  <a:pt x="11928" y="0"/>
                  <a:pt x="21599" y="9670"/>
                  <a:pt x="21599" y="21599"/>
                </a:cubicBezTo>
              </a:path>
              <a:path w="21600" h="21600" stroke="0">
                <a:moveTo>
                  <a:pt x="-1" y="0"/>
                </a:moveTo>
                <a:cubicBezTo>
                  <a:pt x="11928" y="0"/>
                  <a:pt x="21599" y="9670"/>
                  <a:pt x="21599" y="215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bevel/>
          </a:ln>
        </p:spPr>
        <p:txBody>
          <a:bodyPr/>
          <a:lstStyle/>
          <a:p>
            <a:endParaRPr/>
          </a:p>
        </p:txBody>
      </p:sp>
      <p:sp>
        <p:nvSpPr>
          <p:cNvPr id="27654" name="Arc 6"/>
          <p:cNvSpPr/>
          <p:nvPr/>
        </p:nvSpPr>
        <p:spPr bwMode="auto">
          <a:xfrm rot="5400000" flipH="1" flipV="1">
            <a:off x="1558132" y="3553619"/>
            <a:ext cx="2584450" cy="1951037"/>
          </a:xfrm>
          <a:custGeom>
            <a:avLst/>
            <a:gdLst/>
            <a:ahLst/>
            <a:cxnLst>
              <a:cxn ang="0">
                <a:pos x="-14358" y="0"/>
              </a:cxn>
              <a:cxn ang="0">
                <a:pos x="309216281" y="176220823"/>
              </a:cxn>
              <a:cxn ang="0">
                <a:pos x="-14358" y="0"/>
              </a:cxn>
              <a:cxn ang="0">
                <a:pos x="309216281" y="176220823"/>
              </a:cxn>
              <a:cxn ang="0">
                <a:pos x="0" y="176228953"/>
              </a:cxn>
              <a:cxn ang="0">
                <a:pos x="-14358" y="0"/>
              </a:cxn>
            </a:cxnLst>
            <a:rect l="l" t="t" r="r" b="b"/>
            <a:pathLst>
              <a:path w="21600" h="21600" fill="none">
                <a:moveTo>
                  <a:pt x="-1" y="0"/>
                </a:moveTo>
                <a:cubicBezTo>
                  <a:pt x="11928" y="0"/>
                  <a:pt x="21599" y="9670"/>
                  <a:pt x="21599" y="21599"/>
                </a:cubicBezTo>
              </a:path>
              <a:path w="21600" h="21600" stroke="0">
                <a:moveTo>
                  <a:pt x="-1" y="0"/>
                </a:moveTo>
                <a:cubicBezTo>
                  <a:pt x="11928" y="0"/>
                  <a:pt x="21599" y="9670"/>
                  <a:pt x="21599" y="215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bevel/>
          </a:ln>
        </p:spPr>
        <p:txBody>
          <a:bodyPr/>
          <a:lstStyle/>
          <a:p>
            <a:endParaRPr/>
          </a:p>
        </p:txBody>
      </p:sp>
      <p:sp>
        <p:nvSpPr>
          <p:cNvPr id="27655" name="Rectangle 7"/>
          <p:cNvSpPr/>
          <p:nvPr/>
        </p:nvSpPr>
        <p:spPr>
          <a:xfrm>
            <a:off x="3024188" y="3484563"/>
            <a:ext cx="1565275" cy="2376487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100000">
                <a:srgbClr val="FF3300">
                  <a:alpha val="73000"/>
                </a:srgbClr>
              </a:gs>
            </a:gsLst>
            <a:lin ang="5400000" scaled="1"/>
          </a:gradFill>
          <a:ln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2000" b="1">
              <a:solidFill>
                <a:srgbClr val="000000"/>
              </a:solidFill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27656" name="Text Box 8"/>
          <p:cNvSpPr/>
          <p:nvPr/>
        </p:nvSpPr>
        <p:spPr>
          <a:xfrm>
            <a:off x="827088" y="4899025"/>
            <a:ext cx="2449512" cy="11604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Arial"/>
            </a:pPr>
            <a:r>
              <a:rPr lang="zh-CN" altLang="en-US" sz="2800" b="1">
                <a:solidFill>
                  <a:srgbClr val="000000"/>
                </a:solidFill>
                <a:latin typeface="Franklin Gothic Book" pitchFamily="34" charset="0"/>
                <a:ea typeface="黑体" pitchFamily="49" charset="-122"/>
              </a:rPr>
              <a:t>压力少沉闷</a:t>
            </a:r>
          </a:p>
          <a:p>
            <a:pPr marL="0" lvl="0" indent="0" eaLnBrk="1" hangingPunct="1">
              <a:spcBef>
                <a:spcPct val="50000"/>
              </a:spcBef>
              <a:buFont typeface="Arial"/>
            </a:pPr>
            <a:r>
              <a:rPr lang="zh-CN" altLang="en-US" sz="2800" b="1">
                <a:solidFill>
                  <a:srgbClr val="000000"/>
                </a:solidFill>
                <a:latin typeface="Franklin Gothic Book" pitchFamily="34" charset="0"/>
                <a:ea typeface="黑体" pitchFamily="49" charset="-122"/>
              </a:rPr>
              <a:t>缺乏动力</a:t>
            </a:r>
          </a:p>
        </p:txBody>
      </p:sp>
      <p:sp>
        <p:nvSpPr>
          <p:cNvPr id="27657" name="Text Box 9"/>
          <p:cNvSpPr/>
          <p:nvPr/>
        </p:nvSpPr>
        <p:spPr>
          <a:xfrm>
            <a:off x="5200650" y="4652963"/>
            <a:ext cx="2540000" cy="11604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Arial"/>
            </a:pPr>
            <a:r>
              <a:rPr lang="zh-CN" altLang="en-US" sz="2800" b="1">
                <a:solidFill>
                  <a:srgbClr val="000000"/>
                </a:solidFill>
                <a:latin typeface="Franklin Gothic Book" pitchFamily="34" charset="0"/>
                <a:ea typeface="黑体" pitchFamily="49" charset="-122"/>
              </a:rPr>
              <a:t>压力大紧张</a:t>
            </a:r>
          </a:p>
          <a:p>
            <a:pPr marL="0" lvl="0" indent="0" eaLnBrk="1" hangingPunct="1">
              <a:spcBef>
                <a:spcPct val="50000"/>
              </a:spcBef>
              <a:buFont typeface="Arial"/>
            </a:pPr>
            <a:r>
              <a:rPr lang="zh-CN" altLang="en-US" sz="2800" b="1">
                <a:solidFill>
                  <a:srgbClr val="000000"/>
                </a:solidFill>
                <a:latin typeface="Franklin Gothic Book" pitchFamily="34" charset="0"/>
                <a:ea typeface="黑体" pitchFamily="49" charset="-122"/>
              </a:rPr>
              <a:t>情绪低落</a:t>
            </a:r>
          </a:p>
        </p:txBody>
      </p:sp>
      <p:sp>
        <p:nvSpPr>
          <p:cNvPr id="27658" name="Text Box 10"/>
          <p:cNvSpPr/>
          <p:nvPr/>
        </p:nvSpPr>
        <p:spPr>
          <a:xfrm>
            <a:off x="3276600" y="2625725"/>
            <a:ext cx="1800225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 typeface="Arial"/>
            </a:pPr>
            <a:r>
              <a:rPr lang="zh-CN" altLang="en-US" sz="2800" b="1">
                <a:solidFill>
                  <a:srgbClr val="000000"/>
                </a:solidFill>
                <a:latin typeface="Franklin Gothic Book" pitchFamily="34" charset="0"/>
                <a:ea typeface="黑体" pitchFamily="49" charset="-122"/>
              </a:rPr>
              <a:t>压力适中</a:t>
            </a:r>
          </a:p>
        </p:txBody>
      </p:sp>
      <p:sp>
        <p:nvSpPr>
          <p:cNvPr id="27659" name="Text Box 11"/>
          <p:cNvSpPr/>
          <p:nvPr/>
        </p:nvSpPr>
        <p:spPr>
          <a:xfrm>
            <a:off x="3440113" y="4129088"/>
            <a:ext cx="17081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Arial"/>
            </a:pPr>
            <a:r>
              <a:rPr lang="zh-CN" altLang="en-US" sz="2800" b="1">
                <a:solidFill>
                  <a:srgbClr val="000000"/>
                </a:solidFill>
                <a:latin typeface="Franklin Gothic Book" pitchFamily="34" charset="0"/>
                <a:ea typeface="黑体" pitchFamily="49" charset="-122"/>
              </a:rPr>
              <a:t>最佳表现</a:t>
            </a:r>
          </a:p>
        </p:txBody>
      </p:sp>
      <p:sp>
        <p:nvSpPr>
          <p:cNvPr id="27660" name="Text Box 12"/>
          <p:cNvSpPr/>
          <p:nvPr/>
        </p:nvSpPr>
        <p:spPr>
          <a:xfrm>
            <a:off x="900113" y="2060575"/>
            <a:ext cx="1271587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Arial"/>
            </a:pPr>
            <a:r>
              <a:rPr lang="zh-CN" altLang="en-US" sz="2800" b="1">
                <a:solidFill>
                  <a:srgbClr val="000000"/>
                </a:solidFill>
                <a:latin typeface="Franklin Gothic Book" pitchFamily="34" charset="0"/>
                <a:ea typeface="黑体" pitchFamily="49" charset="-122"/>
              </a:rPr>
              <a:t>表现</a:t>
            </a:r>
          </a:p>
        </p:txBody>
      </p:sp>
      <p:sp>
        <p:nvSpPr>
          <p:cNvPr id="27661" name="Text Box 13"/>
          <p:cNvSpPr/>
          <p:nvPr/>
        </p:nvSpPr>
        <p:spPr>
          <a:xfrm>
            <a:off x="6227763" y="5772150"/>
            <a:ext cx="936625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Arial"/>
            </a:pPr>
            <a:r>
              <a:rPr lang="zh-CN" altLang="en-US" sz="2800" b="1">
                <a:solidFill>
                  <a:srgbClr val="000000"/>
                </a:solidFill>
                <a:latin typeface="Franklin Gothic Book" pitchFamily="34" charset="0"/>
                <a:ea typeface="黑体" pitchFamily="49" charset="-122"/>
              </a:rPr>
              <a:t>压力</a:t>
            </a:r>
          </a:p>
        </p:txBody>
      </p:sp>
      <p:pic>
        <p:nvPicPr>
          <p:cNvPr id="27662" name="Picture 14" descr="MMj03652970000[1]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7235825" y="2630488"/>
            <a:ext cx="1028700" cy="890587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 fill="hold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 fill="hold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/>
      <p:bldP spid="27657" grpId="0"/>
      <p:bldP spid="276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39700" y="2654300"/>
            <a:ext cx="1800225" cy="1570038"/>
          </a:xfrm>
          <a:prstGeom prst="rect">
            <a:avLst/>
          </a:prstGeom>
          <a:noFill/>
          <a:ln w="9525" cmpd="sng">
            <a:solidFill>
              <a:srgbClr val="000066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lang="zh-CN" altLang="en-US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lang="zh-CN" altLang="en-US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lang="zh-CN" altLang="en-US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lang="zh-CN" altLang="en-US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eaLnBrk="1" hangingPunct="1">
              <a:spcBef>
                <a:spcPct val="50000"/>
              </a:spcBef>
              <a:buFont typeface="Arial"/>
            </a:pPr>
            <a:r>
              <a:rPr lang="zh-CN" altLang="en-US" sz="3200" b="1" spc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楷体_GB2312" panose="02010609030101010101" pitchFamily="49" charset="-122"/>
              </a:rPr>
              <a:t>人与环境不匹配</a:t>
            </a:r>
            <a:endParaRPr lang="zh-CN" altLang="en-US" sz="2000">
              <a:latin typeface="Verdana" pitchFamily="34" charset="0"/>
              <a:ea typeface="黑体" pitchFamily="49" charset="-122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070725" y="2006600"/>
            <a:ext cx="1800225" cy="466725"/>
          </a:xfrm>
          <a:prstGeom prst="rect">
            <a:avLst/>
          </a:prstGeom>
          <a:noFill/>
          <a:ln w="9525" cmpd="sng">
            <a:solidFill>
              <a:srgbClr val="000066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lang="zh-CN" altLang="en-US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lang="zh-CN" altLang="en-US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lang="zh-CN" altLang="en-US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lang="zh-CN" altLang="en-US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eaLnBrk="1" hangingPunct="1">
              <a:spcBef>
                <a:spcPct val="50000"/>
              </a:spcBef>
              <a:buFont typeface="Arial"/>
            </a:pPr>
            <a:r>
              <a:rPr lang="zh-CN" altLang="en-US" sz="2400" b="1" spc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楷体_GB2312" panose="02010609030101010101" pitchFamily="49" charset="-122"/>
              </a:rPr>
              <a:t>压力消除</a:t>
            </a:r>
            <a:endParaRPr lang="zh-CN" altLang="en-US" sz="2400" b="1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  <a:ea typeface="楷体_GB2312" panose="02010609030101010101" pitchFamily="49" charset="-122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79388" y="1146175"/>
            <a:ext cx="6335712" cy="762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lang="zh-CN" altLang="en-US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lang="zh-CN" altLang="en-US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lang="zh-CN" altLang="en-US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lang="zh-CN" altLang="en-US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eaLnBrk="1" hangingPunct="1">
              <a:spcBef>
                <a:spcPct val="50000"/>
              </a:spcBef>
              <a:buFont typeface="Arial"/>
            </a:pPr>
            <a:r>
              <a:rPr lang="zh-CN" altLang="en-US" sz="4400" b="1" spc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华文新魏" panose="02010800040101010101" pitchFamily="2" charset="-122"/>
              </a:rPr>
              <a:t>压力的是可以管理的！</a:t>
            </a:r>
            <a:endParaRPr lang="zh-CN" altLang="en-US" sz="4400" b="1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华文新魏" panose="02010800040101010101" pitchFamily="2" charset="-122"/>
            </a:endParaRPr>
          </a:p>
        </p:txBody>
      </p:sp>
      <p:sp>
        <p:nvSpPr>
          <p:cNvPr id="28677" name="AutoShape 5"/>
          <p:cNvSpPr/>
          <p:nvPr/>
        </p:nvSpPr>
        <p:spPr>
          <a:xfrm>
            <a:off x="1979613" y="3284538"/>
            <a:ext cx="792162" cy="215900"/>
          </a:xfrm>
          <a:prstGeom prst="notchedRightArrow">
            <a:avLst>
              <a:gd name="adj1" fmla="val 50000"/>
              <a:gd name="adj2" fmla="val 91711"/>
            </a:avLst>
          </a:prstGeom>
          <a:solidFill>
            <a:schemeClr val="accent2"/>
          </a:solidFill>
          <a:ln w="57150">
            <a:solidFill>
              <a:srgbClr val="000066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2000">
              <a:solidFill>
                <a:srgbClr val="14179C"/>
              </a:solidFill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28678" name="AutoShape 6"/>
          <p:cNvSpPr/>
          <p:nvPr/>
        </p:nvSpPr>
        <p:spPr>
          <a:xfrm rot="1320000">
            <a:off x="4973638" y="3851275"/>
            <a:ext cx="1223962" cy="215900"/>
          </a:xfrm>
          <a:prstGeom prst="notchedRightArrow">
            <a:avLst>
              <a:gd name="adj1" fmla="val 50000"/>
              <a:gd name="adj2" fmla="val 141702"/>
            </a:avLst>
          </a:prstGeom>
          <a:solidFill>
            <a:schemeClr val="accent2"/>
          </a:solidFill>
          <a:ln w="57150">
            <a:solidFill>
              <a:srgbClr val="000066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2000">
              <a:solidFill>
                <a:srgbClr val="14179C"/>
              </a:solidFill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792413" y="2843213"/>
            <a:ext cx="2162175" cy="1028700"/>
          </a:xfrm>
          <a:prstGeom prst="rect">
            <a:avLst/>
          </a:prstGeom>
          <a:noFill/>
          <a:ln w="9525" cmpd="sng">
            <a:solidFill>
              <a:srgbClr val="000066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lang="zh-CN" altLang="en-US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lang="zh-CN" altLang="en-US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lang="zh-CN" altLang="en-US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lang="zh-CN" altLang="en-US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eaLnBrk="1" hangingPunct="1">
              <a:lnSpc>
                <a:spcPct val="70000"/>
              </a:lnSpc>
              <a:spcBef>
                <a:spcPct val="50000"/>
              </a:spcBef>
              <a:buFont typeface="Arial"/>
            </a:pPr>
            <a:r>
              <a:rPr lang="zh-CN" altLang="en-US" sz="3200" b="1" spc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楷体_GB2312" panose="02010609030101010101" pitchFamily="49" charset="-122"/>
              </a:rPr>
              <a:t>寻找办法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  <a:ea typeface="楷体_GB2312" panose="02010609030101010101" pitchFamily="49" charset="-122"/>
            </a:endParaRPr>
          </a:p>
          <a:p>
            <a:pPr marL="0" marR="0" lvl="0" indent="0" algn="ctr" eaLnBrk="1" hangingPunct="1">
              <a:lnSpc>
                <a:spcPct val="70000"/>
              </a:lnSpc>
              <a:spcBef>
                <a:spcPct val="50000"/>
              </a:spcBef>
              <a:buFont typeface="Arial"/>
            </a:pPr>
            <a:r>
              <a:rPr lang="zh-CN" altLang="en-US" sz="3200" b="1" spc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楷体_GB2312" panose="02010609030101010101" pitchFamily="49" charset="-122"/>
              </a:rPr>
              <a:t>解决问题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  <a:ea typeface="楷体_GB2312" panose="02010609030101010101" pitchFamily="49" charset="-122"/>
            </a:endParaRPr>
          </a:p>
        </p:txBody>
      </p:sp>
      <p:sp>
        <p:nvSpPr>
          <p:cNvPr id="28680" name="AutoShape 8"/>
          <p:cNvSpPr/>
          <p:nvPr/>
        </p:nvSpPr>
        <p:spPr>
          <a:xfrm rot="19860000">
            <a:off x="4906963" y="2878138"/>
            <a:ext cx="1296987" cy="215900"/>
          </a:xfrm>
          <a:prstGeom prst="notchedRightArrow">
            <a:avLst>
              <a:gd name="adj1" fmla="val 50000"/>
              <a:gd name="adj2" fmla="val 150156"/>
            </a:avLst>
          </a:prstGeom>
          <a:solidFill>
            <a:schemeClr val="accent2"/>
          </a:solidFill>
          <a:ln w="57150">
            <a:solidFill>
              <a:srgbClr val="000066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 sz="2000">
              <a:solidFill>
                <a:srgbClr val="14179C"/>
              </a:solidFill>
              <a:latin typeface="Franklin Gothic Book" pitchFamily="34" charset="0"/>
              <a:ea typeface="黑体" pitchFamily="49" charset="-122"/>
            </a:endParaRPr>
          </a:p>
        </p:txBody>
      </p:sp>
      <p:pic>
        <p:nvPicPr>
          <p:cNvPr id="28681" name="Picture 9" descr="SL00658_[1]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00" y="5357813"/>
            <a:ext cx="1152525" cy="868362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28682" name="Text Box 10"/>
          <p:cNvSpPr/>
          <p:nvPr/>
        </p:nvSpPr>
        <p:spPr>
          <a:xfrm>
            <a:off x="6227763" y="2486025"/>
            <a:ext cx="1223962" cy="400050"/>
          </a:xfrm>
          <a:prstGeom prst="rect">
            <a:avLst/>
          </a:prstGeom>
          <a:noFill/>
          <a:ln>
            <a:solidFill>
              <a:srgbClr val="0000CC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 typeface="Arial"/>
            </a:pPr>
            <a:r>
              <a:rPr lang="zh-CN" altLang="en-US" sz="2000">
                <a:solidFill>
                  <a:srgbClr val="14179C"/>
                </a:solidFill>
                <a:latin typeface="Verdana" pitchFamily="34" charset="0"/>
                <a:ea typeface="黑体" pitchFamily="49" charset="-122"/>
              </a:rPr>
              <a:t>个体适应</a:t>
            </a:r>
          </a:p>
        </p:txBody>
      </p:sp>
      <p:sp>
        <p:nvSpPr>
          <p:cNvPr id="28683" name="Text Box 11"/>
          <p:cNvSpPr/>
          <p:nvPr/>
        </p:nvSpPr>
        <p:spPr>
          <a:xfrm>
            <a:off x="6192838" y="3933825"/>
            <a:ext cx="1654175" cy="400050"/>
          </a:xfrm>
          <a:prstGeom prst="rect">
            <a:avLst/>
          </a:prstGeom>
          <a:noFill/>
          <a:ln>
            <a:solidFill>
              <a:srgbClr val="0000CC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 typeface="Arial"/>
            </a:pPr>
            <a:r>
              <a:rPr lang="zh-CN" altLang="en-US" sz="2000">
                <a:solidFill>
                  <a:srgbClr val="14179C"/>
                </a:solidFill>
                <a:latin typeface="Verdana" pitchFamily="34" charset="0"/>
                <a:ea typeface="黑体" pitchFamily="49" charset="-122"/>
              </a:rPr>
              <a:t>个体不适应</a:t>
            </a:r>
          </a:p>
        </p:txBody>
      </p:sp>
      <p:sp>
        <p:nvSpPr>
          <p:cNvPr id="28684" name="AutoShape 12"/>
          <p:cNvSpPr/>
          <p:nvPr/>
        </p:nvSpPr>
        <p:spPr>
          <a:xfrm rot="10800000">
            <a:off x="179388" y="4292600"/>
            <a:ext cx="6840537" cy="865188"/>
          </a:xfrm>
          <a:prstGeom prst="curvedDownArrow">
            <a:avLst>
              <a:gd name="adj1" fmla="val 81809"/>
              <a:gd name="adj2" fmla="val 242867"/>
              <a:gd name="adj3" fmla="val 33329"/>
            </a:avLst>
          </a:prstGeom>
          <a:solidFill>
            <a:srgbClr val="FF0000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endParaRPr lang="zh-CN" altLang="zh-CN">
              <a:solidFill>
                <a:srgbClr val="14179C"/>
              </a:solidFill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28685" name="Text Box 13"/>
          <p:cNvSpPr/>
          <p:nvPr/>
        </p:nvSpPr>
        <p:spPr>
          <a:xfrm>
            <a:off x="2771775" y="4524375"/>
            <a:ext cx="1944688" cy="4016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 typeface="Arial"/>
            </a:pPr>
            <a:r>
              <a:rPr lang="zh-CN" altLang="en-US" sz="2000">
                <a:solidFill>
                  <a:srgbClr val="14179C"/>
                </a:solidFill>
                <a:latin typeface="Verdana" pitchFamily="34" charset="0"/>
                <a:ea typeface="黑体" pitchFamily="49" charset="-122"/>
              </a:rPr>
              <a:t>决策过程</a:t>
            </a:r>
          </a:p>
        </p:txBody>
      </p:sp>
      <p:sp>
        <p:nvSpPr>
          <p:cNvPr id="28686" name="TextBox 13"/>
          <p:cNvSpPr/>
          <p:nvPr/>
        </p:nvSpPr>
        <p:spPr>
          <a:xfrm>
            <a:off x="468313" y="115888"/>
            <a:ext cx="3455987" cy="8318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eaLnBrk="1" hangingPunct="1">
              <a:buFont typeface="Arial"/>
            </a:pPr>
            <a:r>
              <a:rPr lang="zh-CN" altLang="en-US" sz="4800">
                <a:solidFill>
                  <a:srgbClr val="C00000"/>
                </a:solidFill>
                <a:latin typeface="方正毡笔黑简体" pitchFamily="65" charset="-122"/>
                <a:ea typeface="方正毡笔黑简体" pitchFamily="65" charset="-122"/>
              </a:rPr>
              <a:t>管理压力</a:t>
            </a:r>
          </a:p>
        </p:txBody>
      </p:sp>
      <p:pic>
        <p:nvPicPr>
          <p:cNvPr id="28687" name="New picture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47600" y="11633200"/>
            <a:ext cx="317500" cy="241300"/>
          </a:xfrm>
          <a:prstGeom prst="cube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Diagram 2"/>
          <p:cNvGrpSpPr/>
          <p:nvPr/>
        </p:nvGrpSpPr>
        <p:grpSpPr>
          <a:xfrm>
            <a:off x="395288" y="115888"/>
            <a:ext cx="7488237" cy="5834062"/>
            <a:chOff x="0" y="0"/>
            <a:chExt cx="4218" cy="3402"/>
          </a:xfrm>
        </p:grpSpPr>
        <p:sp>
          <p:nvSpPr>
            <p:cNvPr id="30725" name="AutoShape 3"/>
            <p:cNvSpPr>
              <a:spLocks noChangeAspect="1" noTextEdit="1"/>
            </p:cNvSpPr>
            <p:nvPr/>
          </p:nvSpPr>
          <p:spPr>
            <a:xfrm>
              <a:off x="0" y="0"/>
              <a:ext cx="4218" cy="340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26" name="_s1028"/>
            <p:cNvSpPr>
              <a:spLocks noTextEdit="1"/>
            </p:cNvSpPr>
            <p:nvPr/>
          </p:nvSpPr>
          <p:spPr bwMode="auto">
            <a:xfrm>
              <a:off x="894" y="486"/>
              <a:ext cx="2430" cy="2430"/>
            </a:xfrm>
            <a:custGeom>
              <a:avLst/>
              <a:gdLst/>
              <a:ahLst/>
              <a:cxnLst>
                <a:cxn ang="0">
                  <a:pos x="103" y="33"/>
                </a:cxn>
                <a:cxn ang="0">
                  <a:pos x="137" y="27"/>
                </a:cxn>
                <a:cxn ang="0">
                  <a:pos x="171" y="33"/>
                </a:cxn>
                <a:cxn ang="0">
                  <a:pos x="179" y="7"/>
                </a:cxn>
                <a:cxn ang="0">
                  <a:pos x="137" y="0"/>
                </a:cxn>
                <a:cxn ang="0">
                  <a:pos x="94" y="7"/>
                </a:cxn>
              </a:cxnLst>
              <a:rect l="l" t="t" r="r" b="b"/>
              <a:pathLst>
                <a:path w="21600" h="21600">
                  <a:moveTo>
                    <a:pt x="8130" y="2582"/>
                  </a:moveTo>
                  <a:cubicBezTo>
                    <a:pt x="8969" y="2307"/>
                    <a:pt x="9867" y="2159"/>
                    <a:pt x="10800" y="2159"/>
                  </a:cubicBezTo>
                  <a:cubicBezTo>
                    <a:pt x="11733" y="2159"/>
                    <a:pt x="12632" y="2307"/>
                    <a:pt x="13472" y="2580"/>
                  </a:cubicBezTo>
                  <a:lnTo>
                    <a:pt x="14137" y="528"/>
                  </a:lnTo>
                  <a:cubicBezTo>
                    <a:pt x="13088" y="184"/>
                    <a:pt x="11966" y="-1"/>
                    <a:pt x="10800" y="-1"/>
                  </a:cubicBezTo>
                  <a:cubicBezTo>
                    <a:pt x="9634" y="-1"/>
                    <a:pt x="8510" y="184"/>
                    <a:pt x="7458" y="526"/>
                  </a:cubicBezTo>
                  <a:lnTo>
                    <a:pt x="8130" y="2582"/>
                  </a:lnTo>
                  <a:close/>
                </a:path>
              </a:pathLst>
            </a:custGeom>
            <a:solidFill>
              <a:srgbClr val="008000">
                <a:alpha val="54901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27" name="_s1029"/>
            <p:cNvSpPr>
              <a:spLocks noTextEdit="1"/>
            </p:cNvSpPr>
            <p:nvPr/>
          </p:nvSpPr>
          <p:spPr bwMode="auto">
            <a:xfrm rot="4320000">
              <a:off x="894" y="486"/>
              <a:ext cx="2430" cy="2430"/>
            </a:xfrm>
            <a:custGeom>
              <a:avLst/>
              <a:gdLst/>
              <a:ahLst/>
              <a:cxnLst>
                <a:cxn ang="0">
                  <a:pos x="103" y="33"/>
                </a:cxn>
                <a:cxn ang="0">
                  <a:pos x="137" y="27"/>
                </a:cxn>
                <a:cxn ang="0">
                  <a:pos x="171" y="33"/>
                </a:cxn>
                <a:cxn ang="0">
                  <a:pos x="179" y="7"/>
                </a:cxn>
                <a:cxn ang="0">
                  <a:pos x="137" y="0"/>
                </a:cxn>
                <a:cxn ang="0">
                  <a:pos x="94" y="7"/>
                </a:cxn>
              </a:cxnLst>
              <a:rect l="l" t="t" r="r" b="b"/>
              <a:pathLst>
                <a:path w="21600" h="21600">
                  <a:moveTo>
                    <a:pt x="8130" y="2582"/>
                  </a:moveTo>
                  <a:cubicBezTo>
                    <a:pt x="8969" y="2307"/>
                    <a:pt x="9867" y="2159"/>
                    <a:pt x="10800" y="2159"/>
                  </a:cubicBezTo>
                  <a:cubicBezTo>
                    <a:pt x="11733" y="2159"/>
                    <a:pt x="12632" y="2307"/>
                    <a:pt x="13472" y="2580"/>
                  </a:cubicBezTo>
                  <a:lnTo>
                    <a:pt x="14137" y="528"/>
                  </a:lnTo>
                  <a:cubicBezTo>
                    <a:pt x="13088" y="184"/>
                    <a:pt x="11966" y="-1"/>
                    <a:pt x="10800" y="-1"/>
                  </a:cubicBezTo>
                  <a:cubicBezTo>
                    <a:pt x="9634" y="-1"/>
                    <a:pt x="8510" y="184"/>
                    <a:pt x="7458" y="526"/>
                  </a:cubicBezTo>
                  <a:lnTo>
                    <a:pt x="8130" y="2582"/>
                  </a:lnTo>
                  <a:close/>
                </a:path>
              </a:pathLst>
            </a:custGeom>
            <a:solidFill>
              <a:srgbClr val="008000">
                <a:alpha val="54901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28" name="_s1030"/>
            <p:cNvSpPr>
              <a:spLocks noTextEdit="1"/>
            </p:cNvSpPr>
            <p:nvPr/>
          </p:nvSpPr>
          <p:spPr bwMode="auto">
            <a:xfrm rot="8640000">
              <a:off x="894" y="486"/>
              <a:ext cx="2430" cy="2430"/>
            </a:xfrm>
            <a:custGeom>
              <a:avLst/>
              <a:gdLst/>
              <a:ahLst/>
              <a:cxnLst>
                <a:cxn ang="0">
                  <a:pos x="103" y="33"/>
                </a:cxn>
                <a:cxn ang="0">
                  <a:pos x="137" y="27"/>
                </a:cxn>
                <a:cxn ang="0">
                  <a:pos x="171" y="33"/>
                </a:cxn>
                <a:cxn ang="0">
                  <a:pos x="179" y="7"/>
                </a:cxn>
                <a:cxn ang="0">
                  <a:pos x="137" y="0"/>
                </a:cxn>
                <a:cxn ang="0">
                  <a:pos x="94" y="7"/>
                </a:cxn>
              </a:cxnLst>
              <a:rect l="l" t="t" r="r" b="b"/>
              <a:pathLst>
                <a:path w="21600" h="21600">
                  <a:moveTo>
                    <a:pt x="8130" y="2582"/>
                  </a:moveTo>
                  <a:cubicBezTo>
                    <a:pt x="8969" y="2307"/>
                    <a:pt x="9867" y="2159"/>
                    <a:pt x="10800" y="2159"/>
                  </a:cubicBezTo>
                  <a:cubicBezTo>
                    <a:pt x="11733" y="2159"/>
                    <a:pt x="12632" y="2307"/>
                    <a:pt x="13472" y="2580"/>
                  </a:cubicBezTo>
                  <a:lnTo>
                    <a:pt x="14137" y="528"/>
                  </a:lnTo>
                  <a:cubicBezTo>
                    <a:pt x="13088" y="184"/>
                    <a:pt x="11966" y="-1"/>
                    <a:pt x="10800" y="-1"/>
                  </a:cubicBezTo>
                  <a:cubicBezTo>
                    <a:pt x="9634" y="-1"/>
                    <a:pt x="8510" y="184"/>
                    <a:pt x="7458" y="526"/>
                  </a:cubicBezTo>
                  <a:lnTo>
                    <a:pt x="8130" y="2582"/>
                  </a:lnTo>
                  <a:close/>
                </a:path>
              </a:pathLst>
            </a:custGeom>
            <a:solidFill>
              <a:srgbClr val="008000">
                <a:alpha val="52156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29" name="_s1031"/>
            <p:cNvSpPr>
              <a:spLocks noTextEdit="1"/>
            </p:cNvSpPr>
            <p:nvPr/>
          </p:nvSpPr>
          <p:spPr bwMode="auto">
            <a:xfrm rot="12960000">
              <a:off x="894" y="486"/>
              <a:ext cx="2430" cy="2430"/>
            </a:xfrm>
            <a:custGeom>
              <a:avLst/>
              <a:gdLst/>
              <a:ahLst/>
              <a:cxnLst>
                <a:cxn ang="0">
                  <a:pos x="103" y="33"/>
                </a:cxn>
                <a:cxn ang="0">
                  <a:pos x="137" y="27"/>
                </a:cxn>
                <a:cxn ang="0">
                  <a:pos x="171" y="33"/>
                </a:cxn>
                <a:cxn ang="0">
                  <a:pos x="179" y="7"/>
                </a:cxn>
                <a:cxn ang="0">
                  <a:pos x="137" y="0"/>
                </a:cxn>
                <a:cxn ang="0">
                  <a:pos x="94" y="7"/>
                </a:cxn>
              </a:cxnLst>
              <a:rect l="l" t="t" r="r" b="b"/>
              <a:pathLst>
                <a:path w="21600" h="21600">
                  <a:moveTo>
                    <a:pt x="8130" y="2582"/>
                  </a:moveTo>
                  <a:cubicBezTo>
                    <a:pt x="8969" y="2307"/>
                    <a:pt x="9867" y="2159"/>
                    <a:pt x="10800" y="2159"/>
                  </a:cubicBezTo>
                  <a:cubicBezTo>
                    <a:pt x="11733" y="2159"/>
                    <a:pt x="12632" y="2307"/>
                    <a:pt x="13472" y="2580"/>
                  </a:cubicBezTo>
                  <a:lnTo>
                    <a:pt x="14137" y="528"/>
                  </a:lnTo>
                  <a:cubicBezTo>
                    <a:pt x="13088" y="184"/>
                    <a:pt x="11966" y="-1"/>
                    <a:pt x="10800" y="-1"/>
                  </a:cubicBezTo>
                  <a:cubicBezTo>
                    <a:pt x="9634" y="-1"/>
                    <a:pt x="8510" y="184"/>
                    <a:pt x="7458" y="526"/>
                  </a:cubicBezTo>
                  <a:lnTo>
                    <a:pt x="8130" y="2582"/>
                  </a:lnTo>
                  <a:close/>
                </a:path>
              </a:pathLst>
            </a:custGeom>
            <a:solidFill>
              <a:srgbClr val="008000">
                <a:alpha val="52940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30" name="_s1032"/>
            <p:cNvSpPr>
              <a:spLocks noTextEdit="1"/>
            </p:cNvSpPr>
            <p:nvPr/>
          </p:nvSpPr>
          <p:spPr bwMode="auto">
            <a:xfrm rot="17280000">
              <a:off x="894" y="486"/>
              <a:ext cx="2430" cy="2430"/>
            </a:xfrm>
            <a:custGeom>
              <a:avLst/>
              <a:gdLst/>
              <a:ahLst/>
              <a:cxnLst>
                <a:cxn ang="0">
                  <a:pos x="103" y="33"/>
                </a:cxn>
                <a:cxn ang="0">
                  <a:pos x="137" y="27"/>
                </a:cxn>
                <a:cxn ang="0">
                  <a:pos x="171" y="33"/>
                </a:cxn>
                <a:cxn ang="0">
                  <a:pos x="179" y="7"/>
                </a:cxn>
                <a:cxn ang="0">
                  <a:pos x="137" y="0"/>
                </a:cxn>
                <a:cxn ang="0">
                  <a:pos x="94" y="7"/>
                </a:cxn>
              </a:cxnLst>
              <a:rect l="l" t="t" r="r" b="b"/>
              <a:pathLst>
                <a:path w="21600" h="21600">
                  <a:moveTo>
                    <a:pt x="8130" y="2582"/>
                  </a:moveTo>
                  <a:cubicBezTo>
                    <a:pt x="8969" y="2307"/>
                    <a:pt x="9867" y="2159"/>
                    <a:pt x="10800" y="2159"/>
                  </a:cubicBezTo>
                  <a:cubicBezTo>
                    <a:pt x="11733" y="2159"/>
                    <a:pt x="12632" y="2307"/>
                    <a:pt x="13472" y="2580"/>
                  </a:cubicBezTo>
                  <a:lnTo>
                    <a:pt x="14137" y="528"/>
                  </a:lnTo>
                  <a:cubicBezTo>
                    <a:pt x="13088" y="184"/>
                    <a:pt x="11966" y="-1"/>
                    <a:pt x="10800" y="-1"/>
                  </a:cubicBezTo>
                  <a:cubicBezTo>
                    <a:pt x="9634" y="-1"/>
                    <a:pt x="8510" y="184"/>
                    <a:pt x="7458" y="526"/>
                  </a:cubicBezTo>
                  <a:lnTo>
                    <a:pt x="8130" y="2582"/>
                  </a:lnTo>
                  <a:close/>
                </a:path>
              </a:pathLst>
            </a:custGeom>
            <a:solidFill>
              <a:srgbClr val="008000">
                <a:alpha val="54901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31" name="_s1033"/>
            <p:cNvSpPr/>
            <p:nvPr/>
          </p:nvSpPr>
          <p:spPr>
            <a:xfrm>
              <a:off x="2483" y="548"/>
              <a:ext cx="536" cy="536"/>
            </a:xfrm>
            <a:prstGeom prst="rect">
              <a:avLst/>
            </a:prstGeom>
            <a:solidFill>
              <a:schemeClr val="folHlink"/>
            </a:solidFill>
            <a:ln>
              <a:noFill/>
              <a:miter lim="800000"/>
            </a:ln>
            <a:effectLst>
              <a:outerShdw dist="53882" dir="18900000" algn="ctr">
                <a:schemeClr val="accent2"/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5pPr>
            </a:lstStyle>
            <a:p>
              <a:pPr marL="0" lvl="0" indent="0" algn="ctr" eaLnBrk="1" hangingPunct="1">
                <a:buFont typeface="Arial"/>
              </a:pPr>
              <a:r>
                <a:rPr lang="zh-CN" altLang="en-US" b="1">
                  <a:solidFill>
                    <a:srgbClr val="000066"/>
                  </a:solidFill>
                  <a:latin typeface="Verdana" pitchFamily="34" charset="0"/>
                </a:rPr>
                <a:t>分析问题</a:t>
              </a:r>
            </a:p>
          </p:txBody>
        </p:sp>
        <p:sp>
          <p:nvSpPr>
            <p:cNvPr id="30732" name="_s1034"/>
            <p:cNvSpPr/>
            <p:nvPr/>
          </p:nvSpPr>
          <p:spPr>
            <a:xfrm>
              <a:off x="801" y="1770"/>
              <a:ext cx="536" cy="536"/>
            </a:xfrm>
            <a:prstGeom prst="rect">
              <a:avLst/>
            </a:prstGeom>
            <a:solidFill>
              <a:schemeClr val="folHlink"/>
            </a:solidFill>
            <a:ln>
              <a:noFill/>
              <a:miter lim="800000"/>
            </a:ln>
            <a:effectLst>
              <a:outerShdw dist="53882" dir="18900000" algn="ctr">
                <a:schemeClr val="accent2"/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5pPr>
            </a:lstStyle>
            <a:p>
              <a:pPr marL="0" lvl="0" indent="0" algn="ctr" eaLnBrk="1" hangingPunct="1">
                <a:buFont typeface="Arial"/>
              </a:pPr>
              <a:r>
                <a:rPr lang="zh-CN" altLang="en-US" b="1">
                  <a:solidFill>
                    <a:srgbClr val="000066"/>
                  </a:solidFill>
                  <a:latin typeface="Verdana" pitchFamily="34" charset="0"/>
                </a:rPr>
                <a:t>尝试改变</a:t>
              </a:r>
            </a:p>
          </p:txBody>
        </p:sp>
        <p:sp>
          <p:nvSpPr>
            <p:cNvPr id="30733" name="_s1035"/>
            <p:cNvSpPr/>
            <p:nvPr/>
          </p:nvSpPr>
          <p:spPr>
            <a:xfrm>
              <a:off x="1199" y="548"/>
              <a:ext cx="536" cy="536"/>
            </a:xfrm>
            <a:prstGeom prst="rect">
              <a:avLst/>
            </a:prstGeom>
            <a:solidFill>
              <a:schemeClr val="folHlink"/>
            </a:solidFill>
            <a:ln>
              <a:noFill/>
              <a:miter lim="800000"/>
            </a:ln>
            <a:effectLst>
              <a:outerShdw dist="53882" dir="18900000" algn="ctr">
                <a:schemeClr val="accent2"/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5pPr>
            </a:lstStyle>
            <a:p>
              <a:pPr marL="0" lvl="0" indent="0" algn="ctr" eaLnBrk="1" hangingPunct="1">
                <a:buFont typeface="Arial"/>
              </a:pPr>
              <a:r>
                <a:rPr lang="zh-CN" altLang="en-US" b="1">
                  <a:solidFill>
                    <a:srgbClr val="000066"/>
                  </a:solidFill>
                  <a:latin typeface="Verdana" pitchFamily="34" charset="0"/>
                </a:rPr>
                <a:t>明确问题</a:t>
              </a:r>
            </a:p>
          </p:txBody>
        </p:sp>
        <p:sp>
          <p:nvSpPr>
            <p:cNvPr id="30734" name="_s1036"/>
            <p:cNvSpPr/>
            <p:nvPr/>
          </p:nvSpPr>
          <p:spPr>
            <a:xfrm>
              <a:off x="2881" y="1770"/>
              <a:ext cx="1264" cy="536"/>
            </a:xfrm>
            <a:prstGeom prst="rect">
              <a:avLst/>
            </a:prstGeom>
            <a:solidFill>
              <a:schemeClr val="folHlink"/>
            </a:solidFill>
            <a:ln>
              <a:noFill/>
              <a:miter lim="800000"/>
            </a:ln>
            <a:effectLst>
              <a:outerShdw dist="53882" dir="18900000" algn="ctr">
                <a:schemeClr val="accent2"/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5pPr>
            </a:lstStyle>
            <a:p>
              <a:pPr marL="0" lvl="0" indent="0" algn="ctr" eaLnBrk="1" hangingPunct="1">
                <a:buFont typeface="Arial"/>
              </a:pPr>
              <a:r>
                <a:rPr lang="zh-CN" altLang="en-US" sz="2400" b="1">
                  <a:solidFill>
                    <a:srgbClr val="FF0000"/>
                  </a:solidFill>
                  <a:latin typeface="Verdana" pitchFamily="34" charset="0"/>
                </a:rPr>
                <a:t>寻找可控办法</a:t>
              </a:r>
            </a:p>
          </p:txBody>
        </p:sp>
        <p:sp>
          <p:nvSpPr>
            <p:cNvPr id="30735" name="_s1037"/>
            <p:cNvSpPr/>
            <p:nvPr/>
          </p:nvSpPr>
          <p:spPr>
            <a:xfrm>
              <a:off x="1841" y="2526"/>
              <a:ext cx="536" cy="536"/>
            </a:xfrm>
            <a:prstGeom prst="rect">
              <a:avLst/>
            </a:prstGeom>
            <a:solidFill>
              <a:schemeClr val="folHlink"/>
            </a:solidFill>
            <a:ln>
              <a:noFill/>
              <a:miter lim="800000"/>
            </a:ln>
            <a:effectLst>
              <a:outerShdw dist="53882" dir="18900000" algn="ctr">
                <a:schemeClr val="accent2"/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defRPr>
              </a:lvl5pPr>
            </a:lstStyle>
            <a:p>
              <a:pPr marL="0" lvl="0" indent="0" algn="ctr" eaLnBrk="1" hangingPunct="1">
                <a:buFont typeface="Arial"/>
              </a:pPr>
              <a:r>
                <a:rPr lang="zh-CN" altLang="en-US" b="1">
                  <a:solidFill>
                    <a:srgbClr val="000066"/>
                  </a:solidFill>
                  <a:latin typeface="Verdana" pitchFamily="34" charset="0"/>
                </a:rPr>
                <a:t>经常总结</a:t>
              </a:r>
            </a:p>
          </p:txBody>
        </p:sp>
      </p:grpSp>
      <p:pic>
        <p:nvPicPr>
          <p:cNvPr id="30723" name="Picture 14" descr="BD05617_[1]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2663" y="2932113"/>
            <a:ext cx="2097087" cy="992187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0724" name="Text Box 15"/>
          <p:cNvSpPr/>
          <p:nvPr/>
        </p:nvSpPr>
        <p:spPr>
          <a:xfrm>
            <a:off x="2043113" y="5589588"/>
            <a:ext cx="5654675" cy="76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 typeface="Arial"/>
            </a:pPr>
            <a:r>
              <a:rPr lang="zh-CN" altLang="en-US" sz="3600" b="1" i="1">
                <a:solidFill>
                  <a:srgbClr val="000066"/>
                </a:solidFill>
                <a:latin typeface="Verdana" pitchFamily="34" charset="0"/>
                <a:ea typeface="黑体" pitchFamily="49" charset="-122"/>
              </a:rPr>
              <a:t>关键：建立</a:t>
            </a:r>
            <a:r>
              <a:rPr lang="zh-CN" altLang="en-US" sz="3600" b="1" i="1">
                <a:solidFill>
                  <a:srgbClr val="000066"/>
                </a:solidFill>
                <a:latin typeface="Franklin Gothic Book" pitchFamily="34" charset="0"/>
                <a:ea typeface="黑体" pitchFamily="49" charset="-122"/>
              </a:rPr>
              <a:t>“</a:t>
            </a:r>
            <a:r>
              <a:rPr lang="zh-CN" altLang="en-US" sz="4400" b="1" i="1">
                <a:solidFill>
                  <a:srgbClr val="000066"/>
                </a:solidFill>
                <a:latin typeface="Verdana" pitchFamily="34" charset="0"/>
                <a:ea typeface="黑体" pitchFamily="49" charset="-122"/>
              </a:rPr>
              <a:t>活</a:t>
            </a:r>
            <a:r>
              <a:rPr lang="zh-CN" altLang="en-US" sz="3600" b="1" i="1">
                <a:solidFill>
                  <a:srgbClr val="000066"/>
                </a:solidFill>
                <a:latin typeface="Franklin Gothic Book" pitchFamily="34" charset="0"/>
                <a:ea typeface="黑体" pitchFamily="49" charset="-122"/>
              </a:rPr>
              <a:t>”</a:t>
            </a:r>
            <a:r>
              <a:rPr lang="zh-CN" altLang="en-US" sz="3600" b="1" i="1">
                <a:solidFill>
                  <a:srgbClr val="000066"/>
                </a:solidFill>
                <a:latin typeface="Verdana" pitchFamily="34" charset="0"/>
                <a:ea typeface="黑体" pitchFamily="49" charset="-122"/>
              </a:rPr>
              <a:t>的循环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fill="hold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fill="hold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fill="hold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4104424"/>
  <p:tag name="MH_LIBRARY" val="GRAPHIC"/>
  <p:tag name="MH_ORDER" val="1"/>
  <p:tag name="MH_TYPE" val="Des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4104424"/>
  <p:tag name="MH_LIBRARY" val="GRAPHIC"/>
  <p:tag name="MH_ORDER" val="2"/>
  <p:tag name="MH_TYPE" val="Oth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ID" val="custom208_1"/>
  <p:tag name="KSO_WM_SLIDE_INDEX" val="1"/>
  <p:tag name="KSO_WM_SLIDE_ITEM_CNT" val="2"/>
  <p:tag name="KSO_WM_SLIDE_LAYOUT" val="a_b"/>
  <p:tag name="KSO_WM_SLIDE_LAYOUT_CNT" val="1_1"/>
  <p:tag name="KSO_WM_SLIDE_TYPE" val="title"/>
  <p:tag name="KSO_WM_TAG_VERSION" val="1.0"/>
  <p:tag name="KSO_WM_TEMPLATE_CATEGORY" val="custom"/>
  <p:tag name="KSO_WM_TEMPLATE_INDEX" val="208"/>
  <p:tag name="KSO_WM_TEMPLATE_THUMBS_INDEX" val="1、10、12、16、19、25、28、29、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553516"/>
  <p:tag name="MH" val="20150924103342"/>
  <p:tag name="MH_LIBRARY" val="CONTENTS"/>
  <p:tag name="MH_TYPE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553516"/>
  <p:tag name="MH" val="20150924103342"/>
  <p:tag name="MH_LIBRARY" val="CONTENTS"/>
  <p:tag name="MH_TYPE" val="OTHER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4104424"/>
  <p:tag name="MH_LIBRARY" val="GRAPHIC"/>
  <p:tag name="MH_ORDER" val="1"/>
  <p:tag name="MH_TYPE" val="Oth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4104424"/>
  <p:tag name="MH_LIBRARY" val="GRAPHIC"/>
  <p:tag name="MH_ORDER" val="1"/>
  <p:tag name="MH_TYPE" val="Des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4104424"/>
  <p:tag name="MH_LIBRARY" val="GRAPHIC"/>
  <p:tag name="MH_ORDER" val="2"/>
  <p:tag name="MH_TYPE" val="Oth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4104424"/>
  <p:tag name="MH_LIBRARY" val="GRAPHIC"/>
  <p:tag name="MH_ORDER" val="1"/>
  <p:tag name="MH_TYPE" val="Other"/>
</p:tagLst>
</file>

<file path=ppt/theme/theme1.xml><?xml version="1.0" encoding="utf-8"?>
<a:theme xmlns:a="http://schemas.openxmlformats.org/drawingml/2006/main" name="1_A000120140530A99PPBG">
  <a:themeElements>
    <a:clrScheme name="2066">
      <a:dk1>
        <a:srgbClr val="434547"/>
      </a:dk1>
      <a:lt1>
        <a:srgbClr val="FFFFFF"/>
      </a:lt1>
      <a:dk2>
        <a:srgbClr val="FFFFFF"/>
      </a:dk2>
      <a:lt2>
        <a:srgbClr val="434547"/>
      </a:lt2>
      <a:accent1>
        <a:srgbClr val="E98E09"/>
      </a:accent1>
      <a:accent2>
        <a:srgbClr val="FFC000"/>
      </a:accent2>
      <a:accent3>
        <a:srgbClr val="FC986D"/>
      </a:accent3>
      <a:accent4>
        <a:srgbClr val="F76311"/>
      </a:accent4>
      <a:accent5>
        <a:srgbClr val="83B40D"/>
      </a:accent5>
      <a:accent6>
        <a:srgbClr val="00B05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r="http://schemas.openxmlformats.org/officeDocument/2006/relationships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r="http://schemas.openxmlformats.org/officeDocument/2006/relationships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r="http://schemas.openxmlformats.org/officeDocument/2006/relationships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r="http://schemas.openxmlformats.org/officeDocument/2006/relationships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r="http://schemas.openxmlformats.org/officeDocument/2006/relationships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r="http://schemas.openxmlformats.org/officeDocument/2006/relationships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859</Words>
  <Application>Microsoft Office PowerPoint</Application>
  <PresentationFormat>全屏显示(4:3)</PresentationFormat>
  <Paragraphs>147</Paragraphs>
  <Slides>28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1_A000120140530A99PPBG</vt:lpstr>
      <vt:lpstr>Network</vt:lpstr>
      <vt:lpstr>1_Network</vt:lpstr>
      <vt:lpstr>4_Network</vt:lpstr>
      <vt:lpstr>5_Network</vt:lpstr>
      <vt:lpstr>幻灯片 1</vt:lpstr>
      <vt:lpstr>幻灯片 2</vt:lpstr>
      <vt:lpstr>幻灯片 3</vt:lpstr>
      <vt:lpstr>幻灯片 4</vt:lpstr>
      <vt:lpstr>幻灯片 5</vt:lpstr>
      <vt:lpstr>承受压力后，最常见的不良反应有：</vt:lpstr>
      <vt:lpstr>压力曲线</vt:lpstr>
      <vt:lpstr>幻灯片 8</vt:lpstr>
      <vt:lpstr>幻灯片 9</vt:lpstr>
      <vt:lpstr>幻灯片 10</vt:lpstr>
      <vt:lpstr>从认知心理看——        92%的压力是不必要承受的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tip 9.学会转换视角</vt:lpstr>
      <vt:lpstr>幻灯片 27</vt:lpstr>
      <vt:lpstr>幻灯片 28</vt:lpstr>
    </vt:vector>
  </TitlesOfParts>
  <Company>学科网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rbm.xkw.com</dc:creator>
  <cp:lastModifiedBy>Windows 用户</cp:lastModifiedBy>
  <cp:revision>4</cp:revision>
  <cp:lastPrinted>2022-01-27T22:06:12Z</cp:lastPrinted>
  <dcterms:created xsi:type="dcterms:W3CDTF">2022-01-27T22:06:12Z</dcterms:created>
  <dcterms:modified xsi:type="dcterms:W3CDTF">2022-07-21T08:14:45Z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