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5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7" r:id="rId14"/>
    <p:sldId id="279" r:id="rId15"/>
    <p:sldId id="278" r:id="rId16"/>
    <p:sldId id="285" r:id="rId17"/>
    <p:sldId id="268" r:id="rId18"/>
    <p:sldId id="269" r:id="rId19"/>
    <p:sldId id="286" r:id="rId20"/>
    <p:sldId id="276" r:id="rId21"/>
    <p:sldId id="273" r:id="rId22"/>
    <p:sldId id="288" r:id="rId23"/>
    <p:sldId id="287" r:id="rId24"/>
    <p:sldId id="270" r:id="rId25"/>
    <p:sldId id="271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8" name="未知用户1" initials="未" lastIdx="0" clrIdx="0"/>
  <p:cmAuthor id="2" name="郭小球~" initials="郭小球~" lastIdx="0" clrIdx="1"/>
  <p:cmAuthor id="3" name="lenovo" initials="l" lastIdx="0" clrIdx="0"/>
  <p:cmAuthor id="4" name="kingsoft" initials="k" lastIdx="0" clrIdx="0"/>
  <p:cmAuthor id="5" name="11213" initials="1" lastIdx="0" clrIdx="4"/>
  <p:cmAuthor id="6" name="雨林木风" initials="" lastIdx="0" clrIdx="0"/>
  <p:cmAuthor id="9" name="作者" initials="作" lastIdx="0" clrIdx="24"/>
  <p:cmAuthor id="7" name="1206988966@qq.com" initials="1" lastIdx="0" clrIdx="2"/>
  <p:cmAuthor id="10" name="yyyaogd@126.com" initials="y" lastIdx="0" clrIdx="0"/>
  <p:cmAuthor id="11" name="wucj" initials="w" lastIdx="0" clrIdx="0"/>
  <p:cmAuthor id="12" name="SkyUser" initials="S" lastIdx="0" clrIdx="0"/>
  <p:cmAuthor id="15" name="admin" initials="a" lastIdx="0" clrIdx="14"/>
  <p:cmAuthor id="19" name="shx" initials="s" lastIdx="0" clrIdx="0"/>
  <p:cmAuthor id="22" name="cuisyz" initials="c" lastIdx="0" clrIdx="1"/>
  <p:cmAuthor id="23" name="Hiupan" initials="H" lastIdx="0" clrIdx="2"/>
  <p:cmAuthor id="16" name="aurora" initials="a" lastIdx="0" clrIdx="15"/>
  <p:cmAuthor id="17" name="user" initials="u" lastIdx="0" clrIdx="1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A61A480-28E3-4BE2-85CA-0F5A14514A7E}" styleName="{d4d03508-e61a-4071-856a-a20e9eb58eed}"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6F6F6"/>
          </a:solidFill>
        </a:fill>
      </a:tcStyle>
    </a:band2H>
    <a:la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lastRow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3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527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526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tags" Target="../tags/tag46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教材隐性知识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4"/>
          <p:cNvSpPr/>
          <p:nvPr userDrawn="1">
            <p:custDataLst>
              <p:tags r:id="rId2"/>
            </p:custDataLst>
          </p:nvPr>
        </p:nvSpPr>
        <p:spPr>
          <a:xfrm>
            <a:off x="1" y="1501423"/>
            <a:ext cx="12191999" cy="1500947"/>
          </a:xfrm>
          <a:custGeom>
            <a:avLst/>
            <a:gdLst>
              <a:gd name="connsiteX0" fmla="*/ 0 w 12191999"/>
              <a:gd name="connsiteY0" fmla="*/ 0 h 1500947"/>
              <a:gd name="connsiteX1" fmla="*/ 12191999 w 12191999"/>
              <a:gd name="connsiteY1" fmla="*/ 0 h 1500947"/>
              <a:gd name="connsiteX2" fmla="*/ 12191999 w 12191999"/>
              <a:gd name="connsiteY2" fmla="*/ 669131 h 1500947"/>
              <a:gd name="connsiteX3" fmla="*/ 11750290 w 12191999"/>
              <a:gd name="connsiteY3" fmla="*/ 788658 h 1500947"/>
              <a:gd name="connsiteX4" fmla="*/ 6096001 w 12191999"/>
              <a:gd name="connsiteY4" fmla="*/ 1500947 h 1500947"/>
              <a:gd name="connsiteX5" fmla="*/ 441709 w 12191999"/>
              <a:gd name="connsiteY5" fmla="*/ 788658 h 1500947"/>
              <a:gd name="connsiteX6" fmla="*/ 0 w 12191999"/>
              <a:gd name="connsiteY6" fmla="*/ 669130 h 15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500947">
                <a:moveTo>
                  <a:pt x="0" y="0"/>
                </a:moveTo>
                <a:lnTo>
                  <a:pt x="12191999" y="0"/>
                </a:lnTo>
                <a:lnTo>
                  <a:pt x="12191999" y="669131"/>
                </a:lnTo>
                <a:lnTo>
                  <a:pt x="11750290" y="788658"/>
                </a:lnTo>
                <a:cubicBezTo>
                  <a:pt x="9943031" y="1253646"/>
                  <a:pt x="8048396" y="1500947"/>
                  <a:pt x="6096001" y="1500947"/>
                </a:cubicBezTo>
                <a:cubicBezTo>
                  <a:pt x="4143604" y="1500947"/>
                  <a:pt x="2248969" y="1253646"/>
                  <a:pt x="441709" y="788658"/>
                </a:cubicBezTo>
                <a:lnTo>
                  <a:pt x="0" y="669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2192000" cy="17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剪去对角的矩形 1"/>
          <p:cNvSpPr/>
          <p:nvPr userDrawn="1">
            <p:custDataLst>
              <p:tags r:id="rId4"/>
            </p:custDataLst>
          </p:nvPr>
        </p:nvSpPr>
        <p:spPr>
          <a:xfrm>
            <a:off x="-27029" y="0"/>
            <a:ext cx="1946022" cy="405364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5"/>
            </p:custDataLst>
          </p:nvPr>
        </p:nvSpPr>
        <p:spPr>
          <a:xfrm>
            <a:off x="45381" y="10537"/>
            <a:ext cx="187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b="1" i="1" smtClean="0">
                <a:solidFill>
                  <a:prstClr val="black"/>
                </a:solidFill>
              </a:rPr>
              <a:t>教材隐性知识</a:t>
            </a:r>
            <a:endParaRPr lang="zh-CN" altLang="en-US" sz="2000" b="1" i="1" smtClean="0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 userDrawn="1">
            <p:custDataLst>
              <p:tags r:id="rId6"/>
            </p:custDataLst>
          </p:nvPr>
        </p:nvSpPr>
        <p:spPr>
          <a:xfrm>
            <a:off x="430228" y="909304"/>
            <a:ext cx="11331543" cy="5615323"/>
          </a:xfrm>
          <a:prstGeom prst="roundRect">
            <a:avLst>
              <a:gd name="adj" fmla="val 192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TextBox 1"/>
          <p:cNvSpPr txBox="1"/>
          <p:nvPr userDrawn="1">
            <p:custDataLst>
              <p:tags r:id="rId7"/>
            </p:custDataLst>
          </p:nvPr>
        </p:nvSpPr>
        <p:spPr>
          <a:xfrm>
            <a:off x="64675" y="662001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>
                <a:solidFill>
                  <a:schemeClr val="bg2"/>
                </a:solidFill>
              </a:rPr>
              <a:t>S z L w h</a:t>
            </a:r>
            <a:endParaRPr lang="zh-CN" alt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教材隐性知识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4"/>
          <p:cNvSpPr/>
          <p:nvPr userDrawn="1">
            <p:custDataLst>
              <p:tags r:id="rId2"/>
            </p:custDataLst>
          </p:nvPr>
        </p:nvSpPr>
        <p:spPr>
          <a:xfrm>
            <a:off x="1" y="1501423"/>
            <a:ext cx="12191999" cy="1500947"/>
          </a:xfrm>
          <a:custGeom>
            <a:avLst/>
            <a:gdLst>
              <a:gd name="connsiteX0" fmla="*/ 0 w 12191999"/>
              <a:gd name="connsiteY0" fmla="*/ 0 h 1500947"/>
              <a:gd name="connsiteX1" fmla="*/ 12191999 w 12191999"/>
              <a:gd name="connsiteY1" fmla="*/ 0 h 1500947"/>
              <a:gd name="connsiteX2" fmla="*/ 12191999 w 12191999"/>
              <a:gd name="connsiteY2" fmla="*/ 669131 h 1500947"/>
              <a:gd name="connsiteX3" fmla="*/ 11750290 w 12191999"/>
              <a:gd name="connsiteY3" fmla="*/ 788658 h 1500947"/>
              <a:gd name="connsiteX4" fmla="*/ 6096001 w 12191999"/>
              <a:gd name="connsiteY4" fmla="*/ 1500947 h 1500947"/>
              <a:gd name="connsiteX5" fmla="*/ 441709 w 12191999"/>
              <a:gd name="connsiteY5" fmla="*/ 788658 h 1500947"/>
              <a:gd name="connsiteX6" fmla="*/ 0 w 12191999"/>
              <a:gd name="connsiteY6" fmla="*/ 669130 h 15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500947">
                <a:moveTo>
                  <a:pt x="0" y="0"/>
                </a:moveTo>
                <a:lnTo>
                  <a:pt x="12191999" y="0"/>
                </a:lnTo>
                <a:lnTo>
                  <a:pt x="12191999" y="669131"/>
                </a:lnTo>
                <a:lnTo>
                  <a:pt x="11750290" y="788658"/>
                </a:lnTo>
                <a:cubicBezTo>
                  <a:pt x="9943031" y="1253646"/>
                  <a:pt x="8048396" y="1500947"/>
                  <a:pt x="6096001" y="1500947"/>
                </a:cubicBezTo>
                <a:cubicBezTo>
                  <a:pt x="4143604" y="1500947"/>
                  <a:pt x="2248969" y="1253646"/>
                  <a:pt x="441709" y="788658"/>
                </a:cubicBezTo>
                <a:lnTo>
                  <a:pt x="0" y="669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2192000" cy="17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剪去对角的矩形 1"/>
          <p:cNvSpPr/>
          <p:nvPr userDrawn="1">
            <p:custDataLst>
              <p:tags r:id="rId4"/>
            </p:custDataLst>
          </p:nvPr>
        </p:nvSpPr>
        <p:spPr>
          <a:xfrm>
            <a:off x="-27029" y="0"/>
            <a:ext cx="1946022" cy="405364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 userDrawn="1">
            <p:custDataLst>
              <p:tags r:id="rId5"/>
            </p:custDataLst>
          </p:nvPr>
        </p:nvSpPr>
        <p:spPr>
          <a:xfrm>
            <a:off x="430228" y="909304"/>
            <a:ext cx="11331543" cy="5615323"/>
          </a:xfrm>
          <a:prstGeom prst="roundRect">
            <a:avLst>
              <a:gd name="adj" fmla="val 192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TextBox 1"/>
          <p:cNvSpPr txBox="1"/>
          <p:nvPr userDrawn="1">
            <p:custDataLst>
              <p:tags r:id="rId6"/>
            </p:custDataLst>
          </p:nvPr>
        </p:nvSpPr>
        <p:spPr>
          <a:xfrm>
            <a:off x="64675" y="662001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>
                <a:solidFill>
                  <a:schemeClr val="bg2"/>
                </a:solidFill>
              </a:rPr>
              <a:t>S z L w h</a:t>
            </a:r>
            <a:endParaRPr lang="zh-CN" alt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  <p:custDataLst>
              <p:tags r:id="rId3"/>
            </p:custDataLst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DDBD221-2FED-4D9B-8FB0-2FFD8C363D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79.xml"/><Relationship Id="rId25" Type="http://schemas.openxmlformats.org/officeDocument/2006/relationships/image" Target="file:///D:\qq&#25991;&#20214;\712321467\Image\C2C\Image2\%7b75232B38-A165-1FB7-499C-2E1C792CACB5%7d.png" TargetMode="External"/><Relationship Id="rId24" Type="http://schemas.openxmlformats.org/officeDocument/2006/relationships/image" Target="../media/image1.png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r:link="rId2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  <p:custDataLst>
      <p:tags r:id="rId2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4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9" Type="http://schemas.openxmlformats.org/officeDocument/2006/relationships/notesSlide" Target="../notesSlides/notesSlide9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55.xml"/><Relationship Id="rId16" Type="http://schemas.openxmlformats.org/officeDocument/2006/relationships/tags" Target="../tags/tag354.xml"/><Relationship Id="rId15" Type="http://schemas.openxmlformats.org/officeDocument/2006/relationships/image" Target="../media/image12.jpeg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407.xml"/><Relationship Id="rId5" Type="http://schemas.openxmlformats.org/officeDocument/2006/relationships/tags" Target="../tags/tag363.xml"/><Relationship Id="rId49" Type="http://schemas.openxmlformats.org/officeDocument/2006/relationships/tags" Target="../tags/tag406.xml"/><Relationship Id="rId48" Type="http://schemas.openxmlformats.org/officeDocument/2006/relationships/image" Target="../media/image13.png"/><Relationship Id="rId47" Type="http://schemas.openxmlformats.org/officeDocument/2006/relationships/tags" Target="../tags/tag405.xml"/><Relationship Id="rId46" Type="http://schemas.openxmlformats.org/officeDocument/2006/relationships/tags" Target="../tags/tag404.xml"/><Relationship Id="rId45" Type="http://schemas.openxmlformats.org/officeDocument/2006/relationships/tags" Target="../tags/tag403.xml"/><Relationship Id="rId44" Type="http://schemas.openxmlformats.org/officeDocument/2006/relationships/tags" Target="../tags/tag402.xml"/><Relationship Id="rId43" Type="http://schemas.openxmlformats.org/officeDocument/2006/relationships/tags" Target="../tags/tag401.xml"/><Relationship Id="rId42" Type="http://schemas.openxmlformats.org/officeDocument/2006/relationships/tags" Target="../tags/tag400.xml"/><Relationship Id="rId41" Type="http://schemas.openxmlformats.org/officeDocument/2006/relationships/tags" Target="../tags/tag399.xml"/><Relationship Id="rId40" Type="http://schemas.openxmlformats.org/officeDocument/2006/relationships/tags" Target="../tags/tag398.xml"/><Relationship Id="rId4" Type="http://schemas.openxmlformats.org/officeDocument/2006/relationships/tags" Target="../tags/tag362.xml"/><Relationship Id="rId39" Type="http://schemas.openxmlformats.org/officeDocument/2006/relationships/tags" Target="../tags/tag397.xml"/><Relationship Id="rId38" Type="http://schemas.openxmlformats.org/officeDocument/2006/relationships/tags" Target="../tags/tag396.xml"/><Relationship Id="rId37" Type="http://schemas.openxmlformats.org/officeDocument/2006/relationships/tags" Target="../tags/tag395.xml"/><Relationship Id="rId36" Type="http://schemas.openxmlformats.org/officeDocument/2006/relationships/tags" Target="../tags/tag394.xml"/><Relationship Id="rId35" Type="http://schemas.openxmlformats.org/officeDocument/2006/relationships/tags" Target="../tags/tag393.xml"/><Relationship Id="rId34" Type="http://schemas.openxmlformats.org/officeDocument/2006/relationships/tags" Target="../tags/tag392.xml"/><Relationship Id="rId33" Type="http://schemas.openxmlformats.org/officeDocument/2006/relationships/tags" Target="../tags/tag391.xml"/><Relationship Id="rId32" Type="http://schemas.openxmlformats.org/officeDocument/2006/relationships/tags" Target="../tags/tag390.xml"/><Relationship Id="rId31" Type="http://schemas.openxmlformats.org/officeDocument/2006/relationships/tags" Target="../tags/tag389.xml"/><Relationship Id="rId30" Type="http://schemas.openxmlformats.org/officeDocument/2006/relationships/tags" Target="../tags/tag388.xml"/><Relationship Id="rId3" Type="http://schemas.openxmlformats.org/officeDocument/2006/relationships/tags" Target="../tags/tag361.xml"/><Relationship Id="rId29" Type="http://schemas.openxmlformats.org/officeDocument/2006/relationships/tags" Target="../tags/tag387.xml"/><Relationship Id="rId28" Type="http://schemas.openxmlformats.org/officeDocument/2006/relationships/tags" Target="../tags/tag386.xml"/><Relationship Id="rId27" Type="http://schemas.openxmlformats.org/officeDocument/2006/relationships/tags" Target="../tags/tag385.xml"/><Relationship Id="rId26" Type="http://schemas.openxmlformats.org/officeDocument/2006/relationships/tags" Target="../tags/tag384.xml"/><Relationship Id="rId25" Type="http://schemas.openxmlformats.org/officeDocument/2006/relationships/tags" Target="../tags/tag383.xml"/><Relationship Id="rId24" Type="http://schemas.openxmlformats.org/officeDocument/2006/relationships/tags" Target="../tags/tag382.xml"/><Relationship Id="rId23" Type="http://schemas.openxmlformats.org/officeDocument/2006/relationships/tags" Target="../tags/tag381.xml"/><Relationship Id="rId22" Type="http://schemas.openxmlformats.org/officeDocument/2006/relationships/tags" Target="../tags/tag380.xml"/><Relationship Id="rId21" Type="http://schemas.openxmlformats.org/officeDocument/2006/relationships/tags" Target="../tags/tag379.xml"/><Relationship Id="rId20" Type="http://schemas.openxmlformats.org/officeDocument/2006/relationships/tags" Target="../tags/tag378.xml"/><Relationship Id="rId2" Type="http://schemas.openxmlformats.org/officeDocument/2006/relationships/tags" Target="../tags/tag360.xml"/><Relationship Id="rId19" Type="http://schemas.openxmlformats.org/officeDocument/2006/relationships/tags" Target="../tags/tag377.xml"/><Relationship Id="rId18" Type="http://schemas.openxmlformats.org/officeDocument/2006/relationships/tags" Target="../tags/tag376.xml"/><Relationship Id="rId17" Type="http://schemas.openxmlformats.org/officeDocument/2006/relationships/tags" Target="../tags/tag375.xml"/><Relationship Id="rId16" Type="http://schemas.openxmlformats.org/officeDocument/2006/relationships/tags" Target="../tags/tag374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7" Type="http://schemas.openxmlformats.org/officeDocument/2006/relationships/slideLayout" Target="../slideLayouts/slideLayout15.xml"/><Relationship Id="rId56" Type="http://schemas.openxmlformats.org/officeDocument/2006/relationships/tags" Target="../tags/tag455.xml"/><Relationship Id="rId55" Type="http://schemas.openxmlformats.org/officeDocument/2006/relationships/tags" Target="../tags/tag454.xml"/><Relationship Id="rId54" Type="http://schemas.openxmlformats.org/officeDocument/2006/relationships/image" Target="../media/image21.png"/><Relationship Id="rId53" Type="http://schemas.openxmlformats.org/officeDocument/2006/relationships/tags" Target="../tags/tag453.xml"/><Relationship Id="rId52" Type="http://schemas.openxmlformats.org/officeDocument/2006/relationships/tags" Target="../tags/tag452.xml"/><Relationship Id="rId51" Type="http://schemas.openxmlformats.org/officeDocument/2006/relationships/tags" Target="../tags/tag451.xml"/><Relationship Id="rId50" Type="http://schemas.openxmlformats.org/officeDocument/2006/relationships/tags" Target="../tags/tag450.xml"/><Relationship Id="rId5" Type="http://schemas.openxmlformats.org/officeDocument/2006/relationships/tags" Target="../tags/tag412.xml"/><Relationship Id="rId49" Type="http://schemas.openxmlformats.org/officeDocument/2006/relationships/tags" Target="../tags/tag449.xml"/><Relationship Id="rId48" Type="http://schemas.openxmlformats.org/officeDocument/2006/relationships/tags" Target="../tags/tag448.xml"/><Relationship Id="rId47" Type="http://schemas.openxmlformats.org/officeDocument/2006/relationships/tags" Target="../tags/tag447.xml"/><Relationship Id="rId46" Type="http://schemas.openxmlformats.org/officeDocument/2006/relationships/tags" Target="../tags/tag446.xml"/><Relationship Id="rId45" Type="http://schemas.openxmlformats.org/officeDocument/2006/relationships/tags" Target="../tags/tag445.xml"/><Relationship Id="rId44" Type="http://schemas.openxmlformats.org/officeDocument/2006/relationships/tags" Target="../tags/tag444.xml"/><Relationship Id="rId43" Type="http://schemas.openxmlformats.org/officeDocument/2006/relationships/tags" Target="../tags/tag443.xml"/><Relationship Id="rId42" Type="http://schemas.openxmlformats.org/officeDocument/2006/relationships/tags" Target="../tags/tag442.xml"/><Relationship Id="rId41" Type="http://schemas.openxmlformats.org/officeDocument/2006/relationships/tags" Target="../tags/tag441.xml"/><Relationship Id="rId40" Type="http://schemas.openxmlformats.org/officeDocument/2006/relationships/image" Target="../media/image20.png"/><Relationship Id="rId4" Type="http://schemas.openxmlformats.org/officeDocument/2006/relationships/tags" Target="../tags/tag411.xml"/><Relationship Id="rId39" Type="http://schemas.openxmlformats.org/officeDocument/2006/relationships/tags" Target="../tags/tag440.xml"/><Relationship Id="rId38" Type="http://schemas.openxmlformats.org/officeDocument/2006/relationships/image" Target="../media/image19.png"/><Relationship Id="rId37" Type="http://schemas.openxmlformats.org/officeDocument/2006/relationships/tags" Target="../tags/tag439.xml"/><Relationship Id="rId36" Type="http://schemas.openxmlformats.org/officeDocument/2006/relationships/image" Target="../media/image18.png"/><Relationship Id="rId35" Type="http://schemas.openxmlformats.org/officeDocument/2006/relationships/tags" Target="../tags/tag438.xml"/><Relationship Id="rId34" Type="http://schemas.openxmlformats.org/officeDocument/2006/relationships/tags" Target="../tags/tag437.xml"/><Relationship Id="rId33" Type="http://schemas.openxmlformats.org/officeDocument/2006/relationships/tags" Target="../tags/tag436.xml"/><Relationship Id="rId32" Type="http://schemas.openxmlformats.org/officeDocument/2006/relationships/tags" Target="../tags/tag435.xml"/><Relationship Id="rId31" Type="http://schemas.openxmlformats.org/officeDocument/2006/relationships/tags" Target="../tags/tag434.xml"/><Relationship Id="rId30" Type="http://schemas.openxmlformats.org/officeDocument/2006/relationships/tags" Target="../tags/tag433.xml"/><Relationship Id="rId3" Type="http://schemas.openxmlformats.org/officeDocument/2006/relationships/tags" Target="../tags/tag410.xml"/><Relationship Id="rId29" Type="http://schemas.openxmlformats.org/officeDocument/2006/relationships/tags" Target="../tags/tag432.xml"/><Relationship Id="rId28" Type="http://schemas.openxmlformats.org/officeDocument/2006/relationships/image" Target="../media/image17.png"/><Relationship Id="rId27" Type="http://schemas.openxmlformats.org/officeDocument/2006/relationships/tags" Target="../tags/tag431.xml"/><Relationship Id="rId26" Type="http://schemas.openxmlformats.org/officeDocument/2006/relationships/image" Target="../media/image16.png"/><Relationship Id="rId25" Type="http://schemas.openxmlformats.org/officeDocument/2006/relationships/tags" Target="../tags/tag430.xml"/><Relationship Id="rId24" Type="http://schemas.openxmlformats.org/officeDocument/2006/relationships/image" Target="../media/image15.png"/><Relationship Id="rId23" Type="http://schemas.openxmlformats.org/officeDocument/2006/relationships/tags" Target="../tags/tag429.xml"/><Relationship Id="rId22" Type="http://schemas.openxmlformats.org/officeDocument/2006/relationships/image" Target="../media/image14.png"/><Relationship Id="rId21" Type="http://schemas.openxmlformats.org/officeDocument/2006/relationships/tags" Target="../tags/tag428.xml"/><Relationship Id="rId20" Type="http://schemas.openxmlformats.org/officeDocument/2006/relationships/tags" Target="../tags/tag427.xml"/><Relationship Id="rId2" Type="http://schemas.openxmlformats.org/officeDocument/2006/relationships/tags" Target="../tags/tag409.xml"/><Relationship Id="rId19" Type="http://schemas.openxmlformats.org/officeDocument/2006/relationships/tags" Target="../tags/tag426.xml"/><Relationship Id="rId18" Type="http://schemas.openxmlformats.org/officeDocument/2006/relationships/tags" Target="../tags/tag425.xml"/><Relationship Id="rId17" Type="http://schemas.openxmlformats.org/officeDocument/2006/relationships/tags" Target="../tags/tag424.xml"/><Relationship Id="rId16" Type="http://schemas.openxmlformats.org/officeDocument/2006/relationships/tags" Target="../tags/tag423.xml"/><Relationship Id="rId15" Type="http://schemas.openxmlformats.org/officeDocument/2006/relationships/tags" Target="../tags/tag422.xml"/><Relationship Id="rId14" Type="http://schemas.openxmlformats.org/officeDocument/2006/relationships/tags" Target="../tags/tag421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tags" Target="../tags/tag4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image" Target="../media/image23.jpeg"/><Relationship Id="rId7" Type="http://schemas.openxmlformats.org/officeDocument/2006/relationships/tags" Target="../tags/tag461.xml"/><Relationship Id="rId6" Type="http://schemas.openxmlformats.org/officeDocument/2006/relationships/image" Target="../media/image22.jpeg"/><Relationship Id="rId5" Type="http://schemas.openxmlformats.org/officeDocument/2006/relationships/tags" Target="../tags/tag460.xml"/><Relationship Id="rId4" Type="http://schemas.openxmlformats.org/officeDocument/2006/relationships/tags" Target="../tags/tag459.xml"/><Relationship Id="rId3" Type="http://schemas.openxmlformats.org/officeDocument/2006/relationships/tags" Target="../tags/tag458.xml"/><Relationship Id="rId2" Type="http://schemas.openxmlformats.org/officeDocument/2006/relationships/tags" Target="../tags/tag457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63.xml"/><Relationship Id="rId1" Type="http://schemas.openxmlformats.org/officeDocument/2006/relationships/tags" Target="../tags/tag45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image" Target="../media/image3.tiff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image" Target="../media/image2.tiff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4.xml"/><Relationship Id="rId1" Type="http://schemas.openxmlformats.org/officeDocument/2006/relationships/tags" Target="../tags/tag46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tags" Target="../tags/tag480.xml"/><Relationship Id="rId6" Type="http://schemas.openxmlformats.org/officeDocument/2006/relationships/tags" Target="../tags/tag479.xml"/><Relationship Id="rId5" Type="http://schemas.openxmlformats.org/officeDocument/2006/relationships/tags" Target="../tags/tag478.xml"/><Relationship Id="rId4" Type="http://schemas.openxmlformats.org/officeDocument/2006/relationships/image" Target="../media/image24.png"/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tags" Target="../tags/tag87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image" Target="../media/image4.jpeg"/><Relationship Id="rId12" Type="http://schemas.openxmlformats.org/officeDocument/2006/relationships/tags" Target="../tags/tag95.xml"/><Relationship Id="rId11" Type="http://schemas.openxmlformats.org/officeDocument/2006/relationships/image" Target="../media/image3.jpeg"/><Relationship Id="rId10" Type="http://schemas.openxmlformats.org/officeDocument/2006/relationships/tags" Target="../tags/tag94.xml"/><Relationship Id="rId1" Type="http://schemas.openxmlformats.org/officeDocument/2006/relationships/tags" Target="../tags/tag8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image" Target="../media/image26.png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4" Type="http://schemas.openxmlformats.org/officeDocument/2006/relationships/image" Target="../media/image25.png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8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tags" Target="../tags/tag49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tags" Target="../tags/tag499.xml"/><Relationship Id="rId6" Type="http://schemas.openxmlformats.org/officeDocument/2006/relationships/tags" Target="../tags/tag498.xml"/><Relationship Id="rId5" Type="http://schemas.openxmlformats.org/officeDocument/2006/relationships/tags" Target="../tags/tag497.xml"/><Relationship Id="rId4" Type="http://schemas.openxmlformats.org/officeDocument/2006/relationships/tags" Target="../tags/tag496.xml"/><Relationship Id="rId3" Type="http://schemas.openxmlformats.org/officeDocument/2006/relationships/image" Target="../media/image27.png"/><Relationship Id="rId2" Type="http://schemas.openxmlformats.org/officeDocument/2006/relationships/tags" Target="../tags/tag495.xml"/><Relationship Id="rId18" Type="http://schemas.openxmlformats.org/officeDocument/2006/relationships/slideLayout" Target="../slideLayouts/slideLayout16.xml"/><Relationship Id="rId17" Type="http://schemas.openxmlformats.org/officeDocument/2006/relationships/tags" Target="../tags/tag509.xml"/><Relationship Id="rId16" Type="http://schemas.openxmlformats.org/officeDocument/2006/relationships/tags" Target="../tags/tag508.xml"/><Relationship Id="rId15" Type="http://schemas.openxmlformats.org/officeDocument/2006/relationships/tags" Target="../tags/tag507.xml"/><Relationship Id="rId14" Type="http://schemas.openxmlformats.org/officeDocument/2006/relationships/tags" Target="../tags/tag506.xml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tags" Target="../tags/tag49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image" Target="../media/image27.png"/><Relationship Id="rId2" Type="http://schemas.openxmlformats.org/officeDocument/2006/relationships/tags" Target="../tags/tag511.xml"/><Relationship Id="rId14" Type="http://schemas.openxmlformats.org/officeDocument/2006/relationships/slideLayout" Target="../slideLayouts/slideLayout17.xml"/><Relationship Id="rId13" Type="http://schemas.openxmlformats.org/officeDocument/2006/relationships/image" Target="../media/image28.png"/><Relationship Id="rId12" Type="http://schemas.openxmlformats.org/officeDocument/2006/relationships/tags" Target="../tags/tag520.xml"/><Relationship Id="rId11" Type="http://schemas.openxmlformats.org/officeDocument/2006/relationships/tags" Target="../tags/tag519.xml"/><Relationship Id="rId10" Type="http://schemas.openxmlformats.org/officeDocument/2006/relationships/tags" Target="../tags/tag518.xml"/><Relationship Id="rId1" Type="http://schemas.openxmlformats.org/officeDocument/2006/relationships/tags" Target="../tags/tag5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8.jpeg"/><Relationship Id="rId7" Type="http://schemas.openxmlformats.org/officeDocument/2006/relationships/tags" Target="../tags/tag113.xml"/><Relationship Id="rId6" Type="http://schemas.openxmlformats.org/officeDocument/2006/relationships/image" Target="../media/image7.jpeg"/><Relationship Id="rId5" Type="http://schemas.openxmlformats.org/officeDocument/2006/relationships/tags" Target="../tags/tag112.xml"/><Relationship Id="rId4" Type="http://schemas.openxmlformats.org/officeDocument/2006/relationships/image" Target="../media/image6.jpeg"/><Relationship Id="rId3" Type="http://schemas.openxmlformats.org/officeDocument/2006/relationships/tags" Target="../tags/tag111.xml"/><Relationship Id="rId28" Type="http://schemas.openxmlformats.org/officeDocument/2006/relationships/notesSlide" Target="../notesSlides/notesSlide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30.xml"/><Relationship Id="rId25" Type="http://schemas.openxmlformats.org/officeDocument/2006/relationships/tags" Target="../tags/tag129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image" Target="../media/image5.jpeg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image" Target="../media/image9.jpeg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4" Type="http://schemas.openxmlformats.org/officeDocument/2006/relationships/notesSlide" Target="../notesSlides/notesSlide4.xml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164.xml"/><Relationship Id="rId31" Type="http://schemas.openxmlformats.org/officeDocument/2006/relationships/tags" Target="../tags/tag163.xml"/><Relationship Id="rId30" Type="http://schemas.openxmlformats.org/officeDocument/2006/relationships/tags" Target="../tags/tag162.xml"/><Relationship Id="rId3" Type="http://schemas.openxmlformats.org/officeDocument/2006/relationships/tags" Target="../tags/tag136.xml"/><Relationship Id="rId29" Type="http://schemas.openxmlformats.org/officeDocument/2006/relationships/tags" Target="../tags/tag161.xml"/><Relationship Id="rId28" Type="http://schemas.openxmlformats.org/officeDocument/2006/relationships/tags" Target="../tags/tag160.xml"/><Relationship Id="rId27" Type="http://schemas.openxmlformats.org/officeDocument/2006/relationships/tags" Target="../tags/tag159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5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image" Target="../media/image10.png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3" Type="http://schemas.openxmlformats.org/officeDocument/2006/relationships/notesSlide" Target="../notesSlides/notesSlide5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208.xml"/><Relationship Id="rId40" Type="http://schemas.openxmlformats.org/officeDocument/2006/relationships/tags" Target="../tags/tag207.xml"/><Relationship Id="rId4" Type="http://schemas.openxmlformats.org/officeDocument/2006/relationships/tags" Target="../tags/tag171.xml"/><Relationship Id="rId39" Type="http://schemas.openxmlformats.org/officeDocument/2006/relationships/tags" Target="../tags/tag206.xml"/><Relationship Id="rId38" Type="http://schemas.openxmlformats.org/officeDocument/2006/relationships/tags" Target="../tags/tag205.xml"/><Relationship Id="rId37" Type="http://schemas.openxmlformats.org/officeDocument/2006/relationships/tags" Target="../tags/tag204.xml"/><Relationship Id="rId36" Type="http://schemas.openxmlformats.org/officeDocument/2006/relationships/tags" Target="../tags/tag203.xml"/><Relationship Id="rId35" Type="http://schemas.openxmlformats.org/officeDocument/2006/relationships/tags" Target="../tags/tag202.xml"/><Relationship Id="rId34" Type="http://schemas.openxmlformats.org/officeDocument/2006/relationships/tags" Target="../tags/tag201.xml"/><Relationship Id="rId33" Type="http://schemas.openxmlformats.org/officeDocument/2006/relationships/tags" Target="../tags/tag200.xml"/><Relationship Id="rId32" Type="http://schemas.openxmlformats.org/officeDocument/2006/relationships/tags" Target="../tags/tag199.xml"/><Relationship Id="rId31" Type="http://schemas.openxmlformats.org/officeDocument/2006/relationships/tags" Target="../tags/tag198.xml"/><Relationship Id="rId30" Type="http://schemas.openxmlformats.org/officeDocument/2006/relationships/tags" Target="../tags/tag197.xml"/><Relationship Id="rId3" Type="http://schemas.openxmlformats.org/officeDocument/2006/relationships/tags" Target="../tags/tag170.xml"/><Relationship Id="rId29" Type="http://schemas.openxmlformats.org/officeDocument/2006/relationships/tags" Target="../tags/tag196.xml"/><Relationship Id="rId28" Type="http://schemas.openxmlformats.org/officeDocument/2006/relationships/tags" Target="../tags/tag195.xml"/><Relationship Id="rId27" Type="http://schemas.openxmlformats.org/officeDocument/2006/relationships/tags" Target="../tags/tag194.xml"/><Relationship Id="rId26" Type="http://schemas.openxmlformats.org/officeDocument/2006/relationships/tags" Target="../tags/tag193.xml"/><Relationship Id="rId25" Type="http://schemas.openxmlformats.org/officeDocument/2006/relationships/tags" Target="../tags/tag19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tags" Target="../tags/tag169.xml"/><Relationship Id="rId19" Type="http://schemas.openxmlformats.org/officeDocument/2006/relationships/tags" Target="../tags/tag186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7" Type="http://schemas.openxmlformats.org/officeDocument/2006/relationships/notesSlide" Target="../notesSlides/notesSlide6.x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246.xml"/><Relationship Id="rId34" Type="http://schemas.openxmlformats.org/officeDocument/2006/relationships/tags" Target="../tags/tag245.xml"/><Relationship Id="rId33" Type="http://schemas.openxmlformats.org/officeDocument/2006/relationships/tags" Target="../tags/tag244.xml"/><Relationship Id="rId32" Type="http://schemas.openxmlformats.org/officeDocument/2006/relationships/tags" Target="../tags/tag243.xml"/><Relationship Id="rId31" Type="http://schemas.openxmlformats.org/officeDocument/2006/relationships/tags" Target="../tags/tag242.xml"/><Relationship Id="rId30" Type="http://schemas.openxmlformats.org/officeDocument/2006/relationships/tags" Target="../tags/tag241.xml"/><Relationship Id="rId3" Type="http://schemas.openxmlformats.org/officeDocument/2006/relationships/tags" Target="../tags/tag214.xml"/><Relationship Id="rId29" Type="http://schemas.openxmlformats.org/officeDocument/2006/relationships/tags" Target="../tags/tag240.xml"/><Relationship Id="rId28" Type="http://schemas.openxmlformats.org/officeDocument/2006/relationships/tags" Target="../tags/tag239.xml"/><Relationship Id="rId27" Type="http://schemas.openxmlformats.org/officeDocument/2006/relationships/tags" Target="../tags/tag238.xml"/><Relationship Id="rId26" Type="http://schemas.openxmlformats.org/officeDocument/2006/relationships/tags" Target="../tags/tag237.xml"/><Relationship Id="rId25" Type="http://schemas.openxmlformats.org/officeDocument/2006/relationships/tags" Target="../tags/tag236.xml"/><Relationship Id="rId24" Type="http://schemas.openxmlformats.org/officeDocument/2006/relationships/tags" Target="../tags/tag235.xml"/><Relationship Id="rId23" Type="http://schemas.openxmlformats.org/officeDocument/2006/relationships/tags" Target="../tags/tag234.xml"/><Relationship Id="rId22" Type="http://schemas.openxmlformats.org/officeDocument/2006/relationships/tags" Target="../tags/tag233.xml"/><Relationship Id="rId21" Type="http://schemas.openxmlformats.org/officeDocument/2006/relationships/tags" Target="../tags/tag232.xml"/><Relationship Id="rId20" Type="http://schemas.openxmlformats.org/officeDocument/2006/relationships/tags" Target="../tags/tag231.xml"/><Relationship Id="rId2" Type="http://schemas.openxmlformats.org/officeDocument/2006/relationships/tags" Target="../tags/tag213.xml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image" Target="../media/image11.png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6" Type="http://schemas.openxmlformats.org/officeDocument/2006/relationships/notesSlide" Target="../notesSlides/notesSlide7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306.xml"/><Relationship Id="rId43" Type="http://schemas.openxmlformats.org/officeDocument/2006/relationships/tags" Target="../tags/tag305.xml"/><Relationship Id="rId42" Type="http://schemas.openxmlformats.org/officeDocument/2006/relationships/tags" Target="../tags/tag304.xml"/><Relationship Id="rId41" Type="http://schemas.openxmlformats.org/officeDocument/2006/relationships/tags" Target="../tags/tag303.xml"/><Relationship Id="rId40" Type="http://schemas.openxmlformats.org/officeDocument/2006/relationships/tags" Target="../tags/tag302.xml"/><Relationship Id="rId4" Type="http://schemas.openxmlformats.org/officeDocument/2006/relationships/tags" Target="../tags/tag266.xml"/><Relationship Id="rId39" Type="http://schemas.openxmlformats.org/officeDocument/2006/relationships/tags" Target="../tags/tag301.xml"/><Relationship Id="rId38" Type="http://schemas.openxmlformats.org/officeDocument/2006/relationships/tags" Target="../tags/tag300.xml"/><Relationship Id="rId37" Type="http://schemas.openxmlformats.org/officeDocument/2006/relationships/tags" Target="../tags/tag299.xml"/><Relationship Id="rId36" Type="http://schemas.openxmlformats.org/officeDocument/2006/relationships/tags" Target="../tags/tag298.xml"/><Relationship Id="rId35" Type="http://schemas.openxmlformats.org/officeDocument/2006/relationships/tags" Target="../tags/tag297.xml"/><Relationship Id="rId34" Type="http://schemas.openxmlformats.org/officeDocument/2006/relationships/tags" Target="../tags/tag296.xml"/><Relationship Id="rId33" Type="http://schemas.openxmlformats.org/officeDocument/2006/relationships/tags" Target="../tags/tag295.xml"/><Relationship Id="rId32" Type="http://schemas.openxmlformats.org/officeDocument/2006/relationships/tags" Target="../tags/tag294.xml"/><Relationship Id="rId31" Type="http://schemas.openxmlformats.org/officeDocument/2006/relationships/tags" Target="../tags/tag293.xml"/><Relationship Id="rId30" Type="http://schemas.openxmlformats.org/officeDocument/2006/relationships/tags" Target="../tags/tag292.xml"/><Relationship Id="rId3" Type="http://schemas.openxmlformats.org/officeDocument/2006/relationships/tags" Target="../tags/tag265.xml"/><Relationship Id="rId29" Type="http://schemas.openxmlformats.org/officeDocument/2006/relationships/tags" Target="../tags/tag291.xml"/><Relationship Id="rId28" Type="http://schemas.openxmlformats.org/officeDocument/2006/relationships/tags" Target="../tags/tag290.xml"/><Relationship Id="rId27" Type="http://schemas.openxmlformats.org/officeDocument/2006/relationships/tags" Target="../tags/tag289.xml"/><Relationship Id="rId26" Type="http://schemas.openxmlformats.org/officeDocument/2006/relationships/tags" Target="../tags/tag288.xml"/><Relationship Id="rId25" Type="http://schemas.openxmlformats.org/officeDocument/2006/relationships/tags" Target="../tags/tag287.xml"/><Relationship Id="rId24" Type="http://schemas.openxmlformats.org/officeDocument/2006/relationships/tags" Target="../tags/tag286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tags" Target="../tags/tag264.xml"/><Relationship Id="rId19" Type="http://schemas.openxmlformats.org/officeDocument/2006/relationships/tags" Target="../tags/tag281.xml"/><Relationship Id="rId18" Type="http://schemas.openxmlformats.org/officeDocument/2006/relationships/tags" Target="../tags/tag280.xml"/><Relationship Id="rId17" Type="http://schemas.openxmlformats.org/officeDocument/2006/relationships/tags" Target="../tags/tag279.xml"/><Relationship Id="rId16" Type="http://schemas.openxmlformats.org/officeDocument/2006/relationships/tags" Target="../tags/tag278.xml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tags" Target="../tags/tag26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.tiff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575" y="1282700"/>
          <a:ext cx="1187894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295"/>
                <a:gridCol w="10534650"/>
              </a:tblGrid>
              <a:tr h="1997075">
                <a:tc>
                  <a:txBody>
                    <a:bodyPr wrap="square"/>
                    <a:lstStyle/>
                    <a:p>
                      <a:pPr indent="0" algn="ctr">
                        <a:lnSpc>
                          <a:spcPct val="110000"/>
                        </a:lnSpc>
                        <a:buNone/>
                      </a:pPr>
                      <a:r>
                        <a:rPr lang="en-US" sz="32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[课标</a:t>
                      </a:r>
                      <a:endParaRPr lang="en-US" sz="32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ctr">
                        <a:lnSpc>
                          <a:spcPct val="110000"/>
                        </a:lnSpc>
                        <a:buNone/>
                      </a:pPr>
                      <a:r>
                        <a:rPr lang="en-US" sz="32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要求]</a:t>
                      </a:r>
                      <a:endParaRPr lang="en-US" altLang="en-US" sz="32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+mn-ea"/>
                        </a:rPr>
                        <a:t>1.</a:t>
                      </a:r>
                      <a:r>
                        <a:rPr lang="zh-CN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举例说明日常生活中的某些食品是运用传统发酵技术生产的</a:t>
                      </a:r>
                      <a:r>
                        <a:rPr lang="zh-CN" altLang="zh-CN" sz="2800" kern="10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。</a:t>
                      </a:r>
                      <a:endParaRPr lang="en-US" altLang="zh-CN" sz="2800" kern="10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+mn-ea"/>
                        </a:rPr>
                        <a:t>2</a:t>
                      </a:r>
                      <a:r>
                        <a:rPr lang="en-US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+mn-ea"/>
                        </a:rPr>
                        <a:t>.</a:t>
                      </a:r>
                      <a:r>
                        <a:rPr lang="zh-CN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阐明发酵工程利用现代工程技术及微生物的特定功能，工业化生产人类所</a:t>
                      </a:r>
                      <a:r>
                        <a:rPr lang="zh-CN" altLang="zh-CN" sz="2800" kern="10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需产品。</a:t>
                      </a:r>
                      <a:endParaRPr lang="en-US" altLang="zh-CN" sz="2800" kern="10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+mn-ea"/>
                        </a:rPr>
                        <a:t>3</a:t>
                      </a:r>
                      <a:r>
                        <a:rPr lang="en-US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+mn-ea"/>
                        </a:rPr>
                        <a:t>.</a:t>
                      </a:r>
                      <a:r>
                        <a:rPr lang="zh-CN" altLang="zh-CN" sz="2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举例说明发酵工程在医药、食品及其他工农业生产上有重要的应用价值。</a:t>
                      </a:r>
                      <a:endParaRPr lang="zh-CN" altLang="zh-CN" sz="2800" b="1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14"/>
          <p:cNvSpPr txBox="1"/>
          <p:nvPr>
            <p:custDataLst>
              <p:tags r:id="rId2"/>
            </p:custDataLst>
          </p:nvPr>
        </p:nvSpPr>
        <p:spPr>
          <a:xfrm>
            <a:off x="-635" y="559435"/>
            <a:ext cx="1219200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第十单元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课时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传统发酵技术的应用、发酵工程及其应用</a:t>
            </a:r>
            <a:endParaRPr lang="zh-CN" altLang="en-US" sz="3200" b="1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97180" y="3575050"/>
            <a:ext cx="11597640" cy="2889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1.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传统发酵技术的概念</a:t>
            </a:r>
            <a:endParaRPr lang="zh-CN" altLang="zh-CN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2.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泡菜、果酒、果醋制作的原理和流程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宋体" panose="02010600030101010101" pitchFamily="2" charset="-122"/>
              </a:rPr>
              <a:t>发酵工程的流程</a:t>
            </a:r>
            <a:endParaRPr lang="zh-CN" altLang="en-US" sz="28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4.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啤酒发酵的工艺流程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宋体" panose="02010600030101010101" pitchFamily="2" charset="-122"/>
              </a:rPr>
              <a:t>5.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宋体" panose="02010600030101010101" pitchFamily="2" charset="-122"/>
              </a:rPr>
              <a:t>发酵工程的应用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817" y="763112"/>
            <a:ext cx="11937059" cy="580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7235" tIns="58618" rIns="117235" bIns="58618">
            <a:spAutoFit/>
          </a:bodyPr>
          <a:lstStyle>
            <a:lvl1pPr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8610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157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8950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4505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022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94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66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738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下列有关泡菜制作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叙述错误的是（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A.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发酵是利用微生物生产所需代谢产物的一种生产方式，通常说的乳酸菌发酵是厌氧发酵。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B.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乳酸菌是严格厌氧菌，无氧呼吸产物是乳酸与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</a:t>
            </a:r>
            <a:r>
              <a:rPr lang="en-US" altLang="zh-CN" sz="2400" b="1" baseline="-300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	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C.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乳酸菌与酵母菌在结构上的主要差异是前者没有核膜、核仁。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D.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腌制泡菜时的温度、食盐用量和发酵时间均会影响泡菜的品质。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E.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泡菜坛的选择、发酵过程中坛沿要注满水都有利于泡菜的无氧发酵	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F.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泡菜制作过程可以随时取出食用不同酸味的泡菜。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G.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制作泡菜过程中，有机物的干重和种类将减少。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H.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在发酵过程中，杂菌数目的减少使乳酸菌与杂菌的种间竞争减弱，因此乳酸菌数目一直增多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512435" y="826770"/>
            <a:ext cx="132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C00000"/>
                </a:solidFill>
              </a:rPr>
              <a:t>BFGH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48770" name="文本框 12"/>
          <p:cNvSpPr txBox="1"/>
          <p:nvPr>
            <p:custDataLst>
              <p:tags r:id="rId3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4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057900" y="2422525"/>
            <a:ext cx="1354455" cy="5245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234055" y="4400550"/>
            <a:ext cx="1354455" cy="5245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410200" y="4973320"/>
            <a:ext cx="647065" cy="446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18745" y="6001385"/>
            <a:ext cx="1414145" cy="446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1702" y="704810"/>
            <a:ext cx="11693254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7235" tIns="58618" rIns="117235" bIns="58618">
            <a:spAutoFit/>
          </a:bodyPr>
          <a:lstStyle>
            <a:lvl1pPr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8610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157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8950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45055" defTabSz="1171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022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94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66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73855" defTabSz="1171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下列有关果酒和果醋制作的叙述错误的是（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A.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在葡萄酒的自然发酵中，需要人工添加酵母菌种	</a:t>
            </a: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B.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在果酒发酵后期，拧开瓶盖的间隔时间可延长</a:t>
            </a: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C.</a:t>
            </a:r>
            <a:r>
              <a:rPr lang="zh-CN" altLang="en-US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果醋发酵时，发酵液产生的气泡量明显少于果酒发酵时</a:t>
            </a:r>
            <a:endParaRPr lang="zh-CN" altLang="en-US" sz="26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D.</a:t>
            </a:r>
            <a:r>
              <a:rPr lang="zh-CN" altLang="en-US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果酒发酵时，每日放气需迅速，避免空气回流入发酵容器</a:t>
            </a:r>
            <a:endParaRPr lang="zh-CN" altLang="en-US" sz="26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E.</a:t>
            </a:r>
            <a:r>
              <a:rPr lang="zh-CN" altLang="en-US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乙醇既可作为醋酸发酵的底物，又可以抑制杂菌繁殖</a:t>
            </a:r>
            <a:endParaRPr lang="en-US" altLang="zh-CN" sz="2600" b="1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F.</a:t>
            </a:r>
            <a:r>
              <a:rPr lang="zh-CN" altLang="en-US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果酒发酵接入醋酸杆菌进行果醋发酵后，应适当升高发酵温度</a:t>
            </a:r>
            <a:endParaRPr lang="zh-CN" altLang="en-US" sz="26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  G.</a:t>
            </a:r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红葡萄酒中的红色是红葡萄皮中的色素进入发酵液产生的。</a:t>
            </a: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H.</a:t>
            </a:r>
            <a:r>
              <a:rPr lang="zh-CN" altLang="en-US" sz="26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酵母菌和醋酸杆菌均以有丝分裂的方式进行增殖</a:t>
            </a:r>
            <a:endParaRPr lang="zh-CN" altLang="en-US" sz="26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585585" y="865505"/>
            <a:ext cx="132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C00000"/>
                </a:solidFill>
              </a:rPr>
              <a:t>ADH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328920" y="1459865"/>
            <a:ext cx="1354455" cy="5245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616325" y="3201670"/>
            <a:ext cx="1711960" cy="5245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287270" y="5617210"/>
            <a:ext cx="1405255" cy="5245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70" name="文本框 12"/>
          <p:cNvSpPr txBox="1"/>
          <p:nvPr>
            <p:custDataLst>
              <p:tags r:id="rId6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7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7450" y="1085017"/>
            <a:ext cx="109766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安徽徽州毛豆腐是通过人工接种法，使豆腐表面生长出一层白色绒毛，其中主要的微生物是毛霉。豆腐经过发酵后所含的植物蛋白转化成多种氨基酸，经烹饪后味道鲜美。有关说法错误的是（　　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毛霉产生的蛋白酶和肽酶可将蛋白质最终转化为氨基酸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豆腐可以看作给毛霉生长提供营养物质的培养基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腐乳制作时，外部的“皮”是细菌繁殖形成的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毛霉菌与乳酸菌的区别是前者有成形的细胞核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9244605" y="3754200"/>
            <a:ext cx="54991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>
                <a:solidFill>
                  <a:srgbClr val="C00000"/>
                </a:solidFill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C</a:t>
            </a:r>
            <a:endParaRPr lang="en-US" altLang="zh-CN" sz="4000" b="1" kern="100">
              <a:solidFill>
                <a:srgbClr val="C00000"/>
              </a:solidFill>
              <a:latin typeface="Times New Roman" panose="02020603050405020304"/>
              <a:ea typeface="微软雅黑" panose="020B0503020204020204" charset="-122"/>
              <a:cs typeface="Courier New" panose="02070309020205020404"/>
            </a:endParaRPr>
          </a:p>
        </p:txBody>
      </p:sp>
      <p:sp>
        <p:nvSpPr>
          <p:cNvPr id="1048770" name="文本框 12"/>
          <p:cNvSpPr txBox="1"/>
          <p:nvPr>
            <p:custDataLst>
              <p:tags r:id="rId3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4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7695" y="3014980"/>
            <a:ext cx="114166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奶酪是某些游牧民族的传统发酵制品，与常见的酸牛奶相似，都是通过发酵过程制作，但奶酪的浓度比酸奶更高，近似固体，营养价值丰富。相关叙述正确的是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A.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发酵前需对原料（牛奶）、发酵罐等进行煮沸消毒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B.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发酵过程中需要定时排气，避免发酵罐压力过大导致发酵液溢出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C.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发酵过程中可通过添加适量抗生素，避免发酵过程受到杂菌污染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D.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发酵结束后压制成块的软奶酪含水量越高越易受到杂菌污染而变质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52450" y="803910"/>
            <a:ext cx="114712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（2021·浙江）用白萝卜制作泡菜的过程中，采用适当方法可缩短腌制时间。下列方法中错误的是（　　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将白萝卜切成小块	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向容器中通入无菌空气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添加已经腌制过的泡菜汁	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用沸水短时处理白萝卜块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0459232" y="4799610"/>
            <a:ext cx="461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kern="100">
                <a:solidFill>
                  <a:srgbClr val="C00000"/>
                </a:solidFill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D</a:t>
            </a:r>
            <a:endParaRPr lang="zh-CN" altLang="en-US" sz="3000" b="1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0064262" y="1707160"/>
            <a:ext cx="43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kern="100">
                <a:solidFill>
                  <a:srgbClr val="C00000"/>
                </a:solidFill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B</a:t>
            </a:r>
            <a:endParaRPr lang="zh-CN" altLang="en-US" sz="3000" b="1">
              <a:solidFill>
                <a:srgbClr val="C00000"/>
              </a:solidFill>
            </a:endParaRPr>
          </a:p>
        </p:txBody>
      </p:sp>
      <p:sp>
        <p:nvSpPr>
          <p:cNvPr id="1048770" name="文本框 12"/>
          <p:cNvSpPr txBox="1"/>
          <p:nvPr>
            <p:custDataLst>
              <p:tags r:id="rId5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6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>
            <p:custDataLst>
              <p:tags r:id="rId1"/>
            </p:custDataLst>
          </p:nvPr>
        </p:nvSpPr>
        <p:spPr>
          <a:xfrm>
            <a:off x="239353" y="1337786"/>
            <a:ext cx="2381692" cy="6308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发酵工程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10" name="直接连接符 5"/>
          <p:cNvCxnSpPr/>
          <p:nvPr>
            <p:custDataLst>
              <p:tags r:id="rId2"/>
            </p:custDataLst>
          </p:nvPr>
        </p:nvCxnSpPr>
        <p:spPr>
          <a:xfrm>
            <a:off x="2621045" y="1635498"/>
            <a:ext cx="47492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6"/>
          <p:cNvSpPr/>
          <p:nvPr>
            <p:custDataLst>
              <p:tags r:id="rId3"/>
            </p:custDataLst>
          </p:nvPr>
        </p:nvSpPr>
        <p:spPr>
          <a:xfrm>
            <a:off x="3095966" y="1056025"/>
            <a:ext cx="8860465" cy="1194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指利用微生物的特定功能，通过现代工程技术，规模化生产对人类有用的产品。 它涉及菌种的选育和培养，产物的分离和提纯等方面。</a:t>
            </a:r>
            <a:r>
              <a:rPr lang="zh-CN" altLang="en-US" sz="2800" b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（教材章前语）</a:t>
            </a:r>
            <a:endParaRPr lang="zh-CN" altLang="en-US" sz="2800" b="1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" name="矩形: 圆角 7"/>
          <p:cNvSpPr/>
          <p:nvPr>
            <p:custDataLst>
              <p:tags r:id="rId4"/>
            </p:custDataLst>
          </p:nvPr>
        </p:nvSpPr>
        <p:spPr>
          <a:xfrm>
            <a:off x="8390441" y="2723490"/>
            <a:ext cx="3511212" cy="630862"/>
          </a:xfrm>
          <a:prstGeom prst="roundRect">
            <a:avLst>
              <a:gd name="adj" fmla="val 170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大规模生产发酵产品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13" name="直接连接符 8"/>
          <p:cNvCxnSpPr/>
          <p:nvPr>
            <p:custDataLst>
              <p:tags r:id="rId5"/>
            </p:custDataLst>
          </p:nvPr>
        </p:nvCxnSpPr>
        <p:spPr>
          <a:xfrm>
            <a:off x="4267366" y="1466850"/>
            <a:ext cx="62863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: 圆角 10"/>
          <p:cNvSpPr/>
          <p:nvPr>
            <p:custDataLst>
              <p:tags r:id="rId6"/>
            </p:custDataLst>
          </p:nvPr>
        </p:nvSpPr>
        <p:spPr>
          <a:xfrm>
            <a:off x="604090" y="3839240"/>
            <a:ext cx="2491876" cy="971550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对发酵原理的认识</a:t>
            </a:r>
            <a:endParaRPr lang="zh-CN" altLang="en-US" sz="2800" b="1">
              <a:solidFill>
                <a:schemeClr val="lt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" name="矩形: 圆角 11"/>
          <p:cNvSpPr/>
          <p:nvPr>
            <p:custDataLst>
              <p:tags r:id="rId7"/>
            </p:custDataLst>
          </p:nvPr>
        </p:nvSpPr>
        <p:spPr>
          <a:xfrm>
            <a:off x="3265927" y="3839240"/>
            <a:ext cx="2491876" cy="971550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微生物纯培养技术建立</a:t>
            </a:r>
            <a:endParaRPr lang="zh-CN" altLang="en-US" sz="2800" b="1">
              <a:solidFill>
                <a:schemeClr val="lt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6" name="矩形: 圆角 12"/>
          <p:cNvSpPr/>
          <p:nvPr>
            <p:custDataLst>
              <p:tags r:id="rId8"/>
            </p:custDataLst>
          </p:nvPr>
        </p:nvSpPr>
        <p:spPr>
          <a:xfrm>
            <a:off x="5885538" y="3838000"/>
            <a:ext cx="2270318" cy="971550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密闭式发酵罐设计成功</a:t>
            </a:r>
            <a:endParaRPr lang="zh-CN" altLang="en-US" sz="2800" b="1">
              <a:solidFill>
                <a:schemeClr val="lt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7" name="矩形: 圆角 13"/>
          <p:cNvSpPr/>
          <p:nvPr>
            <p:custDataLst>
              <p:tags r:id="rId9"/>
            </p:custDataLst>
          </p:nvPr>
        </p:nvSpPr>
        <p:spPr>
          <a:xfrm>
            <a:off x="2844800" y="5033645"/>
            <a:ext cx="5353050" cy="1167130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严格控制环境条件</a:t>
            </a:r>
            <a:r>
              <a:rPr lang="en-US" altLang="zh-CN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温度、</a:t>
            </a:r>
            <a:r>
              <a:rPr lang="en-US" altLang="zh-CN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pH</a:t>
            </a:r>
            <a:r>
              <a:rPr lang="zh-CN" altLang="en-US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、溶解氧、压强、营养物、泡沫等</a:t>
            </a:r>
            <a:r>
              <a:rPr lang="en-US" altLang="zh-CN" sz="2800" b="1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zh-CN" altLang="en-US" sz="2800" b="1">
              <a:solidFill>
                <a:schemeClr val="lt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04090" y="2723490"/>
            <a:ext cx="3389831" cy="6308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微生物的特定功能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4541897" y="2723490"/>
            <a:ext cx="2868636" cy="6308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现代化工程技术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20" name="箭头: 右 17"/>
          <p:cNvSpPr/>
          <p:nvPr>
            <p:custDataLst>
              <p:tags r:id="rId12"/>
            </p:custDataLst>
          </p:nvPr>
        </p:nvSpPr>
        <p:spPr>
          <a:xfrm>
            <a:off x="7661709" y="2858703"/>
            <a:ext cx="536372" cy="342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形 20"/>
          <p:cNvSpPr/>
          <p:nvPr>
            <p:custDataLst>
              <p:tags r:id="rId13"/>
            </p:custDataLst>
          </p:nvPr>
        </p:nvSpPr>
        <p:spPr>
          <a:xfrm>
            <a:off x="4095139" y="2903271"/>
            <a:ext cx="345540" cy="324905"/>
          </a:xfrm>
          <a:prstGeom prst="plus">
            <a:avLst>
              <a:gd name="adj" fmla="val 41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5817" y="3837999"/>
            <a:ext cx="3640460" cy="26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圆角矩形 40"/>
          <p:cNvSpPr/>
          <p:nvPr>
            <p:custDataLst>
              <p:tags r:id="rId16"/>
            </p:custDataLst>
          </p:nvPr>
        </p:nvSpPr>
        <p:spPr>
          <a:xfrm>
            <a:off x="0" y="2698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二、发酵工程及其应用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  <p:bldP spid="21" grpId="0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>
            <p:custDataLst>
              <p:tags r:id="rId1"/>
            </p:custDataLst>
          </p:nvPr>
        </p:nvSpPr>
        <p:spPr>
          <a:xfrm>
            <a:off x="7403465" y="4725035"/>
            <a:ext cx="4016375" cy="13087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在青霉素生产过程中如果有杂菌污染，某些杂菌会分泌青霉素酶，将青霉素分解掉。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350520" y="3897630"/>
            <a:ext cx="4043045" cy="2317750"/>
            <a:chOff x="664" y="4644"/>
            <a:chExt cx="6367" cy="3650"/>
          </a:xfrm>
        </p:grpSpPr>
        <p:sp>
          <p:nvSpPr>
            <p:cNvPr id="18" name="矩形: 对角圆角 13"/>
            <p:cNvSpPr/>
            <p:nvPr>
              <p:custDataLst>
                <p:tags r:id="rId3"/>
              </p:custDataLst>
            </p:nvPr>
          </p:nvSpPr>
          <p:spPr>
            <a:xfrm>
              <a:off x="664" y="4644"/>
              <a:ext cx="2960" cy="1021"/>
            </a:xfrm>
            <a:prstGeom prst="round2DiagRect">
              <a:avLst>
                <a:gd name="adj1" fmla="val 20776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生产柠檬酸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矩形: 对角圆角 15"/>
            <p:cNvSpPr/>
            <p:nvPr>
              <p:custDataLst>
                <p:tags r:id="rId4"/>
              </p:custDataLst>
            </p:nvPr>
          </p:nvSpPr>
          <p:spPr>
            <a:xfrm>
              <a:off x="688" y="5769"/>
              <a:ext cx="2960" cy="1021"/>
            </a:xfrm>
            <a:prstGeom prst="round2DiagRect">
              <a:avLst>
                <a:gd name="adj1" fmla="val 20776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生产啤酒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矩形: 对角圆角 19"/>
            <p:cNvSpPr/>
            <p:nvPr>
              <p:custDataLst>
                <p:tags r:id="rId5"/>
              </p:custDataLst>
            </p:nvPr>
          </p:nvSpPr>
          <p:spPr>
            <a:xfrm>
              <a:off x="688" y="6987"/>
              <a:ext cx="2960" cy="1021"/>
            </a:xfrm>
            <a:prstGeom prst="round2DiagRect">
              <a:avLst>
                <a:gd name="adj1" fmla="val 20776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生产味精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6"/>
              </p:custDataLst>
            </p:nvPr>
          </p:nvCxnSpPr>
          <p:spPr>
            <a:xfrm>
              <a:off x="3648" y="5154"/>
              <a:ext cx="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7"/>
              </p:custDataLst>
            </p:nvPr>
          </p:nvCxnSpPr>
          <p:spPr>
            <a:xfrm>
              <a:off x="3659" y="6298"/>
              <a:ext cx="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8"/>
              </p:custDataLst>
            </p:nvPr>
          </p:nvCxnSpPr>
          <p:spPr>
            <a:xfrm>
              <a:off x="3658" y="7617"/>
              <a:ext cx="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文本框 45"/>
            <p:cNvSpPr txBox="1"/>
            <p:nvPr>
              <p:custDataLst>
                <p:tags r:id="rId9"/>
              </p:custDataLst>
            </p:nvPr>
          </p:nvSpPr>
          <p:spPr>
            <a:xfrm>
              <a:off x="4478" y="4827"/>
              <a:ext cx="2028" cy="7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黑曲霉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0"/>
              </p:custDataLst>
            </p:nvPr>
          </p:nvSpPr>
          <p:spPr>
            <a:xfrm>
              <a:off x="4488" y="5964"/>
              <a:ext cx="2543" cy="7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啤酒酵母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1"/>
              </p:custDataLst>
            </p:nvPr>
          </p:nvSpPr>
          <p:spPr>
            <a:xfrm>
              <a:off x="4300" y="6987"/>
              <a:ext cx="2384" cy="13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谷氨酸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棒状杆菌</a:t>
              </a:r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" name="流程图: 手动输入 26"/>
          <p:cNvSpPr/>
          <p:nvPr>
            <p:custDataLst>
              <p:tags r:id="rId12"/>
            </p:custDataLst>
          </p:nvPr>
        </p:nvSpPr>
        <p:spPr>
          <a:xfrm rot="16200000" flipH="1">
            <a:off x="10311765" y="852805"/>
            <a:ext cx="1002030" cy="2044065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>
            <p:custDataLst>
              <p:tags r:id="rId13"/>
            </p:custDataLst>
          </p:nvPr>
        </p:nvSpPr>
        <p:spPr>
          <a:xfrm>
            <a:off x="9437370" y="2106930"/>
            <a:ext cx="2397760" cy="3048000"/>
          </a:xfrm>
          <a:prstGeom prst="roundRect">
            <a:avLst>
              <a:gd name="adj" fmla="val 97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在菌种确定之后，要选择原料制备培养基。在生产实践中，培养基的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配方要经过反复试验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才能确定。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5700713" y="798412"/>
            <a:ext cx="948690" cy="572930"/>
          </a:xfrm>
          <a:prstGeom prst="roundRect">
            <a:avLst/>
          </a:prstGeom>
          <a:solidFill>
            <a:srgbClr val="FEAD00"/>
          </a:solidFill>
          <a:ln>
            <a:solidFill>
              <a:srgbClr val="FEAD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sym typeface="+mn-ea"/>
              </a:rPr>
              <a:t>接种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149246" y="795655"/>
            <a:ext cx="1669374" cy="578444"/>
          </a:xfrm>
          <a:prstGeom prst="roundRect">
            <a:avLst/>
          </a:prstGeom>
          <a:solidFill>
            <a:srgbClr val="FEAD00"/>
          </a:solidFill>
          <a:ln>
            <a:solidFill>
              <a:srgbClr val="FEAD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sym typeface="+mn-ea"/>
              </a:rPr>
              <a:t>选育菌种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9817080" y="795655"/>
            <a:ext cx="2026285" cy="578444"/>
          </a:xfrm>
          <a:prstGeom prst="roundRect">
            <a:avLst/>
          </a:prstGeom>
          <a:solidFill>
            <a:srgbClr val="FEAD00"/>
          </a:solidFill>
          <a:ln>
            <a:solidFill>
              <a:srgbClr val="FEAD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sym typeface="+mn-ea"/>
              </a:rPr>
              <a:t>制备培养基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17"/>
            </p:custDataLst>
          </p:nvPr>
        </p:nvGrpSpPr>
        <p:grpSpPr>
          <a:xfrm>
            <a:off x="1818640" y="795655"/>
            <a:ext cx="2775585" cy="578485"/>
            <a:chOff x="2864" y="1085"/>
            <a:chExt cx="4371" cy="911"/>
          </a:xfrm>
        </p:grpSpPr>
        <p:sp>
          <p:nvSpPr>
            <p:cNvPr id="4" name="文本框 3"/>
            <p:cNvSpPr txBox="1"/>
            <p:nvPr>
              <p:custDataLst>
                <p:tags r:id="rId18"/>
              </p:custDataLst>
            </p:nvPr>
          </p:nvSpPr>
          <p:spPr>
            <a:xfrm>
              <a:off x="4607" y="1085"/>
              <a:ext cx="2628" cy="911"/>
            </a:xfrm>
            <a:prstGeom prst="roundRect">
              <a:avLst/>
            </a:prstGeom>
            <a:solidFill>
              <a:srgbClr val="FEAD00"/>
            </a:solidFill>
            <a:ln>
              <a:solidFill>
                <a:srgbClr val="FEAD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sym typeface="+mn-ea"/>
                </a:rPr>
                <a:t>扩大培养</a:t>
              </a:r>
              <a:endParaRPr lang="zh-CN" altLang="en-US" sz="28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1" name="直接箭头连接符 10"/>
            <p:cNvCxnSpPr>
              <a:stCxn id="2" idx="3"/>
              <a:endCxn id="4" idx="1"/>
            </p:cNvCxnSpPr>
            <p:nvPr>
              <p:custDataLst>
                <p:tags r:id="rId19"/>
              </p:custDataLst>
            </p:nvPr>
          </p:nvCxnSpPr>
          <p:spPr>
            <a:xfrm flipV="1">
              <a:off x="2864" y="1541"/>
              <a:ext cx="1743" cy="24"/>
            </a:xfrm>
            <a:prstGeom prst="straightConnector1">
              <a:avLst/>
            </a:prstGeom>
            <a:ln w="28575">
              <a:solidFill>
                <a:srgbClr val="FEA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>
            <p:custDataLst>
              <p:tags r:id="rId20"/>
            </p:custDataLst>
          </p:nvPr>
        </p:nvCxnSpPr>
        <p:spPr>
          <a:xfrm>
            <a:off x="4594225" y="1083945"/>
            <a:ext cx="1106805" cy="635"/>
          </a:xfrm>
          <a:prstGeom prst="straightConnector1">
            <a:avLst/>
          </a:prstGeom>
          <a:ln w="28575">
            <a:solidFill>
              <a:srgbClr val="FEA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21"/>
            </p:custDataLst>
          </p:nvPr>
        </p:nvCxnSpPr>
        <p:spPr>
          <a:xfrm flipH="1">
            <a:off x="6652260" y="1085215"/>
            <a:ext cx="1106805" cy="635"/>
          </a:xfrm>
          <a:prstGeom prst="straightConnector1">
            <a:avLst/>
          </a:prstGeom>
          <a:ln w="28575">
            <a:solidFill>
              <a:srgbClr val="FEA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>
            <p:custDataLst>
              <p:tags r:id="rId22"/>
            </p:custDataLst>
          </p:nvPr>
        </p:nvGrpSpPr>
        <p:grpSpPr>
          <a:xfrm>
            <a:off x="7756525" y="795655"/>
            <a:ext cx="2059940" cy="577850"/>
            <a:chOff x="12215" y="1085"/>
            <a:chExt cx="3244" cy="910"/>
          </a:xfrm>
        </p:grpSpPr>
        <p:sp>
          <p:nvSpPr>
            <p:cNvPr id="5" name="文本框 4"/>
            <p:cNvSpPr txBox="1"/>
            <p:nvPr>
              <p:custDataLst>
                <p:tags r:id="rId23"/>
              </p:custDataLst>
            </p:nvPr>
          </p:nvSpPr>
          <p:spPr>
            <a:xfrm>
              <a:off x="12215" y="1085"/>
              <a:ext cx="1502" cy="911"/>
            </a:xfrm>
            <a:prstGeom prst="roundRect">
              <a:avLst/>
            </a:prstGeom>
            <a:solidFill>
              <a:srgbClr val="FEAD00"/>
            </a:solidFill>
            <a:ln>
              <a:solidFill>
                <a:srgbClr val="FEAD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sym typeface="+mn-ea"/>
                </a:rPr>
                <a:t>灭菌</a:t>
              </a:r>
              <a:endParaRPr lang="zh-CN" altLang="en-US" sz="28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4" name="直接箭头连接符 13"/>
            <p:cNvCxnSpPr/>
            <p:nvPr>
              <p:custDataLst>
                <p:tags r:id="rId24"/>
              </p:custDataLst>
            </p:nvPr>
          </p:nvCxnSpPr>
          <p:spPr>
            <a:xfrm flipH="1">
              <a:off x="13717" y="1538"/>
              <a:ext cx="1743" cy="1"/>
            </a:xfrm>
            <a:prstGeom prst="straightConnector1">
              <a:avLst/>
            </a:prstGeom>
            <a:ln w="28575">
              <a:solidFill>
                <a:srgbClr val="FEA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25"/>
            </p:custDataLst>
          </p:nvPr>
        </p:nvGrpSpPr>
        <p:grpSpPr>
          <a:xfrm>
            <a:off x="5408930" y="1370965"/>
            <a:ext cx="1531620" cy="1892935"/>
            <a:chOff x="8518" y="1991"/>
            <a:chExt cx="2412" cy="2981"/>
          </a:xfrm>
        </p:grpSpPr>
        <p:sp>
          <p:nvSpPr>
            <p:cNvPr id="7" name="文本框 6"/>
            <p:cNvSpPr txBox="1"/>
            <p:nvPr>
              <p:custDataLst>
                <p:tags r:id="rId26"/>
              </p:custDataLst>
            </p:nvPr>
          </p:nvSpPr>
          <p:spPr>
            <a:xfrm>
              <a:off x="8518" y="3310"/>
              <a:ext cx="2413" cy="1663"/>
            </a:xfrm>
            <a:prstGeom prst="roundRect">
              <a:avLst/>
            </a:prstGeom>
            <a:solidFill>
              <a:srgbClr val="FEAD00"/>
            </a:solidFill>
            <a:ln>
              <a:solidFill>
                <a:srgbClr val="FEAD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sym typeface="+mn-ea"/>
                </a:rPr>
                <a:t>发酵罐内发酵</a:t>
              </a:r>
              <a:endParaRPr lang="zh-CN" altLang="en-US" sz="28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5" name="直接箭头连接符 14"/>
            <p:cNvCxnSpPr/>
            <p:nvPr>
              <p:custDataLst>
                <p:tags r:id="rId27"/>
              </p:custDataLst>
            </p:nvPr>
          </p:nvCxnSpPr>
          <p:spPr>
            <a:xfrm flipH="1">
              <a:off x="9725" y="1991"/>
              <a:ext cx="0" cy="1338"/>
            </a:xfrm>
            <a:prstGeom prst="straightConnector1">
              <a:avLst/>
            </a:prstGeom>
            <a:ln w="28575">
              <a:solidFill>
                <a:srgbClr val="FEA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>
            <p:custDataLst>
              <p:tags r:id="rId28"/>
            </p:custDataLst>
          </p:nvPr>
        </p:nvGrpSpPr>
        <p:grpSpPr>
          <a:xfrm>
            <a:off x="5290820" y="3263265"/>
            <a:ext cx="1767840" cy="1900555"/>
            <a:chOff x="8332" y="4971"/>
            <a:chExt cx="2784" cy="2993"/>
          </a:xfrm>
        </p:grpSpPr>
        <p:sp>
          <p:nvSpPr>
            <p:cNvPr id="8" name="文本框 7"/>
            <p:cNvSpPr txBox="1"/>
            <p:nvPr>
              <p:custDataLst>
                <p:tags r:id="rId29"/>
              </p:custDataLst>
            </p:nvPr>
          </p:nvSpPr>
          <p:spPr>
            <a:xfrm>
              <a:off x="8332" y="6296"/>
              <a:ext cx="2785" cy="1669"/>
            </a:xfrm>
            <a:prstGeom prst="roundRect">
              <a:avLst/>
            </a:prstGeom>
            <a:solidFill>
              <a:srgbClr val="FEAD00"/>
            </a:solidFill>
            <a:ln>
              <a:solidFill>
                <a:srgbClr val="FEAD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sym typeface="+mn-ea"/>
                </a:rPr>
                <a:t>分离、提纯产物</a:t>
              </a:r>
              <a:endParaRPr lang="zh-CN" altLang="en-US" sz="28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6" name="直接箭头连接符 15"/>
            <p:cNvCxnSpPr/>
            <p:nvPr>
              <p:custDataLst>
                <p:tags r:id="rId30"/>
              </p:custDataLst>
            </p:nvPr>
          </p:nvCxnSpPr>
          <p:spPr>
            <a:xfrm flipH="1">
              <a:off x="9724" y="4971"/>
              <a:ext cx="0" cy="1338"/>
            </a:xfrm>
            <a:prstGeom prst="straightConnector1">
              <a:avLst/>
            </a:prstGeom>
            <a:ln w="28575">
              <a:solidFill>
                <a:srgbClr val="FEA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>
            <p:custDataLst>
              <p:tags r:id="rId31"/>
            </p:custDataLst>
          </p:nvPr>
        </p:nvGrpSpPr>
        <p:grpSpPr>
          <a:xfrm>
            <a:off x="5290820" y="5164455"/>
            <a:ext cx="1767840" cy="1417955"/>
            <a:chOff x="8332" y="7965"/>
            <a:chExt cx="2784" cy="2233"/>
          </a:xfrm>
        </p:grpSpPr>
        <p:sp>
          <p:nvSpPr>
            <p:cNvPr id="9" name="文本框 8">
              <a:hlinkClick r:id=""/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8332" y="9288"/>
              <a:ext cx="2785" cy="910"/>
            </a:xfrm>
            <a:prstGeom prst="roundRect">
              <a:avLst/>
            </a:prstGeom>
            <a:solidFill>
              <a:srgbClr val="FEAD00"/>
            </a:solidFill>
            <a:ln>
              <a:solidFill>
                <a:srgbClr val="FEAD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sym typeface="+mn-ea"/>
                </a:rPr>
                <a:t>获得产品</a:t>
              </a:r>
              <a:endParaRPr lang="zh-CN" altLang="en-US" sz="28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33"/>
              </p:custDataLst>
            </p:nvPr>
          </p:nvCxnSpPr>
          <p:spPr>
            <a:xfrm flipH="1">
              <a:off x="9724" y="7965"/>
              <a:ext cx="0" cy="1338"/>
            </a:xfrm>
            <a:prstGeom prst="straightConnector1">
              <a:avLst/>
            </a:prstGeom>
            <a:ln w="28575">
              <a:solidFill>
                <a:srgbClr val="FEA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流程图: 手动输入 19"/>
          <p:cNvSpPr/>
          <p:nvPr>
            <p:custDataLst>
              <p:tags r:id="rId34"/>
            </p:custDataLst>
          </p:nvPr>
        </p:nvSpPr>
        <p:spPr>
          <a:xfrm rot="5400000">
            <a:off x="670560" y="853440"/>
            <a:ext cx="1002030" cy="2044065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>
            <a:hlinkClick r:id=""/>
          </p:cNvPr>
          <p:cNvSpPr/>
          <p:nvPr>
            <p:custDataLst>
              <p:tags r:id="rId35"/>
            </p:custDataLst>
          </p:nvPr>
        </p:nvSpPr>
        <p:spPr>
          <a:xfrm>
            <a:off x="149860" y="2028190"/>
            <a:ext cx="4257675" cy="1405255"/>
          </a:xfrm>
          <a:prstGeom prst="roundRect">
            <a:avLst>
              <a:gd name="adj" fmla="val 709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性状优良的菌种可以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从自然界中筛选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出来，也可以通过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诱变育种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基因工程育种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流程图: 手动输入 22"/>
          <p:cNvSpPr/>
          <p:nvPr>
            <p:custDataLst>
              <p:tags r:id="rId36"/>
            </p:custDataLst>
          </p:nvPr>
        </p:nvSpPr>
        <p:spPr>
          <a:xfrm rot="16200000" flipH="1">
            <a:off x="3070860" y="852805"/>
            <a:ext cx="1002030" cy="2044065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>
            <p:custDataLst>
              <p:tags r:id="rId37"/>
            </p:custDataLst>
          </p:nvPr>
        </p:nvSpPr>
        <p:spPr>
          <a:xfrm>
            <a:off x="1036955" y="2028190"/>
            <a:ext cx="3691255" cy="2806065"/>
          </a:xfrm>
          <a:prstGeom prst="roundRect">
            <a:avLst>
              <a:gd name="adj" fmla="val 97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工业发酵罐的体积一般为几十到几百立方米，接入的</a:t>
            </a:r>
            <a:r>
              <a:rPr lang="zh-CN" altLang="en-US" sz="2400" b="1" u="sng">
                <a:solidFill>
                  <a:schemeClr val="tx1"/>
                </a:solidFill>
              </a:rPr>
              <a:t>菌种总体积需要几立方米到几十立方米</a:t>
            </a:r>
            <a:r>
              <a:rPr lang="zh-CN" altLang="en-US" sz="2400" b="1">
                <a:solidFill>
                  <a:schemeClr val="tx1"/>
                </a:solidFill>
              </a:rPr>
              <a:t>。所以，在发酵之前还需要</a:t>
            </a:r>
            <a:r>
              <a:rPr lang="zh-CN" altLang="en-US" sz="2400" b="1">
                <a:solidFill>
                  <a:srgbClr val="0000FF"/>
                </a:solidFill>
              </a:rPr>
              <a:t>对</a:t>
            </a:r>
            <a:r>
              <a:rPr lang="zh-CN" altLang="en-US" sz="2400" b="1" u="sng">
                <a:solidFill>
                  <a:srgbClr val="0000FF"/>
                </a:solidFill>
              </a:rPr>
              <a:t>菌种</a:t>
            </a:r>
            <a:r>
              <a:rPr lang="zh-CN" altLang="en-US" sz="2400" b="1">
                <a:solidFill>
                  <a:srgbClr val="0000FF"/>
                </a:solidFill>
              </a:rPr>
              <a:t>进行扩大培养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25" name="流程图: 手动输入 24"/>
          <p:cNvSpPr/>
          <p:nvPr>
            <p:custDataLst>
              <p:tags r:id="rId38"/>
            </p:custDataLst>
          </p:nvPr>
        </p:nvSpPr>
        <p:spPr>
          <a:xfrm rot="5400000">
            <a:off x="8277225" y="852805"/>
            <a:ext cx="1002030" cy="2044065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>
            <p:custDataLst>
              <p:tags r:id="rId39"/>
            </p:custDataLst>
          </p:nvPr>
        </p:nvSpPr>
        <p:spPr>
          <a:xfrm>
            <a:off x="7256780" y="2106930"/>
            <a:ext cx="4309745" cy="2173605"/>
          </a:xfrm>
          <a:prstGeom prst="roundRect">
            <a:avLst>
              <a:gd name="adj" fmla="val 97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发酵工程中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所用的菌种大多数是单一菌种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，一旦有杂菌污染，可能导致产量大大下降。因此，</a:t>
            </a:r>
            <a:r>
              <a:rPr lang="zh-CN" altLang="en-US" sz="2400" b="1" u="sng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培养基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u="sng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发酵设备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都必须经过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严格的灭菌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流程图: 手动输入 30"/>
          <p:cNvSpPr/>
          <p:nvPr>
            <p:custDataLst>
              <p:tags r:id="rId40"/>
            </p:custDataLst>
          </p:nvPr>
        </p:nvSpPr>
        <p:spPr>
          <a:xfrm rot="10800000" flipV="1">
            <a:off x="4406900" y="1997075"/>
            <a:ext cx="1002030" cy="1267460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输入 32"/>
          <p:cNvSpPr/>
          <p:nvPr>
            <p:custDataLst>
              <p:tags r:id="rId41"/>
            </p:custDataLst>
          </p:nvPr>
        </p:nvSpPr>
        <p:spPr>
          <a:xfrm rot="10800000" flipH="1" flipV="1">
            <a:off x="6957695" y="1997075"/>
            <a:ext cx="1002030" cy="1267460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42"/>
            </p:custDataLst>
          </p:nvPr>
        </p:nvSpPr>
        <p:spPr>
          <a:xfrm>
            <a:off x="7628255" y="1880870"/>
            <a:ext cx="3938270" cy="3615055"/>
          </a:xfrm>
          <a:prstGeom prst="roundRect">
            <a:avLst>
              <a:gd name="adj" fmla="val 97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现代发酵工程使用的大型发酵罐</a:t>
            </a:r>
            <a:r>
              <a:rPr 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均有计算机控制系统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，能对发酵过程中的</a:t>
            </a:r>
            <a:r>
              <a:rPr lang="zh-CN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温度、</a:t>
            </a:r>
            <a:r>
              <a:rPr lang="en-US" altLang="zh-CN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pH</a:t>
            </a:r>
            <a:r>
              <a:rPr lang="zh-CN" altLang="en-US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、溶解氧、罐压、通气量、搅拌、泡沫和营养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进行监测和控制；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还可以进行反馈控制，使发酵全过程处于最佳状态。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流程图: 手动输入 37"/>
          <p:cNvSpPr/>
          <p:nvPr>
            <p:custDataLst>
              <p:tags r:id="rId43"/>
            </p:custDataLst>
          </p:nvPr>
        </p:nvSpPr>
        <p:spPr>
          <a:xfrm rot="10800000" flipV="1">
            <a:off x="4288790" y="3887470"/>
            <a:ext cx="1002030" cy="1267460"/>
          </a:xfrm>
          <a:prstGeom prst="flowChartManualInput">
            <a:avLst/>
          </a:prstGeom>
          <a:gradFill>
            <a:gsLst>
              <a:gs pos="50000">
                <a:schemeClr val="accent4">
                  <a:lumMod val="20000"/>
                  <a:lumOff val="80000"/>
                </a:schemeClr>
              </a:gs>
              <a:gs pos="0">
                <a:srgbClr val="F6D1A7">
                  <a:alpha val="41000"/>
                </a:srgbClr>
              </a:gs>
              <a:gs pos="81000">
                <a:schemeClr val="accent4">
                  <a:lumMod val="40000"/>
                  <a:lumOff val="60000"/>
                </a:schemeClr>
              </a:gs>
            </a:gsLst>
            <a:lin ang="12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>
            <a:hlinkClick r:id=""/>
          </p:cNvPr>
          <p:cNvSpPr/>
          <p:nvPr>
            <p:custDataLst>
              <p:tags r:id="rId44"/>
            </p:custDataLst>
          </p:nvPr>
        </p:nvSpPr>
        <p:spPr>
          <a:xfrm>
            <a:off x="504190" y="2020570"/>
            <a:ext cx="4272280" cy="4454525"/>
          </a:xfrm>
          <a:prstGeom prst="roundRect">
            <a:avLst>
              <a:gd name="adj" fmla="val 977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这是发酵工程的</a:t>
            </a:r>
            <a:r>
              <a:rPr lang="zh-CN" altLang="en-US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中心环节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。在发酵过程中，要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随时检测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培养液中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微生物的数量、产物的浓度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等，以了解发酵进程。还要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及时添加必需的营养组分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严格控制温度、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pH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和溶解氧等发酵条件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</a:t>
            </a:r>
            <a:r>
              <a:rPr lang="zh-CN" altLang="en-US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环境条件不仅会影响微生物的生长繁殖，而且会影响微生物代谢物的形成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圆角矩形 38">
            <a:hlinkClick r:id=""/>
          </p:cNvPr>
          <p:cNvSpPr/>
          <p:nvPr>
            <p:custDataLst>
              <p:tags r:id="rId45"/>
            </p:custDataLst>
          </p:nvPr>
        </p:nvSpPr>
        <p:spPr>
          <a:xfrm>
            <a:off x="819785" y="3559175"/>
            <a:ext cx="3908425" cy="3169285"/>
          </a:xfrm>
          <a:prstGeom prst="roundRect">
            <a:avLst>
              <a:gd name="adj" fmla="val 977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如果发酵</a:t>
            </a:r>
            <a:r>
              <a:rPr lang="zh-CN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产品是</a:t>
            </a:r>
            <a:r>
              <a:rPr lang="zh-CN" sz="2400" b="1" u="sng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微生物细胞本身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，可在发酵结束之后，采用</a:t>
            </a:r>
            <a:r>
              <a:rPr 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过滤、沉淀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等方法将菌体</a:t>
            </a:r>
            <a:r>
              <a:rPr 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分离和干燥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，即可得到产品。如果</a:t>
            </a:r>
            <a:r>
              <a:rPr lang="zh-CN" sz="2400" b="1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产品是</a:t>
            </a:r>
            <a:r>
              <a:rPr lang="zh-CN" sz="2400" b="1" u="sng">
                <a:solidFill>
                  <a:srgbClr val="2B10F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代谢物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，可根据产物的性质采取适当的</a:t>
            </a:r>
            <a:r>
              <a:rPr 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提取、分离和纯化</a:t>
            </a:r>
            <a:r>
              <a:rPr 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措施来获得产品。</a:t>
            </a:r>
            <a:endParaRPr lang="zh-CN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/>
          <p:cNvSpPr/>
          <p:nvPr>
            <p:custDataLst>
              <p:tags r:id="rId46"/>
            </p:custDataLst>
          </p:nvPr>
        </p:nvSpPr>
        <p:spPr>
          <a:xfrm>
            <a:off x="5561965" y="194945"/>
            <a:ext cx="3875405" cy="4972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发酵工程的基本环节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703695" y="1457325"/>
            <a:ext cx="5505450" cy="5343525"/>
          </a:xfrm>
          <a:prstGeom prst="rect">
            <a:avLst/>
          </a:prstGeom>
        </p:spPr>
      </p:pic>
      <p:sp>
        <p:nvSpPr>
          <p:cNvPr id="41" name="圆角矩形 40"/>
          <p:cNvSpPr/>
          <p:nvPr>
            <p:custDataLst>
              <p:tags r:id="rId49"/>
            </p:custDataLst>
          </p:nvPr>
        </p:nvSpPr>
        <p:spPr>
          <a:xfrm>
            <a:off x="0" y="1301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二、发酵工程及其应用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5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1" grpId="1"/>
      <p:bldP spid="23" grpId="0"/>
      <p:bldP spid="24" grpId="0"/>
      <p:bldP spid="27" grpId="0"/>
      <p:bldP spid="28" grpId="0"/>
      <p:bldP spid="6" grpId="0"/>
      <p:bldP spid="20" grpId="1"/>
      <p:bldP spid="23" grpId="1"/>
      <p:bldP spid="24" grpId="1"/>
      <p:bldP spid="25" grpId="0"/>
      <p:bldP spid="26" grpId="0"/>
      <p:bldP spid="27" grpId="1"/>
      <p:bldP spid="28" grpId="1"/>
      <p:bldP spid="3" grpId="0"/>
      <p:bldP spid="25" grpId="1"/>
      <p:bldP spid="26" grpId="1"/>
      <p:bldP spid="30" grpId="0"/>
      <p:bldP spid="31" grpId="0"/>
      <p:bldP spid="33" grpId="0"/>
      <p:bldP spid="34" grpId="0"/>
      <p:bldP spid="31" grpId="1"/>
      <p:bldP spid="30" grpId="1"/>
      <p:bldP spid="33" grpId="1"/>
      <p:bldP spid="34" grpId="1"/>
      <p:bldP spid="38" grpId="0"/>
      <p:bldP spid="39" grpId="0"/>
      <p:bldP spid="50" grpId="0"/>
      <p:bldP spid="5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8" name="文本框 182277"/>
          <p:cNvSpPr txBox="1">
            <a:spLocks noRot="1"/>
          </p:cNvSpPr>
          <p:nvPr>
            <p:custDataLst>
              <p:tags r:id="rId1"/>
            </p:custDataLst>
          </p:nvPr>
        </p:nvSpPr>
        <p:spPr>
          <a:xfrm>
            <a:off x="4779645" y="335915"/>
            <a:ext cx="41224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l" fontAlgn="auto">
              <a:buClrTx/>
              <a:buSzTx/>
              <a:buFontTx/>
            </a:pPr>
            <a:r>
              <a:rPr lang="en-US" altLang="zh-CN" sz="28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啤酒的工业化生产流程</a:t>
            </a:r>
            <a:endParaRPr lang="zh-CN" altLang="en-US" sz="28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5605" name="组合 32"/>
          <p:cNvGrpSpPr/>
          <p:nvPr>
            <p:custDataLst>
              <p:tags r:id="rId2"/>
            </p:custDataLst>
          </p:nvPr>
        </p:nvGrpSpPr>
        <p:grpSpPr>
          <a:xfrm>
            <a:off x="197485" y="1059815"/>
            <a:ext cx="8978900" cy="1685290"/>
            <a:chOff x="1570" y="2311"/>
            <a:chExt cx="10483" cy="2652"/>
          </a:xfrm>
        </p:grpSpPr>
        <p:grpSp>
          <p:nvGrpSpPr>
            <p:cNvPr id="25606" name="组合 4"/>
            <p:cNvGrpSpPr/>
            <p:nvPr>
              <p:custDataLst>
                <p:tags r:id="rId3"/>
              </p:custDataLst>
            </p:nvPr>
          </p:nvGrpSpPr>
          <p:grpSpPr>
            <a:xfrm>
              <a:off x="1570" y="2311"/>
              <a:ext cx="10483" cy="2652"/>
              <a:chOff x="1595520" y="3183829"/>
              <a:chExt cx="6656832" cy="1684043"/>
            </a:xfrm>
          </p:grpSpPr>
          <p:sp>
            <p:nvSpPr>
              <p:cNvPr id="25607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1595520" y="4346288"/>
                <a:ext cx="730180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发芽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25608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743753" y="4346288"/>
                <a:ext cx="732534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焙烤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25609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3907992" y="4346288"/>
                <a:ext cx="766901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碾磨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25610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5072703" y="4346288"/>
                <a:ext cx="740066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糖化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25611" name="矩形 9"/>
              <p:cNvSpPr/>
              <p:nvPr>
                <p:custDataLst>
                  <p:tags r:id="rId8"/>
                </p:custDataLst>
              </p:nvPr>
            </p:nvSpPr>
            <p:spPr>
              <a:xfrm>
                <a:off x="6262835" y="4346288"/>
                <a:ext cx="713703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蒸煮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25612" name="矩形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6279" y="4346288"/>
                <a:ext cx="756073" cy="5215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0033CC"/>
                    </a:solidFill>
                    <a:latin typeface="微软雅黑" panose="020B0503020204020204" charset="-122"/>
                  </a:rPr>
                  <a:t>发酵</a:t>
                </a:r>
                <a:endParaRPr lang="zh-CN" altLang="en-US" sz="2800" b="1">
                  <a:solidFill>
                    <a:srgbClr val="0033CC"/>
                  </a:solidFill>
                  <a:latin typeface="微软雅黑" panose="020B0503020204020204" charset="-122"/>
                </a:endParaRPr>
              </a:p>
            </p:txBody>
          </p:sp>
          <p:cxnSp>
            <p:nvCxnSpPr>
              <p:cNvPr id="25613" name="Line 17"/>
              <p:cNvCxnSpPr/>
              <p:nvPr>
                <p:custDataLst>
                  <p:tags r:id="rId10"/>
                </p:custDataLst>
              </p:nvPr>
            </p:nvCxnSpPr>
            <p:spPr>
              <a:xfrm flipV="1">
                <a:off x="2044462" y="3711216"/>
                <a:ext cx="5919556" cy="0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</a:ln>
            </p:spPr>
          </p:cxnSp>
          <p:cxnSp>
            <p:nvCxnSpPr>
              <p:cNvPr id="25614" name="Line 21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044460" y="3693962"/>
                <a:ext cx="6913" cy="679630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  <a:tailEnd type="stealth"/>
              </a:ln>
            </p:spPr>
          </p:cxnSp>
          <p:cxnSp>
            <p:nvCxnSpPr>
              <p:cNvPr id="25615" name="Line 2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7970807" y="3692106"/>
                <a:ext cx="12663" cy="667698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  <a:tailEnd type="stealth"/>
              </a:ln>
            </p:spPr>
          </p:cxnSp>
          <p:cxnSp>
            <p:nvCxnSpPr>
              <p:cNvPr id="25616" name="Line 2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3476105" y="4602456"/>
                <a:ext cx="443986" cy="3463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17" name="Line 2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4674911" y="4586377"/>
                <a:ext cx="443986" cy="3463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18" name="Line 2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5812993" y="4557622"/>
                <a:ext cx="443986" cy="3463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19" name="Line 2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7072184" y="4572000"/>
                <a:ext cx="443986" cy="3463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20" name="Line 2"/>
              <p:cNvCxnSpPr/>
              <p:nvPr>
                <p:custDataLst>
                  <p:tags r:id="rId17"/>
                </p:custDataLst>
              </p:nvPr>
            </p:nvCxnSpPr>
            <p:spPr>
              <a:xfrm rot="420000" flipV="1">
                <a:off x="2327082" y="4586544"/>
                <a:ext cx="433705" cy="61595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sp>
            <p:nvSpPr>
              <p:cNvPr id="25621" name="矩形 19"/>
              <p:cNvSpPr/>
              <p:nvPr>
                <p:custDataLst>
                  <p:tags r:id="rId18"/>
                </p:custDataLst>
              </p:nvPr>
            </p:nvSpPr>
            <p:spPr>
              <a:xfrm>
                <a:off x="2034758" y="3183829"/>
                <a:ext cx="1005587" cy="521584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r>
                  <a:rPr lang="zh-CN" altLang="en-US" sz="2800" b="1">
                    <a:solidFill>
                      <a:srgbClr val="C00000"/>
                    </a:solidFill>
                    <a:latin typeface="微软雅黑" panose="020B0503020204020204" charset="-122"/>
                  </a:rPr>
                  <a:t>主发酵</a:t>
                </a:r>
                <a:endParaRPr lang="zh-CN" altLang="en-US" sz="2800" b="1">
                  <a:solidFill>
                    <a:srgbClr val="C00000"/>
                  </a:solidFill>
                  <a:latin typeface="微软雅黑" panose="020B0503020204020204" charset="-122"/>
                </a:endParaRPr>
              </a:p>
            </p:txBody>
          </p:sp>
        </p:grpSp>
        <p:sp>
          <p:nvSpPr>
            <p:cNvPr id="25622" name="文本框 3"/>
            <p:cNvSpPr/>
            <p:nvPr>
              <p:custDataLst>
                <p:tags r:id="rId19"/>
              </p:custDataLst>
            </p:nvPr>
          </p:nvSpPr>
          <p:spPr>
            <a:xfrm>
              <a:off x="10029" y="3705"/>
              <a:ext cx="954" cy="6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lvl="0">
                <a:lnSpc>
                  <a:spcPct val="80000"/>
                </a:lnSpc>
              </a:pPr>
              <a:r>
                <a:rPr lang="zh-CN" altLang="zh-CN" sz="2400" b="1">
                  <a:solidFill>
                    <a:srgbClr val="000000"/>
                  </a:solidFill>
                  <a:latin typeface="微软雅黑" panose="020B0503020204020204" charset="-122"/>
                  <a:sym typeface="微软雅黑" panose="020B0503020204020204" charset="-122"/>
                </a:rPr>
                <a:t>冷却</a:t>
              </a:r>
              <a:endParaRPr lang="zh-CN" altLang="zh-CN" sz="2400" b="1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20"/>
            </p:custDataLst>
          </p:nvPr>
        </p:nvSpPr>
        <p:spPr>
          <a:xfrm>
            <a:off x="66040" y="2953385"/>
            <a:ext cx="1116330" cy="15684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大麦种子发芽，释放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淀粉酶。</a:t>
            </a:r>
            <a:endParaRPr lang="zh-CN" altLang="en-US" sz="24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 bwMode="auto">
          <a:xfrm>
            <a:off x="20320" y="5448935"/>
            <a:ext cx="1266190" cy="1063625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 bwMode="auto">
          <a:xfrm>
            <a:off x="1539875" y="5489575"/>
            <a:ext cx="1193800" cy="1127125"/>
          </a:xfrm>
          <a:prstGeom prst="rect">
            <a:avLst/>
          </a:prstGeom>
          <a:noFill/>
        </p:spPr>
      </p:pic>
      <p:pic>
        <p:nvPicPr>
          <p:cNvPr id="27652" name="Picture 4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 bwMode="auto">
          <a:xfrm>
            <a:off x="3185795" y="4733290"/>
            <a:ext cx="1196340" cy="2039620"/>
          </a:xfrm>
          <a:prstGeom prst="rect">
            <a:avLst/>
          </a:prstGeom>
          <a:noFill/>
        </p:spPr>
      </p:pic>
      <p:pic>
        <p:nvPicPr>
          <p:cNvPr id="27653" name="Picture 5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 bwMode="auto">
          <a:xfrm>
            <a:off x="4995545" y="4964430"/>
            <a:ext cx="805180" cy="170243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>
            <p:custDataLst>
              <p:tags r:id="rId29"/>
            </p:custDataLst>
          </p:nvPr>
        </p:nvSpPr>
        <p:spPr>
          <a:xfrm>
            <a:off x="1398905" y="2965450"/>
            <a:ext cx="1561465" cy="15684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加热杀死种子胚</a:t>
            </a:r>
            <a:r>
              <a:rPr lang="zh-CN" altLang="en-US" sz="24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但不使淀粉酶失活</a:t>
            </a: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0"/>
            </p:custDataLst>
          </p:nvPr>
        </p:nvSpPr>
        <p:spPr>
          <a:xfrm>
            <a:off x="3242310" y="2968943"/>
            <a:ext cx="1285875" cy="15684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将干燥的麦芽碾磨成麦芽粉。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1"/>
            </p:custDataLst>
          </p:nvPr>
        </p:nvSpPr>
        <p:spPr>
          <a:xfrm>
            <a:off x="4779645" y="2967038"/>
            <a:ext cx="1169035" cy="11988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淀粉分解，形成糖浆。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32"/>
            </p:custDataLst>
          </p:nvPr>
        </p:nvSpPr>
        <p:spPr>
          <a:xfrm>
            <a:off x="6044565" y="2956243"/>
            <a:ext cx="1818005" cy="193802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产生风味组分，终止酶的进一步作用，并对糖浆灭菌。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33"/>
            </p:custDataLst>
          </p:nvPr>
        </p:nvSpPr>
        <p:spPr>
          <a:xfrm>
            <a:off x="7976235" y="2968625"/>
            <a:ext cx="1606550" cy="11988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酵母菌将糖转化为</a:t>
            </a:r>
            <a:r>
              <a:rPr lang="zh-CN" altLang="en-US" sz="24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酒精和CO</a:t>
            </a:r>
            <a:r>
              <a:rPr lang="zh-CN" altLang="en-US" sz="2400" b="1" baseline="-25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34"/>
            </p:custDataLst>
          </p:nvPr>
        </p:nvSpPr>
        <p:spPr>
          <a:xfrm>
            <a:off x="8902065" y="156845"/>
            <a:ext cx="1943100" cy="15684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杀死啤酒中的大多数微生物，延长它的保存期。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 bwMode="auto">
          <a:xfrm>
            <a:off x="9391000" y="5376545"/>
            <a:ext cx="1476375" cy="1438275"/>
          </a:xfrm>
          <a:prstGeom prst="rect">
            <a:avLst/>
          </a:prstGeom>
          <a:noFill/>
        </p:spPr>
      </p:pic>
      <p:pic>
        <p:nvPicPr>
          <p:cNvPr id="28676" name="Picture 4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 bwMode="auto">
          <a:xfrm>
            <a:off x="8156575" y="5501005"/>
            <a:ext cx="876300" cy="1189355"/>
          </a:xfrm>
          <a:prstGeom prst="rect">
            <a:avLst/>
          </a:prstGeom>
          <a:noFill/>
        </p:spPr>
      </p:pic>
      <p:pic>
        <p:nvPicPr>
          <p:cNvPr id="28679" name="Picture 7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 bwMode="auto">
          <a:xfrm>
            <a:off x="6492875" y="5187315"/>
            <a:ext cx="1200150" cy="1585595"/>
          </a:xfrm>
          <a:prstGeom prst="rect">
            <a:avLst/>
          </a:prstGeom>
          <a:noFill/>
        </p:spPr>
      </p:pic>
      <p:grpSp>
        <p:nvGrpSpPr>
          <p:cNvPr id="25623" name="组合 33"/>
          <p:cNvGrpSpPr/>
          <p:nvPr>
            <p:custDataLst>
              <p:tags r:id="rId41"/>
            </p:custDataLst>
          </p:nvPr>
        </p:nvGrpSpPr>
        <p:grpSpPr>
          <a:xfrm>
            <a:off x="9084919" y="1910080"/>
            <a:ext cx="2941029" cy="1951355"/>
            <a:chOff x="11898" y="3802"/>
            <a:chExt cx="4631" cy="3073"/>
          </a:xfrm>
        </p:grpSpPr>
        <p:grpSp>
          <p:nvGrpSpPr>
            <p:cNvPr id="25624" name="组合 20"/>
            <p:cNvGrpSpPr/>
            <p:nvPr>
              <p:custDataLst>
                <p:tags r:id="rId42"/>
              </p:custDataLst>
            </p:nvPr>
          </p:nvGrpSpPr>
          <p:grpSpPr>
            <a:xfrm>
              <a:off x="12081" y="4104"/>
              <a:ext cx="4448" cy="2771"/>
              <a:chOff x="8269814" y="4322636"/>
              <a:chExt cx="2824158" cy="1759672"/>
            </a:xfrm>
          </p:grpSpPr>
          <p:sp>
            <p:nvSpPr>
              <p:cNvPr id="25625" name="矩形 21"/>
              <p:cNvSpPr/>
              <p:nvPr>
                <p:custDataLst>
                  <p:tags r:id="rId43"/>
                </p:custDataLst>
              </p:nvPr>
            </p:nvSpPr>
            <p:spPr>
              <a:xfrm>
                <a:off x="8859488" y="4322636"/>
                <a:ext cx="906017" cy="5219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l"/>
                <a:r>
                  <a:rPr sz="2800" b="1">
                    <a:solidFill>
                      <a:srgbClr val="0033CC"/>
                    </a:solidFill>
                    <a:latin typeface="微软雅黑" panose="020B0503020204020204" charset="-122"/>
                    <a:sym typeface="+mn-ea"/>
                  </a:rPr>
                  <a:t>消毒</a:t>
                </a:r>
                <a:endParaRPr sz="2800" b="1">
                  <a:solidFill>
                    <a:srgbClr val="0033CC"/>
                  </a:solidFill>
                  <a:latin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5626" name="矩形 22"/>
              <p:cNvSpPr/>
              <p:nvPr>
                <p:custDataLst>
                  <p:tags r:id="rId44"/>
                </p:custDataLst>
              </p:nvPr>
            </p:nvSpPr>
            <p:spPr>
              <a:xfrm>
                <a:off x="10187955" y="4322636"/>
                <a:ext cx="906017" cy="5219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l"/>
                <a:r>
                  <a:rPr sz="2800" b="1">
                    <a:solidFill>
                      <a:srgbClr val="0033CC"/>
                    </a:solidFill>
                    <a:latin typeface="微软雅黑" panose="020B0503020204020204" charset="-122"/>
                    <a:sym typeface="+mn-ea"/>
                  </a:rPr>
                  <a:t>终止</a:t>
                </a:r>
                <a:endParaRPr sz="2800" b="1">
                  <a:solidFill>
                    <a:srgbClr val="0033CC"/>
                  </a:solidFill>
                  <a:latin typeface="微软雅黑" panose="020B0503020204020204" charset="-122"/>
                  <a:sym typeface="+mn-ea"/>
                </a:endParaRPr>
              </a:p>
            </p:txBody>
          </p:sp>
          <p:cxnSp>
            <p:nvCxnSpPr>
              <p:cNvPr id="25627" name="Line 2"/>
              <p:cNvCxnSpPr/>
              <p:nvPr>
                <p:custDataLst>
                  <p:tags r:id="rId45"/>
                </p:custDataLst>
              </p:nvPr>
            </p:nvCxnSpPr>
            <p:spPr>
              <a:xfrm flipV="1">
                <a:off x="8269814" y="4589553"/>
                <a:ext cx="633589" cy="11431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28" name="Line 2"/>
              <p:cNvCxnSpPr/>
              <p:nvPr>
                <p:custDataLst>
                  <p:tags r:id="rId46"/>
                </p:custDataLst>
              </p:nvPr>
            </p:nvCxnSpPr>
            <p:spPr>
              <a:xfrm>
                <a:off x="9767977" y="4583502"/>
                <a:ext cx="443986" cy="3463"/>
              </a:xfrm>
              <a:prstGeom prst="line">
                <a:avLst/>
              </a:prstGeom>
              <a:noFill/>
              <a:ln w="63500">
                <a:solidFill>
                  <a:srgbClr val="C00000"/>
                </a:solidFill>
                <a:round/>
                <a:tailEnd type="triangle" w="lg"/>
              </a:ln>
            </p:spPr>
          </p:cxnSp>
          <p:cxnSp>
            <p:nvCxnSpPr>
              <p:cNvPr id="25629" name="Line 17"/>
              <p:cNvCxnSpPr/>
              <p:nvPr>
                <p:custDataLst>
                  <p:tags r:id="rId47"/>
                </p:custDataLst>
              </p:nvPr>
            </p:nvCxnSpPr>
            <p:spPr>
              <a:xfrm flipV="1">
                <a:off x="9307902" y="5555411"/>
                <a:ext cx="1354347" cy="0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</a:ln>
            </p:spPr>
          </p:cxnSp>
          <p:cxnSp>
            <p:nvCxnSpPr>
              <p:cNvPr id="25630" name="Line 21"/>
              <p:cNvCxnSpPr/>
              <p:nvPr>
                <p:custDataLst>
                  <p:tags r:id="rId48"/>
                </p:custDataLst>
              </p:nvPr>
            </p:nvCxnSpPr>
            <p:spPr>
              <a:xfrm flipH="1" flipV="1">
                <a:off x="9313651" y="4871049"/>
                <a:ext cx="11503" cy="684362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  <a:tailEnd type="stealth"/>
              </a:ln>
            </p:spPr>
          </p:cxnSp>
          <p:cxnSp>
            <p:nvCxnSpPr>
              <p:cNvPr id="25631" name="Line 21"/>
              <p:cNvCxnSpPr/>
              <p:nvPr>
                <p:custDataLst>
                  <p:tags r:id="rId49"/>
                </p:custDataLst>
              </p:nvPr>
            </p:nvCxnSpPr>
            <p:spPr>
              <a:xfrm flipH="1" flipV="1">
                <a:off x="10639244" y="4868172"/>
                <a:ext cx="5752" cy="661360"/>
              </a:xfrm>
              <a:prstGeom prst="line">
                <a:avLst/>
              </a:prstGeom>
              <a:noFill/>
              <a:ln w="25400">
                <a:solidFill>
                  <a:prstClr val="black"/>
                </a:solidFill>
                <a:round/>
                <a:tailEnd type="stealth"/>
              </a:ln>
            </p:spPr>
          </p:cxnSp>
          <p:sp>
            <p:nvSpPr>
              <p:cNvPr id="25632" name="矩形 28"/>
              <p:cNvSpPr/>
              <p:nvPr>
                <p:custDataLst>
                  <p:tags r:id="rId50"/>
                </p:custDataLst>
              </p:nvPr>
            </p:nvSpPr>
            <p:spPr>
              <a:xfrm>
                <a:off x="9371323" y="5559088"/>
                <a:ext cx="1261884" cy="52322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/>
                <a:r>
                  <a:rPr lang="zh-CN" altLang="en-US" sz="2800" b="1">
                    <a:solidFill>
                      <a:srgbClr val="C00000"/>
                    </a:solidFill>
                    <a:latin typeface="微软雅黑" panose="020B0503020204020204" charset="-122"/>
                  </a:rPr>
                  <a:t>后发酵</a:t>
                </a:r>
                <a:endParaRPr lang="zh-CN" altLang="en-US" sz="2800" b="1">
                  <a:solidFill>
                    <a:srgbClr val="C00000"/>
                  </a:solidFill>
                  <a:latin typeface="微软雅黑" panose="020B0503020204020204" charset="-122"/>
                </a:endParaRPr>
              </a:p>
            </p:txBody>
          </p:sp>
        </p:grpSp>
        <p:sp>
          <p:nvSpPr>
            <p:cNvPr id="25633" name="文本框 31"/>
            <p:cNvSpPr/>
            <p:nvPr>
              <p:custDataLst>
                <p:tags r:id="rId51"/>
              </p:custDataLst>
            </p:nvPr>
          </p:nvSpPr>
          <p:spPr>
            <a:xfrm>
              <a:off x="11898" y="3802"/>
              <a:ext cx="1272" cy="6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lvl="0">
                <a:lnSpc>
                  <a:spcPct val="80000"/>
                </a:lnSpc>
              </a:pPr>
              <a:r>
                <a:rPr lang="zh-CN" altLang="zh-CN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anose="020B0503020204020204" charset="-122"/>
                </a:rPr>
                <a:t>过滤</a:t>
              </a:r>
              <a:endParaRPr lang="zh-CN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charset="-122"/>
              </a:endParaRPr>
            </a:p>
          </p:txBody>
        </p:sp>
      </p:grpSp>
      <p:sp>
        <p:nvSpPr>
          <p:cNvPr id="31" name="矩形 30"/>
          <p:cNvSpPr/>
          <p:nvPr>
            <p:custDataLst>
              <p:tags r:id="rId52"/>
            </p:custDataLst>
          </p:nvPr>
        </p:nvSpPr>
        <p:spPr>
          <a:xfrm>
            <a:off x="11014075" y="60325"/>
            <a:ext cx="1131570" cy="193802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过滤、调节、分装啤酒进行出售。</a:t>
            </a:r>
            <a:endParaRPr lang="zh-CN" altLang="en-US" sz="2400" b="1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 bwMode="auto">
          <a:xfrm>
            <a:off x="8902065" y="3860800"/>
            <a:ext cx="3238500" cy="1515745"/>
          </a:xfrm>
          <a:prstGeom prst="rect">
            <a:avLst/>
          </a:prstGeom>
          <a:noFill/>
        </p:spPr>
      </p:pic>
      <p:sp>
        <p:nvSpPr>
          <p:cNvPr id="41" name="圆角矩形 40"/>
          <p:cNvSpPr/>
          <p:nvPr>
            <p:custDataLst>
              <p:tags r:id="rId55"/>
            </p:custDataLst>
          </p:nvPr>
        </p:nvSpPr>
        <p:spPr>
          <a:xfrm>
            <a:off x="0" y="231775"/>
            <a:ext cx="4779645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二、发酵工程及其应用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5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5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>
            <a:off x="178689" y="1415259"/>
            <a:ext cx="6263188" cy="2254392"/>
          </a:xfrm>
          <a:custGeom>
            <a:avLst/>
            <a:gdLst>
              <a:gd name="connsiteX0" fmla="*/ 0 w 6369512"/>
              <a:gd name="connsiteY0" fmla="*/ 0 h 1885275"/>
              <a:gd name="connsiteX1" fmla="*/ 6369512 w 6369512"/>
              <a:gd name="connsiteY1" fmla="*/ 0 h 1885275"/>
              <a:gd name="connsiteX2" fmla="*/ 6369512 w 6369512"/>
              <a:gd name="connsiteY2" fmla="*/ 1885275 h 1885275"/>
              <a:gd name="connsiteX3" fmla="*/ 0 w 6369512"/>
              <a:gd name="connsiteY3" fmla="*/ 1885275 h 1885275"/>
              <a:gd name="connsiteX4" fmla="*/ 0 w 6369512"/>
              <a:gd name="connsiteY4" fmla="*/ 0 h 188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9512" h="1885275">
                <a:moveTo>
                  <a:pt x="0" y="0"/>
                </a:moveTo>
                <a:lnTo>
                  <a:pt x="6369512" y="0"/>
                </a:lnTo>
                <a:lnTo>
                  <a:pt x="6369512" y="1885275"/>
                </a:lnTo>
                <a:lnTo>
                  <a:pt x="0" y="18852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4345" tIns="395732" rIns="494345" bIns="135128" numCol="1" spcCol="1270" anchor="t" anchorCtr="0">
            <a:noAutofit/>
          </a:bodyPr>
          <a:lstStyle/>
          <a:p>
            <a:pPr marL="269875" lvl="1" indent="-269875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 kern="12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产物专一</a:t>
            </a:r>
            <a:endParaRPr lang="zh-CN" sz="2800" kern="12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269875" lvl="1" indent="-269875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 kern="12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生产条件温和</a:t>
            </a:r>
            <a:endParaRPr lang="zh-CN" sz="2800" kern="12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269875" lvl="1" indent="-269875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 kern="12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原料来源丰富且价格低廉</a:t>
            </a:r>
            <a:endParaRPr lang="zh-CN" sz="2800" kern="12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marL="269875" lvl="1" indent="-269875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 kern="12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废弃物对环境污染小且容易处理</a:t>
            </a:r>
            <a:endParaRPr lang="zh-CN" sz="2800" kern="12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426894" y="1127087"/>
            <a:ext cx="2883389" cy="560880"/>
          </a:xfrm>
          <a:custGeom>
            <a:avLst/>
            <a:gdLst>
              <a:gd name="connsiteX0" fmla="*/ 0 w 4458658"/>
              <a:gd name="connsiteY0" fmla="*/ 93482 h 560880"/>
              <a:gd name="connsiteX1" fmla="*/ 93482 w 4458658"/>
              <a:gd name="connsiteY1" fmla="*/ 0 h 560880"/>
              <a:gd name="connsiteX2" fmla="*/ 4365176 w 4458658"/>
              <a:gd name="connsiteY2" fmla="*/ 0 h 560880"/>
              <a:gd name="connsiteX3" fmla="*/ 4458658 w 4458658"/>
              <a:gd name="connsiteY3" fmla="*/ 93482 h 560880"/>
              <a:gd name="connsiteX4" fmla="*/ 4458658 w 4458658"/>
              <a:gd name="connsiteY4" fmla="*/ 467398 h 560880"/>
              <a:gd name="connsiteX5" fmla="*/ 4365176 w 4458658"/>
              <a:gd name="connsiteY5" fmla="*/ 560880 h 560880"/>
              <a:gd name="connsiteX6" fmla="*/ 93482 w 4458658"/>
              <a:gd name="connsiteY6" fmla="*/ 560880 h 560880"/>
              <a:gd name="connsiteX7" fmla="*/ 0 w 4458658"/>
              <a:gd name="connsiteY7" fmla="*/ 467398 h 560880"/>
              <a:gd name="connsiteX8" fmla="*/ 0 w 4458658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8658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365176" y="0"/>
                </a:lnTo>
                <a:cubicBezTo>
                  <a:pt x="4416805" y="0"/>
                  <a:pt x="4458658" y="41853"/>
                  <a:pt x="4458658" y="93482"/>
                </a:cubicBezTo>
                <a:lnTo>
                  <a:pt x="4458658" y="467398"/>
                </a:lnTo>
                <a:cubicBezTo>
                  <a:pt x="4458658" y="519027"/>
                  <a:pt x="4416805" y="560880"/>
                  <a:pt x="4365176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907" tIns="27380" rIns="195907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2800" b="1" kern="12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发酵工程的特点</a:t>
            </a:r>
            <a:endParaRPr lang="zh-CN" sz="2800" b="1" kern="12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3"/>
            </p:custDataLst>
          </p:nvPr>
        </p:nvSpPr>
        <p:spPr>
          <a:xfrm>
            <a:off x="6690082" y="1405834"/>
            <a:ext cx="5166956" cy="2289866"/>
          </a:xfrm>
          <a:custGeom>
            <a:avLst/>
            <a:gdLst>
              <a:gd name="connsiteX0" fmla="*/ 0 w 6369512"/>
              <a:gd name="connsiteY0" fmla="*/ 0 h 1526174"/>
              <a:gd name="connsiteX1" fmla="*/ 6369512 w 6369512"/>
              <a:gd name="connsiteY1" fmla="*/ 0 h 1526174"/>
              <a:gd name="connsiteX2" fmla="*/ 6369512 w 6369512"/>
              <a:gd name="connsiteY2" fmla="*/ 1526174 h 1526174"/>
              <a:gd name="connsiteX3" fmla="*/ 0 w 6369512"/>
              <a:gd name="connsiteY3" fmla="*/ 1526174 h 1526174"/>
              <a:gd name="connsiteX4" fmla="*/ 0 w 6369512"/>
              <a:gd name="connsiteY4" fmla="*/ 0 h 152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9512" h="1526174">
                <a:moveTo>
                  <a:pt x="0" y="0"/>
                </a:moveTo>
                <a:lnTo>
                  <a:pt x="6369512" y="0"/>
                </a:lnTo>
                <a:lnTo>
                  <a:pt x="6369512" y="1526174"/>
                </a:lnTo>
                <a:lnTo>
                  <a:pt x="0" y="15261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494345" tIns="395732" rIns="494345" bIns="135128" numCol="1" spcCol="1270" anchor="t" anchorCtr="0">
            <a:noAutofit/>
          </a:bodyPr>
          <a:lstStyle/>
          <a:p>
            <a:pPr lvl="1" indent="-45720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在食品工业上的应用</a:t>
            </a:r>
            <a:endParaRPr lang="zh-CN" sz="28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 indent="-45720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在医药工业上的应用</a:t>
            </a:r>
            <a:endParaRPr lang="zh-CN" sz="28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 indent="-45720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sz="28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在农牧业上的应用</a:t>
            </a:r>
            <a:endParaRPr lang="en-US" altLang="zh-CN" sz="28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1" indent="-45720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在其他方面的应用</a:t>
            </a:r>
            <a:endParaRPr lang="zh-CN" sz="28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6859639" y="1076927"/>
            <a:ext cx="2892620" cy="560880"/>
          </a:xfrm>
          <a:custGeom>
            <a:avLst/>
            <a:gdLst>
              <a:gd name="connsiteX0" fmla="*/ 0 w 4458658"/>
              <a:gd name="connsiteY0" fmla="*/ 93482 h 560880"/>
              <a:gd name="connsiteX1" fmla="*/ 93482 w 4458658"/>
              <a:gd name="connsiteY1" fmla="*/ 0 h 560880"/>
              <a:gd name="connsiteX2" fmla="*/ 4365176 w 4458658"/>
              <a:gd name="connsiteY2" fmla="*/ 0 h 560880"/>
              <a:gd name="connsiteX3" fmla="*/ 4458658 w 4458658"/>
              <a:gd name="connsiteY3" fmla="*/ 93482 h 560880"/>
              <a:gd name="connsiteX4" fmla="*/ 4458658 w 4458658"/>
              <a:gd name="connsiteY4" fmla="*/ 467398 h 560880"/>
              <a:gd name="connsiteX5" fmla="*/ 4365176 w 4458658"/>
              <a:gd name="connsiteY5" fmla="*/ 560880 h 560880"/>
              <a:gd name="connsiteX6" fmla="*/ 93482 w 4458658"/>
              <a:gd name="connsiteY6" fmla="*/ 560880 h 560880"/>
              <a:gd name="connsiteX7" fmla="*/ 0 w 4458658"/>
              <a:gd name="connsiteY7" fmla="*/ 467398 h 560880"/>
              <a:gd name="connsiteX8" fmla="*/ 0 w 4458658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8658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365176" y="0"/>
                </a:lnTo>
                <a:cubicBezTo>
                  <a:pt x="4416805" y="0"/>
                  <a:pt x="4458658" y="41853"/>
                  <a:pt x="4458658" y="93482"/>
                </a:cubicBezTo>
                <a:lnTo>
                  <a:pt x="4458658" y="467398"/>
                </a:lnTo>
                <a:cubicBezTo>
                  <a:pt x="4458658" y="519027"/>
                  <a:pt x="4416805" y="560880"/>
                  <a:pt x="4365176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95907" tIns="27380" rIns="195907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2800" b="1" kern="12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发酵工程的应用</a:t>
            </a:r>
            <a:endParaRPr lang="zh-CN" sz="2800" b="1" kern="12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730" y="3740785"/>
            <a:ext cx="4430395" cy="29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1100" y="3747770"/>
            <a:ext cx="5250180" cy="29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0" y="231775"/>
            <a:ext cx="4779645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二、发酵工程及其应用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程序\桌面\新建文件夹\f236bXS.t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789" y="1273810"/>
            <a:ext cx="5826349" cy="24033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928900" y="165618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食品添加剂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Arial" panose="020B0604020202020204"/>
              <a:sym typeface="Times New Roman" panose="02020603050405020304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133422" y="209407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酶制剂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Arial" panose="020B0604020202020204"/>
              <a:sym typeface="Times New Roman" panose="02020603050405020304"/>
            </a:endParaRPr>
          </a:p>
        </p:txBody>
      </p:sp>
      <p:pic>
        <p:nvPicPr>
          <p:cNvPr id="6" name="Picture 2" descr="D:\程序\桌面\新建文件夹\f236c.t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4800" y="3573000"/>
            <a:ext cx="6408000" cy="2801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5571490" y="2929890"/>
            <a:ext cx="413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抗生素、干扰素、胰岛素等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259070" y="594042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000" b="1" kern="10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嗜热菌、嗜盐菌可以用来生产</a:t>
            </a:r>
            <a:r>
              <a:rPr lang="zh-CN" altLang="zh-CN" sz="2000" b="1" kern="1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洗涤剂</a:t>
            </a:r>
            <a:r>
              <a:rPr lang="zh-CN" altLang="zh-CN" sz="2000" b="1" kern="10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，嗜低温菌有助于提高</a:t>
            </a:r>
            <a:r>
              <a:rPr lang="zh-CN" altLang="zh-CN" sz="2000" b="1" kern="1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热敏性产品</a:t>
            </a:r>
            <a:r>
              <a:rPr lang="zh-CN" altLang="zh-CN" sz="2000" b="1" kern="10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的产量。</a:t>
            </a:r>
            <a:endParaRPr lang="zh-CN" altLang="zh-CN" sz="2000" b="1" kern="10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0" y="333375"/>
            <a:ext cx="4779645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二、发酵工程及其应用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82278" name="文本框 182277"/>
          <p:cNvSpPr txBox="1">
            <a:spLocks noRot="1"/>
          </p:cNvSpPr>
          <p:nvPr>
            <p:custDataLst>
              <p:tags r:id="rId10"/>
            </p:custDataLst>
          </p:nvPr>
        </p:nvSpPr>
        <p:spPr>
          <a:xfrm>
            <a:off x="4779645" y="335915"/>
            <a:ext cx="31896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 fontAlgn="auto">
              <a:buClrTx/>
              <a:buSzTx/>
              <a:buFontTx/>
            </a:pPr>
            <a:r>
              <a:rPr lang="en-US" altLang="zh-CN" sz="28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发酵工程的应用</a:t>
            </a:r>
            <a:endParaRPr lang="zh-CN" altLang="en-US" sz="28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56462" y="1169035"/>
            <a:ext cx="115988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(1)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在发酵工程中，可通过诱变育种、基因工程育种获得菌种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(2)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分离、提纯酵母菌发酵生产的单细胞蛋白，可采用过滤、沉淀等方法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(3)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在连续培养过程中补充的同种培养液和空气须先灭菌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(4)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乳酸菌可以代替酵母菌用于乙醇的生产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(5)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发酵罐中微生物的生长繁殖、代谢物的形成速度都与搅拌速度有关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(6)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单细胞蛋白是从微生物细胞中提取出来的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en-US" altLang="zh-CN" sz="26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/>
              </a:rPr>
              <a:t>    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186633" y="1294124"/>
            <a:ext cx="4187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√</a:t>
            </a:r>
            <a:endParaRPr lang="zh-CN" altLang="en-US" sz="2600" b="1"/>
          </a:p>
        </p:txBody>
      </p:sp>
      <p:pic>
        <p:nvPicPr>
          <p:cNvPr id="8" name="Picture 2" descr="易错辨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64" y="682468"/>
            <a:ext cx="1848788" cy="4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875420" y="1955479"/>
            <a:ext cx="4187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√</a:t>
            </a:r>
            <a:endParaRPr lang="zh-CN" altLang="en-US" sz="2600" b="1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8616322" y="2498088"/>
            <a:ext cx="4187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√</a:t>
            </a:r>
            <a:endParaRPr lang="zh-CN" altLang="en-US" sz="2600" b="1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6610034" y="315404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×</a:t>
            </a:r>
            <a:endParaRPr lang="zh-CN" altLang="en-US" sz="2600" b="1"/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10537917" y="3694749"/>
            <a:ext cx="4187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√</a:t>
            </a:r>
            <a:endParaRPr lang="zh-CN" altLang="en-US" sz="2600" b="1"/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900935" y="434848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微软雅黑" panose="020B0503020204020204" charset="-122"/>
                <a:cs typeface="Times New Roman" panose="02020603050405020304"/>
              </a:rPr>
              <a:t>×</a:t>
            </a:r>
            <a:endParaRPr lang="zh-CN" altLang="en-US" sz="2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/>
          <p:cNvSpPr/>
          <p:nvPr>
            <p:custDataLst>
              <p:tags r:id="rId1"/>
            </p:custDataLst>
          </p:nvPr>
        </p:nvSpPr>
        <p:spPr>
          <a:xfrm>
            <a:off x="158750" y="1137285"/>
            <a:ext cx="2277745" cy="6305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发酵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4" name="矩形: 圆角 5"/>
          <p:cNvSpPr/>
          <p:nvPr>
            <p:custDataLst>
              <p:tags r:id="rId2"/>
            </p:custDataLst>
          </p:nvPr>
        </p:nvSpPr>
        <p:spPr>
          <a:xfrm>
            <a:off x="246380" y="3536950"/>
            <a:ext cx="2190750" cy="6305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发酵工程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10" name="直接连接符 6"/>
          <p:cNvCxnSpPr/>
          <p:nvPr>
            <p:custDataLst>
              <p:tags r:id="rId3"/>
            </p:custDataLst>
          </p:nvPr>
        </p:nvCxnSpPr>
        <p:spPr>
          <a:xfrm>
            <a:off x="2502513" y="1456462"/>
            <a:ext cx="47492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8"/>
          <p:cNvSpPr/>
          <p:nvPr>
            <p:custDataLst>
              <p:tags r:id="rId4"/>
            </p:custDataLst>
          </p:nvPr>
        </p:nvSpPr>
        <p:spPr>
          <a:xfrm>
            <a:off x="2977434" y="967363"/>
            <a:ext cx="8860465" cy="97110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发酵是指人们利用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微生物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，在适宜的条件下，将原料通过</a:t>
            </a:r>
            <a:r>
              <a:rPr lang="zh-CN" altLang="en-US" sz="240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微生物代谢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转化为</a:t>
            </a:r>
            <a:r>
              <a:rPr lang="zh-CN" altLang="en-US" sz="24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highlight>
                  <a:srgbClr val="06855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人类所需的产物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的过程。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教材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P5 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黑体字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zh-CN" altLang="en-US" sz="240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" name="箭头: 下 7"/>
          <p:cNvSpPr/>
          <p:nvPr>
            <p:custDataLst>
              <p:tags r:id="rId5"/>
            </p:custDataLst>
          </p:nvPr>
        </p:nvSpPr>
        <p:spPr>
          <a:xfrm>
            <a:off x="1078867" y="1909353"/>
            <a:ext cx="191386" cy="1563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0"/>
          <p:cNvCxnSpPr/>
          <p:nvPr>
            <p:custDataLst>
              <p:tags r:id="rId6"/>
            </p:custDataLst>
          </p:nvPr>
        </p:nvCxnSpPr>
        <p:spPr>
          <a:xfrm>
            <a:off x="2526342" y="3834475"/>
            <a:ext cx="47492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1"/>
          <p:cNvSpPr/>
          <p:nvPr>
            <p:custDataLst>
              <p:tags r:id="rId7"/>
            </p:custDataLst>
          </p:nvPr>
        </p:nvSpPr>
        <p:spPr>
          <a:xfrm>
            <a:off x="3015534" y="3389120"/>
            <a:ext cx="8860465" cy="119438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指利用微生物的特定功能，通过现代工程技术，规模化生产对人类有用的产品。 它涉及菌种的选育和培养，产物的分离和提纯等方面。</a:t>
            </a:r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（教材章前语）</a:t>
            </a:r>
            <a:endParaRPr lang="zh-CN" altLang="en-US" sz="240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"/>
          <a:stretch>
            <a:fillRect/>
          </a:stretch>
        </p:blipFill>
        <p:spPr>
          <a:xfrm>
            <a:off x="707390" y="4755515"/>
            <a:ext cx="3684270" cy="2044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4"/>
          <a:stretch>
            <a:fillRect/>
          </a:stretch>
        </p:blipFill>
        <p:spPr>
          <a:xfrm>
            <a:off x="4986655" y="4697095"/>
            <a:ext cx="4065905" cy="2103120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r="5884"/>
          <a:stretch>
            <a:fillRect/>
          </a:stretch>
        </p:blipFill>
        <p:spPr bwMode="auto">
          <a:xfrm>
            <a:off x="9434195" y="4646295"/>
            <a:ext cx="2479675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: 圆角 19"/>
          <p:cNvSpPr/>
          <p:nvPr>
            <p:custDataLst>
              <p:tags r:id="rId14"/>
            </p:custDataLst>
          </p:nvPr>
        </p:nvSpPr>
        <p:spPr>
          <a:xfrm>
            <a:off x="3856572" y="2110943"/>
            <a:ext cx="1974070" cy="5993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原料</a:t>
            </a: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" name="矩形: 圆角 20"/>
          <p:cNvSpPr/>
          <p:nvPr>
            <p:custDataLst>
              <p:tags r:id="rId15"/>
            </p:custDataLst>
          </p:nvPr>
        </p:nvSpPr>
        <p:spPr>
          <a:xfrm>
            <a:off x="9019626" y="2102265"/>
            <a:ext cx="2816355" cy="5993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人类所需产物</a:t>
            </a: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26" name="直接箭头连接符 21"/>
          <p:cNvCxnSpPr/>
          <p:nvPr>
            <p:custDataLst>
              <p:tags r:id="rId16"/>
            </p:custDataLst>
          </p:nvPr>
        </p:nvCxnSpPr>
        <p:spPr>
          <a:xfrm>
            <a:off x="5963247" y="2401943"/>
            <a:ext cx="306083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331517" y="1895556"/>
            <a:ext cx="2066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适宜的条件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6318818" y="2448570"/>
            <a:ext cx="2066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微生物代谢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4015511" y="2735711"/>
            <a:ext cx="194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复杂分子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10058121" y="2808301"/>
            <a:ext cx="194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简单分子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1760587" y="2749045"/>
            <a:ext cx="2381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蛋白质、多糖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2"/>
            </p:custDataLst>
          </p:nvPr>
        </p:nvSpPr>
        <p:spPr>
          <a:xfrm>
            <a:off x="7277100" y="2806065"/>
            <a:ext cx="290004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氨基酸、抗生素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23"/>
            </p:custDataLst>
          </p:nvPr>
        </p:nvSpPr>
        <p:spPr>
          <a:xfrm>
            <a:off x="0" y="244475"/>
            <a:ext cx="5103495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发酵与发酵工程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2280" y="1054735"/>
            <a:ext cx="1113663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b="1" kern="100">
                <a:latin typeface="+mn-ea"/>
                <a:cs typeface="Courier New" panose="02070309020205020404"/>
              </a:rPr>
              <a:t>(2018·</a:t>
            </a:r>
            <a:r>
              <a:rPr lang="zh-CN" altLang="zh-CN" sz="2600" b="1" kern="100">
                <a:latin typeface="+mn-ea"/>
                <a:cs typeface="Times New Roman" panose="02020603050405020304"/>
              </a:rPr>
              <a:t>江苏卷</a:t>
            </a:r>
            <a:r>
              <a:rPr lang="en-US" altLang="zh-CN" sz="2600" b="1" kern="100">
                <a:latin typeface="+mn-ea"/>
                <a:cs typeface="Courier New" panose="02070309020205020404"/>
              </a:rPr>
              <a:t>)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某高校采用如图所示的发酵罐进行葡萄酒主发酵过程的研究，下列叙述错误的是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(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　　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)</a:t>
            </a:r>
            <a:endParaRPr lang="zh-CN" altLang="zh-CN" sz="1050" kern="10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944110" y="1663065"/>
            <a:ext cx="837565" cy="81026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b="1" kern="100">
                <a:solidFill>
                  <a:srgbClr val="C00000"/>
                </a:solidFill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B</a:t>
            </a:r>
            <a:endParaRPr lang="en-US" altLang="zh-CN" sz="4800" b="1" kern="100">
              <a:solidFill>
                <a:srgbClr val="C00000"/>
              </a:solidFill>
              <a:latin typeface="Times New Roman" panose="02020603050405020304"/>
              <a:ea typeface="微软雅黑" panose="020B0503020204020204" charset="-122"/>
              <a:cs typeface="Courier New" panose="02070309020205020404"/>
            </a:endParaRPr>
          </a:p>
        </p:txBody>
      </p:sp>
      <p:pic>
        <p:nvPicPr>
          <p:cNvPr id="27650" name="Picture 2" descr="C9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293" y="2168839"/>
            <a:ext cx="3784420" cy="3634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35990" y="2361565"/>
            <a:ext cx="7176135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A.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夏季生产果酒时，常需对罐体进行降温处理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B.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乙醇为挥发性物质，故发酵过程中空气的进气量不宜太大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C.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正常发酵过程中罐内的压力不会低于大气压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  <a:cs typeface="Courier New" panose="02070309020205020404"/>
              </a:rPr>
              <a:t>D.</a:t>
            </a:r>
            <a:r>
              <a:rPr lang="zh-CN" altLang="zh-CN" sz="2600" kern="1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可以通过监测发酵过程中残余糖的浓度来决定何时终止发酵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27651" name="New picture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103100" y="11176000"/>
            <a:ext cx="330200" cy="241300"/>
          </a:xfrm>
          <a:prstGeom prst="cube">
            <a:avLst/>
          </a:prstGeom>
        </p:spPr>
      </p:pic>
      <p:sp>
        <p:nvSpPr>
          <p:cNvPr id="1048770" name="文本框 12"/>
          <p:cNvSpPr txBox="1"/>
          <p:nvPr>
            <p:custDataLst>
              <p:tags r:id="rId8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9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391215" y="1006404"/>
            <a:ext cx="11409887" cy="568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啤酒是以麦芽汁为原料，经酿酒酵母发酵制得。传统啤酒酿造过程中，发酵在敞开式发酵池中进行，麦芽汁中接入酵母后通入大量无菌空气，之后会产生大量气体翻腾逸出，在麦芽汁表面形成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25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30 cm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厚的气泡层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泡盖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，然后停止通气，进入静止发酵阶段。一段时间后可得啤酒。下列说法错误的是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用赤霉素溶液浸泡大麦种子可以有效促进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α-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淀粉酶合成，增加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麦芽汁</a:t>
            </a:r>
            <a:endParaRPr lang="en-US" altLang="zh-CN" sz="2800" b="1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zh-CN" altLang="en-US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中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可发酵糖的含量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静止发酵阶段酵母菌主要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进行</a:t>
            </a:r>
            <a:r>
              <a:rPr lang="zh-CN" altLang="en-US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无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氧呼吸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泡盖的形成是由于酵母菌有氧呼吸产生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，能将麦芽汁与空气隔绝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麦芽汁仅能为酿酒酵母的发酵过程提供碳源和水</a:t>
            </a:r>
            <a:endParaRPr lang="zh-CN" altLang="zh-CN" sz="105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" name="TextBox 20"/>
          <p:cNvSpPr txBox="1"/>
          <p:nvPr>
            <p:custDataLst>
              <p:tags r:id="rId2"/>
            </p:custDataLst>
          </p:nvPr>
        </p:nvSpPr>
        <p:spPr>
          <a:xfrm>
            <a:off x="9958051" y="4413654"/>
            <a:ext cx="71986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endParaRPr lang="en-US" altLang="zh-CN" sz="4500" b="1" smtClean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8770" name="文本框 12"/>
          <p:cNvSpPr txBox="1"/>
          <p:nvPr>
            <p:custDataLst>
              <p:tags r:id="rId3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4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247431" y="927653"/>
            <a:ext cx="10975658" cy="490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71945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buFont typeface="Arial" panose="020B0604020202020204" pitchFamily="34" charset="0"/>
              <a:tabLst>
                <a:tab pos="4770755" algn="l"/>
              </a:tabLst>
            </a:pPr>
            <a:r>
              <a:rPr lang="en-US" altLang="zh-CN" b="1" kern="100" smtClean="0">
                <a:latin typeface="Times New Roman" panose="02020603050405020304"/>
                <a:cs typeface="Courier New" panose="02070309020205020404"/>
              </a:rPr>
              <a:t>3</a:t>
            </a:r>
            <a:r>
              <a:rPr lang="zh-CN" altLang="zh-CN" b="1" kern="100" smtClean="0">
                <a:latin typeface="Times New Roman" panose="02020603050405020304"/>
                <a:cs typeface="Times New Roman" panose="02020603050405020304" pitchFamily="18" charset="0"/>
              </a:rPr>
              <a:t>．下图所示为发酵工程生产产品的流程图，据图回答，下列问题：</a:t>
            </a:r>
            <a:endParaRPr lang="zh-CN" altLang="zh-CN" b="1" kern="100" smtClean="0">
              <a:latin typeface="Times New Roman" panose="02020603050405020304"/>
              <a:cs typeface="Times New Roman" panose="02020603050405020304" pitchFamily="18" charset="0"/>
            </a:endParaRPr>
          </a:p>
        </p:txBody>
      </p:sp>
      <p:pic>
        <p:nvPicPr>
          <p:cNvPr id="3" name="Picture 2" descr="23YLSWXXJC11-11.T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6792" y="3224384"/>
            <a:ext cx="3372043" cy="356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1"/>
          <p:cNvSpPr txBox="1"/>
          <p:nvPr>
            <p:custDataLst>
              <p:tags r:id="rId4"/>
            </p:custDataLst>
          </p:nvPr>
        </p:nvSpPr>
        <p:spPr>
          <a:xfrm>
            <a:off x="560772" y="1412749"/>
            <a:ext cx="10975658" cy="4651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71945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(1)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若能生产人生长激素的工程菌是通过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培育的，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应该是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；若高产青霉素菌种是通过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培育的，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应该是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050" b="0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(2)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根据培养基的用途，可以将它们分为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培养基和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培养基。各种培养基的具体配方不同，但一般都含有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等营养成分。培养基在使用之前要用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进行灭菌。</a:t>
            </a:r>
            <a:endParaRPr kumimoji="0" lang="zh-CN" altLang="zh-CN" sz="1050" b="0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(3)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整个过程的中心环节是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，在该时期要</a:t>
            </a:r>
            <a:endParaRPr kumimoji="0" lang="en-US" altLang="zh-CN" sz="2400" b="1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随时取样检测培养基中的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kumimoji="0" lang="en-US" altLang="zh-CN" sz="2400" b="1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同时，要严格控制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等发酵条件，</a:t>
            </a:r>
            <a:endParaRPr kumimoji="0" lang="en-US" altLang="zh-CN" sz="2400" b="1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因为环境条件不仅会影响微生物的生长繁殖，而且</a:t>
            </a:r>
            <a:endParaRPr kumimoji="0" lang="en-US" altLang="zh-CN" sz="2400" b="1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会影响微生物</a:t>
            </a:r>
            <a:r>
              <a:rPr kumimoji="0" lang="en-US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kumimoji="0" lang="zh-CN" altLang="zh-CN" sz="24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的形成。</a:t>
            </a:r>
            <a:endParaRPr kumimoji="0" lang="zh-CN" altLang="zh-CN" sz="1050" b="0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892416" y="1485273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基因工程育种</a:t>
            </a:r>
            <a:endParaRPr lang="zh-CN" altLang="en-US" sz="2000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309940" y="185774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诱变育种</a:t>
            </a:r>
            <a:endParaRPr lang="zh-CN" altLang="en-US" sz="2000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413280" y="230273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选择</a:t>
            </a:r>
            <a:endParaRPr lang="zh-CN" altLang="en-US" sz="2000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8733555" y="2314770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鉴别</a:t>
            </a:r>
            <a:endParaRPr lang="zh-CN" altLang="en-US" sz="2000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6309940" y="2763557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碳源、氮源、水、无机盐　</a:t>
            </a:r>
            <a:endParaRPr lang="zh-CN" altLang="en-US" sz="2000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66549" y="312520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高压蒸汽灭菌法</a:t>
            </a:r>
            <a:endParaRPr lang="zh-CN" altLang="en-US" sz="2000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4394564" y="359054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发酵罐内发酵</a:t>
            </a:r>
            <a:endParaRPr lang="zh-CN" altLang="en-US" sz="2000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4099750" y="4071780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微生物数量、产物浓度</a:t>
            </a:r>
            <a:endParaRPr lang="zh-CN" altLang="en-US" sz="2000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3446510" y="4586807"/>
            <a:ext cx="2332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溶解氧、</a:t>
            </a:r>
            <a:r>
              <a:rPr lang="en-US" altLang="zh-CN" sz="2000" b="1" kern="10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pH</a:t>
            </a: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和温度</a:t>
            </a:r>
            <a:endParaRPr lang="zh-CN" altLang="en-US" sz="2000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2764523" y="5533383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代谢物</a:t>
            </a:r>
            <a:endParaRPr lang="zh-CN" altLang="en-US" sz="2000"/>
          </a:p>
        </p:txBody>
      </p:sp>
      <p:sp>
        <p:nvSpPr>
          <p:cNvPr id="1048770" name="文本框 12"/>
          <p:cNvSpPr txBox="1"/>
          <p:nvPr>
            <p:custDataLst>
              <p:tags r:id="rId15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16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9665970" y="357505"/>
            <a:ext cx="123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highlight>
                  <a:srgbClr val="FFFF00"/>
                </a:highlight>
              </a:rPr>
              <a:t>P333</a:t>
            </a:r>
            <a:endParaRPr lang="en-US" altLang="zh-CN" sz="2800" b="1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31432" y="1064947"/>
            <a:ext cx="11005351" cy="219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10000"/>
              </a:lnSpc>
              <a:spcBef>
                <a:spcPct val="20000"/>
              </a:spcBef>
              <a:buNone/>
              <a:tabLst>
                <a:tab pos="4770755" algn="l"/>
              </a:tabLst>
              <a:defRPr/>
            </a:pP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(4)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在发酵过程中要不断搅拌的目的是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______________________________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__________________________________________________________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050" kern="10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lvl="0" indent="0" algn="just">
              <a:lnSpc>
                <a:spcPct val="110000"/>
              </a:lnSpc>
              <a:spcBef>
                <a:spcPct val="20000"/>
              </a:spcBef>
              <a:buNone/>
              <a:tabLst>
                <a:tab pos="4770755" algn="l"/>
              </a:tabLst>
              <a:defRPr/>
            </a:pP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(5)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发酵产品分离、提纯时要根据产品的类型不同选择合适的方法。如果发酵产品是菌体本身，常常采用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等方法分离、提纯；如果发酵产品是微生物的代谢物，可根据</a:t>
            </a:r>
            <a:r>
              <a:rPr lang="en-US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</a:rPr>
              <a:t>________</a:t>
            </a:r>
            <a:r>
              <a:rPr lang="zh-CN" altLang="zh-CN" sz="2400" b="1" kern="100">
                <a:solidFill>
                  <a:sysClr val="windowText" lastClr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采取适当的方法分离、提纯。</a:t>
            </a:r>
            <a:endParaRPr lang="zh-CN" altLang="en-US" sz="240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23YLSWXXJC11-11.T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085" y="3139548"/>
            <a:ext cx="3372043" cy="356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/>
          <p:cNvSpPr txBox="1"/>
          <p:nvPr>
            <p:custDataLst>
              <p:tags r:id="rId4"/>
            </p:custDataLst>
          </p:nvPr>
        </p:nvSpPr>
        <p:spPr>
          <a:xfrm>
            <a:off x="7842953" y="1321432"/>
            <a:ext cx="10975658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71945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12140" algn="just">
              <a:tabLst>
                <a:tab pos="4770755" algn="l"/>
              </a:tabLs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　</a:t>
            </a:r>
            <a:endParaRPr lang="zh-CN" altLang="zh-CN" sz="1050" kern="100">
              <a:solidFill>
                <a:srgbClr val="FF0000"/>
              </a:solidFill>
              <a:cs typeface="Courier New" panose="02070309020205020404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490551" y="1121377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增加溶氧量</a:t>
            </a:r>
            <a:endParaRPr lang="zh-CN" altLang="en-US" sz="2000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20601" y="1470851"/>
            <a:ext cx="5346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使菌种与培养液充分接触，提高原料的利用率</a:t>
            </a:r>
            <a:endParaRPr lang="zh-CN" altLang="en-US" sz="2000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3541988" y="2366661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过滤、沉淀</a:t>
            </a:r>
            <a:endParaRPr lang="zh-CN" altLang="en-US" sz="2000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108200" y="2814320"/>
            <a:ext cx="1549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buNone/>
              <a:tabLst>
                <a:tab pos="4770755" algn="l"/>
              </a:tabLst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/>
                <a:cs typeface="Times New Roman" panose="02020603050405020304" pitchFamily="18" charset="0"/>
              </a:rPr>
              <a:t>产物的性质</a:t>
            </a:r>
            <a:endParaRPr lang="zh-CN" altLang="zh-CN" sz="1100" kern="100">
              <a:solidFill>
                <a:srgbClr val="FF0000"/>
              </a:solidFill>
              <a:cs typeface="Courier New" panose="02070309020205020404"/>
            </a:endParaRPr>
          </a:p>
        </p:txBody>
      </p:sp>
      <p:sp>
        <p:nvSpPr>
          <p:cNvPr id="1048770" name="文本框 12"/>
          <p:cNvSpPr txBox="1"/>
          <p:nvPr>
            <p:custDataLst>
              <p:tags r:id="rId9"/>
            </p:custDataLst>
          </p:nvPr>
        </p:nvSpPr>
        <p:spPr>
          <a:xfrm>
            <a:off x="4670425" y="250825"/>
            <a:ext cx="196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spc="300">
                <a:solidFill>
                  <a:schemeClr val="accent1"/>
                </a:solidFill>
                <a:latin typeface="+mn-ea"/>
                <a:sym typeface="+mn-ea"/>
              </a:rPr>
              <a:t>对位练习</a:t>
            </a:r>
            <a:endParaRPr lang="zh-CN" altLang="en-US" sz="3200" b="1" spc="300">
              <a:solidFill>
                <a:schemeClr val="accent1"/>
              </a:solidFill>
              <a:latin typeface="+mn-ea"/>
              <a:sym typeface="+mn-ea"/>
            </a:endParaRPr>
          </a:p>
        </p:txBody>
      </p:sp>
      <p:cxnSp>
        <p:nvCxnSpPr>
          <p:cNvPr id="3145743" name="直接连接符 10"/>
          <p:cNvCxnSpPr/>
          <p:nvPr>
            <p:custDataLst>
              <p:tags r:id="rId10"/>
            </p:custDataLst>
          </p:nvPr>
        </p:nvCxnSpPr>
        <p:spPr>
          <a:xfrm>
            <a:off x="913765" y="824865"/>
            <a:ext cx="10718165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9665970" y="357505"/>
            <a:ext cx="123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highlight>
                  <a:srgbClr val="FFFF00"/>
                </a:highlight>
              </a:rPr>
              <a:t>P333</a:t>
            </a:r>
            <a:endParaRPr lang="en-US" altLang="zh-CN" sz="2800" b="1">
              <a:highlight>
                <a:srgbClr val="FFFF00"/>
              </a:highlight>
            </a:endParaRPr>
          </a:p>
        </p:txBody>
      </p:sp>
      <p:pic>
        <p:nvPicPr>
          <p:cNvPr id="3145744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607800" y="126111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545" y="1115695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590" y="1141730"/>
            <a:ext cx="1983740" cy="19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9550" y="1097280"/>
            <a:ext cx="2164715" cy="20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"/>
          <a:stretch>
            <a:fillRect/>
          </a:stretch>
        </p:blipFill>
        <p:spPr bwMode="auto">
          <a:xfrm>
            <a:off x="9847580" y="1130935"/>
            <a:ext cx="222758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6655" y="1120775"/>
            <a:ext cx="2007235" cy="20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938480" y="5319860"/>
            <a:ext cx="2247305" cy="1200329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Times New Roman" panose="02020603050405020304" pitchFamily="18" charset="0"/>
              </a:rPr>
              <a:t>传统发酵技术</a:t>
            </a:r>
            <a:endParaRPr lang="zh-CN" altLang="en-US" sz="36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04090" y="3198948"/>
            <a:ext cx="126532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霉豆腐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199457" y="3247724"/>
            <a:ext cx="90220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醋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5655682" y="3247724"/>
            <a:ext cx="90220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酱油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7839609" y="3247724"/>
            <a:ext cx="90220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豆豉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10401367" y="3291839"/>
            <a:ext cx="90220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泡菜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5" name="矩形: 圆角 6"/>
          <p:cNvSpPr/>
          <p:nvPr>
            <p:custDataLst>
              <p:tags r:id="rId17"/>
            </p:custDataLst>
          </p:nvPr>
        </p:nvSpPr>
        <p:spPr>
          <a:xfrm>
            <a:off x="107289" y="801382"/>
            <a:ext cx="12041849" cy="2981628"/>
          </a:xfrm>
          <a:prstGeom prst="roundRect">
            <a:avLst>
              <a:gd name="adj" fmla="val 348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6" name="矩形: 圆角 7"/>
          <p:cNvSpPr/>
          <p:nvPr>
            <p:custDataLst>
              <p:tags r:id="rId18"/>
            </p:custDataLst>
          </p:nvPr>
        </p:nvSpPr>
        <p:spPr>
          <a:xfrm>
            <a:off x="323004" y="3973875"/>
            <a:ext cx="5739129" cy="1107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直接利用原材料中天然存在的微生物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矩形: 圆角 77"/>
          <p:cNvSpPr/>
          <p:nvPr>
            <p:custDataLst>
              <p:tags r:id="rId19"/>
            </p:custDataLst>
          </p:nvPr>
        </p:nvSpPr>
        <p:spPr>
          <a:xfrm>
            <a:off x="6129867" y="3973875"/>
            <a:ext cx="5850467" cy="11076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前一次发酵保存下来的面团、卤汁等发酵物中的微生物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1303867" y="5442970"/>
            <a:ext cx="2797797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操作简单易上手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有利于传承文化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1"/>
            </p:custDataLst>
          </p:nvPr>
        </p:nvSpPr>
        <p:spPr>
          <a:xfrm>
            <a:off x="8001635" y="5227320"/>
            <a:ext cx="31311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生产条件不易控制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容易受杂菌污染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  <a:sym typeface="Times New Roman" panose="02020603050405020304" pitchFamily="18" charset="0"/>
              </a:rPr>
              <a:t>生产效率低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40" name="直接箭头连接符 9"/>
          <p:cNvCxnSpPr>
            <a:stCxn id="16" idx="1"/>
            <a:endCxn id="38" idx="3"/>
          </p:cNvCxnSpPr>
          <p:nvPr>
            <p:custDataLst>
              <p:tags r:id="rId22"/>
            </p:custDataLst>
          </p:nvPr>
        </p:nvCxnSpPr>
        <p:spPr>
          <a:xfrm flipH="1">
            <a:off x="4101550" y="5920025"/>
            <a:ext cx="83693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80"/>
          <p:cNvCxnSpPr>
            <a:stCxn id="16" idx="3"/>
            <a:endCxn id="39" idx="1"/>
          </p:cNvCxnSpPr>
          <p:nvPr>
            <p:custDataLst>
              <p:tags r:id="rId23"/>
            </p:custDataLst>
          </p:nvPr>
        </p:nvCxnSpPr>
        <p:spPr>
          <a:xfrm flipV="1">
            <a:off x="7185785" y="5919390"/>
            <a:ext cx="815975" cy="6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>
            <p:custDataLst>
              <p:tags r:id="rId24"/>
            </p:custDataLst>
          </p:nvPr>
        </p:nvSpPr>
        <p:spPr>
          <a:xfrm>
            <a:off x="0" y="3333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一、传统发酵食品的制作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5"/>
            </p:custDataLst>
          </p:nvPr>
        </p:nvSpPr>
        <p:spPr>
          <a:xfrm>
            <a:off x="5783580" y="411480"/>
            <a:ext cx="3105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传统发酵技术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6"/>
          <p:cNvCxnSpPr/>
          <p:nvPr>
            <p:custDataLst>
              <p:tags r:id="rId1"/>
            </p:custDataLst>
          </p:nvPr>
        </p:nvCxnSpPr>
        <p:spPr>
          <a:xfrm>
            <a:off x="1922404" y="6344356"/>
            <a:ext cx="15040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50"/>
          <p:cNvCxnSpPr/>
          <p:nvPr>
            <p:custDataLst>
              <p:tags r:id="rId2"/>
            </p:custDataLst>
          </p:nvPr>
        </p:nvCxnSpPr>
        <p:spPr>
          <a:xfrm flipH="1">
            <a:off x="7878910" y="2339788"/>
            <a:ext cx="0" cy="43180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9"/>
          <p:cNvCxnSpPr/>
          <p:nvPr>
            <p:custDataLst>
              <p:tags r:id="rId3"/>
            </p:custDataLst>
          </p:nvPr>
        </p:nvCxnSpPr>
        <p:spPr>
          <a:xfrm flipH="1">
            <a:off x="4823004" y="2328757"/>
            <a:ext cx="0" cy="43180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34"/>
          <p:cNvSpPr/>
          <p:nvPr>
            <p:custDataLst>
              <p:tags r:id="rId4"/>
            </p:custDataLst>
          </p:nvPr>
        </p:nvSpPr>
        <p:spPr>
          <a:xfrm>
            <a:off x="166159" y="1392863"/>
            <a:ext cx="2446241" cy="923086"/>
          </a:xfrm>
          <a:prstGeom prst="roundRect">
            <a:avLst>
              <a:gd name="adj" fmla="val 12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让豆腐上长出毛霉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12" name="箭头: 右 35"/>
          <p:cNvSpPr/>
          <p:nvPr>
            <p:custDataLst>
              <p:tags r:id="rId5"/>
            </p:custDataLst>
          </p:nvPr>
        </p:nvSpPr>
        <p:spPr>
          <a:xfrm>
            <a:off x="2806995" y="1811780"/>
            <a:ext cx="978511" cy="268775"/>
          </a:xfrm>
          <a:prstGeom prst="rightArrow">
            <a:avLst>
              <a:gd name="adj1" fmla="val 52725"/>
              <a:gd name="adj2" fmla="val 827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" name="矩形: 圆角 36"/>
          <p:cNvSpPr/>
          <p:nvPr>
            <p:custDataLst>
              <p:tags r:id="rId6"/>
            </p:custDataLst>
          </p:nvPr>
        </p:nvSpPr>
        <p:spPr>
          <a:xfrm>
            <a:off x="4125595" y="1416685"/>
            <a:ext cx="1397635" cy="923290"/>
          </a:xfrm>
          <a:prstGeom prst="roundRect">
            <a:avLst>
              <a:gd name="adj" fmla="val 12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加盐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腌制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14" name="矩形: 圆角 38"/>
          <p:cNvSpPr/>
          <p:nvPr>
            <p:custDataLst>
              <p:tags r:id="rId7"/>
            </p:custDataLst>
          </p:nvPr>
        </p:nvSpPr>
        <p:spPr>
          <a:xfrm>
            <a:off x="6960870" y="1468120"/>
            <a:ext cx="1663700" cy="923290"/>
          </a:xfrm>
          <a:prstGeom prst="roundRect">
            <a:avLst>
              <a:gd name="adj" fmla="val 12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加卤汤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装瓶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18" name="矩形: 圆角 40"/>
          <p:cNvSpPr/>
          <p:nvPr>
            <p:custDataLst>
              <p:tags r:id="rId8"/>
            </p:custDataLst>
          </p:nvPr>
        </p:nvSpPr>
        <p:spPr>
          <a:xfrm>
            <a:off x="10074910" y="1392555"/>
            <a:ext cx="1356995" cy="1058545"/>
          </a:xfrm>
          <a:prstGeom prst="roundRect">
            <a:avLst>
              <a:gd name="adj" fmla="val 12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密封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腌制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19" name="直接连接符 41"/>
          <p:cNvCxnSpPr/>
          <p:nvPr>
            <p:custDataLst>
              <p:tags r:id="rId9"/>
            </p:custDataLst>
          </p:nvPr>
        </p:nvCxnSpPr>
        <p:spPr>
          <a:xfrm flipH="1">
            <a:off x="1336750" y="2315949"/>
            <a:ext cx="0" cy="43180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47"/>
          <p:cNvSpPr/>
          <p:nvPr>
            <p:custDataLst>
              <p:tags r:id="rId10"/>
            </p:custDataLst>
          </p:nvPr>
        </p:nvSpPr>
        <p:spPr>
          <a:xfrm>
            <a:off x="5720842" y="1783102"/>
            <a:ext cx="978511" cy="268775"/>
          </a:xfrm>
          <a:prstGeom prst="rightArrow">
            <a:avLst>
              <a:gd name="adj1" fmla="val 52725"/>
              <a:gd name="adj2" fmla="val 827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" name="箭头: 右 48"/>
          <p:cNvSpPr/>
          <p:nvPr>
            <p:custDataLst>
              <p:tags r:id="rId11"/>
            </p:custDataLst>
          </p:nvPr>
        </p:nvSpPr>
        <p:spPr>
          <a:xfrm>
            <a:off x="8895749" y="1783478"/>
            <a:ext cx="978511" cy="268775"/>
          </a:xfrm>
          <a:prstGeom prst="rightArrow">
            <a:avLst>
              <a:gd name="adj1" fmla="val 52725"/>
              <a:gd name="adj2" fmla="val 827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84" y="4339761"/>
            <a:ext cx="3764790" cy="2117694"/>
          </a:xfrm>
          <a:prstGeom prst="rect">
            <a:avLst/>
          </a:prstGeom>
        </p:spPr>
      </p:pic>
      <p:sp>
        <p:nvSpPr>
          <p:cNvPr id="26" name="Text Box 1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0130" y="4839335"/>
            <a:ext cx="1485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环境中</a:t>
            </a:r>
            <a:endParaRPr kumimoji="1"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28" name="直接箭头连接符 26"/>
          <p:cNvCxnSpPr/>
          <p:nvPr>
            <p:custDataLst>
              <p:tags r:id="rId15"/>
            </p:custDataLst>
          </p:nvPr>
        </p:nvCxnSpPr>
        <p:spPr>
          <a:xfrm>
            <a:off x="2261348" y="4330152"/>
            <a:ext cx="103490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7"/>
          <p:cNvSpPr/>
          <p:nvPr>
            <p:custDataLst>
              <p:tags r:id="rId16"/>
            </p:custDataLst>
          </p:nvPr>
        </p:nvSpPr>
        <p:spPr>
          <a:xfrm>
            <a:off x="421182" y="3976209"/>
            <a:ext cx="1842087" cy="626462"/>
          </a:xfrm>
          <a:prstGeom prst="roundRect">
            <a:avLst>
              <a:gd name="adj" fmla="val 22194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蛋白质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" name="矩形: 圆角 28"/>
          <p:cNvSpPr/>
          <p:nvPr>
            <p:custDataLst>
              <p:tags r:id="rId17"/>
            </p:custDataLst>
          </p:nvPr>
        </p:nvSpPr>
        <p:spPr>
          <a:xfrm>
            <a:off x="421182" y="6031125"/>
            <a:ext cx="1842087" cy="626462"/>
          </a:xfrm>
          <a:prstGeom prst="roundRect">
            <a:avLst>
              <a:gd name="adj" fmla="val 1626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脂肪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" name="矩形: 圆角 29"/>
          <p:cNvSpPr/>
          <p:nvPr>
            <p:custDataLst>
              <p:tags r:id="rId18"/>
            </p:custDataLst>
          </p:nvPr>
        </p:nvSpPr>
        <p:spPr>
          <a:xfrm>
            <a:off x="3426415" y="3976209"/>
            <a:ext cx="1380412" cy="626460"/>
          </a:xfrm>
          <a:prstGeom prst="roundRect">
            <a:avLst>
              <a:gd name="adj" fmla="val 12821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小肽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" name="矩形: 圆角 37"/>
          <p:cNvSpPr/>
          <p:nvPr>
            <p:custDataLst>
              <p:tags r:id="rId19"/>
            </p:custDataLst>
          </p:nvPr>
        </p:nvSpPr>
        <p:spPr>
          <a:xfrm>
            <a:off x="5474962" y="3971243"/>
            <a:ext cx="1810723" cy="626462"/>
          </a:xfrm>
          <a:prstGeom prst="roundRect">
            <a:avLst>
              <a:gd name="adj" fmla="val 12821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氨基酸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2" name="矩形: 圆角 39"/>
          <p:cNvSpPr/>
          <p:nvPr>
            <p:custDataLst>
              <p:tags r:id="rId20"/>
            </p:custDataLst>
          </p:nvPr>
        </p:nvSpPr>
        <p:spPr>
          <a:xfrm>
            <a:off x="3426415" y="6065021"/>
            <a:ext cx="1337776" cy="637427"/>
          </a:xfrm>
          <a:prstGeom prst="roundRect">
            <a:avLst>
              <a:gd name="adj" fmla="val 12821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甘油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3" name="矩形: 圆角 43"/>
          <p:cNvSpPr/>
          <p:nvPr>
            <p:custDataLst>
              <p:tags r:id="rId21"/>
            </p:custDataLst>
          </p:nvPr>
        </p:nvSpPr>
        <p:spPr>
          <a:xfrm>
            <a:off x="5474961" y="6073453"/>
            <a:ext cx="1810723" cy="637427"/>
          </a:xfrm>
          <a:prstGeom prst="roundRect">
            <a:avLst>
              <a:gd name="adj" fmla="val 12821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脂肪酸</a:t>
            </a:r>
            <a:endParaRPr lang="zh-CN" altLang="en-US" sz="36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45" name="直接箭头连接符 53"/>
          <p:cNvCxnSpPr/>
          <p:nvPr>
            <p:custDataLst>
              <p:tags r:id="rId22"/>
            </p:custDataLst>
          </p:nvPr>
        </p:nvCxnSpPr>
        <p:spPr>
          <a:xfrm flipH="1" flipV="1">
            <a:off x="2734979" y="4440984"/>
            <a:ext cx="0" cy="313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54"/>
          <p:cNvCxnSpPr/>
          <p:nvPr>
            <p:custDataLst>
              <p:tags r:id="rId23"/>
            </p:custDataLst>
          </p:nvPr>
        </p:nvCxnSpPr>
        <p:spPr>
          <a:xfrm flipH="1">
            <a:off x="2768776" y="5806711"/>
            <a:ext cx="0" cy="53764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>
            <p:custDataLst>
              <p:tags r:id="rId24"/>
            </p:custDataLst>
          </p:nvPr>
        </p:nvSpPr>
        <p:spPr>
          <a:xfrm>
            <a:off x="4804158" y="3976209"/>
            <a:ext cx="753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+</a:t>
            </a:r>
            <a:endParaRPr lang="zh-CN" altLang="en-US" sz="105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5"/>
            </p:custDataLst>
          </p:nvPr>
        </p:nvSpPr>
        <p:spPr>
          <a:xfrm>
            <a:off x="4589561" y="6071033"/>
            <a:ext cx="115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+</a:t>
            </a:r>
            <a:endParaRPr lang="zh-CN" altLang="en-US" sz="105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26"/>
            </p:custDataLst>
          </p:nvPr>
        </p:nvSpPr>
        <p:spPr>
          <a:xfrm>
            <a:off x="1163638" y="4839620"/>
            <a:ext cx="4763680" cy="953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酵母、曲霉和毛霉等多种微生物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毛霉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起主要作用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7"/>
            </p:custDataLst>
          </p:nvPr>
        </p:nvSpPr>
        <p:spPr>
          <a:xfrm>
            <a:off x="391742" y="2568959"/>
            <a:ext cx="1854200" cy="1055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strike="noStrike" noProof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创造毛霉生长环境</a:t>
            </a:r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8"/>
            </p:custDataLst>
          </p:nvPr>
        </p:nvSpPr>
        <p:spPr>
          <a:xfrm>
            <a:off x="3436208" y="2568959"/>
            <a:ext cx="2863699" cy="1055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800" strike="noStrike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防止杂菌污染</a:t>
            </a:r>
            <a:r>
              <a:rPr lang="zh-CN" altLang="en-US" sz="2800" noProof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zh-CN" altLang="en-US" sz="2800" strike="noStrike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避免豆腐的腐败</a:t>
            </a:r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29"/>
            </p:custDataLst>
          </p:nvPr>
        </p:nvSpPr>
        <p:spPr>
          <a:xfrm>
            <a:off x="6769394" y="2568959"/>
            <a:ext cx="5330458" cy="1055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由酒及各种香辛料置成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，抑制微生物的生长同时增加风味和口感</a:t>
            </a:r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黑体" panose="02010609060101010101" charset="-122"/>
              <a:sym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30"/>
            </p:custDataLst>
          </p:nvPr>
        </p:nvSpPr>
        <p:spPr>
          <a:xfrm>
            <a:off x="5927090" y="384810"/>
            <a:ext cx="25336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2.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腐乳的制作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>
            <p:custDataLst>
              <p:tags r:id="rId31"/>
            </p:custDataLst>
          </p:nvPr>
        </p:nvSpPr>
        <p:spPr>
          <a:xfrm>
            <a:off x="0" y="3333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一、传统发酵食品的制作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3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8" grpId="0"/>
      <p:bldP spid="23" grpId="0"/>
      <p:bldP spid="24" grpId="0"/>
      <p:bldP spid="29" grpId="0"/>
      <p:bldP spid="30" grpId="0"/>
      <p:bldP spid="31" grpId="0"/>
      <p:bldP spid="32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3244" y="796887"/>
          <a:ext cx="11054082" cy="3038476"/>
        </p:xfrm>
        <a:graphic>
          <a:graphicData uri="http://schemas.openxmlformats.org/drawingml/2006/table">
            <a:tbl>
              <a:tblPr firstRow="1" bandRow="1">
                <a:tableStyleId>{EA61A480-28E3-4BE2-85CA-0F5A14514A7E}</a:tableStyleId>
              </a:tblPr>
              <a:tblGrid>
                <a:gridCol w="1498600"/>
                <a:gridCol w="2065866"/>
                <a:gridCol w="2057400"/>
                <a:gridCol w="1940562"/>
                <a:gridCol w="1745827"/>
                <a:gridCol w="1745827"/>
              </a:tblGrid>
              <a:tr h="113284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菌种名称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生物分类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代谢类型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适宜温度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繁殖方式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发酵对氧的需求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</a:tr>
              <a:tr h="593514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乳酸菌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</a:tr>
              <a:tr h="79565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酵母菌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</a:tr>
              <a:tr h="516467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醋酸菌</a:t>
                      </a:r>
                      <a:endParaRPr kumimoji="0" lang="zh-CN" altLang="en-US" sz="2400" b="1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marT="45736" marB="45736" vert="horz" anchor="ctr" horzOverflow="overflow"/>
                </a:tc>
              </a:tr>
            </a:tbl>
          </a:graphicData>
        </a:graphic>
      </p:graphicFrame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2881375" y="2680249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真核生物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4890978" y="2514792"/>
            <a:ext cx="1667087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200" fontAlgn="base"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异养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algn="ctr" defTabSz="1219200" fontAlgn="base"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兼性厌氧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8767864" y="2680388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出芽生殖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10300495" y="2478904"/>
            <a:ext cx="1915687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200" fontAlgn="base">
              <a:spcAft>
                <a:spcPct val="0"/>
              </a:spcAft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前期需氧，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algn="ctr" defTabSz="1219200" fontAlgn="base">
              <a:spcAft>
                <a:spcPct val="0"/>
              </a:spcAft>
            </a:pP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后期不需氧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2881375" y="3366093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原核生物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052445" y="3375131"/>
            <a:ext cx="1627293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92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异养需氧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6942292" y="3366093"/>
            <a:ext cx="1426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30—35℃</a:t>
            </a:r>
            <a:endParaRPr lang="en-US" altLang="zh-CN" sz="2400" b="1">
              <a:solidFill>
                <a:srgbClr val="CC33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9"/>
            </p:custDataLst>
          </p:nvPr>
        </p:nvSpPr>
        <p:spPr>
          <a:xfrm>
            <a:off x="8785200" y="336609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二分裂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0"/>
            </p:custDataLst>
          </p:nvPr>
        </p:nvSpPr>
        <p:spPr>
          <a:xfrm>
            <a:off x="10467832" y="3375130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12192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一直需氧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1"/>
            </p:custDataLst>
          </p:nvPr>
        </p:nvSpPr>
        <p:spPr>
          <a:xfrm>
            <a:off x="2881375" y="2003531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原核生物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2"/>
            </p:custDataLst>
          </p:nvPr>
        </p:nvSpPr>
        <p:spPr>
          <a:xfrm>
            <a:off x="5052445" y="2001298"/>
            <a:ext cx="1627293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92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异养厌氧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8921752" y="197528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二分裂</a:t>
            </a:r>
            <a:endParaRPr lang="zh-CN" altLang="en-US" sz="2400" b="1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>
            <a:off x="10367144" y="2001297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密闭厌氧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6881490" y="27166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18—30℃</a:t>
            </a:r>
            <a:endParaRPr lang="en-US" altLang="zh-CN" sz="2400" b="1">
              <a:solidFill>
                <a:srgbClr val="CC33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5" name="文本框 8"/>
          <p:cNvSpPr txBox="1"/>
          <p:nvPr>
            <p:custDataLst>
              <p:tags r:id="rId16"/>
            </p:custDataLst>
          </p:nvPr>
        </p:nvSpPr>
        <p:spPr>
          <a:xfrm>
            <a:off x="6881490" y="1984628"/>
            <a:ext cx="14268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18—20℃</a:t>
            </a:r>
            <a:endParaRPr lang="en-US" altLang="zh-CN" sz="2400" b="1">
              <a:solidFill>
                <a:srgbClr val="CC33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7" name="流程图: 终止 46"/>
          <p:cNvSpPr/>
          <p:nvPr>
            <p:custDataLst>
              <p:tags r:id="rId17"/>
            </p:custDataLst>
          </p:nvPr>
        </p:nvSpPr>
        <p:spPr>
          <a:xfrm>
            <a:off x="8038" y="975909"/>
            <a:ext cx="981839" cy="4021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原理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22" name="流程图: 终止 21"/>
          <p:cNvSpPr/>
          <p:nvPr>
            <p:custDataLst>
              <p:tags r:id="rId18"/>
            </p:custDataLst>
          </p:nvPr>
        </p:nvSpPr>
        <p:spPr>
          <a:xfrm>
            <a:off x="8038" y="3899272"/>
            <a:ext cx="981839" cy="4021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过程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>
            <p:custDataLst>
              <p:tags r:id="rId19"/>
            </p:custDataLst>
          </p:nvPr>
        </p:nvGrpSpPr>
        <p:grpSpPr>
          <a:xfrm>
            <a:off x="6465773" y="5979304"/>
            <a:ext cx="5702300" cy="606511"/>
            <a:chOff x="6635870" y="6157431"/>
            <a:chExt cx="5702300" cy="606511"/>
          </a:xfrm>
        </p:grpSpPr>
        <p:sp>
          <p:nvSpPr>
            <p:cNvPr id="26" name="Rectangle 9"/>
            <p:cNvSpPr/>
            <p:nvPr>
              <p:custDataLst>
                <p:tags r:id="rId20"/>
              </p:custDataLst>
            </p:nvPr>
          </p:nvSpPr>
          <p:spPr>
            <a:xfrm>
              <a:off x="6635870" y="6343572"/>
              <a:ext cx="5702300" cy="420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>
              <a:spAutoFit/>
            </a:bodyPr>
            <a:lstStyle>
              <a:lvl1pPr marL="342900" indent="-342900" algn="l" defTabSz="914400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kumimoji="0" lang="en-US" altLang="en-US" sz="3200" b="0" i="0" u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kumimoji="0" lang="en-US" altLang="en-US" sz="2800" b="0" i="0" u="none" baseline="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kumimoji="0" lang="en-US" altLang="en-US" sz="2400" b="0" i="0" u="none" baseline="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kumimoji="0" lang="en-US" altLang="en-US" sz="2000" b="0" i="0" u="none" baseline="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kumimoji="0" lang="en-US" altLang="en-US" sz="2000" b="0" i="0" u="none" baseline="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altLang="en-US"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altLang="en-US"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altLang="en-US"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altLang="en-US"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Clr>
                  <a:srgbClr val="99CC00"/>
                </a:buClr>
                <a:buSzPct val="60000"/>
                <a:buNone/>
              </a:pP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C</a:t>
              </a:r>
              <a:r>
                <a:rPr altLang="zh-CN" sz="2135" b="1" baseline="-250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2</a:t>
              </a: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H</a:t>
              </a:r>
              <a:r>
                <a:rPr altLang="zh-CN" sz="2135" b="1" baseline="-250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5</a:t>
              </a: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OH+O</a:t>
              </a:r>
              <a:r>
                <a:rPr altLang="zh-CN" sz="2135" b="1" baseline="-250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2</a:t>
              </a: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→</a:t>
              </a:r>
              <a:r>
                <a:rPr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CH</a:t>
              </a:r>
              <a:r>
                <a:rPr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3</a:t>
              </a:r>
              <a:r>
                <a:rPr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COOH</a:t>
              </a:r>
              <a:r>
                <a:rPr lang="zh-CN" altLang="en-US" sz="2135" b="1">
                  <a:solidFill>
                    <a:srgbClr val="C0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（醋酸）</a:t>
              </a: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+H</a:t>
              </a:r>
              <a:r>
                <a:rPr altLang="zh-CN" sz="2135" b="1" baseline="-250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2</a:t>
              </a:r>
              <a:r>
                <a:rPr altLang="zh-CN" sz="2135" b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O</a:t>
              </a:r>
              <a:r>
                <a:rPr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+</a:t>
              </a:r>
              <a:r>
                <a:rPr lang="zh-CN" altLang="en-US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ahoma" panose="020B0604030504040204" pitchFamily="34" charset="0"/>
                  <a:sym typeface="Times New Roman" panose="02020603050405020304" pitchFamily="18" charset="0"/>
                </a:rPr>
                <a:t>能量</a:t>
              </a:r>
              <a:endParaRPr altLang="zh-CN" sz="2135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ahoma" panose="020B060403050404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9" name="文本框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146307" y="6157431"/>
              <a:ext cx="423514" cy="37965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65" b="1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酶</a:t>
              </a:r>
              <a:endParaRPr lang="zh-CN" altLang="en-US" sz="1865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3" name="矩形 32"/>
          <p:cNvSpPr/>
          <p:nvPr>
            <p:custDataLst>
              <p:tags r:id="rId22"/>
            </p:custDataLst>
          </p:nvPr>
        </p:nvSpPr>
        <p:spPr>
          <a:xfrm>
            <a:off x="960438" y="4932232"/>
            <a:ext cx="50885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②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-1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酵母菌先在有氧条件下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大量繁殖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23"/>
            </p:custDataLst>
          </p:nvPr>
        </p:nvSpPr>
        <p:spPr>
          <a:xfrm>
            <a:off x="951248" y="5830363"/>
            <a:ext cx="48965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②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-2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再在无氧条件下进行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酒精发酵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24"/>
            </p:custDataLst>
          </p:nvPr>
        </p:nvGrpSpPr>
        <p:grpSpPr>
          <a:xfrm>
            <a:off x="989877" y="5189422"/>
            <a:ext cx="5179695" cy="570865"/>
            <a:chOff x="72052" y="6027536"/>
            <a:chExt cx="5179695" cy="570865"/>
          </a:xfrm>
        </p:grpSpPr>
        <p:sp>
          <p:nvSpPr>
            <p:cNvPr id="43" name="Rectangle 3"/>
            <p:cNvSpPr/>
            <p:nvPr>
              <p:custDataLst>
                <p:tags r:id="rId25"/>
              </p:custDataLst>
            </p:nvPr>
          </p:nvSpPr>
          <p:spPr>
            <a:xfrm>
              <a:off x="72052" y="6178031"/>
              <a:ext cx="5179695" cy="420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12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+6O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+6H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O→6CO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+12H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O+</a:t>
              </a:r>
              <a:r>
                <a:rPr lang="zh-CN" altLang="en-US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能量</a:t>
              </a:r>
              <a:endParaRPr lang="zh-CN" altLang="en-US" sz="2135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4" name="文本框 2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97749" y="6027536"/>
              <a:ext cx="421640" cy="37846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65" b="1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酶</a:t>
              </a:r>
              <a:endParaRPr lang="zh-CN" altLang="en-US" sz="1865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27"/>
            </p:custDataLst>
          </p:nvPr>
        </p:nvGrpSpPr>
        <p:grpSpPr>
          <a:xfrm>
            <a:off x="1013244" y="6102780"/>
            <a:ext cx="5323840" cy="625475"/>
            <a:chOff x="72052" y="7099250"/>
            <a:chExt cx="5323840" cy="625475"/>
          </a:xfrm>
        </p:grpSpPr>
        <p:sp>
          <p:nvSpPr>
            <p:cNvPr id="32" name="Rectangle 6"/>
            <p:cNvSpPr/>
            <p:nvPr>
              <p:custDataLst>
                <p:tags r:id="rId28"/>
              </p:custDataLst>
            </p:nvPr>
          </p:nvSpPr>
          <p:spPr>
            <a:xfrm>
              <a:off x="72052" y="7304355"/>
              <a:ext cx="5323840" cy="420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12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 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→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2C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5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OH</a:t>
              </a:r>
              <a:r>
                <a:rPr lang="zh-CN" altLang="en-US" sz="2135" b="1">
                  <a:solidFill>
                    <a:srgbClr val="C0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（酒精）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+2 CO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</a:t>
              </a:r>
              <a:r>
                <a:rPr lang="zh-CN" altLang="en-US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能量</a:t>
              </a:r>
              <a:endParaRPr lang="zh-CN" altLang="en-US" sz="2135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6" name="文本框 2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43486" y="7099250"/>
              <a:ext cx="423514" cy="37965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65" b="1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酶</a:t>
              </a:r>
              <a:endParaRPr lang="zh-CN" altLang="en-US" sz="1865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8" name="矩形 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38582" y="3918964"/>
            <a:ext cx="5652112" cy="8299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381000" indent="-381000" eaLnBrk="0" hangingPunct="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③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-1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醋酸菌在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氧气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糖源充足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时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,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将糖分解成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醋酸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1"/>
            </p:custDataLst>
          </p:nvPr>
        </p:nvGrpSpPr>
        <p:grpSpPr>
          <a:xfrm>
            <a:off x="6337339" y="4594921"/>
            <a:ext cx="5854065" cy="608330"/>
            <a:chOff x="6732290" y="4382985"/>
            <a:chExt cx="5854065" cy="608330"/>
          </a:xfrm>
        </p:grpSpPr>
        <p:sp>
          <p:nvSpPr>
            <p:cNvPr id="49" name="Rectangle 5"/>
            <p:cNvSpPr/>
            <p:nvPr>
              <p:custDataLst>
                <p:tags r:id="rId32"/>
              </p:custDataLst>
            </p:nvPr>
          </p:nvSpPr>
          <p:spPr>
            <a:xfrm>
              <a:off x="6732290" y="4603965"/>
              <a:ext cx="5854065" cy="3873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12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+2O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→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2CH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3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COOH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+2CO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+2H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O+</a:t>
              </a:r>
              <a:r>
                <a:rPr lang="zh-CN" altLang="en-US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能量</a:t>
              </a:r>
              <a:endParaRPr lang="zh-CN" altLang="en-US" sz="2135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0" name="文本框 2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279084" y="4382985"/>
              <a:ext cx="423514" cy="37965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65" b="1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酶</a:t>
              </a:r>
              <a:endParaRPr lang="zh-CN" altLang="en-US" sz="1865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>
            <p:custDataLst>
              <p:tags r:id="rId34"/>
            </p:custDataLst>
          </p:nvPr>
        </p:nvSpPr>
        <p:spPr>
          <a:xfrm>
            <a:off x="6465773" y="5262639"/>
            <a:ext cx="56249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③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-2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当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缺少糖源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时，将乙醇变为乙醛，再将乙醛变为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醋酸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>
            <p:custDataLst>
              <p:tags r:id="rId35"/>
            </p:custDataLst>
          </p:nvPr>
        </p:nvSpPr>
        <p:spPr>
          <a:xfrm>
            <a:off x="980718" y="3922887"/>
            <a:ext cx="545786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①乳酸菌在无氧条件下将糖分解成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乳酸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36"/>
            </p:custDataLst>
          </p:nvPr>
        </p:nvGrpSpPr>
        <p:grpSpPr>
          <a:xfrm>
            <a:off x="1133894" y="4314121"/>
            <a:ext cx="4284345" cy="515958"/>
            <a:chOff x="92332" y="4843286"/>
            <a:chExt cx="4284345" cy="515958"/>
          </a:xfrm>
        </p:grpSpPr>
        <p:sp>
          <p:nvSpPr>
            <p:cNvPr id="53" name="Rectangle 6"/>
            <p:cNvSpPr/>
            <p:nvPr>
              <p:custDataLst>
                <p:tags r:id="rId37"/>
              </p:custDataLst>
            </p:nvPr>
          </p:nvSpPr>
          <p:spPr>
            <a:xfrm>
              <a:off x="92332" y="4938874"/>
              <a:ext cx="4284345" cy="420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12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</a:t>
              </a:r>
              <a:r>
                <a:rPr lang="en-US" altLang="zh-CN" sz="2135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 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→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2C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3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H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6</a:t>
              </a:r>
              <a:r>
                <a:rPr lang="en-US" altLang="zh-CN" sz="2135" b="1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O</a:t>
              </a:r>
              <a:r>
                <a:rPr lang="en-US" altLang="zh-CN" sz="2135" b="1" baseline="-2500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3</a:t>
              </a:r>
              <a:r>
                <a:rPr lang="zh-CN" altLang="en-US" sz="2135" b="1">
                  <a:solidFill>
                    <a:srgbClr val="C0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（乳酸）</a:t>
              </a:r>
              <a:r>
                <a:rPr lang="en-US" altLang="zh-CN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+</a:t>
              </a:r>
              <a:r>
                <a:rPr lang="zh-CN" altLang="en-US" sz="2135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能量</a:t>
              </a:r>
              <a:endParaRPr lang="zh-CN" altLang="en-US" sz="2135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" name="文本框 2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079447" y="4843286"/>
              <a:ext cx="507513" cy="37846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65" b="1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酶</a:t>
              </a:r>
              <a:endParaRPr lang="zh-CN" altLang="en-US" sz="1865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39"/>
            </p:custDataLst>
          </p:nvPr>
        </p:nvSpPr>
        <p:spPr>
          <a:xfrm>
            <a:off x="5927090" y="194310"/>
            <a:ext cx="25336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3.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制作原理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>
            <p:custDataLst>
              <p:tags r:id="rId40"/>
            </p:custDataLst>
          </p:nvPr>
        </p:nvSpPr>
        <p:spPr>
          <a:xfrm>
            <a:off x="0" y="1428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一、传统发酵食品的制作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4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33" grpId="0"/>
      <p:bldP spid="34" grpId="0"/>
      <p:bldP spid="48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>
            <p:custDataLst>
              <p:tags r:id="rId1"/>
            </p:custDataLst>
          </p:nvPr>
        </p:nvSpPr>
        <p:spPr>
          <a:xfrm>
            <a:off x="8947150" y="1911350"/>
            <a:ext cx="1261110" cy="440055"/>
          </a:xfrm>
          <a:prstGeom prst="wedgeRoundRectCallout">
            <a:avLst>
              <a:gd name="adj1" fmla="val 44985"/>
              <a:gd name="adj2" fmla="val -98629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圆角矩形标注 2"/>
          <p:cNvSpPr/>
          <p:nvPr>
            <p:custDataLst>
              <p:tags r:id="rId2"/>
            </p:custDataLst>
          </p:nvPr>
        </p:nvSpPr>
        <p:spPr>
          <a:xfrm>
            <a:off x="6079490" y="1931670"/>
            <a:ext cx="1063625" cy="440055"/>
          </a:xfrm>
          <a:prstGeom prst="wedgeRoundRectCallout">
            <a:avLst>
              <a:gd name="adj1" fmla="val 40319"/>
              <a:gd name="adj2" fmla="val -98629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97285" name="组合 17"/>
          <p:cNvGrpSpPr/>
          <p:nvPr>
            <p:custDataLst>
              <p:tags r:id="rId3"/>
            </p:custDataLst>
          </p:nvPr>
        </p:nvGrpSpPr>
        <p:grpSpPr>
          <a:xfrm>
            <a:off x="1348105" y="1900948"/>
            <a:ext cx="10789285" cy="460582"/>
            <a:chOff x="3810" y="3496"/>
            <a:chExt cx="16991" cy="725"/>
          </a:xfrm>
        </p:grpSpPr>
        <p:cxnSp>
          <p:nvCxnSpPr>
            <p:cNvPr id="97286" name="直接箭头连接符 3"/>
            <p:cNvCxnSpPr/>
            <p:nvPr>
              <p:custDataLst>
                <p:tags r:id="rId4"/>
              </p:custDataLst>
            </p:nvPr>
          </p:nvCxnSpPr>
          <p:spPr>
            <a:xfrm flipV="1">
              <a:off x="3810" y="3885"/>
              <a:ext cx="640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87" name="文本框 15"/>
            <p:cNvSpPr/>
            <p:nvPr>
              <p:custDataLst>
                <p:tags r:id="rId5"/>
              </p:custDataLst>
            </p:nvPr>
          </p:nvSpPr>
          <p:spPr>
            <a:xfrm>
              <a:off x="4450" y="3496"/>
              <a:ext cx="16351" cy="725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用清水和食盐配制质量百分比为</a:t>
              </a:r>
              <a:r>
                <a:rPr lang="zh-CN" altLang="en-US" sz="2400" b="1">
                  <a:solidFill>
                    <a:srgbClr val="2B10F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5%</a:t>
              </a:r>
              <a:r>
                <a:rPr lang="en-US" altLang="zh-CN" sz="2400" b="1">
                  <a:solidFill>
                    <a:srgbClr val="2B10F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-</a:t>
              </a:r>
              <a:r>
                <a:rPr lang="zh-CN" altLang="en-US" sz="2400" b="1">
                  <a:solidFill>
                    <a:srgbClr val="2B10F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20%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的盐水，并将</a:t>
              </a:r>
              <a:r>
                <a:rPr lang="zh-CN" altLang="en-US" sz="2400" b="1">
                  <a:solidFill>
                    <a:srgbClr val="2B10F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盐水煮沸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，</a:t>
              </a:r>
              <a:r>
                <a:rPr lang="zh-CN" altLang="en-US" sz="2400" b="1">
                  <a:solidFill>
                    <a:srgbClr val="2B10F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冷却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待用；</a:t>
              </a:r>
              <a:endPara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7" name="圆角矩形标注 26"/>
          <p:cNvSpPr/>
          <p:nvPr>
            <p:custDataLst>
              <p:tags r:id="rId6"/>
            </p:custDataLst>
          </p:nvPr>
        </p:nvSpPr>
        <p:spPr>
          <a:xfrm>
            <a:off x="8665845" y="5530850"/>
            <a:ext cx="2776220" cy="440055"/>
          </a:xfrm>
          <a:prstGeom prst="wedgeRoundRectCallout">
            <a:avLst>
              <a:gd name="adj1" fmla="val -90759"/>
              <a:gd name="adj2" fmla="val -68470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圆角矩形标注 10"/>
          <p:cNvSpPr/>
          <p:nvPr>
            <p:custDataLst>
              <p:tags r:id="rId7"/>
            </p:custDataLst>
          </p:nvPr>
        </p:nvSpPr>
        <p:spPr>
          <a:xfrm>
            <a:off x="6525895" y="4677410"/>
            <a:ext cx="1847215" cy="440055"/>
          </a:xfrm>
          <a:prstGeom prst="wedgeRoundRectCallout">
            <a:avLst>
              <a:gd name="adj1" fmla="val -44431"/>
              <a:gd name="adj2" fmla="val 82611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标注 8"/>
          <p:cNvSpPr/>
          <p:nvPr>
            <p:custDataLst>
              <p:tags r:id="rId8"/>
            </p:custDataLst>
          </p:nvPr>
        </p:nvSpPr>
        <p:spPr>
          <a:xfrm>
            <a:off x="4021455" y="3916680"/>
            <a:ext cx="1701800" cy="440055"/>
          </a:xfrm>
          <a:prstGeom prst="wedgeRoundRectCallout">
            <a:avLst>
              <a:gd name="adj1" fmla="val 114346"/>
              <a:gd name="adj2" fmla="val -61111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圆角矩形标注 5"/>
          <p:cNvSpPr/>
          <p:nvPr>
            <p:custDataLst>
              <p:tags r:id="rId9"/>
            </p:custDataLst>
          </p:nvPr>
        </p:nvSpPr>
        <p:spPr>
          <a:xfrm>
            <a:off x="3763645" y="5546725"/>
            <a:ext cx="1882775" cy="440055"/>
          </a:xfrm>
          <a:prstGeom prst="wedgeRoundRectCallout">
            <a:avLst>
              <a:gd name="adj1" fmla="val 53372"/>
              <a:gd name="adj2" fmla="val -80880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888355" y="313690"/>
            <a:ext cx="22815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泡菜的制作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7294" name="组合 19"/>
          <p:cNvGrpSpPr/>
          <p:nvPr>
            <p:custDataLst>
              <p:tags r:id="rId11"/>
            </p:custDataLst>
          </p:nvPr>
        </p:nvGrpSpPr>
        <p:grpSpPr>
          <a:xfrm>
            <a:off x="1425630" y="4677515"/>
            <a:ext cx="8782592" cy="460092"/>
            <a:chOff x="3801" y="7224"/>
            <a:chExt cx="8347" cy="724"/>
          </a:xfrm>
        </p:grpSpPr>
        <p:cxnSp>
          <p:nvCxnSpPr>
            <p:cNvPr id="97296" name="直接箭头连接符 4"/>
            <p:cNvCxnSpPr/>
            <p:nvPr>
              <p:custDataLst>
                <p:tags r:id="rId12"/>
              </p:custDataLst>
            </p:nvPr>
          </p:nvCxnSpPr>
          <p:spPr>
            <a:xfrm>
              <a:off x="3801" y="7540"/>
              <a:ext cx="340" cy="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5" name="文本框 21"/>
            <p:cNvSpPr/>
            <p:nvPr>
              <p:custDataLst>
                <p:tags r:id="rId13"/>
              </p:custDataLst>
            </p:nvPr>
          </p:nvSpPr>
          <p:spPr>
            <a:xfrm>
              <a:off x="4228" y="7224"/>
              <a:ext cx="7920" cy="72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将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冷却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好的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盐水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缓缓倒入坛中，使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盐水没过菜料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，盖好坛盖；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4"/>
            </p:custDataLst>
          </p:nvPr>
        </p:nvGrpSpPr>
        <p:grpSpPr>
          <a:xfrm>
            <a:off x="267335" y="1736725"/>
            <a:ext cx="1153795" cy="4620260"/>
            <a:chOff x="421" y="2735"/>
            <a:chExt cx="1817" cy="7276"/>
          </a:xfrm>
        </p:grpSpPr>
        <p:sp>
          <p:nvSpPr>
            <p:cNvPr id="97284" name="文本框 1"/>
            <p:cNvSpPr/>
            <p:nvPr>
              <p:custDataLst>
                <p:tags r:id="rId15"/>
              </p:custDataLst>
            </p:nvPr>
          </p:nvSpPr>
          <p:spPr>
            <a:xfrm>
              <a:off x="496" y="2735"/>
              <a:ext cx="1543" cy="1307"/>
            </a:xfrm>
            <a:prstGeom prst="rect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/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配制盐水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grpSp>
          <p:nvGrpSpPr>
            <p:cNvPr id="97297" name="组合 2"/>
            <p:cNvGrpSpPr/>
            <p:nvPr>
              <p:custDataLst>
                <p:tags r:id="rId16"/>
              </p:custDataLst>
            </p:nvPr>
          </p:nvGrpSpPr>
          <p:grpSpPr>
            <a:xfrm>
              <a:off x="421" y="4077"/>
              <a:ext cx="1816" cy="2460"/>
              <a:chOff x="1100" y="4432"/>
              <a:chExt cx="1816" cy="2461"/>
            </a:xfrm>
          </p:grpSpPr>
          <p:sp>
            <p:nvSpPr>
              <p:cNvPr id="97298" name="文本框 7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00" y="5005"/>
                <a:ext cx="1816" cy="1888"/>
              </a:xfrm>
              <a:prstGeom prst="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/>
                <a:r>
                  <a:rPr lang="zh-CN" altLang="en-US" sz="2400" b="1"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原料处理、蔬菜装坛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97299" name="直接箭头连接符 11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988" y="4432"/>
                <a:ext cx="17" cy="573"/>
              </a:xfrm>
              <a:prstGeom prst="line">
                <a:avLst/>
              </a:prstGeom>
              <a:ln w="22225"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7300" name="组合 10"/>
            <p:cNvGrpSpPr/>
            <p:nvPr>
              <p:custDataLst>
                <p:tags r:id="rId19"/>
              </p:custDataLst>
            </p:nvPr>
          </p:nvGrpSpPr>
          <p:grpSpPr>
            <a:xfrm>
              <a:off x="441" y="6646"/>
              <a:ext cx="1797" cy="1361"/>
              <a:chOff x="1130" y="6566"/>
              <a:chExt cx="1797" cy="1360"/>
            </a:xfrm>
          </p:grpSpPr>
          <p:sp>
            <p:nvSpPr>
              <p:cNvPr id="97301" name="文本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1130" y="7202"/>
                <a:ext cx="1797" cy="724"/>
              </a:xfrm>
              <a:prstGeom prst="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/>
                <a:r>
                  <a:rPr lang="zh-CN" altLang="en-US" sz="2400" b="1"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加盐水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97302" name="直接箭头连接符 14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2023" y="6566"/>
                <a:ext cx="17" cy="637"/>
              </a:xfrm>
              <a:prstGeom prst="straightConnector1">
                <a:avLst/>
              </a:prstGeom>
              <a:ln w="22225"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7303" name="组合 13"/>
            <p:cNvGrpSpPr/>
            <p:nvPr>
              <p:custDataLst>
                <p:tags r:id="rId22"/>
              </p:custDataLst>
            </p:nvPr>
          </p:nvGrpSpPr>
          <p:grpSpPr>
            <a:xfrm>
              <a:off x="569" y="8032"/>
              <a:ext cx="1470" cy="1979"/>
              <a:chOff x="1377" y="8032"/>
              <a:chExt cx="1470" cy="1978"/>
            </a:xfrm>
          </p:grpSpPr>
          <p:sp>
            <p:nvSpPr>
              <p:cNvPr id="97304" name="文本框 25"/>
              <p:cNvSpPr/>
              <p:nvPr>
                <p:custDataLst>
                  <p:tags r:id="rId23"/>
                </p:custDataLst>
              </p:nvPr>
            </p:nvSpPr>
            <p:spPr>
              <a:xfrm>
                <a:off x="1377" y="8704"/>
                <a:ext cx="1470" cy="1306"/>
              </a:xfrm>
              <a:prstGeom prst="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/>
                <a:r>
                  <a:rPr lang="zh-CN" altLang="en-US" sz="2400" b="1"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封坛发酵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97305" name="直接箭头连接符 16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2144" y="8032"/>
                <a:ext cx="2" cy="633"/>
              </a:xfrm>
              <a:prstGeom prst="straightConnector1">
                <a:avLst/>
              </a:prstGeom>
              <a:ln w="22225"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7291" name="组合 20"/>
          <p:cNvGrpSpPr/>
          <p:nvPr>
            <p:custDataLst>
              <p:tags r:id="rId25"/>
            </p:custDataLst>
          </p:nvPr>
        </p:nvGrpSpPr>
        <p:grpSpPr>
          <a:xfrm>
            <a:off x="1326404" y="5473739"/>
            <a:ext cx="10401002" cy="1050368"/>
            <a:chOff x="3396" y="8315"/>
            <a:chExt cx="9863" cy="1655"/>
          </a:xfrm>
        </p:grpSpPr>
        <p:cxnSp>
          <p:nvCxnSpPr>
            <p:cNvPr id="97292" name="直接箭头连接符 5"/>
            <p:cNvCxnSpPr/>
            <p:nvPr>
              <p:custDataLst>
                <p:tags r:id="rId26"/>
              </p:custDataLst>
            </p:nvPr>
          </p:nvCxnSpPr>
          <p:spPr>
            <a:xfrm flipV="1">
              <a:off x="3396" y="9142"/>
              <a:ext cx="449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3" name="文本框 6"/>
            <p:cNvSpPr/>
            <p:nvPr>
              <p:custDataLst>
                <p:tags r:id="rId27"/>
              </p:custDataLst>
            </p:nvPr>
          </p:nvSpPr>
          <p:spPr>
            <a:xfrm>
              <a:off x="3892" y="8315"/>
              <a:ext cx="9367" cy="1655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向坛盖边缘的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水槽中注满水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，并在发酵过程中注意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经常向水槽中补充水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；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  <a:p>
              <a:pPr lvl="0"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根据室内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温度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控制发酵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时间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；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97288" name="组合 18"/>
          <p:cNvGrpSpPr/>
          <p:nvPr>
            <p:custDataLst>
              <p:tags r:id="rId28"/>
            </p:custDataLst>
          </p:nvPr>
        </p:nvGrpSpPr>
        <p:grpSpPr>
          <a:xfrm>
            <a:off x="1430655" y="2516274"/>
            <a:ext cx="5276579" cy="1863441"/>
            <a:chOff x="3865" y="3930"/>
            <a:chExt cx="4703" cy="2933"/>
          </a:xfrm>
        </p:grpSpPr>
        <p:cxnSp>
          <p:nvCxnSpPr>
            <p:cNvPr id="97289" name="直接箭头连接符 8"/>
            <p:cNvCxnSpPr/>
            <p:nvPr>
              <p:custDataLst>
                <p:tags r:id="rId29"/>
              </p:custDataLst>
            </p:nvPr>
          </p:nvCxnSpPr>
          <p:spPr>
            <a:xfrm flipV="1">
              <a:off x="3865" y="5596"/>
              <a:ext cx="348" cy="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0" name="文本框 9"/>
            <p:cNvSpPr/>
            <p:nvPr>
              <p:custDataLst>
                <p:tags r:id="rId30"/>
              </p:custDataLst>
            </p:nvPr>
          </p:nvSpPr>
          <p:spPr>
            <a:xfrm>
              <a:off x="4185" y="3930"/>
              <a:ext cx="4383" cy="2933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将新鲜蔬菜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洗净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，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切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成块状或条状，混合均匀，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晾干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后装入泡菜坛内；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装至半坛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时，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加入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蒜瓣、生姜及其他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香辛料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，继续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装至八成满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；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31"/>
            </p:custDataLst>
          </p:nvPr>
        </p:nvSpPr>
        <p:spPr>
          <a:xfrm>
            <a:off x="4925842" y="1105338"/>
            <a:ext cx="4522470" cy="7067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过高：</a:t>
            </a:r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乳酸发酵受抑制，泡菜风味差</a:t>
            </a: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kumimoji="0" lang="en-US" altLang="zh-CN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过低：杂菌易繁殖，导致泡菜变质。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2"/>
            </p:custDataLst>
          </p:nvPr>
        </p:nvSpPr>
        <p:spPr>
          <a:xfrm>
            <a:off x="9886950" y="124333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杀菌除氧</a:t>
            </a:r>
            <a:endParaRPr lang="zh-CN" altLang="en-US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3"/>
            </p:custDataLst>
          </p:nvPr>
        </p:nvSpPr>
        <p:spPr>
          <a:xfrm>
            <a:off x="5750560" y="5243195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创造无氧环境</a:t>
            </a:r>
            <a:endParaRPr lang="zh-CN" altLang="en-US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34"/>
            </p:custDataLst>
          </p:nvPr>
        </p:nvSpPr>
        <p:spPr>
          <a:xfrm>
            <a:off x="6647180" y="2636520"/>
            <a:ext cx="5080000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在泡菜发酵初期，酵母菌等较为活跃，发酵产物中有较多的</a:t>
            </a:r>
            <a:r>
              <a:rPr kumimoji="0" lang="en-US" altLang="zh-CN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CO</a:t>
            </a:r>
            <a:r>
              <a:rPr kumimoji="0" lang="en-US" altLang="zh-CN" sz="2000" b="1" i="0" u="none" strike="noStrike" kern="1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，防止发酵液溢出坛外；</a:t>
            </a:r>
            <a:endParaRPr kumimoji="0" lang="en-US" altLang="zh-CN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防止因装太满使盐水未完全淹没菜料而导致菜料变质腐烂；</a:t>
            </a:r>
            <a:endParaRPr kumimoji="0" lang="en-US" altLang="zh-CN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同时留有一定空间，也更方便拿取泡菜。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35"/>
            </p:custDataLst>
          </p:nvPr>
        </p:nvSpPr>
        <p:spPr>
          <a:xfrm>
            <a:off x="0" y="2952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一、传统发酵食品的制作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 fill="hold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  <p:bldP spid="9" grpId="0"/>
      <p:bldP spid="6" grpId="0"/>
      <p:bldP spid="5" grpId="0"/>
      <p:bldP spid="3" grpId="0"/>
      <p:bldP spid="14" grpId="0"/>
      <p:bldP spid="15" grpId="0"/>
      <p:bldP spid="16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/>
          <p:nvPr>
            <p:custDataLst>
              <p:tags r:id="rId1"/>
            </p:custDataLst>
          </p:nvPr>
        </p:nvSpPr>
        <p:spPr>
          <a:xfrm>
            <a:off x="2331976" y="248520"/>
            <a:ext cx="8197506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泡菜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发酵过程中，乳酸菌、乳酸和亚硝酸盐的含量</a:t>
            </a:r>
            <a:r>
              <a:rPr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变化</a:t>
            </a:r>
            <a:endParaRPr lang="zh-CN" altLang="en-US" sz="2400" b="1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15080" y="1252287"/>
          <a:ext cx="11211793" cy="4896485"/>
        </p:xfrm>
        <a:graphic>
          <a:graphicData uri="http://schemas.openxmlformats.org/drawingml/2006/table">
            <a:tbl>
              <a:tblPr firstRow="1" bandRow="1"/>
              <a:tblGrid>
                <a:gridCol w="1601015"/>
                <a:gridCol w="3603823"/>
                <a:gridCol w="1990845"/>
                <a:gridCol w="4016110"/>
              </a:tblGrid>
              <a:tr h="457200"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时期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乳酸菌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乳酸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亚硝酸盐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5615"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发酵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前期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720"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发酵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中期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发酵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后期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51990"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变化曲线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  <a:cs typeface="Arial" panose="020B0604020202020204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195545" y="1747040"/>
            <a:ext cx="334585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少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（O</a:t>
            </a:r>
            <a:r>
              <a:rPr lang="en-US" altLang="zh-CN" sz="2400" kern="100" baseline="-250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抑制乳酸菌活动）</a:t>
            </a:r>
            <a:endParaRPr lang="zh-CN" altLang="en-US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6430729" y="1761893"/>
            <a:ext cx="57531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少</a:t>
            </a:r>
            <a:endParaRPr lang="zh-CN" altLang="en-US" sz="2400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772623" y="1762192"/>
            <a:ext cx="41211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增加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（硝酸盐还原菌的作用）</a:t>
            </a:r>
            <a:endParaRPr lang="zh-CN" altLang="en-US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195545" y="2175328"/>
            <a:ext cx="3609329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最多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（乳酸菌比其他杂菌更耐酸。乳酸积累，抑制其他菌活动）</a:t>
            </a:r>
            <a:endParaRPr lang="en-US" altLang="zh-CN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314524" y="2416791"/>
            <a:ext cx="8077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增多</a:t>
            </a:r>
            <a:endParaRPr lang="zh-CN" altLang="en-US" sz="2400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7772623" y="2260163"/>
            <a:ext cx="39542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达到最多后开始下降</a:t>
            </a:r>
            <a:r>
              <a:rPr lang="zh-CN" altLang="en-US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硝酸盐还原菌受抑制，部分亚硝酸盐被分解</a:t>
            </a:r>
            <a:r>
              <a:rPr lang="zh-CN" altLang="en-US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2195830" y="3406140"/>
            <a:ext cx="3470910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（乳酸积累，pH下降，抑制乳酸菌活动）</a:t>
            </a:r>
            <a:endParaRPr lang="en-US" altLang="zh-CN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5656347" y="3390967"/>
            <a:ext cx="212407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继续增多，</a:t>
            </a:r>
            <a:endParaRPr lang="zh-CN" altLang="en-US" sz="2400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最后保持稳定</a:t>
            </a:r>
            <a:endParaRPr lang="zh-CN" altLang="en-US" sz="2400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772623" y="3406780"/>
            <a:ext cx="412112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下降至保持相对稳定</a:t>
            </a:r>
            <a:r>
              <a:rPr lang="en-US" altLang="zh-CN" sz="2400" kern="10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（硝酸盐还原菌被完全抑制）</a:t>
            </a:r>
            <a:endParaRPr lang="en-US" altLang="zh-CN" sz="2400" kern="10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221" b="-1108"/>
          <a:stretch>
            <a:fillRect/>
          </a:stretch>
        </p:blipFill>
        <p:spPr>
          <a:xfrm>
            <a:off x="2821400" y="4220912"/>
            <a:ext cx="2174240" cy="1838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729" t="951" r="31125" b="-2059"/>
          <a:stretch>
            <a:fillRect/>
          </a:stretch>
        </p:blipFill>
        <p:spPr>
          <a:xfrm>
            <a:off x="5667664" y="4232342"/>
            <a:ext cx="1975485" cy="18776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41" t="36" r="-667" b="-1144"/>
          <a:stretch>
            <a:fillRect/>
          </a:stretch>
        </p:blipFill>
        <p:spPr>
          <a:xfrm>
            <a:off x="8792485" y="4232342"/>
            <a:ext cx="1914525" cy="184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标注 32"/>
          <p:cNvSpPr/>
          <p:nvPr>
            <p:custDataLst>
              <p:tags r:id="rId1"/>
            </p:custDataLst>
          </p:nvPr>
        </p:nvSpPr>
        <p:spPr>
          <a:xfrm>
            <a:off x="5309235" y="5828030"/>
            <a:ext cx="1363980" cy="337820"/>
          </a:xfrm>
          <a:prstGeom prst="wedgeRoundRectCallout">
            <a:avLst>
              <a:gd name="adj1" fmla="val 87337"/>
              <a:gd name="adj2" fmla="val 69191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圆角矩形标注 6"/>
          <p:cNvSpPr/>
          <p:nvPr>
            <p:custDataLst>
              <p:tags r:id="rId2"/>
            </p:custDataLst>
          </p:nvPr>
        </p:nvSpPr>
        <p:spPr>
          <a:xfrm>
            <a:off x="5659120" y="2263775"/>
            <a:ext cx="774700" cy="440055"/>
          </a:xfrm>
          <a:prstGeom prst="wedgeRoundRectCallout">
            <a:avLst>
              <a:gd name="adj1" fmla="val 49426"/>
              <a:gd name="adj2" fmla="val -113059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>
            <p:custDataLst>
              <p:tags r:id="rId3"/>
            </p:custDataLst>
          </p:nvPr>
        </p:nvSpPr>
        <p:spPr>
          <a:xfrm>
            <a:off x="7362825" y="4467225"/>
            <a:ext cx="1875155" cy="376555"/>
          </a:xfrm>
          <a:prstGeom prst="wedgeRoundRectCallout">
            <a:avLst>
              <a:gd name="adj1" fmla="val -694"/>
              <a:gd name="adj2" fmla="val 87373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圆角矩形标注 10"/>
          <p:cNvSpPr/>
          <p:nvPr>
            <p:custDataLst>
              <p:tags r:id="rId4"/>
            </p:custDataLst>
          </p:nvPr>
        </p:nvSpPr>
        <p:spPr>
          <a:xfrm>
            <a:off x="2248535" y="4464685"/>
            <a:ext cx="3289935" cy="369570"/>
          </a:xfrm>
          <a:prstGeom prst="wedgeRoundRectCallout">
            <a:avLst>
              <a:gd name="adj1" fmla="val 42298"/>
              <a:gd name="adj2" fmla="val 99828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标注 8"/>
          <p:cNvSpPr/>
          <p:nvPr>
            <p:custDataLst>
              <p:tags r:id="rId5"/>
            </p:custDataLst>
          </p:nvPr>
        </p:nvSpPr>
        <p:spPr>
          <a:xfrm>
            <a:off x="3892550" y="3305810"/>
            <a:ext cx="2646045" cy="386080"/>
          </a:xfrm>
          <a:prstGeom prst="wedgeRoundRectCallout">
            <a:avLst>
              <a:gd name="adj1" fmla="val 143616"/>
              <a:gd name="adj2" fmla="val -92857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标注 4"/>
          <p:cNvSpPr/>
          <p:nvPr>
            <p:custDataLst>
              <p:tags r:id="rId6"/>
            </p:custDataLst>
          </p:nvPr>
        </p:nvSpPr>
        <p:spPr>
          <a:xfrm>
            <a:off x="6673215" y="2263775"/>
            <a:ext cx="1572260" cy="440055"/>
          </a:xfrm>
          <a:prstGeom prst="wedgeRoundRectCallout">
            <a:avLst>
              <a:gd name="adj1" fmla="val 71647"/>
              <a:gd name="adj2" fmla="val -115945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圆角矩形标注 2"/>
          <p:cNvSpPr/>
          <p:nvPr>
            <p:custDataLst>
              <p:tags r:id="rId7"/>
            </p:custDataLst>
          </p:nvPr>
        </p:nvSpPr>
        <p:spPr>
          <a:xfrm>
            <a:off x="4399280" y="2263775"/>
            <a:ext cx="1233170" cy="440055"/>
          </a:xfrm>
          <a:prstGeom prst="wedgeRoundRectCallout">
            <a:avLst>
              <a:gd name="adj1" fmla="val -53656"/>
              <a:gd name="adj2" fmla="val -89971"/>
              <a:gd name="adj3" fmla="val 16667"/>
            </a:avLst>
          </a:prstGeom>
          <a:solidFill>
            <a:srgbClr val="FFFE83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4999" name="文本框 1"/>
          <p:cNvSpPr/>
          <p:nvPr>
            <p:custDataLst>
              <p:tags r:id="rId8"/>
            </p:custDataLst>
          </p:nvPr>
        </p:nvSpPr>
        <p:spPr>
          <a:xfrm>
            <a:off x="5632450" y="372110"/>
            <a:ext cx="2464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果酒和果醋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7285" name="组合 17"/>
          <p:cNvGrpSpPr/>
          <p:nvPr>
            <p:custDataLst>
              <p:tags r:id="rId9"/>
            </p:custDataLst>
          </p:nvPr>
        </p:nvGrpSpPr>
        <p:grpSpPr>
          <a:xfrm>
            <a:off x="1812925" y="1013334"/>
            <a:ext cx="9951494" cy="903026"/>
            <a:chOff x="3810" y="3237"/>
            <a:chExt cx="16350" cy="1421"/>
          </a:xfrm>
        </p:grpSpPr>
        <p:cxnSp>
          <p:nvCxnSpPr>
            <p:cNvPr id="97286" name="直接箭头连接符 3"/>
            <p:cNvCxnSpPr/>
            <p:nvPr>
              <p:custDataLst>
                <p:tags r:id="rId10"/>
              </p:custDataLst>
            </p:nvPr>
          </p:nvCxnSpPr>
          <p:spPr>
            <a:xfrm flipV="1">
              <a:off x="3810" y="3885"/>
              <a:ext cx="640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87" name="文本框 15"/>
            <p:cNvSpPr/>
            <p:nvPr>
              <p:custDataLst>
                <p:tags r:id="rId11"/>
              </p:custDataLst>
            </p:nvPr>
          </p:nvSpPr>
          <p:spPr>
            <a:xfrm>
              <a:off x="4490" y="3237"/>
              <a:ext cx="15670" cy="1421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将发酵瓶、榨汁机等器具用洗洁精清洗干净，并用</a:t>
              </a:r>
              <a:r>
                <a:rPr lang="zh-CN" altLang="en-US" sz="2400" b="1">
                  <a:solidFill>
                    <a:srgbClr val="2B10F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体积分数为70%的酒精</a:t>
              </a:r>
              <a:r>
                <a:rPr lang="zh-CN" altLang="en-US" sz="24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消毒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，晾干备用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97294" name="组合 19"/>
          <p:cNvGrpSpPr/>
          <p:nvPr>
            <p:custDataLst>
              <p:tags r:id="rId12"/>
            </p:custDataLst>
          </p:nvPr>
        </p:nvGrpSpPr>
        <p:grpSpPr>
          <a:xfrm>
            <a:off x="1815137" y="2861867"/>
            <a:ext cx="6571308" cy="903026"/>
            <a:chOff x="3700" y="6730"/>
            <a:chExt cx="6392" cy="1421"/>
          </a:xfrm>
        </p:grpSpPr>
        <p:cxnSp>
          <p:nvCxnSpPr>
            <p:cNvPr id="97296" name="直接箭头连接符 4"/>
            <p:cNvCxnSpPr/>
            <p:nvPr>
              <p:custDataLst>
                <p:tags r:id="rId13"/>
              </p:custDataLst>
            </p:nvPr>
          </p:nvCxnSpPr>
          <p:spPr>
            <a:xfrm>
              <a:off x="3700" y="7380"/>
              <a:ext cx="340" cy="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5" name="文本框 21"/>
            <p:cNvSpPr/>
            <p:nvPr>
              <p:custDataLst>
                <p:tags r:id="rId14"/>
              </p:custDataLst>
            </p:nvPr>
          </p:nvSpPr>
          <p:spPr>
            <a:xfrm>
              <a:off x="4094" y="6730"/>
              <a:ext cx="5998" cy="1421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10000"/>
                </a:lnSpc>
                <a:buClrTx/>
                <a:buSzTx/>
                <a:buFontTx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用榨汁机榨取葡萄汁，将葡萄汁装入发酵瓶（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注意：要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留有大约1/3的空间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），盖好瓶盖</a:t>
              </a:r>
              <a:r>
                <a:rPr lang="en-US" altLang="zh-CN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24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97291" name="组合 20"/>
          <p:cNvGrpSpPr/>
          <p:nvPr>
            <p:custDataLst>
              <p:tags r:id="rId15"/>
            </p:custDataLst>
          </p:nvPr>
        </p:nvGrpSpPr>
        <p:grpSpPr>
          <a:xfrm>
            <a:off x="1774079" y="3933195"/>
            <a:ext cx="10282892" cy="1678685"/>
            <a:chOff x="3396" y="8416"/>
            <a:chExt cx="9751" cy="2645"/>
          </a:xfrm>
        </p:grpSpPr>
        <p:cxnSp>
          <p:nvCxnSpPr>
            <p:cNvPr id="97292" name="直接箭头连接符 5"/>
            <p:cNvCxnSpPr/>
            <p:nvPr>
              <p:custDataLst>
                <p:tags r:id="rId16"/>
              </p:custDataLst>
            </p:nvPr>
          </p:nvCxnSpPr>
          <p:spPr>
            <a:xfrm flipV="1">
              <a:off x="3396" y="9562"/>
              <a:ext cx="449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3" name="文本框 6"/>
            <p:cNvSpPr/>
            <p:nvPr>
              <p:custDataLst>
                <p:tags r:id="rId17"/>
              </p:custDataLst>
            </p:nvPr>
          </p:nvSpPr>
          <p:spPr>
            <a:xfrm>
              <a:off x="3802" y="8416"/>
              <a:ext cx="9345" cy="2645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将温度控制在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18-30℃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进行发酵，在发酵过程中，</a:t>
              </a:r>
              <a:endParaRPr lang="zh-CN" altLang="en-US" sz="24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每隔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12h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左右将瓶盖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拧松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一点（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注意：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不是打开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瓶盖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），此后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再拧紧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瓶盖。</a:t>
              </a:r>
              <a:endParaRPr lang="zh-CN" altLang="en-US" sz="24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lvl="0" algn="l">
                <a:lnSpc>
                  <a:spcPct val="190000"/>
                </a:lnSpc>
                <a:buClrTx/>
                <a:buSzTx/>
                <a:buFontTx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发酵时间为</a:t>
              </a:r>
              <a:r>
                <a:rPr lang="zh-CN" altLang="en-US" sz="2400" b="1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10-12d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。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可通过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从发酵瓶口取样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来对发酵的情况进行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检测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。</a:t>
              </a:r>
              <a:endParaRPr lang="en-US" altLang="zh-CN" sz="24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97288" name="组合 18"/>
          <p:cNvGrpSpPr/>
          <p:nvPr>
            <p:custDataLst>
              <p:tags r:id="rId18"/>
            </p:custDataLst>
          </p:nvPr>
        </p:nvGrpSpPr>
        <p:grpSpPr>
          <a:xfrm>
            <a:off x="1814830" y="2263985"/>
            <a:ext cx="9618565" cy="460619"/>
            <a:chOff x="3865" y="5242"/>
            <a:chExt cx="8573" cy="725"/>
          </a:xfrm>
        </p:grpSpPr>
        <p:cxnSp>
          <p:nvCxnSpPr>
            <p:cNvPr id="97289" name="直接箭头连接符 8"/>
            <p:cNvCxnSpPr/>
            <p:nvPr>
              <p:custDataLst>
                <p:tags r:id="rId19"/>
              </p:custDataLst>
            </p:nvPr>
          </p:nvCxnSpPr>
          <p:spPr>
            <a:xfrm flipV="1">
              <a:off x="3865" y="5596"/>
              <a:ext cx="348" cy="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90" name="文本框 9"/>
            <p:cNvSpPr/>
            <p:nvPr>
              <p:custDataLst>
                <p:tags r:id="rId20"/>
              </p:custDataLst>
            </p:nvPr>
          </p:nvSpPr>
          <p:spPr>
            <a:xfrm>
              <a:off x="4214" y="5242"/>
              <a:ext cx="8224" cy="725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取新鲜葡萄，用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清水冲洗</a:t>
              </a:r>
              <a:r>
                <a:rPr lang="en-US" altLang="zh-CN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1-2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次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再去除枝梗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和腐烂的籽粒，沥干</a:t>
              </a:r>
              <a:r>
                <a:rPr lang="en-US" altLang="zh-CN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24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21"/>
            </p:custDataLst>
          </p:nvPr>
        </p:nvSpPr>
        <p:spPr>
          <a:xfrm>
            <a:off x="1919117" y="1916233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去除表面灰尘、污物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2"/>
            </p:custDataLst>
          </p:nvPr>
        </p:nvSpPr>
        <p:spPr>
          <a:xfrm>
            <a:off x="8536940" y="1524635"/>
            <a:ext cx="2736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避免葡萄破损，</a:t>
            </a:r>
            <a:endParaRPr lang="zh-CN" altLang="en-US" sz="2000" b="1" kern="10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减少被杂菌污染的机会</a:t>
            </a:r>
            <a:endParaRPr lang="zh-CN" altLang="en-US" sz="2000" b="1" kern="10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8678545" y="2669540"/>
            <a:ext cx="3379470" cy="16300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先让酵母菌进行有氧呼吸，快速繁殖，耗尽</a:t>
            </a:r>
            <a:r>
              <a:rPr lang="en-US" altLang="zh-CN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000" b="1" kern="10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后，再进行酒精发酵；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防止发酵过程中产生的</a:t>
            </a:r>
            <a:r>
              <a:rPr lang="en-US" altLang="zh-CN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CO</a:t>
            </a:r>
            <a:r>
              <a:rPr lang="en-US" altLang="zh-CN" sz="2000" b="1" kern="10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造成发酵液溢出</a:t>
            </a: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24"/>
            </p:custDataLst>
          </p:nvPr>
        </p:nvSpPr>
        <p:spPr>
          <a:xfrm>
            <a:off x="5538470" y="1524635"/>
            <a:ext cx="2287270" cy="7067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防止野生菌种数量减少，影响发酵</a:t>
            </a:r>
            <a:endParaRPr kumimoji="0" lang="zh-CN" altLang="en-US" sz="2000" b="1" i="0" u="none" strike="noStrike" kern="1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5"/>
            </p:custDataLst>
          </p:nvPr>
        </p:nvSpPr>
        <p:spPr>
          <a:xfrm>
            <a:off x="5309235" y="4758055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排出气体</a:t>
            </a:r>
            <a:endParaRPr lang="zh-CN" altLang="en-US" sz="2000" b="1" kern="10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6"/>
            </p:custDataLst>
          </p:nvPr>
        </p:nvSpPr>
        <p:spPr>
          <a:xfrm>
            <a:off x="8322310" y="4792980"/>
            <a:ext cx="171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防止杂菌污染</a:t>
            </a:r>
            <a:endParaRPr lang="zh-CN" altLang="en-US" sz="2000" b="1" kern="10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27"/>
            </p:custDataLst>
          </p:nvPr>
        </p:nvGrpSpPr>
        <p:grpSpPr>
          <a:xfrm>
            <a:off x="332740" y="1064260"/>
            <a:ext cx="1470025" cy="5262880"/>
            <a:chOff x="504" y="2776"/>
            <a:chExt cx="2315" cy="8288"/>
          </a:xfrm>
        </p:grpSpPr>
        <p:sp>
          <p:nvSpPr>
            <p:cNvPr id="97284" name="文本框 1"/>
            <p:cNvSpPr/>
            <p:nvPr>
              <p:custDataLst>
                <p:tags r:id="rId28"/>
              </p:custDataLst>
            </p:nvPr>
          </p:nvSpPr>
          <p:spPr>
            <a:xfrm>
              <a:off x="515" y="2776"/>
              <a:ext cx="2221" cy="725"/>
            </a:xfrm>
            <a:prstGeom prst="rect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器具消毒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grpSp>
          <p:nvGrpSpPr>
            <p:cNvPr id="97297" name="组合 2"/>
            <p:cNvGrpSpPr/>
            <p:nvPr>
              <p:custDataLst>
                <p:tags r:id="rId29"/>
              </p:custDataLst>
            </p:nvPr>
          </p:nvGrpSpPr>
          <p:grpSpPr>
            <a:xfrm>
              <a:off x="511" y="3501"/>
              <a:ext cx="2264" cy="1914"/>
              <a:chOff x="1171" y="3815"/>
              <a:chExt cx="2264" cy="1915"/>
            </a:xfrm>
          </p:grpSpPr>
          <p:cxnSp>
            <p:nvCxnSpPr>
              <p:cNvPr id="97299" name="直接箭头连接符 11"/>
              <p:cNvCxnSpPr>
                <a:stCxn id="97284" idx="2"/>
              </p:cNvCxnSpPr>
              <p:nvPr>
                <p:custDataLst>
                  <p:tags r:id="rId30"/>
                </p:custDataLst>
              </p:nvPr>
            </p:nvCxnSpPr>
            <p:spPr>
              <a:xfrm>
                <a:off x="2286" y="3815"/>
                <a:ext cx="4" cy="1176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97298" name="文本框 7"/>
              <p:cNvSpPr/>
              <p:nvPr>
                <p:custDataLst>
                  <p:tags r:id="rId31"/>
                </p:custDataLst>
              </p:nvPr>
            </p:nvSpPr>
            <p:spPr>
              <a:xfrm>
                <a:off x="1171" y="5005"/>
                <a:ext cx="2264" cy="725"/>
              </a:xfrm>
              <a:prstGeom prst="rect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400" b="1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冲洗葡萄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7300" name="组合 10"/>
            <p:cNvGrpSpPr/>
            <p:nvPr>
              <p:custDataLst>
                <p:tags r:id="rId32"/>
              </p:custDataLst>
            </p:nvPr>
          </p:nvGrpSpPr>
          <p:grpSpPr>
            <a:xfrm>
              <a:off x="553" y="5457"/>
              <a:ext cx="2266" cy="1207"/>
              <a:chOff x="1223" y="5337"/>
              <a:chExt cx="2266" cy="1206"/>
            </a:xfrm>
          </p:grpSpPr>
          <p:cxnSp>
            <p:nvCxnSpPr>
              <p:cNvPr id="97302" name="直接箭头连接符 14"/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2258" y="5337"/>
                <a:ext cx="17" cy="442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97301" name="文本框 1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223" y="5819"/>
                <a:ext cx="2266" cy="724"/>
              </a:xfrm>
              <a:prstGeom prst="rect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400" b="1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榨汁装瓶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7303" name="组合 13"/>
            <p:cNvGrpSpPr/>
            <p:nvPr>
              <p:custDataLst>
                <p:tags r:id="rId35"/>
              </p:custDataLst>
            </p:nvPr>
          </p:nvGrpSpPr>
          <p:grpSpPr>
            <a:xfrm>
              <a:off x="504" y="6831"/>
              <a:ext cx="2248" cy="1997"/>
              <a:chOff x="1293" y="6791"/>
              <a:chExt cx="2248" cy="1996"/>
            </a:xfrm>
          </p:grpSpPr>
          <p:sp>
            <p:nvSpPr>
              <p:cNvPr id="97304" name="文本框 25"/>
              <p:cNvSpPr/>
              <p:nvPr>
                <p:custDataLst>
                  <p:tags r:id="rId36"/>
                </p:custDataLst>
              </p:nvPr>
            </p:nvSpPr>
            <p:spPr>
              <a:xfrm>
                <a:off x="1293" y="8062"/>
                <a:ext cx="2248" cy="725"/>
              </a:xfrm>
              <a:prstGeom prst="rect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400" b="1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果酒发酵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97305" name="直接箭头连接符 16"/>
              <p:cNvCxnSpPr>
                <a:endCxn id="97304" idx="0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2414" y="6791"/>
                <a:ext cx="3" cy="1271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cxnSp>
          <p:nvCxnSpPr>
            <p:cNvPr id="12" name="直接箭头连接符 11"/>
            <p:cNvCxnSpPr/>
            <p:nvPr>
              <p:custDataLst>
                <p:tags r:id="rId38"/>
              </p:custDataLst>
            </p:nvPr>
          </p:nvCxnSpPr>
          <p:spPr>
            <a:xfrm flipH="1">
              <a:off x="1611" y="8920"/>
              <a:ext cx="19" cy="1379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3" name="文本框 12"/>
            <p:cNvSpPr txBox="1"/>
            <p:nvPr>
              <p:custDataLst>
                <p:tags r:id="rId39"/>
              </p:custDataLst>
            </p:nvPr>
          </p:nvSpPr>
          <p:spPr>
            <a:xfrm>
              <a:off x="504" y="10339"/>
              <a:ext cx="2294" cy="72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果醋发酵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40"/>
            </p:custDataLst>
          </p:nvPr>
        </p:nvGrpSpPr>
        <p:grpSpPr>
          <a:xfrm>
            <a:off x="1814830" y="5780405"/>
            <a:ext cx="10126345" cy="829945"/>
            <a:chOff x="1970" y="10419"/>
            <a:chExt cx="15947" cy="1307"/>
          </a:xfrm>
        </p:grpSpPr>
        <p:cxnSp>
          <p:nvCxnSpPr>
            <p:cNvPr id="17" name="直接箭头连接符 16"/>
            <p:cNvCxnSpPr/>
            <p:nvPr>
              <p:custDataLst>
                <p:tags r:id="rId41"/>
              </p:custDataLst>
            </p:nvPr>
          </p:nvCxnSpPr>
          <p:spPr>
            <a:xfrm flipV="1">
              <a:off x="1970" y="10916"/>
              <a:ext cx="638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42"/>
              </p:custDataLst>
            </p:nvPr>
          </p:nvSpPr>
          <p:spPr>
            <a:xfrm>
              <a:off x="2580" y="10419"/>
              <a:ext cx="15337" cy="13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当葡萄酒制作完成后，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打开瓶盖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盖上一层纱布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，进行葡萄醋的发酵。发酵温度为</a:t>
              </a:r>
              <a:r>
                <a:rPr lang="en-US" altLang="zh-CN" sz="2400" b="1" noProof="0">
                  <a:ln>
                    <a:noFill/>
                  </a:ln>
                  <a:solidFill>
                    <a:srgbClr val="2B10F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30-35℃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，时间为</a:t>
              </a:r>
              <a:r>
                <a:rPr lang="en-US" altLang="zh-CN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7-8d</a:t>
              </a:r>
              <a:r>
                <a:rPr lang="zh-CN" altLang="en-US" sz="2400" b="1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。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43"/>
            </p:custDataLst>
          </p:nvPr>
        </p:nvSpPr>
        <p:spPr>
          <a:xfrm>
            <a:off x="6892925" y="6211570"/>
            <a:ext cx="52984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kern="1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空气中的醋酸菌会进入果酒发酵液中大量繁殖</a:t>
            </a:r>
            <a:endParaRPr lang="zh-CN" altLang="en-US" sz="2000" b="1" kern="10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44"/>
            </p:custDataLst>
          </p:nvPr>
        </p:nvSpPr>
        <p:spPr>
          <a:xfrm>
            <a:off x="0" y="295275"/>
            <a:ext cx="5511800" cy="62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一、传统发酵食品的制作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 fill="hold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/>
      <p:bldP spid="27" grpId="0"/>
      <p:bldP spid="11" grpId="0"/>
      <p:bldP spid="9" grpId="0"/>
      <p:bldP spid="5" grpId="0"/>
      <p:bldP spid="3" grpId="0"/>
      <p:bldP spid="14" grpId="0"/>
      <p:bldP spid="15" grpId="0"/>
      <p:bldP spid="32" grpId="0"/>
      <p:bldP spid="34" grpId="0"/>
      <p:bldP spid="8" grpId="0"/>
      <p:bldP spid="1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30099" y="44624"/>
            <a:ext cx="25101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12140" algn="just">
              <a:spcBef>
                <a:spcPct val="20000"/>
              </a:spcBef>
              <a:tabLst>
                <a:tab pos="4770755" algn="l"/>
              </a:tabLst>
              <a:defRPr/>
            </a:pPr>
            <a:r>
              <a:rPr lang="zh-CN" altLang="zh-CN" sz="1600" b="1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重难盲点</a:t>
            </a:r>
            <a:r>
              <a:rPr lang="en-US" altLang="zh-CN" sz="1600" b="1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zh-CN" sz="1600" b="1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讲练疏通</a:t>
            </a:r>
            <a:endParaRPr lang="zh-CN" altLang="zh-CN" sz="800" kern="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>
            <p:custDataLst>
              <p:tags r:id="rId2"/>
            </p:custDataLst>
          </p:nvPr>
        </p:nvSpPr>
        <p:spPr>
          <a:xfrm>
            <a:off x="624840" y="1196975"/>
            <a:ext cx="608139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71945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770755" algn="l"/>
              </a:tabLst>
              <a:defRPr/>
            </a:pPr>
            <a:r>
              <a:rPr kumimoji="0" lang="zh-CN" altLang="zh-CN" sz="2800" b="1" i="0" u="none" strike="noStrike" kern="1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果酒制作发酵装置及各部件的作用</a:t>
            </a:r>
            <a:endParaRPr kumimoji="0" lang="zh-CN" altLang="zh-CN" sz="1200" b="0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/>
            </a:endParaRPr>
          </a:p>
          <a:p>
            <a:pPr marL="0" marR="0" lvl="0" indent="6121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70755" algn="l"/>
              </a:tabLst>
              <a:defRPr/>
            </a:pPr>
            <a:endParaRPr kumimoji="0" lang="zh-CN" altLang="zh-CN" sz="1200" b="0" i="0" u="none" strike="noStrike" kern="1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/>
            </a:endParaRPr>
          </a:p>
        </p:txBody>
      </p:sp>
      <p:pic>
        <p:nvPicPr>
          <p:cNvPr id="4" name="Picture 2" descr="\\Rm-030\本地磁盘 (E)\赵翠翠\2022\一轮\新高考方案\新教材\合版\新教材生物Ⅱ\23YLSWXXJC11-5.t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3131" y="1916832"/>
            <a:ext cx="6984776" cy="406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AS_UNIQUEID" val="71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AS_UNIQUEID" val="71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7255"/>
</p:tagLst>
</file>

<file path=ppt/tags/tag101.xml><?xml version="1.0" encoding="utf-8"?>
<p:tagLst xmlns:p="http://schemas.openxmlformats.org/presentationml/2006/main">
  <p:tag name="AS_UNIQUEID" val="7256"/>
</p:tagLst>
</file>

<file path=ppt/tags/tag102.xml><?xml version="1.0" encoding="utf-8"?>
<p:tagLst xmlns:p="http://schemas.openxmlformats.org/presentationml/2006/main">
  <p:tag name="AS_UNIQUEID" val="7257"/>
</p:tagLst>
</file>

<file path=ppt/tags/tag103.xml><?xml version="1.0" encoding="utf-8"?>
<p:tagLst xmlns:p="http://schemas.openxmlformats.org/presentationml/2006/main">
  <p:tag name="AS_UNIQUEID" val="7258"/>
</p:tagLst>
</file>

<file path=ppt/tags/tag104.xml><?xml version="1.0" encoding="utf-8"?>
<p:tagLst xmlns:p="http://schemas.openxmlformats.org/presentationml/2006/main">
  <p:tag name="AS_UNIQUEID" val="7259"/>
</p:tagLst>
</file>

<file path=ppt/tags/tag105.xml><?xml version="1.0" encoding="utf-8"?>
<p:tagLst xmlns:p="http://schemas.openxmlformats.org/presentationml/2006/main">
  <p:tag name="AS_UNIQUEID" val="7260"/>
</p:tagLst>
</file>

<file path=ppt/tags/tag106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107.xml><?xml version="1.0" encoding="utf-8"?>
<p:tagLst xmlns:p="http://schemas.openxmlformats.org/presentationml/2006/main">
  <p:tag name="AS_UNIQUEID" val="7237"/>
</p:tagLst>
</file>

<file path=ppt/tags/tag108.xml><?xml version="1.0" encoding="utf-8"?>
<p:tagLst xmlns:p="http://schemas.openxmlformats.org/presentationml/2006/main">
  <p:tag name="AS_UNIQUEID" val="7238"/>
</p:tagLst>
</file>

<file path=ppt/tags/tag109.xml><?xml version="1.0" encoding="utf-8"?>
<p:tagLst xmlns:p="http://schemas.openxmlformats.org/presentationml/2006/main">
  <p:tag name="AS_UNIQUEID" val="7239"/>
</p:tagLst>
</file>

<file path=ppt/tags/tag11.xml><?xml version="1.0" encoding="utf-8"?>
<p:tagLst xmlns:p="http://schemas.openxmlformats.org/presentationml/2006/main">
  <p:tag name="AS_UNIQUEID" val="71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AS_UNIQUEID" val="7266"/>
</p:tagLst>
</file>

<file path=ppt/tags/tag111.xml><?xml version="1.0" encoding="utf-8"?>
<p:tagLst xmlns:p="http://schemas.openxmlformats.org/presentationml/2006/main">
  <p:tag name="AS_UNIQUEID" val="7267"/>
</p:tagLst>
</file>

<file path=ppt/tags/tag112.xml><?xml version="1.0" encoding="utf-8"?>
<p:tagLst xmlns:p="http://schemas.openxmlformats.org/presentationml/2006/main">
  <p:tag name="AS_UNIQUEID" val="7268"/>
</p:tagLst>
</file>

<file path=ppt/tags/tag113.xml><?xml version="1.0" encoding="utf-8"?>
<p:tagLst xmlns:p="http://schemas.openxmlformats.org/presentationml/2006/main">
  <p:tag name="AS_UNIQUEID" val="7269"/>
</p:tagLst>
</file>

<file path=ppt/tags/tag114.xml><?xml version="1.0" encoding="utf-8"?>
<p:tagLst xmlns:p="http://schemas.openxmlformats.org/presentationml/2006/main">
  <p:tag name="AS_UNIQUEID" val="7270"/>
</p:tagLst>
</file>

<file path=ppt/tags/tag115.xml><?xml version="1.0" encoding="utf-8"?>
<p:tagLst xmlns:p="http://schemas.openxmlformats.org/presentationml/2006/main">
  <p:tag name="AS_UNIQUEID" val="7271"/>
</p:tagLst>
</file>

<file path=ppt/tags/tag116.xml><?xml version="1.0" encoding="utf-8"?>
<p:tagLst xmlns:p="http://schemas.openxmlformats.org/presentationml/2006/main">
  <p:tag name="AS_UNIQUEID" val="7272"/>
</p:tagLst>
</file>

<file path=ppt/tags/tag117.xml><?xml version="1.0" encoding="utf-8"?>
<p:tagLst xmlns:p="http://schemas.openxmlformats.org/presentationml/2006/main">
  <p:tag name="AS_UNIQUEID" val="7273"/>
</p:tagLst>
</file>

<file path=ppt/tags/tag118.xml><?xml version="1.0" encoding="utf-8"?>
<p:tagLst xmlns:p="http://schemas.openxmlformats.org/presentationml/2006/main">
  <p:tag name="AS_UNIQUEID" val="7274"/>
</p:tagLst>
</file>

<file path=ppt/tags/tag119.xml><?xml version="1.0" encoding="utf-8"?>
<p:tagLst xmlns:p="http://schemas.openxmlformats.org/presentationml/2006/main">
  <p:tag name="AS_UNIQUEID" val="7275"/>
</p:tagLst>
</file>

<file path=ppt/tags/tag12.xml><?xml version="1.0" encoding="utf-8"?>
<p:tagLst xmlns:p="http://schemas.openxmlformats.org/presentationml/2006/main">
  <p:tag name="AS_UNIQUEID" val="71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AS_UNIQUEID" val="7276"/>
</p:tagLst>
</file>

<file path=ppt/tags/tag121.xml><?xml version="1.0" encoding="utf-8"?>
<p:tagLst xmlns:p="http://schemas.openxmlformats.org/presentationml/2006/main">
  <p:tag name="AS_UNIQUEID" val="7277"/>
</p:tagLst>
</file>

<file path=ppt/tags/tag122.xml><?xml version="1.0" encoding="utf-8"?>
<p:tagLst xmlns:p="http://schemas.openxmlformats.org/presentationml/2006/main">
  <p:tag name="AS_UNIQUEID" val="7278"/>
</p:tagLst>
</file>

<file path=ppt/tags/tag123.xml><?xml version="1.0" encoding="utf-8"?>
<p:tagLst xmlns:p="http://schemas.openxmlformats.org/presentationml/2006/main">
  <p:tag name="AS_UNIQUEID" val="7279"/>
</p:tagLst>
</file>

<file path=ppt/tags/tag124.xml><?xml version="1.0" encoding="utf-8"?>
<p:tagLst xmlns:p="http://schemas.openxmlformats.org/presentationml/2006/main">
  <p:tag name="AS_UNIQUEID" val="7280"/>
</p:tagLst>
</file>

<file path=ppt/tags/tag125.xml><?xml version="1.0" encoding="utf-8"?>
<p:tagLst xmlns:p="http://schemas.openxmlformats.org/presentationml/2006/main">
  <p:tag name="AS_UNIQUEID" val="7281"/>
</p:tagLst>
</file>

<file path=ppt/tags/tag126.xml><?xml version="1.0" encoding="utf-8"?>
<p:tagLst xmlns:p="http://schemas.openxmlformats.org/presentationml/2006/main">
  <p:tag name="AS_UNIQUEID" val="7282"/>
</p:tagLst>
</file>

<file path=ppt/tags/tag127.xml><?xml version="1.0" encoding="utf-8"?>
<p:tagLst xmlns:p="http://schemas.openxmlformats.org/presentationml/2006/main">
  <p:tag name="AS_UNIQUEID" val="7283"/>
</p:tagLst>
</file>

<file path=ppt/tags/tag128.xml><?xml version="1.0" encoding="utf-8"?>
<p:tagLst xmlns:p="http://schemas.openxmlformats.org/presentationml/2006/main">
  <p:tag name="AS_UNIQUEID" val="7284"/>
</p:tagLst>
</file>

<file path=ppt/tags/tag129.xml><?xml version="1.0" encoding="utf-8"?>
<p:tagLst xmlns:p="http://schemas.openxmlformats.org/presentationml/2006/main">
  <p:tag name="AS_UNIQUEID" val="7285"/>
</p:tagLst>
</file>

<file path=ppt/tags/tag13.xml><?xml version="1.0" encoding="utf-8"?>
<p:tagLst xmlns:p="http://schemas.openxmlformats.org/presentationml/2006/main">
  <p:tag name="AS_UNIQUEID" val="715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131.xml><?xml version="1.0" encoding="utf-8"?>
<p:tagLst xmlns:p="http://schemas.openxmlformats.org/presentationml/2006/main">
  <p:tag name="AS_UNIQUEID" val="7262"/>
</p:tagLst>
</file>

<file path=ppt/tags/tag132.xml><?xml version="1.0" encoding="utf-8"?>
<p:tagLst xmlns:p="http://schemas.openxmlformats.org/presentationml/2006/main">
  <p:tag name="AS_UNIQUEID" val="7263"/>
</p:tagLst>
</file>

<file path=ppt/tags/tag133.xml><?xml version="1.0" encoding="utf-8"?>
<p:tagLst xmlns:p="http://schemas.openxmlformats.org/presentationml/2006/main">
  <p:tag name="AS_UNIQUEID" val="7264"/>
</p:tagLst>
</file>

<file path=ppt/tags/tag134.xml><?xml version="1.0" encoding="utf-8"?>
<p:tagLst xmlns:p="http://schemas.openxmlformats.org/presentationml/2006/main">
  <p:tag name="AS_UNIQUEID" val="7291"/>
</p:tagLst>
</file>

<file path=ppt/tags/tag135.xml><?xml version="1.0" encoding="utf-8"?>
<p:tagLst xmlns:p="http://schemas.openxmlformats.org/presentationml/2006/main">
  <p:tag name="AS_UNIQUEID" val="7292"/>
</p:tagLst>
</file>

<file path=ppt/tags/tag136.xml><?xml version="1.0" encoding="utf-8"?>
<p:tagLst xmlns:p="http://schemas.openxmlformats.org/presentationml/2006/main">
  <p:tag name="AS_UNIQUEID" val="7293"/>
</p:tagLst>
</file>

<file path=ppt/tags/tag137.xml><?xml version="1.0" encoding="utf-8"?>
<p:tagLst xmlns:p="http://schemas.openxmlformats.org/presentationml/2006/main">
  <p:tag name="AS_UNIQUEID" val="7294"/>
</p:tagLst>
</file>

<file path=ppt/tags/tag138.xml><?xml version="1.0" encoding="utf-8"?>
<p:tagLst xmlns:p="http://schemas.openxmlformats.org/presentationml/2006/main">
  <p:tag name="AS_UNIQUEID" val="7295"/>
</p:tagLst>
</file>

<file path=ppt/tags/tag139.xml><?xml version="1.0" encoding="utf-8"?>
<p:tagLst xmlns:p="http://schemas.openxmlformats.org/presentationml/2006/main">
  <p:tag name="AS_UNIQUEID" val="7296"/>
</p:tagLst>
</file>

<file path=ppt/tags/tag14.xml><?xml version="1.0" encoding="utf-8"?>
<p:tagLst xmlns:p="http://schemas.openxmlformats.org/presentationml/2006/main">
  <p:tag name="AS_UNIQUEID" val="71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7297"/>
</p:tagLst>
</file>

<file path=ppt/tags/tag141.xml><?xml version="1.0" encoding="utf-8"?>
<p:tagLst xmlns:p="http://schemas.openxmlformats.org/presentationml/2006/main">
  <p:tag name="AS_UNIQUEID" val="7298"/>
</p:tagLst>
</file>

<file path=ppt/tags/tag142.xml><?xml version="1.0" encoding="utf-8"?>
<p:tagLst xmlns:p="http://schemas.openxmlformats.org/presentationml/2006/main">
  <p:tag name="AS_UNIQUEID" val="7299"/>
</p:tagLst>
</file>

<file path=ppt/tags/tag143.xml><?xml version="1.0" encoding="utf-8"?>
<p:tagLst xmlns:p="http://schemas.openxmlformats.org/presentationml/2006/main">
  <p:tag name="AS_UNIQUEID" val="7300"/>
</p:tagLst>
</file>

<file path=ppt/tags/tag144.xml><?xml version="1.0" encoding="utf-8"?>
<p:tagLst xmlns:p="http://schemas.openxmlformats.org/presentationml/2006/main">
  <p:tag name="AS_UNIQUEID" val="7301"/>
</p:tagLst>
</file>

<file path=ppt/tags/tag145.xml><?xml version="1.0" encoding="utf-8"?>
<p:tagLst xmlns:p="http://schemas.openxmlformats.org/presentationml/2006/main">
  <p:tag name="AS_UNIQUEID" val="7302"/>
</p:tagLst>
</file>

<file path=ppt/tags/tag146.xml><?xml version="1.0" encoding="utf-8"?>
<p:tagLst xmlns:p="http://schemas.openxmlformats.org/presentationml/2006/main">
  <p:tag name="AS_UNIQUEID" val="7303"/>
</p:tagLst>
</file>

<file path=ppt/tags/tag147.xml><?xml version="1.0" encoding="utf-8"?>
<p:tagLst xmlns:p="http://schemas.openxmlformats.org/presentationml/2006/main">
  <p:tag name="AS_UNIQUEID" val="7304"/>
</p:tagLst>
</file>

<file path=ppt/tags/tag148.xml><?xml version="1.0" encoding="utf-8"?>
<p:tagLst xmlns:p="http://schemas.openxmlformats.org/presentationml/2006/main">
  <p:tag name="AS_UNIQUEID" val="7305"/>
</p:tagLst>
</file>

<file path=ppt/tags/tag149.xml><?xml version="1.0" encoding="utf-8"?>
<p:tagLst xmlns:p="http://schemas.openxmlformats.org/presentationml/2006/main">
  <p:tag name="AS_UNIQUEID" val="7306"/>
</p:tagLst>
</file>

<file path=ppt/tags/tag15.xml><?xml version="1.0" encoding="utf-8"?>
<p:tagLst xmlns:p="http://schemas.openxmlformats.org/presentationml/2006/main">
  <p:tag name="AS_UNIQUEID" val="71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7307"/>
</p:tagLst>
</file>

<file path=ppt/tags/tag151.xml><?xml version="1.0" encoding="utf-8"?>
<p:tagLst xmlns:p="http://schemas.openxmlformats.org/presentationml/2006/main">
  <p:tag name="AS_UNIQUEID" val="7308"/>
</p:tagLst>
</file>

<file path=ppt/tags/tag152.xml><?xml version="1.0" encoding="utf-8"?>
<p:tagLst xmlns:p="http://schemas.openxmlformats.org/presentationml/2006/main">
  <p:tag name="AS_UNIQUEID" val="7309"/>
</p:tagLst>
</file>

<file path=ppt/tags/tag153.xml><?xml version="1.0" encoding="utf-8"?>
<p:tagLst xmlns:p="http://schemas.openxmlformats.org/presentationml/2006/main">
  <p:tag name="AS_UNIQUEID" val="7310"/>
</p:tagLst>
</file>

<file path=ppt/tags/tag154.xml><?xml version="1.0" encoding="utf-8"?>
<p:tagLst xmlns:p="http://schemas.openxmlformats.org/presentationml/2006/main">
  <p:tag name="AS_UNIQUEID" val="7311"/>
</p:tagLst>
</file>

<file path=ppt/tags/tag155.xml><?xml version="1.0" encoding="utf-8"?>
<p:tagLst xmlns:p="http://schemas.openxmlformats.org/presentationml/2006/main">
  <p:tag name="AS_UNIQUEID" val="7312"/>
</p:tagLst>
</file>

<file path=ppt/tags/tag156.xml><?xml version="1.0" encoding="utf-8"?>
<p:tagLst xmlns:p="http://schemas.openxmlformats.org/presentationml/2006/main">
  <p:tag name="AS_UNIQUEID" val="7313"/>
</p:tagLst>
</file>

<file path=ppt/tags/tag157.xml><?xml version="1.0" encoding="utf-8"?>
<p:tagLst xmlns:p="http://schemas.openxmlformats.org/presentationml/2006/main">
  <p:tag name="AS_UNIQUEID" val="7314"/>
</p:tagLst>
</file>

<file path=ppt/tags/tag158.xml><?xml version="1.0" encoding="utf-8"?>
<p:tagLst xmlns:p="http://schemas.openxmlformats.org/presentationml/2006/main">
  <p:tag name="AS_UNIQUEID" val="7315"/>
</p:tagLst>
</file>

<file path=ppt/tags/tag159.xml><?xml version="1.0" encoding="utf-8"?>
<p:tagLst xmlns:p="http://schemas.openxmlformats.org/presentationml/2006/main">
  <p:tag name="AS_UNIQUEID" val="7316"/>
</p:tagLst>
</file>

<file path=ppt/tags/tag16.xml><?xml version="1.0" encoding="utf-8"?>
<p:tagLst xmlns:p="http://schemas.openxmlformats.org/presentationml/2006/main">
  <p:tag name="AS_UNIQUEID" val="716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AS_UNIQUEID" val="7317"/>
</p:tagLst>
</file>

<file path=ppt/tags/tag161.xml><?xml version="1.0" encoding="utf-8"?>
<p:tagLst xmlns:p="http://schemas.openxmlformats.org/presentationml/2006/main">
  <p:tag name="AS_UNIQUEID" val="7318"/>
</p:tagLst>
</file>

<file path=ppt/tags/tag162.xml><?xml version="1.0" encoding="utf-8"?>
<p:tagLst xmlns:p="http://schemas.openxmlformats.org/presentationml/2006/main">
  <p:tag name="AS_UNIQUEID" val="7319"/>
</p:tagLst>
</file>

<file path=ppt/tags/tag163.xml><?xml version="1.0" encoding="utf-8"?>
<p:tagLst xmlns:p="http://schemas.openxmlformats.org/presentationml/2006/main">
  <p:tag name="AS_UNIQUEID" val="7320"/>
</p:tagLst>
</file>

<file path=ppt/tags/tag164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165.xml><?xml version="1.0" encoding="utf-8"?>
<p:tagLst xmlns:p="http://schemas.openxmlformats.org/presentationml/2006/main">
  <p:tag name="AS_UNIQUEID" val="7287"/>
</p:tagLst>
</file>

<file path=ppt/tags/tag166.xml><?xml version="1.0" encoding="utf-8"?>
<p:tagLst xmlns:p="http://schemas.openxmlformats.org/presentationml/2006/main">
  <p:tag name="AS_UNIQUEID" val="7288"/>
</p:tagLst>
</file>

<file path=ppt/tags/tag167.xml><?xml version="1.0" encoding="utf-8"?>
<p:tagLst xmlns:p="http://schemas.openxmlformats.org/presentationml/2006/main">
  <p:tag name="AS_UNIQUEID" val="7289"/>
</p:tagLst>
</file>

<file path=ppt/tags/tag168.xml><?xml version="1.0" encoding="utf-8"?>
<p:tagLst xmlns:p="http://schemas.openxmlformats.org/presentationml/2006/main">
  <p:tag name="AS_UNIQUEID" val="622"/>
  <p:tag name="KSO_WM_UNIT_TABLE_BEAUTIFY" val="smartTable{c14c2db1-faff-471d-90b3-a4a56b8a8628}"/>
  <p:tag name="TABLE_ENDDRAG_ORIGIN_RECT" val="618*267"/>
  <p:tag name="TABLE_ENDDRAG_RECT" val="57*61*618*267"/>
</p:tagLst>
</file>

<file path=ppt/tags/tag169.xml><?xml version="1.0" encoding="utf-8"?>
<p:tagLst xmlns:p="http://schemas.openxmlformats.org/presentationml/2006/main">
  <p:tag name="AS_UNIQUEID" val="623"/>
</p:tagLst>
</file>

<file path=ppt/tags/tag17.xml><?xml version="1.0" encoding="utf-8"?>
<p:tagLst xmlns:p="http://schemas.openxmlformats.org/presentationml/2006/main">
  <p:tag name="AS_UNIQUEID" val="71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AS_UNIQUEID" val="624"/>
</p:tagLst>
</file>

<file path=ppt/tags/tag171.xml><?xml version="1.0" encoding="utf-8"?>
<p:tagLst xmlns:p="http://schemas.openxmlformats.org/presentationml/2006/main">
  <p:tag name="AS_UNIQUEID" val="625"/>
</p:tagLst>
</file>

<file path=ppt/tags/tag172.xml><?xml version="1.0" encoding="utf-8"?>
<p:tagLst xmlns:p="http://schemas.openxmlformats.org/presentationml/2006/main">
  <p:tag name="AS_UNIQUEID" val="626"/>
</p:tagLst>
</file>

<file path=ppt/tags/tag173.xml><?xml version="1.0" encoding="utf-8"?>
<p:tagLst xmlns:p="http://schemas.openxmlformats.org/presentationml/2006/main">
  <p:tag name="AS_UNIQUEID" val="627"/>
</p:tagLst>
</file>

<file path=ppt/tags/tag174.xml><?xml version="1.0" encoding="utf-8"?>
<p:tagLst xmlns:p="http://schemas.openxmlformats.org/presentationml/2006/main">
  <p:tag name="AS_UNIQUEID" val="628"/>
</p:tagLst>
</file>

<file path=ppt/tags/tag175.xml><?xml version="1.0" encoding="utf-8"?>
<p:tagLst xmlns:p="http://schemas.openxmlformats.org/presentationml/2006/main">
  <p:tag name="AS_UNIQUEID" val="629"/>
</p:tagLst>
</file>

<file path=ppt/tags/tag176.xml><?xml version="1.0" encoding="utf-8"?>
<p:tagLst xmlns:p="http://schemas.openxmlformats.org/presentationml/2006/main">
  <p:tag name="AS_UNIQUEID" val="630"/>
</p:tagLst>
</file>

<file path=ppt/tags/tag177.xml><?xml version="1.0" encoding="utf-8"?>
<p:tagLst xmlns:p="http://schemas.openxmlformats.org/presentationml/2006/main">
  <p:tag name="AS_UNIQUEID" val="631"/>
</p:tagLst>
</file>

<file path=ppt/tags/tag178.xml><?xml version="1.0" encoding="utf-8"?>
<p:tagLst xmlns:p="http://schemas.openxmlformats.org/presentationml/2006/main">
  <p:tag name="AS_UNIQUEID" val="632"/>
</p:tagLst>
</file>

<file path=ppt/tags/tag179.xml><?xml version="1.0" encoding="utf-8"?>
<p:tagLst xmlns:p="http://schemas.openxmlformats.org/presentationml/2006/main">
  <p:tag name="AS_UNIQUEID" val="633"/>
</p:tagLst>
</file>

<file path=ppt/tags/tag18.xml><?xml version="1.0" encoding="utf-8"?>
<p:tagLst xmlns:p="http://schemas.openxmlformats.org/presentationml/2006/main">
  <p:tag name="AS_UNIQUEID" val="71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AS_UNIQUEID" val="634"/>
</p:tagLst>
</file>

<file path=ppt/tags/tag181.xml><?xml version="1.0" encoding="utf-8"?>
<p:tagLst xmlns:p="http://schemas.openxmlformats.org/presentationml/2006/main">
  <p:tag name="AS_UNIQUEID" val="635"/>
</p:tagLst>
</file>

<file path=ppt/tags/tag182.xml><?xml version="1.0" encoding="utf-8"?>
<p:tagLst xmlns:p="http://schemas.openxmlformats.org/presentationml/2006/main">
  <p:tag name="AS_UNIQUEID" val="637"/>
</p:tagLst>
</file>

<file path=ppt/tags/tag183.xml><?xml version="1.0" encoding="utf-8"?>
<p:tagLst xmlns:p="http://schemas.openxmlformats.org/presentationml/2006/main">
  <p:tag name="AS_UNIQUEID" val="638"/>
</p:tagLst>
</file>

<file path=ppt/tags/tag184.xml><?xml version="1.0" encoding="utf-8"?>
<p:tagLst xmlns:p="http://schemas.openxmlformats.org/presentationml/2006/main">
  <p:tag name="AS_UNIQUEID" val="7326"/>
</p:tagLst>
</file>

<file path=ppt/tags/tag185.xml><?xml version="1.0" encoding="utf-8"?>
<p:tagLst xmlns:p="http://schemas.openxmlformats.org/presentationml/2006/main">
  <p:tag name="AS_UNIQUEID" val="7327"/>
</p:tagLst>
</file>

<file path=ppt/tags/tag186.xml><?xml version="1.0" encoding="utf-8"?>
<p:tagLst xmlns:p="http://schemas.openxmlformats.org/presentationml/2006/main">
  <p:tag name="AS_UNIQUEID" val="7328"/>
</p:tagLst>
</file>

<file path=ppt/tags/tag187.xml><?xml version="1.0" encoding="utf-8"?>
<p:tagLst xmlns:p="http://schemas.openxmlformats.org/presentationml/2006/main">
  <p:tag name="AS_UNIQUEID" val="85"/>
</p:tagLst>
</file>

<file path=ppt/tags/tag188.xml><?xml version="1.0" encoding="utf-8"?>
<p:tagLst xmlns:p="http://schemas.openxmlformats.org/presentationml/2006/main">
  <p:tag name="AS_UNIQUEID" val="101"/>
</p:tagLst>
</file>

<file path=ppt/tags/tag189.xml><?xml version="1.0" encoding="utf-8"?>
<p:tagLst xmlns:p="http://schemas.openxmlformats.org/presentationml/2006/main">
  <p:tag name="AS_UNIQUEID" val="640"/>
</p:tagLst>
</file>

<file path=ppt/tags/tag19.xml><?xml version="1.0" encoding="utf-8"?>
<p:tagLst xmlns:p="http://schemas.openxmlformats.org/presentationml/2006/main">
  <p:tag name="AS_UNIQUEID" val="71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AS_UNIQUEID" val="641"/>
</p:tagLst>
</file>

<file path=ppt/tags/tag191.xml><?xml version="1.0" encoding="utf-8"?>
<p:tagLst xmlns:p="http://schemas.openxmlformats.org/presentationml/2006/main">
  <p:tag name="AS_UNIQUEID" val="7329"/>
</p:tagLst>
</file>

<file path=ppt/tags/tag192.xml><?xml version="1.0" encoding="utf-8"?>
<p:tagLst xmlns:p="http://schemas.openxmlformats.org/presentationml/2006/main">
  <p:tag name="AS_UNIQUEID" val="82"/>
</p:tagLst>
</file>

<file path=ppt/tags/tag193.xml><?xml version="1.0" encoding="utf-8"?>
<p:tagLst xmlns:p="http://schemas.openxmlformats.org/presentationml/2006/main">
  <p:tag name="AS_UNIQUEID" val="101"/>
</p:tagLst>
</file>

<file path=ppt/tags/tag194.xml><?xml version="1.0" encoding="utf-8"?>
<p:tagLst xmlns:p="http://schemas.openxmlformats.org/presentationml/2006/main">
  <p:tag name="AS_UNIQUEID" val="7330"/>
</p:tagLst>
</file>

<file path=ppt/tags/tag195.xml><?xml version="1.0" encoding="utf-8"?>
<p:tagLst xmlns:p="http://schemas.openxmlformats.org/presentationml/2006/main">
  <p:tag name="AS_UNIQUEID" val="83"/>
</p:tagLst>
</file>

<file path=ppt/tags/tag196.xml><?xml version="1.0" encoding="utf-8"?>
<p:tagLst xmlns:p="http://schemas.openxmlformats.org/presentationml/2006/main">
  <p:tag name="AS_UNIQUEID" val="101"/>
</p:tagLst>
</file>

<file path=ppt/tags/tag197.xml><?xml version="1.0" encoding="utf-8"?>
<p:tagLst xmlns:p="http://schemas.openxmlformats.org/presentationml/2006/main">
  <p:tag name="AS_UNIQUEID" val="91"/>
</p:tagLst>
</file>

<file path=ppt/tags/tag198.xml><?xml version="1.0" encoding="utf-8"?>
<p:tagLst xmlns:p="http://schemas.openxmlformats.org/presentationml/2006/main">
  <p:tag name="AS_UNIQUEID" val="7331"/>
</p:tagLst>
</file>

<file path=ppt/tags/tag199.xml><?xml version="1.0" encoding="utf-8"?>
<p:tagLst xmlns:p="http://schemas.openxmlformats.org/presentationml/2006/main">
  <p:tag name="AS_UNIQUEID" val="84"/>
</p:tagLst>
</file>

<file path=ppt/tags/tag2.xml><?xml version="1.0" encoding="utf-8"?>
<p:tagLst xmlns:p="http://schemas.openxmlformats.org/presentationml/2006/main">
  <p:tag name="AS_UNIQUEID" val="714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71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101"/>
</p:tagLst>
</file>

<file path=ppt/tags/tag201.xml><?xml version="1.0" encoding="utf-8"?>
<p:tagLst xmlns:p="http://schemas.openxmlformats.org/presentationml/2006/main">
  <p:tag name="AS_UNIQUEID" val="642"/>
</p:tagLst>
</file>

<file path=ppt/tags/tag202.xml><?xml version="1.0" encoding="utf-8"?>
<p:tagLst xmlns:p="http://schemas.openxmlformats.org/presentationml/2006/main">
  <p:tag name="AS_UNIQUEID" val="643"/>
</p:tagLst>
</file>

<file path=ppt/tags/tag203.xml><?xml version="1.0" encoding="utf-8"?>
<p:tagLst xmlns:p="http://schemas.openxmlformats.org/presentationml/2006/main">
  <p:tag name="AS_UNIQUEID" val="7332"/>
</p:tagLst>
</file>

<file path=ppt/tags/tag204.xml><?xml version="1.0" encoding="utf-8"?>
<p:tagLst xmlns:p="http://schemas.openxmlformats.org/presentationml/2006/main">
  <p:tag name="AS_UNIQUEID" val="83"/>
</p:tagLst>
</file>

<file path=ppt/tags/tag205.xml><?xml version="1.0" encoding="utf-8"?>
<p:tagLst xmlns:p="http://schemas.openxmlformats.org/presentationml/2006/main">
  <p:tag name="AS_UNIQUEID" val="101"/>
</p:tagLst>
</file>

<file path=ppt/tags/tag206.xml><?xml version="1.0" encoding="utf-8"?>
<p:tagLst xmlns:p="http://schemas.openxmlformats.org/presentationml/2006/main">
  <p:tag name="AS_UNIQUEID" val="7333"/>
</p:tagLst>
</file>

<file path=ppt/tags/tag207.xml><?xml version="1.0" encoding="utf-8"?>
<p:tagLst xmlns:p="http://schemas.openxmlformats.org/presentationml/2006/main">
  <p:tag name="AS_UNIQUEID" val="7334"/>
</p:tagLst>
</file>

<file path=ppt/tags/tag208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209.xml><?xml version="1.0" encoding="utf-8"?>
<p:tagLst xmlns:p="http://schemas.openxmlformats.org/presentationml/2006/main">
  <p:tag name="AS_UNIQUEID" val="7322"/>
</p:tagLst>
</file>

<file path=ppt/tags/tag21.xml><?xml version="1.0" encoding="utf-8"?>
<p:tagLst xmlns:p="http://schemas.openxmlformats.org/presentationml/2006/main">
  <p:tag name="AS_UNIQUEID" val="71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7323"/>
</p:tagLst>
</file>

<file path=ppt/tags/tag211.xml><?xml version="1.0" encoding="utf-8"?>
<p:tagLst xmlns:p="http://schemas.openxmlformats.org/presentationml/2006/main">
  <p:tag name="AS_UNIQUEID" val="7324"/>
</p:tagLst>
</file>

<file path=ppt/tags/tag212.xml><?xml version="1.0" encoding="utf-8"?>
<p:tagLst xmlns:p="http://schemas.openxmlformats.org/presentationml/2006/main">
  <p:tag name="AS_UNIQUEID" val="4022"/>
</p:tagLst>
</file>

<file path=ppt/tags/tag213.xml><?xml version="1.0" encoding="utf-8"?>
<p:tagLst xmlns:p="http://schemas.openxmlformats.org/presentationml/2006/main">
  <p:tag name="AS_UNIQUEID" val="4023"/>
</p:tagLst>
</file>

<file path=ppt/tags/tag214.xml><?xml version="1.0" encoding="utf-8"?>
<p:tagLst xmlns:p="http://schemas.openxmlformats.org/presentationml/2006/main">
  <p:tag name="AS_UNIQUEID" val="4029"/>
</p:tagLst>
</file>

<file path=ppt/tags/tag215.xml><?xml version="1.0" encoding="utf-8"?>
<p:tagLst xmlns:p="http://schemas.openxmlformats.org/presentationml/2006/main">
  <p:tag name="AS_UNIQUEID" val="415"/>
</p:tagLst>
</file>

<file path=ppt/tags/tag216.xml><?xml version="1.0" encoding="utf-8"?>
<p:tagLst xmlns:p="http://schemas.openxmlformats.org/presentationml/2006/main">
  <p:tag name="AS_UNIQUEID" val="418"/>
</p:tagLst>
</file>

<file path=ppt/tags/tag217.xml><?xml version="1.0" encoding="utf-8"?>
<p:tagLst xmlns:p="http://schemas.openxmlformats.org/presentationml/2006/main">
  <p:tag name="AS_UNIQUEID" val="4018"/>
</p:tagLst>
</file>

<file path=ppt/tags/tag218.xml><?xml version="1.0" encoding="utf-8"?>
<p:tagLst xmlns:p="http://schemas.openxmlformats.org/presentationml/2006/main">
  <p:tag name="AS_UNIQUEID" val="4019"/>
</p:tagLst>
</file>

<file path=ppt/tags/tag219.xml><?xml version="1.0" encoding="utf-8"?>
<p:tagLst xmlns:p="http://schemas.openxmlformats.org/presentationml/2006/main">
  <p:tag name="AS_UNIQUEID" val="4020"/>
</p:tagLst>
</file>

<file path=ppt/tags/tag22.xml><?xml version="1.0" encoding="utf-8"?>
<p:tagLst xmlns:p="http://schemas.openxmlformats.org/presentationml/2006/main">
  <p:tag name="AS_UNIQUEID" val="71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AS_UNIQUEID" val="4021"/>
</p:tagLst>
</file>

<file path=ppt/tags/tag221.xml><?xml version="1.0" encoding="utf-8"?>
<p:tagLst xmlns:p="http://schemas.openxmlformats.org/presentationml/2006/main">
  <p:tag name="AS_UNIQUEID" val="4028"/>
</p:tagLst>
</file>

<file path=ppt/tags/tag222.xml><?xml version="1.0" encoding="utf-8"?>
<p:tagLst xmlns:p="http://schemas.openxmlformats.org/presentationml/2006/main">
  <p:tag name="AS_UNIQUEID" val="4030"/>
</p:tagLst>
</file>

<file path=ppt/tags/tag223.xml><?xml version="1.0" encoding="utf-8"?>
<p:tagLst xmlns:p="http://schemas.openxmlformats.org/presentationml/2006/main">
  <p:tag name="AS_UNIQUEID" val="415"/>
</p:tagLst>
</file>

<file path=ppt/tags/tag224.xml><?xml version="1.0" encoding="utf-8"?>
<p:tagLst xmlns:p="http://schemas.openxmlformats.org/presentationml/2006/main">
  <p:tag name="AS_UNIQUEID" val="418"/>
</p:tagLst>
</file>

<file path=ppt/tags/tag225.xml><?xml version="1.0" encoding="utf-8"?>
<p:tagLst xmlns:p="http://schemas.openxmlformats.org/presentationml/2006/main">
  <p:tag name="AS_UNIQUEID" val="4031"/>
</p:tagLst>
</file>

<file path=ppt/tags/tag226.xml><?xml version="1.0" encoding="utf-8"?>
<p:tagLst xmlns:p="http://schemas.openxmlformats.org/presentationml/2006/main">
  <p:tag name="AS_UNIQUEID" val="418"/>
</p:tagLst>
</file>

<file path=ppt/tags/tag227.xml><?xml version="1.0" encoding="utf-8"?>
<p:tagLst xmlns:p="http://schemas.openxmlformats.org/presentationml/2006/main">
  <p:tag name="AS_UNIQUEID" val="4032"/>
</p:tagLst>
</file>

<file path=ppt/tags/tag228.xml><?xml version="1.0" encoding="utf-8"?>
<p:tagLst xmlns:p="http://schemas.openxmlformats.org/presentationml/2006/main">
  <p:tag name="AS_UNIQUEID" val="418"/>
</p:tagLst>
</file>

<file path=ppt/tags/tag229.xml><?xml version="1.0" encoding="utf-8"?>
<p:tagLst xmlns:p="http://schemas.openxmlformats.org/presentationml/2006/main">
  <p:tag name="AS_UNIQUEID" val="1963"/>
</p:tagLst>
</file>

<file path=ppt/tags/tag23.xml><?xml version="1.0" encoding="utf-8"?>
<p:tagLst xmlns:p="http://schemas.openxmlformats.org/presentationml/2006/main">
  <p:tag name="AS_UNIQUEID" val="71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0.xml><?xml version="1.0" encoding="utf-8"?>
<p:tagLst xmlns:p="http://schemas.openxmlformats.org/presentationml/2006/main">
  <p:tag name="AS_UNIQUEID" val="4033"/>
</p:tagLst>
</file>

<file path=ppt/tags/tag231.xml><?xml version="1.0" encoding="utf-8"?>
<p:tagLst xmlns:p="http://schemas.openxmlformats.org/presentationml/2006/main">
  <p:tag name="AS_UNIQUEID" val="418"/>
</p:tagLst>
</file>

<file path=ppt/tags/tag232.xml><?xml version="1.0" encoding="utf-8"?>
<p:tagLst xmlns:p="http://schemas.openxmlformats.org/presentationml/2006/main">
  <p:tag name="AS_UNIQUEID" val="1964"/>
</p:tagLst>
</file>

<file path=ppt/tags/tag233.xml><?xml version="1.0" encoding="utf-8"?>
<p:tagLst xmlns:p="http://schemas.openxmlformats.org/presentationml/2006/main">
  <p:tag name="AS_UNIQUEID" val="4034"/>
</p:tagLst>
</file>

<file path=ppt/tags/tag234.xml><?xml version="1.0" encoding="utf-8"?>
<p:tagLst xmlns:p="http://schemas.openxmlformats.org/presentationml/2006/main">
  <p:tag name="AS_UNIQUEID" val="418"/>
</p:tagLst>
</file>

<file path=ppt/tags/tag235.xml><?xml version="1.0" encoding="utf-8"?>
<p:tagLst xmlns:p="http://schemas.openxmlformats.org/presentationml/2006/main">
  <p:tag name="AS_UNIQUEID" val="1965"/>
</p:tagLst>
</file>

<file path=ppt/tags/tag236.xml><?xml version="1.0" encoding="utf-8"?>
<p:tagLst xmlns:p="http://schemas.openxmlformats.org/presentationml/2006/main">
  <p:tag name="AS_UNIQUEID" val="4035"/>
</p:tagLst>
</file>

<file path=ppt/tags/tag237.xml><?xml version="1.0" encoding="utf-8"?>
<p:tagLst xmlns:p="http://schemas.openxmlformats.org/presentationml/2006/main">
  <p:tag name="AS_UNIQUEID" val="415"/>
</p:tagLst>
</file>

<file path=ppt/tags/tag238.xml><?xml version="1.0" encoding="utf-8"?>
<p:tagLst xmlns:p="http://schemas.openxmlformats.org/presentationml/2006/main">
  <p:tag name="AS_UNIQUEID" val="418"/>
</p:tagLst>
</file>

<file path=ppt/tags/tag239.xml><?xml version="1.0" encoding="utf-8"?>
<p:tagLst xmlns:p="http://schemas.openxmlformats.org/presentationml/2006/main">
  <p:tag name="AS_UNIQUEID" val="4036"/>
</p:tagLst>
</file>

<file path=ppt/tags/tag24.xml><?xml version="1.0" encoding="utf-8"?>
<p:tagLst xmlns:p="http://schemas.openxmlformats.org/presentationml/2006/main">
  <p:tag name="AS_UNIQUEID" val="71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0.xml><?xml version="1.0" encoding="utf-8"?>
<p:tagLst xmlns:p="http://schemas.openxmlformats.org/presentationml/2006/main">
  <p:tag name="AS_UNIQUEID" val="415"/>
</p:tagLst>
</file>

<file path=ppt/tags/tag241.xml><?xml version="1.0" encoding="utf-8"?>
<p:tagLst xmlns:p="http://schemas.openxmlformats.org/presentationml/2006/main">
  <p:tag name="AS_UNIQUEID" val="418"/>
</p:tagLst>
</file>

<file path=ppt/tags/tag242.xml><?xml version="1.0" encoding="utf-8"?>
<p:tagLst xmlns:p="http://schemas.openxmlformats.org/presentationml/2006/main">
  <p:tag name="AS_UNIQUEID" val="924"/>
</p:tagLst>
</file>

<file path=ppt/tags/tag243.xml><?xml version="1.0" encoding="utf-8"?>
<p:tagLst xmlns:p="http://schemas.openxmlformats.org/presentationml/2006/main">
  <p:tag name="AS_UNIQUEID" val="4037"/>
</p:tagLst>
</file>

<file path=ppt/tags/tag244.xml><?xml version="1.0" encoding="utf-8"?>
<p:tagLst xmlns:p="http://schemas.openxmlformats.org/presentationml/2006/main">
  <p:tag name="AS_UNIQUEID" val="4038"/>
</p:tagLst>
</file>

<file path=ppt/tags/tag245.xml><?xml version="1.0" encoding="utf-8"?>
<p:tagLst xmlns:p="http://schemas.openxmlformats.org/presentationml/2006/main">
  <p:tag name="AS_UNIQUEID" val="933"/>
</p:tagLst>
</file>

<file path=ppt/tags/tag246.xml><?xml version="1.0" encoding="utf-8"?>
<p:tagLst xmlns:p="http://schemas.openxmlformats.org/presentationml/2006/main">
  <p:tag name="AS_UNIQUEID" val="7337"/>
</p:tagLst>
</file>

<file path=ppt/tags/tag247.xml><?xml version="1.0" encoding="utf-8"?>
<p:tagLst xmlns:p="http://schemas.openxmlformats.org/presentationml/2006/main">
  <p:tag name="AS_UNIQUEID" val="4015"/>
</p:tagLst>
</file>

<file path=ppt/tags/tag248.xml><?xml version="1.0" encoding="utf-8"?>
<p:tagLst xmlns:p="http://schemas.openxmlformats.org/presentationml/2006/main">
  <p:tag name="AS_UNIQUEID" val="4016"/>
</p:tagLst>
</file>

<file path=ppt/tags/tag249.xml><?xml version="1.0" encoding="utf-8"?>
<p:tagLst xmlns:p="http://schemas.openxmlformats.org/presentationml/2006/main">
  <p:tag name="AS_UNIQUEID" val="1898"/>
</p:tagLst>
</file>

<file path=ppt/tags/tag25.xml><?xml version="1.0" encoding="utf-8"?>
<p:tagLst xmlns:p="http://schemas.openxmlformats.org/presentationml/2006/main">
  <p:tag name="AS_UNIQUEID" val="71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0.xml><?xml version="1.0" encoding="utf-8"?>
<p:tagLst xmlns:p="http://schemas.openxmlformats.org/presentationml/2006/main">
  <p:tag name="AS_UNIQUEID" val="941"/>
  <p:tag name="KSO_WM_UNIT_TABLE_BEAUTIFY" val="smartTable{472a203b-3ceb-41af-a47b-fb8b5f13529d}"/>
  <p:tag name="TABLE_ENDDRAG_ORIGIN_RECT" val="684*261"/>
  <p:tag name="TABLE_ENDDRAG_RECT" val="16*52*684*261"/>
</p:tagLst>
</file>

<file path=ppt/tags/tag251.xml><?xml version="1.0" encoding="utf-8"?>
<p:tagLst xmlns:p="http://schemas.openxmlformats.org/presentationml/2006/main">
  <p:tag name="AS_UNIQUEID" val="942"/>
</p:tagLst>
</file>

<file path=ppt/tags/tag252.xml><?xml version="1.0" encoding="utf-8"?>
<p:tagLst xmlns:p="http://schemas.openxmlformats.org/presentationml/2006/main">
  <p:tag name="AS_UNIQUEID" val="943"/>
</p:tagLst>
</file>

<file path=ppt/tags/tag253.xml><?xml version="1.0" encoding="utf-8"?>
<p:tagLst xmlns:p="http://schemas.openxmlformats.org/presentationml/2006/main">
  <p:tag name="AS_UNIQUEID" val="944"/>
</p:tagLst>
</file>

<file path=ppt/tags/tag254.xml><?xml version="1.0" encoding="utf-8"?>
<p:tagLst xmlns:p="http://schemas.openxmlformats.org/presentationml/2006/main">
  <p:tag name="AS_UNIQUEID" val="945"/>
</p:tagLst>
</file>

<file path=ppt/tags/tag255.xml><?xml version="1.0" encoding="utf-8"?>
<p:tagLst xmlns:p="http://schemas.openxmlformats.org/presentationml/2006/main">
  <p:tag name="AS_UNIQUEID" val="946"/>
</p:tagLst>
</file>

<file path=ppt/tags/tag256.xml><?xml version="1.0" encoding="utf-8"?>
<p:tagLst xmlns:p="http://schemas.openxmlformats.org/presentationml/2006/main">
  <p:tag name="AS_UNIQUEID" val="947"/>
</p:tagLst>
</file>

<file path=ppt/tags/tag257.xml><?xml version="1.0" encoding="utf-8"?>
<p:tagLst xmlns:p="http://schemas.openxmlformats.org/presentationml/2006/main">
  <p:tag name="AS_UNIQUEID" val="948"/>
</p:tagLst>
</file>

<file path=ppt/tags/tag258.xml><?xml version="1.0" encoding="utf-8"?>
<p:tagLst xmlns:p="http://schemas.openxmlformats.org/presentationml/2006/main">
  <p:tag name="AS_UNIQUEID" val="949"/>
</p:tagLst>
</file>

<file path=ppt/tags/tag259.xml><?xml version="1.0" encoding="utf-8"?>
<p:tagLst xmlns:p="http://schemas.openxmlformats.org/presentationml/2006/main">
  <p:tag name="AS_UNIQUEID" val="950"/>
</p:tagLst>
</file>

<file path=ppt/tags/tag26.xml><?xml version="1.0" encoding="utf-8"?>
<p:tagLst xmlns:p="http://schemas.openxmlformats.org/presentationml/2006/main">
  <p:tag name="AS_UNIQUEID" val="71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0.xml><?xml version="1.0" encoding="utf-8"?>
<p:tagLst xmlns:p="http://schemas.openxmlformats.org/presentationml/2006/main">
  <p:tag name="AS_UNIQUEID" val="951"/>
</p:tagLst>
</file>

<file path=ppt/tags/tag261.xml><?xml version="1.0" encoding="utf-8"?>
<p:tagLst xmlns:p="http://schemas.openxmlformats.org/presentationml/2006/main">
  <p:tag name="AS_UNIQUEID" val="952"/>
</p:tagLst>
</file>

<file path=ppt/tags/tag262.xml><?xml version="1.0" encoding="utf-8"?>
<p:tagLst xmlns:p="http://schemas.openxmlformats.org/presentationml/2006/main">
  <p:tag name="AS_UNIQUEID" val="953"/>
</p:tagLst>
</file>

<file path=ppt/tags/tag263.xml><?xml version="1.0" encoding="utf-8"?>
<p:tagLst xmlns:p="http://schemas.openxmlformats.org/presentationml/2006/main">
  <p:tag name="AS_UNIQUEID" val="4073"/>
</p:tagLst>
</file>

<file path=ppt/tags/tag264.xml><?xml version="1.0" encoding="utf-8"?>
<p:tagLst xmlns:p="http://schemas.openxmlformats.org/presentationml/2006/main">
  <p:tag name="AS_UNIQUEID" val="4074"/>
</p:tagLst>
</file>

<file path=ppt/tags/tag265.xml><?xml version="1.0" encoding="utf-8"?>
<p:tagLst xmlns:p="http://schemas.openxmlformats.org/presentationml/2006/main">
  <p:tag name="AS_UNIQUEID" val="4075"/>
</p:tagLst>
</file>

<file path=ppt/tags/tag266.xml><?xml version="1.0" encoding="utf-8"?>
<p:tagLst xmlns:p="http://schemas.openxmlformats.org/presentationml/2006/main">
  <p:tag name="AS_UNIQUEID" val="4076"/>
</p:tagLst>
</file>

<file path=ppt/tags/tag267.xml><?xml version="1.0" encoding="utf-8"?>
<p:tagLst xmlns:p="http://schemas.openxmlformats.org/presentationml/2006/main">
  <p:tag name="AS_UNIQUEID" val="4077"/>
</p:tagLst>
</file>

<file path=ppt/tags/tag268.xml><?xml version="1.0" encoding="utf-8"?>
<p:tagLst xmlns:p="http://schemas.openxmlformats.org/presentationml/2006/main">
  <p:tag name="AS_UNIQUEID" val="4078"/>
</p:tagLst>
</file>

<file path=ppt/tags/tag269.xml><?xml version="1.0" encoding="utf-8"?>
<p:tagLst xmlns:p="http://schemas.openxmlformats.org/presentationml/2006/main">
  <p:tag name="AS_UNIQUEID" val="4079"/>
</p:tagLst>
</file>

<file path=ppt/tags/tag27.xml><?xml version="1.0" encoding="utf-8"?>
<p:tagLst xmlns:p="http://schemas.openxmlformats.org/presentationml/2006/main">
  <p:tag name="AS_UNIQUEID" val="71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0.xml><?xml version="1.0" encoding="utf-8"?>
<p:tagLst xmlns:p="http://schemas.openxmlformats.org/presentationml/2006/main">
  <p:tag name="AS_UNIQUEID" val="1898"/>
</p:tagLst>
</file>

<file path=ppt/tags/tag271.xml><?xml version="1.0" encoding="utf-8"?>
<p:tagLst xmlns:p="http://schemas.openxmlformats.org/presentationml/2006/main">
  <p:tag name="AS_UNIQUEID" val="4084"/>
</p:tagLst>
</file>

<file path=ppt/tags/tag272.xml><?xml version="1.0" encoding="utf-8"?>
<p:tagLst xmlns:p="http://schemas.openxmlformats.org/presentationml/2006/main">
  <p:tag name="AS_UNIQUEID" val="415"/>
</p:tagLst>
</file>

<file path=ppt/tags/tag273.xml><?xml version="1.0" encoding="utf-8"?>
<p:tagLst xmlns:p="http://schemas.openxmlformats.org/presentationml/2006/main">
  <p:tag name="AS_UNIQUEID" val="418"/>
</p:tagLst>
</file>

<file path=ppt/tags/tag274.xml><?xml version="1.0" encoding="utf-8"?>
<p:tagLst xmlns:p="http://schemas.openxmlformats.org/presentationml/2006/main">
  <p:tag name="AS_UNIQUEID" val="4085"/>
</p:tagLst>
</file>

<file path=ppt/tags/tag275.xml><?xml version="1.0" encoding="utf-8"?>
<p:tagLst xmlns:p="http://schemas.openxmlformats.org/presentationml/2006/main">
  <p:tag name="AS_UNIQUEID" val="415"/>
</p:tagLst>
</file>

<file path=ppt/tags/tag276.xml><?xml version="1.0" encoding="utf-8"?>
<p:tagLst xmlns:p="http://schemas.openxmlformats.org/presentationml/2006/main">
  <p:tag name="AS_UNIQUEID" val="418"/>
</p:tagLst>
</file>

<file path=ppt/tags/tag277.xml><?xml version="1.0" encoding="utf-8"?>
<p:tagLst xmlns:p="http://schemas.openxmlformats.org/presentationml/2006/main">
  <p:tag name="AS_UNIQUEID" val="4086"/>
</p:tagLst>
</file>

<file path=ppt/tags/tag278.xml><?xml version="1.0" encoding="utf-8"?>
<p:tagLst xmlns:p="http://schemas.openxmlformats.org/presentationml/2006/main">
  <p:tag name="AS_UNIQUEID" val="415"/>
</p:tagLst>
</file>

<file path=ppt/tags/tag279.xml><?xml version="1.0" encoding="utf-8"?>
<p:tagLst xmlns:p="http://schemas.openxmlformats.org/presentationml/2006/main">
  <p:tag name="AS_UNIQUEID" val="418"/>
</p:tagLst>
</file>

<file path=ppt/tags/tag28.xml><?xml version="1.0" encoding="utf-8"?>
<p:tagLst xmlns:p="http://schemas.openxmlformats.org/presentationml/2006/main">
  <p:tag name="AS_UNIQUEID" val="71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0.xml><?xml version="1.0" encoding="utf-8"?>
<p:tagLst xmlns:p="http://schemas.openxmlformats.org/presentationml/2006/main">
  <p:tag name="AS_UNIQUEID" val="4087"/>
</p:tagLst>
</file>

<file path=ppt/tags/tag281.xml><?xml version="1.0" encoding="utf-8"?>
<p:tagLst xmlns:p="http://schemas.openxmlformats.org/presentationml/2006/main">
  <p:tag name="AS_UNIQUEID" val="415"/>
</p:tagLst>
</file>

<file path=ppt/tags/tag282.xml><?xml version="1.0" encoding="utf-8"?>
<p:tagLst xmlns:p="http://schemas.openxmlformats.org/presentationml/2006/main">
  <p:tag name="AS_UNIQUEID" val="418"/>
</p:tagLst>
</file>

<file path=ppt/tags/tag283.xml><?xml version="1.0" encoding="utf-8"?>
<p:tagLst xmlns:p="http://schemas.openxmlformats.org/presentationml/2006/main">
  <p:tag name="AS_UNIQUEID" val="924"/>
</p:tagLst>
</file>

<file path=ppt/tags/tag284.xml><?xml version="1.0" encoding="utf-8"?>
<p:tagLst xmlns:p="http://schemas.openxmlformats.org/presentationml/2006/main">
  <p:tag name="AS_UNIQUEID" val="4088"/>
</p:tagLst>
</file>

<file path=ppt/tags/tag285.xml><?xml version="1.0" encoding="utf-8"?>
<p:tagLst xmlns:p="http://schemas.openxmlformats.org/presentationml/2006/main">
  <p:tag name="AS_UNIQUEID" val="933"/>
</p:tagLst>
</file>

<file path=ppt/tags/tag286.xml><?xml version="1.0" encoding="utf-8"?>
<p:tagLst xmlns:p="http://schemas.openxmlformats.org/presentationml/2006/main">
  <p:tag name="AS_UNIQUEID" val="1002"/>
</p:tagLst>
</file>

<file path=ppt/tags/tag287.xml><?xml version="1.0" encoding="utf-8"?>
<p:tagLst xmlns:p="http://schemas.openxmlformats.org/presentationml/2006/main">
  <p:tag name="AS_UNIQUEID" val="4089"/>
</p:tagLst>
</file>

<file path=ppt/tags/tag288.xml><?xml version="1.0" encoding="utf-8"?>
<p:tagLst xmlns:p="http://schemas.openxmlformats.org/presentationml/2006/main">
  <p:tag name="AS_UNIQUEID" val="4090"/>
</p:tagLst>
</file>

<file path=ppt/tags/tag289.xml><?xml version="1.0" encoding="utf-8"?>
<p:tagLst xmlns:p="http://schemas.openxmlformats.org/presentationml/2006/main">
  <p:tag name="AS_UNIQUEID" val="4091"/>
</p:tagLst>
</file>

<file path=ppt/tags/tag29.xml><?xml version="1.0" encoding="utf-8"?>
<p:tagLst xmlns:p="http://schemas.openxmlformats.org/presentationml/2006/main">
  <p:tag name="AS_UNIQUEID" val="71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0.xml><?xml version="1.0" encoding="utf-8"?>
<p:tagLst xmlns:p="http://schemas.openxmlformats.org/presentationml/2006/main">
  <p:tag name="AS_UNIQUEID" val="418"/>
</p:tagLst>
</file>

<file path=ppt/tags/tag291.xml><?xml version="1.0" encoding="utf-8"?>
<p:tagLst xmlns:p="http://schemas.openxmlformats.org/presentationml/2006/main">
  <p:tag name="AS_UNIQUEID" val="4092"/>
</p:tagLst>
</file>

<file path=ppt/tags/tag292.xml><?xml version="1.0" encoding="utf-8"?>
<p:tagLst xmlns:p="http://schemas.openxmlformats.org/presentationml/2006/main">
  <p:tag name="AS_UNIQUEID" val="1963"/>
</p:tagLst>
</file>

<file path=ppt/tags/tag293.xml><?xml version="1.0" encoding="utf-8"?>
<p:tagLst xmlns:p="http://schemas.openxmlformats.org/presentationml/2006/main">
  <p:tag name="AS_UNIQUEID" val="418"/>
</p:tagLst>
</file>

<file path=ppt/tags/tag294.xml><?xml version="1.0" encoding="utf-8"?>
<p:tagLst xmlns:p="http://schemas.openxmlformats.org/presentationml/2006/main">
  <p:tag name="AS_UNIQUEID" val="4093"/>
</p:tagLst>
</file>

<file path=ppt/tags/tag295.xml><?xml version="1.0" encoding="utf-8"?>
<p:tagLst xmlns:p="http://schemas.openxmlformats.org/presentationml/2006/main">
  <p:tag name="AS_UNIQUEID" val="1964"/>
</p:tagLst>
</file>

<file path=ppt/tags/tag296.xml><?xml version="1.0" encoding="utf-8"?>
<p:tagLst xmlns:p="http://schemas.openxmlformats.org/presentationml/2006/main">
  <p:tag name="AS_UNIQUEID" val="418"/>
</p:tagLst>
</file>

<file path=ppt/tags/tag297.xml><?xml version="1.0" encoding="utf-8"?>
<p:tagLst xmlns:p="http://schemas.openxmlformats.org/presentationml/2006/main">
  <p:tag name="AS_UNIQUEID" val="4094"/>
</p:tagLst>
</file>

<file path=ppt/tags/tag298.xml><?xml version="1.0" encoding="utf-8"?>
<p:tagLst xmlns:p="http://schemas.openxmlformats.org/presentationml/2006/main">
  <p:tag name="AS_UNIQUEID" val="418"/>
</p:tagLst>
</file>

<file path=ppt/tags/tag299.xml><?xml version="1.0" encoding="utf-8"?>
<p:tagLst xmlns:p="http://schemas.openxmlformats.org/presentationml/2006/main">
  <p:tag name="AS_UNIQUEID" val="1965"/>
</p:tagLst>
</file>

<file path=ppt/tags/tag3.xml><?xml version="1.0" encoding="utf-8"?>
<p:tagLst xmlns:p="http://schemas.openxmlformats.org/presentationml/2006/main">
  <p:tag name="AS_UNIQUEID" val="714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71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00.xml><?xml version="1.0" encoding="utf-8"?>
<p:tagLst xmlns:p="http://schemas.openxmlformats.org/presentationml/2006/main">
  <p:tag name="AS_UNIQUEID" val="415"/>
</p:tagLst>
</file>

<file path=ppt/tags/tag301.xml><?xml version="1.0" encoding="utf-8"?>
<p:tagLst xmlns:p="http://schemas.openxmlformats.org/presentationml/2006/main">
  <p:tag name="AS_UNIQUEID" val="418"/>
</p:tagLst>
</file>

<file path=ppt/tags/tag302.xml><?xml version="1.0" encoding="utf-8"?>
<p:tagLst xmlns:p="http://schemas.openxmlformats.org/presentationml/2006/main">
  <p:tag name="AS_UNIQUEID" val="4095"/>
</p:tagLst>
</file>

<file path=ppt/tags/tag303.xml><?xml version="1.0" encoding="utf-8"?>
<p:tagLst xmlns:p="http://schemas.openxmlformats.org/presentationml/2006/main">
  <p:tag name="AS_UNIQUEID" val="415"/>
</p:tagLst>
</file>

<file path=ppt/tags/tag304.xml><?xml version="1.0" encoding="utf-8"?>
<p:tagLst xmlns:p="http://schemas.openxmlformats.org/presentationml/2006/main">
  <p:tag name="AS_UNIQUEID" val="418"/>
</p:tagLst>
</file>

<file path=ppt/tags/tag305.xml><?xml version="1.0" encoding="utf-8"?>
<p:tagLst xmlns:p="http://schemas.openxmlformats.org/presentationml/2006/main">
  <p:tag name="AS_UNIQUEID" val="4096"/>
</p:tagLst>
</file>

<file path=ppt/tags/tag306.xml><?xml version="1.0" encoding="utf-8"?>
<p:tagLst xmlns:p="http://schemas.openxmlformats.org/presentationml/2006/main">
  <p:tag name="AS_UNIQUEID" val="7341"/>
</p:tagLst>
</file>

<file path=ppt/tags/tag307.xml><?xml version="1.0" encoding="utf-8"?>
<p:tagLst xmlns:p="http://schemas.openxmlformats.org/presentationml/2006/main">
  <p:tag name="AS_UNIQUEID" val="4070"/>
</p:tagLst>
</file>

<file path=ppt/tags/tag308.xml><?xml version="1.0" encoding="utf-8"?>
<p:tagLst xmlns:p="http://schemas.openxmlformats.org/presentationml/2006/main">
  <p:tag name="AS_UNIQUEID" val="4071"/>
</p:tagLst>
</file>

<file path=ppt/tags/tag309.xml><?xml version="1.0" encoding="utf-8"?>
<p:tagLst xmlns:p="http://schemas.openxmlformats.org/presentationml/2006/main">
  <p:tag name="AS_UNIQUEID" val="5950"/>
</p:tagLst>
</file>

<file path=ppt/tags/tag31.xml><?xml version="1.0" encoding="utf-8"?>
<p:tagLst xmlns:p="http://schemas.openxmlformats.org/presentationml/2006/main">
  <p:tag name="AS_UNIQUEID" val="71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0.xml><?xml version="1.0" encoding="utf-8"?>
<p:tagLst xmlns:p="http://schemas.openxmlformats.org/presentationml/2006/main">
  <p:tag name="AS_UNIQUEID" val="5951"/>
</p:tagLst>
</file>

<file path=ppt/tags/tag311.xml><?xml version="1.0" encoding="utf-8"?>
<p:tagLst xmlns:p="http://schemas.openxmlformats.org/presentationml/2006/main">
  <p:tag name="AS_UNIQUEID" val="5952"/>
</p:tagLst>
</file>

<file path=ppt/tags/tag312.xml><?xml version="1.0" encoding="utf-8"?>
<p:tagLst xmlns:p="http://schemas.openxmlformats.org/presentationml/2006/main">
  <p:tag name="AS_UNIQUEID" val="5954"/>
</p:tagLst>
</file>

<file path=ppt/tags/tag313.xml><?xml version="1.0" encoding="utf-8"?>
<p:tagLst xmlns:p="http://schemas.openxmlformats.org/presentationml/2006/main">
  <p:tag name="AS_UNIQUEID" val="7344"/>
</p:tagLst>
</file>

<file path=ppt/tags/tag314.xml><?xml version="1.0" encoding="utf-8"?>
<p:tagLst xmlns:p="http://schemas.openxmlformats.org/presentationml/2006/main">
  <p:tag name="AS_UNIQUEID" val="4695"/>
</p:tagLst>
</file>

<file path=ppt/tags/tag315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316.xml><?xml version="1.0" encoding="utf-8"?>
<p:tagLst xmlns:p="http://schemas.openxmlformats.org/presentationml/2006/main">
  <p:tag name="AS_UNIQUEID" val="7345"/>
</p:tagLst>
</file>

<file path=ppt/tags/tag317.xml><?xml version="1.0" encoding="utf-8"?>
<p:tagLst xmlns:p="http://schemas.openxmlformats.org/presentationml/2006/main">
  <p:tag name="AS_UNIQUEID" val="7346"/>
</p:tagLst>
</file>

<file path=ppt/tags/tag318.xml><?xml version="1.0" encoding="utf-8"?>
<p:tagLst xmlns:p="http://schemas.openxmlformats.org/presentationml/2006/main">
  <p:tag name="AS_UNIQUEID" val="7347"/>
</p:tagLst>
</file>

<file path=ppt/tags/tag319.xml><?xml version="1.0" encoding="utf-8"?>
<p:tagLst xmlns:p="http://schemas.openxmlformats.org/presentationml/2006/main">
  <p:tag name="AS_UNIQUEID" val="7348"/>
</p:tagLst>
</file>

<file path=ppt/tags/tag32.xml><?xml version="1.0" encoding="utf-8"?>
<p:tagLst xmlns:p="http://schemas.openxmlformats.org/presentationml/2006/main">
  <p:tag name="AS_UNIQUEID" val="71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0.xml><?xml version="1.0" encoding="utf-8"?>
<p:tagLst xmlns:p="http://schemas.openxmlformats.org/presentationml/2006/main">
  <p:tag name="AS_UNIQUEID" val="5972"/>
</p:tagLst>
</file>

<file path=ppt/tags/tag321.xml><?xml version="1.0" encoding="utf-8"?>
<p:tagLst xmlns:p="http://schemas.openxmlformats.org/presentationml/2006/main">
  <p:tag name="AS_UNIQUEID" val="7351"/>
</p:tagLst>
</file>

<file path=ppt/tags/tag322.xml><?xml version="1.0" encoding="utf-8"?>
<p:tagLst xmlns:p="http://schemas.openxmlformats.org/presentationml/2006/main">
  <p:tag name="AS_UNIQUEID" val="7352"/>
</p:tagLst>
</file>

<file path=ppt/tags/tag323.xml><?xml version="1.0" encoding="utf-8"?>
<p:tagLst xmlns:p="http://schemas.openxmlformats.org/presentationml/2006/main">
  <p:tag name="AS_UNIQUEID" val="7353"/>
</p:tagLst>
</file>

<file path=ppt/tags/tag324.xml><?xml version="1.0" encoding="utf-8"?>
<p:tagLst xmlns:p="http://schemas.openxmlformats.org/presentationml/2006/main">
  <p:tag name="AS_UNIQUEID" val="7354"/>
</p:tagLst>
</file>

<file path=ppt/tags/tag325.xml><?xml version="1.0" encoding="utf-8"?>
<p:tagLst xmlns:p="http://schemas.openxmlformats.org/presentationml/2006/main">
  <p:tag name="AS_UNIQUEID" val="4695"/>
</p:tagLst>
</file>

<file path=ppt/tags/tag326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327.xml><?xml version="1.0" encoding="utf-8"?>
<p:tagLst xmlns:p="http://schemas.openxmlformats.org/presentationml/2006/main">
  <p:tag name="AS_UNIQUEID" val="5968"/>
</p:tagLst>
</file>

<file path=ppt/tags/tag328.xml><?xml version="1.0" encoding="utf-8"?>
<p:tagLst xmlns:p="http://schemas.openxmlformats.org/presentationml/2006/main">
  <p:tag name="AS_UNIQUEID" val="5969"/>
</p:tagLst>
</file>

<file path=ppt/tags/tag329.xml><?xml version="1.0" encoding="utf-8"?>
<p:tagLst xmlns:p="http://schemas.openxmlformats.org/presentationml/2006/main">
  <p:tag name="AS_UNIQUEID" val="5970"/>
</p:tagLst>
</file>

<file path=ppt/tags/tag33.xml><?xml version="1.0" encoding="utf-8"?>
<p:tagLst xmlns:p="http://schemas.openxmlformats.org/presentationml/2006/main">
  <p:tag name="AS_UNIQUEID" val="71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0.xml><?xml version="1.0" encoding="utf-8"?>
<p:tagLst xmlns:p="http://schemas.openxmlformats.org/presentationml/2006/main">
  <p:tag name="AS_UNIQUEID" val="6883"/>
</p:tagLst>
</file>

<file path=ppt/tags/tag331.xml><?xml version="1.0" encoding="utf-8"?>
<p:tagLst xmlns:p="http://schemas.openxmlformats.org/presentationml/2006/main">
  <p:tag name="AS_UNIQUEID" val="6884"/>
</p:tagLst>
</file>

<file path=ppt/tags/tag332.xml><?xml version="1.0" encoding="utf-8"?>
<p:tagLst xmlns:p="http://schemas.openxmlformats.org/presentationml/2006/main">
  <p:tag name="AS_UNIQUEID" val="4695"/>
</p:tagLst>
</file>

<file path=ppt/tags/tag333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334.xml><?xml version="1.0" encoding="utf-8"?>
<p:tagLst xmlns:p="http://schemas.openxmlformats.org/presentationml/2006/main">
  <p:tag name="AS_UNIQUEID" val="6950"/>
</p:tagLst>
</file>

<file path=ppt/tags/tag335.xml><?xml version="1.0" encoding="utf-8"?>
<p:tagLst xmlns:p="http://schemas.openxmlformats.org/presentationml/2006/main">
  <p:tag name="AS_UNIQUEID" val="6905"/>
</p:tagLst>
</file>

<file path=ppt/tags/tag336.xml><?xml version="1.0" encoding="utf-8"?>
<p:tagLst xmlns:p="http://schemas.openxmlformats.org/presentationml/2006/main">
  <p:tag name="AS_UNIQUEID" val="6951"/>
</p:tagLst>
</file>

<file path=ppt/tags/tag337.xml><?xml version="1.0" encoding="utf-8"?>
<p:tagLst xmlns:p="http://schemas.openxmlformats.org/presentationml/2006/main">
  <p:tag name="AS_UNIQUEID" val="6951"/>
</p:tagLst>
</file>

<file path=ppt/tags/tag338.xml><?xml version="1.0" encoding="utf-8"?>
<p:tagLst xmlns:p="http://schemas.openxmlformats.org/presentationml/2006/main">
  <p:tag name="AS_UNIQUEID" val="4695"/>
</p:tagLst>
</file>

<file path=ppt/tags/tag339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34.xml><?xml version="1.0" encoding="utf-8"?>
<p:tagLst xmlns:p="http://schemas.openxmlformats.org/presentationml/2006/main">
  <p:tag name="AS_UNIQUEID" val="71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40.xml><?xml version="1.0" encoding="utf-8"?>
<p:tagLst xmlns:p="http://schemas.openxmlformats.org/presentationml/2006/main">
  <p:tag name="AS_UNIQUEID" val="7362"/>
</p:tagLst>
</file>

<file path=ppt/tags/tag341.xml><?xml version="1.0" encoding="utf-8"?>
<p:tagLst xmlns:p="http://schemas.openxmlformats.org/presentationml/2006/main">
  <p:tag name="AS_UNIQUEID" val="7363"/>
</p:tagLst>
</file>

<file path=ppt/tags/tag342.xml><?xml version="1.0" encoding="utf-8"?>
<p:tagLst xmlns:p="http://schemas.openxmlformats.org/presentationml/2006/main">
  <p:tag name="AS_UNIQUEID" val="7364"/>
</p:tagLst>
</file>

<file path=ppt/tags/tag343.xml><?xml version="1.0" encoding="utf-8"?>
<p:tagLst xmlns:p="http://schemas.openxmlformats.org/presentationml/2006/main">
  <p:tag name="AS_UNIQUEID" val="7365"/>
</p:tagLst>
</file>

<file path=ppt/tags/tag344.xml><?xml version="1.0" encoding="utf-8"?>
<p:tagLst xmlns:p="http://schemas.openxmlformats.org/presentationml/2006/main">
  <p:tag name="AS_UNIQUEID" val="7366"/>
</p:tagLst>
</file>

<file path=ppt/tags/tag345.xml><?xml version="1.0" encoding="utf-8"?>
<p:tagLst xmlns:p="http://schemas.openxmlformats.org/presentationml/2006/main">
  <p:tag name="AS_UNIQUEID" val="7367"/>
</p:tagLst>
</file>

<file path=ppt/tags/tag346.xml><?xml version="1.0" encoding="utf-8"?>
<p:tagLst xmlns:p="http://schemas.openxmlformats.org/presentationml/2006/main">
  <p:tag name="AS_UNIQUEID" val="7368"/>
</p:tagLst>
</file>

<file path=ppt/tags/tag347.xml><?xml version="1.0" encoding="utf-8"?>
<p:tagLst xmlns:p="http://schemas.openxmlformats.org/presentationml/2006/main">
  <p:tag name="AS_UNIQUEID" val="7369"/>
</p:tagLst>
</file>

<file path=ppt/tags/tag348.xml><?xml version="1.0" encoding="utf-8"?>
<p:tagLst xmlns:p="http://schemas.openxmlformats.org/presentationml/2006/main">
  <p:tag name="AS_UNIQUEID" val="7370"/>
</p:tagLst>
</file>

<file path=ppt/tags/tag349.xml><?xml version="1.0" encoding="utf-8"?>
<p:tagLst xmlns:p="http://schemas.openxmlformats.org/presentationml/2006/main">
  <p:tag name="AS_UNIQUEID" val="7371"/>
</p:tagLst>
</file>

<file path=ppt/tags/tag35.xml><?xml version="1.0" encoding="utf-8"?>
<p:tagLst xmlns:p="http://schemas.openxmlformats.org/presentationml/2006/main">
  <p:tag name="AS_UNIQUEID" val="71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0.xml><?xml version="1.0" encoding="utf-8"?>
<p:tagLst xmlns:p="http://schemas.openxmlformats.org/presentationml/2006/main">
  <p:tag name="AS_UNIQUEID" val="7372"/>
</p:tagLst>
</file>

<file path=ppt/tags/tag351.xml><?xml version="1.0" encoding="utf-8"?>
<p:tagLst xmlns:p="http://schemas.openxmlformats.org/presentationml/2006/main">
  <p:tag name="AS_UNIQUEID" val="7373"/>
</p:tagLst>
</file>

<file path=ppt/tags/tag352.xml><?xml version="1.0" encoding="utf-8"?>
<p:tagLst xmlns:p="http://schemas.openxmlformats.org/presentationml/2006/main">
  <p:tag name="AS_UNIQUEID" val="7374"/>
</p:tagLst>
</file>

<file path=ppt/tags/tag353.xml><?xml version="1.0" encoding="utf-8"?>
<p:tagLst xmlns:p="http://schemas.openxmlformats.org/presentationml/2006/main">
  <p:tag name="AS_UNIQUEID" val="7375"/>
</p:tagLst>
</file>

<file path=ppt/tags/tag354.xml><?xml version="1.0" encoding="utf-8"?>
<p:tagLst xmlns:p="http://schemas.openxmlformats.org/presentationml/2006/main">
  <p:tag name="AS_UNIQUEID" val="7376"/>
</p:tagLst>
</file>

<file path=ppt/tags/tag355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356.xml><?xml version="1.0" encoding="utf-8"?>
<p:tagLst xmlns:p="http://schemas.openxmlformats.org/presentationml/2006/main">
  <p:tag name="AS_UNIQUEID" val="7358"/>
</p:tagLst>
</file>

<file path=ppt/tags/tag357.xml><?xml version="1.0" encoding="utf-8"?>
<p:tagLst xmlns:p="http://schemas.openxmlformats.org/presentationml/2006/main">
  <p:tag name="AS_UNIQUEID" val="7359"/>
</p:tagLst>
</file>

<file path=ppt/tags/tag358.xml><?xml version="1.0" encoding="utf-8"?>
<p:tagLst xmlns:p="http://schemas.openxmlformats.org/presentationml/2006/main">
  <p:tag name="AS_UNIQUEID" val="7360"/>
</p:tagLst>
</file>

<file path=ppt/tags/tag359.xml><?xml version="1.0" encoding="utf-8"?>
<p:tagLst xmlns:p="http://schemas.openxmlformats.org/presentationml/2006/main">
  <p:tag name="AS_UNIQUEID" val="4253"/>
</p:tagLst>
</file>

<file path=ppt/tags/tag36.xml><?xml version="1.0" encoding="utf-8"?>
<p:tagLst xmlns:p="http://schemas.openxmlformats.org/presentationml/2006/main">
  <p:tag name="AS_UNIQUEID" val="71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0.xml><?xml version="1.0" encoding="utf-8"?>
<p:tagLst xmlns:p="http://schemas.openxmlformats.org/presentationml/2006/main">
  <p:tag name="AS_UNIQUEID" val="4254"/>
</p:tagLst>
</file>

<file path=ppt/tags/tag361.xml><?xml version="1.0" encoding="utf-8"?>
<p:tagLst xmlns:p="http://schemas.openxmlformats.org/presentationml/2006/main">
  <p:tag name="AS_UNIQUEID" val="4255"/>
</p:tagLst>
</file>

<file path=ppt/tags/tag362.xml><?xml version="1.0" encoding="utf-8"?>
<p:tagLst xmlns:p="http://schemas.openxmlformats.org/presentationml/2006/main">
  <p:tag name="AS_UNIQUEID" val="4256"/>
</p:tagLst>
</file>

<file path=ppt/tags/tag363.xml><?xml version="1.0" encoding="utf-8"?>
<p:tagLst xmlns:p="http://schemas.openxmlformats.org/presentationml/2006/main">
  <p:tag name="AS_UNIQUEID" val="4258"/>
</p:tagLst>
</file>

<file path=ppt/tags/tag364.xml><?xml version="1.0" encoding="utf-8"?>
<p:tagLst xmlns:p="http://schemas.openxmlformats.org/presentationml/2006/main">
  <p:tag name="AS_UNIQUEID" val="4259"/>
</p:tagLst>
</file>

<file path=ppt/tags/tag365.xml><?xml version="1.0" encoding="utf-8"?>
<p:tagLst xmlns:p="http://schemas.openxmlformats.org/presentationml/2006/main">
  <p:tag name="AS_UNIQUEID" val="4260"/>
</p:tagLst>
</file>

<file path=ppt/tags/tag366.xml><?xml version="1.0" encoding="utf-8"?>
<p:tagLst xmlns:p="http://schemas.openxmlformats.org/presentationml/2006/main">
  <p:tag name="AS_UNIQUEID" val="4262"/>
</p:tagLst>
</file>

<file path=ppt/tags/tag367.xml><?xml version="1.0" encoding="utf-8"?>
<p:tagLst xmlns:p="http://schemas.openxmlformats.org/presentationml/2006/main">
  <p:tag name="AS_UNIQUEID" val="4263"/>
</p:tagLst>
</file>

<file path=ppt/tags/tag368.xml><?xml version="1.0" encoding="utf-8"?>
<p:tagLst xmlns:p="http://schemas.openxmlformats.org/presentationml/2006/main">
  <p:tag name="AS_UNIQUEID" val="4264"/>
</p:tagLst>
</file>

<file path=ppt/tags/tag369.xml><?xml version="1.0" encoding="utf-8"?>
<p:tagLst xmlns:p="http://schemas.openxmlformats.org/presentationml/2006/main">
  <p:tag name="AS_UNIQUEID" val="4266"/>
</p:tagLst>
</file>

<file path=ppt/tags/tag37.xml><?xml version="1.0" encoding="utf-8"?>
<p:tagLst xmlns:p="http://schemas.openxmlformats.org/presentationml/2006/main">
  <p:tag name="AS_UNIQUEID" val="718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70.xml><?xml version="1.0" encoding="utf-8"?>
<p:tagLst xmlns:p="http://schemas.openxmlformats.org/presentationml/2006/main">
  <p:tag name="AS_UNIQUEID" val="4267"/>
</p:tagLst>
</file>

<file path=ppt/tags/tag371.xml><?xml version="1.0" encoding="utf-8"?>
<p:tagLst xmlns:p="http://schemas.openxmlformats.org/presentationml/2006/main">
  <p:tag name="AS_UNIQUEID" val="4268"/>
</p:tagLst>
</file>

<file path=ppt/tags/tag372.xml><?xml version="1.0" encoding="utf-8"?>
<p:tagLst xmlns:p="http://schemas.openxmlformats.org/presentationml/2006/main">
  <p:tag name="AS_UNIQUEID" val="4269"/>
</p:tagLst>
</file>

<file path=ppt/tags/tag373.xml><?xml version="1.0" encoding="utf-8"?>
<p:tagLst xmlns:p="http://schemas.openxmlformats.org/presentationml/2006/main">
  <p:tag name="AS_UNIQUEID" val="4270"/>
</p:tagLst>
</file>

<file path=ppt/tags/tag374.xml><?xml version="1.0" encoding="utf-8"?>
<p:tagLst xmlns:p="http://schemas.openxmlformats.org/presentationml/2006/main">
  <p:tag name="AS_UNIQUEID" val="4271"/>
</p:tagLst>
</file>

<file path=ppt/tags/tag375.xml><?xml version="1.0" encoding="utf-8"?>
<p:tagLst xmlns:p="http://schemas.openxmlformats.org/presentationml/2006/main">
  <p:tag name="AS_UNIQUEID" val="4272"/>
</p:tagLst>
</file>

<file path=ppt/tags/tag376.xml><?xml version="1.0" encoding="utf-8"?>
<p:tagLst xmlns:p="http://schemas.openxmlformats.org/presentationml/2006/main">
  <p:tag name="AS_UNIQUEID" val="4273"/>
</p:tagLst>
</file>

<file path=ppt/tags/tag377.xml><?xml version="1.0" encoding="utf-8"?>
<p:tagLst xmlns:p="http://schemas.openxmlformats.org/presentationml/2006/main">
  <p:tag name="AS_UNIQUEID" val="4274"/>
</p:tagLst>
</file>

<file path=ppt/tags/tag378.xml><?xml version="1.0" encoding="utf-8"?>
<p:tagLst xmlns:p="http://schemas.openxmlformats.org/presentationml/2006/main">
  <p:tag name="AS_UNIQUEID" val="4275"/>
</p:tagLst>
</file>

<file path=ppt/tags/tag379.xml><?xml version="1.0" encoding="utf-8"?>
<p:tagLst xmlns:p="http://schemas.openxmlformats.org/presentationml/2006/main">
  <p:tag name="AS_UNIQUEID" val="4276"/>
</p:tagLst>
</file>

<file path=ppt/tags/tag38.xml><?xml version="1.0" encoding="utf-8"?>
<p:tagLst xmlns:p="http://schemas.openxmlformats.org/presentationml/2006/main">
  <p:tag name="AS_UNIQUEID" val="71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0.xml><?xml version="1.0" encoding="utf-8"?>
<p:tagLst xmlns:p="http://schemas.openxmlformats.org/presentationml/2006/main">
  <p:tag name="AS_UNIQUEID" val="4277"/>
</p:tagLst>
</file>

<file path=ppt/tags/tag381.xml><?xml version="1.0" encoding="utf-8"?>
<p:tagLst xmlns:p="http://schemas.openxmlformats.org/presentationml/2006/main">
  <p:tag name="AS_UNIQUEID" val="4278"/>
</p:tagLst>
</file>

<file path=ppt/tags/tag382.xml><?xml version="1.0" encoding="utf-8"?>
<p:tagLst xmlns:p="http://schemas.openxmlformats.org/presentationml/2006/main">
  <p:tag name="AS_UNIQUEID" val="4279"/>
</p:tagLst>
</file>

<file path=ppt/tags/tag383.xml><?xml version="1.0" encoding="utf-8"?>
<p:tagLst xmlns:p="http://schemas.openxmlformats.org/presentationml/2006/main">
  <p:tag name="AS_UNIQUEID" val="4280"/>
</p:tagLst>
</file>

<file path=ppt/tags/tag384.xml><?xml version="1.0" encoding="utf-8"?>
<p:tagLst xmlns:p="http://schemas.openxmlformats.org/presentationml/2006/main">
  <p:tag name="AS_UNIQUEID" val="4281"/>
</p:tagLst>
</file>

<file path=ppt/tags/tag385.xml><?xml version="1.0" encoding="utf-8"?>
<p:tagLst xmlns:p="http://schemas.openxmlformats.org/presentationml/2006/main">
  <p:tag name="AS_UNIQUEID" val="4282"/>
</p:tagLst>
</file>

<file path=ppt/tags/tag386.xml><?xml version="1.0" encoding="utf-8"?>
<p:tagLst xmlns:p="http://schemas.openxmlformats.org/presentationml/2006/main">
  <p:tag name="AS_UNIQUEID" val="4283"/>
</p:tagLst>
</file>

<file path=ppt/tags/tag387.xml><?xml version="1.0" encoding="utf-8"?>
<p:tagLst xmlns:p="http://schemas.openxmlformats.org/presentationml/2006/main">
  <p:tag name="AS_UNIQUEID" val="4284"/>
</p:tagLst>
</file>

<file path=ppt/tags/tag388.xml><?xml version="1.0" encoding="utf-8"?>
<p:tagLst xmlns:p="http://schemas.openxmlformats.org/presentationml/2006/main">
  <p:tag name="AS_UNIQUEID" val="4285"/>
</p:tagLst>
</file>

<file path=ppt/tags/tag389.xml><?xml version="1.0" encoding="utf-8"?>
<p:tagLst xmlns:p="http://schemas.openxmlformats.org/presentationml/2006/main">
  <p:tag name="AS_UNIQUEID" val="4286"/>
</p:tagLst>
</file>

<file path=ppt/tags/tag39.xml><?xml version="1.0" encoding="utf-8"?>
<p:tagLst xmlns:p="http://schemas.openxmlformats.org/presentationml/2006/main">
  <p:tag name="AS_UNIQUEID" val="71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0.xml><?xml version="1.0" encoding="utf-8"?>
<p:tagLst xmlns:p="http://schemas.openxmlformats.org/presentationml/2006/main">
  <p:tag name="AS_UNIQUEID" val="4287"/>
</p:tagLst>
</file>

<file path=ppt/tags/tag391.xml><?xml version="1.0" encoding="utf-8"?>
<p:tagLst xmlns:p="http://schemas.openxmlformats.org/presentationml/2006/main">
  <p:tag name="AS_UNIQUEID" val="4288"/>
</p:tagLst>
</file>

<file path=ppt/tags/tag392.xml><?xml version="1.0" encoding="utf-8"?>
<p:tagLst xmlns:p="http://schemas.openxmlformats.org/presentationml/2006/main">
  <p:tag name="AS_UNIQUEID" val="4289"/>
</p:tagLst>
</file>

<file path=ppt/tags/tag393.xml><?xml version="1.0" encoding="utf-8"?>
<p:tagLst xmlns:p="http://schemas.openxmlformats.org/presentationml/2006/main">
  <p:tag name="AS_UNIQUEID" val="4290"/>
</p:tagLst>
</file>

<file path=ppt/tags/tag394.xml><?xml version="1.0" encoding="utf-8"?>
<p:tagLst xmlns:p="http://schemas.openxmlformats.org/presentationml/2006/main">
  <p:tag name="AS_UNIQUEID" val="4291"/>
</p:tagLst>
</file>

<file path=ppt/tags/tag395.xml><?xml version="1.0" encoding="utf-8"?>
<p:tagLst xmlns:p="http://schemas.openxmlformats.org/presentationml/2006/main">
  <p:tag name="AS_UNIQUEID" val="4292"/>
</p:tagLst>
</file>

<file path=ppt/tags/tag396.xml><?xml version="1.0" encoding="utf-8"?>
<p:tagLst xmlns:p="http://schemas.openxmlformats.org/presentationml/2006/main">
  <p:tag name="AS_UNIQUEID" val="4293"/>
</p:tagLst>
</file>

<file path=ppt/tags/tag397.xml><?xml version="1.0" encoding="utf-8"?>
<p:tagLst xmlns:p="http://schemas.openxmlformats.org/presentationml/2006/main">
  <p:tag name="AS_UNIQUEID" val="4294"/>
</p:tagLst>
</file>

<file path=ppt/tags/tag398.xml><?xml version="1.0" encoding="utf-8"?>
<p:tagLst xmlns:p="http://schemas.openxmlformats.org/presentationml/2006/main">
  <p:tag name="AS_UNIQUEID" val="4295"/>
</p:tagLst>
</file>

<file path=ppt/tags/tag399.xml><?xml version="1.0" encoding="utf-8"?>
<p:tagLst xmlns:p="http://schemas.openxmlformats.org/presentationml/2006/main">
  <p:tag name="AS_UNIQUEID" val="4296"/>
</p:tagLst>
</file>

<file path=ppt/tags/tag4.xml><?xml version="1.0" encoding="utf-8"?>
<p:tagLst xmlns:p="http://schemas.openxmlformats.org/presentationml/2006/main">
  <p:tag name="AS_UNIQUEID" val="71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71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00.xml><?xml version="1.0" encoding="utf-8"?>
<p:tagLst xmlns:p="http://schemas.openxmlformats.org/presentationml/2006/main">
  <p:tag name="AS_UNIQUEID" val="4297"/>
</p:tagLst>
</file>

<file path=ppt/tags/tag401.xml><?xml version="1.0" encoding="utf-8"?>
<p:tagLst xmlns:p="http://schemas.openxmlformats.org/presentationml/2006/main">
  <p:tag name="AS_UNIQUEID" val="4298"/>
</p:tagLst>
</file>

<file path=ppt/tags/tag402.xml><?xml version="1.0" encoding="utf-8"?>
<p:tagLst xmlns:p="http://schemas.openxmlformats.org/presentationml/2006/main">
  <p:tag name="AS_UNIQUEID" val="4299"/>
</p:tagLst>
</file>

<file path=ppt/tags/tag403.xml><?xml version="1.0" encoding="utf-8"?>
<p:tagLst xmlns:p="http://schemas.openxmlformats.org/presentationml/2006/main">
  <p:tag name="AS_UNIQUEID" val="4300"/>
</p:tagLst>
</file>

<file path=ppt/tags/tag404.xml><?xml version="1.0" encoding="utf-8"?>
<p:tagLst xmlns:p="http://schemas.openxmlformats.org/presentationml/2006/main">
  <p:tag name="AS_UNIQUEID" val="4928"/>
</p:tagLst>
</file>

<file path=ppt/tags/tag405.xml><?xml version="1.0" encoding="utf-8"?>
<p:tagLst xmlns:p="http://schemas.openxmlformats.org/presentationml/2006/main">
  <p:tag name="AS_UNIQUEID" val="7378"/>
</p:tagLst>
</file>

<file path=ppt/tags/tag406.xml><?xml version="1.0" encoding="utf-8"?>
<p:tagLst xmlns:p="http://schemas.openxmlformats.org/presentationml/2006/main">
  <p:tag name="AS_UNIQUEID" val="7379"/>
</p:tagLst>
</file>

<file path=ppt/tags/tag407.xml><?xml version="1.0" encoding="utf-8"?>
<p:tagLst xmlns:p="http://schemas.openxmlformats.org/presentationml/2006/main">
  <p:tag name="KSO_WM_SPECIAL_SOURCE" val="bdnull"/>
</p:tagLst>
</file>

<file path=ppt/tags/tag408.xml><?xml version="1.0" encoding="utf-8"?>
<p:tagLst xmlns:p="http://schemas.openxmlformats.org/presentationml/2006/main">
  <p:tag name="AS_UNIQUEID" val="7381"/>
</p:tagLst>
</file>

<file path=ppt/tags/tag409.xml><?xml version="1.0" encoding="utf-8"?>
<p:tagLst xmlns:p="http://schemas.openxmlformats.org/presentationml/2006/main">
  <p:tag name="AS_UNIQUEID" val="1535"/>
</p:tagLst>
</file>

<file path=ppt/tags/tag41.xml><?xml version="1.0" encoding="utf-8"?>
<p:tagLst xmlns:p="http://schemas.openxmlformats.org/presentationml/2006/main">
  <p:tag name="AS_UNIQUEID" val="71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0.xml><?xml version="1.0" encoding="utf-8"?>
<p:tagLst xmlns:p="http://schemas.openxmlformats.org/presentationml/2006/main">
  <p:tag name="AS_UNIQUEID" val="1118"/>
</p:tagLst>
</file>

<file path=ppt/tags/tag411.xml><?xml version="1.0" encoding="utf-8"?>
<p:tagLst xmlns:p="http://schemas.openxmlformats.org/presentationml/2006/main">
  <p:tag name="AS_UNIQUEID" val="1119"/>
  <p:tag name="KSO_WM_FULL_TEXT_BEAUTIFY_COPY_ID" val="6"/>
</p:tagLst>
</file>

<file path=ppt/tags/tag412.xml><?xml version="1.0" encoding="utf-8"?>
<p:tagLst xmlns:p="http://schemas.openxmlformats.org/presentationml/2006/main">
  <p:tag name="AS_UNIQUEID" val="1120"/>
  <p:tag name="KSO_WM_FULL_TEXT_BEAUTIFY_COPY_ID" val="7"/>
</p:tagLst>
</file>

<file path=ppt/tags/tag413.xml><?xml version="1.0" encoding="utf-8"?>
<p:tagLst xmlns:p="http://schemas.openxmlformats.org/presentationml/2006/main">
  <p:tag name="AS_UNIQUEID" val="1121"/>
  <p:tag name="KSO_WM_FULL_TEXT_BEAUTIFY_COPY_ID" val="8"/>
</p:tagLst>
</file>

<file path=ppt/tags/tag414.xml><?xml version="1.0" encoding="utf-8"?>
<p:tagLst xmlns:p="http://schemas.openxmlformats.org/presentationml/2006/main">
  <p:tag name="AS_UNIQUEID" val="1122"/>
  <p:tag name="KSO_WM_FULL_TEXT_BEAUTIFY_COPY_ID" val="9"/>
</p:tagLst>
</file>

<file path=ppt/tags/tag415.xml><?xml version="1.0" encoding="utf-8"?>
<p:tagLst xmlns:p="http://schemas.openxmlformats.org/presentationml/2006/main">
  <p:tag name="AS_UNIQUEID" val="1123"/>
  <p:tag name="KSO_WM_FULL_TEXT_BEAUTIFY_COPY_ID" val="10"/>
</p:tagLst>
</file>

<file path=ppt/tags/tag416.xml><?xml version="1.0" encoding="utf-8"?>
<p:tagLst xmlns:p="http://schemas.openxmlformats.org/presentationml/2006/main">
  <p:tag name="AS_UNIQUEID" val="1124"/>
  <p:tag name="KSO_WM_FULL_TEXT_BEAUTIFY_COPY_ID" val="11"/>
</p:tagLst>
</file>

<file path=ppt/tags/tag417.xml><?xml version="1.0" encoding="utf-8"?>
<p:tagLst xmlns:p="http://schemas.openxmlformats.org/presentationml/2006/main">
  <p:tag name="AS_UNIQUEID" val="1125"/>
  <p:tag name="KSO_WM_FULL_TEXT_BEAUTIFY_COPY_ID" val="12"/>
</p:tagLst>
</file>

<file path=ppt/tags/tag418.xml><?xml version="1.0" encoding="utf-8"?>
<p:tagLst xmlns:p="http://schemas.openxmlformats.org/presentationml/2006/main">
  <p:tag name="AS_UNIQUEID" val="1126"/>
  <p:tag name="KSO_WM_FULL_TEXT_BEAUTIFY_COPY_ID" val="13"/>
</p:tagLst>
</file>

<file path=ppt/tags/tag419.xml><?xml version="1.0" encoding="utf-8"?>
<p:tagLst xmlns:p="http://schemas.openxmlformats.org/presentationml/2006/main">
  <p:tag name="AS_UNIQUEID" val="1127"/>
  <p:tag name="KSO_WM_FULL_TEXT_BEAUTIFY_COPY_ID" val="14"/>
</p:tagLst>
</file>

<file path=ppt/tags/tag42.xml><?xml version="1.0" encoding="utf-8"?>
<p:tagLst xmlns:p="http://schemas.openxmlformats.org/presentationml/2006/main">
  <p:tag name="AS_UNIQUEID" val="71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0.xml><?xml version="1.0" encoding="utf-8"?>
<p:tagLst xmlns:p="http://schemas.openxmlformats.org/presentationml/2006/main">
  <p:tag name="AS_UNIQUEID" val="1128"/>
  <p:tag name="KSO_WM_FULL_TEXT_BEAUTIFY_COPY_ID" val="15"/>
</p:tagLst>
</file>

<file path=ppt/tags/tag421.xml><?xml version="1.0" encoding="utf-8"?>
<p:tagLst xmlns:p="http://schemas.openxmlformats.org/presentationml/2006/main">
  <p:tag name="AS_UNIQUEID" val="1129"/>
  <p:tag name="KSO_WM_FULL_TEXT_BEAUTIFY_COPY_ID" val="16"/>
</p:tagLst>
</file>

<file path=ppt/tags/tag422.xml><?xml version="1.0" encoding="utf-8"?>
<p:tagLst xmlns:p="http://schemas.openxmlformats.org/presentationml/2006/main">
  <p:tag name="AS_UNIQUEID" val="1130"/>
  <p:tag name="KSO_WM_FULL_TEXT_BEAUTIFY_COPY_ID" val="17"/>
</p:tagLst>
</file>

<file path=ppt/tags/tag423.xml><?xml version="1.0" encoding="utf-8"?>
<p:tagLst xmlns:p="http://schemas.openxmlformats.org/presentationml/2006/main">
  <p:tag name="AS_UNIQUEID" val="1131"/>
  <p:tag name="KSO_WM_FULL_TEXT_BEAUTIFY_COPY_ID" val="18"/>
</p:tagLst>
</file>

<file path=ppt/tags/tag424.xml><?xml version="1.0" encoding="utf-8"?>
<p:tagLst xmlns:p="http://schemas.openxmlformats.org/presentationml/2006/main">
  <p:tag name="AS_UNIQUEID" val="1132"/>
  <p:tag name="KSO_WM_FULL_TEXT_BEAUTIFY_COPY_ID" val="19"/>
</p:tagLst>
</file>

<file path=ppt/tags/tag425.xml><?xml version="1.0" encoding="utf-8"?>
<p:tagLst xmlns:p="http://schemas.openxmlformats.org/presentationml/2006/main">
  <p:tag name="AS_UNIQUEID" val="1133"/>
  <p:tag name="KSO_WM_FULL_TEXT_BEAUTIFY_COPY_ID" val="20"/>
</p:tagLst>
</file>

<file path=ppt/tags/tag426.xml><?xml version="1.0" encoding="utf-8"?>
<p:tagLst xmlns:p="http://schemas.openxmlformats.org/presentationml/2006/main">
  <p:tag name="AS_UNIQUEID" val="1536"/>
  <p:tag name="KSO_WM_FULL_TEXT_BEAUTIFY_COPY_ID" val="4"/>
</p:tagLst>
</file>

<file path=ppt/tags/tag427.xml><?xml version="1.0" encoding="utf-8"?>
<p:tagLst xmlns:p="http://schemas.openxmlformats.org/presentationml/2006/main">
  <p:tag name="AS_UNIQUEID" val="7382"/>
</p:tagLst>
</file>

<file path=ppt/tags/tag428.xml><?xml version="1.0" encoding="utf-8"?>
<p:tagLst xmlns:p="http://schemas.openxmlformats.org/presentationml/2006/main">
  <p:tag name="AS_UNIQUEID" val="7383"/>
</p:tagLst>
</file>

<file path=ppt/tags/tag429.xml><?xml version="1.0" encoding="utf-8"?>
<p:tagLst xmlns:p="http://schemas.openxmlformats.org/presentationml/2006/main">
  <p:tag name="AS_UNIQUEID" val="7384"/>
</p:tagLst>
</file>

<file path=ppt/tags/tag43.xml><?xml version="1.0" encoding="utf-8"?>
<p:tagLst xmlns:p="http://schemas.openxmlformats.org/presentationml/2006/main">
  <p:tag name="AS_UNIQUEID" val="71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30.xml><?xml version="1.0" encoding="utf-8"?>
<p:tagLst xmlns:p="http://schemas.openxmlformats.org/presentationml/2006/main">
  <p:tag name="AS_UNIQUEID" val="7385"/>
</p:tagLst>
</file>

<file path=ppt/tags/tag431.xml><?xml version="1.0" encoding="utf-8"?>
<p:tagLst xmlns:p="http://schemas.openxmlformats.org/presentationml/2006/main">
  <p:tag name="AS_UNIQUEID" val="7386"/>
</p:tagLst>
</file>

<file path=ppt/tags/tag432.xml><?xml version="1.0" encoding="utf-8"?>
<p:tagLst xmlns:p="http://schemas.openxmlformats.org/presentationml/2006/main">
  <p:tag name="AS_UNIQUEID" val="7387"/>
</p:tagLst>
</file>

<file path=ppt/tags/tag433.xml><?xml version="1.0" encoding="utf-8"?>
<p:tagLst xmlns:p="http://schemas.openxmlformats.org/presentationml/2006/main">
  <p:tag name="AS_UNIQUEID" val="7388"/>
</p:tagLst>
</file>

<file path=ppt/tags/tag434.xml><?xml version="1.0" encoding="utf-8"?>
<p:tagLst xmlns:p="http://schemas.openxmlformats.org/presentationml/2006/main">
  <p:tag name="AS_UNIQUEID" val="7389"/>
</p:tagLst>
</file>

<file path=ppt/tags/tag435.xml><?xml version="1.0" encoding="utf-8"?>
<p:tagLst xmlns:p="http://schemas.openxmlformats.org/presentationml/2006/main">
  <p:tag name="AS_UNIQUEID" val="7390"/>
</p:tagLst>
</file>

<file path=ppt/tags/tag436.xml><?xml version="1.0" encoding="utf-8"?>
<p:tagLst xmlns:p="http://schemas.openxmlformats.org/presentationml/2006/main">
  <p:tag name="AS_UNIQUEID" val="7391"/>
</p:tagLst>
</file>

<file path=ppt/tags/tag437.xml><?xml version="1.0" encoding="utf-8"?>
<p:tagLst xmlns:p="http://schemas.openxmlformats.org/presentationml/2006/main">
  <p:tag name="AS_UNIQUEID" val="7392"/>
</p:tagLst>
</file>

<file path=ppt/tags/tag438.xml><?xml version="1.0" encoding="utf-8"?>
<p:tagLst xmlns:p="http://schemas.openxmlformats.org/presentationml/2006/main">
  <p:tag name="AS_UNIQUEID" val="7393"/>
</p:tagLst>
</file>

<file path=ppt/tags/tag439.xml><?xml version="1.0" encoding="utf-8"?>
<p:tagLst xmlns:p="http://schemas.openxmlformats.org/presentationml/2006/main">
  <p:tag name="AS_UNIQUEID" val="7394"/>
</p:tagLst>
</file>

<file path=ppt/tags/tag44.xml><?xml version="1.0" encoding="utf-8"?>
<p:tagLst xmlns:p="http://schemas.openxmlformats.org/presentationml/2006/main">
  <p:tag name="AS_UNIQUEID" val="71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0.xml><?xml version="1.0" encoding="utf-8"?>
<p:tagLst xmlns:p="http://schemas.openxmlformats.org/presentationml/2006/main">
  <p:tag name="AS_UNIQUEID" val="7395"/>
</p:tagLst>
</file>

<file path=ppt/tags/tag441.xml><?xml version="1.0" encoding="utf-8"?>
<p:tagLst xmlns:p="http://schemas.openxmlformats.org/presentationml/2006/main">
  <p:tag name="AS_UNIQUEID" val="1537"/>
</p:tagLst>
</file>

<file path=ppt/tags/tag442.xml><?xml version="1.0" encoding="utf-8"?>
<p:tagLst xmlns:p="http://schemas.openxmlformats.org/presentationml/2006/main">
  <p:tag name="AS_UNIQUEID" val="1134"/>
</p:tagLst>
</file>

<file path=ppt/tags/tag443.xml><?xml version="1.0" encoding="utf-8"?>
<p:tagLst xmlns:p="http://schemas.openxmlformats.org/presentationml/2006/main">
  <p:tag name="AS_UNIQUEID" val="1135"/>
  <p:tag name="KSO_WM_FULL_TEXT_BEAUTIFY_COPY_ID" val="22"/>
</p:tagLst>
</file>

<file path=ppt/tags/tag444.xml><?xml version="1.0" encoding="utf-8"?>
<p:tagLst xmlns:p="http://schemas.openxmlformats.org/presentationml/2006/main">
  <p:tag name="AS_UNIQUEID" val="1136"/>
  <p:tag name="KSO_WM_FULL_TEXT_BEAUTIFY_COPY_ID" val="23"/>
</p:tagLst>
</file>

<file path=ppt/tags/tag445.xml><?xml version="1.0" encoding="utf-8"?>
<p:tagLst xmlns:p="http://schemas.openxmlformats.org/presentationml/2006/main">
  <p:tag name="AS_UNIQUEID" val="1137"/>
  <p:tag name="KSO_WM_FULL_TEXT_BEAUTIFY_COPY_ID" val="24"/>
</p:tagLst>
</file>

<file path=ppt/tags/tag446.xml><?xml version="1.0" encoding="utf-8"?>
<p:tagLst xmlns:p="http://schemas.openxmlformats.org/presentationml/2006/main">
  <p:tag name="AS_UNIQUEID" val="1138"/>
  <p:tag name="KSO_WM_FULL_TEXT_BEAUTIFY_COPY_ID" val="25"/>
</p:tagLst>
</file>

<file path=ppt/tags/tag447.xml><?xml version="1.0" encoding="utf-8"?>
<p:tagLst xmlns:p="http://schemas.openxmlformats.org/presentationml/2006/main">
  <p:tag name="AS_UNIQUEID" val="1139"/>
  <p:tag name="KSO_WM_FULL_TEXT_BEAUTIFY_COPY_ID" val="26"/>
</p:tagLst>
</file>

<file path=ppt/tags/tag448.xml><?xml version="1.0" encoding="utf-8"?>
<p:tagLst xmlns:p="http://schemas.openxmlformats.org/presentationml/2006/main">
  <p:tag name="AS_UNIQUEID" val="1140"/>
  <p:tag name="KSO_WM_FULL_TEXT_BEAUTIFY_COPY_ID" val="27"/>
</p:tagLst>
</file>

<file path=ppt/tags/tag449.xml><?xml version="1.0" encoding="utf-8"?>
<p:tagLst xmlns:p="http://schemas.openxmlformats.org/presentationml/2006/main">
  <p:tag name="AS_UNIQUEID" val="1141"/>
  <p:tag name="KSO_WM_FULL_TEXT_BEAUTIFY_COPY_ID" val="28"/>
</p:tagLst>
</file>

<file path=ppt/tags/tag45.xml><?xml version="1.0" encoding="utf-8"?>
<p:tagLst xmlns:p="http://schemas.openxmlformats.org/presentationml/2006/main">
  <p:tag name="AS_UNIQUEID" val="719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0.xml><?xml version="1.0" encoding="utf-8"?>
<p:tagLst xmlns:p="http://schemas.openxmlformats.org/presentationml/2006/main">
  <p:tag name="AS_UNIQUEID" val="1142"/>
  <p:tag name="KSO_WM_FULL_TEXT_BEAUTIFY_COPY_ID" val="29"/>
</p:tagLst>
</file>

<file path=ppt/tags/tag451.xml><?xml version="1.0" encoding="utf-8"?>
<p:tagLst xmlns:p="http://schemas.openxmlformats.org/presentationml/2006/main">
  <p:tag name="AS_UNIQUEID" val="1538"/>
  <p:tag name="KSO_WM_FULL_TEXT_BEAUTIFY_COPY_ID" val="32"/>
</p:tagLst>
</file>

<file path=ppt/tags/tag452.xml><?xml version="1.0" encoding="utf-8"?>
<p:tagLst xmlns:p="http://schemas.openxmlformats.org/presentationml/2006/main">
  <p:tag name="AS_UNIQUEID" val="7396"/>
</p:tagLst>
</file>

<file path=ppt/tags/tag453.xml><?xml version="1.0" encoding="utf-8"?>
<p:tagLst xmlns:p="http://schemas.openxmlformats.org/presentationml/2006/main">
  <p:tag name="AS_UNIQUEID" val="7397"/>
</p:tagLst>
</file>

<file path=ppt/tags/tag454.xml><?xml version="1.0" encoding="utf-8"?>
<p:tagLst xmlns:p="http://schemas.openxmlformats.org/presentationml/2006/main">
  <p:tag name="AS_UNIQUEID" val="7398"/>
</p:tagLst>
</file>

<file path=ppt/tags/tag455.xml><?xml version="1.0" encoding="utf-8"?>
<p:tagLst xmlns:p="http://schemas.openxmlformats.org/presentationml/2006/main">
  <p:tag name="KSO_WM_SPECIAL_SOURCE" val="bdnull"/>
</p:tagLst>
</file>

<file path=ppt/tags/tag456.xml><?xml version="1.0" encoding="utf-8"?>
<p:tagLst xmlns:p="http://schemas.openxmlformats.org/presentationml/2006/main">
  <p:tag name="AS_UNIQUEID" val="7404"/>
</p:tagLst>
</file>

<file path=ppt/tags/tag457.xml><?xml version="1.0" encoding="utf-8"?>
<p:tagLst xmlns:p="http://schemas.openxmlformats.org/presentationml/2006/main">
  <p:tag name="AS_UNIQUEID" val="7405"/>
</p:tagLst>
</file>

<file path=ppt/tags/tag458.xml><?xml version="1.0" encoding="utf-8"?>
<p:tagLst xmlns:p="http://schemas.openxmlformats.org/presentationml/2006/main">
  <p:tag name="AS_UNIQUEID" val="7406"/>
</p:tagLst>
</file>

<file path=ppt/tags/tag459.xml><?xml version="1.0" encoding="utf-8"?>
<p:tagLst xmlns:p="http://schemas.openxmlformats.org/presentationml/2006/main">
  <p:tag name="AS_UNIQUEID" val="7407"/>
</p:tagLst>
</file>

<file path=ppt/tags/tag46.xml><?xml version="1.0" encoding="utf-8"?>
<p:tagLst xmlns:p="http://schemas.openxmlformats.org/presentationml/2006/main">
  <p:tag name="AS_UNIQUEID" val="7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0.xml><?xml version="1.0" encoding="utf-8"?>
<p:tagLst xmlns:p="http://schemas.openxmlformats.org/presentationml/2006/main">
  <p:tag name="AS_UNIQUEID" val="7408"/>
</p:tagLst>
</file>

<file path=ppt/tags/tag461.xml><?xml version="1.0" encoding="utf-8"?>
<p:tagLst xmlns:p="http://schemas.openxmlformats.org/presentationml/2006/main">
  <p:tag name="AS_UNIQUEID" val="7409"/>
</p:tagLst>
</file>

<file path=ppt/tags/tag462.xml><?xml version="1.0" encoding="utf-8"?>
<p:tagLst xmlns:p="http://schemas.openxmlformats.org/presentationml/2006/main">
  <p:tag name="AS_UNIQUEID" val="7410"/>
</p:tagLst>
</file>

<file path=ppt/tags/tag463.xml><?xml version="1.0" encoding="utf-8"?>
<p:tagLst xmlns:p="http://schemas.openxmlformats.org/presentationml/2006/main">
  <p:tag name="ISLIDE.ICON" val="#163895;#164804;#40786;"/>
  <p:tag name="KSO_WM_BEAUTIFY_FLAG" val="#wm#"/>
  <p:tag name="KSO_WM_SLIDE_ID" val="custom20187308_1"/>
  <p:tag name="KSO_WM_SLIDE_INDEX" val="1"/>
  <p:tag name="KSO_WM_SLIDE_ITEM_CNT" val="0"/>
  <p:tag name="KSO_WM_SLIDE_LAYOUT" val="a_b"/>
  <p:tag name="KSO_WM_SLIDE_LAYOUT_CNT" val="1_1"/>
  <p:tag name="KSO_WM_SLIDE_SUBTYPE" val="pureTxt"/>
  <p:tag name="KSO_WM_SLIDE_TYPE" val="title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464.xml><?xml version="1.0" encoding="utf-8"?>
<p:tagLst xmlns:p="http://schemas.openxmlformats.org/presentationml/2006/main">
  <p:tag name="AS_UNIQUEID" val="7400"/>
</p:tagLst>
</file>

<file path=ppt/tags/tag465.xml><?xml version="1.0" encoding="utf-8"?>
<p:tagLst xmlns:p="http://schemas.openxmlformats.org/presentationml/2006/main">
  <p:tag name="AS_UNIQUEID" val="7401"/>
</p:tagLst>
</file>

<file path=ppt/tags/tag466.xml><?xml version="1.0" encoding="utf-8"?>
<p:tagLst xmlns:p="http://schemas.openxmlformats.org/presentationml/2006/main">
  <p:tag name="AS_UNIQUEID" val="7402"/>
</p:tagLst>
</file>

<file path=ppt/tags/tag467.xml><?xml version="1.0" encoding="utf-8"?>
<p:tagLst xmlns:p="http://schemas.openxmlformats.org/presentationml/2006/main">
  <p:tag name="AS_UNIQUEID" val="7115"/>
</p:tagLst>
</file>

<file path=ppt/tags/tag468.xml><?xml version="1.0" encoding="utf-8"?>
<p:tagLst xmlns:p="http://schemas.openxmlformats.org/presentationml/2006/main">
  <p:tag name="AS_UNIQUEID" val="7116"/>
</p:tagLst>
</file>

<file path=ppt/tags/tag469.xml><?xml version="1.0" encoding="utf-8"?>
<p:tagLst xmlns:p="http://schemas.openxmlformats.org/presentationml/2006/main">
  <p:tag name="AS_UNIQUEID" val="7117"/>
</p:tagLst>
</file>

<file path=ppt/tags/tag47.xml><?xml version="1.0" encoding="utf-8"?>
<p:tagLst xmlns:p="http://schemas.openxmlformats.org/presentationml/2006/main">
  <p:tag name="AS_UNIQUEID" val="7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0.xml><?xml version="1.0" encoding="utf-8"?>
<p:tagLst xmlns:p="http://schemas.openxmlformats.org/presentationml/2006/main">
  <p:tag name="AS_UNIQUEID" val="7118"/>
</p:tagLst>
</file>

<file path=ppt/tags/tag471.xml><?xml version="1.0" encoding="utf-8"?>
<p:tagLst xmlns:p="http://schemas.openxmlformats.org/presentationml/2006/main">
  <p:tag name="AS_UNIQUEID" val="7412"/>
</p:tagLst>
</file>

<file path=ppt/tags/tag472.xml><?xml version="1.0" encoding="utf-8"?>
<p:tagLst xmlns:p="http://schemas.openxmlformats.org/presentationml/2006/main">
  <p:tag name="AS_UNIQUEID" val="7413"/>
</p:tagLst>
</file>

<file path=ppt/tags/tag473.xml><?xml version="1.0" encoding="utf-8"?>
<p:tagLst xmlns:p="http://schemas.openxmlformats.org/presentationml/2006/main">
  <p:tag name="AS_UNIQUEID" val="7414"/>
</p:tagLst>
</file>

<file path=ppt/tags/tag474.xml><?xml version="1.0" encoding="utf-8"?>
<p:tagLst xmlns:p="http://schemas.openxmlformats.org/presentationml/2006/main">
  <p:tag name="AS_UNIQUEID" val="7415"/>
</p:tagLst>
</file>

<file path=ppt/tags/tag475.xml><?xml version="1.0" encoding="utf-8"?>
<p:tagLst xmlns:p="http://schemas.openxmlformats.org/presentationml/2006/main">
  <p:tag name="AS_UNIQUEID" val="7106"/>
</p:tagLst>
</file>

<file path=ppt/tags/tag476.xml><?xml version="1.0" encoding="utf-8"?>
<p:tagLst xmlns:p="http://schemas.openxmlformats.org/presentationml/2006/main">
  <p:tag name="AS_UNIQUEID" val="7107"/>
</p:tagLst>
</file>

<file path=ppt/tags/tag477.xml><?xml version="1.0" encoding="utf-8"?>
<p:tagLst xmlns:p="http://schemas.openxmlformats.org/presentationml/2006/main">
  <p:tag name="AS_UNIQUEID" val="7108"/>
</p:tagLst>
</file>

<file path=ppt/tags/tag478.xml><?xml version="1.0" encoding="utf-8"?>
<p:tagLst xmlns:p="http://schemas.openxmlformats.org/presentationml/2006/main">
  <p:tag name="AS_UNIQUEID" val="7109"/>
</p:tagLst>
</file>

<file path=ppt/tags/tag479.xml><?xml version="1.0" encoding="utf-8"?>
<p:tagLst xmlns:p="http://schemas.openxmlformats.org/presentationml/2006/main">
  <p:tag name="AS_UNIQUEID" val="7110"/>
</p:tagLst>
</file>

<file path=ppt/tags/tag48.xml><?xml version="1.0" encoding="utf-8"?>
<p:tagLst xmlns:p="http://schemas.openxmlformats.org/presentationml/2006/main">
  <p:tag name="AS_UNIQUEID" val="71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80.xml><?xml version="1.0" encoding="utf-8"?>
<p:tagLst xmlns:p="http://schemas.openxmlformats.org/presentationml/2006/main">
  <p:tag name="AS_UNIQUEID" val="7111"/>
</p:tagLst>
</file>

<file path=ppt/tags/tag481.xml><?xml version="1.0" encoding="utf-8"?>
<p:tagLst xmlns:p="http://schemas.openxmlformats.org/presentationml/2006/main">
  <p:tag name="AS_UNIQUEID" val="7112"/>
</p:tagLst>
</file>

<file path=ppt/tags/tag482.xml><?xml version="1.0" encoding="utf-8"?>
<p:tagLst xmlns:p="http://schemas.openxmlformats.org/presentationml/2006/main">
  <p:tag name="AS_UNIQUEID" val="7113"/>
</p:tagLst>
</file>

<file path=ppt/tags/tag483.xml><?xml version="1.0" encoding="utf-8"?>
<p:tagLst xmlns:p="http://schemas.openxmlformats.org/presentationml/2006/main">
  <p:tag name="AS_UNIQUEID" val="7136"/>
</p:tagLst>
</file>

<file path=ppt/tags/tag484.xml><?xml version="1.0" encoding="utf-8"?>
<p:tagLst xmlns:p="http://schemas.openxmlformats.org/presentationml/2006/main">
  <p:tag name="AS_UNIQUEID" val="7137"/>
</p:tagLst>
</file>

<file path=ppt/tags/tag485.xml><?xml version="1.0" encoding="utf-8"?>
<p:tagLst xmlns:p="http://schemas.openxmlformats.org/presentationml/2006/main">
  <p:tag name="AS_UNIQUEID" val="7138"/>
</p:tagLst>
</file>

<file path=ppt/tags/tag486.xml><?xml version="1.0" encoding="utf-8"?>
<p:tagLst xmlns:p="http://schemas.openxmlformats.org/presentationml/2006/main">
  <p:tag name="AS_UNIQUEID" val="7139"/>
</p:tagLst>
</file>

<file path=ppt/tags/tag487.xml><?xml version="1.0" encoding="utf-8"?>
<p:tagLst xmlns:p="http://schemas.openxmlformats.org/presentationml/2006/main">
  <p:tag name="AS_UNIQUEID" val="7141"/>
</p:tagLst>
</file>

<file path=ppt/tags/tag488.xml><?xml version="1.0" encoding="utf-8"?>
<p:tagLst xmlns:p="http://schemas.openxmlformats.org/presentationml/2006/main">
  <p:tag name="AS_UNIQUEID" val="4695"/>
</p:tagLst>
</file>

<file path=ppt/tags/tag489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49.xml><?xml version="1.0" encoding="utf-8"?>
<p:tagLst xmlns:p="http://schemas.openxmlformats.org/presentationml/2006/main">
  <p:tag name="AS_UNIQUEID" val="72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0.xml><?xml version="1.0" encoding="utf-8"?>
<p:tagLst xmlns:p="http://schemas.openxmlformats.org/presentationml/2006/main">
  <p:tag name="AS_UNIQUEID" val="7419"/>
</p:tagLst>
</file>

<file path=ppt/tags/tag491.xml><?xml version="1.0" encoding="utf-8"?>
<p:tagLst xmlns:p="http://schemas.openxmlformats.org/presentationml/2006/main">
  <p:tag name="AS_UNIQUEID" val="7420"/>
</p:tagLst>
</file>

<file path=ppt/tags/tag492.xml><?xml version="1.0" encoding="utf-8"?>
<p:tagLst xmlns:p="http://schemas.openxmlformats.org/presentationml/2006/main">
  <p:tag name="AS_UNIQUEID" val="4695"/>
</p:tagLst>
</file>

<file path=ppt/tags/tag493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494.xml><?xml version="1.0" encoding="utf-8"?>
<p:tagLst xmlns:p="http://schemas.openxmlformats.org/presentationml/2006/main">
  <p:tag name="AS_UNIQUEID" val="6062"/>
</p:tagLst>
</file>

<file path=ppt/tags/tag495.xml><?xml version="1.0" encoding="utf-8"?>
<p:tagLst xmlns:p="http://schemas.openxmlformats.org/presentationml/2006/main">
  <p:tag name="AS_UNIQUEID" val="6063"/>
</p:tagLst>
</file>

<file path=ppt/tags/tag496.xml><?xml version="1.0" encoding="utf-8"?>
<p:tagLst xmlns:p="http://schemas.openxmlformats.org/presentationml/2006/main">
  <p:tag name="AS_UNIQUEID" val="6064"/>
</p:tagLst>
</file>

<file path=ppt/tags/tag497.xml><?xml version="1.0" encoding="utf-8"?>
<p:tagLst xmlns:p="http://schemas.openxmlformats.org/presentationml/2006/main">
  <p:tag name="AS_UNIQUEID" val="6065"/>
</p:tagLst>
</file>

<file path=ppt/tags/tag498.xml><?xml version="1.0" encoding="utf-8"?>
<p:tagLst xmlns:p="http://schemas.openxmlformats.org/presentationml/2006/main">
  <p:tag name="AS_UNIQUEID" val="6066"/>
</p:tagLst>
</file>

<file path=ppt/tags/tag499.xml><?xml version="1.0" encoding="utf-8"?>
<p:tagLst xmlns:p="http://schemas.openxmlformats.org/presentationml/2006/main">
  <p:tag name="AS_UNIQUEID" val="6067"/>
</p:tagLst>
</file>

<file path=ppt/tags/tag5.xml><?xml version="1.0" encoding="utf-8"?>
<p:tagLst xmlns:p="http://schemas.openxmlformats.org/presentationml/2006/main">
  <p:tag name="AS_UNIQUEID" val="71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720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00.xml><?xml version="1.0" encoding="utf-8"?>
<p:tagLst xmlns:p="http://schemas.openxmlformats.org/presentationml/2006/main">
  <p:tag name="AS_UNIQUEID" val="6068"/>
</p:tagLst>
</file>

<file path=ppt/tags/tag501.xml><?xml version="1.0" encoding="utf-8"?>
<p:tagLst xmlns:p="http://schemas.openxmlformats.org/presentationml/2006/main">
  <p:tag name="AS_UNIQUEID" val="6069"/>
</p:tagLst>
</file>

<file path=ppt/tags/tag502.xml><?xml version="1.0" encoding="utf-8"?>
<p:tagLst xmlns:p="http://schemas.openxmlformats.org/presentationml/2006/main">
  <p:tag name="AS_UNIQUEID" val="6070"/>
</p:tagLst>
</file>

<file path=ppt/tags/tag503.xml><?xml version="1.0" encoding="utf-8"?>
<p:tagLst xmlns:p="http://schemas.openxmlformats.org/presentationml/2006/main">
  <p:tag name="AS_UNIQUEID" val="6071"/>
</p:tagLst>
</file>

<file path=ppt/tags/tag504.xml><?xml version="1.0" encoding="utf-8"?>
<p:tagLst xmlns:p="http://schemas.openxmlformats.org/presentationml/2006/main">
  <p:tag name="AS_UNIQUEID" val="6072"/>
</p:tagLst>
</file>

<file path=ppt/tags/tag505.xml><?xml version="1.0" encoding="utf-8"?>
<p:tagLst xmlns:p="http://schemas.openxmlformats.org/presentationml/2006/main">
  <p:tag name="AS_UNIQUEID" val="6073"/>
</p:tagLst>
</file>

<file path=ppt/tags/tag506.xml><?xml version="1.0" encoding="utf-8"?>
<p:tagLst xmlns:p="http://schemas.openxmlformats.org/presentationml/2006/main">
  <p:tag name="AS_UNIQUEID" val="6074"/>
</p:tagLst>
</file>

<file path=ppt/tags/tag507.xml><?xml version="1.0" encoding="utf-8"?>
<p:tagLst xmlns:p="http://schemas.openxmlformats.org/presentationml/2006/main">
  <p:tag name="AS_UNIQUEID" val="4695"/>
</p:tagLst>
</file>

<file path=ppt/tags/tag508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509.xml><?xml version="1.0" encoding="utf-8"?>
<p:tagLst xmlns:p="http://schemas.openxmlformats.org/presentationml/2006/main">
  <p:tag name="AS_UNIQUEID" val="7422"/>
</p:tagLst>
</file>

<file path=ppt/tags/tag51.xml><?xml version="1.0" encoding="utf-8"?>
<p:tagLst xmlns:p="http://schemas.openxmlformats.org/presentationml/2006/main">
  <p:tag name="AS_UNIQUEID" val="720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0.xml><?xml version="1.0" encoding="utf-8"?>
<p:tagLst xmlns:p="http://schemas.openxmlformats.org/presentationml/2006/main">
  <p:tag name="AS_UNIQUEID" val="6076"/>
</p:tagLst>
</file>

<file path=ppt/tags/tag511.xml><?xml version="1.0" encoding="utf-8"?>
<p:tagLst xmlns:p="http://schemas.openxmlformats.org/presentationml/2006/main">
  <p:tag name="AS_UNIQUEID" val="6077"/>
</p:tagLst>
</file>

<file path=ppt/tags/tag512.xml><?xml version="1.0" encoding="utf-8"?>
<p:tagLst xmlns:p="http://schemas.openxmlformats.org/presentationml/2006/main">
  <p:tag name="AS_UNIQUEID" val="6078"/>
</p:tagLst>
</file>

<file path=ppt/tags/tag513.xml><?xml version="1.0" encoding="utf-8"?>
<p:tagLst xmlns:p="http://schemas.openxmlformats.org/presentationml/2006/main">
  <p:tag name="AS_UNIQUEID" val="6079"/>
</p:tagLst>
</file>

<file path=ppt/tags/tag514.xml><?xml version="1.0" encoding="utf-8"?>
<p:tagLst xmlns:p="http://schemas.openxmlformats.org/presentationml/2006/main">
  <p:tag name="AS_UNIQUEID" val="6080"/>
</p:tagLst>
</file>

<file path=ppt/tags/tag515.xml><?xml version="1.0" encoding="utf-8"?>
<p:tagLst xmlns:p="http://schemas.openxmlformats.org/presentationml/2006/main">
  <p:tag name="AS_UNIQUEID" val="6081"/>
</p:tagLst>
</file>

<file path=ppt/tags/tag516.xml><?xml version="1.0" encoding="utf-8"?>
<p:tagLst xmlns:p="http://schemas.openxmlformats.org/presentationml/2006/main">
  <p:tag name="AS_UNIQUEID" val="6082"/>
</p:tagLst>
</file>

<file path=ppt/tags/tag517.xml><?xml version="1.0" encoding="utf-8"?>
<p:tagLst xmlns:p="http://schemas.openxmlformats.org/presentationml/2006/main">
  <p:tag name="AS_UNIQUEID" val="4695"/>
</p:tagLst>
</file>

<file path=ppt/tags/tag518.xml><?xml version="1.0" encoding="utf-8"?>
<p:tagLst xmlns:p="http://schemas.openxmlformats.org/presentationml/2006/main">
  <p:tag name="AS_UNIQUEID" val="4696"/>
  <p:tag name="KSO_WM_BEAUTIFY_FLAG" val="#wm#"/>
  <p:tag name="KSO_WM_TAG_VERSION" val="1.0"/>
  <p:tag name="KSO_WM_TEMPLATE_CATEGORY" val="diagram"/>
  <p:tag name="KSO_WM_TEMPLATE_INDEX" val="20220058"/>
  <p:tag name="KSO_WM_UNIT_BLOCK" val="0"/>
  <p:tag name="KSO_WM_UNIT_COMPATIBL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DIAGRAM_ISNUMVISUAL" val="0"/>
  <p:tag name="KSO_WM_UNIT_DIAGRAM_ISREFERUNIT" val="0"/>
  <p:tag name="KSO_WM_UNIT_HIGHLIGHT" val="0"/>
  <p:tag name="KSO_WM_UNIT_ID" val="diagram20220058_2*i*1"/>
  <p:tag name="KSO_WM_UNIT_INDEX" val="1"/>
  <p:tag name="KSO_WM_UNIT_LAYERLEVEL" val="1"/>
  <p:tag name="KSO_WM_UNIT_LINE_FILL_TYPE" val="2"/>
  <p:tag name="KSO_WM_UNIT_LINE_FORE_SCHEMECOLOR_INDEX" val="5"/>
  <p:tag name="KSO_WM_UNIT_LINE_FORE_SCHEMECOLOR_INDEX_BRIGHTNESS" val="0"/>
  <p:tag name="KSO_WM_UNIT_SM_LIMIT_TYPE" val="0"/>
  <p:tag name="KSO_WM_UNIT_TYPE" val="i"/>
</p:tagLst>
</file>

<file path=ppt/tags/tag519.xml><?xml version="1.0" encoding="utf-8"?>
<p:tagLst xmlns:p="http://schemas.openxmlformats.org/presentationml/2006/main">
  <p:tag name="AS_UNIQUEID" val="7424"/>
</p:tagLst>
</file>

<file path=ppt/tags/tag52.xml><?xml version="1.0" encoding="utf-8"?>
<p:tagLst xmlns:p="http://schemas.openxmlformats.org/presentationml/2006/main">
  <p:tag name="AS_UNIQUEID" val="720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20.xml><?xml version="1.0" encoding="utf-8"?>
<p:tagLst xmlns:p="http://schemas.openxmlformats.org/presentationml/2006/main">
  <p:tag name="AS_UNIQUEID" val="7425"/>
</p:tagLst>
</file>

<file path=ppt/tags/tag521.xml><?xml version="1.0" encoding="utf-8"?>
<p:tagLst xmlns:p="http://schemas.openxmlformats.org/presentationml/2006/main">
  <p:tag name="AS_UNIQUEID" val="7223"/>
</p:tagLst>
</file>

<file path=ppt/tags/tag522.xml><?xml version="1.0" encoding="utf-8"?>
<p:tagLst xmlns:p="http://schemas.openxmlformats.org/presentationml/2006/main">
  <p:tag name="AS_UNIQUEID" val="7224"/>
</p:tagLst>
</file>

<file path=ppt/tags/tag523.xml><?xml version="1.0" encoding="utf-8"?>
<p:tagLst xmlns:p="http://schemas.openxmlformats.org/presentationml/2006/main">
  <p:tag name="AS_UNIQUEID" val="7225"/>
</p:tagLst>
</file>

<file path=ppt/tags/tag524.xml><?xml version="1.0" encoding="utf-8"?>
<p:tagLst xmlns:p="http://schemas.openxmlformats.org/presentationml/2006/main">
  <p:tag name="AS_UNIQUEID" val="7226"/>
</p:tagLst>
</file>

<file path=ppt/tags/tag525.xml><?xml version="1.0" encoding="utf-8"?>
<p:tagLst xmlns:p="http://schemas.openxmlformats.org/presentationml/2006/main">
  <p:tag name="AS_UNIQUEID" val="7227"/>
</p:tagLst>
</file>

<file path=ppt/tags/tag526.xml><?xml version="1.0" encoding="utf-8"?>
<p:tagLst xmlns:p="http://schemas.openxmlformats.org/presentationml/2006/main">
  <p:tag name="AS_UNIQUEID" val="7228"/>
</p:tagLst>
</file>

<file path=ppt/tags/tag52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NzliYWZkZjM4NDBjNDAyMjIwOThhMDU1ZDI1NjdkYmMifQ=="/>
</p:tagLst>
</file>

<file path=ppt/tags/tag53.xml><?xml version="1.0" encoding="utf-8"?>
<p:tagLst xmlns:p="http://schemas.openxmlformats.org/presentationml/2006/main">
  <p:tag name="AS_UNIQUEID" val="72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AS_UNIQUEID" val="72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AS_UNIQUEID" val="72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AS_UNIQUEID" val="72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AS_UNIQUEID" val="5744"/>
</p:tagLst>
</file>

<file path=ppt/tags/tag58.xml><?xml version="1.0" encoding="utf-8"?>
<p:tagLst xmlns:p="http://schemas.openxmlformats.org/presentationml/2006/main">
  <p:tag name="AS_UNIQUEID" val="5745"/>
</p:tagLst>
</file>

<file path=ppt/tags/tag59.xml><?xml version="1.0" encoding="utf-8"?>
<p:tagLst xmlns:p="http://schemas.openxmlformats.org/presentationml/2006/main">
  <p:tag name="AS_UNIQUEID" val="5746"/>
</p:tagLst>
</file>

<file path=ppt/tags/tag6.xml><?xml version="1.0" encoding="utf-8"?>
<p:tagLst xmlns:p="http://schemas.openxmlformats.org/presentationml/2006/main">
  <p:tag name="AS_UNIQUEID" val="714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AS_UNIQUEID" val="5747"/>
</p:tagLst>
</file>

<file path=ppt/tags/tag61.xml><?xml version="1.0" encoding="utf-8"?>
<p:tagLst xmlns:p="http://schemas.openxmlformats.org/presentationml/2006/main">
  <p:tag name="AS_UNIQUEID" val="5748"/>
</p:tagLst>
</file>

<file path=ppt/tags/tag62.xml><?xml version="1.0" encoding="utf-8"?>
<p:tagLst xmlns:p="http://schemas.openxmlformats.org/presentationml/2006/main">
  <p:tag name="AS_UNIQUEID" val="5749"/>
</p:tagLst>
</file>

<file path=ppt/tags/tag63.xml><?xml version="1.0" encoding="utf-8"?>
<p:tagLst xmlns:p="http://schemas.openxmlformats.org/presentationml/2006/main">
  <p:tag name="AS_UNIQUEID" val="5751"/>
</p:tagLst>
</file>

<file path=ppt/tags/tag64.xml><?xml version="1.0" encoding="utf-8"?>
<p:tagLst xmlns:p="http://schemas.openxmlformats.org/presentationml/2006/main">
  <p:tag name="AS_UNIQUEID" val="5752"/>
</p:tagLst>
</file>

<file path=ppt/tags/tag65.xml><?xml version="1.0" encoding="utf-8"?>
<p:tagLst xmlns:p="http://schemas.openxmlformats.org/presentationml/2006/main">
  <p:tag name="AS_UNIQUEID" val="5753"/>
</p:tagLst>
</file>

<file path=ppt/tags/tag66.xml><?xml version="1.0" encoding="utf-8"?>
<p:tagLst xmlns:p="http://schemas.openxmlformats.org/presentationml/2006/main">
  <p:tag name="AS_UNIQUEID" val="5754"/>
</p:tagLst>
</file>

<file path=ppt/tags/tag67.xml><?xml version="1.0" encoding="utf-8"?>
<p:tagLst xmlns:p="http://schemas.openxmlformats.org/presentationml/2006/main">
  <p:tag name="AS_UNIQUEID" val="5755"/>
</p:tagLst>
</file>

<file path=ppt/tags/tag68.xml><?xml version="1.0" encoding="utf-8"?>
<p:tagLst xmlns:p="http://schemas.openxmlformats.org/presentationml/2006/main">
  <p:tag name="AS_UNIQUEID" val="4751"/>
</p:tagLst>
</file>

<file path=ppt/tags/tag69.xml><?xml version="1.0" encoding="utf-8"?>
<p:tagLst xmlns:p="http://schemas.openxmlformats.org/presentationml/2006/main">
  <p:tag name="AS_UNIQUEID" val="4752"/>
</p:tagLst>
</file>

<file path=ppt/tags/tag7.xml><?xml version="1.0" encoding="utf-8"?>
<p:tagLst xmlns:p="http://schemas.openxmlformats.org/presentationml/2006/main">
  <p:tag name="AS_UNIQUEID" val="715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AS_UNIQUEID" val="4753"/>
</p:tagLst>
</file>

<file path=ppt/tags/tag71.xml><?xml version="1.0" encoding="utf-8"?>
<p:tagLst xmlns:p="http://schemas.openxmlformats.org/presentationml/2006/main">
  <p:tag name="AS_UNIQUEID" val="4754"/>
</p:tagLst>
</file>

<file path=ppt/tags/tag72.xml><?xml version="1.0" encoding="utf-8"?>
<p:tagLst xmlns:p="http://schemas.openxmlformats.org/presentationml/2006/main">
  <p:tag name="AS_UNIQUEID" val="4755"/>
</p:tagLst>
</file>

<file path=ppt/tags/tag73.xml><?xml version="1.0" encoding="utf-8"?>
<p:tagLst xmlns:p="http://schemas.openxmlformats.org/presentationml/2006/main">
  <p:tag name="AS_UNIQUEID" val="7216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4.xml><?xml version="1.0" encoding="utf-8"?>
<p:tagLst xmlns:p="http://schemas.openxmlformats.org/presentationml/2006/main">
  <p:tag name="AS_UNIQUEID" val="7217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5.xml><?xml version="1.0" encoding="utf-8"?>
<p:tagLst xmlns:p="http://schemas.openxmlformats.org/presentationml/2006/main">
  <p:tag name="AS_UNIQUEID" val="72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6.xml><?xml version="1.0" encoding="utf-8"?>
<p:tagLst xmlns:p="http://schemas.openxmlformats.org/presentationml/2006/main">
  <p:tag name="AS_UNIQUEID" val="72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7.xml><?xml version="1.0" encoding="utf-8"?>
<p:tagLst xmlns:p="http://schemas.openxmlformats.org/presentationml/2006/main">
  <p:tag name="AS_UNIQUEID" val="72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8.xml><?xml version="1.0" encoding="utf-8"?>
<p:tagLst xmlns:p="http://schemas.openxmlformats.org/presentationml/2006/main">
  <p:tag name="AS_UNIQUEID" val="7221"/>
</p:tagLst>
</file>

<file path=ppt/tags/tag7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AS_UNIQUEID" val="71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7233"/>
  <p:tag name="TABLE_ENDDRAG_ORIGIN_RECT" val="935*157"/>
  <p:tag name="TABLE_ENDDRAG_RECT" val="12*140*935*157"/>
</p:tagLst>
</file>

<file path=ppt/tags/tag81.xml><?xml version="1.0" encoding="utf-8"?>
<p:tagLst xmlns:p="http://schemas.openxmlformats.org/presentationml/2006/main">
  <p:tag name="AS_UNIQUEID" val="7234"/>
</p:tagLst>
</file>

<file path=ppt/tags/tag82.xml><?xml version="1.0" encoding="utf-8"?>
<p:tagLst xmlns:p="http://schemas.openxmlformats.org/presentationml/2006/main">
  <p:tag name="AS_UNIQUEID" val="7235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AS_UNIQUEID" val="7230"/>
</p:tagLst>
</file>

<file path=ppt/tags/tag85.xml><?xml version="1.0" encoding="utf-8"?>
<p:tagLst xmlns:p="http://schemas.openxmlformats.org/presentationml/2006/main">
  <p:tag name="AS_UNIQUEID" val="7231"/>
</p:tagLst>
</file>

<file path=ppt/tags/tag86.xml><?xml version="1.0" encoding="utf-8"?>
<p:tagLst xmlns:p="http://schemas.openxmlformats.org/presentationml/2006/main">
  <p:tag name="AS_UNIQUEID" val="7241"/>
</p:tagLst>
</file>

<file path=ppt/tags/tag87.xml><?xml version="1.0" encoding="utf-8"?>
<p:tagLst xmlns:p="http://schemas.openxmlformats.org/presentationml/2006/main">
  <p:tag name="AS_UNIQUEID" val="7242"/>
</p:tagLst>
</file>

<file path=ppt/tags/tag88.xml><?xml version="1.0" encoding="utf-8"?>
<p:tagLst xmlns:p="http://schemas.openxmlformats.org/presentationml/2006/main">
  <p:tag name="AS_UNIQUEID" val="7243"/>
</p:tagLst>
</file>

<file path=ppt/tags/tag89.xml><?xml version="1.0" encoding="utf-8"?>
<p:tagLst xmlns:p="http://schemas.openxmlformats.org/presentationml/2006/main">
  <p:tag name="AS_UNIQUEID" val="7244"/>
</p:tagLst>
</file>

<file path=ppt/tags/tag9.xml><?xml version="1.0" encoding="utf-8"?>
<p:tagLst xmlns:p="http://schemas.openxmlformats.org/presentationml/2006/main">
  <p:tag name="AS_UNIQUEID" val="71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7245"/>
</p:tagLst>
</file>

<file path=ppt/tags/tag91.xml><?xml version="1.0" encoding="utf-8"?>
<p:tagLst xmlns:p="http://schemas.openxmlformats.org/presentationml/2006/main">
  <p:tag name="AS_UNIQUEID" val="7246"/>
</p:tagLst>
</file>

<file path=ppt/tags/tag92.xml><?xml version="1.0" encoding="utf-8"?>
<p:tagLst xmlns:p="http://schemas.openxmlformats.org/presentationml/2006/main">
  <p:tag name="AS_UNIQUEID" val="7247"/>
</p:tagLst>
</file>

<file path=ppt/tags/tag93.xml><?xml version="1.0" encoding="utf-8"?>
<p:tagLst xmlns:p="http://schemas.openxmlformats.org/presentationml/2006/main">
  <p:tag name="AS_UNIQUEID" val="7248"/>
</p:tagLst>
</file>

<file path=ppt/tags/tag94.xml><?xml version="1.0" encoding="utf-8"?>
<p:tagLst xmlns:p="http://schemas.openxmlformats.org/presentationml/2006/main">
  <p:tag name="AS_UNIQUEID" val="7249"/>
</p:tagLst>
</file>

<file path=ppt/tags/tag95.xml><?xml version="1.0" encoding="utf-8"?>
<p:tagLst xmlns:p="http://schemas.openxmlformats.org/presentationml/2006/main">
  <p:tag name="AS_UNIQUEID" val="7250"/>
</p:tagLst>
</file>

<file path=ppt/tags/tag96.xml><?xml version="1.0" encoding="utf-8"?>
<p:tagLst xmlns:p="http://schemas.openxmlformats.org/presentationml/2006/main">
  <p:tag name="AS_UNIQUEID" val="7251"/>
</p:tagLst>
</file>

<file path=ppt/tags/tag97.xml><?xml version="1.0" encoding="utf-8"?>
<p:tagLst xmlns:p="http://schemas.openxmlformats.org/presentationml/2006/main">
  <p:tag name="AS_UNIQUEID" val="7252"/>
</p:tagLst>
</file>

<file path=ppt/tags/tag98.xml><?xml version="1.0" encoding="utf-8"?>
<p:tagLst xmlns:p="http://schemas.openxmlformats.org/presentationml/2006/main">
  <p:tag name="AS_UNIQUEID" val="7253"/>
</p:tagLst>
</file>

<file path=ppt/tags/tag99.xml><?xml version="1.0" encoding="utf-8"?>
<p:tagLst xmlns:p="http://schemas.openxmlformats.org/presentationml/2006/main">
  <p:tag name="AS_UNIQUEID" val="725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5449</Words>
  <Application>WPS 演示</Application>
  <PresentationFormat/>
  <Paragraphs>612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微软雅黑</vt:lpstr>
      <vt:lpstr>Times New Roman</vt:lpstr>
      <vt:lpstr>楷体</vt:lpstr>
      <vt:lpstr>Courier New</vt:lpstr>
      <vt:lpstr>仿宋</vt:lpstr>
      <vt:lpstr>等线</vt:lpstr>
      <vt:lpstr>隶书</vt:lpstr>
      <vt:lpstr>黑体</vt:lpstr>
      <vt:lpstr>Tahoma</vt:lpstr>
      <vt:lpstr>Arial</vt:lpstr>
      <vt:lpstr>Courier New</vt:lpstr>
      <vt:lpstr>Arial Unicode MS</vt:lpstr>
      <vt:lpstr>Calibri</vt:lpstr>
      <vt:lpstr>楷体_GB2312</vt:lpstr>
      <vt:lpstr>新宋体</vt:lpstr>
      <vt:lpstr>Times New Roman</vt:lpstr>
      <vt:lpstr>方正中等线简体</vt:lpstr>
      <vt:lpstr>华文细黑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刘华</cp:lastModifiedBy>
  <cp:revision>4</cp:revision>
  <cp:lastPrinted>2022-12-26T21:22:00Z</cp:lastPrinted>
  <dcterms:created xsi:type="dcterms:W3CDTF">2022-12-26T21:22:00Z</dcterms:created>
  <dcterms:modified xsi:type="dcterms:W3CDTF">2023-01-04T14:25:13Z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2052-11.1.0.10314</vt:lpwstr>
  </property>
</Properties>
</file>