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思想与行动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35" y="373380"/>
            <a:ext cx="11623675" cy="5876290"/>
          </a:xfrm>
        </p:spPr>
        <p:txBody>
          <a:bodyPr>
            <a:noAutofit/>
          </a:bodyPr>
          <a:p>
            <a:r>
              <a:rPr lang="zh-CN" altLang="en-US" sz="2800"/>
              <a:t>阅读下面的材料，根据要求写作。(60分)</a:t>
            </a:r>
            <a:endParaRPr lang="zh-CN" altLang="en-US" sz="2800"/>
          </a:p>
          <a:p>
            <a:r>
              <a:rPr lang="zh-CN" altLang="en-US" sz="2800"/>
              <a:t>人有思想，源于精神的追求；人有欲望，来自本能的驱动。思想从前面引导人直行，欲望从后面推动人行走。一个人年轻的时候不会思索，他将一无所获。——摘自网络</a:t>
            </a:r>
            <a:endParaRPr lang="zh-CN" altLang="en-US" sz="2800"/>
          </a:p>
          <a:p>
            <a:r>
              <a:rPr lang="zh-CN" altLang="en-US" sz="2800"/>
              <a:t>思考是行为的种子。——[美]爱默生</a:t>
            </a:r>
            <a:endParaRPr lang="zh-CN" altLang="en-US" sz="2800"/>
          </a:p>
          <a:p>
            <a:r>
              <a:rPr lang="zh-CN" altLang="en-US" sz="2800"/>
              <a:t>伟大的思想，只有付诸行动，才能成为壮举。——[英]威·赫兹里特</a:t>
            </a:r>
            <a:endParaRPr lang="zh-CN" altLang="en-US" sz="2800"/>
          </a:p>
          <a:p>
            <a:r>
              <a:rPr lang="zh-CN" altLang="en-US" sz="2800"/>
              <a:t>读了上面三段话，你有怎样的体验与思考？写一篇文章，谈谈自己的看法。</a:t>
            </a:r>
            <a:endParaRPr lang="zh-CN" altLang="en-US" sz="2800"/>
          </a:p>
          <a:p>
            <a:r>
              <a:rPr lang="zh-CN" altLang="en-US" sz="2800"/>
              <a:t>要求：选准角度，确定立意，明确文体，自拟标题；不要套作，不得抄袭；不得泄露个人信息；不少于800字。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参考立意：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①从思考对于行动的意义的角度：思考可以指导行动；思考可以使行动更有效果；思想的力量。</a:t>
            </a:r>
            <a:endParaRPr lang="zh-CN" altLang="en-US" sz="3200"/>
          </a:p>
          <a:p>
            <a:r>
              <a:rPr lang="zh-CN" altLang="en-US" sz="3200"/>
              <a:t>②从行动的重要性的角度：行动实现理想；行动可以实践思考的成果；行动的力量。</a:t>
            </a:r>
            <a:endParaRPr lang="zh-CN" altLang="en-US" sz="3200"/>
          </a:p>
          <a:p>
            <a:r>
              <a:rPr lang="zh-CN" altLang="en-US" sz="3200"/>
              <a:t>③从行动与思考的统一的角度：人生既要会思考，又要有行动；思想与行动；想与做。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506730"/>
            <a:ext cx="11892280" cy="47593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/>
              <a:t>                                     </a:t>
            </a:r>
            <a:r>
              <a:rPr lang="zh-CN" altLang="en-US" sz="2800"/>
              <a:t>想和做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                                     </a:t>
            </a:r>
            <a:r>
              <a:rPr lang="zh-CN" altLang="en-US" sz="2800"/>
              <a:t>胡绳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  </a:t>
            </a:r>
            <a:r>
              <a:rPr lang="zh-CN" altLang="en-US" sz="2800"/>
              <a:t>有些人只会空想，不会做事。他们凭空想了许多念头，滔滔不绝地说了许多空话，可是从来没认真做过一件事。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  </a:t>
            </a:r>
            <a:r>
              <a:rPr lang="zh-CN" altLang="en-US" sz="2800"/>
              <a:t>也有些人只顾做事，不动脑筋。他们一天忙到晚，做他们一向做惯的或者别人要他们做的事。他们做事的方法只是根据自己的习惯，或者别人的命令，或一般人的通例。自己一向这样做，别人要他们这样做，一般人都这样做，他们就“依葫芦画瓢”，照样做去。到底为什么要做这件事，为什么要这样做，有没有更好的办法，他们从来不想一想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0"/>
            <a:ext cx="11813540" cy="47294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800"/>
              <a:t>      </a:t>
            </a:r>
            <a:r>
              <a:rPr lang="zh-CN" altLang="en-US" sz="2800"/>
              <a:t>我们瞧不起前一种人，说他们是“空想家”，可是往往赞美后一种人，说他们能够“埋头苦干”。能够苦干固然是好的，但是只顾埋着头，不肯动动脑筋来想想自己做的事，其实并不值得赞美。</a:t>
            </a:r>
            <a:endParaRPr lang="zh-CN" altLang="en-US" sz="28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/>
              <a:t>      </a:t>
            </a:r>
            <a:r>
              <a:rPr lang="zh-CN" altLang="en-US" sz="2800"/>
              <a:t>这种埋头做事不动脑筋的人简直是——说得不客气一点——跟牛马一样。拉磨的牛成年累月地在鞭子下绕着石磨转，永远不会想一想为什么要做这件事，为什么要这样做，有没有更好的办法。能够这样想的只有人。人在劳动中不断地动脑筋，想办法，才清清楚楚地知道自己做这件事为什么目的，有什么意义，有什么缺点，才渐渐想出节省劳力，提高效率的方法。人类能够这样劳动，能够一面做，一面想，所以文化能够不断地进步。要不，今天的人类就只能像几万年以前的人类一样，过着最原始最简单的生活了。</a:t>
            </a:r>
            <a:endParaRPr lang="zh-CN" altLang="en-US" sz="28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/>
              <a:t>      </a:t>
            </a:r>
            <a:r>
              <a:rPr lang="zh-CN" altLang="en-US" sz="2800"/>
              <a:t>一事不做，凭空设想，那是“空想”。不动脑筋，埋头苦干，那是“死做”。无论什么事情，工作也好，学习也好，“空想”和“死做”都不会得到进步。想和做是分不开的，一定要联结起来。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51130"/>
            <a:ext cx="11813540" cy="4729480"/>
          </a:xfrm>
        </p:spPr>
        <p:txBody>
          <a:bodyPr>
            <a:noAutofit/>
          </a:bodyPr>
          <a:p>
            <a:pPr marL="0" indent="0">
              <a:lnSpc>
                <a:spcPct val="115000"/>
              </a:lnSpc>
              <a:buNone/>
            </a:pPr>
            <a:r>
              <a:rPr lang="en-US" altLang="zh-CN" sz="2800"/>
              <a:t>      </a:t>
            </a:r>
            <a:r>
              <a:rPr sz="2800"/>
              <a:t>想和做怎样才能够联结起来呢?我们常常听说“从实际出发”这句话，这就是想和做联结起来的一条路。想的时候要从实际出发，就不能“空想”，必须去接近实际。怎样才能够接近实际?当然要观察。光靠观察还不够，还得有行动。举个例子来说，人怎样学会游泳的呢?光靠观察各种物体在水中浮沉的现象，光靠观察鱼类和水禽类的动作，那是不够的；一定要自己跳下水去试验，一次，两次，十次，几十次地试验，才学会了游泳。如果只站在水边，先是一阵子呆看，再发一阵子空想，即使能够想出一大堆“道理”来，自己还是不会游泳，对于别的游泳的人也没有好处。这样空想出来的“道理”其实并不算什么道理。真正的道理是在行动中取得的经验，再根据经验想出来的。而且想出来的道理到底对不对，还得拿行动来证明：行得通的就是对的，行不通的就是错的。</a:t>
            </a:r>
            <a:endParaRPr sz="2800"/>
          </a:p>
          <a:p>
            <a:pPr marL="0" indent="0">
              <a:lnSpc>
                <a:spcPct val="115000"/>
              </a:lnSpc>
              <a:buNone/>
            </a:pPr>
            <a:r>
              <a:rPr lang="en-US" sz="2800"/>
              <a:t>      </a:t>
            </a:r>
            <a:r>
              <a:rPr sz="2800"/>
              <a:t>一面做，一面想。做，要靠想来指导；想，要靠做来证明。想和做是紧密地联结在一起的。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0"/>
            <a:ext cx="11813540" cy="4729480"/>
          </a:xfrm>
        </p:spPr>
        <p:txBody>
          <a:bodyPr>
            <a:noAutofit/>
          </a:bodyPr>
          <a:p>
            <a:pPr marL="0" indent="0">
              <a:lnSpc>
                <a:spcPct val="115000"/>
              </a:lnSpc>
              <a:buNone/>
            </a:pPr>
            <a:r>
              <a:rPr lang="en-US" altLang="zh-CN" sz="2800"/>
              <a:t>      </a:t>
            </a:r>
            <a:r>
              <a:rPr sz="2800"/>
              <a:t>在学校里，有些同学很“用功”，可是不会用思想。他们学习语文，就硬读课文。因为只读不想，同一个语言文字上的道理，在这一课里老师讲明白了，出现在别一课里，他们又不理解了。他们学习数学，就硬记公式。因为只记不想，用这个公式算出了一道题，碰到同类的第二道题就又不会算了。从旧经验里得到的道理，不能应用在新事物上，这就是不会用思想的缘故。另外也有些同学，他们能想出些省力的有效的方法，拿来记住动植物的分类，弄清历史的年代。我们固然不赞成为了应付考试想出一些投机取巧的办法；但是我们承认，在学习各种功课和训练记忆力上，是可以有一些比较省力的有效的方法的。这些方法也得从学习的经验中取得。假如只是埋头苦读，不动脑筋想一想，那就得不到。除了学习功课以外，做种种课外活动，也要把想和做联结起来。例如开会，演说，办壁报，组织班会和学术团体，这些实际的行动，如果光凭一腔热情，埋头苦干，不根据已有的成绩和经验，想想怎样才能把这些事情做得更好，更有效果，那么，结果常常会劳而无功。</a:t>
            </a:r>
            <a:endParaRPr sz="2800"/>
          </a:p>
          <a:p>
            <a:pPr marL="0" indent="0">
              <a:lnSpc>
                <a:spcPct val="115000"/>
              </a:lnSpc>
              <a:buNone/>
            </a:pP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064260"/>
            <a:ext cx="11813540" cy="4729480"/>
          </a:xfrm>
        </p:spPr>
        <p:txBody>
          <a:bodyPr>
            <a:noAutofit/>
          </a:bodyPr>
          <a:p>
            <a:pPr marL="0" indent="0">
              <a:lnSpc>
                <a:spcPct val="115000"/>
              </a:lnSpc>
              <a:buNone/>
            </a:pPr>
            <a:r>
              <a:rPr lang="en-US" altLang="zh-CN" sz="2800"/>
              <a:t>      </a:t>
            </a:r>
            <a:r>
              <a:rPr sz="2800"/>
              <a:t>无论什么人，不管他怎样忙，应该抽点功夫来想一想。想什么?想他自己做过的事，想自己做事得到的经验。这样，他脑子里所有的就不是空想，他的行动也就可以不断地得到进步。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784850"/>
          </a:xfrm>
        </p:spPr>
        <p:txBody>
          <a:bodyPr>
            <a:noAutofit/>
          </a:bodyPr>
          <a:p>
            <a:pPr>
              <a:spcAft>
                <a:spcPts val="400"/>
              </a:spcAft>
            </a:pPr>
            <a:r>
              <a:rPr lang="zh-CN" altLang="en-US" sz="2800"/>
              <a:t>阅读下面的材料，根据要求写作。</a:t>
            </a:r>
            <a:endParaRPr lang="zh-CN" altLang="en-US" sz="2800"/>
          </a:p>
          <a:p>
            <a:pPr>
              <a:spcAft>
                <a:spcPts val="400"/>
              </a:spcAft>
            </a:pPr>
            <a:r>
              <a:rPr lang="zh-CN" altLang="en-US" sz="2800"/>
              <a:t>一辆奔驰轿车强行变道时，被一納比亚迪撞翻。比亚迪车主唐先生把行车记录仪拍摄的事故发过程放到了网上，一些网友认为他做得好，称赞他“干得漂亮啊，就应该撞他“，并向他求教经验。交警的事故认定书，更为比亚迪车主赢得了“马路侠客”的赞誉。</a:t>
            </a:r>
            <a:endParaRPr lang="zh-CN" altLang="en-US" sz="2800"/>
          </a:p>
          <a:p>
            <a:pPr>
              <a:spcAft>
                <a:spcPts val="400"/>
              </a:spcAft>
            </a:pPr>
            <a:r>
              <a:rPr lang="zh-CN" altLang="en-US" sz="2800"/>
              <a:t>后来唐先生在微信群发语音说：“如果不是对方全责，我一般不会去撞，只要是对方负全责我就去撞。＂此话一出，有人开始指责他故意撞车、涉嫌谋杀，先前被称道的唐先生又成了大家批评的对象。</a:t>
            </a:r>
            <a:endParaRPr lang="zh-CN" altLang="en-US" sz="2800"/>
          </a:p>
          <a:p>
            <a:pPr>
              <a:spcAft>
                <a:spcPts val="400"/>
              </a:spcAft>
            </a:pPr>
            <a:r>
              <a:rPr lang="zh-CN" altLang="en-US" sz="2800"/>
              <a:t>唐先生后悔的并不是当时没有刹车，而是把语音发到了网上。。</a:t>
            </a:r>
            <a:endParaRPr lang="zh-CN" altLang="en-US" sz="2800"/>
          </a:p>
          <a:p>
            <a:pPr>
              <a:spcAft>
                <a:spcPts val="400"/>
              </a:spcAft>
            </a:pPr>
            <a:r>
              <a:rPr lang="zh-CN" altLang="en-US" sz="2800"/>
              <a:t>对以上事情，你怎么看？请就某一个或某一群人的表现，阐述你的看法，要求选好角度，确定立意，明确文体，自拟标题；不要套作，不得少于800字。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演示</Application>
  <PresentationFormat>宽屏</PresentationFormat>
  <Paragraphs>40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思想与行动</vt:lpstr>
      <vt:lpstr>PowerPoint 演示文稿</vt:lpstr>
      <vt:lpstr>参考立意：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澈麻</cp:lastModifiedBy>
  <cp:revision>173</cp:revision>
  <dcterms:created xsi:type="dcterms:W3CDTF">2019-06-19T02:08:00Z</dcterms:created>
  <dcterms:modified xsi:type="dcterms:W3CDTF">2022-02-23T11:03:10Z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99A21ECCAA86477D93555E63EAE51592</vt:lpwstr>
  </property>
</Properties>
</file>