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69" r:id="rId4"/>
    <p:sldMasterId id="2147483681" r:id="rId5"/>
    <p:sldMasterId id="2147483693" r:id="rId6"/>
    <p:sldMasterId id="2147483705" r:id="rId7"/>
  </p:sldMasterIdLst>
  <p:notesMasterIdLst>
    <p:notesMasterId r:id="rId23"/>
  </p:notesMasterIdLst>
  <p:handoutMasterIdLst>
    <p:handoutMasterId r:id="rId41"/>
  </p:handoutMasterIdLst>
  <p:sldIdLst>
    <p:sldId id="257" r:id="rId8"/>
    <p:sldId id="258" r:id="rId9"/>
    <p:sldId id="259" r:id="rId10"/>
    <p:sldId id="260" r:id="rId11"/>
    <p:sldId id="261" r:id="rId12"/>
    <p:sldId id="262" r:id="rId13"/>
    <p:sldId id="269" r:id="rId14"/>
    <p:sldId id="265" r:id="rId15"/>
    <p:sldId id="268" r:id="rId16"/>
    <p:sldId id="271" r:id="rId17"/>
    <p:sldId id="319" r:id="rId18"/>
    <p:sldId id="272" r:id="rId19"/>
    <p:sldId id="274" r:id="rId20"/>
    <p:sldId id="277" r:id="rId21"/>
    <p:sldId id="278" r:id="rId22"/>
    <p:sldId id="279" r:id="rId24"/>
    <p:sldId id="280" r:id="rId25"/>
    <p:sldId id="281" r:id="rId26"/>
    <p:sldId id="282" r:id="rId27"/>
    <p:sldId id="306" r:id="rId28"/>
    <p:sldId id="283" r:id="rId29"/>
    <p:sldId id="293" r:id="rId30"/>
    <p:sldId id="284" r:id="rId31"/>
    <p:sldId id="296" r:id="rId32"/>
    <p:sldId id="287" r:id="rId33"/>
    <p:sldId id="288" r:id="rId34"/>
    <p:sldId id="298" r:id="rId35"/>
    <p:sldId id="299" r:id="rId36"/>
    <p:sldId id="292" r:id="rId37"/>
    <p:sldId id="303" r:id="rId38"/>
    <p:sldId id="304" r:id="rId39"/>
    <p:sldId id="305" r:id="rId40"/>
  </p:sldIdLst>
  <p:sldSz cx="12192000" cy="6858000"/>
  <p:notesSz cx="7103745" cy="10234295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5"/>
        <p:guide pos="3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5" Type="http://schemas.openxmlformats.org/officeDocument/2006/relationships/tags" Target="tags/tag67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E5F67-BF72-4165-B76B-B8817657773A}" type="doc">
      <dgm:prSet loTypeId="hierarchy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361E09C-BBFB-4B2F-B143-2DB3A41D7BBC}" cxnId="{2CB57401-5679-4AF1-BE34-1D84F0E06721}" type="parTrans">
      <dgm:prSet/>
      <dgm:spPr/>
      <dgm:t>
        <a:bodyPr/>
        <a:lstStyle/>
        <a:p>
          <a:endParaRPr lang="zh-CN" altLang="en-US"/>
        </a:p>
      </dgm:t>
    </dgm:pt>
    <dgm:pt modelId="{C17101E8-E701-4B2B-BDB2-ED8189D9D6D9}">
      <dgm:prSet phldrT="[文本]"/>
      <dgm:spPr>
        <a:sp3d prstMaterial="dkEdge">
          <a:bevelT w="8200" h="38100"/>
        </a:sp3d>
      </dgm:spPr>
      <dgm:t>
        <a:bodyPr/>
        <a:lstStyle/>
        <a:p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倒装</a:t>
          </a:r>
        </a:p>
      </dgm:t>
    </dgm:pt>
    <dgm:pt modelId="{C246DD97-5D13-470C-B651-5755DC4EEBEC}" cxnId="{0B30CB02-1115-40AE-AC27-60EB652E3EC2}" type="parTrans">
      <dgm:prSet/>
      <dgm:spPr/>
      <dgm:t>
        <a:bodyPr/>
        <a:lstStyle/>
        <a:p>
          <a:endParaRPr lang="zh-CN" altLang="en-US"/>
        </a:p>
      </dgm:t>
    </dgm:pt>
    <dgm:pt modelId="{CFAE661C-7C63-4315-8A5D-24B8BAB08B77}">
      <dgm:prSet phldrT="[文本]" custT="0"/>
      <dgm:spPr>
        <a:sp3d prstMaterial="dkEdge">
          <a:bevelT w="8200" h="38100"/>
        </a:sp3d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完全倒装</a:t>
          </a:r>
          <a:endParaRPr/>
        </a:p>
      </dgm:t>
    </dgm:pt>
    <dgm:pt modelId="{3B2E993E-2A30-47E9-971C-B183CD4B30C8}" cxnId="{20051C30-E932-49E5-85C6-9BD8A5A9C859}" type="parTrans">
      <dgm:prSet/>
      <dgm:spPr/>
      <dgm:t>
        <a:bodyPr/>
        <a:lstStyle/>
        <a:p>
          <a:endParaRPr lang="zh-CN" altLang="en-US"/>
        </a:p>
      </dgm:t>
    </dgm:pt>
    <dgm:pt modelId="{31354E9C-2D92-46D2-A662-08CF20E951EB}">
      <dgm:prSet phldrT="[文本]" custT="0"/>
      <dgm:spPr>
        <a:sp3d prstMaterial="dkEdge">
          <a:bevelT w="8200" h="38100"/>
        </a:sp3d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>
              <a:latin typeface="黑体" panose="02010609060101010101" pitchFamily="49" charset="-122"/>
              <a:ea typeface="黑体" panose="02010609060101010101" pitchFamily="49" charset="-122"/>
            </a:rPr>
            <a:t>adv.</a:t>
          </a:r>
          <a:endParaRPr lang="en-US" altLang="zh-CN" b="1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B62D060-86B0-475D-BD52-136A5722D6F0}" cxnId="{20051C30-E932-49E5-85C6-9BD8A5A9C859}" type="sibTrans">
      <dgm:prSet/>
      <dgm:spPr/>
      <dgm:t>
        <a:bodyPr/>
        <a:lstStyle/>
        <a:p>
          <a:endParaRPr lang="zh-CN" altLang="en-US"/>
        </a:p>
      </dgm:t>
    </dgm:pt>
    <dgm:pt modelId="{48DDBF21-8CA3-4161-9743-FB25C0BB8213}" cxnId="{6953BF2F-1FC8-4CCA-858D-49D31824D868}" type="parTrans">
      <dgm:prSet/>
      <dgm:spPr/>
      <dgm:t>
        <a:bodyPr/>
        <a:lstStyle/>
        <a:p/>
      </dgm:t>
    </dgm:pt>
    <dgm:pt modelId="{604C91CC-4D4D-44AD-B4C8-DFF81C317FBD}">
      <dgm:prSet custT="0"/>
      <dgm:spPr>
        <a:sp3d prstMaterial="dkEdge">
          <a:bevelT w="8200" h="38100"/>
        </a:sp3d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prep.</a:t>
          </a:r>
          <a:r>
            <a:rPr lang="zh-CN" altLang="en-US" b="1"/>
            <a:t>短语</a:t>
          </a:r>
          <a:endParaRPr lang="zh-CN" altLang="en-US" b="1"/>
        </a:p>
      </dgm:t>
    </dgm:pt>
    <dgm:pt modelId="{C4FACFE8-57E7-4BB2-9FF3-C2027E9191D5}" cxnId="{6953BF2F-1FC8-4CCA-858D-49D31824D868}" type="sibTrans">
      <dgm:prSet/>
      <dgm:spPr/>
      <dgm:t>
        <a:bodyPr/>
        <a:lstStyle/>
        <a:p/>
      </dgm:t>
    </dgm:pt>
    <dgm:pt modelId="{41F8DE49-D377-44DD-9DED-5A2A4FB57BDC}" cxnId="{F74C6B8C-A34B-409A-8DCA-8D92D79AD5BF}" type="parTrans">
      <dgm:prSet/>
      <dgm:spPr/>
      <dgm:t>
        <a:bodyPr/>
        <a:lstStyle/>
        <a:p>
          <a:endParaRPr lang="zh-CN" altLang="en-US"/>
        </a:p>
      </dgm:t>
    </dgm:pt>
    <dgm:pt modelId="{89DE4E08-C657-4FFE-8285-7C0956C72418}">
      <dgm:prSet phldrT="[文本]" custT="0"/>
      <dgm:spPr>
        <a:sp3d prstMaterial="dkEdge">
          <a:bevelT w="8200" h="38100"/>
        </a:sp3d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表语前置</a:t>
          </a:r>
          <a:endParaRPr/>
        </a:p>
      </dgm:t>
    </dgm:pt>
    <dgm:pt modelId="{A980BF69-1173-4B5D-8045-CFCC0E298874}" cxnId="{F74C6B8C-A34B-409A-8DCA-8D92D79AD5BF}" type="sibTrans">
      <dgm:prSet/>
      <dgm:spPr/>
      <dgm:t>
        <a:bodyPr/>
        <a:lstStyle/>
        <a:p>
          <a:endParaRPr lang="zh-CN" altLang="en-US"/>
        </a:p>
      </dgm:t>
    </dgm:pt>
    <dgm:pt modelId="{C4B79361-7114-4683-95C2-495C833AC9BF}" cxnId="{BBEA6AC1-618A-4326-94A2-2BCD0AB068A1}" type="parTrans">
      <dgm:prSet/>
      <dgm:spPr/>
      <dgm:t>
        <a:bodyPr/>
        <a:lstStyle/>
        <a:p/>
      </dgm:t>
    </dgm:pt>
    <dgm:pt modelId="{3FD8FD6E-BD69-41DD-BA75-F513E3857026}">
      <dgm:prSet custT="0"/>
      <dgm:spPr>
        <a:sp3d prstMaterial="dkEdge">
          <a:bevelT w="8200" h="38100"/>
        </a:sp3d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/>
            <a:t>直接引语</a:t>
          </a:r>
          <a:endParaRPr lang="zh-CN" altLang="en-US" b="1"/>
        </a:p>
      </dgm:t>
    </dgm:pt>
    <dgm:pt modelId="{06EE7FCC-BAA0-4228-8397-948E6E2C3D8F}" cxnId="{BBEA6AC1-618A-4326-94A2-2BCD0AB068A1}" type="sibTrans">
      <dgm:prSet/>
      <dgm:spPr/>
      <dgm:t>
        <a:bodyPr/>
        <a:lstStyle/>
        <a:p/>
      </dgm:t>
    </dgm:pt>
    <dgm:pt modelId="{3500649A-EAE0-4B69-A19D-1AD35831E907}" cxnId="{0B30CB02-1115-40AE-AC27-60EB652E3EC2}" type="sibTrans">
      <dgm:prSet/>
      <dgm:spPr/>
      <dgm:t>
        <a:bodyPr/>
        <a:lstStyle/>
        <a:p>
          <a:endParaRPr lang="zh-CN" altLang="en-US"/>
        </a:p>
      </dgm:t>
    </dgm:pt>
    <dgm:pt modelId="{7719B759-9412-4AAF-90AC-D742FBF4204F}" cxnId="{35FA1F69-8AB2-45D8-8C28-88690038F85E}" type="parTrans">
      <dgm:prSet/>
      <dgm:spPr/>
      <dgm:t>
        <a:bodyPr/>
        <a:lstStyle/>
        <a:p>
          <a:endParaRPr lang="zh-CN" altLang="en-US"/>
        </a:p>
      </dgm:t>
    </dgm:pt>
    <dgm:pt modelId="{6F6714DD-C46A-46A1-B014-394B718FA047}">
      <dgm:prSet phldrT="[文本]"/>
      <dgm:spPr>
        <a:sp3d prstMaterial="dkEdge">
          <a:bevelT w="8200" h="38100"/>
        </a:sp3d>
      </dgm:spPr>
      <dgm:t>
        <a:bodyPr/>
        <a:lstStyle/>
        <a:p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部分倒装</a:t>
          </a:r>
        </a:p>
      </dgm:t>
    </dgm:pt>
    <dgm:pt modelId="{A0A1A313-3C68-431E-8962-8A113BB3D8EB}" cxnId="{AFD69FAF-F9E4-4C97-A787-04CF81CAA057}" type="parTrans">
      <dgm:prSet/>
      <dgm:spPr/>
      <dgm:t>
        <a:bodyPr/>
        <a:lstStyle/>
        <a:p>
          <a:endParaRPr lang="zh-CN" altLang="en-US"/>
        </a:p>
      </dgm:t>
    </dgm:pt>
    <dgm:pt modelId="{41741B38-CD2C-45E7-BF3E-7E09601445A0}">
      <dgm:prSet phldrT="[文本]" custT="0"/>
      <dgm:spPr>
        <a:sp3d prstMaterial="dkEdge">
          <a:bevelT w="8200" h="38100"/>
        </a:sp3d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句首否定词</a:t>
          </a:r>
          <a:endParaRPr lang="zh-CN" altLang="en-US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BE65F97-35CB-40B2-A004-819E0F23AE6E}" cxnId="{AFD69FAF-F9E4-4C97-A787-04CF81CAA057}" type="sibTrans">
      <dgm:prSet/>
      <dgm:spPr/>
      <dgm:t>
        <a:bodyPr/>
        <a:lstStyle/>
        <a:p>
          <a:endParaRPr lang="zh-CN" altLang="en-US"/>
        </a:p>
      </dgm:t>
    </dgm:pt>
    <dgm:pt modelId="{30BCC1AD-3435-4B83-88E2-8418CFACBA83}" cxnId="{3F3F6978-68AB-4A11-B041-741D341CD5CD}" type="parTrans">
      <dgm:prSet/>
      <dgm:spPr/>
      <dgm:t>
        <a:bodyPr/>
        <a:lstStyle/>
        <a:p>
          <a:endParaRPr lang="zh-CN" altLang="en-US"/>
        </a:p>
      </dgm:t>
    </dgm:pt>
    <dgm:pt modelId="{0E6E8FB2-1F0A-4ED1-85FD-9087D6102C72}">
      <dgm:prSet custT="0"/>
      <dgm:spPr>
        <a:sp3d prstMaterial="dkEdge">
          <a:bevelT w="8200" h="38100"/>
        </a:sp3d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only + </a:t>
          </a:r>
          <a:r>
            <a: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状语</a:t>
          </a:r>
          <a:endParaRPr lang="zh-CN" altLang="en-US" b="1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00B0FA5-1EB9-4E76-AF62-C3E9FE68D79A}" cxnId="{3F3F6978-68AB-4A11-B041-741D341CD5CD}" type="sibTrans">
      <dgm:prSet/>
      <dgm:spPr/>
      <dgm:t>
        <a:bodyPr/>
        <a:lstStyle/>
        <a:p>
          <a:endParaRPr lang="zh-CN" altLang="en-US"/>
        </a:p>
      </dgm:t>
    </dgm:pt>
    <dgm:pt modelId="{664B8796-892E-4F86-A982-2D820106FBF8}" cxnId="{72201C21-F7C9-4D7C-857F-45FD4059D1A8}" type="parTrans">
      <dgm:prSet/>
      <dgm:spPr/>
      <dgm:t>
        <a:bodyPr/>
        <a:lstStyle/>
        <a:p>
          <a:endParaRPr lang="zh-CN" altLang="en-US"/>
        </a:p>
      </dgm:t>
    </dgm:pt>
    <dgm:pt modelId="{BDF066DD-99DC-4D66-823B-3B83B7CA564F}">
      <dgm:prSet custT="0"/>
      <dgm:spPr>
        <a:sp3d prstMaterial="dkEdge">
          <a:bevelT w="8200" h="38100"/>
        </a:sp3d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so/such... that</a:t>
          </a:r>
          <a:endParaRPr lang="en-US" altLang="zh-CN" b="1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4BABAF7-35BE-4435-8817-9094E4EA2F76}" cxnId="{72201C21-F7C9-4D7C-857F-45FD4059D1A8}" type="sibTrans">
      <dgm:prSet/>
      <dgm:spPr/>
      <dgm:t>
        <a:bodyPr/>
        <a:lstStyle/>
        <a:p>
          <a:endParaRPr lang="zh-CN" altLang="en-US"/>
        </a:p>
      </dgm:t>
    </dgm:pt>
    <dgm:pt modelId="{F4A08859-9A0F-4D83-B20D-725B9A39ECBB}" cxnId="{A14E3A64-3353-4BD9-96DC-A863C6F9B7F4}" type="parTrans">
      <dgm:prSet/>
      <dgm:spPr/>
      <dgm:t>
        <a:bodyPr/>
        <a:lstStyle/>
        <a:p>
          <a:endParaRPr lang="zh-CN" altLang="en-US"/>
        </a:p>
      </dgm:t>
    </dgm:pt>
    <dgm:pt modelId="{B794C0DD-3769-4D1A-BDDC-725D7287A0AB}">
      <dgm:prSet custT="0"/>
      <dgm:spPr>
        <a:sp3d prstMaterial="dkEdge">
          <a:bevelT w="8200" h="38100"/>
        </a:sp3d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if </a:t>
          </a:r>
          <a:r>
            <a: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引导的虚拟语气的省略</a:t>
          </a:r>
          <a:endParaRPr lang="zh-CN" altLang="en-US" b="1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5A80E02-603B-4433-A943-E9EA9EBCB846}" cxnId="{A14E3A64-3353-4BD9-96DC-A863C6F9B7F4}" type="sibTrans">
      <dgm:prSet/>
      <dgm:spPr/>
      <dgm:t>
        <a:bodyPr/>
        <a:lstStyle/>
        <a:p>
          <a:endParaRPr lang="zh-CN" altLang="en-US"/>
        </a:p>
      </dgm:t>
    </dgm:pt>
    <dgm:pt modelId="{99928240-F983-495E-BDA1-3EB25E547EE2}" cxnId="{35FA1F69-8AB2-45D8-8C28-88690038F85E}" type="sibTrans">
      <dgm:prSet/>
      <dgm:spPr/>
      <dgm:t>
        <a:bodyPr/>
        <a:lstStyle/>
        <a:p>
          <a:endParaRPr lang="zh-CN" altLang="en-US"/>
        </a:p>
      </dgm:t>
    </dgm:pt>
    <dgm:pt modelId="{D9D83E0C-7D2B-4DA0-BD5F-2C8CB0DCE5B1}" cxnId="{431FA7BD-38A7-4C32-B1A0-3606F9F153F4}" type="parTrans">
      <dgm:prSet/>
      <dgm:spPr/>
      <dgm:t>
        <a:bodyPr/>
        <a:lstStyle/>
        <a:p>
          <a:endParaRPr lang="zh-CN" altLang="en-US"/>
        </a:p>
      </dgm:t>
    </dgm:pt>
    <dgm:pt modelId="{18AA95B7-0D69-4773-AC47-96406368DC6A}">
      <dgm:prSet/>
      <dgm:spPr>
        <a:sp3d prstMaterial="dkEdge">
          <a:bevelT w="8200" h="38100"/>
        </a:sp3d>
      </dgm:spPr>
      <dgm:t>
        <a:bodyPr/>
        <a:lstStyle/>
        <a:p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特殊倒装</a:t>
          </a:r>
        </a:p>
      </dgm:t>
    </dgm:pt>
    <dgm:pt modelId="{26C2265E-6EBE-48A8-981C-266D9F8DA381}" cxnId="{A5EA4AA8-F3DE-4414-BBE3-7ECB05363E7A}" type="parTrans">
      <dgm:prSet/>
      <dgm:spPr/>
      <dgm:t>
        <a:bodyPr/>
        <a:lstStyle/>
        <a:p>
          <a:endParaRPr lang="zh-CN" altLang="en-US"/>
        </a:p>
      </dgm:t>
    </dgm:pt>
    <dgm:pt modelId="{6A197A14-79E5-4568-A05A-28F05E6D932F}">
      <dgm:prSet custT="0"/>
      <dgm:spPr>
        <a:sp3d prstMaterial="dkEdge">
          <a:bevelT w="8200" h="38100"/>
        </a:sp3d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rPr>
            <a:t>as/though...</a:t>
          </a:r>
          <a:endParaRPr lang="en-US" altLang="zh-CN" b="1">
            <a:solidFill>
              <a:srgbClr val="7030A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FC8052C-7E62-4AE3-822C-40A3E39A5744}" cxnId="{A5EA4AA8-F3DE-4414-BBE3-7ECB05363E7A}" type="sibTrans">
      <dgm:prSet/>
      <dgm:spPr/>
      <dgm:t>
        <a:bodyPr/>
        <a:lstStyle/>
        <a:p>
          <a:endParaRPr lang="zh-CN" altLang="en-US"/>
        </a:p>
      </dgm:t>
    </dgm:pt>
    <dgm:pt modelId="{2167D457-7B06-4945-AE27-3F233CE572CB}" cxnId="{4AE4B40C-AFD4-4E30-9DCF-39DB0D3A9FC2}" type="parTrans">
      <dgm:prSet/>
      <dgm:spPr/>
      <dgm:t>
        <a:bodyPr/>
        <a:lstStyle/>
        <a:p/>
      </dgm:t>
    </dgm:pt>
    <dgm:pt modelId="{5A3DC52F-F9FB-4992-9E80-4967E52B0DC4}">
      <dgm:prSet custT="0"/>
      <dgm:spPr>
        <a:sp3d prstMaterial="dkEdge">
          <a:bevelT w="8200" h="38100"/>
        </a:sp3d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>
              <a:solidFill>
                <a:srgbClr val="7030A0"/>
              </a:solidFill>
            </a:rPr>
            <a:t>表感叹，祝愿</a:t>
          </a:r>
          <a:endParaRPr lang="zh-CN" b="1">
            <a:solidFill>
              <a:srgbClr val="7030A0"/>
            </a:solidFill>
          </a:endParaRPr>
        </a:p>
      </dgm:t>
    </dgm:pt>
    <dgm:pt modelId="{0E373A98-97BB-419B-9DDB-8828E70F2176}" cxnId="{4AE4B40C-AFD4-4E30-9DCF-39DB0D3A9FC2}" type="sibTrans">
      <dgm:prSet/>
      <dgm:spPr/>
      <dgm:t>
        <a:bodyPr/>
        <a:lstStyle/>
        <a:p/>
      </dgm:t>
    </dgm:pt>
    <dgm:pt modelId="{F3831E7A-31DF-4583-AF35-2E55B57B9C47}" cxnId="{431FA7BD-38A7-4C32-B1A0-3606F9F153F4}" type="sibTrans">
      <dgm:prSet/>
      <dgm:spPr/>
      <dgm:t>
        <a:bodyPr/>
        <a:lstStyle/>
        <a:p>
          <a:endParaRPr lang="zh-CN" altLang="en-US"/>
        </a:p>
      </dgm:t>
    </dgm:pt>
    <dgm:pt modelId="{EC190E61-E135-42AD-9740-2324B61D4F4F}" cxnId="{2CB57401-5679-4AF1-BE34-1D84F0E06721}" type="sibTrans">
      <dgm:prSet/>
      <dgm:spPr/>
      <dgm:t>
        <a:bodyPr/>
        <a:lstStyle/>
        <a:p>
          <a:endParaRPr lang="zh-CN" altLang="en-US"/>
        </a:p>
      </dgm:t>
    </dgm:pt>
    <dgm:pt modelId="{D9200D9B-E1BE-4B6D-A1F9-F9FE771A3594}" type="pres">
      <dgm:prSet presAssocID="{1F3E5F67-BF72-4165-B76B-B8817657773A}" presName="diagram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/>
      </dgm:t>
    </dgm:pt>
    <dgm:pt modelId="{C739BB70-2557-4D9D-9E79-D61E740666F2}" type="pres">
      <dgm:prSet presAssocID="{C17101E8-E701-4B2B-BDB2-ED8189D9D6D9}" presName="root1"/>
      <dgm:spPr/>
      <dgm:t>
        <a:bodyPr/>
        <a:lstStyle/>
        <a:p/>
      </dgm:t>
    </dgm:pt>
    <dgm:pt modelId="{DD0F5712-15B4-422D-90F2-BF1DDDFBBA30}" type="pres">
      <dgm:prSet presAssocID="{C17101E8-E701-4B2B-BDB2-ED8189D9D6D9}" presName="LevelOneTextNode" presStyleLbl="node0" presStyleCnt="1" custScaleX="101248">
        <dgm:presLayoutVars>
          <dgm:chPref val="3"/>
        </dgm:presLayoutVars>
      </dgm:prSet>
      <dgm:spPr/>
      <dgm:t>
        <a:bodyPr/>
        <a:lstStyle/>
        <a:p/>
      </dgm:t>
    </dgm:pt>
    <dgm:pt modelId="{2ADE6942-7CF0-426F-9CC8-4EF476CD8821}" type="pres">
      <dgm:prSet presAssocID="{C17101E8-E701-4B2B-BDB2-ED8189D9D6D9}" presName="level2hierChild"/>
      <dgm:spPr/>
      <dgm:t>
        <a:bodyPr/>
        <a:lstStyle/>
        <a:p/>
      </dgm:t>
    </dgm:pt>
    <dgm:pt modelId="{16C59102-6BD5-47B4-9C74-2E6CDA406164}" type="pres">
      <dgm:prSet presAssocID="{C246DD97-5D13-470C-B651-5755DC4EEBEC}" presName="conn2-1" presStyleLbl="parChTrans1D2" presStyleCnt="3"/>
      <dgm:spPr/>
      <dgm:t>
        <a:bodyPr/>
        <a:lstStyle/>
        <a:p/>
      </dgm:t>
    </dgm:pt>
    <dgm:pt modelId="{5BF83EB6-C90F-47BA-984C-18C12D62FF4D}" type="pres">
      <dgm:prSet presAssocID="{C246DD97-5D13-470C-B651-5755DC4EEBEC}" presName="connTx" presStyleLbl="parChTrans2D2" presStyleCnt="3"/>
      <dgm:spPr/>
      <dgm:t>
        <a:bodyPr/>
        <a:lstStyle/>
        <a:p/>
      </dgm:t>
    </dgm:pt>
    <dgm:pt modelId="{8E5BDBB1-8B0E-4E6A-BFDE-45A7E61C96C2}" type="pres">
      <dgm:prSet presAssocID="{CFAE661C-7C63-4315-8A5D-24B8BAB08B77}" presName="root2"/>
      <dgm:spPr/>
      <dgm:t>
        <a:bodyPr/>
        <a:lstStyle/>
        <a:p/>
      </dgm:t>
    </dgm:pt>
    <dgm:pt modelId="{C3D3EBFC-FF16-4F25-AA9D-BA14D1B11BD6}" type="pres">
      <dgm:prSet presAssocID="{CFAE661C-7C63-4315-8A5D-24B8BAB08B77}" presName="LevelTwoTextNode" presStyleLbl="node2" presStyleCnt="3">
        <dgm:presLayoutVars>
          <dgm:chPref val="3"/>
        </dgm:presLayoutVars>
      </dgm:prSet>
      <dgm:spPr/>
      <dgm:t>
        <a:bodyPr/>
        <a:lstStyle/>
        <a:p/>
      </dgm:t>
    </dgm:pt>
    <dgm:pt modelId="{B604FD0E-B3F6-4CBB-B2DA-B07265EB545B}" type="pres">
      <dgm:prSet presAssocID="{CFAE661C-7C63-4315-8A5D-24B8BAB08B77}" presName="level3hierChild"/>
      <dgm:spPr/>
      <dgm:t>
        <a:bodyPr/>
        <a:lstStyle/>
        <a:p/>
      </dgm:t>
    </dgm:pt>
    <dgm:pt modelId="{F5E89A16-3E5A-4141-85EE-471DF114FDA5}" type="pres">
      <dgm:prSet presAssocID="{3B2E993E-2A30-47E9-971C-B183CD4B30C8}" presName="conn2-1" presStyleLbl="parChTrans1D3" presStyleCnt="10"/>
      <dgm:spPr/>
      <dgm:t>
        <a:bodyPr/>
        <a:lstStyle/>
        <a:p/>
      </dgm:t>
    </dgm:pt>
    <dgm:pt modelId="{0B10073E-BE8C-4B0C-919B-8EDAD16638B3}" type="pres">
      <dgm:prSet presAssocID="{3B2E993E-2A30-47E9-971C-B183CD4B30C8}" presName="connTx" presStyleLbl="parChTrans2D3" presStyleCnt="10"/>
      <dgm:spPr/>
      <dgm:t>
        <a:bodyPr/>
        <a:lstStyle/>
        <a:p/>
      </dgm:t>
    </dgm:pt>
    <dgm:pt modelId="{96779E20-4786-4BB2-873A-935FFE0E212D}" type="pres">
      <dgm:prSet presAssocID="{31354E9C-2D92-46D2-A662-08CF20E951EB}" presName="root2"/>
      <dgm:spPr/>
      <dgm:t>
        <a:bodyPr/>
        <a:lstStyle/>
        <a:p/>
      </dgm:t>
    </dgm:pt>
    <dgm:pt modelId="{7D3EBCFF-E21D-4C02-A050-DB3608586C0A}" type="pres">
      <dgm:prSet presAssocID="{31354E9C-2D92-46D2-A662-08CF20E951EB}" presName="LevelTwoTextNode" presStyleLbl="node3" presStyleCnt="10" custScaleX="104624" custScaleY="66074">
        <dgm:presLayoutVars>
          <dgm:chPref val="3"/>
        </dgm:presLayoutVars>
      </dgm:prSet>
      <dgm:spPr/>
      <dgm:t>
        <a:bodyPr/>
        <a:lstStyle/>
        <a:p/>
      </dgm:t>
    </dgm:pt>
    <dgm:pt modelId="{6890CB9B-4E92-4D94-BE0D-50B1DBA99137}" type="pres">
      <dgm:prSet presAssocID="{31354E9C-2D92-46D2-A662-08CF20E951EB}" presName="level3hierChild"/>
      <dgm:spPr/>
      <dgm:t>
        <a:bodyPr/>
        <a:lstStyle/>
        <a:p/>
      </dgm:t>
    </dgm:pt>
    <dgm:pt modelId="{551E0682-C6E9-4E23-AFFA-F2A5EF5BD7EB}" type="pres">
      <dgm:prSet presAssocID="{48DDBF21-8CA3-4161-9743-FB25C0BB8213}" presName="conn2-1" presStyleLbl="parChTrans1D3" presStyleIdx="1" presStyleCnt="10"/>
      <dgm:spPr/>
      <dgm:t>
        <a:bodyPr/>
        <a:lstStyle/>
        <a:p/>
      </dgm:t>
    </dgm:pt>
    <dgm:pt modelId="{2BCF1658-D059-4F0D-8046-FCD619C88086}" type="pres">
      <dgm:prSet presAssocID="{48DDBF21-8CA3-4161-9743-FB25C0BB8213}" presName="connTx" presStyleLbl="parChTrans2D3" presStyleIdx="1" presStyleCnt="10"/>
      <dgm:spPr/>
      <dgm:t>
        <a:bodyPr/>
        <a:lstStyle/>
        <a:p/>
      </dgm:t>
    </dgm:pt>
    <dgm:pt modelId="{6569CA26-2159-4920-9AB3-0E719E243149}" type="pres">
      <dgm:prSet presAssocID="{604C91CC-4D4D-44AD-B4C8-DFF81C317FBD}" presName="root2"/>
      <dgm:spPr/>
      <dgm:t>
        <a:bodyPr/>
        <a:lstStyle/>
        <a:p/>
      </dgm:t>
    </dgm:pt>
    <dgm:pt modelId="{22648C9C-423D-4F7C-BF64-162A29A78949}" type="pres">
      <dgm:prSet presAssocID="{604C91CC-4D4D-44AD-B4C8-DFF81C317FBD}" presName="LevelTwoTextNode" presStyleLbl="node3" presStyleIdx="1" presStyleCnt="10" custScaleX="102421" custScaleY="63016">
        <dgm:presLayoutVars>
          <dgm:chPref val="3"/>
        </dgm:presLayoutVars>
      </dgm:prSet>
      <dgm:spPr/>
      <dgm:t>
        <a:bodyPr/>
        <a:lstStyle/>
        <a:p/>
      </dgm:t>
    </dgm:pt>
    <dgm:pt modelId="{56AA512A-709C-49E3-8881-324E34E46F48}" type="pres">
      <dgm:prSet presAssocID="{604C91CC-4D4D-44AD-B4C8-DFF81C317FBD}" presName="level3hierChild"/>
      <dgm:spPr/>
      <dgm:t>
        <a:bodyPr/>
        <a:lstStyle/>
        <a:p/>
      </dgm:t>
    </dgm:pt>
    <dgm:pt modelId="{61D5E85D-26EA-460C-BE50-7686EC17ABEC}" type="pres">
      <dgm:prSet presAssocID="{41F8DE49-D377-44DD-9DED-5A2A4FB57BDC}" presName="conn2-1" presStyleLbl="parChTrans1D3" presStyleIdx="2" presStyleCnt="10"/>
      <dgm:spPr/>
      <dgm:t>
        <a:bodyPr/>
        <a:lstStyle/>
        <a:p/>
      </dgm:t>
    </dgm:pt>
    <dgm:pt modelId="{A1034779-C3B4-4459-BE52-11D282439627}" type="pres">
      <dgm:prSet presAssocID="{41F8DE49-D377-44DD-9DED-5A2A4FB57BDC}" presName="connTx" presStyleLbl="parChTrans2D3" presStyleIdx="2" presStyleCnt="10"/>
      <dgm:spPr/>
      <dgm:t>
        <a:bodyPr/>
        <a:lstStyle/>
        <a:p/>
      </dgm:t>
    </dgm:pt>
    <dgm:pt modelId="{782EBE18-1F54-4A49-9639-90CCC096306F}" type="pres">
      <dgm:prSet presAssocID="{89DE4E08-C657-4FFE-8285-7C0956C72418}" presName="root2"/>
      <dgm:spPr/>
      <dgm:t>
        <a:bodyPr/>
        <a:lstStyle/>
        <a:p/>
      </dgm:t>
    </dgm:pt>
    <dgm:pt modelId="{3036CF03-96FC-46ED-8E79-7595D8F4B0AD}" type="pres">
      <dgm:prSet presAssocID="{89DE4E08-C657-4FFE-8285-7C0956C72418}" presName="LevelTwoTextNode" presStyleLbl="node3" presStyleIdx="2" presStyleCnt="10" custScaleX="104245" custScaleY="61676">
        <dgm:presLayoutVars>
          <dgm:chPref val="3"/>
        </dgm:presLayoutVars>
      </dgm:prSet>
      <dgm:spPr/>
      <dgm:t>
        <a:bodyPr/>
        <a:lstStyle/>
        <a:p/>
      </dgm:t>
    </dgm:pt>
    <dgm:pt modelId="{2727A2D4-75A4-4C14-B457-3E6D672F63E5}" type="pres">
      <dgm:prSet presAssocID="{89DE4E08-C657-4FFE-8285-7C0956C72418}" presName="level3hierChild"/>
      <dgm:spPr/>
      <dgm:t>
        <a:bodyPr/>
        <a:lstStyle/>
        <a:p/>
      </dgm:t>
    </dgm:pt>
    <dgm:pt modelId="{C79CD99E-2E2D-4C3F-BA03-056A06CB7048}" type="pres">
      <dgm:prSet presAssocID="{C4B79361-7114-4683-95C2-495C833AC9BF}" presName="conn2-1" presStyleLbl="parChTrans1D3" presStyleIdx="3" presStyleCnt="10"/>
      <dgm:spPr/>
      <dgm:t>
        <a:bodyPr/>
        <a:lstStyle/>
        <a:p/>
      </dgm:t>
    </dgm:pt>
    <dgm:pt modelId="{EE4F0AF2-CF67-4EF5-BB37-E15E94A8BAE9}" type="pres">
      <dgm:prSet presAssocID="{C4B79361-7114-4683-95C2-495C833AC9BF}" presName="connTx" presStyleLbl="parChTrans2D3" presStyleIdx="3" presStyleCnt="10"/>
      <dgm:spPr/>
      <dgm:t>
        <a:bodyPr/>
        <a:lstStyle/>
        <a:p/>
      </dgm:t>
    </dgm:pt>
    <dgm:pt modelId="{8187755B-BCF4-472B-A5AC-473268C9A29B}" type="pres">
      <dgm:prSet presAssocID="{3FD8FD6E-BD69-41DD-BA75-F513E3857026}" presName="root2"/>
      <dgm:spPr/>
      <dgm:t>
        <a:bodyPr/>
        <a:lstStyle/>
        <a:p/>
      </dgm:t>
    </dgm:pt>
    <dgm:pt modelId="{BCCC9C55-5114-4E48-A3CC-3A64D895FD83}" type="pres">
      <dgm:prSet presAssocID="{3FD8FD6E-BD69-41DD-BA75-F513E3857026}" presName="LevelTwoTextNode" presStyleLbl="node3" presStyleIdx="3" presStyleCnt="10" custScaleX="99823" custScaleY="71262">
        <dgm:presLayoutVars>
          <dgm:chPref val="3"/>
        </dgm:presLayoutVars>
      </dgm:prSet>
      <dgm:spPr/>
      <dgm:t>
        <a:bodyPr/>
        <a:lstStyle/>
        <a:p/>
      </dgm:t>
    </dgm:pt>
    <dgm:pt modelId="{5883F40C-37DB-402E-B228-BD72EF43403B}" type="pres">
      <dgm:prSet presAssocID="{3FD8FD6E-BD69-41DD-BA75-F513E3857026}" presName="level3hierChild"/>
      <dgm:spPr/>
      <dgm:t>
        <a:bodyPr/>
        <a:lstStyle/>
        <a:p/>
      </dgm:t>
    </dgm:pt>
    <dgm:pt modelId="{0D1CF1DE-625B-4670-8616-9F4297D9C117}" type="pres">
      <dgm:prSet presAssocID="{7719B759-9412-4AAF-90AC-D742FBF4204F}" presName="conn2-1" presStyleLbl="parChTrans1D2" presStyleIdx="1" presStyleCnt="3"/>
      <dgm:spPr/>
      <dgm:t>
        <a:bodyPr/>
        <a:lstStyle/>
        <a:p/>
      </dgm:t>
    </dgm:pt>
    <dgm:pt modelId="{2A130028-514A-42C0-8468-E36133251350}" type="pres">
      <dgm:prSet presAssocID="{7719B759-9412-4AAF-90AC-D742FBF4204F}" presName="connTx" presStyleLbl="parChTrans2D2" presStyleIdx="1" presStyleCnt="3"/>
      <dgm:spPr/>
      <dgm:t>
        <a:bodyPr/>
        <a:lstStyle/>
        <a:p/>
      </dgm:t>
    </dgm:pt>
    <dgm:pt modelId="{F7A3FA0F-448A-4D52-861E-BF20D8F29302}" type="pres">
      <dgm:prSet presAssocID="{6F6714DD-C46A-46A1-B014-394B718FA047}" presName="root2"/>
      <dgm:spPr/>
      <dgm:t>
        <a:bodyPr/>
        <a:lstStyle/>
        <a:p/>
      </dgm:t>
    </dgm:pt>
    <dgm:pt modelId="{9CA8F1DC-52A4-4119-8975-A09E2FE974BF}" type="pres">
      <dgm:prSet presAssocID="{6F6714DD-C46A-46A1-B014-394B718FA047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/>
      </dgm:t>
    </dgm:pt>
    <dgm:pt modelId="{28D6051D-B768-4B89-B3B5-E10E718163BB}" type="pres">
      <dgm:prSet presAssocID="{6F6714DD-C46A-46A1-B014-394B718FA047}" presName="level3hierChild"/>
      <dgm:spPr/>
      <dgm:t>
        <a:bodyPr/>
        <a:lstStyle/>
        <a:p/>
      </dgm:t>
    </dgm:pt>
    <dgm:pt modelId="{6304B837-6AD1-4CDD-B6F0-4EF65C840047}" type="pres">
      <dgm:prSet presAssocID="{A0A1A313-3C68-431E-8962-8A113BB3D8EB}" presName="conn2-1" presStyleLbl="parChTrans1D3" presStyleIdx="4" presStyleCnt="10"/>
      <dgm:spPr/>
      <dgm:t>
        <a:bodyPr/>
        <a:lstStyle/>
        <a:p/>
      </dgm:t>
    </dgm:pt>
    <dgm:pt modelId="{7A34DB1D-8AC5-47F2-A7B4-D47EED88A816}" type="pres">
      <dgm:prSet presAssocID="{A0A1A313-3C68-431E-8962-8A113BB3D8EB}" presName="connTx" presStyleLbl="parChTrans2D3" presStyleIdx="4" presStyleCnt="10"/>
      <dgm:spPr/>
      <dgm:t>
        <a:bodyPr/>
        <a:lstStyle/>
        <a:p/>
      </dgm:t>
    </dgm:pt>
    <dgm:pt modelId="{CB9258C1-B12A-4552-9500-2F1BEEDAFCA5}" type="pres">
      <dgm:prSet presAssocID="{41741B38-CD2C-45E7-BF3E-7E09601445A0}" presName="root2"/>
      <dgm:spPr/>
      <dgm:t>
        <a:bodyPr/>
        <a:lstStyle/>
        <a:p/>
      </dgm:t>
    </dgm:pt>
    <dgm:pt modelId="{A76ED641-2052-48F3-941A-4B38E52B1F8F}" type="pres">
      <dgm:prSet presAssocID="{41741B38-CD2C-45E7-BF3E-7E09601445A0}" presName="LevelTwoTextNode" presStyleLbl="node3" presStyleIdx="4" presStyleCnt="10" custScaleX="126194" custScaleY="60404">
        <dgm:presLayoutVars>
          <dgm:chPref val="3"/>
        </dgm:presLayoutVars>
      </dgm:prSet>
      <dgm:spPr/>
      <dgm:t>
        <a:bodyPr/>
        <a:lstStyle/>
        <a:p/>
      </dgm:t>
    </dgm:pt>
    <dgm:pt modelId="{34977BF6-1329-46CE-8865-39AA97AB50FB}" type="pres">
      <dgm:prSet presAssocID="{41741B38-CD2C-45E7-BF3E-7E09601445A0}" presName="level3hierChild"/>
      <dgm:spPr/>
      <dgm:t>
        <a:bodyPr/>
        <a:lstStyle/>
        <a:p/>
      </dgm:t>
    </dgm:pt>
    <dgm:pt modelId="{CB518AE9-980C-4CC5-B3D3-E7FDAC832ED6}" type="pres">
      <dgm:prSet presAssocID="{30BCC1AD-3435-4B83-88E2-8418CFACBA83}" presName="conn2-1" presStyleLbl="parChTrans1D3" presStyleIdx="5" presStyleCnt="10"/>
      <dgm:spPr/>
      <dgm:t>
        <a:bodyPr/>
        <a:lstStyle/>
        <a:p/>
      </dgm:t>
    </dgm:pt>
    <dgm:pt modelId="{93BA13AD-402B-44DC-BF72-2B27B507367C}" type="pres">
      <dgm:prSet presAssocID="{30BCC1AD-3435-4B83-88E2-8418CFACBA83}" presName="connTx" presStyleLbl="parChTrans2D3" presStyleIdx="5" presStyleCnt="10"/>
      <dgm:spPr/>
      <dgm:t>
        <a:bodyPr/>
        <a:lstStyle/>
        <a:p/>
      </dgm:t>
    </dgm:pt>
    <dgm:pt modelId="{9576A0AE-6C78-4E1A-8C74-693EDD58B727}" type="pres">
      <dgm:prSet presAssocID="{0E6E8FB2-1F0A-4ED1-85FD-9087D6102C72}" presName="root2"/>
      <dgm:spPr/>
      <dgm:t>
        <a:bodyPr/>
        <a:lstStyle/>
        <a:p/>
      </dgm:t>
    </dgm:pt>
    <dgm:pt modelId="{4AB1507A-E31A-4403-A4F4-DF9D2DEC769F}" type="pres">
      <dgm:prSet presAssocID="{0E6E8FB2-1F0A-4ED1-85FD-9087D6102C72}" presName="LevelTwoTextNode" presStyleLbl="node3" presStyleIdx="5" presStyleCnt="10" custScaleX="124000" custScaleY="51581">
        <dgm:presLayoutVars>
          <dgm:chPref val="3"/>
        </dgm:presLayoutVars>
      </dgm:prSet>
      <dgm:spPr/>
      <dgm:t>
        <a:bodyPr/>
        <a:lstStyle/>
        <a:p/>
      </dgm:t>
    </dgm:pt>
    <dgm:pt modelId="{856379CB-5C89-47F0-9BDB-100A0756BAB0}" type="pres">
      <dgm:prSet presAssocID="{0E6E8FB2-1F0A-4ED1-85FD-9087D6102C72}" presName="level3hierChild"/>
      <dgm:spPr/>
      <dgm:t>
        <a:bodyPr/>
        <a:lstStyle/>
        <a:p/>
      </dgm:t>
    </dgm:pt>
    <dgm:pt modelId="{4B0933FC-3658-4BE8-B608-816A59733FF5}" type="pres">
      <dgm:prSet presAssocID="{664B8796-892E-4F86-A982-2D820106FBF8}" presName="conn2-1" presStyleLbl="parChTrans1D3" presStyleIdx="6" presStyleCnt="10"/>
      <dgm:spPr/>
      <dgm:t>
        <a:bodyPr/>
        <a:lstStyle/>
        <a:p/>
      </dgm:t>
    </dgm:pt>
    <dgm:pt modelId="{7412776E-1C7C-4FD4-84B8-59845F3DECEC}" type="pres">
      <dgm:prSet presAssocID="{664B8796-892E-4F86-A982-2D820106FBF8}" presName="connTx" presStyleLbl="parChTrans2D3" presStyleIdx="6" presStyleCnt="10"/>
      <dgm:spPr/>
      <dgm:t>
        <a:bodyPr/>
        <a:lstStyle/>
        <a:p/>
      </dgm:t>
    </dgm:pt>
    <dgm:pt modelId="{97456A67-B6ED-4CE4-A045-52DE2B7C8FE3}" type="pres">
      <dgm:prSet presAssocID="{BDF066DD-99DC-4D66-823B-3B83B7CA564F}" presName="root2"/>
      <dgm:spPr/>
      <dgm:t>
        <a:bodyPr/>
        <a:lstStyle/>
        <a:p/>
      </dgm:t>
    </dgm:pt>
    <dgm:pt modelId="{36985AC2-274C-4C91-8EA3-EAD569235FBA}" type="pres">
      <dgm:prSet presAssocID="{BDF066DD-99DC-4D66-823B-3B83B7CA564F}" presName="LevelTwoTextNode" presStyleLbl="node3" presStyleIdx="6" presStyleCnt="10" custScaleX="145093" custScaleY="58664">
        <dgm:presLayoutVars>
          <dgm:chPref val="3"/>
        </dgm:presLayoutVars>
      </dgm:prSet>
      <dgm:spPr/>
      <dgm:t>
        <a:bodyPr/>
        <a:lstStyle/>
        <a:p/>
      </dgm:t>
    </dgm:pt>
    <dgm:pt modelId="{4F0E468E-C4CB-421A-B4AE-7C1B2F832BB0}" type="pres">
      <dgm:prSet presAssocID="{BDF066DD-99DC-4D66-823B-3B83B7CA564F}" presName="level3hierChild"/>
      <dgm:spPr/>
      <dgm:t>
        <a:bodyPr/>
        <a:lstStyle/>
        <a:p/>
      </dgm:t>
    </dgm:pt>
    <dgm:pt modelId="{797E8BFA-FD2F-4BB1-A08F-C2DE60C218E4}" type="pres">
      <dgm:prSet presAssocID="{F4A08859-9A0F-4D83-B20D-725B9A39ECBB}" presName="conn2-1" presStyleLbl="parChTrans1D3" presStyleIdx="7" presStyleCnt="10"/>
      <dgm:spPr/>
      <dgm:t>
        <a:bodyPr/>
        <a:lstStyle/>
        <a:p/>
      </dgm:t>
    </dgm:pt>
    <dgm:pt modelId="{AC79CB80-F7D3-4990-B5C1-3D8E50655D1E}" type="pres">
      <dgm:prSet presAssocID="{F4A08859-9A0F-4D83-B20D-725B9A39ECBB}" presName="connTx" presStyleLbl="parChTrans2D3" presStyleIdx="7" presStyleCnt="10"/>
      <dgm:spPr/>
      <dgm:t>
        <a:bodyPr/>
        <a:lstStyle/>
        <a:p/>
      </dgm:t>
    </dgm:pt>
    <dgm:pt modelId="{C5458EB6-9468-44CB-B46E-BBC8AFC002B0}" type="pres">
      <dgm:prSet presAssocID="{B794C0DD-3769-4D1A-BDDC-725D7287A0AB}" presName="root2"/>
      <dgm:spPr/>
      <dgm:t>
        <a:bodyPr/>
        <a:lstStyle/>
        <a:p/>
      </dgm:t>
    </dgm:pt>
    <dgm:pt modelId="{455FE4F6-99B8-4FC5-B7BD-4A0C67AA02A5}" type="pres">
      <dgm:prSet presAssocID="{B794C0DD-3769-4D1A-BDDC-725D7287A0AB}" presName="LevelTwoTextNode" presStyleLbl="node3" presStyleIdx="7" presStyleCnt="10" custScaleX="207388" custScaleY="69366">
        <dgm:presLayoutVars>
          <dgm:chPref val="3"/>
        </dgm:presLayoutVars>
      </dgm:prSet>
      <dgm:spPr/>
      <dgm:t>
        <a:bodyPr/>
        <a:lstStyle/>
        <a:p/>
      </dgm:t>
    </dgm:pt>
    <dgm:pt modelId="{7E5BD0A4-CC55-4384-971D-E9D66796E86C}" type="pres">
      <dgm:prSet presAssocID="{B794C0DD-3769-4D1A-BDDC-725D7287A0AB}" presName="level3hierChild"/>
      <dgm:spPr/>
      <dgm:t>
        <a:bodyPr/>
        <a:lstStyle/>
        <a:p/>
      </dgm:t>
    </dgm:pt>
    <dgm:pt modelId="{90812311-EC80-4D16-A9D6-0ECACA001F07}" type="pres">
      <dgm:prSet presAssocID="{D9D83E0C-7D2B-4DA0-BD5F-2C8CB0DCE5B1}" presName="conn2-1" presStyleLbl="parChTrans1D2" presStyleIdx="2" presStyleCnt="3"/>
      <dgm:spPr/>
      <dgm:t>
        <a:bodyPr/>
        <a:lstStyle/>
        <a:p/>
      </dgm:t>
    </dgm:pt>
    <dgm:pt modelId="{23D07F7B-D8F0-4D23-AA4C-18DEA9E339A4}" type="pres">
      <dgm:prSet presAssocID="{D9D83E0C-7D2B-4DA0-BD5F-2C8CB0DCE5B1}" presName="connTx" presStyleLbl="parChTrans2D2" presStyleIdx="2" presStyleCnt="3"/>
      <dgm:spPr/>
      <dgm:t>
        <a:bodyPr/>
        <a:lstStyle/>
        <a:p/>
      </dgm:t>
    </dgm:pt>
    <dgm:pt modelId="{DC6A2101-5722-4072-A308-B485A82AA8B8}" type="pres">
      <dgm:prSet presAssocID="{18AA95B7-0D69-4773-AC47-96406368DC6A}" presName="root2"/>
      <dgm:spPr/>
      <dgm:t>
        <a:bodyPr/>
        <a:lstStyle/>
        <a:p/>
      </dgm:t>
    </dgm:pt>
    <dgm:pt modelId="{09B8A447-D8A5-495B-85D3-E87DF646B0CA}" type="pres">
      <dgm:prSet presAssocID="{18AA95B7-0D69-4773-AC47-96406368DC6A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/>
      </dgm:t>
    </dgm:pt>
    <dgm:pt modelId="{0828141C-D1D2-4503-BA67-32CE7FFE72EB}" type="pres">
      <dgm:prSet presAssocID="{18AA95B7-0D69-4773-AC47-96406368DC6A}" presName="level3hierChild"/>
      <dgm:spPr/>
      <dgm:t>
        <a:bodyPr/>
        <a:lstStyle/>
        <a:p/>
      </dgm:t>
    </dgm:pt>
    <dgm:pt modelId="{B8F571B6-3C66-4AB8-B08A-74F31C4F737F}" type="pres">
      <dgm:prSet presAssocID="{26C2265E-6EBE-48A8-981C-266D9F8DA381}" presName="conn2-1" presStyleLbl="parChTrans1D3" presStyleIdx="8" presStyleCnt="10"/>
      <dgm:spPr/>
      <dgm:t>
        <a:bodyPr/>
        <a:lstStyle/>
        <a:p/>
      </dgm:t>
    </dgm:pt>
    <dgm:pt modelId="{53099A0A-CBDB-45F2-9C6B-79CCAFFA21B7}" type="pres">
      <dgm:prSet presAssocID="{26C2265E-6EBE-48A8-981C-266D9F8DA381}" presName="connTx" presStyleLbl="parChTrans2D3" presStyleIdx="8" presStyleCnt="10"/>
      <dgm:spPr/>
      <dgm:t>
        <a:bodyPr/>
        <a:lstStyle/>
        <a:p/>
      </dgm:t>
    </dgm:pt>
    <dgm:pt modelId="{A4284409-9AC9-4AA8-A84A-95DDE725A919}" type="pres">
      <dgm:prSet presAssocID="{6A197A14-79E5-4568-A05A-28F05E6D932F}" presName="root2"/>
      <dgm:spPr/>
      <dgm:t>
        <a:bodyPr/>
        <a:lstStyle/>
        <a:p/>
      </dgm:t>
    </dgm:pt>
    <dgm:pt modelId="{9E506BDB-971B-4C7F-97CA-8B24D5155BBE}" type="pres">
      <dgm:prSet presAssocID="{6A197A14-79E5-4568-A05A-28F05E6D932F}" presName="LevelTwoTextNode" presStyleLbl="node3" presStyleIdx="8" presStyleCnt="10" custScaleX="128343" custScaleY="63456" custLinFactNeighborX="-2252">
        <dgm:presLayoutVars>
          <dgm:chPref val="3"/>
        </dgm:presLayoutVars>
      </dgm:prSet>
      <dgm:spPr/>
      <dgm:t>
        <a:bodyPr/>
        <a:lstStyle/>
        <a:p/>
      </dgm:t>
    </dgm:pt>
    <dgm:pt modelId="{82CEFB63-DCB0-480E-AA7C-546784D5E242}" type="pres">
      <dgm:prSet presAssocID="{6A197A14-79E5-4568-A05A-28F05E6D932F}" presName="level3hierChild"/>
      <dgm:spPr/>
      <dgm:t>
        <a:bodyPr/>
        <a:lstStyle/>
        <a:p/>
      </dgm:t>
    </dgm:pt>
    <dgm:pt modelId="{FFFA2B60-7CF0-4E47-ADF1-1E1A5D3FCB73}" type="pres">
      <dgm:prSet presAssocID="{2167D457-7B06-4945-AE27-3F233CE572CB}" presName="conn2-1" presStyleLbl="parChTrans1D3" presStyleIdx="9" presStyleCnt="10"/>
      <dgm:spPr/>
      <dgm:t>
        <a:bodyPr/>
        <a:lstStyle/>
        <a:p/>
      </dgm:t>
    </dgm:pt>
    <dgm:pt modelId="{FAF49ED2-CDC4-4510-8F38-779B1A1FFF42}" type="pres">
      <dgm:prSet presAssocID="{2167D457-7B06-4945-AE27-3F233CE572CB}" presName="connTx" presStyleLbl="parChTrans2D3" presStyleIdx="9" presStyleCnt="10"/>
      <dgm:spPr/>
      <dgm:t>
        <a:bodyPr/>
        <a:lstStyle/>
        <a:p/>
      </dgm:t>
    </dgm:pt>
    <dgm:pt modelId="{03335388-2F5F-4A89-9BC7-0CD01FF82A70}" type="pres">
      <dgm:prSet presAssocID="{5A3DC52F-F9FB-4992-9E80-4967E52B0DC4}" presName="root2"/>
      <dgm:spPr/>
      <dgm:t>
        <a:bodyPr/>
        <a:lstStyle/>
        <a:p/>
      </dgm:t>
    </dgm:pt>
    <dgm:pt modelId="{9F3B3505-A0B8-492A-A6B5-4B3683184C8A}" type="pres">
      <dgm:prSet presAssocID="{5A3DC52F-F9FB-4992-9E80-4967E52B0DC4}" presName="LevelTwoTextNode" presStyleLbl="node3" presStyleIdx="9" presStyleCnt="10" custScaleX="129326" custScaleY="72987">
        <dgm:presLayoutVars>
          <dgm:chPref val="3"/>
        </dgm:presLayoutVars>
      </dgm:prSet>
      <dgm:spPr/>
      <dgm:t>
        <a:bodyPr/>
        <a:lstStyle/>
        <a:p/>
      </dgm:t>
    </dgm:pt>
    <dgm:pt modelId="{79B7033B-AAFA-47A5-A1BC-6AC52EC5F22F}" type="pres">
      <dgm:prSet presAssocID="{5A3DC52F-F9FB-4992-9E80-4967E52B0DC4}" presName="level3hierChild"/>
      <dgm:spPr/>
      <dgm:t>
        <a:bodyPr/>
        <a:lstStyle/>
        <a:p/>
      </dgm:t>
    </dgm:pt>
  </dgm:ptLst>
  <dgm:cxnLst>
    <dgm:cxn modelId="{2CB57401-5679-4AF1-BE34-1D84F0E06721}" srcId="{1F3E5F67-BF72-4165-B76B-B8817657773A}" destId="{C17101E8-E701-4B2B-BDB2-ED8189D9D6D9}" srcOrd="0" destOrd="0" parTransId="{1361E09C-BBFB-4B2F-B143-2DB3A41D7BBC}" sibTransId="{EC190E61-E135-42AD-9740-2324B61D4F4F}"/>
    <dgm:cxn modelId="{0B30CB02-1115-40AE-AC27-60EB652E3EC2}" srcId="{C17101E8-E701-4B2B-BDB2-ED8189D9D6D9}" destId="{CFAE661C-7C63-4315-8A5D-24B8BAB08B77}" srcOrd="0" destOrd="0" parTransId="{C246DD97-5D13-470C-B651-5755DC4EEBEC}" sibTransId="{3500649A-EAE0-4B69-A19D-1AD35831E907}"/>
    <dgm:cxn modelId="{20051C30-E932-49E5-85C6-9BD8A5A9C859}" srcId="{CFAE661C-7C63-4315-8A5D-24B8BAB08B77}" destId="{31354E9C-2D92-46D2-A662-08CF20E951EB}" srcOrd="0" destOrd="0" parTransId="{3B2E993E-2A30-47E9-971C-B183CD4B30C8}" sibTransId="{BB62D060-86B0-475D-BD52-136A5722D6F0}"/>
    <dgm:cxn modelId="{6953BF2F-1FC8-4CCA-858D-49D31824D868}" srcId="{CFAE661C-7C63-4315-8A5D-24B8BAB08B77}" destId="{604C91CC-4D4D-44AD-B4C8-DFF81C317FBD}" srcOrd="1" destOrd="0" parTransId="{48DDBF21-8CA3-4161-9743-FB25C0BB8213}" sibTransId="{C4FACFE8-57E7-4BB2-9FF3-C2027E9191D5}"/>
    <dgm:cxn modelId="{F74C6B8C-A34B-409A-8DCA-8D92D79AD5BF}" srcId="{CFAE661C-7C63-4315-8A5D-24B8BAB08B77}" destId="{89DE4E08-C657-4FFE-8285-7C0956C72418}" srcOrd="2" destOrd="0" parTransId="{41F8DE49-D377-44DD-9DED-5A2A4FB57BDC}" sibTransId="{A980BF69-1173-4B5D-8045-CFCC0E298874}"/>
    <dgm:cxn modelId="{BBEA6AC1-618A-4326-94A2-2BCD0AB068A1}" srcId="{CFAE661C-7C63-4315-8A5D-24B8BAB08B77}" destId="{3FD8FD6E-BD69-41DD-BA75-F513E3857026}" srcOrd="3" destOrd="0" parTransId="{C4B79361-7114-4683-95C2-495C833AC9BF}" sibTransId="{06EE7FCC-BAA0-4228-8397-948E6E2C3D8F}"/>
    <dgm:cxn modelId="{35FA1F69-8AB2-45D8-8C28-88690038F85E}" srcId="{C17101E8-E701-4B2B-BDB2-ED8189D9D6D9}" destId="{6F6714DD-C46A-46A1-B014-394B718FA047}" srcOrd="1" destOrd="0" parTransId="{7719B759-9412-4AAF-90AC-D742FBF4204F}" sibTransId="{99928240-F983-495E-BDA1-3EB25E547EE2}"/>
    <dgm:cxn modelId="{AFD69FAF-F9E4-4C97-A787-04CF81CAA057}" srcId="{6F6714DD-C46A-46A1-B014-394B718FA047}" destId="{41741B38-CD2C-45E7-BF3E-7E09601445A0}" srcOrd="0" destOrd="0" parTransId="{A0A1A313-3C68-431E-8962-8A113BB3D8EB}" sibTransId="{2BE65F97-35CB-40B2-A004-819E0F23AE6E}"/>
    <dgm:cxn modelId="{3F3F6978-68AB-4A11-B041-741D341CD5CD}" srcId="{6F6714DD-C46A-46A1-B014-394B718FA047}" destId="{0E6E8FB2-1F0A-4ED1-85FD-9087D6102C72}" srcOrd="1" destOrd="0" parTransId="{30BCC1AD-3435-4B83-88E2-8418CFACBA83}" sibTransId="{D00B0FA5-1EB9-4E76-AF62-C3E9FE68D79A}"/>
    <dgm:cxn modelId="{72201C21-F7C9-4D7C-857F-45FD4059D1A8}" srcId="{6F6714DD-C46A-46A1-B014-394B718FA047}" destId="{BDF066DD-99DC-4D66-823B-3B83B7CA564F}" srcOrd="2" destOrd="0" parTransId="{664B8796-892E-4F86-A982-2D820106FBF8}" sibTransId="{A4BABAF7-35BE-4435-8817-9094E4EA2F76}"/>
    <dgm:cxn modelId="{A14E3A64-3353-4BD9-96DC-A863C6F9B7F4}" srcId="{6F6714DD-C46A-46A1-B014-394B718FA047}" destId="{B794C0DD-3769-4D1A-BDDC-725D7287A0AB}" srcOrd="3" destOrd="0" parTransId="{F4A08859-9A0F-4D83-B20D-725B9A39ECBB}" sibTransId="{F5A80E02-603B-4433-A943-E9EA9EBCB846}"/>
    <dgm:cxn modelId="{431FA7BD-38A7-4C32-B1A0-3606F9F153F4}" srcId="{C17101E8-E701-4B2B-BDB2-ED8189D9D6D9}" destId="{18AA95B7-0D69-4773-AC47-96406368DC6A}" srcOrd="2" destOrd="0" parTransId="{D9D83E0C-7D2B-4DA0-BD5F-2C8CB0DCE5B1}" sibTransId="{F3831E7A-31DF-4583-AF35-2E55B57B9C47}"/>
    <dgm:cxn modelId="{A5EA4AA8-F3DE-4414-BBE3-7ECB05363E7A}" srcId="{18AA95B7-0D69-4773-AC47-96406368DC6A}" destId="{6A197A14-79E5-4568-A05A-28F05E6D932F}" srcOrd="0" destOrd="0" parTransId="{26C2265E-6EBE-48A8-981C-266D9F8DA381}" sibTransId="{5FC8052C-7E62-4AE3-822C-40A3E39A5744}"/>
    <dgm:cxn modelId="{4AE4B40C-AFD4-4E30-9DCF-39DB0D3A9FC2}" srcId="{18AA95B7-0D69-4773-AC47-96406368DC6A}" destId="{5A3DC52F-F9FB-4992-9E80-4967E52B0DC4}" srcOrd="1" destOrd="0" parTransId="{2167D457-7B06-4945-AE27-3F233CE572CB}" sibTransId="{0E373A98-97BB-419B-9DDB-8828E70F2176}"/>
    <dgm:cxn modelId="{D5FBF0E6-94D5-4893-9456-72464991A5FA}" type="presOf" srcId="{1F3E5F67-BF72-4165-B76B-B8817657773A}" destId="{D9200D9B-E1BE-4B6D-A1F9-F9FE771A3594}" srcOrd="0" destOrd="0" presId="hierarchy"/>
    <dgm:cxn modelId="{6BFF3475-7EA2-4B87-9379-A7D0FDBDF3D4}" type="presParOf" srcId="{D9200D9B-E1BE-4B6D-A1F9-F9FE771A3594}" destId="{C739BB70-2557-4D9D-9E79-D61E740666F2}" srcOrd="0" destOrd="0" presId="hierarchy"/>
    <dgm:cxn modelId="{57A9EB15-7C1C-46BB-A8BF-6A1A645120A8}" type="presParOf" srcId="{C739BB70-2557-4D9D-9E79-D61E740666F2}" destId="{DD0F5712-15B4-422D-90F2-BF1DDDFBBA30}" srcOrd="0" destOrd="0" presId="hierarchy"/>
    <dgm:cxn modelId="{E802D115-3269-489D-B387-26C6B1AFACEF}" type="presOf" srcId="{C17101E8-E701-4B2B-BDB2-ED8189D9D6D9}" destId="{DD0F5712-15B4-422D-90F2-BF1DDDFBBA30}" srcOrd="0" destOrd="0" presId="hierarchy"/>
    <dgm:cxn modelId="{1401887E-E665-48F6-97BE-F1F59804DEC1}" type="presParOf" srcId="{C739BB70-2557-4D9D-9E79-D61E740666F2}" destId="{2ADE6942-7CF0-426F-9CC8-4EF476CD8821}" srcOrd="1" destOrd="0" presId="hierarchy"/>
    <dgm:cxn modelId="{A1C375F3-3793-459A-ADA8-0F20BBB6A3BD}" type="presParOf" srcId="{2ADE6942-7CF0-426F-9CC8-4EF476CD8821}" destId="{16C59102-6BD5-47B4-9C74-2E6CDA406164}" srcOrd="0" destOrd="0" presId="hierarchy"/>
    <dgm:cxn modelId="{7BFFEAC6-0083-41A7-AB9F-5FDF9AF33D71}" type="presOf" srcId="{C246DD97-5D13-470C-B651-5755DC4EEBEC}" destId="{16C59102-6BD5-47B4-9C74-2E6CDA406164}" srcOrd="0" destOrd="0" presId="hierarchy"/>
    <dgm:cxn modelId="{E2288F4F-54B3-4690-9900-9C9BF46F3265}" type="presParOf" srcId="{16C59102-6BD5-47B4-9C74-2E6CDA406164}" destId="{5BF83EB6-C90F-47BA-984C-18C12D62FF4D}" srcOrd="0" destOrd="0" presId="hierarchy"/>
    <dgm:cxn modelId="{0D283938-C158-44F8-87CD-B5DE365C678F}" type="presOf" srcId="{C246DD97-5D13-470C-B651-5755DC4EEBEC}" destId="{5BF83EB6-C90F-47BA-984C-18C12D62FF4D}" srcOrd="1" destOrd="0" presId="hierarchy"/>
    <dgm:cxn modelId="{4CB229EA-FA1F-4444-8EA6-1B1E4371FC6B}" type="presParOf" srcId="{2ADE6942-7CF0-426F-9CC8-4EF476CD8821}" destId="{8E5BDBB1-8B0E-4E6A-BFDE-45A7E61C96C2}" srcOrd="1" destOrd="0" presId="hierarchy"/>
    <dgm:cxn modelId="{E0CD1624-C454-46BD-A2B3-BB4F4FDEDC01}" type="presParOf" srcId="{8E5BDBB1-8B0E-4E6A-BFDE-45A7E61C96C2}" destId="{C3D3EBFC-FF16-4F25-AA9D-BA14D1B11BD6}" srcOrd="0" destOrd="0" presId="hierarchy"/>
    <dgm:cxn modelId="{3F002EDD-FCB9-4414-9074-45240F91D1D9}" type="presOf" srcId="{CFAE661C-7C63-4315-8A5D-24B8BAB08B77}" destId="{C3D3EBFC-FF16-4F25-AA9D-BA14D1B11BD6}" srcOrd="0" destOrd="0" presId="hierarchy"/>
    <dgm:cxn modelId="{3D51D368-A136-49C9-9C4F-A3A7CEB4059E}" type="presParOf" srcId="{8E5BDBB1-8B0E-4E6A-BFDE-45A7E61C96C2}" destId="{B604FD0E-B3F6-4CBB-B2DA-B07265EB545B}" srcOrd="1" destOrd="0" presId="hierarchy"/>
    <dgm:cxn modelId="{8F0A5318-82F9-4D9A-B161-2CC3ABBF1A30}" type="presParOf" srcId="{B604FD0E-B3F6-4CBB-B2DA-B07265EB545B}" destId="{F5E89A16-3E5A-4141-85EE-471DF114FDA5}" srcOrd="0" destOrd="0" presId="hierarchy"/>
    <dgm:cxn modelId="{35B2DD48-192D-41C3-B4AC-E663A906DCFC}" type="presOf" srcId="{3B2E993E-2A30-47E9-971C-B183CD4B30C8}" destId="{F5E89A16-3E5A-4141-85EE-471DF114FDA5}" srcOrd="0" destOrd="0" presId="hierarchy"/>
    <dgm:cxn modelId="{6DF78C9D-4886-4C75-AFB1-81B924E443D7}" type="presParOf" srcId="{F5E89A16-3E5A-4141-85EE-471DF114FDA5}" destId="{0B10073E-BE8C-4B0C-919B-8EDAD16638B3}" srcOrd="0" destOrd="0" presId="hierarchy"/>
    <dgm:cxn modelId="{154A8719-9A3C-4A4D-8A50-52BDB71B2440}" type="presOf" srcId="{3B2E993E-2A30-47E9-971C-B183CD4B30C8}" destId="{0B10073E-BE8C-4B0C-919B-8EDAD16638B3}" srcOrd="1" destOrd="0" presId="hierarchy"/>
    <dgm:cxn modelId="{4FA7D580-565F-427B-9EFE-02BA40FA0264}" type="presParOf" srcId="{B604FD0E-B3F6-4CBB-B2DA-B07265EB545B}" destId="{96779E20-4786-4BB2-873A-935FFE0E212D}" srcOrd="1" destOrd="0" presId="hierarchy"/>
    <dgm:cxn modelId="{82543C47-AB47-4F75-91E8-CCEA0607B78E}" type="presParOf" srcId="{96779E20-4786-4BB2-873A-935FFE0E212D}" destId="{7D3EBCFF-E21D-4C02-A050-DB3608586C0A}" srcOrd="0" destOrd="0" presId="hierarchy"/>
    <dgm:cxn modelId="{639AF769-4022-4918-AAE4-CE717897A57C}" type="presOf" srcId="{31354E9C-2D92-46D2-A662-08CF20E951EB}" destId="{7D3EBCFF-E21D-4C02-A050-DB3608586C0A}" srcOrd="0" destOrd="0" presId="hierarchy"/>
    <dgm:cxn modelId="{D02C53BD-1608-4C36-8792-7049EBBA3060}" type="presParOf" srcId="{96779E20-4786-4BB2-873A-935FFE0E212D}" destId="{6890CB9B-4E92-4D94-BE0D-50B1DBA99137}" srcOrd="1" destOrd="0" presId="hierarchy"/>
    <dgm:cxn modelId="{A1F7A19E-82E6-4F46-9B6D-510344EF8725}" type="presParOf" srcId="{B604FD0E-B3F6-4CBB-B2DA-B07265EB545B}" destId="{551E0682-C6E9-4E23-AFFA-F2A5EF5BD7EB}" srcOrd="2" destOrd="0" presId="hierarchy"/>
    <dgm:cxn modelId="{233636B2-B5E3-418D-B31D-67FAC93A6B42}" type="presOf" srcId="{48DDBF21-8CA3-4161-9743-FB25C0BB8213}" destId="{551E0682-C6E9-4E23-AFFA-F2A5EF5BD7EB}" srcOrd="0" destOrd="0" presId="hierarchy"/>
    <dgm:cxn modelId="{3F472F30-5FF6-438E-B3D4-896B5460FE73}" type="presParOf" srcId="{551E0682-C6E9-4E23-AFFA-F2A5EF5BD7EB}" destId="{2BCF1658-D059-4F0D-8046-FCD619C88086}" srcOrd="0" destOrd="0" presId="hierarchy"/>
    <dgm:cxn modelId="{DD8408FD-591C-45D8-A8AB-E14F640F054E}" type="presOf" srcId="{48DDBF21-8CA3-4161-9743-FB25C0BB8213}" destId="{2BCF1658-D059-4F0D-8046-FCD619C88086}" srcOrd="1" destOrd="0" presId="hierarchy"/>
    <dgm:cxn modelId="{C61C8985-4D10-4164-BE90-99A37C6D799E}" type="presParOf" srcId="{B604FD0E-B3F6-4CBB-B2DA-B07265EB545B}" destId="{6569CA26-2159-4920-9AB3-0E719E243149}" srcOrd="3" destOrd="0" presId="hierarchy"/>
    <dgm:cxn modelId="{B960A936-B923-490F-BBEE-69387E7E7365}" type="presParOf" srcId="{6569CA26-2159-4920-9AB3-0E719E243149}" destId="{22648C9C-423D-4F7C-BF64-162A29A78949}" srcOrd="0" destOrd="0" presId="hierarchy"/>
    <dgm:cxn modelId="{F8D1EF8E-7FCE-4511-BD57-5B3F529C8E5D}" type="presOf" srcId="{604C91CC-4D4D-44AD-B4C8-DFF81C317FBD}" destId="{22648C9C-423D-4F7C-BF64-162A29A78949}" srcOrd="0" destOrd="0" presId="hierarchy"/>
    <dgm:cxn modelId="{B63B9255-F3BE-46E2-9E3E-3D32FE81BD16}" type="presParOf" srcId="{6569CA26-2159-4920-9AB3-0E719E243149}" destId="{56AA512A-709C-49E3-8881-324E34E46F48}" srcOrd="1" destOrd="0" presId="hierarchy"/>
    <dgm:cxn modelId="{FA68DE7A-13AE-43C3-957C-61DB5E3970DF}" type="presParOf" srcId="{B604FD0E-B3F6-4CBB-B2DA-B07265EB545B}" destId="{61D5E85D-26EA-460C-BE50-7686EC17ABEC}" srcOrd="4" destOrd="0" presId="hierarchy"/>
    <dgm:cxn modelId="{6AEE95B4-6658-4B5F-8874-278C8F4F9F3D}" type="presOf" srcId="{41F8DE49-D377-44DD-9DED-5A2A4FB57BDC}" destId="{61D5E85D-26EA-460C-BE50-7686EC17ABEC}" srcOrd="0" destOrd="0" presId="hierarchy"/>
    <dgm:cxn modelId="{9C9279B3-ABD8-42FA-9B4E-C4D4E2627917}" type="presParOf" srcId="{61D5E85D-26EA-460C-BE50-7686EC17ABEC}" destId="{A1034779-C3B4-4459-BE52-11D282439627}" srcOrd="0" destOrd="0" presId="hierarchy"/>
    <dgm:cxn modelId="{C57A6E22-7FEA-41EE-97EA-50FC4D09B192}" type="presOf" srcId="{41F8DE49-D377-44DD-9DED-5A2A4FB57BDC}" destId="{A1034779-C3B4-4459-BE52-11D282439627}" srcOrd="1" destOrd="0" presId="hierarchy"/>
    <dgm:cxn modelId="{7810C384-A5E0-4D48-9903-F0068F3C299D}" type="presParOf" srcId="{B604FD0E-B3F6-4CBB-B2DA-B07265EB545B}" destId="{782EBE18-1F54-4A49-9639-90CCC096306F}" srcOrd="5" destOrd="0" presId="hierarchy"/>
    <dgm:cxn modelId="{9E456DB9-DAF8-46DE-9885-8A35C1858817}" type="presParOf" srcId="{782EBE18-1F54-4A49-9639-90CCC096306F}" destId="{3036CF03-96FC-46ED-8E79-7595D8F4B0AD}" srcOrd="0" destOrd="0" presId="hierarchy"/>
    <dgm:cxn modelId="{B3A5CEFE-602B-496E-AD2D-4DEC439D0BE7}" type="presOf" srcId="{89DE4E08-C657-4FFE-8285-7C0956C72418}" destId="{3036CF03-96FC-46ED-8E79-7595D8F4B0AD}" srcOrd="0" destOrd="0" presId="hierarchy"/>
    <dgm:cxn modelId="{A0D5944F-6DD4-41E2-AC57-CE15A467392B}" type="presParOf" srcId="{782EBE18-1F54-4A49-9639-90CCC096306F}" destId="{2727A2D4-75A4-4C14-B457-3E6D672F63E5}" srcOrd="1" destOrd="0" presId="hierarchy"/>
    <dgm:cxn modelId="{C1E7508A-32DE-4757-B591-C94F8419AE39}" type="presParOf" srcId="{B604FD0E-B3F6-4CBB-B2DA-B07265EB545B}" destId="{C79CD99E-2E2D-4C3F-BA03-056A06CB7048}" srcOrd="6" destOrd="0" presId="hierarchy"/>
    <dgm:cxn modelId="{E5B9C71D-F009-4514-BC0A-908C1383AC8B}" type="presOf" srcId="{C4B79361-7114-4683-95C2-495C833AC9BF}" destId="{C79CD99E-2E2D-4C3F-BA03-056A06CB7048}" srcOrd="0" destOrd="0" presId="hierarchy"/>
    <dgm:cxn modelId="{9EDDA932-83AE-42D5-B86C-454E79E1E3F9}" type="presParOf" srcId="{C79CD99E-2E2D-4C3F-BA03-056A06CB7048}" destId="{EE4F0AF2-CF67-4EF5-BB37-E15E94A8BAE9}" srcOrd="0" destOrd="0" presId="hierarchy"/>
    <dgm:cxn modelId="{02F23CDB-AA44-4840-80C4-5AECBF9CF5DB}" type="presOf" srcId="{C4B79361-7114-4683-95C2-495C833AC9BF}" destId="{EE4F0AF2-CF67-4EF5-BB37-E15E94A8BAE9}" srcOrd="1" destOrd="0" presId="hierarchy"/>
    <dgm:cxn modelId="{4BF28B74-173F-407F-813A-3565DE6C4E64}" type="presParOf" srcId="{B604FD0E-B3F6-4CBB-B2DA-B07265EB545B}" destId="{8187755B-BCF4-472B-A5AC-473268C9A29B}" srcOrd="7" destOrd="0" presId="hierarchy"/>
    <dgm:cxn modelId="{23B093ED-9FC5-4815-8F85-42B4418ECE5E}" type="presParOf" srcId="{8187755B-BCF4-472B-A5AC-473268C9A29B}" destId="{BCCC9C55-5114-4E48-A3CC-3A64D895FD83}" srcOrd="0" destOrd="0" presId="hierarchy"/>
    <dgm:cxn modelId="{633FD277-2B4C-43F0-9D6C-B5888AFBAE65}" type="presOf" srcId="{3FD8FD6E-BD69-41DD-BA75-F513E3857026}" destId="{BCCC9C55-5114-4E48-A3CC-3A64D895FD83}" srcOrd="0" destOrd="0" presId="hierarchy"/>
    <dgm:cxn modelId="{C503EC24-EB2D-4154-92A0-052F9E93EDAC}" type="presParOf" srcId="{8187755B-BCF4-472B-A5AC-473268C9A29B}" destId="{5883F40C-37DB-402E-B228-BD72EF43403B}" srcOrd="1" destOrd="0" presId="hierarchy"/>
    <dgm:cxn modelId="{08B0DBC1-C609-4CF1-AED0-9A2FDC15DFE8}" type="presParOf" srcId="{2ADE6942-7CF0-426F-9CC8-4EF476CD8821}" destId="{0D1CF1DE-625B-4670-8616-9F4297D9C117}" srcOrd="2" destOrd="0" presId="hierarchy"/>
    <dgm:cxn modelId="{40C47821-1C67-47FD-956E-3CEE1F6626F6}" type="presOf" srcId="{7719B759-9412-4AAF-90AC-D742FBF4204F}" destId="{0D1CF1DE-625B-4670-8616-9F4297D9C117}" srcOrd="0" destOrd="0" presId="hierarchy"/>
    <dgm:cxn modelId="{7F42FF35-6A7B-4F88-8BAE-24A676A2DE0E}" type="presParOf" srcId="{0D1CF1DE-625B-4670-8616-9F4297D9C117}" destId="{2A130028-514A-42C0-8468-E36133251350}" srcOrd="0" destOrd="0" presId="hierarchy"/>
    <dgm:cxn modelId="{A84F143F-B53D-4DC3-BB19-1D107888A175}" type="presOf" srcId="{7719B759-9412-4AAF-90AC-D742FBF4204F}" destId="{2A130028-514A-42C0-8468-E36133251350}" srcOrd="1" destOrd="0" presId="hierarchy"/>
    <dgm:cxn modelId="{77B4EF2E-E2C0-4573-B827-9AD3486248A4}" type="presParOf" srcId="{2ADE6942-7CF0-426F-9CC8-4EF476CD8821}" destId="{F7A3FA0F-448A-4D52-861E-BF20D8F29302}" srcOrd="3" destOrd="0" presId="hierarchy"/>
    <dgm:cxn modelId="{988CC83E-A96C-4E90-AC10-D696C43BC21A}" type="presParOf" srcId="{F7A3FA0F-448A-4D52-861E-BF20D8F29302}" destId="{9CA8F1DC-52A4-4119-8975-A09E2FE974BF}" srcOrd="0" destOrd="0" presId="hierarchy"/>
    <dgm:cxn modelId="{6CDA7F32-92CF-4D2E-BE82-0B04F8FB8DAA}" type="presOf" srcId="{6F6714DD-C46A-46A1-B014-394B718FA047}" destId="{9CA8F1DC-52A4-4119-8975-A09E2FE974BF}" srcOrd="0" destOrd="0" presId="hierarchy"/>
    <dgm:cxn modelId="{1320D776-43C8-4666-8E09-2339BA3A2E5E}" type="presParOf" srcId="{F7A3FA0F-448A-4D52-861E-BF20D8F29302}" destId="{28D6051D-B768-4B89-B3B5-E10E718163BB}" srcOrd="1" destOrd="0" presId="hierarchy"/>
    <dgm:cxn modelId="{A19FE7CD-E4B4-4A15-8B04-DBA8136BE3E2}" type="presParOf" srcId="{28D6051D-B768-4B89-B3B5-E10E718163BB}" destId="{6304B837-6AD1-4CDD-B6F0-4EF65C840047}" srcOrd="0" destOrd="0" presId="hierarchy"/>
    <dgm:cxn modelId="{1651CA58-9A15-410E-908C-568644BAECB9}" type="presOf" srcId="{A0A1A313-3C68-431E-8962-8A113BB3D8EB}" destId="{6304B837-6AD1-4CDD-B6F0-4EF65C840047}" srcOrd="0" destOrd="0" presId="hierarchy"/>
    <dgm:cxn modelId="{D1E846E1-5183-4292-B9A6-B601B3AE27E5}" type="presParOf" srcId="{6304B837-6AD1-4CDD-B6F0-4EF65C840047}" destId="{7A34DB1D-8AC5-47F2-A7B4-D47EED88A816}" srcOrd="0" destOrd="0" presId="hierarchy"/>
    <dgm:cxn modelId="{E035EED1-85C2-4CCC-A65B-C7CE12F02397}" type="presOf" srcId="{A0A1A313-3C68-431E-8962-8A113BB3D8EB}" destId="{7A34DB1D-8AC5-47F2-A7B4-D47EED88A816}" srcOrd="1" destOrd="0" presId="hierarchy"/>
    <dgm:cxn modelId="{1A6685E9-206B-4A67-B254-B84A0E65830B}" type="presParOf" srcId="{28D6051D-B768-4B89-B3B5-E10E718163BB}" destId="{CB9258C1-B12A-4552-9500-2F1BEEDAFCA5}" srcOrd="1" destOrd="0" presId="hierarchy"/>
    <dgm:cxn modelId="{64599861-4FA8-43A4-B494-F6ADC43AABCD}" type="presParOf" srcId="{CB9258C1-B12A-4552-9500-2F1BEEDAFCA5}" destId="{A76ED641-2052-48F3-941A-4B38E52B1F8F}" srcOrd="0" destOrd="0" presId="hierarchy"/>
    <dgm:cxn modelId="{F6CC2BBE-F0B1-453F-BB49-B75354A2FC09}" type="presOf" srcId="{41741B38-CD2C-45E7-BF3E-7E09601445A0}" destId="{A76ED641-2052-48F3-941A-4B38E52B1F8F}" srcOrd="0" destOrd="0" presId="hierarchy"/>
    <dgm:cxn modelId="{0F16D3DB-2B53-407B-9300-C7475A9967CF}" type="presParOf" srcId="{CB9258C1-B12A-4552-9500-2F1BEEDAFCA5}" destId="{34977BF6-1329-46CE-8865-39AA97AB50FB}" srcOrd="1" destOrd="0" presId="hierarchy"/>
    <dgm:cxn modelId="{821C77EF-C4DB-4FB9-B91F-CEAF9C3F00B9}" type="presParOf" srcId="{28D6051D-B768-4B89-B3B5-E10E718163BB}" destId="{CB518AE9-980C-4CC5-B3D3-E7FDAC832ED6}" srcOrd="2" destOrd="0" presId="hierarchy"/>
    <dgm:cxn modelId="{9D17E995-69D5-4269-B31C-63E29F5E5B72}" type="presOf" srcId="{30BCC1AD-3435-4B83-88E2-8418CFACBA83}" destId="{CB518AE9-980C-4CC5-B3D3-E7FDAC832ED6}" srcOrd="0" destOrd="0" presId="hierarchy"/>
    <dgm:cxn modelId="{CA4F380D-923D-46F4-98AD-16888FCD89EF}" type="presParOf" srcId="{CB518AE9-980C-4CC5-B3D3-E7FDAC832ED6}" destId="{93BA13AD-402B-44DC-BF72-2B27B507367C}" srcOrd="0" destOrd="0" presId="hierarchy"/>
    <dgm:cxn modelId="{DF6ADF23-EC94-405A-A41D-7152C6025F39}" type="presOf" srcId="{30BCC1AD-3435-4B83-88E2-8418CFACBA83}" destId="{93BA13AD-402B-44DC-BF72-2B27B507367C}" srcOrd="1" destOrd="0" presId="hierarchy"/>
    <dgm:cxn modelId="{9C7A3E13-42E7-4FED-82CF-F95C4A691D24}" type="presParOf" srcId="{28D6051D-B768-4B89-B3B5-E10E718163BB}" destId="{9576A0AE-6C78-4E1A-8C74-693EDD58B727}" srcOrd="3" destOrd="0" presId="hierarchy"/>
    <dgm:cxn modelId="{0B5356F1-19A7-4167-85F2-ACA27C1642F0}" type="presParOf" srcId="{9576A0AE-6C78-4E1A-8C74-693EDD58B727}" destId="{4AB1507A-E31A-4403-A4F4-DF9D2DEC769F}" srcOrd="0" destOrd="0" presId="hierarchy"/>
    <dgm:cxn modelId="{55D96902-5715-43D6-9BFF-A7EC9F0BB4E6}" type="presOf" srcId="{0E6E8FB2-1F0A-4ED1-85FD-9087D6102C72}" destId="{4AB1507A-E31A-4403-A4F4-DF9D2DEC769F}" srcOrd="0" destOrd="0" presId="hierarchy"/>
    <dgm:cxn modelId="{81D73AE0-4230-4A35-831F-A7F3B5F4A1D5}" type="presParOf" srcId="{9576A0AE-6C78-4E1A-8C74-693EDD58B727}" destId="{856379CB-5C89-47F0-9BDB-100A0756BAB0}" srcOrd="1" destOrd="0" presId="hierarchy"/>
    <dgm:cxn modelId="{71E22BEF-CB82-49E3-B19A-11551E275847}" type="presParOf" srcId="{28D6051D-B768-4B89-B3B5-E10E718163BB}" destId="{4B0933FC-3658-4BE8-B608-816A59733FF5}" srcOrd="4" destOrd="0" presId="hierarchy"/>
    <dgm:cxn modelId="{0991DD82-938D-4438-AD36-E96B315731C2}" type="presOf" srcId="{664B8796-892E-4F86-A982-2D820106FBF8}" destId="{4B0933FC-3658-4BE8-B608-816A59733FF5}" srcOrd="0" destOrd="0" presId="hierarchy"/>
    <dgm:cxn modelId="{DA56D9F3-138A-43C9-BC10-F9C9AF33BC75}" type="presParOf" srcId="{4B0933FC-3658-4BE8-B608-816A59733FF5}" destId="{7412776E-1C7C-4FD4-84B8-59845F3DECEC}" srcOrd="0" destOrd="0" presId="hierarchy"/>
    <dgm:cxn modelId="{2B4B5F8B-3F32-4CFD-A609-BB2A1EEFD6CF}" type="presOf" srcId="{664B8796-892E-4F86-A982-2D820106FBF8}" destId="{7412776E-1C7C-4FD4-84B8-59845F3DECEC}" srcOrd="1" destOrd="0" presId="hierarchy"/>
    <dgm:cxn modelId="{925317C1-B957-4023-B5BF-4FA780785798}" type="presParOf" srcId="{28D6051D-B768-4B89-B3B5-E10E718163BB}" destId="{97456A67-B6ED-4CE4-A045-52DE2B7C8FE3}" srcOrd="5" destOrd="0" presId="hierarchy"/>
    <dgm:cxn modelId="{1E8A7204-AFEF-41D3-8C6E-1FE3DE91618A}" type="presParOf" srcId="{97456A67-B6ED-4CE4-A045-52DE2B7C8FE3}" destId="{36985AC2-274C-4C91-8EA3-EAD569235FBA}" srcOrd="0" destOrd="0" presId="hierarchy"/>
    <dgm:cxn modelId="{86724CBD-7C1B-4A38-A488-BB082DB3768C}" type="presOf" srcId="{BDF066DD-99DC-4D66-823B-3B83B7CA564F}" destId="{36985AC2-274C-4C91-8EA3-EAD569235FBA}" srcOrd="0" destOrd="0" presId="hierarchy"/>
    <dgm:cxn modelId="{CAD9B844-34AB-4A3D-AD9D-6A616AB43502}" type="presParOf" srcId="{97456A67-B6ED-4CE4-A045-52DE2B7C8FE3}" destId="{4F0E468E-C4CB-421A-B4AE-7C1B2F832BB0}" srcOrd="1" destOrd="0" presId="hierarchy"/>
    <dgm:cxn modelId="{75B08BC0-6F80-4689-9660-C7D5D3B8D886}" type="presParOf" srcId="{28D6051D-B768-4B89-B3B5-E10E718163BB}" destId="{797E8BFA-FD2F-4BB1-A08F-C2DE60C218E4}" srcOrd="6" destOrd="0" presId="hierarchy"/>
    <dgm:cxn modelId="{8C28FCB8-57A5-4D2D-9426-5AC3C35BF884}" type="presOf" srcId="{F4A08859-9A0F-4D83-B20D-725B9A39ECBB}" destId="{797E8BFA-FD2F-4BB1-A08F-C2DE60C218E4}" srcOrd="0" destOrd="0" presId="hierarchy"/>
    <dgm:cxn modelId="{0B8203D1-CE7E-4B44-89C5-4E3B262B6C0E}" type="presParOf" srcId="{797E8BFA-FD2F-4BB1-A08F-C2DE60C218E4}" destId="{AC79CB80-F7D3-4990-B5C1-3D8E50655D1E}" srcOrd="0" destOrd="0" presId="hierarchy"/>
    <dgm:cxn modelId="{33693565-4FBA-400F-B70A-C586A2763856}" type="presOf" srcId="{F4A08859-9A0F-4D83-B20D-725B9A39ECBB}" destId="{AC79CB80-F7D3-4990-B5C1-3D8E50655D1E}" srcOrd="1" destOrd="0" presId="hierarchy"/>
    <dgm:cxn modelId="{DA0AEDAD-1B9B-418E-94E1-211ECAA61279}" type="presParOf" srcId="{28D6051D-B768-4B89-B3B5-E10E718163BB}" destId="{C5458EB6-9468-44CB-B46E-BBC8AFC002B0}" srcOrd="7" destOrd="0" presId="hierarchy"/>
    <dgm:cxn modelId="{408534A4-8E12-44E6-B04D-6154D298F6FF}" type="presParOf" srcId="{C5458EB6-9468-44CB-B46E-BBC8AFC002B0}" destId="{455FE4F6-99B8-4FC5-B7BD-4A0C67AA02A5}" srcOrd="0" destOrd="0" presId="hierarchy"/>
    <dgm:cxn modelId="{2508B462-FDBE-4469-AB20-1267A8CA8B91}" type="presOf" srcId="{B794C0DD-3769-4D1A-BDDC-725D7287A0AB}" destId="{455FE4F6-99B8-4FC5-B7BD-4A0C67AA02A5}" srcOrd="0" destOrd="0" presId="hierarchy"/>
    <dgm:cxn modelId="{9342C15E-CCF5-492D-9F8C-2CDDE2AF985B}" type="presParOf" srcId="{C5458EB6-9468-44CB-B46E-BBC8AFC002B0}" destId="{7E5BD0A4-CC55-4384-971D-E9D66796E86C}" srcOrd="1" destOrd="0" presId="hierarchy"/>
    <dgm:cxn modelId="{6487FE80-B80C-44FE-9A8B-9D6E8417FD9B}" type="presParOf" srcId="{2ADE6942-7CF0-426F-9CC8-4EF476CD8821}" destId="{90812311-EC80-4D16-A9D6-0ECACA001F07}" srcOrd="4" destOrd="0" presId="hierarchy"/>
    <dgm:cxn modelId="{55E4349E-5236-429A-AC83-62FC34148B30}" type="presOf" srcId="{D9D83E0C-7D2B-4DA0-BD5F-2C8CB0DCE5B1}" destId="{90812311-EC80-4D16-A9D6-0ECACA001F07}" srcOrd="0" destOrd="0" presId="hierarchy"/>
    <dgm:cxn modelId="{7175F94E-604A-42AA-907F-0B13E965015F}" type="presParOf" srcId="{90812311-EC80-4D16-A9D6-0ECACA001F07}" destId="{23D07F7B-D8F0-4D23-AA4C-18DEA9E339A4}" srcOrd="0" destOrd="0" presId="hierarchy"/>
    <dgm:cxn modelId="{B4C821CC-1134-4E54-918E-34DCC5B25D40}" type="presOf" srcId="{D9D83E0C-7D2B-4DA0-BD5F-2C8CB0DCE5B1}" destId="{23D07F7B-D8F0-4D23-AA4C-18DEA9E339A4}" srcOrd="1" destOrd="0" presId="hierarchy"/>
    <dgm:cxn modelId="{5D33F82E-951C-4C3C-8BAB-C79166283FF5}" type="presParOf" srcId="{2ADE6942-7CF0-426F-9CC8-4EF476CD8821}" destId="{DC6A2101-5722-4072-A308-B485A82AA8B8}" srcOrd="5" destOrd="0" presId="hierarchy"/>
    <dgm:cxn modelId="{1B886C46-9B71-443D-86B6-33020B7CB4A7}" type="presParOf" srcId="{DC6A2101-5722-4072-A308-B485A82AA8B8}" destId="{09B8A447-D8A5-495B-85D3-E87DF646B0CA}" srcOrd="0" destOrd="0" presId="hierarchy"/>
    <dgm:cxn modelId="{AB5D0FC8-9979-4FAA-B747-A08D3602909D}" type="presOf" srcId="{18AA95B7-0D69-4773-AC47-96406368DC6A}" destId="{09B8A447-D8A5-495B-85D3-E87DF646B0CA}" srcOrd="0" destOrd="0" presId="hierarchy"/>
    <dgm:cxn modelId="{868FBEE8-025B-44B2-892C-E9859D6C09FD}" type="presParOf" srcId="{DC6A2101-5722-4072-A308-B485A82AA8B8}" destId="{0828141C-D1D2-4503-BA67-32CE7FFE72EB}" srcOrd="1" destOrd="0" presId="hierarchy"/>
    <dgm:cxn modelId="{63D63038-FABE-41E7-89C7-442DCDA797DD}" type="presParOf" srcId="{0828141C-D1D2-4503-BA67-32CE7FFE72EB}" destId="{B8F571B6-3C66-4AB8-B08A-74F31C4F737F}" srcOrd="0" destOrd="0" presId="hierarchy"/>
    <dgm:cxn modelId="{40A1D246-6277-4FB2-84A3-187320308027}" type="presOf" srcId="{26C2265E-6EBE-48A8-981C-266D9F8DA381}" destId="{B8F571B6-3C66-4AB8-B08A-74F31C4F737F}" srcOrd="0" destOrd="0" presId="hierarchy"/>
    <dgm:cxn modelId="{CE19A004-574E-489F-B560-20B3F2BF72B5}" type="presParOf" srcId="{B8F571B6-3C66-4AB8-B08A-74F31C4F737F}" destId="{53099A0A-CBDB-45F2-9C6B-79CCAFFA21B7}" srcOrd="0" destOrd="0" presId="hierarchy"/>
    <dgm:cxn modelId="{6D980583-EE9C-4228-A969-7B39D9D6BAAA}" type="presOf" srcId="{26C2265E-6EBE-48A8-981C-266D9F8DA381}" destId="{53099A0A-CBDB-45F2-9C6B-79CCAFFA21B7}" srcOrd="1" destOrd="0" presId="hierarchy"/>
    <dgm:cxn modelId="{34479678-770F-4C10-ADB5-2C7AB0876B62}" type="presParOf" srcId="{0828141C-D1D2-4503-BA67-32CE7FFE72EB}" destId="{A4284409-9AC9-4AA8-A84A-95DDE725A919}" srcOrd="1" destOrd="0" presId="hierarchy"/>
    <dgm:cxn modelId="{CFF8A8B7-0BC3-4B60-A592-2739A7708E2C}" type="presParOf" srcId="{A4284409-9AC9-4AA8-A84A-95DDE725A919}" destId="{9E506BDB-971B-4C7F-97CA-8B24D5155BBE}" srcOrd="0" destOrd="0" presId="hierarchy"/>
    <dgm:cxn modelId="{CD7428B8-A391-4385-8CEB-8DD93007A510}" type="presOf" srcId="{6A197A14-79E5-4568-A05A-28F05E6D932F}" destId="{9E506BDB-971B-4C7F-97CA-8B24D5155BBE}" srcOrd="0" destOrd="0" presId="hierarchy"/>
    <dgm:cxn modelId="{98E3FFC6-B673-419A-BAFE-88C8081F9C3E}" type="presParOf" srcId="{A4284409-9AC9-4AA8-A84A-95DDE725A919}" destId="{82CEFB63-DCB0-480E-AA7C-546784D5E242}" srcOrd="1" destOrd="0" presId="hierarchy"/>
    <dgm:cxn modelId="{40F165A6-3E09-40DD-8078-538805125C8B}" type="presParOf" srcId="{0828141C-D1D2-4503-BA67-32CE7FFE72EB}" destId="{FFFA2B60-7CF0-4E47-ADF1-1E1A5D3FCB73}" srcOrd="2" destOrd="0" presId="hierarchy"/>
    <dgm:cxn modelId="{2EAA54E0-D84F-4C7B-96F4-B0E2468BF8D2}" type="presOf" srcId="{2167D457-7B06-4945-AE27-3F233CE572CB}" destId="{FFFA2B60-7CF0-4E47-ADF1-1E1A5D3FCB73}" srcOrd="0" destOrd="0" presId="hierarchy"/>
    <dgm:cxn modelId="{787360F7-A43C-46AF-AF1B-CCA75AA6B478}" type="presParOf" srcId="{FFFA2B60-7CF0-4E47-ADF1-1E1A5D3FCB73}" destId="{FAF49ED2-CDC4-4510-8F38-779B1A1FFF42}" srcOrd="0" destOrd="0" presId="hierarchy"/>
    <dgm:cxn modelId="{C76E3349-692E-4B61-B77D-312A4E87C832}" type="presOf" srcId="{2167D457-7B06-4945-AE27-3F233CE572CB}" destId="{FAF49ED2-CDC4-4510-8F38-779B1A1FFF42}" srcOrd="1" destOrd="0" presId="hierarchy"/>
    <dgm:cxn modelId="{5D161D63-2DEA-40D0-B28E-9746AE9DAE9D}" type="presParOf" srcId="{0828141C-D1D2-4503-BA67-32CE7FFE72EB}" destId="{03335388-2F5F-4A89-9BC7-0CD01FF82A70}" srcOrd="3" destOrd="0" presId="hierarchy"/>
    <dgm:cxn modelId="{0B86E34C-C5C3-4130-9B9D-E748A143E520}" type="presParOf" srcId="{03335388-2F5F-4A89-9BC7-0CD01FF82A70}" destId="{9F3B3505-A0B8-492A-A6B5-4B3683184C8A}" srcOrd="0" destOrd="0" presId="hierarchy"/>
    <dgm:cxn modelId="{6D526DDD-06EA-4119-BA42-B440C140C6F5}" type="presOf" srcId="{5A3DC52F-F9FB-4992-9E80-4967E52B0DC4}" destId="{9F3B3505-A0B8-492A-A6B5-4B3683184C8A}" srcOrd="0" destOrd="0" presId="hierarchy"/>
    <dgm:cxn modelId="{5B870F41-C46E-421B-A91D-3A1AD6F01059}" type="presParOf" srcId="{03335388-2F5F-4A89-9BC7-0CD01FF82A70}" destId="{79B7033B-AAFA-47A5-A1BC-6AC52EC5F22F}" srcOrd="1" destOrd="0" presId="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477007" cy="5334000"/>
        <a:chOff x="0" y="0"/>
        <a:chExt cx="6477007" cy="5334000"/>
      </a:xfrm>
    </dsp:grpSpPr>
    <dsp:sp modelId="{DD0F5712-15B4-422D-90F2-BF1DDDFBBA30}">
      <dsp:nvSpPr>
        <dsp:cNvPr id="3" name="圆角矩形 2"/>
        <dsp:cNvSpPr/>
      </dsp:nvSpPr>
      <dsp:spPr bwMode="white">
        <a:xfrm>
          <a:off x="0" y="2593408"/>
          <a:ext cx="1342071" cy="662764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/>
        </a:fillRef>
        <a:effectRef idx="1">
          <a:scrgbClr r="0" g="0" b="0"/>
        </a:effectRef>
        <a:fontRef idx="minor">
          <a:schemeClr val="dk1"/>
        </a:fontRef>
      </dsp:style>
      <dsp:txBody>
        <a:bodyPr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倒装</a:t>
          </a:r>
        </a:p>
      </dsp:txBody>
      <dsp:txXfrm>
        <a:off x="0" y="2593408"/>
        <a:ext cx="1342071" cy="662764"/>
      </dsp:txXfrm>
    </dsp:sp>
    <dsp:sp modelId="{16C59102-6BD5-47B4-9C74-2E6CDA406164}">
      <dsp:nvSpPr>
        <dsp:cNvPr id="4" name="任意多边形 3"/>
        <dsp:cNvSpPr/>
      </dsp:nvSpPr>
      <dsp:spPr bwMode="white">
        <a:xfrm>
          <a:off x="667241" y="2011834"/>
          <a:ext cx="1879870" cy="22365"/>
        </a:xfrm>
        <a:custGeom>
          <a:avLst/>
          <a:gdLst/>
          <a:ahLst/>
          <a:cxnLst/>
          <a:pathLst>
            <a:path w="2960" h="35">
              <a:moveTo>
                <a:pt x="1063" y="1438"/>
              </a:moveTo>
              <a:lnTo>
                <a:pt x="1898" y="-1403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667241" y="2011834"/>
        <a:ext cx="1879870" cy="22365"/>
      </dsp:txXfrm>
    </dsp:sp>
    <dsp:sp modelId="{C3D3EBFC-FF16-4F25-AA9D-BA14D1B11BD6}">
      <dsp:nvSpPr>
        <dsp:cNvPr id="5" name="圆角矩形 4"/>
        <dsp:cNvSpPr/>
      </dsp:nvSpPr>
      <dsp:spPr bwMode="white">
        <a:xfrm>
          <a:off x="1872282" y="789860"/>
          <a:ext cx="1325528" cy="662764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6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完全倒装</a:t>
          </a:r>
        </a:p>
      </dsp:txBody>
      <dsp:txXfrm>
        <a:off x="1872282" y="789860"/>
        <a:ext cx="1325528" cy="662764"/>
      </dsp:txXfrm>
    </dsp:sp>
    <dsp:sp modelId="{F5E89A16-3E5A-4141-85EE-471DF114FDA5}">
      <dsp:nvSpPr>
        <dsp:cNvPr id="6" name="任意多边形 5"/>
        <dsp:cNvSpPr/>
      </dsp:nvSpPr>
      <dsp:spPr bwMode="white">
        <a:xfrm>
          <a:off x="2983673" y="710820"/>
          <a:ext cx="958484" cy="22365"/>
        </a:xfrm>
        <a:custGeom>
          <a:avLst/>
          <a:gdLst/>
          <a:ahLst/>
          <a:cxnLst/>
          <a:pathLst>
            <a:path w="1509" h="35">
              <a:moveTo>
                <a:pt x="337" y="646"/>
              </a:moveTo>
              <a:lnTo>
                <a:pt x="1172" y="-611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983673" y="710820"/>
        <a:ext cx="958484" cy="22365"/>
      </dsp:txXfrm>
    </dsp:sp>
    <dsp:sp modelId="{7D3EBCFF-E21D-4C02-A050-DB3608586C0A}">
      <dsp:nvSpPr>
        <dsp:cNvPr id="7" name="圆角矩形 6"/>
        <dsp:cNvSpPr/>
      </dsp:nvSpPr>
      <dsp:spPr bwMode="white">
        <a:xfrm>
          <a:off x="3728021" y="103807"/>
          <a:ext cx="1386820" cy="43791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>
              <a:latin typeface="黑体" panose="02010609060101010101" pitchFamily="49" charset="-122"/>
              <a:ea typeface="黑体" panose="02010609060101010101" pitchFamily="49" charset="-122"/>
            </a:rPr>
            <a:t>adv.</a:t>
          </a:r>
          <a:endParaRPr lang="en-US" altLang="zh-CN" b="1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728021" y="103807"/>
        <a:ext cx="1386820" cy="437915"/>
      </dsp:txXfrm>
    </dsp:sp>
    <dsp:sp modelId="{551E0682-C6E9-4E23-AFFA-F2A5EF5BD7EB}">
      <dsp:nvSpPr>
        <dsp:cNvPr id="8" name="任意多边形 7"/>
        <dsp:cNvSpPr/>
      </dsp:nvSpPr>
      <dsp:spPr bwMode="white">
        <a:xfrm>
          <a:off x="3165124" y="974418"/>
          <a:ext cx="595582" cy="22365"/>
        </a:xfrm>
        <a:custGeom>
          <a:avLst/>
          <a:gdLst/>
          <a:ahLst/>
          <a:cxnLst/>
          <a:pathLst>
            <a:path w="938" h="35">
              <a:moveTo>
                <a:pt x="51" y="231"/>
              </a:moveTo>
              <a:lnTo>
                <a:pt x="886" y="-196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3165124" y="974418"/>
        <a:ext cx="595582" cy="22365"/>
      </dsp:txXfrm>
    </dsp:sp>
    <dsp:sp modelId="{22648C9C-423D-4F7C-BF64-162A29A78949}">
      <dsp:nvSpPr>
        <dsp:cNvPr id="9" name="圆角矩形 8"/>
        <dsp:cNvSpPr/>
      </dsp:nvSpPr>
      <dsp:spPr bwMode="white">
        <a:xfrm>
          <a:off x="3728021" y="641136"/>
          <a:ext cx="1357619" cy="417647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prep.</a:t>
          </a:r>
          <a:r>
            <a:rPr lang="zh-CN" altLang="en-US" b="1"/>
            <a:t>短语</a:t>
          </a:r>
          <a:endParaRPr lang="zh-CN" altLang="en-US" b="1"/>
        </a:p>
      </dsp:txBody>
      <dsp:txXfrm>
        <a:off x="3728021" y="641136"/>
        <a:ext cx="1357619" cy="417647"/>
      </dsp:txXfrm>
    </dsp:sp>
    <dsp:sp modelId="{61D5E85D-26EA-460C-BE50-7686EC17ABEC}">
      <dsp:nvSpPr>
        <dsp:cNvPr id="10" name="任意多边形 9"/>
        <dsp:cNvSpPr/>
      </dsp:nvSpPr>
      <dsp:spPr bwMode="white">
        <a:xfrm>
          <a:off x="3171639" y="1230729"/>
          <a:ext cx="582553" cy="22365"/>
        </a:xfrm>
        <a:custGeom>
          <a:avLst/>
          <a:gdLst/>
          <a:ahLst/>
          <a:cxnLst/>
          <a:pathLst>
            <a:path w="917" h="35">
              <a:moveTo>
                <a:pt x="41" y="-172"/>
              </a:moveTo>
              <a:lnTo>
                <a:pt x="876" y="208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171639" y="1230729"/>
        <a:ext cx="582553" cy="22365"/>
      </dsp:txXfrm>
    </dsp:sp>
    <dsp:sp modelId="{3036CF03-96FC-46ED-8E79-7595D8F4B0AD}">
      <dsp:nvSpPr>
        <dsp:cNvPr id="11" name="圆角矩形 10"/>
        <dsp:cNvSpPr/>
      </dsp:nvSpPr>
      <dsp:spPr bwMode="white">
        <a:xfrm>
          <a:off x="3728021" y="1158198"/>
          <a:ext cx="1381797" cy="408766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表语前置</a:t>
          </a:r>
        </a:p>
      </dsp:txBody>
      <dsp:txXfrm>
        <a:off x="3728021" y="1158198"/>
        <a:ext cx="1381797" cy="408766"/>
      </dsp:txXfrm>
    </dsp:sp>
    <dsp:sp modelId="{C79CD99E-2E2D-4C3F-BA03-056A06CB7048}">
      <dsp:nvSpPr>
        <dsp:cNvPr id="12" name="任意多边形 11"/>
        <dsp:cNvSpPr/>
      </dsp:nvSpPr>
      <dsp:spPr bwMode="white">
        <a:xfrm>
          <a:off x="2990811" y="1500702"/>
          <a:ext cx="944210" cy="22365"/>
        </a:xfrm>
        <a:custGeom>
          <a:avLst/>
          <a:gdLst/>
          <a:ahLst/>
          <a:cxnLst/>
          <a:pathLst>
            <a:path w="1487" h="35">
              <a:moveTo>
                <a:pt x="326" y="-598"/>
              </a:moveTo>
              <a:lnTo>
                <a:pt x="1161" y="633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990811" y="1500702"/>
        <a:ext cx="944210" cy="22365"/>
      </dsp:txXfrm>
    </dsp:sp>
    <dsp:sp modelId="{BCCC9C55-5114-4E48-A3CC-3A64D895FD83}">
      <dsp:nvSpPr>
        <dsp:cNvPr id="13" name="圆角矩形 12"/>
        <dsp:cNvSpPr/>
      </dsp:nvSpPr>
      <dsp:spPr bwMode="white">
        <a:xfrm>
          <a:off x="3728021" y="1666379"/>
          <a:ext cx="1323182" cy="472299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/>
            <a:t>直接引语</a:t>
          </a:r>
          <a:endParaRPr lang="zh-CN" altLang="en-US" b="1"/>
        </a:p>
      </dsp:txBody>
      <dsp:txXfrm>
        <a:off x="3728021" y="1666379"/>
        <a:ext cx="1323182" cy="472299"/>
      </dsp:txXfrm>
    </dsp:sp>
    <dsp:sp modelId="{0D1CF1DE-625B-4670-8616-9F4297D9C117}">
      <dsp:nvSpPr>
        <dsp:cNvPr id="14" name="任意多边形 13"/>
        <dsp:cNvSpPr/>
      </dsp:nvSpPr>
      <dsp:spPr bwMode="white">
        <a:xfrm>
          <a:off x="1312397" y="3042503"/>
          <a:ext cx="589559" cy="22365"/>
        </a:xfrm>
        <a:custGeom>
          <a:avLst/>
          <a:gdLst/>
          <a:ahLst/>
          <a:cxnLst/>
          <a:pathLst>
            <a:path w="928" h="35">
              <a:moveTo>
                <a:pt x="47" y="-185"/>
              </a:moveTo>
              <a:lnTo>
                <a:pt x="882" y="221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312397" y="3042503"/>
        <a:ext cx="589559" cy="22365"/>
      </dsp:txXfrm>
    </dsp:sp>
    <dsp:sp modelId="{9CA8F1DC-52A4-4119-8975-A09E2FE974BF}">
      <dsp:nvSpPr>
        <dsp:cNvPr id="15" name="圆角矩形 14"/>
        <dsp:cNvSpPr/>
      </dsp:nvSpPr>
      <dsp:spPr bwMode="white">
        <a:xfrm>
          <a:off x="1872282" y="2851199"/>
          <a:ext cx="1325528" cy="662764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6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部分倒装</a:t>
          </a:r>
        </a:p>
      </dsp:txBody>
      <dsp:txXfrm>
        <a:off x="1872282" y="2851199"/>
        <a:ext cx="1325528" cy="662764"/>
      </dsp:txXfrm>
    </dsp:sp>
    <dsp:sp modelId="{6304B837-6AD1-4CDD-B6F0-4EF65C840047}">
      <dsp:nvSpPr>
        <dsp:cNvPr id="16" name="任意多边形 15"/>
        <dsp:cNvSpPr/>
      </dsp:nvSpPr>
      <dsp:spPr bwMode="white">
        <a:xfrm>
          <a:off x="3005986" y="2799238"/>
          <a:ext cx="913858" cy="22365"/>
        </a:xfrm>
        <a:custGeom>
          <a:avLst/>
          <a:gdLst/>
          <a:ahLst/>
          <a:cxnLst/>
          <a:pathLst>
            <a:path w="1439" h="35">
              <a:moveTo>
                <a:pt x="302" y="604"/>
              </a:moveTo>
              <a:lnTo>
                <a:pt x="1137" y="-568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005986" y="2799238"/>
        <a:ext cx="913858" cy="22365"/>
      </dsp:txXfrm>
    </dsp:sp>
    <dsp:sp modelId="{A76ED641-2052-48F3-941A-4B38E52B1F8F}">
      <dsp:nvSpPr>
        <dsp:cNvPr id="17" name="圆角矩形 16"/>
        <dsp:cNvSpPr/>
      </dsp:nvSpPr>
      <dsp:spPr bwMode="white">
        <a:xfrm>
          <a:off x="3728021" y="2238092"/>
          <a:ext cx="1672737" cy="400336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句首否定词</a:t>
          </a:r>
          <a:endParaRPr lang="zh-CN" altLang="en-US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728021" y="2238092"/>
        <a:ext cx="1672737" cy="400336"/>
      </dsp:txXfrm>
    </dsp:sp>
    <dsp:sp modelId="{CB518AE9-980C-4CC5-B3D3-E7FDAC832ED6}">
      <dsp:nvSpPr>
        <dsp:cNvPr id="18" name="任意多边形 17"/>
        <dsp:cNvSpPr/>
      </dsp:nvSpPr>
      <dsp:spPr bwMode="white">
        <a:xfrm>
          <a:off x="3164547" y="3034494"/>
          <a:ext cx="596737" cy="22365"/>
        </a:xfrm>
        <a:custGeom>
          <a:avLst/>
          <a:gdLst/>
          <a:ahLst/>
          <a:cxnLst/>
          <a:pathLst>
            <a:path w="940" h="35">
              <a:moveTo>
                <a:pt x="52" y="233"/>
              </a:moveTo>
              <a:lnTo>
                <a:pt x="887" y="-198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164547" y="3034494"/>
        <a:ext cx="596737" cy="22365"/>
      </dsp:txXfrm>
    </dsp:sp>
    <dsp:sp modelId="{4AB1507A-E31A-4403-A4F4-DF9D2DEC769F}">
      <dsp:nvSpPr>
        <dsp:cNvPr id="19" name="圆角矩形 18"/>
        <dsp:cNvSpPr/>
      </dsp:nvSpPr>
      <dsp:spPr bwMode="white">
        <a:xfrm>
          <a:off x="3728021" y="2737843"/>
          <a:ext cx="1643655" cy="341860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only + </a:t>
          </a:r>
          <a:r>
            <a: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状语</a:t>
          </a:r>
          <a:endParaRPr lang="zh-CN" altLang="en-US" b="1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728021" y="2737843"/>
        <a:ext cx="1643655" cy="341860"/>
      </dsp:txXfrm>
    </dsp:sp>
    <dsp:sp modelId="{4B0933FC-3658-4BE8-B608-816A59733FF5}">
      <dsp:nvSpPr>
        <dsp:cNvPr id="20" name="任意多边形 19"/>
        <dsp:cNvSpPr/>
      </dsp:nvSpPr>
      <dsp:spPr bwMode="white">
        <a:xfrm>
          <a:off x="3181143" y="3266867"/>
          <a:ext cx="563544" cy="22365"/>
        </a:xfrm>
        <a:custGeom>
          <a:avLst/>
          <a:gdLst/>
          <a:ahLst/>
          <a:cxnLst/>
          <a:pathLst>
            <a:path w="887" h="35">
              <a:moveTo>
                <a:pt x="26" y="-133"/>
              </a:moveTo>
              <a:lnTo>
                <a:pt x="861" y="168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181143" y="3266867"/>
        <a:ext cx="563544" cy="22365"/>
      </dsp:txXfrm>
    </dsp:sp>
    <dsp:sp modelId="{36985AC2-274C-4C91-8EA3-EAD569235FBA}">
      <dsp:nvSpPr>
        <dsp:cNvPr id="21" name="圆角矩形 20"/>
        <dsp:cNvSpPr/>
      </dsp:nvSpPr>
      <dsp:spPr bwMode="white">
        <a:xfrm>
          <a:off x="3728021" y="3179118"/>
          <a:ext cx="1923248" cy="388804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so/such... that</a:t>
          </a:r>
          <a:endParaRPr lang="en-US" altLang="zh-CN" b="1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728021" y="3179118"/>
        <a:ext cx="1923248" cy="388804"/>
      </dsp:txXfrm>
    </dsp:sp>
    <dsp:sp modelId="{797E8BFA-FD2F-4BB1-A08F-C2DE60C218E4}">
      <dsp:nvSpPr>
        <dsp:cNvPr id="22" name="任意多边形 21"/>
        <dsp:cNvSpPr/>
      </dsp:nvSpPr>
      <dsp:spPr bwMode="white">
        <a:xfrm>
          <a:off x="3017997" y="3528709"/>
          <a:ext cx="889836" cy="22365"/>
        </a:xfrm>
        <a:custGeom>
          <a:avLst/>
          <a:gdLst/>
          <a:ahLst/>
          <a:cxnLst/>
          <a:pathLst>
            <a:path w="1401" h="35">
              <a:moveTo>
                <a:pt x="283" y="-545"/>
              </a:moveTo>
              <a:lnTo>
                <a:pt x="1118" y="580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017997" y="3528709"/>
        <a:ext cx="889836" cy="22365"/>
      </dsp:txXfrm>
    </dsp:sp>
    <dsp:sp modelId="{455FE4F6-99B8-4FC5-B7BD-4A0C67AA02A5}">
      <dsp:nvSpPr>
        <dsp:cNvPr id="23" name="圆角矩形 22"/>
        <dsp:cNvSpPr/>
      </dsp:nvSpPr>
      <dsp:spPr bwMode="white">
        <a:xfrm>
          <a:off x="3728021" y="3667336"/>
          <a:ext cx="2748986" cy="459733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if </a:t>
          </a:r>
          <a:r>
            <a: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引导的虚拟语气的省略</a:t>
          </a:r>
          <a:endParaRPr lang="zh-CN" altLang="en-US" b="1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728021" y="3667336"/>
        <a:ext cx="2748986" cy="459733"/>
      </dsp:txXfrm>
    </dsp:sp>
    <dsp:sp modelId="{90812311-EC80-4D16-A9D6-0ECACA001F07}">
      <dsp:nvSpPr>
        <dsp:cNvPr id="24" name="任意多边形 23"/>
        <dsp:cNvSpPr/>
      </dsp:nvSpPr>
      <dsp:spPr bwMode="white">
        <a:xfrm>
          <a:off x="667241" y="3815382"/>
          <a:ext cx="1879870" cy="22365"/>
        </a:xfrm>
        <a:custGeom>
          <a:avLst/>
          <a:gdLst/>
          <a:ahLst/>
          <a:cxnLst/>
          <a:pathLst>
            <a:path w="2960" h="35">
              <a:moveTo>
                <a:pt x="1063" y="-1403"/>
              </a:moveTo>
              <a:lnTo>
                <a:pt x="1898" y="1438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667241" y="3815382"/>
        <a:ext cx="1879870" cy="22365"/>
      </dsp:txXfrm>
    </dsp:sp>
    <dsp:sp modelId="{09B8A447-D8A5-495B-85D3-E87DF646B0CA}">
      <dsp:nvSpPr>
        <dsp:cNvPr id="25" name="圆角矩形 24"/>
        <dsp:cNvSpPr/>
      </dsp:nvSpPr>
      <dsp:spPr bwMode="white">
        <a:xfrm>
          <a:off x="1872282" y="4396957"/>
          <a:ext cx="1325528" cy="662764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6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特殊倒装</a:t>
          </a:r>
        </a:p>
      </dsp:txBody>
      <dsp:txXfrm>
        <a:off x="1872282" y="4396957"/>
        <a:ext cx="1325528" cy="662764"/>
      </dsp:txXfrm>
    </dsp:sp>
    <dsp:sp modelId="{B8F571B6-3C66-4AB8-B08A-74F31C4F737F}">
      <dsp:nvSpPr>
        <dsp:cNvPr id="26" name="任意多边形 25"/>
        <dsp:cNvSpPr/>
      </dsp:nvSpPr>
      <dsp:spPr bwMode="white">
        <a:xfrm>
          <a:off x="3158432" y="4571369"/>
          <a:ext cx="579116" cy="22365"/>
        </a:xfrm>
        <a:custGeom>
          <a:avLst/>
          <a:gdLst/>
          <a:ahLst/>
          <a:cxnLst/>
          <a:pathLst>
            <a:path w="912" h="35">
              <a:moveTo>
                <a:pt x="62" y="247"/>
              </a:moveTo>
              <a:lnTo>
                <a:pt x="850" y="-212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158432" y="4571369"/>
        <a:ext cx="579116" cy="22365"/>
      </dsp:txXfrm>
    </dsp:sp>
    <dsp:sp modelId="{9E506BDB-971B-4C7F-97CA-8B24D5155BBE}">
      <dsp:nvSpPr>
        <dsp:cNvPr id="27" name="圆角矩形 26"/>
        <dsp:cNvSpPr/>
      </dsp:nvSpPr>
      <dsp:spPr bwMode="white">
        <a:xfrm>
          <a:off x="3698170" y="4226484"/>
          <a:ext cx="1701222" cy="420564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rPr>
            <a:t>as/though...</a:t>
          </a:r>
          <a:endParaRPr lang="en-US" altLang="zh-CN" b="1">
            <a:solidFill>
              <a:srgbClr val="7030A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698170" y="4226484"/>
        <a:ext cx="1701222" cy="420564"/>
      </dsp:txXfrm>
    </dsp:sp>
    <dsp:sp modelId="{FFFA2B60-7CF0-4E47-ADF1-1E1A5D3FCB73}">
      <dsp:nvSpPr>
        <dsp:cNvPr id="28" name="任意多边形 27"/>
        <dsp:cNvSpPr/>
      </dsp:nvSpPr>
      <dsp:spPr bwMode="white">
        <a:xfrm>
          <a:off x="3167654" y="4847150"/>
          <a:ext cx="590524" cy="22365"/>
        </a:xfrm>
        <a:custGeom>
          <a:avLst/>
          <a:gdLst/>
          <a:ahLst/>
          <a:cxnLst/>
          <a:pathLst>
            <a:path w="930" h="35">
              <a:moveTo>
                <a:pt x="47" y="-187"/>
              </a:moveTo>
              <a:lnTo>
                <a:pt x="882" y="222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3167654" y="4847150"/>
        <a:ext cx="590524" cy="22365"/>
      </dsp:txXfrm>
    </dsp:sp>
    <dsp:sp modelId="{9F3B3505-A0B8-492A-A6B5-4B3683184C8A}">
      <dsp:nvSpPr>
        <dsp:cNvPr id="29" name="圆角矩形 28"/>
        <dsp:cNvSpPr/>
      </dsp:nvSpPr>
      <dsp:spPr bwMode="white">
        <a:xfrm>
          <a:off x="3728021" y="4746462"/>
          <a:ext cx="1714252" cy="483732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>
              <a:solidFill>
                <a:srgbClr val="7030A0"/>
              </a:solidFill>
            </a:rPr>
            <a:t>表感叹，祝愿</a:t>
          </a:r>
          <a:endParaRPr lang="zh-CN" b="1">
            <a:solidFill>
              <a:srgbClr val="7030A0"/>
            </a:solidFill>
          </a:endParaRPr>
        </a:p>
      </dsp:txBody>
      <dsp:txXfrm>
        <a:off x="3728021" y="4746462"/>
        <a:ext cx="1714252" cy="483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fact="0.25"/>
                      <dgm:rule type="w" fact="0.8"/>
                      <dgm:rule type="primFontSz" val="5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课件_TINA\图片素材\02.png"/>
          <p:cNvPicPr>
            <a:picLocks noChangeAspect="1" noChangeArrowheads="1"/>
          </p:cNvPicPr>
          <p:nvPr userDrawn="1"/>
        </p:nvPicPr>
        <p:blipFill>
          <a:blip r:embed="rId2"/>
          <a:srcRect l="14749" r="18062" b="20910"/>
          <a:stretch>
            <a:fillRect/>
          </a:stretch>
        </p:blipFill>
        <p:spPr bwMode="auto">
          <a:xfrm>
            <a:off x="8953520" y="1619237"/>
            <a:ext cx="2762269" cy="3301249"/>
          </a:xfrm>
          <a:prstGeom prst="rect">
            <a:avLst/>
          </a:prstGeom>
          <a:noFill/>
        </p:spPr>
      </p:pic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3333731" y="2381243"/>
            <a:ext cx="4762533" cy="1238259"/>
          </a:xfrm>
        </p:spPr>
        <p:txBody>
          <a:bodyPr>
            <a:normAutofit/>
          </a:bodyPr>
          <a:lstStyle>
            <a:lvl1pPr marL="0" eaLnBrk="0">
              <a:buNone/>
              <a:defRPr sz="5865" b="1" baseline="0">
                <a:solidFill>
                  <a:srgbClr val="00206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/>
              <a:t>样式 </a:t>
            </a:r>
            <a:r>
              <a:rPr lang="en-US" altLang="zh-CN"/>
              <a:t>style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62BB0-B2F3-46A7-95FE-953D16B2B87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CEB23-8512-4175-B18A-32F538B408F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903DA-D8D1-4D6F-A556-E2763AF1CD4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05956-6007-4334-B2D9-348A7F4C705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F85C8-E74C-4577-B39A-62445A3637E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0F157-B9B5-4C69-9861-5F55C902254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8287C-1171-43BD-A155-DAAD792EBF8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E76D3-2010-42D8-AEE9-0D99B5CB077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BC3AE-35DF-4924-A7BD-48D7E0DD4F7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清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0" hasCustomPrompt="1"/>
          </p:nvPr>
        </p:nvSpPr>
        <p:spPr>
          <a:xfrm>
            <a:off x="2095472" y="285728"/>
            <a:ext cx="7143800" cy="666755"/>
          </a:xfrm>
        </p:spPr>
        <p:txBody>
          <a:bodyPr>
            <a:normAutofit/>
          </a:bodyPr>
          <a:lstStyle>
            <a:lvl1pPr>
              <a:buFont typeface="+mj-lt"/>
              <a:buNone/>
              <a:defRPr sz="3465" b="1" baseline="0">
                <a:solidFill>
                  <a:srgbClr val="002060"/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/>
              <a:t>样式 </a:t>
            </a:r>
            <a:r>
              <a:rPr lang="en-US" altLang="zh-CN"/>
              <a:t>style</a:t>
            </a:r>
            <a:endParaRPr lang="zh-CN" altLang="en-US"/>
          </a:p>
        </p:txBody>
      </p:sp>
      <p:pic>
        <p:nvPicPr>
          <p:cNvPr id="7" name="图片 6" descr="图片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1461" y="186375"/>
            <a:ext cx="1428760" cy="861359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476211" y="1142984"/>
            <a:ext cx="11239579" cy="5334037"/>
          </a:xfrm>
        </p:spPr>
        <p:txBody>
          <a:bodyPr>
            <a:normAutofit/>
          </a:bodyPr>
          <a:lstStyle>
            <a:lvl1pPr marL="0" indent="-457200" eaLnBrk="0">
              <a:buSzPct val="90000"/>
              <a:buFont typeface="+mj-lt"/>
              <a:buAutoNum type="arabicPeriod"/>
              <a:defRPr sz="2400" baseline="0">
                <a:solidFill>
                  <a:srgbClr val="002060"/>
                </a:solidFill>
                <a:latin typeface="+mn-lt"/>
                <a:ea typeface="黑体" panose="02010609060101010101" pitchFamily="49" charset="-122"/>
              </a:defRPr>
            </a:lvl1pPr>
            <a:lvl2pPr marL="0" indent="0">
              <a:buSzPct val="90000"/>
              <a:buFont typeface="+mj-ea"/>
              <a:buNone/>
              <a:defRPr sz="2135" baseline="0">
                <a:solidFill>
                  <a:srgbClr val="00B050"/>
                </a:solidFill>
                <a:latin typeface="+mn-lt"/>
                <a:ea typeface="黑体" panose="02010609060101010101" pitchFamily="49" charset="-122"/>
              </a:defRPr>
            </a:lvl2pPr>
            <a:lvl3pPr marL="1033145" marR="0" indent="-45720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 sz="2135">
                <a:solidFill>
                  <a:srgbClr val="00B050"/>
                </a:solidFill>
                <a:latin typeface="+mn-lt"/>
                <a:ea typeface="黑体" panose="02010609060101010101" pitchFamily="49" charset="-122"/>
              </a:defRPr>
            </a:lvl3pPr>
            <a:lvl4pPr marL="1609725" indent="-457200">
              <a:buFont typeface="Wingdings" panose="05000000000000000000" pitchFamily="2" charset="2"/>
              <a:buChar char="Ø"/>
              <a:defRPr sz="1865">
                <a:solidFill>
                  <a:srgbClr val="00B0F0"/>
                </a:solidFill>
                <a:latin typeface="+mn-lt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/>
              <a:t>样式 </a:t>
            </a:r>
            <a:r>
              <a:rPr lang="en-US" altLang="zh-CN"/>
              <a:t>style</a:t>
            </a:r>
            <a:endParaRPr lang="en-US" altLang="zh-CN"/>
          </a:p>
          <a:p>
            <a:pPr lvl="2"/>
            <a:r>
              <a:rPr lang="zh-CN" altLang="en-US"/>
              <a:t>样式 </a:t>
            </a:r>
            <a:r>
              <a:rPr lang="en-US" altLang="zh-CN"/>
              <a:t>style</a:t>
            </a:r>
            <a:endParaRPr lang="en-US" altLang="zh-CN"/>
          </a:p>
          <a:p>
            <a:pPr lvl="3"/>
            <a:r>
              <a:rPr lang="zh-CN" altLang="en-US"/>
              <a:t>样式 </a:t>
            </a:r>
            <a:r>
              <a:rPr lang="en-US" altLang="zh-CN"/>
              <a:t>style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清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0" hasCustomPrompt="1"/>
          </p:nvPr>
        </p:nvSpPr>
        <p:spPr>
          <a:xfrm>
            <a:off x="2095472" y="285728"/>
            <a:ext cx="7143800" cy="666755"/>
          </a:xfrm>
        </p:spPr>
        <p:txBody>
          <a:bodyPr>
            <a:normAutofit/>
          </a:bodyPr>
          <a:lstStyle>
            <a:lvl1pPr>
              <a:buFont typeface="+mj-lt"/>
              <a:buNone/>
              <a:defRPr sz="3465" b="1" baseline="0">
                <a:solidFill>
                  <a:srgbClr val="002060"/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/>
              <a:t>样式 </a:t>
            </a:r>
            <a:r>
              <a:rPr lang="en-US" altLang="zh-CN"/>
              <a:t>style</a:t>
            </a:r>
            <a:endParaRPr lang="zh-CN" altLang="en-US"/>
          </a:p>
        </p:txBody>
      </p:sp>
      <p:pic>
        <p:nvPicPr>
          <p:cNvPr id="7" name="图片 6" descr="图片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1461" y="186375"/>
            <a:ext cx="1428760" cy="861359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476211" y="1142984"/>
            <a:ext cx="11239579" cy="5334037"/>
          </a:xfrm>
        </p:spPr>
        <p:txBody>
          <a:bodyPr>
            <a:normAutofit/>
          </a:bodyPr>
          <a:lstStyle>
            <a:lvl1pPr marL="0" indent="-457200" eaLnBrk="0">
              <a:buSzPct val="90000"/>
              <a:buFont typeface="+mj-lt"/>
              <a:buAutoNum type="arabicPeriod"/>
              <a:defRPr sz="2400" baseline="0">
                <a:solidFill>
                  <a:srgbClr val="002060"/>
                </a:solidFill>
                <a:latin typeface="+mn-lt"/>
                <a:ea typeface="黑体" panose="02010609060101010101" pitchFamily="49" charset="-122"/>
              </a:defRPr>
            </a:lvl1pPr>
            <a:lvl2pPr marL="0" indent="0">
              <a:buSzPct val="90000"/>
              <a:buFont typeface="+mj-ea"/>
              <a:buNone/>
              <a:defRPr sz="2135" baseline="0">
                <a:solidFill>
                  <a:srgbClr val="00B050"/>
                </a:solidFill>
                <a:latin typeface="+mn-lt"/>
                <a:ea typeface="黑体" panose="02010609060101010101" pitchFamily="49" charset="-122"/>
              </a:defRPr>
            </a:lvl2pPr>
            <a:lvl3pPr marL="1033145" marR="0" indent="-45720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 sz="2135">
                <a:solidFill>
                  <a:srgbClr val="00B050"/>
                </a:solidFill>
                <a:latin typeface="+mn-lt"/>
                <a:ea typeface="黑体" panose="02010609060101010101" pitchFamily="49" charset="-122"/>
              </a:defRPr>
            </a:lvl3pPr>
            <a:lvl4pPr marL="1609725" indent="-457200">
              <a:buFont typeface="Wingdings" panose="05000000000000000000" pitchFamily="2" charset="2"/>
              <a:buChar char="Ø"/>
              <a:defRPr sz="1865">
                <a:solidFill>
                  <a:srgbClr val="00B0F0"/>
                </a:solidFill>
                <a:latin typeface="+mn-lt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/>
              <a:t>样式 </a:t>
            </a:r>
            <a:r>
              <a:rPr lang="en-US" altLang="zh-CN"/>
              <a:t>style</a:t>
            </a:r>
            <a:endParaRPr lang="en-US" altLang="zh-CN"/>
          </a:p>
          <a:p>
            <a:pPr lvl="2"/>
            <a:r>
              <a:rPr lang="zh-CN" altLang="en-US"/>
              <a:t>样式 </a:t>
            </a:r>
            <a:r>
              <a:rPr lang="en-US" altLang="zh-CN"/>
              <a:t>style</a:t>
            </a:r>
            <a:endParaRPr lang="en-US" altLang="zh-CN"/>
          </a:p>
          <a:p>
            <a:pPr lvl="3"/>
            <a:r>
              <a:rPr lang="zh-CN" altLang="en-US"/>
              <a:t>样式 </a:t>
            </a:r>
            <a:r>
              <a:rPr lang="en-US" altLang="zh-CN"/>
              <a:t>style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D46FB-C772-4742-A679-BC51694879DC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6B163-D6F2-4B49-98B0-7800A0D3AD9E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AF976-3F8F-411B-BD6A-72285ABB0E51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975B3-8A7F-4E60-9E82-D3526E55F3F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8C6EC-6292-4ABC-BEA5-9EB438936555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2F10E-0028-4B6F-BD1B-ABC745DBDF6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EEFB9-8EE2-4000-8C88-E74C3474916E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blinds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844EA-6D6A-4417-903B-C4F2C3E2D614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blinds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64EF9-C9B6-41C3-A457-035BA34A9DAC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blinds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D8CC0-1D3B-4E78-B8C7-A58123B71AC0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76211" y="380979"/>
            <a:ext cx="11239579" cy="6096043"/>
          </a:xfrm>
        </p:spPr>
        <p:txBody>
          <a:bodyPr>
            <a:normAutofit/>
          </a:bodyPr>
          <a:lstStyle>
            <a:lvl1pPr marL="0" indent="-457200" eaLnBrk="0">
              <a:buSzPct val="90000"/>
              <a:buFont typeface="+mj-lt"/>
              <a:buAutoNum type="arabicPeriod"/>
              <a:defRPr sz="2400" baseline="0">
                <a:solidFill>
                  <a:srgbClr val="002060"/>
                </a:solidFill>
                <a:latin typeface="+mn-lt"/>
                <a:ea typeface="黑体" panose="02010609060101010101" pitchFamily="49" charset="-122"/>
              </a:defRPr>
            </a:lvl1pPr>
            <a:lvl2pPr marL="0" indent="0">
              <a:buSzPct val="90000"/>
              <a:buFont typeface="+mj-ea"/>
              <a:buNone/>
              <a:defRPr sz="2135" baseline="0">
                <a:solidFill>
                  <a:srgbClr val="00B050"/>
                </a:solidFill>
                <a:latin typeface="+mn-lt"/>
                <a:ea typeface="黑体" panose="02010609060101010101" pitchFamily="49" charset="-122"/>
              </a:defRPr>
            </a:lvl2pPr>
            <a:lvl3pPr marL="1033145" marR="0" indent="-45720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 sz="2135">
                <a:solidFill>
                  <a:srgbClr val="00B050"/>
                </a:solidFill>
                <a:latin typeface="+mn-lt"/>
                <a:ea typeface="黑体" panose="02010609060101010101" pitchFamily="49" charset="-122"/>
              </a:defRPr>
            </a:lvl3pPr>
            <a:lvl4pPr marL="1609725" indent="-457200">
              <a:buFont typeface="Wingdings" panose="05000000000000000000" pitchFamily="2" charset="2"/>
              <a:buChar char="Ø"/>
              <a:defRPr sz="1865">
                <a:solidFill>
                  <a:srgbClr val="00B0F0"/>
                </a:solidFill>
                <a:latin typeface="+mn-lt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/>
              <a:t>样式 </a:t>
            </a:r>
            <a:r>
              <a:rPr lang="en-US" altLang="zh-CN"/>
              <a:t>style</a:t>
            </a:r>
            <a:endParaRPr lang="en-US" altLang="zh-CN"/>
          </a:p>
          <a:p>
            <a:pPr lvl="2"/>
            <a:r>
              <a:rPr lang="zh-CN" altLang="en-US"/>
              <a:t>样式 </a:t>
            </a:r>
            <a:r>
              <a:rPr lang="en-US" altLang="zh-CN"/>
              <a:t>style</a:t>
            </a:r>
            <a:endParaRPr lang="en-US" altLang="zh-CN"/>
          </a:p>
          <a:p>
            <a:pPr lvl="3"/>
            <a:r>
              <a:rPr lang="zh-CN" altLang="en-US"/>
              <a:t>样式 </a:t>
            </a:r>
            <a:r>
              <a:rPr lang="en-US" altLang="zh-CN"/>
              <a:t>style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3B400-0323-4C47-BA7C-BF4A314D1BF9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blinds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ambo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92"/>
          <a:stretch>
            <a:fillRect/>
          </a:stretch>
        </p:blipFill>
        <p:spPr bwMode="ltGray">
          <a:xfrm>
            <a:off x="8390467" y="-1588"/>
            <a:ext cx="38100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400" y="1158875"/>
            <a:ext cx="8331200" cy="14319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6400" y="3429000"/>
            <a:ext cx="8026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42900" y="6248400"/>
            <a:ext cx="216323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0933" y="6248400"/>
            <a:ext cx="3996267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15200" y="6248400"/>
            <a:ext cx="1828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586033-48C0-49A5-BDE6-0135D4F7134C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F5514-865C-4193-8404-E5E7450872FA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8558F-ADF0-46C1-AC53-418E310982A7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92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35600" y="1981200"/>
            <a:ext cx="492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ECE7D-C79E-465C-B424-42D97335869B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9A63A-FB23-4435-8BC2-709489B24FB5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ACE4E-C115-4277-B628-17F6498B8600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E8F02-865C-4F07-9C9C-4AAD4F0567E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BD894-72BD-4DD3-B070-D123E7C33B3B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EFD41-C865-47A7-B0BD-A35FA098956A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题_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5b63d1e697e0d.png"/>
          <p:cNvPicPr>
            <a:picLocks noChangeAspect="1"/>
          </p:cNvPicPr>
          <p:nvPr userDrawn="1"/>
        </p:nvPicPr>
        <p:blipFill>
          <a:blip r:embed="rId2"/>
          <a:srcRect l="6944" t="11111" r="4166" b="16666"/>
          <a:stretch>
            <a:fillRect/>
          </a:stretch>
        </p:blipFill>
        <p:spPr>
          <a:xfrm>
            <a:off x="761963" y="476229"/>
            <a:ext cx="1523968" cy="123822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381224" y="635859"/>
            <a:ext cx="1905013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35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练一练</a:t>
            </a:r>
            <a:endParaRPr lang="zh-CN" altLang="en-US" sz="3735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476211" y="1714488"/>
            <a:ext cx="11239579" cy="4762533"/>
          </a:xfrm>
        </p:spPr>
        <p:txBody>
          <a:bodyPr>
            <a:normAutofit/>
          </a:bodyPr>
          <a:lstStyle>
            <a:lvl1pPr marL="0" indent="-457200" eaLnBrk="0">
              <a:buSzPct val="90000"/>
              <a:buFont typeface="+mj-lt"/>
              <a:buAutoNum type="arabicPeriod"/>
              <a:defRPr sz="2400" baseline="0">
                <a:solidFill>
                  <a:srgbClr val="002060"/>
                </a:solidFill>
                <a:latin typeface="+mn-lt"/>
                <a:ea typeface="黑体" panose="02010609060101010101" pitchFamily="49" charset="-122"/>
              </a:defRPr>
            </a:lvl1pPr>
            <a:lvl2pPr marL="0" indent="0">
              <a:buSzPct val="90000"/>
              <a:buFont typeface="+mj-ea"/>
              <a:buNone/>
              <a:defRPr sz="2135" baseline="0">
                <a:solidFill>
                  <a:srgbClr val="00B050"/>
                </a:solidFill>
                <a:latin typeface="+mn-lt"/>
                <a:ea typeface="黑体" panose="02010609060101010101" pitchFamily="49" charset="-122"/>
              </a:defRPr>
            </a:lvl2pPr>
            <a:lvl3pPr marL="1033145" marR="0" indent="-45720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 sz="2135">
                <a:solidFill>
                  <a:srgbClr val="00B050"/>
                </a:solidFill>
                <a:latin typeface="+mn-lt"/>
                <a:ea typeface="黑体" panose="02010609060101010101" pitchFamily="49" charset="-122"/>
              </a:defRPr>
            </a:lvl3pPr>
            <a:lvl4pPr marL="1609725" indent="-457200">
              <a:buFont typeface="Wingdings" panose="05000000000000000000" pitchFamily="2" charset="2"/>
              <a:buChar char="Ø"/>
              <a:defRPr sz="1865">
                <a:solidFill>
                  <a:srgbClr val="00B0F0"/>
                </a:solidFill>
                <a:latin typeface="+mn-lt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/>
              <a:t>样式 </a:t>
            </a:r>
            <a:r>
              <a:rPr lang="en-US" altLang="zh-CN"/>
              <a:t>style</a:t>
            </a:r>
            <a:endParaRPr lang="en-US" altLang="zh-CN"/>
          </a:p>
          <a:p>
            <a:pPr lvl="2"/>
            <a:r>
              <a:rPr lang="zh-CN" altLang="en-US"/>
              <a:t>样式 </a:t>
            </a:r>
            <a:r>
              <a:rPr lang="en-US" altLang="zh-CN"/>
              <a:t>style</a:t>
            </a:r>
            <a:endParaRPr lang="en-US" altLang="zh-CN"/>
          </a:p>
          <a:p>
            <a:pPr lvl="3"/>
            <a:r>
              <a:rPr lang="zh-CN" altLang="en-US"/>
              <a:t>样式 </a:t>
            </a:r>
            <a:r>
              <a:rPr lang="en-US" altLang="zh-CN"/>
              <a:t>style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B2BE2-AF53-4FE8-B274-CEB968FAAC7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48600" y="990600"/>
            <a:ext cx="2514600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990600"/>
            <a:ext cx="7340600" cy="5105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05C64-9A15-451D-A4FE-B64E500F187D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题—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5b63d1e697e0d.png"/>
          <p:cNvPicPr>
            <a:picLocks noChangeAspect="1"/>
          </p:cNvPicPr>
          <p:nvPr userDrawn="1"/>
        </p:nvPicPr>
        <p:blipFill>
          <a:blip r:embed="rId2"/>
          <a:srcRect l="6944" t="11111" r="4166" b="16666"/>
          <a:stretch>
            <a:fillRect/>
          </a:stretch>
        </p:blipFill>
        <p:spPr>
          <a:xfrm>
            <a:off x="380960" y="190477"/>
            <a:ext cx="952507" cy="77391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333467" y="228501"/>
            <a:ext cx="1333509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练一练</a:t>
            </a:r>
            <a:endParaRPr lang="zh-CN" altLang="en-US" sz="2665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476211" y="1047733"/>
            <a:ext cx="11239579" cy="5429288"/>
          </a:xfrm>
        </p:spPr>
        <p:txBody>
          <a:bodyPr>
            <a:normAutofit/>
          </a:bodyPr>
          <a:lstStyle>
            <a:lvl1pPr marL="0" indent="-457200" eaLnBrk="0">
              <a:buSzPct val="90000"/>
              <a:buFont typeface="+mj-lt"/>
              <a:buAutoNum type="arabicPeriod"/>
              <a:defRPr sz="2400" baseline="0">
                <a:solidFill>
                  <a:srgbClr val="002060"/>
                </a:solidFill>
                <a:latin typeface="+mn-lt"/>
                <a:ea typeface="黑体" panose="02010609060101010101" pitchFamily="49" charset="-122"/>
              </a:defRPr>
            </a:lvl1pPr>
            <a:lvl2pPr marL="0" indent="0">
              <a:buSzPct val="90000"/>
              <a:buFont typeface="+mj-ea"/>
              <a:buNone/>
              <a:defRPr sz="2135" baseline="0">
                <a:solidFill>
                  <a:srgbClr val="00B050"/>
                </a:solidFill>
                <a:latin typeface="+mn-lt"/>
                <a:ea typeface="黑体" panose="02010609060101010101" pitchFamily="49" charset="-122"/>
              </a:defRPr>
            </a:lvl2pPr>
            <a:lvl3pPr marL="1033145" marR="0" indent="-45720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 sz="2135">
                <a:solidFill>
                  <a:srgbClr val="00B050"/>
                </a:solidFill>
                <a:latin typeface="+mn-lt"/>
                <a:ea typeface="黑体" panose="02010609060101010101" pitchFamily="49" charset="-122"/>
              </a:defRPr>
            </a:lvl3pPr>
            <a:lvl4pPr marL="1609725" indent="-457200">
              <a:buFont typeface="Wingdings" panose="05000000000000000000" pitchFamily="2" charset="2"/>
              <a:buChar char="Ø"/>
              <a:defRPr sz="1865">
                <a:solidFill>
                  <a:srgbClr val="00B0F0"/>
                </a:solidFill>
                <a:latin typeface="+mn-lt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/>
              <a:t>样式 </a:t>
            </a:r>
            <a:r>
              <a:rPr lang="en-US" altLang="zh-CN"/>
              <a:t>style</a:t>
            </a:r>
            <a:endParaRPr lang="en-US" altLang="zh-CN"/>
          </a:p>
          <a:p>
            <a:pPr lvl="2"/>
            <a:r>
              <a:rPr lang="zh-CN" altLang="en-US"/>
              <a:t>样式 </a:t>
            </a:r>
            <a:r>
              <a:rPr lang="en-US" altLang="zh-CN"/>
              <a:t>style</a:t>
            </a:r>
            <a:endParaRPr lang="en-US" altLang="zh-CN"/>
          </a:p>
          <a:p>
            <a:pPr lvl="3"/>
            <a:r>
              <a:rPr lang="zh-CN" altLang="en-US"/>
              <a:t>样式 </a:t>
            </a:r>
            <a:r>
              <a:rPr lang="en-US" altLang="zh-CN"/>
              <a:t>style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空心弧 12"/>
          <p:cNvSpPr/>
          <p:nvPr/>
        </p:nvSpPr>
        <p:spPr bwMode="auto">
          <a:xfrm rot="13980000">
            <a:off x="349251" y="187325"/>
            <a:ext cx="1500717" cy="1503363"/>
          </a:xfrm>
          <a:custGeom>
            <a:avLst/>
            <a:gdLst>
              <a:gd name="T0" fmla="*/ 0 w 1858963"/>
              <a:gd name="T1" fmla="*/ 930275 h 1860550"/>
              <a:gd name="T2" fmla="*/ 850091 w 1858963"/>
              <a:gd name="T3" fmla="*/ 3400 h 1860550"/>
              <a:gd name="T4" fmla="*/ 1845448 w 1858963"/>
              <a:gd name="T5" fmla="*/ 772202 h 1860550"/>
              <a:gd name="T6" fmla="*/ 1165333 w 1858963"/>
              <a:gd name="T7" fmla="*/ 1830104 h 1860550"/>
              <a:gd name="T8" fmla="*/ 1146950 w 1858963"/>
              <a:gd name="T9" fmla="*/ 1759973 h 1860550"/>
              <a:gd name="T10" fmla="*/ 1774003 w 1858963"/>
              <a:gd name="T11" fmla="*/ 784531 h 1860550"/>
              <a:gd name="T12" fmla="*/ 856278 w 1858963"/>
              <a:gd name="T13" fmla="*/ 75635 h 1860550"/>
              <a:gd name="T14" fmla="*/ 72500 w 1858963"/>
              <a:gd name="T15" fmla="*/ 930275 h 1860550"/>
              <a:gd name="T16" fmla="*/ 0 w 1858963"/>
              <a:gd name="T17" fmla="*/ 930275 h 1860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8963" h="1860550">
                <a:moveTo>
                  <a:pt x="0" y="930275"/>
                </a:moveTo>
                <a:cubicBezTo>
                  <a:pt x="0" y="447299"/>
                  <a:pt x="369290" y="44653"/>
                  <a:pt x="850091" y="3400"/>
                </a:cubicBezTo>
                <a:cubicBezTo>
                  <a:pt x="1330994" y="-37862"/>
                  <a:pt x="1763432" y="296148"/>
                  <a:pt x="1845448" y="772202"/>
                </a:cubicBezTo>
                <a:cubicBezTo>
                  <a:pt x="1927429" y="1248056"/>
                  <a:pt x="1632007" y="1707577"/>
                  <a:pt x="1165333" y="1830104"/>
                </a:cubicBezTo>
                <a:lnTo>
                  <a:pt x="1146950" y="1759973"/>
                </a:lnTo>
                <a:cubicBezTo>
                  <a:pt x="1577212" y="1646990"/>
                  <a:pt x="1849583" y="1223292"/>
                  <a:pt x="1774003" y="784531"/>
                </a:cubicBezTo>
                <a:cubicBezTo>
                  <a:pt x="1698389" y="345571"/>
                  <a:pt x="1299676" y="37586"/>
                  <a:pt x="856278" y="75635"/>
                </a:cubicBezTo>
                <a:cubicBezTo>
                  <a:pt x="412982" y="113676"/>
                  <a:pt x="72500" y="484941"/>
                  <a:pt x="72500" y="930275"/>
                </a:cubicBezTo>
                <a:lnTo>
                  <a:pt x="0" y="9302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958851" y="1208088"/>
            <a:ext cx="742951" cy="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581525"/>
            <a:ext cx="12192000" cy="863600"/>
          </a:xfrm>
          <a:solidFill>
            <a:schemeClr val="bg1">
              <a:alpha val="39999"/>
            </a:schemeClr>
          </a:solidFill>
        </p:spPr>
        <p:txBody>
          <a:bodyPr lIns="90170" tIns="46990" rIns="90170" bIns="46990"/>
          <a:lstStyle>
            <a:lvl1pPr>
              <a:defRPr sz="2700">
                <a:solidFill>
                  <a:schemeClr val="tx1"/>
                </a:solidFill>
              </a:defRPr>
            </a:lvl1pPr>
          </a:lstStyle>
          <a:p>
            <a:pPr lvl="0" fontAlgn="base"/>
            <a:r>
              <a:rPr lang="zh-CN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smtClean="0"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446713"/>
            <a:ext cx="12192000" cy="576262"/>
          </a:xfrm>
          <a:solidFill>
            <a:schemeClr val="bg1">
              <a:alpha val="39999"/>
            </a:schemeClr>
          </a:solidFill>
        </p:spPr>
        <p:txBody>
          <a:bodyPr lIns="90170" tIns="46990" rIns="90170" bIns="46990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 fontAlgn="base"/>
            <a:r>
              <a:rPr lang="zh-CN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fontAlgn="base"/>
            <a:fld id="{EEB74859-6C3B-47E9-B0F1-8113BC29F5B1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fontAlgn="base"/>
            <a:fld id="{78476154-74DF-430E-86FF-9183BCD0CC62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8128" y="467645"/>
            <a:ext cx="6393600" cy="608400"/>
          </a:xfrm>
        </p:spPr>
        <p:txBody>
          <a:bodyPr/>
          <a:lstStyle>
            <a:lvl1pPr algn="l">
              <a:defRPr sz="2100">
                <a:latin typeface="+mj-ea"/>
                <a:ea typeface="+mj-ea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035" y="1888958"/>
            <a:ext cx="10536767" cy="433842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EEB74859-6C3B-47E9-B0F1-8113BC29F5B1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78476154-74DF-430E-86FF-9183BCD0CC62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EEB74859-6C3B-47E9-B0F1-8113BC29F5B1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78476154-74DF-430E-86FF-9183BCD0CC62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空心弧 12"/>
          <p:cNvSpPr/>
          <p:nvPr/>
        </p:nvSpPr>
        <p:spPr bwMode="auto">
          <a:xfrm rot="13980000">
            <a:off x="693208" y="164306"/>
            <a:ext cx="1200151" cy="1200150"/>
          </a:xfrm>
          <a:custGeom>
            <a:avLst/>
            <a:gdLst>
              <a:gd name="T0" fmla="*/ 0 w 1858963"/>
              <a:gd name="T1" fmla="*/ 930275 h 1860550"/>
              <a:gd name="T2" fmla="*/ 850091 w 1858963"/>
              <a:gd name="T3" fmla="*/ 3400 h 1860550"/>
              <a:gd name="T4" fmla="*/ 1845448 w 1858963"/>
              <a:gd name="T5" fmla="*/ 772202 h 1860550"/>
              <a:gd name="T6" fmla="*/ 1165333 w 1858963"/>
              <a:gd name="T7" fmla="*/ 1830104 h 1860550"/>
              <a:gd name="T8" fmla="*/ 1146950 w 1858963"/>
              <a:gd name="T9" fmla="*/ 1759973 h 1860550"/>
              <a:gd name="T10" fmla="*/ 1774003 w 1858963"/>
              <a:gd name="T11" fmla="*/ 784531 h 1860550"/>
              <a:gd name="T12" fmla="*/ 856278 w 1858963"/>
              <a:gd name="T13" fmla="*/ 75635 h 1860550"/>
              <a:gd name="T14" fmla="*/ 72500 w 1858963"/>
              <a:gd name="T15" fmla="*/ 930275 h 1860550"/>
              <a:gd name="T16" fmla="*/ 0 w 1858963"/>
              <a:gd name="T17" fmla="*/ 930275 h 1860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8963" h="1860550">
                <a:moveTo>
                  <a:pt x="0" y="930275"/>
                </a:moveTo>
                <a:cubicBezTo>
                  <a:pt x="0" y="447299"/>
                  <a:pt x="369290" y="44653"/>
                  <a:pt x="850091" y="3400"/>
                </a:cubicBezTo>
                <a:cubicBezTo>
                  <a:pt x="1330994" y="-37862"/>
                  <a:pt x="1763432" y="296148"/>
                  <a:pt x="1845448" y="772202"/>
                </a:cubicBezTo>
                <a:cubicBezTo>
                  <a:pt x="1927429" y="1248056"/>
                  <a:pt x="1632007" y="1707577"/>
                  <a:pt x="1165333" y="1830104"/>
                </a:cubicBezTo>
                <a:lnTo>
                  <a:pt x="1146950" y="1759973"/>
                </a:lnTo>
                <a:cubicBezTo>
                  <a:pt x="1577212" y="1646990"/>
                  <a:pt x="1849583" y="1223292"/>
                  <a:pt x="1774003" y="784531"/>
                </a:cubicBezTo>
                <a:cubicBezTo>
                  <a:pt x="1698389" y="345571"/>
                  <a:pt x="1299676" y="37586"/>
                  <a:pt x="856278" y="75635"/>
                </a:cubicBezTo>
                <a:cubicBezTo>
                  <a:pt x="412982" y="113676"/>
                  <a:pt x="72500" y="484941"/>
                  <a:pt x="72500" y="930275"/>
                </a:cubicBezTo>
                <a:lnTo>
                  <a:pt x="0" y="930275"/>
                </a:lnTo>
                <a:close/>
              </a:path>
            </a:pathLst>
          </a:cu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/>
            <a:endParaRPr lang="zh-CN" altLang="en-US" sz="1350" strike="noStrike" noProof="1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1081617" y="1069975"/>
            <a:ext cx="3308351" cy="0"/>
          </a:xfrm>
          <a:prstGeom prst="line">
            <a:avLst/>
          </a:prstGeom>
          <a:noFill/>
          <a:ln w="19050" cap="flat" cmpd="sng">
            <a:solidFill>
              <a:srgbClr val="66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/>
            <a:endParaRPr lang="zh-CN" altLang="en-US" sz="1350" strike="noStrike" noProof="1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075267" y="1162050"/>
            <a:ext cx="1456267" cy="3175"/>
          </a:xfrm>
          <a:prstGeom prst="line">
            <a:avLst/>
          </a:prstGeom>
          <a:noFill/>
          <a:ln w="9525" cap="flat" cmpd="sng">
            <a:solidFill>
              <a:srgbClr val="CEB50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/>
            <a:endParaRPr lang="zh-CN" altLang="en-US" sz="1350" strike="noStrike" noProof="1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2571" y="331076"/>
            <a:ext cx="10499829" cy="738899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7035" y="1600201"/>
            <a:ext cx="528108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1317" y="1600201"/>
            <a:ext cx="5281083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fontAlgn="base"/>
            <a:fld id="{EEB74859-6C3B-47E9-B0F1-8113BC29F5B1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fontAlgn="base"/>
            <a:fld id="{78476154-74DF-430E-86FF-9183BCD0CC62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753753"/>
            <a:ext cx="5158316" cy="8143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99671"/>
            <a:ext cx="5158316" cy="355846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53753"/>
            <a:ext cx="5183717" cy="8143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99671"/>
            <a:ext cx="5183717" cy="355846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EEB74859-6C3B-47E9-B0F1-8113BC29F5B1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78476154-74DF-430E-86FF-9183BCD0CC62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 descr="#wm#_24_20_*Z"/>
          <p:cNvSpPr>
            <a:spLocks noChangeShapeType="1"/>
          </p:cNvSpPr>
          <p:nvPr/>
        </p:nvSpPr>
        <p:spPr bwMode="auto">
          <a:xfrm flipV="1">
            <a:off x="4582584" y="3625850"/>
            <a:ext cx="4260851" cy="25400"/>
          </a:xfrm>
          <a:prstGeom prst="line">
            <a:avLst/>
          </a:prstGeom>
          <a:noFill/>
          <a:ln w="28575" cmpd="sng">
            <a:solidFill>
              <a:srgbClr val="66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10" name="Line 6" descr="#wm#_24_20_*Z"/>
          <p:cNvSpPr>
            <a:spLocks noChangeShapeType="1"/>
          </p:cNvSpPr>
          <p:nvPr/>
        </p:nvSpPr>
        <p:spPr bwMode="auto">
          <a:xfrm flipV="1">
            <a:off x="4597400" y="3725863"/>
            <a:ext cx="984251" cy="0"/>
          </a:xfrm>
          <a:prstGeom prst="line">
            <a:avLst/>
          </a:prstGeom>
          <a:noFill/>
          <a:ln w="9525" cmpd="sng">
            <a:solidFill>
              <a:srgbClr val="CEB50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11" name="空心弧 12" descr="#wm#_24_20_*Z"/>
          <p:cNvSpPr/>
          <p:nvPr/>
        </p:nvSpPr>
        <p:spPr bwMode="auto">
          <a:xfrm rot="13980000">
            <a:off x="3895725" y="2391569"/>
            <a:ext cx="1551517" cy="1558925"/>
          </a:xfrm>
          <a:custGeom>
            <a:avLst/>
            <a:gdLst>
              <a:gd name="T0" fmla="*/ 0 w 1858963"/>
              <a:gd name="T1" fmla="*/ 930275 h 1860550"/>
              <a:gd name="T2" fmla="*/ 850091 w 1858963"/>
              <a:gd name="T3" fmla="*/ 3400 h 1860550"/>
              <a:gd name="T4" fmla="*/ 1845448 w 1858963"/>
              <a:gd name="T5" fmla="*/ 772202 h 1860550"/>
              <a:gd name="T6" fmla="*/ 1165333 w 1858963"/>
              <a:gd name="T7" fmla="*/ 1830104 h 1860550"/>
              <a:gd name="T8" fmla="*/ 1146950 w 1858963"/>
              <a:gd name="T9" fmla="*/ 1759973 h 1860550"/>
              <a:gd name="T10" fmla="*/ 1774003 w 1858963"/>
              <a:gd name="T11" fmla="*/ 784531 h 1860550"/>
              <a:gd name="T12" fmla="*/ 856278 w 1858963"/>
              <a:gd name="T13" fmla="*/ 75635 h 1860550"/>
              <a:gd name="T14" fmla="*/ 72500 w 1858963"/>
              <a:gd name="T15" fmla="*/ 930275 h 1860550"/>
              <a:gd name="T16" fmla="*/ 0 w 1858963"/>
              <a:gd name="T17" fmla="*/ 930275 h 1860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8963" h="1860550">
                <a:moveTo>
                  <a:pt x="0" y="930275"/>
                </a:moveTo>
                <a:cubicBezTo>
                  <a:pt x="0" y="447299"/>
                  <a:pt x="369290" y="44653"/>
                  <a:pt x="850091" y="3400"/>
                </a:cubicBezTo>
                <a:cubicBezTo>
                  <a:pt x="1330994" y="-37862"/>
                  <a:pt x="1763432" y="296148"/>
                  <a:pt x="1845448" y="772202"/>
                </a:cubicBezTo>
                <a:cubicBezTo>
                  <a:pt x="1927429" y="1248056"/>
                  <a:pt x="1632007" y="1707577"/>
                  <a:pt x="1165333" y="1830104"/>
                </a:cubicBezTo>
                <a:lnTo>
                  <a:pt x="1146950" y="1759973"/>
                </a:lnTo>
                <a:cubicBezTo>
                  <a:pt x="1577212" y="1646990"/>
                  <a:pt x="1849583" y="1223292"/>
                  <a:pt x="1774003" y="784531"/>
                </a:cubicBezTo>
                <a:cubicBezTo>
                  <a:pt x="1698389" y="345571"/>
                  <a:pt x="1299676" y="37586"/>
                  <a:pt x="856278" y="75635"/>
                </a:cubicBezTo>
                <a:cubicBezTo>
                  <a:pt x="412982" y="113676"/>
                  <a:pt x="72500" y="484941"/>
                  <a:pt x="72500" y="930275"/>
                </a:cubicBezTo>
                <a:lnTo>
                  <a:pt x="0" y="930275"/>
                </a:lnTo>
                <a:close/>
              </a:path>
            </a:pathLst>
          </a:custGeom>
          <a:solidFill>
            <a:srgbClr val="663300"/>
          </a:solidFill>
          <a:ln w="9525" cap="flat" cmpd="sng">
            <a:solidFill>
              <a:srgbClr val="66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4582724" y="2643450"/>
            <a:ext cx="4243200" cy="982626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fontAlgn="base"/>
            <a:r>
              <a:rPr lang="zh-CN" altLang="en-US" strike="noStrike" noProof="1" smtClean="0"/>
              <a:t>编辑标题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fontAlgn="base"/>
            <a:fld id="{EEB74859-6C3B-47E9-B0F1-8113BC29F5B1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fontAlgn="base"/>
            <a:fld id="{78476154-74DF-430E-86FF-9183BCD0CC62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fontAlgn="base"/>
            <a:fld id="{EEB74859-6C3B-47E9-B0F1-8113BC29F5B1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fontAlgn="base"/>
            <a:fld id="{78476154-74DF-430E-86FF-9183BCD0CC62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题_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2. 英语\课件_TINA\图片素材\4fe0fb172fbf678a6cbfec6570f63f0a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0960" y="0"/>
            <a:ext cx="1991761" cy="112010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666712" y="190477"/>
            <a:ext cx="1333509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35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  <a:endParaRPr lang="zh-CN" altLang="en-US" sz="3735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476211" y="1142984"/>
            <a:ext cx="11239579" cy="4953035"/>
          </a:xfrm>
        </p:spPr>
        <p:txBody>
          <a:bodyPr>
            <a:normAutofit/>
          </a:bodyPr>
          <a:lstStyle>
            <a:lvl1pPr marL="0" indent="-457200" eaLnBrk="0">
              <a:buSzPct val="90000"/>
              <a:buFont typeface="+mj-lt"/>
              <a:buAutoNum type="arabicPeriod"/>
              <a:defRPr sz="2400" baseline="0">
                <a:solidFill>
                  <a:srgbClr val="002060"/>
                </a:solidFill>
                <a:latin typeface="+mn-lt"/>
                <a:ea typeface="黑体" panose="02010609060101010101" pitchFamily="49" charset="-122"/>
              </a:defRPr>
            </a:lvl1pPr>
            <a:lvl2pPr marL="0" indent="0">
              <a:buSzPct val="90000"/>
              <a:buFont typeface="+mj-ea"/>
              <a:buNone/>
              <a:defRPr sz="2135" baseline="0">
                <a:solidFill>
                  <a:srgbClr val="00B050"/>
                </a:solidFill>
                <a:latin typeface="+mn-lt"/>
                <a:ea typeface="黑体" panose="02010609060101010101" pitchFamily="49" charset="-122"/>
              </a:defRPr>
            </a:lvl2pPr>
            <a:lvl3pPr marL="1033145" marR="0" indent="-45720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 sz="2135">
                <a:solidFill>
                  <a:srgbClr val="00B050"/>
                </a:solidFill>
                <a:latin typeface="+mn-lt"/>
                <a:ea typeface="黑体" panose="02010609060101010101" pitchFamily="49" charset="-122"/>
              </a:defRPr>
            </a:lvl3pPr>
            <a:lvl4pPr marL="1609725" indent="-457200">
              <a:buFont typeface="Wingdings" panose="05000000000000000000" pitchFamily="2" charset="2"/>
              <a:buChar char="Ø"/>
              <a:defRPr sz="1865">
                <a:solidFill>
                  <a:srgbClr val="00B0F0"/>
                </a:solidFill>
                <a:latin typeface="+mn-lt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/>
              <a:t>样式 </a:t>
            </a:r>
            <a:r>
              <a:rPr lang="en-US" altLang="zh-CN"/>
              <a:t>style</a:t>
            </a:r>
            <a:endParaRPr lang="en-US" altLang="zh-CN"/>
          </a:p>
          <a:p>
            <a:pPr lvl="2"/>
            <a:r>
              <a:rPr lang="zh-CN" altLang="en-US"/>
              <a:t>样式 </a:t>
            </a:r>
            <a:r>
              <a:rPr lang="en-US" altLang="zh-CN"/>
              <a:t>style</a:t>
            </a:r>
            <a:endParaRPr lang="en-US" altLang="zh-CN"/>
          </a:p>
          <a:p>
            <a:pPr lvl="3"/>
            <a:r>
              <a:rPr lang="zh-CN" altLang="en-US"/>
              <a:t>样式 </a:t>
            </a:r>
            <a:r>
              <a:rPr lang="en-US" altLang="zh-CN"/>
              <a:t>style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23273" y="78761"/>
            <a:ext cx="4200525" cy="662463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87967" y="551793"/>
            <a:ext cx="4948041" cy="797630"/>
          </a:xfrm>
        </p:spPr>
        <p:txBody>
          <a:bodyPr anchor="ctr" anchorCtr="0">
            <a:normAutofit/>
          </a:bodyPr>
          <a:lstStyle>
            <a:lvl1pPr algn="l">
              <a:defRPr sz="1800"/>
            </a:lvl1pPr>
          </a:lstStyle>
          <a:p>
            <a:pPr fontAlgn="base"/>
            <a:r>
              <a:rPr lang="zh-CN" altLang="en-US" strike="noStrike" noProof="1" smtClean="0"/>
              <a:t>单击编辑标题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7643" y="1898962"/>
            <a:ext cx="4942157" cy="4418345"/>
          </a:xfrm>
        </p:spPr>
        <p:txBody>
          <a:bodyPr/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23025"/>
            <a:ext cx="2743200" cy="2873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fontAlgn="base"/>
            <a:fld id="{EEB74859-6C3B-47E9-B0F1-8113BC29F5B1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23025"/>
            <a:ext cx="4114800" cy="2873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23025"/>
            <a:ext cx="2743200" cy="2873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fontAlgn="base"/>
            <a:fld id="{78476154-74DF-430E-86FF-9183BCD0CC62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78787" y="455613"/>
            <a:ext cx="1475015" cy="5670550"/>
          </a:xfrm>
        </p:spPr>
        <p:txBody>
          <a:bodyPr vert="eaVert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7035" y="455613"/>
            <a:ext cx="8784167" cy="56705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EEB74859-6C3B-47E9-B0F1-8113BC29F5B1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78476154-74DF-430E-86FF-9183BCD0CC62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12955"/>
            <a:ext cx="10515600" cy="557509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/>
            <a:fld id="{EEB74859-6C3B-47E9-B0F1-8113BC29F5B1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base"/>
            <a:fld id="{78476154-74DF-430E-86FF-9183BCD0CC62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1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7504" y="761981"/>
            <a:ext cx="4819505" cy="57622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8" t="21736" r="7095" b="18492"/>
          <a:stretch>
            <a:fillRect/>
          </a:stretch>
        </p:blipFill>
        <p:spPr>
          <a:xfrm>
            <a:off x="666712" y="2285992"/>
            <a:ext cx="7048549" cy="314327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523968" y="3047997"/>
            <a:ext cx="5905541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>
                <a:solidFill>
                  <a:srgbClr val="0070C0"/>
                </a:solidFill>
                <a:latin typeface="华文琥珀" pitchFamily="2" charset="-122"/>
                <a:ea typeface="华文琥珀" pitchFamily="2" charset="-122"/>
              </a:rPr>
              <a:t>Thank you!</a:t>
            </a:r>
            <a:endParaRPr lang="zh-CN" altLang="en-US" sz="8800">
              <a:solidFill>
                <a:srgbClr val="0070C0"/>
              </a:solidFill>
              <a:latin typeface="华文琥珀" pitchFamily="2" charset="-122"/>
              <a:ea typeface="华文琥珀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F6D83-AD07-40B4-8816-E5DE7C520E9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6425-ABBA-49FF-BE9F-DFF6C7B5AC4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file:///D:\qq&#25991;&#20214;\712321467\Image\C2C\Image2\%7b75232B38-A165-1FB7-499C-2E1C792CACB5%7d.png" TargetMode="External"/><Relationship Id="rId8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image" Target="file:///D:\qq&#25991;&#20214;\712321467\Image\C2C\Image2\%7b75232B38-A165-1FB7-499C-2E1C792CACB5%7d.png" TargetMode="External"/><Relationship Id="rId13" Type="http://schemas.openxmlformats.org/officeDocument/2006/relationships/image" Target="../media/image8.png"/><Relationship Id="rId12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4" Type="http://schemas.openxmlformats.org/officeDocument/2006/relationships/theme" Target="../theme/theme3.xml"/><Relationship Id="rId13" Type="http://schemas.openxmlformats.org/officeDocument/2006/relationships/image" Target="file:///D:\qq&#25991;&#20214;\712321467\Image\C2C\Image2\%7b75232B38-A165-1FB7-499C-2E1C792CACB5%7d.png" TargetMode="External"/><Relationship Id="rId12" Type="http://schemas.openxmlformats.org/officeDocument/2006/relationships/image" Target="../media/image8.png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6" Type="http://schemas.openxmlformats.org/officeDocument/2006/relationships/theme" Target="../theme/theme4.xml"/><Relationship Id="rId15" Type="http://schemas.openxmlformats.org/officeDocument/2006/relationships/image" Target="file:///D:\qq&#25991;&#20214;\712321467\Image\C2C\Image2\%7b75232B38-A165-1FB7-499C-2E1C792CACB5%7d.png" TargetMode="External"/><Relationship Id="rId14" Type="http://schemas.openxmlformats.org/officeDocument/2006/relationships/image" Target="../media/image8.png"/><Relationship Id="rId13" Type="http://schemas.openxmlformats.org/officeDocument/2006/relationships/image" Target="../media/image9.png"/><Relationship Id="rId12" Type="http://schemas.openxmlformats.org/officeDocument/2006/relationships/image" Target="../media/image10.jpeg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.xml"/><Relationship Id="rId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4.xml"/><Relationship Id="rId20" Type="http://schemas.openxmlformats.org/officeDocument/2006/relationships/theme" Target="../theme/theme5.xml"/><Relationship Id="rId2" Type="http://schemas.openxmlformats.org/officeDocument/2006/relationships/slideLayout" Target="../slideLayouts/slideLayout43.xml"/><Relationship Id="rId19" Type="http://schemas.openxmlformats.org/officeDocument/2006/relationships/tags" Target="../tags/tag62.xml"/><Relationship Id="rId18" Type="http://schemas.openxmlformats.org/officeDocument/2006/relationships/image" Target="file:///D:\qq&#25991;&#20214;\712321467\Image\C2C\Image2\%7b75232B38-A165-1FB7-499C-2E1C792CACB5%7d.png" TargetMode="External"/><Relationship Id="rId17" Type="http://schemas.openxmlformats.org/officeDocument/2006/relationships/image" Target="../media/image8.png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42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0.xml"/><Relationship Id="rId7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3" Type="http://schemas.openxmlformats.org/officeDocument/2006/relationships/theme" Target="../theme/theme6.xml"/><Relationship Id="rId12" Type="http://schemas.openxmlformats.org/officeDocument/2006/relationships/image" Target="file:///D:\qq&#25991;&#20214;\712321467\Image\C2C\Image2\%7b75232B38-A165-1FB7-499C-2E1C792CACB5%7d.png" TargetMode="Externa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/>
        </p:nvPicPr>
        <p:blipFill>
          <a:blip r:embed="rId8" r:link="rId9"/>
          <a:stretch>
            <a:fillRect/>
          </a:stretch>
        </p:blipFill>
        <p:spPr>
          <a:xfrm>
            <a:off x="1117600" y="486833"/>
            <a:ext cx="12700" cy="127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pic>
        <p:nvPicPr>
          <p:cNvPr id="8" name="图片 1073743875" descr="学科网 zxxk.com"/>
          <p:cNvPicPr>
            <a:picLocks noChangeAspect="1"/>
          </p:cNvPicPr>
          <p:nvPr/>
        </p:nvPicPr>
        <p:blipFill>
          <a:blip r:embed="rId8" r:link="rId9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7DF7D5-6DB7-45FD-83CA-D8CF382929E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31" name="图片 1073743875" descr="学科网 zxxk.com"/>
          <p:cNvPicPr>
            <a:picLocks noChangeAspect="1"/>
          </p:cNvPicPr>
          <p:nvPr/>
        </p:nvPicPr>
        <p:blipFill>
          <a:blip r:embed="rId13" r:link="rId14"/>
          <a:stretch>
            <a:fillRect/>
          </a:stretch>
        </p:blipFill>
        <p:spPr>
          <a:xfrm>
            <a:off x="1117600" y="365125"/>
            <a:ext cx="12700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pic>
        <p:nvPicPr>
          <p:cNvPr id="1032" name="图片 1073743875" descr="学科网 zxxk.com"/>
          <p:cNvPicPr>
            <a:picLocks noChangeAspect="1"/>
          </p:cNvPicPr>
          <p:nvPr/>
        </p:nvPicPr>
        <p:blipFill>
          <a:blip r:embed="rId13" r:link="rId14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 smtClean="0"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 smtClean="0"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 smtClean="0"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BDB420-394F-4E1C-A0EB-427EBEC238DE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31" name="图片 1073743875" descr="学科网 zxxk.com"/>
          <p:cNvPicPr>
            <a:picLocks noChangeAspect="1"/>
          </p:cNvPicPr>
          <p:nvPr/>
        </p:nvPicPr>
        <p:blipFill>
          <a:blip r:embed="rId12" r:link="rId13"/>
          <a:stretch>
            <a:fillRect/>
          </a:stretch>
        </p:blipFill>
        <p:spPr>
          <a:xfrm>
            <a:off x="1117600" y="365125"/>
            <a:ext cx="12700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pic>
        <p:nvPicPr>
          <p:cNvPr id="1032" name="图片 1073743875" descr="学科网 zxxk.com"/>
          <p:cNvPicPr>
            <a:picLocks noChangeAspect="1"/>
          </p:cNvPicPr>
          <p:nvPr/>
        </p:nvPicPr>
        <p:blipFill>
          <a:blip r:embed="rId12" r:link="rId13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 spd="med"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ambo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76"/>
          <a:stretch>
            <a:fillRect/>
          </a:stretch>
        </p:blipFill>
        <p:spPr bwMode="ltGray">
          <a:xfrm>
            <a:off x="9804400" y="0"/>
            <a:ext cx="2387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90600"/>
            <a:ext cx="995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981200"/>
            <a:ext cx="10058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6400" y="6248400"/>
            <a:ext cx="467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1200" y="6248400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40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05A81E-45C1-4A70-9DEC-DE1B096658DC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37" name="图片 1073743875" descr="学科网 zxxk.com"/>
          <p:cNvPicPr>
            <a:picLocks noChangeAspect="1"/>
          </p:cNvPicPr>
          <p:nvPr/>
        </p:nvPicPr>
        <p:blipFill>
          <a:blip r:embed="rId14" r:link="rId15"/>
          <a:stretch>
            <a:fillRect/>
          </a:stretch>
        </p:blipFill>
        <p:spPr>
          <a:xfrm>
            <a:off x="1117600" y="365125"/>
            <a:ext cx="12700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pic>
        <p:nvPicPr>
          <p:cNvPr id="1038" name="图片 1073743875" descr="学科网 zxxk.com"/>
          <p:cNvPicPr>
            <a:picLocks noChangeAspect="1"/>
          </p:cNvPicPr>
          <p:nvPr/>
        </p:nvPicPr>
        <p:blipFill>
          <a:blip r:embed="rId14" r:link="rId15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­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­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/>
        </p:nvPicPr>
        <p:blipFill>
          <a:blip r:embed="rId17" r:link="rId18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pic>
        <p:nvPicPr>
          <p:cNvPr id="8" name="图片 1073743875" descr="学科网 zxxk.com"/>
          <p:cNvPicPr>
            <a:picLocks noChangeAspect="1"/>
          </p:cNvPicPr>
          <p:nvPr/>
        </p:nvPicPr>
        <p:blipFill>
          <a:blip r:embed="rId17" r:link="rId18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081617" y="342900"/>
            <a:ext cx="10272183" cy="6778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5"/>
          </p:nvPr>
        </p:nvSpPr>
        <p:spPr>
          <a:xfrm>
            <a:off x="817033" y="1600200"/>
            <a:ext cx="10536767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EEB74859-6C3B-47E9-B0F1-8113BC29F5B1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8476154-74DF-430E-86FF-9183BCD0CC62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pic>
        <p:nvPicPr>
          <p:cNvPr id="1028" name="图片 1073743875" descr="学科网 zxxk.com"/>
          <p:cNvPicPr>
            <a:picLocks noChangeAspect="1"/>
          </p:cNvPicPr>
          <p:nvPr/>
        </p:nvPicPr>
        <p:blipFill>
          <a:blip r:embed="rId11" r:link="rId1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663300"/>
          </a:solidFill>
          <a:latin typeface="Arial" panose="020B0604020202020204" pitchFamily="34" charset="0"/>
          <a:ea typeface="黑体" panose="02010609060101010101" pitchFamily="49" charset="-122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57175" indent="-256540" algn="l" rtl="0" eaLnBrk="0" fontAlgn="base" hangingPunct="0">
        <a:spcBef>
          <a:spcPct val="0"/>
        </a:spcBef>
        <a:spcAft>
          <a:spcPct val="0"/>
        </a:spcAft>
        <a:buChar char="•"/>
        <a:defRPr sz="1800" kern="1200">
          <a:solidFill>
            <a:srgbClr val="663300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1pPr>
      <a:lvl2pPr marL="557530" indent="-21399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663300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2pPr>
      <a:lvl3pPr marL="900430" indent="-21399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663300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3pPr>
      <a:lvl4pPr marL="1243330" indent="-21399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663300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4pPr>
      <a:lvl5pPr marL="1586230" indent="-21399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663300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9.xml"/><Relationship Id="rId1" Type="http://schemas.openxmlformats.org/officeDocument/2006/relationships/tags" Target="../tags/tag6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slide" Target="slide25.xml"/><Relationship Id="rId2" Type="http://schemas.openxmlformats.org/officeDocument/2006/relationships/image" Target="../media/image22.png"/><Relationship Id="rId1" Type="http://schemas.openxmlformats.org/officeDocument/2006/relationships/slide" Target="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2.xml"/><Relationship Id="rId1" Type="http://schemas.openxmlformats.org/officeDocument/2006/relationships/tags" Target="../tags/tag6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2.xml"/><Relationship Id="rId1" Type="http://schemas.openxmlformats.org/officeDocument/2006/relationships/tags" Target="../tags/tag6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7.png"/><Relationship Id="rId1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1.png"/>
          <p:cNvPicPr>
            <a:picLocks noChangeAspect="1"/>
          </p:cNvPicPr>
          <p:nvPr/>
        </p:nvPicPr>
        <p:blipFill>
          <a:blip r:embed="rId1"/>
          <a:srcRect l="3410" t="14639" r="4273" b="21374"/>
          <a:stretch>
            <a:fillRect/>
          </a:stretch>
        </p:blipFill>
        <p:spPr>
          <a:xfrm>
            <a:off x="2536633" y="1619237"/>
            <a:ext cx="7274143" cy="258334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5587" y="2187025"/>
            <a:ext cx="5260827" cy="2007864"/>
          </a:xfrm>
        </p:spPr>
        <p:txBody>
          <a:bodyPr>
            <a:noAutofit/>
          </a:bodyPr>
          <a:lstStyle/>
          <a:p>
            <a:pPr algn="ctr"/>
            <a:r>
              <a:rPr lang="zh-CN" altLang="en-US" sz="4265">
                <a:latin typeface="Comic Sans MS" panose="030F0702030302020204" pitchFamily="66" charset="0"/>
              </a:rPr>
              <a:t>倒装句</a:t>
            </a:r>
            <a:endParaRPr lang="en-US" altLang="zh-CN" sz="4265">
              <a:latin typeface="Comic Sans MS" panose="030F0702030302020204" pitchFamily="66" charset="0"/>
            </a:endParaRPr>
          </a:p>
          <a:p>
            <a:pPr algn="ctr"/>
            <a:r>
              <a:rPr lang="en-US" altLang="zh-CN" sz="4265" b="1"/>
              <a:t>Inversion</a:t>
            </a:r>
            <a:endParaRPr lang="zh-CN" altLang="en-US" sz="4265" b="1"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500" y="571500"/>
            <a:ext cx="1619673" cy="36288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666327" y="666327"/>
            <a:ext cx="1429173" cy="34349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761963" y="857981"/>
            <a:ext cx="1333509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语法课</a:t>
            </a:r>
            <a:endParaRPr lang="zh-CN" altLang="en-US" sz="64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0" y="171083"/>
            <a:ext cx="10956290" cy="58356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1" smtClean="0">
                <a:latin typeface="Comic Sans MS" panose="030F0702030302020204" pitchFamily="66" charset="0"/>
              </a:rPr>
              <a:t>Rule 4:</a:t>
            </a:r>
            <a:r>
              <a:rPr kumimoji="1" lang="zh-CN" altLang="en-US" sz="3200" b="1">
                <a:latin typeface="Comic Sans MS" panose="030F0702030302020204" pitchFamily="66" charset="0"/>
              </a:rPr>
              <a:t>直接引语的一部分或全部放在句首时，有时用倒装。</a:t>
            </a:r>
            <a:endParaRPr kumimoji="1" lang="zh-CN" altLang="en-US" sz="3200" b="1">
              <a:latin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1775" y="892175"/>
            <a:ext cx="117392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 hangingPunct="0">
              <a:lnSpc>
                <a:spcPct val="150000"/>
              </a:lnSpc>
            </a:pPr>
            <a:r>
              <a:rPr lang="en-US" altLang="zh-CN" sz="3200" b="1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eg.“I’ll call again after supper,” </a:t>
            </a:r>
            <a:r>
              <a:rPr lang="en-US" altLang="zh-CN" sz="3200" b="1" u="sng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said he</a:t>
            </a:r>
            <a:r>
              <a:rPr lang="en-US" altLang="zh-CN" sz="3200" b="1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r>
              <a:rPr lang="zh-CN" altLang="en-US" sz="3200" b="1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（他说）</a:t>
            </a:r>
            <a:endParaRPr lang="en-US" altLang="zh-CN" sz="3200" b="1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 hangingPunct="0">
              <a:lnSpc>
                <a:spcPct val="150000"/>
              </a:lnSpc>
            </a:pPr>
            <a:r>
              <a:rPr lang="en-US" altLang="zh-CN" sz="3200" b="1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“Let me go on with the operation.”  </a:t>
            </a:r>
            <a:r>
              <a:rPr lang="en-US" altLang="zh-CN" sz="3200" b="1" u="sng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</a:t>
            </a:r>
            <a:r>
              <a:rPr lang="en-US" altLang="zh-CN" sz="3200" b="1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(</a:t>
            </a:r>
            <a:r>
              <a:rPr lang="zh-CN" altLang="en-US" sz="3200" b="1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其中一个医生说</a:t>
            </a:r>
            <a:r>
              <a:rPr lang="en-US" altLang="zh-CN" sz="3200" b="1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3200" b="1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26860" y="1753870"/>
            <a:ext cx="40659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said one of the doctors</a:t>
            </a:r>
            <a:endParaRPr lang="en-US" altLang="zh-CN" sz="3200" b="1" ker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/>
          <p:nvPr/>
        </p:nvSpPr>
        <p:spPr>
          <a:xfrm>
            <a:off x="0" y="-317"/>
            <a:ext cx="11443335" cy="673925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巩固运用一（用所给词的正确形式填空）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. Among the goods </a:t>
            </a:r>
            <a:r>
              <a:rPr lang="zh-CN" altLang="zh-CN" sz="3200" b="1" u="sng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(be) Christmas trees, flowers, candles and toys.</a:t>
            </a:r>
            <a:endParaRPr lang="zh-CN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. Standing beside the flowers </a:t>
            </a:r>
            <a:r>
              <a:rPr lang="zh-CN" altLang="zh-CN" sz="3200" b="1" u="sng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(be) a teacher.</a:t>
            </a:r>
            <a:endParaRPr lang="zh-CN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. There </a:t>
            </a:r>
            <a:r>
              <a:rPr lang="zh-CN" altLang="zh-CN" sz="3200" b="1" u="sng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(be) a tall building on the top of the mountain.</a:t>
            </a:r>
            <a:endParaRPr lang="zh-CN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. There </a:t>
            </a:r>
            <a:r>
              <a:rPr lang="zh-CN" altLang="zh-CN" sz="3200" b="1" u="sng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zh-CN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(stand) an ancient tower on the top of the mountain.</a:t>
            </a:r>
            <a:endParaRPr lang="zh-CN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. There at the entrance to the hotel </a:t>
            </a:r>
            <a:r>
              <a:rPr lang="zh-CN" altLang="zh-CN" sz="3200" b="1" u="sng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r>
              <a:rPr lang="zh-CN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 (stand) two guards.</a:t>
            </a:r>
            <a:endParaRPr lang="zh-CN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5" name="Text Box 5"/>
          <p:cNvSpPr txBox="1"/>
          <p:nvPr/>
        </p:nvSpPr>
        <p:spPr>
          <a:xfrm>
            <a:off x="3366135" y="1092835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are</a:t>
            </a:r>
            <a:endParaRPr lang="zh-CN" altLang="zh-CN" sz="2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6" name="Text Box 6"/>
          <p:cNvSpPr txBox="1"/>
          <p:nvPr/>
        </p:nvSpPr>
        <p:spPr>
          <a:xfrm>
            <a:off x="5264785" y="2573020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</a:t>
            </a:r>
            <a:endParaRPr lang="zh-CN" altLang="zh-CN" sz="2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7" name="Text Box 7"/>
          <p:cNvSpPr txBox="1"/>
          <p:nvPr/>
        </p:nvSpPr>
        <p:spPr>
          <a:xfrm>
            <a:off x="1695450" y="3300095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</a:t>
            </a:r>
            <a:endParaRPr lang="zh-CN" altLang="zh-CN" sz="2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8" name="Text Box 8"/>
          <p:cNvSpPr txBox="1"/>
          <p:nvPr/>
        </p:nvSpPr>
        <p:spPr>
          <a:xfrm>
            <a:off x="1543050" y="4027805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stands</a:t>
            </a:r>
            <a:endParaRPr lang="zh-CN" altLang="zh-CN" sz="2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9" name="Text Box 9"/>
          <p:cNvSpPr txBox="1"/>
          <p:nvPr/>
        </p:nvSpPr>
        <p:spPr>
          <a:xfrm>
            <a:off x="7085330" y="5466715"/>
            <a:ext cx="1143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stand</a:t>
            </a:r>
            <a:endParaRPr lang="zh-CN" altLang="zh-CN" sz="2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5" grpId="0"/>
      <p:bldP spid="10246" grpId="0"/>
      <p:bldP spid="10247" grpId="0"/>
      <p:bldP spid="10248" grpId="0"/>
      <p:bldP spid="102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0365" y="103505"/>
            <a:ext cx="5490210" cy="88963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80000"/>
          </a:bodyPr>
          <a:lstStyle/>
          <a:p>
            <a:pPr algn="ctr">
              <a:buNone/>
            </a:pPr>
            <a:r>
              <a:rPr lang="zh-CN" altLang="en-US" sz="5865"/>
              <a:t>小结：完全倒装</a:t>
            </a:r>
            <a:endParaRPr lang="zh-CN" altLang="en-US" sz="5865"/>
          </a:p>
        </p:txBody>
      </p:sp>
      <p:sp>
        <p:nvSpPr>
          <p:cNvPr id="3" name="文本框 2"/>
          <p:cNvSpPr txBox="1"/>
          <p:nvPr/>
        </p:nvSpPr>
        <p:spPr>
          <a:xfrm>
            <a:off x="0" y="889000"/>
            <a:ext cx="12191365" cy="4939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fontAlgn="auto">
              <a:lnSpc>
                <a:spcPts val="4200"/>
              </a:lnSpc>
              <a:buFont typeface="Wingdings" panose="05000000000000000000" charset="0"/>
              <a:buChar char=""/>
            </a:pPr>
            <a:r>
              <a:rPr lang="en-US" altLang="zh-CN" sz="3200" b="1">
                <a:latin typeface="Comic Sans MS" panose="030F0702030302020204" pitchFamily="66" charset="0"/>
                <a:ea typeface="隶书" pitchFamily="49" charset="-122"/>
                <a:sym typeface="+mn-ea"/>
              </a:rPr>
              <a:t>Rule 1</a:t>
            </a:r>
            <a:r>
              <a:rPr lang="en-US" altLang="zh-CN" sz="3200" b="1" smtClean="0">
                <a:latin typeface="Comic Sans MS" panose="030F0702030302020204" pitchFamily="66" charset="0"/>
                <a:ea typeface="隶书" pitchFamily="49" charset="-122"/>
                <a:sym typeface="+mn-ea"/>
              </a:rPr>
              <a:t>:</a:t>
            </a:r>
            <a:r>
              <a:rPr lang="zh-CN" altLang="en-US" sz="3200" b="1" u="sng" smtClean="0">
                <a:solidFill>
                  <a:srgbClr val="FF0000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（</a:t>
            </a:r>
            <a:r>
              <a:rPr kumimoji="1" lang="zh-CN" altLang="en-US" sz="3200" b="1" u="sng">
                <a:solidFill>
                  <a:srgbClr val="FF0000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时间</a:t>
            </a:r>
            <a:r>
              <a:rPr kumimoji="1" lang="en-US" altLang="zh-CN" sz="3200" b="1" u="sng">
                <a:solidFill>
                  <a:srgbClr val="FF0000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/</a:t>
            </a:r>
            <a:r>
              <a:rPr kumimoji="1" lang="zh-CN" altLang="en-US" sz="3200" b="1" u="sng">
                <a:solidFill>
                  <a:srgbClr val="FF0000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空间）</a:t>
            </a:r>
            <a:r>
              <a:rPr lang="zh-CN" altLang="en-US" sz="3200" b="1" u="sng" smtClean="0">
                <a:solidFill>
                  <a:srgbClr val="FF0000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副词位于句首：</a:t>
            </a:r>
            <a:r>
              <a:rPr kumimoji="1" lang="en-US" altLang="zh-CN" sz="3200" b="1">
                <a:solidFill>
                  <a:schemeClr val="tx1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here, there, now, then, up, </a:t>
            </a:r>
            <a:r>
              <a:rPr kumimoji="1" lang="en-US" altLang="zh-CN" sz="3200" b="1" smtClean="0">
                <a:solidFill>
                  <a:schemeClr val="tx1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down, in</a:t>
            </a:r>
            <a:r>
              <a:rPr kumimoji="1" lang="en-US" altLang="zh-CN" sz="3200" b="1">
                <a:solidFill>
                  <a:schemeClr val="tx1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, out, off, away</a:t>
            </a:r>
            <a:r>
              <a:rPr kumimoji="1" lang="zh-CN" altLang="en-US" sz="3200" b="1">
                <a:solidFill>
                  <a:schemeClr val="tx1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句子要全部倒装</a:t>
            </a:r>
            <a:r>
              <a:rPr kumimoji="1" lang="en-US" altLang="zh-CN" sz="3200" b="1" smtClean="0">
                <a:solidFill>
                  <a:schemeClr val="tx1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,</a:t>
            </a:r>
            <a:r>
              <a:rPr kumimoji="1" lang="zh-CN" altLang="en-US" sz="3200" b="1" smtClean="0">
                <a:solidFill>
                  <a:schemeClr val="tx1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谓语</a:t>
            </a:r>
            <a:r>
              <a:rPr kumimoji="1" lang="zh-CN" altLang="en-US" sz="3200" b="1">
                <a:solidFill>
                  <a:schemeClr val="tx1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动词常用</a:t>
            </a:r>
            <a:r>
              <a:rPr kumimoji="1" lang="en-US" altLang="zh-CN" sz="3200" b="1">
                <a:solidFill>
                  <a:schemeClr val="tx1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come, go, be, lie, run, rush</a:t>
            </a:r>
            <a:r>
              <a:rPr kumimoji="1" lang="zh-CN" altLang="en-US" sz="3200" b="1">
                <a:solidFill>
                  <a:schemeClr val="tx1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，</a:t>
            </a:r>
            <a:r>
              <a:rPr kumimoji="1" lang="en-US" altLang="zh-CN" sz="3200" b="1">
                <a:solidFill>
                  <a:schemeClr val="tx1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stand</a:t>
            </a:r>
            <a:r>
              <a:rPr kumimoji="1" lang="zh-CN" altLang="en-US" sz="3200" b="1">
                <a:solidFill>
                  <a:schemeClr val="tx1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等。</a:t>
            </a:r>
            <a:endParaRPr kumimoji="1" lang="zh-CN" altLang="en-US" sz="3200" b="1">
              <a:solidFill>
                <a:schemeClr val="tx1"/>
              </a:solidFill>
              <a:latin typeface="Comic Sans MS" panose="030F0702030302020204" pitchFamily="66" charset="0"/>
              <a:ea typeface="隶书" pitchFamily="49" charset="-122"/>
              <a:sym typeface="+mn-ea"/>
            </a:endParaRPr>
          </a:p>
          <a:p>
            <a:pPr marL="457200" indent="-457200" fontAlgn="auto">
              <a:lnSpc>
                <a:spcPts val="4200"/>
              </a:lnSpc>
              <a:buFont typeface="Wingdings" panose="05000000000000000000" charset="0"/>
              <a:buChar char=""/>
            </a:pPr>
            <a:r>
              <a:rPr lang="en-US" altLang="zh-CN" sz="3200" b="1">
                <a:latin typeface="Comic Sans MS" panose="030F0702030302020204" pitchFamily="66" charset="0"/>
                <a:ea typeface="隶书" pitchFamily="49" charset="-122"/>
                <a:sym typeface="+mn-ea"/>
              </a:rPr>
              <a:t>Rule 2</a:t>
            </a:r>
            <a:r>
              <a:rPr lang="en-US" altLang="zh-CN" sz="3200" b="1" smtClean="0">
                <a:latin typeface="Comic Sans MS" panose="030F0702030302020204" pitchFamily="66" charset="0"/>
                <a:ea typeface="隶书" pitchFamily="49" charset="-122"/>
                <a:sym typeface="+mn-ea"/>
              </a:rPr>
              <a:t>:</a:t>
            </a:r>
            <a:r>
              <a:rPr lang="zh-CN" altLang="en-US" sz="3200" b="1" u="sng" smtClean="0">
                <a:solidFill>
                  <a:srgbClr val="FF0000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（地点</a:t>
            </a:r>
            <a:r>
              <a:rPr lang="en-US" altLang="zh-CN" sz="3200" b="1" u="sng" smtClean="0">
                <a:solidFill>
                  <a:srgbClr val="FF0000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/</a:t>
            </a:r>
            <a:r>
              <a:rPr lang="zh-CN" altLang="en-US" sz="3200" b="1" u="sng" smtClean="0">
                <a:solidFill>
                  <a:srgbClr val="FF0000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方位）</a:t>
            </a:r>
            <a:r>
              <a:rPr lang="en-US" altLang="zh-CN" sz="3200" b="1" u="sng">
                <a:solidFill>
                  <a:srgbClr val="FF0000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介词短语位于句首</a:t>
            </a:r>
            <a:r>
              <a:rPr kumimoji="1" lang="en-US" altLang="zh-CN" sz="3200" b="1" u="sng">
                <a:solidFill>
                  <a:srgbClr val="FF0000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:</a:t>
            </a:r>
            <a:r>
              <a:rPr kumimoji="1" lang="en-US" altLang="zh-CN" sz="3200" b="1">
                <a:solidFill>
                  <a:schemeClr val="tx1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 </a:t>
            </a:r>
            <a:r>
              <a:rPr kumimoji="1" lang="zh-CN" altLang="en-US" sz="3200" b="1">
                <a:solidFill>
                  <a:schemeClr val="tx1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如：</a:t>
            </a:r>
            <a:r>
              <a:rPr kumimoji="1" lang="en-US" altLang="zh-CN" sz="3200" b="1">
                <a:solidFill>
                  <a:schemeClr val="tx1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South of ，In front of,On the wall, To the east of,Around his head...</a:t>
            </a:r>
            <a:endParaRPr kumimoji="1" lang="en-US" altLang="zh-CN" sz="3200" b="1">
              <a:solidFill>
                <a:schemeClr val="tx1"/>
              </a:solidFill>
              <a:latin typeface="Comic Sans MS" panose="030F0702030302020204" pitchFamily="66" charset="0"/>
              <a:ea typeface="隶书" pitchFamily="49" charset="-122"/>
              <a:sym typeface="+mn-ea"/>
            </a:endParaRPr>
          </a:p>
          <a:p>
            <a:pPr marL="457200" indent="-457200" fontAlgn="auto">
              <a:lnSpc>
                <a:spcPts val="4200"/>
              </a:lnSpc>
              <a:buFont typeface="Wingdings" panose="05000000000000000000" charset="0"/>
              <a:buChar char=""/>
            </a:pPr>
            <a:r>
              <a:rPr lang="en-US" altLang="zh-CN" sz="3200" b="1">
                <a:solidFill>
                  <a:srgbClr val="000000"/>
                </a:solidFill>
                <a:latin typeface="Comic Sans MS" panose="030F0702030302020204" pitchFamily="66" charset="0"/>
                <a:sym typeface="+mn-ea"/>
              </a:rPr>
              <a:t>Rule 3</a:t>
            </a:r>
            <a:r>
              <a:rPr lang="en-US" altLang="zh-CN" sz="3200" b="1" smtClean="0">
                <a:solidFill>
                  <a:srgbClr val="000000"/>
                </a:solidFill>
                <a:latin typeface="Comic Sans MS" panose="030F0702030302020204" pitchFamily="66" charset="0"/>
                <a:sym typeface="+mn-ea"/>
              </a:rPr>
              <a:t>:</a:t>
            </a:r>
            <a:r>
              <a:rPr kumimoji="1" lang="zh-CN" altLang="en-US" sz="3200" b="1" u="sng">
                <a:solidFill>
                  <a:srgbClr val="FF0000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表语（adj.）置于句首时</a:t>
            </a:r>
            <a:r>
              <a:rPr kumimoji="1" lang="en-US" altLang="zh-CN" sz="3200" b="1" u="sng">
                <a:solidFill>
                  <a:srgbClr val="FF0000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:</a:t>
            </a:r>
            <a:r>
              <a:rPr kumimoji="1" lang="en-US" altLang="zh-CN" sz="3200" b="1">
                <a:solidFill>
                  <a:srgbClr val="FF0000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 </a:t>
            </a:r>
            <a:r>
              <a:rPr kumimoji="1" lang="zh-CN" altLang="en-US" sz="3200" b="1">
                <a:latin typeface="Comic Sans MS" panose="030F0702030302020204" pitchFamily="66" charset="0"/>
                <a:ea typeface="隶书" pitchFamily="49" charset="-122"/>
                <a:sym typeface="+mn-ea"/>
              </a:rPr>
              <a:t>表语＋连系动词＋主语</a:t>
            </a:r>
            <a:endParaRPr kumimoji="1" lang="zh-CN" altLang="en-US" sz="3200" b="1">
              <a:latin typeface="Comic Sans MS" panose="030F0702030302020204" pitchFamily="66" charset="0"/>
              <a:ea typeface="隶书" pitchFamily="49" charset="-122"/>
              <a:sym typeface="+mn-ea"/>
            </a:endParaRPr>
          </a:p>
          <a:p>
            <a:pPr marL="457200" indent="-457200" fontAlgn="auto">
              <a:lnSpc>
                <a:spcPts val="4200"/>
              </a:lnSpc>
              <a:buFont typeface="Wingdings" panose="05000000000000000000" charset="0"/>
              <a:buChar char=""/>
            </a:pPr>
            <a:r>
              <a:rPr lang="en-US" altLang="zh-CN" sz="3200" b="1" smtClean="0">
                <a:latin typeface="Comic Sans MS" panose="030F0702030302020204" pitchFamily="66" charset="0"/>
                <a:sym typeface="+mn-ea"/>
              </a:rPr>
              <a:t>Rule 4:</a:t>
            </a:r>
            <a:r>
              <a:rPr kumimoji="1" lang="en-US" altLang="zh-CN" sz="3200" b="1">
                <a:solidFill>
                  <a:srgbClr val="FF0000"/>
                </a:solidFill>
                <a:latin typeface="Comic Sans MS" panose="030F0702030302020204" pitchFamily="66" charset="0"/>
                <a:ea typeface="隶书" pitchFamily="49" charset="-122"/>
                <a:sym typeface="+mn-ea"/>
              </a:rPr>
              <a:t>直接引语</a:t>
            </a:r>
            <a:r>
              <a:rPr kumimoji="1" lang="en-US" altLang="zh-CN" sz="3200" b="1">
                <a:latin typeface="Comic Sans MS" panose="030F0702030302020204" pitchFamily="66" charset="0"/>
                <a:ea typeface="隶书" pitchFamily="49" charset="-122"/>
                <a:sym typeface="+mn-ea"/>
              </a:rPr>
              <a:t>的一部分或全部放在句首时，有时用倒装。</a:t>
            </a:r>
            <a:endParaRPr kumimoji="1" lang="zh-CN" altLang="en-US" sz="3200" b="1">
              <a:latin typeface="Comic Sans MS" panose="030F0702030302020204" pitchFamily="66" charset="0"/>
              <a:ea typeface="隶书" pitchFamily="49" charset="-122"/>
            </a:endParaRPr>
          </a:p>
          <a:p>
            <a:pPr marL="457200" indent="-457200" fontAlgn="auto">
              <a:lnSpc>
                <a:spcPts val="4200"/>
              </a:lnSpc>
              <a:buFont typeface="Wingdings" panose="05000000000000000000" charset="0"/>
              <a:buChar char=""/>
            </a:pPr>
            <a:endParaRPr kumimoji="1" lang="en-US" altLang="zh-CN" sz="3200" b="1">
              <a:solidFill>
                <a:srgbClr val="CC3300"/>
              </a:solidFill>
              <a:latin typeface="Comic Sans MS" panose="030F0702030302020204" pitchFamily="66" charset="0"/>
              <a:ea typeface="隶书" pitchFamily="49" charset="-122"/>
              <a:sym typeface="+mn-ea"/>
            </a:endParaRPr>
          </a:p>
          <a:p>
            <a:pPr fontAlgn="auto">
              <a:lnSpc>
                <a:spcPts val="4200"/>
              </a:lnSpc>
            </a:pPr>
            <a:endParaRPr kumimoji="1" lang="en-US" altLang="zh-CN" sz="3200" b="1">
              <a:solidFill>
                <a:srgbClr val="CC3300"/>
              </a:solidFill>
              <a:latin typeface="Comic Sans MS" panose="030F0702030302020204" pitchFamily="66" charset="0"/>
              <a:ea typeface="隶书" pitchFamily="49" charset="-122"/>
              <a:sym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0" y="4958715"/>
            <a:ext cx="12192000" cy="1899285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vert="horz" lIns="91440" tIns="45720" rIns="91440" bIns="45720" rtlCol="0"/>
          <a:lstStyle/>
          <a:p>
            <a:pPr indent="0" eaLnBrk="0">
              <a:spcBef>
                <a:spcPct val="20000"/>
              </a:spcBef>
              <a:buSzPct val="90000"/>
              <a:buFont typeface="+mj-ea"/>
              <a:buNone/>
              <a:defRPr/>
            </a:pPr>
            <a:r>
              <a:rPr lang="zh-CN" altLang="en-US" sz="2950">
                <a:solidFill>
                  <a:srgbClr val="FF0000"/>
                </a:solidFill>
                <a:ea typeface="黑体" panose="02010609060101010101" pitchFamily="49" charset="-122"/>
              </a:rPr>
              <a:t>注意：</a:t>
            </a:r>
            <a:endParaRPr lang="zh-CN" altLang="en-US" sz="295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lvl="0" indent="-342900" eaLnBrk="0">
              <a:spcBef>
                <a:spcPct val="20000"/>
              </a:spcBef>
              <a:buSzPct val="90000"/>
              <a:buFont typeface="+mj-ea"/>
              <a:buAutoNum type="circleNumDbPlain"/>
              <a:defRPr/>
            </a:pPr>
            <a:r>
              <a:rPr lang="zh-CN" altLang="en-US" sz="2950">
                <a:solidFill>
                  <a:srgbClr val="FF0000"/>
                </a:solidFill>
                <a:ea typeface="黑体" panose="02010609060101010101" pitchFamily="49" charset="-122"/>
              </a:rPr>
              <a:t>当主语为代词时，不倒装。</a:t>
            </a:r>
            <a:endParaRPr lang="zh-CN" altLang="en-US" sz="295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/>
              <a:t>部分倒装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307776" y="1310457"/>
            <a:ext cx="4896544" cy="3028980"/>
            <a:chOff x="539552" y="1444104"/>
            <a:chExt cx="3672408" cy="227173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1" t="9400" r="16401" b="9400"/>
            <a:stretch>
              <a:fillRect/>
            </a:stretch>
          </p:blipFill>
          <p:spPr>
            <a:xfrm>
              <a:off x="539552" y="1444104"/>
              <a:ext cx="2232248" cy="225529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23" t="9400" r="16401" b="9400"/>
            <a:stretch>
              <a:fillRect/>
            </a:stretch>
          </p:blipFill>
          <p:spPr>
            <a:xfrm>
              <a:off x="2616233" y="1444104"/>
              <a:ext cx="1595727" cy="2271735"/>
            </a:xfrm>
            <a:prstGeom prst="rect">
              <a:avLst/>
            </a:prstGeom>
          </p:spPr>
        </p:pic>
      </p:grpSp>
      <p:sp>
        <p:nvSpPr>
          <p:cNvPr id="14" name="内容占位符 2"/>
          <p:cNvSpPr txBox="1"/>
          <p:nvPr/>
        </p:nvSpPr>
        <p:spPr>
          <a:xfrm>
            <a:off x="2004272" y="1395730"/>
            <a:ext cx="3228340" cy="56388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-342900" algn="l" defTabSz="914400" rtl="0" eaLnBrk="0" latinLnBrk="0" hangingPunct="1">
              <a:spcBef>
                <a:spcPct val="20000"/>
              </a:spcBef>
              <a:buSzPct val="90000"/>
              <a:buFont typeface="+mj-lt"/>
              <a:buAutoNum type="arabicPeriod"/>
              <a:defRPr sz="1800" kern="1200" baseline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SzPct val="90000"/>
              <a:buFont typeface="+mj-ea"/>
              <a:buNone/>
              <a:defRPr sz="1600" kern="1200" baseline="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marL="7747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 sz="1600" kern="120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marL="1207135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1400" kern="1200">
                <a:solidFill>
                  <a:srgbClr val="00B0F0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zh-CN" sz="2400"/>
              <a:t>1. </a:t>
            </a:r>
            <a:r>
              <a:rPr lang="zh-CN" altLang="en-US" sz="2400"/>
              <a:t>否定词放句首</a:t>
            </a:r>
            <a:endParaRPr lang="en-US" altLang="zh-CN" sz="2400"/>
          </a:p>
        </p:txBody>
      </p:sp>
      <p:sp>
        <p:nvSpPr>
          <p:cNvPr id="15" name="内容占位符 2"/>
          <p:cNvSpPr txBox="1"/>
          <p:nvPr/>
        </p:nvSpPr>
        <p:spPr>
          <a:xfrm>
            <a:off x="2003981" y="2189496"/>
            <a:ext cx="2400267" cy="56380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-342900" algn="l" defTabSz="914400" rtl="0" eaLnBrk="0" latinLnBrk="0" hangingPunct="1">
              <a:spcBef>
                <a:spcPct val="20000"/>
              </a:spcBef>
              <a:buSzPct val="90000"/>
              <a:buFont typeface="+mj-lt"/>
              <a:buAutoNum type="arabicPeriod"/>
              <a:defRPr sz="1800" kern="1200" baseline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SzPct val="90000"/>
              <a:buFont typeface="+mj-ea"/>
              <a:buNone/>
              <a:defRPr sz="1600" kern="1200" baseline="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marL="7747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 sz="1600" kern="120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marL="1207135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1400" kern="1200">
                <a:solidFill>
                  <a:srgbClr val="00B0F0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zh-CN" sz="2400"/>
              <a:t>2. only + </a:t>
            </a:r>
            <a:r>
              <a:rPr lang="zh-CN" altLang="en-US" sz="2400">
                <a:solidFill>
                  <a:srgbClr val="FF0000"/>
                </a:solidFill>
              </a:rPr>
              <a:t>状语</a:t>
            </a: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16" name="内容占位符 2"/>
          <p:cNvSpPr txBox="1"/>
          <p:nvPr/>
        </p:nvSpPr>
        <p:spPr>
          <a:xfrm>
            <a:off x="2003981" y="2982823"/>
            <a:ext cx="3840427" cy="56380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-342900" algn="l" defTabSz="914400" rtl="0" eaLnBrk="0" latinLnBrk="0" hangingPunct="1">
              <a:spcBef>
                <a:spcPct val="20000"/>
              </a:spcBef>
              <a:buSzPct val="90000"/>
              <a:buFont typeface="+mj-lt"/>
              <a:buAutoNum type="arabicPeriod"/>
              <a:defRPr sz="1800" kern="1200" baseline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SzPct val="90000"/>
              <a:buFont typeface="+mj-ea"/>
              <a:buNone/>
              <a:defRPr sz="1600" kern="1200" baseline="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marL="7747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 sz="1600" kern="120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marL="1207135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1400" kern="1200">
                <a:solidFill>
                  <a:srgbClr val="00B0F0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zh-CN" sz="2400"/>
              <a:t>3. </a:t>
            </a:r>
            <a:r>
              <a:rPr lang="en-US" altLang="zh-CN" sz="2400">
                <a:solidFill>
                  <a:schemeClr val="tx2"/>
                </a:solidFill>
              </a:rPr>
              <a:t>so/such ... that </a:t>
            </a:r>
            <a:r>
              <a:rPr lang="zh-CN" altLang="en-US" sz="2400">
                <a:solidFill>
                  <a:schemeClr val="tx2"/>
                </a:solidFill>
              </a:rPr>
              <a:t>从句</a:t>
            </a: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21" name="内容占位符 2"/>
          <p:cNvSpPr txBox="1"/>
          <p:nvPr/>
        </p:nvSpPr>
        <p:spPr>
          <a:xfrm>
            <a:off x="2003981" y="3712263"/>
            <a:ext cx="4839227" cy="56380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-342900" algn="l" defTabSz="914400" rtl="0" eaLnBrk="0" latinLnBrk="0" hangingPunct="1">
              <a:spcBef>
                <a:spcPct val="20000"/>
              </a:spcBef>
              <a:buSzPct val="90000"/>
              <a:buFont typeface="+mj-lt"/>
              <a:buAutoNum type="arabicPeriod"/>
              <a:defRPr sz="1800" kern="1200" baseline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SzPct val="90000"/>
              <a:buFont typeface="+mj-ea"/>
              <a:buNone/>
              <a:defRPr sz="1600" kern="1200" baseline="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marL="7747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 sz="1600" kern="120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marL="1207135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1400" kern="1200">
                <a:solidFill>
                  <a:srgbClr val="00B0F0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zh-CN" sz="2400">
                <a:solidFill>
                  <a:schemeClr val="tx2"/>
                </a:solidFill>
              </a:rPr>
              <a:t>4. if </a:t>
            </a:r>
            <a:r>
              <a:rPr lang="zh-CN" altLang="en-US" sz="2400">
                <a:solidFill>
                  <a:schemeClr val="tx2"/>
                </a:solidFill>
              </a:rPr>
              <a:t>引导的虚拟语气省略表达</a:t>
            </a:r>
            <a:endParaRPr lang="en-US" altLang="zh-CN" sz="2400">
              <a:solidFill>
                <a:schemeClr val="tx2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531350" y="4618355"/>
            <a:ext cx="2400300" cy="2400300"/>
            <a:chOff x="15010" y="7273"/>
            <a:chExt cx="3780" cy="378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5" b="-485"/>
            <a:stretch>
              <a:fillRect/>
            </a:stretch>
          </p:blipFill>
          <p:spPr>
            <a:xfrm>
              <a:off x="15010" y="7273"/>
              <a:ext cx="3781" cy="3781"/>
            </a:xfrm>
            <a:prstGeom prst="rect">
              <a:avLst/>
            </a:prstGeom>
          </p:spPr>
        </p:pic>
        <p:sp>
          <p:nvSpPr>
            <p:cNvPr id="8" name="太阳形 7"/>
            <p:cNvSpPr/>
            <p:nvPr/>
          </p:nvSpPr>
          <p:spPr>
            <a:xfrm>
              <a:off x="16163" y="9471"/>
              <a:ext cx="340" cy="340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太阳形 8"/>
            <p:cNvSpPr/>
            <p:nvPr/>
          </p:nvSpPr>
          <p:spPr>
            <a:xfrm>
              <a:off x="16730" y="9471"/>
              <a:ext cx="340" cy="340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太阳形 9"/>
            <p:cNvSpPr/>
            <p:nvPr/>
          </p:nvSpPr>
          <p:spPr>
            <a:xfrm>
              <a:off x="17410" y="9471"/>
              <a:ext cx="340" cy="340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308411" y="4341947"/>
            <a:ext cx="4896544" cy="3028980"/>
            <a:chOff x="539552" y="1444104"/>
            <a:chExt cx="3672408" cy="2271735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1" t="9400" r="16401" b="9400"/>
            <a:stretch>
              <a:fillRect/>
            </a:stretch>
          </p:blipFill>
          <p:spPr>
            <a:xfrm>
              <a:off x="539552" y="1444104"/>
              <a:ext cx="2232248" cy="2255291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23" t="9400" r="16401" b="9400"/>
            <a:stretch>
              <a:fillRect/>
            </a:stretch>
          </p:blipFill>
          <p:spPr>
            <a:xfrm>
              <a:off x="2616233" y="1444104"/>
              <a:ext cx="1595727" cy="2271735"/>
            </a:xfrm>
            <a:prstGeom prst="rect">
              <a:avLst/>
            </a:prstGeom>
          </p:spPr>
        </p:pic>
      </p:grpSp>
      <p:sp>
        <p:nvSpPr>
          <p:cNvPr id="24" name="矩形 23"/>
          <p:cNvSpPr/>
          <p:nvPr/>
        </p:nvSpPr>
        <p:spPr>
          <a:xfrm>
            <a:off x="1307465" y="5170805"/>
            <a:ext cx="5182870" cy="240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内容占位符 2"/>
          <p:cNvSpPr txBox="1"/>
          <p:nvPr/>
        </p:nvSpPr>
        <p:spPr>
          <a:xfrm>
            <a:off x="2003981" y="4441243"/>
            <a:ext cx="4839227" cy="56380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-342900" algn="l" defTabSz="914400" rtl="0" eaLnBrk="0" latinLnBrk="0" hangingPunct="1">
              <a:spcBef>
                <a:spcPct val="20000"/>
              </a:spcBef>
              <a:buSzPct val="90000"/>
              <a:buFont typeface="+mj-lt"/>
              <a:buAutoNum type="arabicPeriod"/>
              <a:defRPr sz="1800" kern="1200" baseline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SzPct val="90000"/>
              <a:buFont typeface="+mj-ea"/>
              <a:buNone/>
              <a:defRPr sz="1600" kern="1200" baseline="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marL="7747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 sz="1600" kern="120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marL="1207135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1400" kern="1200">
                <a:solidFill>
                  <a:srgbClr val="00B0F0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zh-CN" sz="2400">
                <a:solidFill>
                  <a:schemeClr val="tx2"/>
                </a:solidFill>
              </a:rPr>
              <a:t>5. </a:t>
            </a:r>
            <a:r>
              <a:rPr lang="zh-CN" altLang="en-US" sz="2400">
                <a:solidFill>
                  <a:schemeClr val="tx2"/>
                </a:solidFill>
              </a:rPr>
              <a:t>两个特殊倒装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76700" y="285750"/>
            <a:ext cx="762508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【助</a:t>
            </a:r>
            <a:r>
              <a:rPr lang="en-US" altLang="zh-CN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v./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情</a:t>
            </a:r>
            <a:r>
              <a:rPr lang="en-US" altLang="zh-CN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v./be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动词</a:t>
            </a:r>
            <a:r>
              <a:rPr lang="en-US" altLang="zh-CN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主</a:t>
            </a:r>
            <a:r>
              <a:rPr lang="en-US" altLang="zh-CN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实义谓语</a:t>
            </a:r>
            <a:r>
              <a:rPr lang="en-US" altLang="zh-CN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v.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endParaRPr lang="zh-CN" altLang="en-US" sz="32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1" grpId="0"/>
      <p:bldP spid="25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Rule1. </a:t>
            </a:r>
            <a:r>
              <a:rPr lang="zh-CN" altLang="en-US">
                <a:solidFill>
                  <a:srgbClr val="FF0000"/>
                </a:solidFill>
              </a:rPr>
              <a:t>否定词放句首，用部分倒装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25" y="1143635"/>
            <a:ext cx="12145010" cy="2598420"/>
          </a:xfrm>
        </p:spPr>
        <p:txBody>
          <a:bodyPr>
            <a:noAutofit/>
          </a:bodyPr>
          <a:lstStyle/>
          <a:p>
            <a:pPr>
              <a:buFont typeface="Wingdings" panose="05000000000000000000" charset="0"/>
              <a:buChar char=""/>
            </a:pPr>
            <a:r>
              <a:rPr lang="en-US" altLang="zh-CN" sz="3200"/>
              <a:t>1. </a:t>
            </a:r>
            <a:r>
              <a:rPr lang="zh-CN" altLang="en-US" sz="3200"/>
              <a:t>表示否定意义的词 ：</a:t>
            </a:r>
            <a:endParaRPr lang="zh-CN" altLang="en-US" sz="3200"/>
          </a:p>
          <a:p>
            <a:pPr marL="457200">
              <a:buFont typeface="Wingdings" panose="05000000000000000000" charset="0"/>
              <a:buChar char=""/>
            </a:pPr>
            <a:r>
              <a:rPr lang="en-US" altLang="zh-CN" sz="3200"/>
              <a:t>not, never, little, few, seldom, nowhere, </a:t>
            </a:r>
            <a:r>
              <a:rPr lang="en-US" altLang="zh-CN" sz="3200">
                <a:sym typeface="+mn-ea"/>
              </a:rPr>
              <a:t>neither, nor, hardly, rarely, scarcely</a:t>
            </a:r>
            <a:endParaRPr lang="en-US" altLang="zh-CN" sz="3200"/>
          </a:p>
          <a:p>
            <a:pPr marL="457200">
              <a:buFont typeface="Wingdings" panose="05000000000000000000" charset="0"/>
              <a:buChar char=""/>
            </a:pPr>
            <a:r>
              <a:rPr lang="en-US" altLang="zh-CN" sz="3200"/>
              <a:t>In/ At no time(</a:t>
            </a:r>
            <a:r>
              <a:rPr lang="zh-CN" altLang="en-US" sz="3200"/>
              <a:t>绝不</a:t>
            </a:r>
            <a:r>
              <a:rPr lang="en-US" altLang="zh-CN" sz="3200"/>
              <a:t>), By no means(</a:t>
            </a:r>
            <a:r>
              <a:rPr lang="zh-CN" altLang="en-US" sz="3200"/>
              <a:t>绝不</a:t>
            </a:r>
            <a:r>
              <a:rPr lang="en-US" altLang="zh-CN" sz="3200"/>
              <a:t>), On no condition</a:t>
            </a:r>
            <a:r>
              <a:rPr lang="en-US" altLang="zh-CN" sz="3200">
                <a:sym typeface="+mn-ea"/>
              </a:rPr>
              <a:t>(</a:t>
            </a:r>
            <a:r>
              <a:rPr lang="zh-CN" altLang="en-US" sz="3200">
                <a:sym typeface="+mn-ea"/>
              </a:rPr>
              <a:t>绝不</a:t>
            </a:r>
            <a:r>
              <a:rPr lang="en-US" altLang="zh-CN" sz="3200">
                <a:sym typeface="+mn-ea"/>
              </a:rPr>
              <a:t>)</a:t>
            </a:r>
            <a:r>
              <a:rPr lang="en-US" altLang="zh-CN" sz="3200"/>
              <a:t>, Under no circumstances</a:t>
            </a:r>
            <a:r>
              <a:rPr lang="en-US" altLang="zh-CN" sz="3200">
                <a:sym typeface="+mn-ea"/>
              </a:rPr>
              <a:t>(</a:t>
            </a:r>
            <a:r>
              <a:rPr lang="zh-CN" altLang="en-US" sz="3200">
                <a:sym typeface="+mn-ea"/>
              </a:rPr>
              <a:t>绝不</a:t>
            </a:r>
            <a:r>
              <a:rPr lang="en-US" altLang="zh-CN" sz="3200">
                <a:sym typeface="+mn-ea"/>
              </a:rPr>
              <a:t>)</a:t>
            </a:r>
            <a:r>
              <a:rPr lang="en-US" altLang="zh-CN" sz="3200"/>
              <a:t> </a:t>
            </a:r>
            <a:r>
              <a:rPr lang="zh-CN" altLang="en-US" sz="3200"/>
              <a:t>等放在句首，用部分倒装。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24130" y="3898265"/>
            <a:ext cx="12144375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u="sng"/>
              <a:t>                            </a:t>
            </a:r>
            <a:r>
              <a:rPr lang="en-US" altLang="zh-CN" sz="2400"/>
              <a:t>will I believe what he says. </a:t>
            </a:r>
            <a:r>
              <a:rPr lang="zh-CN" altLang="en-US" sz="2400"/>
              <a:t>（我绝不会相信他说的话）</a:t>
            </a:r>
            <a:endParaRPr lang="en-US" altLang="zh-CN" sz="24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u="sng"/>
              <a:t>              </a:t>
            </a:r>
            <a:r>
              <a:rPr lang="en-US" altLang="zh-CN" sz="2400"/>
              <a:t>have I seen such a moving film.</a:t>
            </a:r>
            <a:r>
              <a:rPr lang="zh-CN" altLang="en-US" sz="2400"/>
              <a:t>（我从没看过这么感人的电影）</a:t>
            </a:r>
            <a:endParaRPr lang="en-US" altLang="zh-CN" sz="2400"/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/>
              <a:t>3. </a:t>
            </a:r>
            <a:r>
              <a:rPr lang="en-US" altLang="zh-CN" sz="2400" u="sng"/>
              <a:t>            </a:t>
            </a:r>
            <a:r>
              <a:rPr lang="en-US" altLang="zh-CN" sz="2400"/>
              <a:t>else can we find such a comfortable place. </a:t>
            </a:r>
            <a:r>
              <a:rPr lang="zh-CN" altLang="en-US" sz="2400"/>
              <a:t>（我再也找不到如此舒服的地方了）</a:t>
            </a:r>
            <a:endParaRPr lang="en-US" altLang="zh-CN" sz="2400"/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/>
              <a:t>4. </a:t>
            </a:r>
            <a:r>
              <a:rPr lang="en-US" altLang="zh-CN" sz="2400" u="sng"/>
              <a:t>          </a:t>
            </a:r>
            <a:r>
              <a:rPr lang="en-US" altLang="zh-CN" sz="2400"/>
              <a:t>a single mistake did he make. </a:t>
            </a:r>
            <a:r>
              <a:rPr lang="zh-CN" altLang="en-US" sz="2400"/>
              <a:t>（他从没犯过错）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450215" y="3933190"/>
            <a:ext cx="2147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sym typeface="+mn-ea"/>
              </a:rPr>
              <a:t>By no means 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695" y="4541520"/>
            <a:ext cx="10369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sym typeface="+mn-ea"/>
              </a:rPr>
              <a:t>Never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2095" y="5001895"/>
            <a:ext cx="14935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sym typeface="+mn-ea"/>
              </a:rPr>
              <a:t>Nowhere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0215" y="5641340"/>
            <a:ext cx="7867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sym typeface="+mn-ea"/>
              </a:rPr>
              <a:t>Not 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/>
      <p:bldP spid="5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282575" y="1296035"/>
            <a:ext cx="5568315" cy="2694305"/>
          </a:xfrm>
          <a:prstGeom prst="rect">
            <a:avLst/>
          </a:prstGeom>
          <a:noFill/>
          <a:ln>
            <a:noFill/>
          </a:ln>
        </p:spPr>
        <p:txBody>
          <a:bodyPr vert="horz" lIns="121920" tIns="60960" rIns="121920" bIns="60960" rtlCol="0"/>
          <a:lstStyle/>
          <a:p>
            <a:pPr marL="114300" marR="0" lvl="0" indent="-457200" algn="l" defTabSz="914400" rtl="0" eaLnBrk="0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charset="0"/>
              <a:buChar char="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Hardly/ </a:t>
            </a:r>
            <a:r>
              <a:rPr lang="en-US" altLang="zh-CN" sz="2800" b="1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黑体" panose="02010609060101010101" pitchFamily="49" charset="-122"/>
                <a:sym typeface="+mn-ea"/>
              </a:rPr>
              <a:t>Scarcely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...</a:t>
            </a:r>
            <a:r>
              <a:rPr kumimoji="0" lang="en-US" altLang="zh-CN" sz="2800" b="1" i="0" u="none" strike="noStrike" kern="1200" cap="none" spc="0" normalizeH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when...</a:t>
            </a:r>
            <a:endParaRPr kumimoji="0" lang="en-US" altLang="zh-CN" sz="2800" b="1" i="0" u="none" strike="noStrike" kern="1200" cap="none" spc="0" normalizeH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14400" rtl="0" eaLnBrk="0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charset="0"/>
              <a:buChar char=""/>
              <a:defRPr/>
            </a:pPr>
            <a:r>
              <a:rPr kumimoji="0" lang="en-US" altLang="zh-CN" sz="2800" b="1" i="0" u="none" strike="noStrike" kern="1200" cap="none" spc="0" normalizeH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no sooner ... than...</a:t>
            </a:r>
            <a:endParaRPr kumimoji="0" lang="en-US" altLang="zh-CN" sz="2800" b="1" i="0" u="none" strike="noStrike" kern="1200" cap="none" spc="0" normalizeH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114300" marR="0" lvl="0" indent="-457200" algn="l" defTabSz="914400" rtl="0" eaLnBrk="0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charset="0"/>
              <a:buChar char=""/>
              <a:defRPr/>
            </a:pPr>
            <a:r>
              <a:rPr kumimoji="0" lang="en-US" altLang="zh-CN" sz="2800" b="1" i="0" u="none" strike="noStrike" kern="1200" cap="none" spc="0" normalizeH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not only ... but also... </a:t>
            </a:r>
            <a:endParaRPr kumimoji="0" lang="en-US" altLang="zh-CN" sz="2800" b="1" i="0" u="none" strike="noStrike" kern="1200" cap="none" spc="0" normalizeH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114300" marR="0" lvl="0" indent="-457200" algn="l" defTabSz="914400" rtl="0" eaLnBrk="0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charset="0"/>
              <a:buChar char=""/>
              <a:defRPr/>
            </a:pPr>
            <a:r>
              <a:rPr kumimoji="0" lang="en-US" altLang="zh-CN" sz="2800" b="1" i="0" u="none" strike="noStrike" kern="1200" cap="none" spc="0" normalizeH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not until</a:t>
            </a:r>
            <a:endParaRPr kumimoji="0" lang="en-US" altLang="zh-CN" sz="2800" b="1" i="0" u="none" strike="noStrike" kern="1200" cap="none" spc="0" normalizeH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14400" rtl="0" eaLnBrk="0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charset="0"/>
              <a:buChar char=""/>
              <a:defRPr/>
            </a:pPr>
            <a:r>
              <a:rPr kumimoji="0" lang="en-US" altLang="zh-CN" sz="2800" b="1" i="0" u="none" strike="noStrike" kern="1200" cap="none" spc="0" normalizeH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Neither…nor…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 Bold" panose="02020603050405020304" charset="0"/>
              <a:ea typeface="宋体" panose="02010600030101010101" pitchFamily="2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3" y="242220"/>
            <a:ext cx="8116067" cy="557824"/>
          </a:xfrm>
        </p:spPr>
        <p:txBody>
          <a:bodyPr>
            <a:noAutofit/>
          </a:bodyPr>
          <a:lstStyle/>
          <a:p>
            <a:pPr>
              <a:buFont typeface="Wingdings" panose="05000000000000000000" charset="0"/>
              <a:buChar char=""/>
            </a:pPr>
            <a:r>
              <a:rPr lang="zh-CN" altLang="en-US" sz="3200"/>
              <a:t>2. </a:t>
            </a:r>
            <a:r>
              <a:rPr lang="zh-CN" altLang="en-US" sz="3200" b="1">
                <a:solidFill>
                  <a:srgbClr val="FF0000"/>
                </a:solidFill>
              </a:rPr>
              <a:t>固定句型</a:t>
            </a:r>
            <a:r>
              <a:rPr lang="zh-CN" altLang="en-US" sz="3200"/>
              <a:t>中含有否定词的倒装</a:t>
            </a:r>
            <a:r>
              <a:rPr lang="en-US" altLang="zh-CN" sz="3200"/>
              <a:t>:</a:t>
            </a:r>
            <a:endParaRPr lang="en-US" altLang="zh-CN" sz="3200"/>
          </a:p>
        </p:txBody>
      </p:sp>
      <p:sp>
        <p:nvSpPr>
          <p:cNvPr id="2" name="文本框 1"/>
          <p:cNvSpPr txBox="1"/>
          <p:nvPr/>
        </p:nvSpPr>
        <p:spPr>
          <a:xfrm>
            <a:off x="0" y="3133725"/>
            <a:ext cx="12388850" cy="3041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ts val="4600"/>
              </a:lnSpc>
            </a:pPr>
            <a:r>
              <a:rPr lang="en-US" altLang="zh-CN" sz="3200" u="sng">
                <a:ea typeface="宋体" panose="02010600030101010101" pitchFamily="2" charset="-122"/>
                <a:sym typeface="+mn-ea"/>
              </a:rPr>
              <a:t>                                                 </a:t>
            </a:r>
            <a:endParaRPr lang="en-US" altLang="zh-CN" sz="3600"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ts val="4600"/>
              </a:lnSpc>
            </a:pPr>
            <a:endParaRPr lang="en-US" altLang="zh-CN" sz="2800" b="1"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ts val="4600"/>
              </a:lnSpc>
            </a:pPr>
            <a:endParaRPr lang="en-US" altLang="zh-CN" sz="2800" b="1"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ts val="4600"/>
              </a:lnSpc>
            </a:pPr>
            <a:endParaRPr lang="en-US" altLang="zh-CN" sz="2800" b="1"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ts val="4600"/>
              </a:lnSpc>
            </a:pPr>
            <a:endParaRPr lang="en-US" altLang="en-US" sz="32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2003425" y="285750"/>
            <a:ext cx="10096500" cy="64579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Font typeface="Wingdings" panose="05000000000000000000" charset="0"/>
            </a:pPr>
            <a:r>
              <a:rPr lang="en-US" altLang="zh-CN" sz="3200">
                <a:solidFill>
                  <a:srgbClr val="FF0000"/>
                </a:solidFill>
              </a:rPr>
              <a:t>2.1 Hardly/Scarcely…when…/No sooner… than…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205" y="1310640"/>
            <a:ext cx="10711180" cy="3276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b="1"/>
              <a:t>1. He had </a:t>
            </a:r>
            <a:r>
              <a:rPr lang="en-US" altLang="zh-CN" b="1">
                <a:solidFill>
                  <a:srgbClr val="FF0000"/>
                </a:solidFill>
              </a:rPr>
              <a:t>hardly</a:t>
            </a:r>
            <a:r>
              <a:rPr lang="en-US" altLang="zh-CN" b="1"/>
              <a:t> handed in his paper </a:t>
            </a:r>
            <a:r>
              <a:rPr lang="en-US" altLang="zh-CN" b="1">
                <a:solidFill>
                  <a:srgbClr val="FF0000"/>
                </a:solidFill>
              </a:rPr>
              <a:t>when</a:t>
            </a:r>
            <a:r>
              <a:rPr lang="en-US" altLang="zh-CN" b="1"/>
              <a:t> he realized his mistakes.</a:t>
            </a:r>
            <a:endParaRPr lang="en-US" altLang="zh-CN" b="1"/>
          </a:p>
          <a:p>
            <a:pPr>
              <a:lnSpc>
                <a:spcPct val="150000"/>
              </a:lnSpc>
              <a:buNone/>
            </a:pPr>
            <a:r>
              <a:rPr lang="zh-CN" altLang="en-US" b="1"/>
              <a:t>➡️</a:t>
            </a:r>
            <a:r>
              <a:rPr lang="en-US" altLang="zh-CN" b="1"/>
              <a:t> </a:t>
            </a:r>
            <a:r>
              <a:rPr lang="en-US" altLang="zh-CN" b="1" u="sng"/>
              <a:t>                                                                                                             </a:t>
            </a:r>
            <a:endParaRPr lang="en-US" altLang="zh-CN" b="1" u="sng"/>
          </a:p>
          <a:p>
            <a:pPr>
              <a:lnSpc>
                <a:spcPct val="150000"/>
              </a:lnSpc>
              <a:buNone/>
            </a:pPr>
            <a:r>
              <a:rPr lang="en-US" altLang="zh-CN" b="1"/>
              <a:t>He had </a:t>
            </a:r>
            <a:r>
              <a:rPr lang="en-US" altLang="zh-CN" b="1">
                <a:solidFill>
                  <a:srgbClr val="FF0000"/>
                </a:solidFill>
              </a:rPr>
              <a:t>no sooner </a:t>
            </a:r>
            <a:r>
              <a:rPr lang="en-US" altLang="zh-CN" b="1"/>
              <a:t>handed in his paper </a:t>
            </a:r>
            <a:r>
              <a:rPr lang="en-US" altLang="zh-CN" b="1">
                <a:solidFill>
                  <a:srgbClr val="FF0000"/>
                </a:solidFill>
              </a:rPr>
              <a:t>than</a:t>
            </a:r>
            <a:r>
              <a:rPr lang="en-US" altLang="zh-CN" b="1"/>
              <a:t> he realized his mistakes.</a:t>
            </a:r>
            <a:endParaRPr lang="en-US" altLang="zh-CN" b="1"/>
          </a:p>
          <a:p>
            <a:pPr>
              <a:lnSpc>
                <a:spcPct val="150000"/>
              </a:lnSpc>
              <a:buNone/>
            </a:pPr>
            <a:r>
              <a:rPr lang="zh-CN" altLang="en-US" b="1"/>
              <a:t>➡️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8356415" y="929515"/>
            <a:ext cx="3360373" cy="460375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主句倒装，从句不倒装。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770890" y="3054350"/>
            <a:ext cx="9683750" cy="135636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-342900" algn="l" defTabSz="914400" rtl="0" eaLnBrk="0" latinLnBrk="0" hangingPunct="1">
              <a:spcBef>
                <a:spcPct val="20000"/>
              </a:spcBef>
              <a:buSzPct val="90000"/>
              <a:buFont typeface="+mj-lt"/>
              <a:buAutoNum type="arabicPeriod"/>
              <a:defRPr sz="1800" kern="1200" baseline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SzPct val="90000"/>
              <a:buFont typeface="+mj-ea"/>
              <a:buNone/>
              <a:defRPr sz="1600" kern="1200" baseline="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marL="7747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 sz="1600" kern="120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marL="1207135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1400" kern="1200">
                <a:solidFill>
                  <a:srgbClr val="00B0F0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No sooner </a:t>
            </a:r>
            <a:r>
              <a:rPr lang="en-US" altLang="zh-CN" sz="2400"/>
              <a:t>had he handed in his paper </a:t>
            </a:r>
            <a:r>
              <a:rPr lang="en-US" altLang="zh-CN" sz="2400" b="1">
                <a:solidFill>
                  <a:srgbClr val="FF0000"/>
                </a:solidFill>
              </a:rPr>
              <a:t>than</a:t>
            </a:r>
            <a:r>
              <a:rPr lang="en-US" altLang="zh-CN" sz="2400"/>
              <a:t> he realized his mistakes.</a:t>
            </a:r>
            <a:endParaRPr lang="en-US" altLang="zh-CN" sz="2400"/>
          </a:p>
        </p:txBody>
      </p:sp>
      <p:cxnSp>
        <p:nvCxnSpPr>
          <p:cNvPr id="2" name="直接连接符 1"/>
          <p:cNvCxnSpPr/>
          <p:nvPr/>
        </p:nvCxnSpPr>
        <p:spPr>
          <a:xfrm>
            <a:off x="770890" y="2539365"/>
            <a:ext cx="9516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0890" y="1908810"/>
            <a:ext cx="92132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Hardly</a:t>
            </a:r>
            <a:r>
              <a:rPr lang="en-US" altLang="zh-CN" sz="2400">
                <a:sym typeface="+mn-ea"/>
              </a:rPr>
              <a:t> had he</a:t>
            </a: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handed in his paper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when</a:t>
            </a:r>
            <a:r>
              <a:rPr lang="en-US" altLang="zh-CN" sz="2400">
                <a:sym typeface="+mn-ea"/>
              </a:rPr>
              <a:t> he realized his mistakes.</a:t>
            </a:r>
            <a:endParaRPr lang="en-US" altLang="zh-CN" sz="2400"/>
          </a:p>
        </p:txBody>
      </p:sp>
      <p:cxnSp>
        <p:nvCxnSpPr>
          <p:cNvPr id="7" name="直接连接符 6"/>
          <p:cNvCxnSpPr/>
          <p:nvPr/>
        </p:nvCxnSpPr>
        <p:spPr>
          <a:xfrm>
            <a:off x="770890" y="3653155"/>
            <a:ext cx="9516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7810" y="4128135"/>
            <a:ext cx="10543540" cy="1861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ts val="46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2. </a:t>
            </a:r>
            <a:r>
              <a:rPr lang="zh-CN" sz="2800" b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那个老人</a:t>
            </a:r>
            <a:r>
              <a:rPr lang="zh-CN" sz="2800" b="1">
                <a:ea typeface="宋体" panose="02010600030101010101" pitchFamily="2" charset="-122"/>
                <a:sym typeface="+mn-ea"/>
              </a:rPr>
              <a:t>刚上公共汽车就</a:t>
            </a:r>
            <a:r>
              <a:rPr lang="zh-CN" sz="2800" b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有人给他让座</a:t>
            </a:r>
            <a:r>
              <a:rPr lang="zh-CN" sz="2800" b="1">
                <a:ea typeface="宋体" panose="02010600030101010101" pitchFamily="2" charset="-122"/>
                <a:sym typeface="+mn-ea"/>
              </a:rPr>
              <a:t>。</a:t>
            </a:r>
            <a:endParaRPr lang="zh-CN" sz="2800" b="1"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ts val="4600"/>
              </a:lnSpc>
            </a:pPr>
            <a:r>
              <a:rPr lang="en-US" sz="2800" u="sng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   </a:t>
            </a:r>
            <a:r>
              <a:rPr lang="en-US" sz="2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2800" u="sng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2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2800">
                <a:latin typeface="Times New Roman" panose="02020603050405020304" pitchFamily="18" charset="0"/>
                <a:sym typeface="+mn-ea"/>
              </a:rPr>
              <a:t>the old man</a:t>
            </a:r>
            <a:r>
              <a:rPr lang="en-US" sz="2800" u="sng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</a:t>
            </a:r>
            <a:r>
              <a:rPr lang="en-US" sz="2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(get) on the bus</a:t>
            </a:r>
            <a:r>
              <a:rPr lang="en-US" sz="2800" u="sng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 </a:t>
            </a:r>
            <a:r>
              <a:rPr lang="en-US" sz="2800">
                <a:latin typeface="Times New Roman" panose="02020603050405020304" pitchFamily="18" charset="0"/>
                <a:sym typeface="+mn-ea"/>
              </a:rPr>
              <a:t>someone offered his seat</a:t>
            </a:r>
            <a:r>
              <a:rPr lang="en-US" sz="2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. </a:t>
            </a:r>
            <a:endParaRPr lang="en-US" altLang="en-US" sz="28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7810" y="4766945"/>
            <a:ext cx="14249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  <a:sym typeface="+mn-ea"/>
              </a:rPr>
              <a:t>Hardly</a:t>
            </a:r>
            <a:endParaRPr lang="en-US" altLang="en-US" sz="3200" b="1">
              <a:solidFill>
                <a:srgbClr val="FF0000"/>
              </a:solidFill>
              <a:latin typeface="Times New Roman Bold" panose="02020603050405020304" charset="0"/>
              <a:ea typeface="宋体" panose="02010600030101010101" pitchFamily="2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82750" y="4752340"/>
            <a:ext cx="9398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  <a:sym typeface="+mn-ea"/>
              </a:rPr>
              <a:t>had </a:t>
            </a:r>
            <a:endParaRPr lang="en-US" altLang="en-US" sz="3200" b="1">
              <a:solidFill>
                <a:srgbClr val="FF0000"/>
              </a:solidFill>
              <a:latin typeface="Times New Roman Bold" panose="02020603050405020304" charset="0"/>
              <a:ea typeface="宋体" panose="02010600030101010101" pitchFamily="2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38670" y="4752340"/>
            <a:ext cx="1108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  <a:sym typeface="+mn-ea"/>
              </a:rPr>
              <a:t>when</a:t>
            </a:r>
            <a:endParaRPr lang="en-US" altLang="en-US" sz="3200" b="1">
              <a:solidFill>
                <a:srgbClr val="FF0000"/>
              </a:solidFill>
              <a:latin typeface="Times New Roman Bold" panose="02020603050405020304" charset="0"/>
              <a:ea typeface="宋体" panose="02010600030101010101" pitchFamily="2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09415" y="4752340"/>
            <a:ext cx="7245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  <a:sym typeface="+mn-ea"/>
              </a:rPr>
              <a:t>got</a:t>
            </a:r>
            <a:endParaRPr lang="en-US" altLang="en-US" sz="3200" b="1">
              <a:solidFill>
                <a:srgbClr val="FF0000"/>
              </a:solidFill>
              <a:latin typeface="Times New Roman Bold" panose="02020603050405020304" charset="0"/>
              <a:ea typeface="宋体" panose="02010600030101010101" pitchFamily="2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04335" y="935990"/>
            <a:ext cx="2411730" cy="460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2400">
                <a:ln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2400">
                <a:ln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zh-CN" altLang="en-US" sz="2400">
                <a:ln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</a:rPr>
              <a:t>就</a:t>
            </a:r>
            <a:endParaRPr lang="zh-CN" altLang="en-US" sz="2400">
              <a:ln>
                <a:noFill/>
              </a:ln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build="p"/>
      <p:bldP spid="14" grpId="0"/>
      <p:bldP spid="10" grpId="0"/>
      <p:bldP spid="11" grpId="0"/>
      <p:bldP spid="13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>
          <a:xfrm>
            <a:off x="2095500" y="285750"/>
            <a:ext cx="7143750" cy="66611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lvl="0" indent="0" eaLnBrk="0">
              <a:buSzPct val="90000"/>
              <a:buFont typeface="Wingdings" panose="05000000000000000000" charset="0"/>
              <a:defRPr/>
            </a:pPr>
            <a:r>
              <a:rPr lang="en-US" altLang="zh-CN" sz="3735">
                <a:solidFill>
                  <a:srgbClr val="FF0000"/>
                </a:solidFill>
              </a:rPr>
              <a:t>2.2 not only ... but also... </a:t>
            </a:r>
            <a:endParaRPr lang="en-US" altLang="zh-CN" sz="3735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03225" y="3562985"/>
            <a:ext cx="10364470" cy="14401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/>
              <a:t>2. She not only made a promise, but she also kept it.</a:t>
            </a:r>
            <a:endParaRPr lang="en-US" altLang="zh-CN" sz="2800" b="1"/>
          </a:p>
          <a:p>
            <a:pPr>
              <a:lnSpc>
                <a:spcPct val="150000"/>
              </a:lnSpc>
              <a:buNone/>
            </a:pPr>
            <a:r>
              <a:rPr lang="zh-CN" altLang="en-US" sz="2800" b="1"/>
              <a:t>➡️</a:t>
            </a:r>
            <a:endParaRPr lang="en-US" altLang="zh-CN" sz="2800" b="1"/>
          </a:p>
          <a:p>
            <a:pPr>
              <a:lnSpc>
                <a:spcPct val="150000"/>
              </a:lnSpc>
              <a:buNone/>
            </a:pPr>
            <a:endParaRPr lang="en-US" altLang="zh-CN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7987480" y="952739"/>
            <a:ext cx="3360373" cy="460375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主句倒装，从句不倒装。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90880" y="5003165"/>
            <a:ext cx="95713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44880" y="4350385"/>
            <a:ext cx="79654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Not only did</a:t>
            </a:r>
            <a:r>
              <a:rPr lang="en-US" altLang="zh-CN" sz="2400" b="1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 she </a:t>
            </a:r>
            <a:r>
              <a:rPr lang="en-US" altLang="zh-CN" sz="2400" b="1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make</a:t>
            </a:r>
            <a:r>
              <a:rPr lang="en-US" altLang="zh-CN" sz="2400" b="1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 a promise, </a:t>
            </a:r>
            <a:r>
              <a:rPr lang="en-US" altLang="zh-CN" sz="2400" b="1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but she also</a:t>
            </a:r>
            <a:r>
              <a:rPr lang="en-US" altLang="zh-CN" sz="2400" b="1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 kept it.</a:t>
            </a:r>
            <a:endParaRPr lang="en-US" altLang="zh-CN" sz="2400" b="1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3225" y="1701800"/>
            <a:ext cx="11502390" cy="1861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ts val="4600"/>
              </a:lnSpc>
            </a:pPr>
            <a:r>
              <a:rPr lang="en-US" sz="3200" b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1. </a:t>
            </a:r>
            <a:r>
              <a:rPr lang="zh-CN" sz="3200" b="1">
                <a:ea typeface="宋体" panose="02010600030101010101" pitchFamily="2" charset="-122"/>
                <a:sym typeface="+mn-ea"/>
              </a:rPr>
              <a:t>他</a:t>
            </a:r>
            <a:r>
              <a:rPr lang="zh-CN" sz="3200" b="1" u="sng">
                <a:ea typeface="宋体" panose="02010600030101010101" pitchFamily="2" charset="-122"/>
                <a:sym typeface="+mn-ea"/>
              </a:rPr>
              <a:t>不仅</a:t>
            </a:r>
            <a:r>
              <a:rPr lang="zh-CN" sz="3200" b="1">
                <a:ea typeface="宋体" panose="02010600030101010101" pitchFamily="2" charset="-122"/>
                <a:sym typeface="+mn-ea"/>
              </a:rPr>
              <a:t>给我买了一辆自行车，</a:t>
            </a:r>
            <a:r>
              <a:rPr lang="zh-CN" sz="3200" b="1" u="sng">
                <a:ea typeface="宋体" panose="02010600030101010101" pitchFamily="2" charset="-122"/>
                <a:sym typeface="+mn-ea"/>
              </a:rPr>
              <a:t>而且</a:t>
            </a:r>
            <a:r>
              <a:rPr lang="zh-CN" sz="3200" b="1">
                <a:ea typeface="宋体" panose="02010600030101010101" pitchFamily="2" charset="-122"/>
                <a:sym typeface="+mn-ea"/>
              </a:rPr>
              <a:t>还把它送到了我家</a:t>
            </a:r>
            <a:r>
              <a:rPr lang="en-US" altLang="zh-CN" sz="3200" b="1">
                <a:ea typeface="宋体" panose="02010600030101010101" pitchFamily="2" charset="-122"/>
                <a:sym typeface="+mn-ea"/>
              </a:rPr>
              <a:t>.</a:t>
            </a:r>
            <a:endParaRPr lang="en-US" altLang="zh-CN" sz="3200" b="1"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ts val="4600"/>
              </a:lnSpc>
            </a:pPr>
            <a:r>
              <a:rPr lang="en-US" sz="3200" u="sng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</a:t>
            </a:r>
            <a:r>
              <a:rPr lang="en-US" sz="32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3200" u="sng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32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3200" u="sng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32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he buy a bike for me</a:t>
            </a:r>
            <a:r>
              <a:rPr lang="en-US" sz="3200" u="sng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</a:t>
            </a:r>
            <a:r>
              <a:rPr lang="en-US" sz="32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3200" u="sng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</a:t>
            </a:r>
            <a:r>
              <a:rPr lang="en-US" sz="32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3200" u="sng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32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sent it to my house.</a:t>
            </a:r>
            <a:r>
              <a:rPr lang="en-US" altLang="zh-CN" sz="3200" u="sng">
                <a:ea typeface="宋体" panose="02010600030101010101" pitchFamily="2" charset="-122"/>
                <a:sym typeface="+mn-ea"/>
              </a:rPr>
              <a:t> </a:t>
            </a:r>
            <a:endParaRPr lang="en-US" altLang="zh-CN" sz="3200" u="sng"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1820" y="2340610"/>
            <a:ext cx="17633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  <a:sym typeface="+mn-ea"/>
              </a:rPr>
              <a:t>Not only </a:t>
            </a:r>
            <a:endParaRPr lang="en-US" altLang="zh-CN" sz="3200" b="1">
              <a:solidFill>
                <a:srgbClr val="FF0000"/>
              </a:solidFill>
              <a:latin typeface="Times New Roman Bold" panose="02020603050405020304" charset="0"/>
              <a:ea typeface="宋体" panose="02010600030101010101" pitchFamily="2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06210" y="2340610"/>
            <a:ext cx="20574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  <a:sym typeface="+mn-ea"/>
              </a:rPr>
              <a:t>but he also</a:t>
            </a:r>
            <a:endParaRPr lang="en-US" altLang="zh-CN" sz="3200" b="1">
              <a:solidFill>
                <a:srgbClr val="FF0000"/>
              </a:solidFill>
              <a:latin typeface="Times New Roman Bold" panose="02020603050405020304" charset="0"/>
              <a:ea typeface="宋体" panose="02010600030101010101" pitchFamily="2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76475" y="2340610"/>
            <a:ext cx="7480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l" defTabSz="914400" rtl="0" eaLnBrk="0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charset="0"/>
              <a:buNone/>
              <a:defRPr/>
            </a:pPr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  <a:sym typeface="+mn-ea"/>
              </a:rPr>
              <a:t>did</a:t>
            </a:r>
            <a:endParaRPr lang="en-US" altLang="zh-CN" sz="3200" b="1">
              <a:solidFill>
                <a:srgbClr val="FF0000"/>
              </a:solidFill>
              <a:latin typeface="Times New Roman Bold" panose="02020603050405020304" charset="0"/>
              <a:ea typeface="宋体" panose="02010600030101010101" pitchFamily="2" charset="-122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9" grpId="0"/>
      <p:bldP spid="5" grpId="0" uiExpand="1" build="p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2.3 Not until …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720" y="1073785"/>
            <a:ext cx="11239500" cy="23545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/>
              <a:t>1. The problem will not be settled perfectly until we have had a chance to discuss it.</a:t>
            </a:r>
            <a:endParaRPr lang="en-US" altLang="zh-CN" sz="2800" b="1"/>
          </a:p>
          <a:p>
            <a:pPr>
              <a:buNone/>
            </a:pPr>
            <a:r>
              <a:rPr lang="zh-CN" altLang="en-US" sz="2800" b="1"/>
              <a:t>➡️</a:t>
            </a:r>
            <a:endParaRPr lang="zh-CN" altLang="en-US" sz="2800" b="1"/>
          </a:p>
        </p:txBody>
      </p:sp>
      <p:sp>
        <p:nvSpPr>
          <p:cNvPr id="4" name="内容占位符 2"/>
          <p:cNvSpPr txBox="1"/>
          <p:nvPr/>
        </p:nvSpPr>
        <p:spPr>
          <a:xfrm>
            <a:off x="586701" y="1993272"/>
            <a:ext cx="11239579" cy="104775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-342900" algn="l" defTabSz="914400" rtl="0" eaLnBrk="0" latinLnBrk="0" hangingPunct="1">
              <a:spcBef>
                <a:spcPct val="20000"/>
              </a:spcBef>
              <a:buSzPct val="90000"/>
              <a:buFont typeface="+mj-lt"/>
              <a:buAutoNum type="arabicPeriod"/>
              <a:defRPr sz="1800" kern="1200" baseline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SzPct val="90000"/>
              <a:buFont typeface="+mj-ea"/>
              <a:buNone/>
              <a:defRPr sz="1600" kern="1200" baseline="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marL="7747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 sz="1600" kern="120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marL="1207135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1400" kern="1200">
                <a:solidFill>
                  <a:srgbClr val="00B0F0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Not</a:t>
            </a:r>
            <a:r>
              <a:rPr lang="en-US" altLang="zh-CN" sz="2800" b="1"/>
              <a:t> until we have had a chance to discuss it </a:t>
            </a:r>
            <a:r>
              <a:rPr lang="en-US" altLang="zh-CN" sz="2800" b="1">
                <a:solidFill>
                  <a:srgbClr val="FF0000"/>
                </a:solidFill>
              </a:rPr>
              <a:t>will</a:t>
            </a:r>
            <a:r>
              <a:rPr lang="en-US" altLang="zh-CN" sz="2800" b="1"/>
              <a:t> the problem be settled perfectly .</a:t>
            </a:r>
            <a:endParaRPr lang="en-US" altLang="zh-CN" sz="2800" b="1"/>
          </a:p>
        </p:txBody>
      </p:sp>
      <p:sp>
        <p:nvSpPr>
          <p:cNvPr id="5" name="内容占位符 2"/>
          <p:cNvSpPr txBox="1"/>
          <p:nvPr/>
        </p:nvSpPr>
        <p:spPr>
          <a:xfrm>
            <a:off x="3635375" y="4727575"/>
            <a:ext cx="4566920" cy="1934210"/>
          </a:xfrm>
          <a:prstGeom prst="rect">
            <a:avLst/>
          </a:prstGeom>
          <a:solidFill>
            <a:srgbClr val="FFFF00"/>
          </a:solidFill>
          <a:ln w="22225">
            <a:solidFill>
              <a:srgbClr val="C00000"/>
            </a:solidFill>
          </a:ln>
        </p:spPr>
        <p:txBody>
          <a:bodyPr vert="horz" lIns="121920" tIns="60960" rIns="121920" bIns="60960" rtlCol="0">
            <a:noAutofit/>
          </a:bodyPr>
          <a:lstStyle>
            <a:lvl1pPr marL="0" indent="-342900" algn="l" defTabSz="914400" rtl="0" eaLnBrk="0" latinLnBrk="0" hangingPunct="1">
              <a:spcBef>
                <a:spcPct val="20000"/>
              </a:spcBef>
              <a:buSzPct val="90000"/>
              <a:buFont typeface="+mj-lt"/>
              <a:buAutoNum type="arabicPeriod"/>
              <a:defRPr sz="1800" kern="1200" baseline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SzPct val="90000"/>
              <a:buFont typeface="+mj-ea"/>
              <a:buNone/>
              <a:defRPr sz="1600" kern="1200" baseline="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marL="7747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 sz="1600" kern="120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marL="1207135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1400" kern="1200">
                <a:solidFill>
                  <a:srgbClr val="00B0F0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步骤：</a:t>
            </a:r>
            <a:endParaRPr lang="en-US" altLang="zh-CN" sz="2400" b="1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2400" b="1">
                <a:solidFill>
                  <a:srgbClr val="FF0000"/>
                </a:solidFill>
              </a:rPr>
              <a:t>Not </a:t>
            </a:r>
            <a:r>
              <a:rPr lang="zh-CN" altLang="en-US" sz="2400" b="1">
                <a:solidFill>
                  <a:srgbClr val="FF0000"/>
                </a:solidFill>
              </a:rPr>
              <a:t>放在 </a:t>
            </a:r>
            <a:r>
              <a:rPr lang="en-US" altLang="zh-CN" sz="2400" b="1">
                <a:solidFill>
                  <a:srgbClr val="FF0000"/>
                </a:solidFill>
              </a:rPr>
              <a:t>until </a:t>
            </a:r>
            <a:r>
              <a:rPr lang="zh-CN" altLang="en-US" sz="2400" b="1">
                <a:solidFill>
                  <a:srgbClr val="FF0000"/>
                </a:solidFill>
              </a:rPr>
              <a:t>前</a:t>
            </a:r>
            <a:endParaRPr lang="en-US" altLang="zh-CN" sz="2400" b="1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sz="2400" b="1">
                <a:solidFill>
                  <a:srgbClr val="FF0000"/>
                </a:solidFill>
              </a:rPr>
              <a:t>把 </a:t>
            </a:r>
            <a:r>
              <a:rPr lang="en-US" altLang="zh-CN" sz="2400" b="1">
                <a:solidFill>
                  <a:srgbClr val="FF0000"/>
                </a:solidFill>
              </a:rPr>
              <a:t>not until… </a:t>
            </a:r>
            <a:r>
              <a:rPr lang="zh-CN" altLang="en-US" sz="2400" b="1">
                <a:solidFill>
                  <a:srgbClr val="FF0000"/>
                </a:solidFill>
              </a:rPr>
              <a:t>放在句首</a:t>
            </a:r>
            <a:endParaRPr lang="en-US" altLang="zh-CN" sz="2400" b="1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sz="2400" b="1">
                <a:solidFill>
                  <a:srgbClr val="FF0000"/>
                </a:solidFill>
              </a:rPr>
              <a:t>主句部分倒装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6740" y="2517140"/>
            <a:ext cx="9516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73355" y="2987040"/>
            <a:ext cx="10344150" cy="1271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ts val="4600"/>
              </a:lnSpc>
            </a:pPr>
            <a:r>
              <a:rPr lang="en-US" altLang="zh-CN" sz="3200" b="1">
                <a:ea typeface="宋体" panose="02010600030101010101" pitchFamily="2" charset="-122"/>
                <a:sym typeface="+mn-ea"/>
              </a:rPr>
              <a:t>2. </a:t>
            </a:r>
            <a:r>
              <a:rPr lang="zh-CN" sz="3200" b="1">
                <a:ea typeface="宋体" panose="02010600030101010101" pitchFamily="2" charset="-122"/>
                <a:sym typeface="+mn-ea"/>
              </a:rPr>
              <a:t>直到晚上很晚他才回来。</a:t>
            </a:r>
            <a:endParaRPr lang="zh-CN" sz="3200" b="1"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ts val="4600"/>
              </a:lnSpc>
            </a:pPr>
            <a:r>
              <a:rPr lang="en-US" sz="32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3200" u="sng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</a:t>
            </a:r>
            <a:r>
              <a:rPr lang="en-US" sz="32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3200" u="sng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32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3200" u="sng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32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in the evening </a:t>
            </a:r>
            <a:r>
              <a:rPr lang="en-US" sz="3200" u="sng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</a:t>
            </a:r>
            <a:r>
              <a:rPr lang="en-US" sz="32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he come back.</a:t>
            </a:r>
            <a:endParaRPr lang="en-US" altLang="en-US" sz="32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6080" y="3686175"/>
            <a:ext cx="15354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>
                <a:solidFill>
                  <a:srgbClr val="FF0000"/>
                </a:solidFill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  <a:sym typeface="+mn-ea"/>
              </a:rPr>
              <a:t>Not until</a:t>
            </a:r>
            <a:endParaRPr lang="en-US" altLang="en-US" sz="2800" b="1">
              <a:solidFill>
                <a:srgbClr val="FF0000"/>
              </a:solidFill>
              <a:latin typeface="Times New Roman Bold" panose="02020603050405020304" charset="0"/>
              <a:ea typeface="宋体" panose="02010600030101010101" pitchFamily="2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21510" y="3655695"/>
            <a:ext cx="8147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  <a:sym typeface="+mn-ea"/>
              </a:rPr>
              <a:t>late</a:t>
            </a:r>
            <a:endParaRPr lang="en-US" altLang="en-US" sz="3200" b="1">
              <a:solidFill>
                <a:srgbClr val="FF0000"/>
              </a:solidFill>
              <a:latin typeface="Times New Roman Bold" panose="02020603050405020304" charset="0"/>
              <a:ea typeface="宋体" panose="02010600030101010101" pitchFamily="2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44820" y="3549650"/>
            <a:ext cx="7480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  <a:sym typeface="+mn-ea"/>
              </a:rPr>
              <a:t>did</a:t>
            </a:r>
            <a:endParaRPr lang="en-US" altLang="en-US" sz="3200" b="1">
              <a:solidFill>
                <a:srgbClr val="FF0000"/>
              </a:solidFill>
              <a:latin typeface="Times New Roman Bold" panose="02020603050405020304" charset="0"/>
              <a:ea typeface="宋体" panose="02010600030101010101" pitchFamily="2" charset="-122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4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zh-CN"/>
              <a:t>3. Not until several years ago_____ how serious the pollution was.</a:t>
            </a:r>
            <a:endParaRPr lang="en-US" altLang="zh-CN"/>
          </a:p>
          <a:p>
            <a:pPr fontAlgn="auto">
              <a:lnSpc>
                <a:spcPct val="150000"/>
              </a:lnSpc>
              <a:spcBef>
                <a:spcPts val="100"/>
              </a:spcBef>
              <a:buAutoNum type="alphaUcPeriod"/>
            </a:pPr>
            <a:r>
              <a:rPr lang="en-US" altLang="zh-CN"/>
              <a:t>people did realize</a:t>
            </a:r>
            <a:endParaRPr lang="en-US" altLang="zh-CN"/>
          </a:p>
          <a:p>
            <a:pPr fontAlgn="auto">
              <a:lnSpc>
                <a:spcPct val="150000"/>
              </a:lnSpc>
              <a:spcBef>
                <a:spcPts val="100"/>
              </a:spcBef>
              <a:buAutoNum type="alphaUcPeriod"/>
            </a:pPr>
            <a:r>
              <a:rPr lang="en-US" altLang="zh-CN"/>
              <a:t>people realize</a:t>
            </a:r>
            <a:endParaRPr lang="en-US" altLang="zh-CN"/>
          </a:p>
          <a:p>
            <a:pPr fontAlgn="auto">
              <a:lnSpc>
                <a:spcPct val="150000"/>
              </a:lnSpc>
              <a:spcBef>
                <a:spcPts val="100"/>
              </a:spcBef>
              <a:buAutoNum type="alphaUcPeriod"/>
            </a:pPr>
            <a:r>
              <a:rPr lang="en-US" altLang="zh-CN"/>
              <a:t>didn’t people realize</a:t>
            </a:r>
            <a:endParaRPr lang="en-US" altLang="zh-CN"/>
          </a:p>
          <a:p>
            <a:pPr fontAlgn="auto">
              <a:lnSpc>
                <a:spcPct val="150000"/>
              </a:lnSpc>
              <a:spcBef>
                <a:spcPts val="100"/>
              </a:spcBef>
              <a:buAutoNum type="alphaUcPeriod"/>
            </a:pPr>
            <a:r>
              <a:rPr lang="en-US" altLang="zh-CN"/>
              <a:t>did people realize</a:t>
            </a:r>
            <a:endParaRPr lang="zh-CN" altLang="en-US"/>
          </a:p>
        </p:txBody>
      </p:sp>
      <p:pic>
        <p:nvPicPr>
          <p:cNvPr id="10" name="Picture 4" descr="_6212909118580722416"/>
          <p:cNvPicPr>
            <a:picLocks noChangeAspect="1" noChangeArrowheads="1" noCrop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81739" y="3741338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2. 英语\课件_TINA\图片素材\问号.png"/>
          <p:cNvPicPr>
            <a:picLocks noChangeAspect="1" noChangeArrowheads="1"/>
          </p:cNvPicPr>
          <p:nvPr/>
        </p:nvPicPr>
        <p:blipFill>
          <a:blip r:embed="rId1"/>
          <a:srcRect l="14843" t="14843" r="24219" b="23047"/>
          <a:stretch>
            <a:fillRect/>
          </a:stretch>
        </p:blipFill>
        <p:spPr bwMode="auto">
          <a:xfrm>
            <a:off x="911837" y="1628355"/>
            <a:ext cx="1524011" cy="155331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12101" y="1449467"/>
            <a:ext cx="4000528" cy="748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65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什么是倒装句？</a:t>
            </a:r>
            <a:endParaRPr lang="en-US" altLang="zh-CN" sz="4265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2101" y="2497224"/>
            <a:ext cx="4000528" cy="748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65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为什么要倒装？</a:t>
            </a:r>
            <a:endParaRPr lang="en-US" altLang="zh-CN" sz="4265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云形标注 6"/>
          <p:cNvSpPr/>
          <p:nvPr/>
        </p:nvSpPr>
        <p:spPr>
          <a:xfrm>
            <a:off x="3957578" y="225787"/>
            <a:ext cx="2688299" cy="955623"/>
          </a:xfrm>
          <a:prstGeom prst="cloudCallout">
            <a:avLst>
              <a:gd name="adj1" fmla="val -32926"/>
              <a:gd name="adj2" fmla="val 8157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主谓顺序</a:t>
            </a:r>
            <a:endParaRPr lang="zh-CN" altLang="zh-CN" sz="24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云形标注 6"/>
          <p:cNvSpPr/>
          <p:nvPr/>
        </p:nvSpPr>
        <p:spPr>
          <a:xfrm>
            <a:off x="5039360" y="3181985"/>
            <a:ext cx="6580505" cy="3255010"/>
          </a:xfrm>
          <a:prstGeom prst="cloudCallout">
            <a:avLst>
              <a:gd name="adj1" fmla="val -80745"/>
              <a:gd name="adj2" fmla="val -4832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 hangingPunct="0">
              <a:lnSpc>
                <a:spcPct val="100000"/>
              </a:lnSpc>
            </a:pPr>
            <a:r>
              <a:rPr lang="en-US" altLang="zh-CN" sz="2800" b="1">
                <a:solidFill>
                  <a:schemeClr val="tx1"/>
                </a:solidFill>
                <a:latin typeface="Arial Bold" panose="020B0604020202020204" charset="0"/>
                <a:ea typeface="+mj-ea"/>
                <a:cs typeface="Arial Bold" panose="020B0604020202020204" charset="0"/>
                <a:sym typeface="+mn-ea"/>
              </a:rPr>
              <a:t>1. </a:t>
            </a:r>
            <a:r>
              <a:rPr lang="zh-CN" altLang="en-US" sz="2800" b="1">
                <a:solidFill>
                  <a:schemeClr val="tx1"/>
                </a:solidFill>
                <a:latin typeface="Arial Bold" panose="020B0604020202020204" charset="0"/>
                <a:ea typeface="+mj-ea"/>
                <a:cs typeface="Arial Bold" panose="020B0604020202020204" charset="0"/>
                <a:sym typeface="+mn-ea"/>
              </a:rPr>
              <a:t>表示强调。</a:t>
            </a:r>
            <a:endParaRPr lang="en-US" altLang="zh-CN" sz="2800" b="1">
              <a:solidFill>
                <a:schemeClr val="tx1"/>
              </a:solidFill>
              <a:latin typeface="Arial Bold" panose="020B0604020202020204" charset="0"/>
              <a:ea typeface="+mj-ea"/>
              <a:cs typeface="Arial Bold" panose="020B0604020202020204" charset="0"/>
            </a:endParaRPr>
          </a:p>
          <a:p>
            <a:pPr algn="ctr" fontAlgn="auto" hangingPunct="0">
              <a:lnSpc>
                <a:spcPct val="10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 Bold" panose="020B0604020202020204" charset="0"/>
                <a:ea typeface="+mj-ea"/>
                <a:cs typeface="Arial Bold" panose="020B0604020202020204" charset="0"/>
                <a:sym typeface="+mn-lt"/>
              </a:rPr>
              <a:t>2.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 Bold" panose="020B0604020202020204" charset="0"/>
                <a:ea typeface="+mj-ea"/>
                <a:cs typeface="Arial Bold" panose="020B0604020202020204" charset="0"/>
                <a:sym typeface="+mn-lt"/>
              </a:rPr>
              <a:t>承上启下。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Arial Bold" panose="020B0604020202020204" charset="0"/>
              <a:ea typeface="+mj-ea"/>
              <a:cs typeface="Arial Bold" panose="020B0604020202020204" charset="0"/>
              <a:sym typeface="+mn-lt"/>
            </a:endParaRPr>
          </a:p>
          <a:p>
            <a:pPr algn="ctr" fontAlgn="auto" hangingPunct="0">
              <a:lnSpc>
                <a:spcPct val="10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 Bold" panose="020B0604020202020204" charset="0"/>
                <a:ea typeface="+mj-ea"/>
                <a:cs typeface="Arial Bold" panose="020B0604020202020204" charset="0"/>
                <a:sym typeface="+mn-lt"/>
              </a:rPr>
              <a:t>3.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 Bold" panose="020B0604020202020204" charset="0"/>
                <a:ea typeface="+mj-ea"/>
                <a:cs typeface="Arial Bold" panose="020B0604020202020204" charset="0"/>
                <a:sym typeface="+mn-lt"/>
              </a:rPr>
              <a:t>平衡结构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Arial Bold" panose="020B0604020202020204" charset="0"/>
              <a:ea typeface="+mj-ea"/>
              <a:cs typeface="Arial Bold" panose="020B0604020202020204" charset="0"/>
              <a:sym typeface="+mn-lt"/>
            </a:endParaRPr>
          </a:p>
          <a:p>
            <a:pPr algn="ctr" fontAlgn="auto" hangingPunct="0">
              <a:lnSpc>
                <a:spcPct val="10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 Bold" panose="020B0604020202020204" charset="0"/>
                <a:ea typeface="+mj-ea"/>
                <a:cs typeface="Arial Bold" panose="020B0604020202020204" charset="0"/>
                <a:sym typeface="+mn-lt"/>
              </a:rPr>
              <a:t>4.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 Bold" panose="020B0604020202020204" charset="0"/>
                <a:ea typeface="+mj-ea"/>
                <a:cs typeface="Arial Bold" panose="020B0604020202020204" charset="0"/>
                <a:sym typeface="+mn-lt"/>
              </a:rPr>
              <a:t>增强句子的表现力。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Arial Bold" panose="020B0604020202020204" charset="0"/>
              <a:ea typeface="+mj-ea"/>
              <a:cs typeface="Arial Bold" panose="020B0604020202020204" charset="0"/>
              <a:sym typeface="+mn-lt"/>
            </a:endParaRPr>
          </a:p>
          <a:p>
            <a:pPr algn="ctr" fontAlgn="auto" hangingPunct="0">
              <a:lnSpc>
                <a:spcPct val="10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 Bold" panose="020B0604020202020204" charset="0"/>
                <a:ea typeface="+mj-ea"/>
                <a:cs typeface="Arial Bold" panose="020B0604020202020204" charset="0"/>
                <a:sym typeface="+mn-lt"/>
              </a:rPr>
              <a:t>5.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 Bold" panose="020B0604020202020204" charset="0"/>
                <a:ea typeface="+mj-ea"/>
                <a:cs typeface="Arial Bold" panose="020B0604020202020204" charset="0"/>
                <a:sym typeface="+mn-lt"/>
              </a:rPr>
              <a:t>制造悬念，渲染气氛。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 Bold" panose="020B0604020202020204" charset="0"/>
              <a:ea typeface="+mj-ea"/>
              <a:cs typeface="Arial Bold" panose="020B0604020202020204" charset="0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>
          <a:xfrm>
            <a:off x="2095500" y="285750"/>
            <a:ext cx="8558530" cy="666750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3400">
                <a:solidFill>
                  <a:srgbClr val="FF0000"/>
                </a:solidFill>
              </a:rPr>
              <a:t>2.3 neither ..., nor ... (既不……, 也不……)</a:t>
            </a:r>
            <a:endParaRPr lang="en-US" altLang="zh-CN" sz="34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1145" y="3755390"/>
            <a:ext cx="1118425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eg.</a:t>
            </a:r>
            <a:r>
              <a:rPr lang="zh-CN" altLang="en-US" sz="3200">
                <a:solidFill>
                  <a:schemeClr val="tx1"/>
                </a:solidFill>
              </a:rPr>
              <a:t>: 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Neither has he</a:t>
            </a:r>
            <a:r>
              <a:rPr lang="zh-CN" altLang="en-US" sz="3200">
                <a:solidFill>
                  <a:schemeClr val="tx1"/>
                </a:solidFill>
              </a:rPr>
              <a:t> called on her, </a:t>
            </a:r>
            <a:r>
              <a:rPr lang="zh-CN" altLang="en-US" sz="3200">
                <a:solidFill>
                  <a:srgbClr val="FF0000"/>
                </a:solidFill>
              </a:rPr>
              <a:t>nor will he</a:t>
            </a:r>
            <a:r>
              <a:rPr lang="zh-CN" altLang="en-US" sz="3200">
                <a:solidFill>
                  <a:schemeClr val="tx1"/>
                </a:solidFill>
              </a:rPr>
              <a:t> do so. 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 b="1" u="sng">
                <a:solidFill>
                  <a:srgbClr val="FF0000"/>
                </a:solidFill>
              </a:rPr>
              <a:t>Sam neither has</a:t>
            </a:r>
            <a:r>
              <a:rPr lang="zh-CN" altLang="en-US" sz="3200">
                <a:solidFill>
                  <a:schemeClr val="tx1"/>
                </a:solidFill>
              </a:rPr>
              <a:t> long hair, </a:t>
            </a:r>
            <a:r>
              <a:rPr lang="zh-CN" altLang="en-US" sz="3200">
                <a:solidFill>
                  <a:srgbClr val="FF0000"/>
                </a:solidFill>
              </a:rPr>
              <a:t>nor does he</a:t>
            </a:r>
            <a:r>
              <a:rPr lang="zh-CN" altLang="en-US" sz="3200">
                <a:solidFill>
                  <a:schemeClr val="tx1"/>
                </a:solidFill>
              </a:rPr>
              <a:t> wear jeans.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79360" y="952500"/>
            <a:ext cx="3074670" cy="460375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位于句首前后都倒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8430" y="1412875"/>
            <a:ext cx="1191577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charset="0"/>
              <a:buChar char=""/>
            </a:pPr>
            <a:r>
              <a:rPr lang="zh-CN" altLang="en-US" sz="3200" b="1">
                <a:solidFill>
                  <a:srgbClr val="0070C0"/>
                </a:solidFill>
                <a:sym typeface="+mn-ea"/>
              </a:rPr>
              <a:t>如果neither和nor分别位于分句句首，则两个分句都要进行部分倒装；</a:t>
            </a:r>
            <a:endParaRPr lang="zh-CN" altLang="en-US" sz="3200" b="1">
              <a:solidFill>
                <a:srgbClr val="0070C0"/>
              </a:solidFill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"/>
            </a:pPr>
            <a:r>
              <a:rPr lang="zh-CN" altLang="en-US" sz="3200" b="1">
                <a:solidFill>
                  <a:srgbClr val="0070C0"/>
                </a:solidFill>
                <a:sym typeface="+mn-ea"/>
              </a:rPr>
              <a:t>如果neither不位于句首，而nor位于分句句首时，则nor引导的分句进行部分倒装。 </a:t>
            </a:r>
            <a:endParaRPr lang="zh-CN" altLang="en-US" sz="3200" b="1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>
          <a:xfrm>
            <a:off x="2080260" y="179705"/>
            <a:ext cx="8449945" cy="112458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/>
              <a:t>2. only + </a:t>
            </a:r>
            <a:r>
              <a:rPr lang="zh-CN" altLang="en-US"/>
              <a:t>状语：</a:t>
            </a:r>
            <a:r>
              <a:rPr lang="en-US" altLang="zh-CN" smtClean="0">
                <a:solidFill>
                  <a:srgbClr val="FF3300"/>
                </a:solidFill>
                <a:sym typeface="+mn-ea"/>
              </a:rPr>
              <a:t>only + adv./ </a:t>
            </a:r>
            <a:r>
              <a:rPr lang="zh-CN" altLang="en-US" smtClean="0">
                <a:solidFill>
                  <a:srgbClr val="FF3300"/>
                </a:solidFill>
                <a:sym typeface="+mn-ea"/>
              </a:rPr>
              <a:t>介词短语</a:t>
            </a:r>
            <a:r>
              <a:rPr lang="en-US" altLang="zh-CN" smtClean="0">
                <a:solidFill>
                  <a:srgbClr val="FF3300"/>
                </a:solidFill>
                <a:sym typeface="+mn-ea"/>
              </a:rPr>
              <a:t>/</a:t>
            </a:r>
            <a:r>
              <a:rPr lang="zh-CN" altLang="en-US" smtClean="0">
                <a:solidFill>
                  <a:srgbClr val="FF3300"/>
                </a:solidFill>
                <a:sym typeface="+mn-ea"/>
              </a:rPr>
              <a:t>状语从句</a:t>
            </a:r>
            <a:r>
              <a:rPr lang="en-US" altLang="zh-CN" smtClean="0">
                <a:solidFill>
                  <a:srgbClr val="FF3300"/>
                </a:solidFill>
                <a:sym typeface="+mn-ea"/>
              </a:rPr>
              <a:t>+</a:t>
            </a:r>
            <a:r>
              <a:rPr lang="zh-CN" altLang="en-US" smtClean="0">
                <a:solidFill>
                  <a:srgbClr val="FF3300"/>
                </a:solidFill>
                <a:sym typeface="+mn-ea"/>
              </a:rPr>
              <a:t>部分倒装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250" y="1183005"/>
            <a:ext cx="11395075" cy="24263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3200"/>
              <a:t>1. You can learn writing well only in this way.</a:t>
            </a:r>
            <a:endParaRPr lang="en-US" altLang="zh-CN" sz="3200"/>
          </a:p>
          <a:p>
            <a:pPr>
              <a:lnSpc>
                <a:spcPct val="150000"/>
              </a:lnSpc>
              <a:buNone/>
            </a:pPr>
            <a:r>
              <a:rPr lang="zh-CN" altLang="en-US" sz="3200"/>
              <a:t>➡️</a:t>
            </a:r>
            <a:endParaRPr lang="en-US" altLang="zh-CN" sz="3200"/>
          </a:p>
          <a:p>
            <a:pPr>
              <a:lnSpc>
                <a:spcPct val="150000"/>
              </a:lnSpc>
              <a:buNone/>
            </a:pPr>
            <a:r>
              <a:rPr lang="en-US" altLang="zh-CN" sz="3200"/>
              <a:t>2. </a:t>
            </a:r>
            <a:r>
              <a:rPr lang="en-US" altLang="zh-CN" sz="2800"/>
              <a:t>We can succeed the next time only if we keep on working hard.</a:t>
            </a:r>
            <a:endParaRPr lang="en-US" altLang="zh-CN" sz="2800"/>
          </a:p>
          <a:p>
            <a:pPr>
              <a:lnSpc>
                <a:spcPct val="150000"/>
              </a:lnSpc>
              <a:buNone/>
            </a:pPr>
            <a:r>
              <a:rPr lang="zh-CN" altLang="en-US" sz="3200"/>
              <a:t>➡️</a:t>
            </a:r>
            <a:endParaRPr lang="zh-CN" altLang="en-US" sz="3200"/>
          </a:p>
        </p:txBody>
      </p:sp>
      <p:sp>
        <p:nvSpPr>
          <p:cNvPr id="4" name="文本框 4"/>
          <p:cNvSpPr txBox="1"/>
          <p:nvPr/>
        </p:nvSpPr>
        <p:spPr>
          <a:xfrm>
            <a:off x="451942" y="6105329"/>
            <a:ext cx="10078376" cy="58356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Clr>
                <a:srgbClr val="EDABAB"/>
              </a:buClr>
              <a:buFont typeface="Wingdings" panose="05000000000000000000" charset="0"/>
              <a:buNone/>
            </a:pPr>
            <a:r>
              <a:rPr lang="zh-CN" altLang="en-US" sz="3200">
                <a:solidFill>
                  <a:srgbClr val="FF0000"/>
                </a:solidFill>
                <a:ea typeface="黑体" panose="02010609060101010101" pitchFamily="49" charset="-122"/>
                <a:cs typeface="Comic Sans MS" panose="030F0702030302020204" pitchFamily="66" charset="0"/>
                <a:sym typeface="+mn-ea"/>
              </a:rPr>
              <a:t>➡️当</a:t>
            </a:r>
            <a:r>
              <a:rPr lang="en-US" altLang="zh-CN" sz="3200">
                <a:solidFill>
                  <a:srgbClr val="FF0000"/>
                </a:solidFill>
                <a:ea typeface="黑体" panose="02010609060101010101" pitchFamily="49" charset="-122"/>
                <a:cs typeface="Comic Sans MS" panose="030F0702030302020204" pitchFamily="66" charset="0"/>
                <a:sym typeface="+mn-ea"/>
              </a:rPr>
              <a:t>only</a:t>
            </a:r>
            <a:r>
              <a:rPr lang="zh-CN" altLang="en-US" sz="3200">
                <a:solidFill>
                  <a:srgbClr val="FF0000"/>
                </a:solidFill>
                <a:ea typeface="黑体" panose="02010609060101010101" pitchFamily="49" charset="-122"/>
                <a:cs typeface="Comic Sans MS" panose="030F0702030302020204" pitchFamily="66" charset="0"/>
                <a:sym typeface="+mn-ea"/>
              </a:rPr>
              <a:t>修饰主语时，句子不用倒装</a:t>
            </a:r>
            <a:endParaRPr lang="en-US" altLang="zh-CN" sz="3200">
              <a:solidFill>
                <a:schemeClr val="tx1"/>
              </a:solidFill>
              <a:ea typeface="黑体" panose="02010609060101010101" pitchFamily="49" charset="-122"/>
              <a:cs typeface="Comic Sans MS" panose="030F0702030302020204" pitchFamily="66" charset="0"/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750310" y="-7620"/>
            <a:ext cx="935990" cy="793115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连接符 6"/>
          <p:cNvCxnSpPr/>
          <p:nvPr/>
        </p:nvCxnSpPr>
        <p:spPr>
          <a:xfrm>
            <a:off x="806450" y="2728595"/>
            <a:ext cx="10916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80745" y="2141855"/>
            <a:ext cx="8590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algn="l"/>
            <a:r>
              <a:rPr lang="en-US" altLang="zh-CN" sz="3200" b="1">
                <a:solidFill>
                  <a:srgbClr val="FF0000"/>
                </a:solidFill>
                <a:sym typeface="+mn-ea"/>
              </a:rPr>
              <a:t>Only in this way can we learn writing well.</a:t>
            </a:r>
            <a:endParaRPr lang="en-US" altLang="zh-CN" sz="32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0745" y="3620770"/>
            <a:ext cx="109912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sym typeface="+mn-ea"/>
              </a:rPr>
              <a:t>Only if we keep on working hard  can we succeed the next time.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4449445"/>
            <a:ext cx="109912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 algn="l">
              <a:buClr>
                <a:srgbClr val="EDABAB"/>
              </a:buClr>
              <a:buFont typeface="Wingdings" panose="05000000000000000000" charset="0"/>
              <a:buNone/>
            </a:pPr>
            <a:r>
              <a:rPr lang="en-US" altLang="zh-CN" sz="3200">
                <a:ea typeface="黑体" panose="02010609060101010101" pitchFamily="49" charset="-122"/>
                <a:cs typeface="Comic Sans MS" panose="030F0702030302020204" pitchFamily="66" charset="0"/>
                <a:sym typeface="+mn-ea"/>
              </a:rPr>
              <a:t>3. T or F:</a:t>
            </a:r>
            <a:endParaRPr lang="en-US" altLang="zh-CN" sz="3200">
              <a:ea typeface="黑体" panose="02010609060101010101" pitchFamily="49" charset="-122"/>
              <a:cs typeface="Comic Sans MS" panose="030F0702030302020204" pitchFamily="66" charset="0"/>
              <a:sym typeface="+mn-ea"/>
            </a:endParaRPr>
          </a:p>
          <a:p>
            <a:pPr lvl="1" indent="0" algn="l">
              <a:buClr>
                <a:srgbClr val="EDABAB"/>
              </a:buClr>
              <a:buFont typeface="Wingdings" panose="05000000000000000000" charset="0"/>
              <a:buNone/>
            </a:pPr>
            <a:r>
              <a:rPr lang="en-US" altLang="zh-CN" sz="3200">
                <a:latin typeface="Calibri" panose="020F0502020204030204"/>
                <a:ea typeface="Calibri" panose="020F0502020204030204" charset="0"/>
                <a:cs typeface="Comic Sans MS" panose="030F0702030302020204" pitchFamily="66" charset="0"/>
                <a:sym typeface="+mn-ea"/>
              </a:rPr>
              <a:t>① </a:t>
            </a:r>
            <a:r>
              <a:rPr lang="en-US" altLang="zh-CN" sz="3200">
                <a:ea typeface="黑体" panose="02010609060101010101" pitchFamily="49" charset="-122"/>
                <a:cs typeface="Comic Sans MS" panose="030F0702030302020204" pitchFamily="66" charset="0"/>
                <a:sym typeface="+mn-ea"/>
              </a:rPr>
              <a:t>Only she can work out the difficult problem.  </a:t>
            </a:r>
            <a:r>
              <a:rPr lang="zh-CN" altLang="en-US" sz="3200">
                <a:ea typeface="黑体" panose="02010609060101010101" pitchFamily="49" charset="-122"/>
                <a:cs typeface="Comic Sans MS" panose="030F0702030302020204" pitchFamily="66" charset="0"/>
                <a:sym typeface="+mn-ea"/>
              </a:rPr>
              <a:t>（</a:t>
            </a:r>
            <a:r>
              <a:rPr lang="en-US" altLang="zh-CN" sz="3200">
                <a:ea typeface="黑体" panose="02010609060101010101" pitchFamily="49" charset="-122"/>
                <a:cs typeface="Comic Sans MS" panose="030F0702030302020204" pitchFamily="66" charset="0"/>
                <a:sym typeface="+mn-ea"/>
              </a:rPr>
              <a:t>   </a:t>
            </a:r>
            <a:r>
              <a:rPr lang="zh-CN" altLang="en-US" sz="3200">
                <a:ea typeface="黑体" panose="02010609060101010101" pitchFamily="49" charset="-122"/>
                <a:cs typeface="Comic Sans MS" panose="030F0702030302020204" pitchFamily="66" charset="0"/>
                <a:sym typeface="+mn-ea"/>
              </a:rPr>
              <a:t>）</a:t>
            </a:r>
            <a:endParaRPr lang="zh-CN" altLang="en-US" sz="3200">
              <a:ea typeface="黑体" panose="02010609060101010101" pitchFamily="49" charset="-122"/>
              <a:cs typeface="Comic Sans MS" panose="030F0702030302020204" pitchFamily="66" charset="0"/>
              <a:sym typeface="+mn-ea"/>
            </a:endParaRPr>
          </a:p>
          <a:p>
            <a:pPr lvl="1" indent="0" algn="l">
              <a:buClr>
                <a:srgbClr val="EDABAB"/>
              </a:buClr>
              <a:buFont typeface="Wingdings" panose="05000000000000000000" charset="0"/>
              <a:buNone/>
            </a:pPr>
            <a:r>
              <a:rPr lang="zh-CN" altLang="en-US" sz="3200">
                <a:solidFill>
                  <a:schemeClr val="tx1"/>
                </a:solidFill>
                <a:latin typeface="Calibri" panose="020F0502020204030204"/>
                <a:ea typeface="Calibri" panose="020F0502020204030204" charset="0"/>
                <a:cs typeface="Comic Sans MS" panose="030F0702030302020204" pitchFamily="66" charset="0"/>
                <a:sym typeface="+mn-ea"/>
              </a:rPr>
              <a:t>②</a:t>
            </a:r>
            <a:r>
              <a:rPr lang="en-US" altLang="zh-CN" sz="3200">
                <a:solidFill>
                  <a:schemeClr val="tx1"/>
                </a:solidFill>
                <a:latin typeface="Calibri" panose="020F0502020204030204"/>
                <a:ea typeface="Calibri" panose="020F0502020204030204" charset="0"/>
                <a:cs typeface="Comic Sans MS" panose="030F0702030302020204" pitchFamily="66" charset="0"/>
                <a:sym typeface="+mn-ea"/>
              </a:rPr>
              <a:t> </a:t>
            </a:r>
            <a:r>
              <a:rPr lang="en-US" altLang="zh-CN" sz="3200">
                <a:ea typeface="黑体" panose="02010609060101010101" pitchFamily="49" charset="-122"/>
                <a:cs typeface="Comic Sans MS" panose="030F0702030302020204" pitchFamily="66" charset="0"/>
                <a:sym typeface="+mn-ea"/>
              </a:rPr>
              <a:t>Only can she work out the difficult problem.  </a:t>
            </a:r>
            <a:r>
              <a:rPr lang="zh-CN" altLang="en-US" sz="3200">
                <a:ea typeface="黑体" panose="02010609060101010101" pitchFamily="49" charset="-122"/>
                <a:cs typeface="Comic Sans MS" panose="030F0702030302020204" pitchFamily="66" charset="0"/>
                <a:sym typeface="+mn-ea"/>
              </a:rPr>
              <a:t>（</a:t>
            </a:r>
            <a:r>
              <a:rPr lang="en-US" altLang="zh-CN" sz="3200">
                <a:ea typeface="黑体" panose="02010609060101010101" pitchFamily="49" charset="-122"/>
                <a:cs typeface="Comic Sans MS" panose="030F0702030302020204" pitchFamily="66" charset="0"/>
                <a:sym typeface="+mn-ea"/>
              </a:rPr>
              <a:t>   </a:t>
            </a:r>
            <a:r>
              <a:rPr lang="zh-CN" altLang="en-US" sz="3200">
                <a:ea typeface="黑体" panose="02010609060101010101" pitchFamily="49" charset="-122"/>
                <a:cs typeface="Comic Sans MS" panose="030F0702030302020204" pitchFamily="66" charset="0"/>
                <a:sym typeface="+mn-ea"/>
              </a:rPr>
              <a:t>）</a:t>
            </a:r>
            <a:endParaRPr lang="zh-CN" altLang="en-US" sz="3200">
              <a:solidFill>
                <a:schemeClr val="tx1"/>
              </a:solidFill>
              <a:latin typeface="Calibri" panose="020F0502020204030204"/>
              <a:ea typeface="黑体" panose="02010609060101010101" pitchFamily="49" charset="-122"/>
              <a:cs typeface="Comic Sans MS" panose="030F0702030302020204" pitchFamily="66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71025" y="4766310"/>
            <a:ext cx="6426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√</a:t>
            </a:r>
            <a:endParaRPr lang="zh-CN" altLang="en-US" sz="5400" b="1">
              <a:solidFill>
                <a:srgbClr val="FF0000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367520" y="5353685"/>
            <a:ext cx="6426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cs typeface="Arial Bold" panose="020B0604020202020204" charset="0"/>
              </a:rPr>
              <a:t>×</a:t>
            </a:r>
            <a:endParaRPr lang="zh-CN" altLang="en-US" sz="5400" b="1">
              <a:solidFill>
                <a:srgbClr val="FF0000"/>
              </a:solidFill>
              <a:latin typeface="Arial" panose="020B0604020202020204" pitchFamily="34" charset="0"/>
              <a:cs typeface="Arial Bold" panose="020B060402020202020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880745" y="4187825"/>
            <a:ext cx="107905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3" grpId="0"/>
      <p:bldP spid="16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865" y="116840"/>
            <a:ext cx="11778615" cy="9531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smtClean="0"/>
              <a:t>2.Tell whether the following sentences are right or wrong. If wrong, correct them.</a:t>
            </a:r>
            <a:endParaRPr lang="zh-CN" altLang="en-US" sz="2800" b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6790" y="1180465"/>
            <a:ext cx="10981690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only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he do well in his lessons,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also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he often help  others with their lessons.</a:t>
            </a:r>
            <a:endParaRPr lang="en-US" altLang="zh-CN" sz="2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1073" y="3171969"/>
            <a:ext cx="870776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 sooner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did she go out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than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 telephone had rung.</a:t>
            </a: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6790" y="2060575"/>
            <a:ext cx="1053592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65000"/>
            </a:pPr>
            <a:r>
              <a:rPr kumimoji="1" lang="en-US" altLang="zh-CN" sz="2800" b="1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kumimoji="1" lang="en-US" altLang="zh-CN" sz="2800" b="1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only </a:t>
            </a:r>
            <a:r>
              <a:rPr kumimoji="1" lang="en-US" altLang="zh-CN" sz="28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kumimoji="1" lang="en-US" altLang="zh-CN" sz="2800" b="1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also </a:t>
            </a:r>
            <a:r>
              <a:rPr kumimoji="1" lang="en-US" altLang="zh-CN" sz="28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Tom passed the exam.</a:t>
            </a:r>
            <a:endParaRPr kumimoji="1" lang="en-US" altLang="zh-CN" sz="2800" b="1" ker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0894" y="4221217"/>
            <a:ext cx="706194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65000"/>
            </a:pPr>
            <a:r>
              <a:rPr kumimoji="1" lang="en-US" altLang="zh-CN" sz="2800" b="1" kern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kumimoji="1" lang="en-US" altLang="zh-CN" sz="2800" b="1" kern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Neither</a:t>
            </a:r>
            <a:r>
              <a:rPr kumimoji="1" lang="en-US" altLang="zh-CN" sz="2800" b="1" kern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I know it, </a:t>
            </a:r>
            <a:r>
              <a:rPr kumimoji="1" lang="en-US" altLang="zh-CN" sz="2800" b="1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kumimoji="1" lang="en-US" altLang="zh-CN" sz="2800" b="1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kern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kumimoji="1" lang="en-US" altLang="zh-CN" sz="2800" b="1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 about it.</a:t>
            </a:r>
            <a:endParaRPr kumimoji="1" lang="en-US" altLang="zh-CN" sz="2800" b="1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61085" y="4883150"/>
            <a:ext cx="109073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</a:t>
            </a:r>
            <a:r>
              <a:rPr kumimoji="1"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 </a:t>
            </a: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did</a:t>
            </a:r>
            <a:r>
              <a:rPr kumimoji="1"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his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mother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come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back did he finish his homework.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27226" y="1277489"/>
            <a:ext cx="761286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660477" y="1220495"/>
            <a:ext cx="936104" cy="460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89930" y="1138461"/>
            <a:ext cx="574675" cy="92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</a:rPr>
              <a:t>×</a:t>
            </a:r>
            <a:endParaRPr kumimoji="1" lang="en-US" altLang="zh-CN" sz="540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1938" y="2002557"/>
            <a:ext cx="724544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√</a:t>
            </a:r>
            <a:endParaRPr kumimoji="1" lang="en-US" altLang="zh-CN" sz="480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89930" y="3010669"/>
            <a:ext cx="574675" cy="92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</a:rPr>
              <a:t>×</a:t>
            </a:r>
            <a:endParaRPr kumimoji="1" lang="en-US" altLang="zh-CN" sz="540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89930" y="4018781"/>
            <a:ext cx="574675" cy="92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</a:rPr>
              <a:t>×</a:t>
            </a:r>
            <a:endParaRPr kumimoji="1" lang="en-US" altLang="zh-CN" sz="540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89930" y="4823643"/>
            <a:ext cx="574675" cy="92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</a:rPr>
              <a:t>×</a:t>
            </a:r>
            <a:endParaRPr kumimoji="1" lang="en-US" altLang="zh-CN" sz="540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8325" y="3101975"/>
            <a:ext cx="1708785" cy="829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 she gone  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20710" y="3099435"/>
            <a:ext cx="1964055" cy="460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rang.</a:t>
            </a:r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140068" y="4594031"/>
            <a:ext cx="504056" cy="288032"/>
            <a:chOff x="4572000" y="5949280"/>
            <a:chExt cx="504056" cy="288032"/>
          </a:xfrm>
        </p:grpSpPr>
        <p:cxnSp>
          <p:nvCxnSpPr>
            <p:cNvPr id="26" name="直接连接符 25"/>
            <p:cNvCxnSpPr/>
            <p:nvPr/>
          </p:nvCxnSpPr>
          <p:spPr bwMode="auto">
            <a:xfrm flipV="1">
              <a:off x="4572000" y="5949280"/>
              <a:ext cx="249845" cy="28803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4821845" y="5949280"/>
              <a:ext cx="254211" cy="28803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TextBox 29"/>
          <p:cNvSpPr txBox="1"/>
          <p:nvPr/>
        </p:nvSpPr>
        <p:spPr>
          <a:xfrm>
            <a:off x="5101972" y="3789169"/>
            <a:ext cx="681984" cy="521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smtClean="0"/>
              <a:t>do</a:t>
            </a:r>
            <a:endParaRPr lang="zh-CN" altLang="en-US" sz="2800" b="1"/>
          </a:p>
        </p:txBody>
      </p:sp>
      <p:sp>
        <p:nvSpPr>
          <p:cNvPr id="31" name="TextBox 30"/>
          <p:cNvSpPr txBox="1"/>
          <p:nvPr/>
        </p:nvSpPr>
        <p:spPr>
          <a:xfrm>
            <a:off x="3005485" y="4895830"/>
            <a:ext cx="3096344" cy="521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cs typeface="Times New Roman" panose="02020603050405020304" pitchFamily="18" charset="0"/>
              </a:rPr>
              <a:t>his mother came </a:t>
            </a:r>
            <a:endParaRPr lang="zh-CN" altLang="en-US" sz="2800" b="1">
              <a:cs typeface="Times New Roman" panose="02020603050405020304" pitchFamily="18" charset="0"/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747891" y="2466645"/>
            <a:ext cx="5920312" cy="52197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前倒后不</a:t>
            </a:r>
            <a:r>
              <a:rPr lang="zh-CN" altLang="en-US" sz="2800" b="1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倒</a:t>
            </a:r>
            <a:r>
              <a:rPr lang="en-US" altLang="zh-CN" sz="2800" b="1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 b="1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连接</a:t>
            </a:r>
            <a:r>
              <a:rPr lang="zh-CN" altLang="en-US" sz="28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并列主语时不倒装</a:t>
            </a:r>
            <a:endParaRPr lang="zh-CN" altLang="en-US" sz="2800" b="1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33" name="Picture 6" descr="04211579 拷贝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68084" y="6065838"/>
            <a:ext cx="7921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810136" y="4239066"/>
            <a:ext cx="2171188" cy="52197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前后均倒装</a:t>
            </a:r>
            <a:endParaRPr lang="zh-CN" altLang="en-US" sz="2800" b="1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60096" y="3573016"/>
            <a:ext cx="3602355" cy="52197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65000"/>
            </a:pPr>
            <a:r>
              <a:rPr kumimoji="1" lang="zh-CN" altLang="en-US" sz="2800" b="1" ker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前倒后不倒</a:t>
            </a:r>
            <a:r>
              <a:rPr kumimoji="1" lang="en-US" altLang="zh-CN" sz="2800" b="1" ker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, </a:t>
            </a:r>
            <a:r>
              <a:rPr kumimoji="1" lang="zh-CN" altLang="en-US" sz="2800" b="1" ker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注意时态</a:t>
            </a:r>
            <a:endParaRPr kumimoji="1" lang="zh-CN" altLang="en-US" sz="2800" b="1" kern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87292" y="5314161"/>
            <a:ext cx="1800200" cy="52197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主句倒装</a:t>
            </a:r>
            <a:endParaRPr lang="zh-CN" altLang="en-US" sz="2800" b="1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49760" y="5780494"/>
            <a:ext cx="7630616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didn’t finish his homework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 his mother came back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1085" y="5780405"/>
            <a:ext cx="8807450" cy="9531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</a:rPr>
              <a:t>It was </a:t>
            </a:r>
            <a:r>
              <a:rPr lang="en-US" altLang="zh-CN" sz="2800" b="1" smtClean="0"/>
              <a:t>not until his mother came back </a:t>
            </a:r>
            <a:r>
              <a:rPr lang="en-US" altLang="zh-CN" sz="2800" b="1" smtClean="0">
                <a:solidFill>
                  <a:srgbClr val="FF0000"/>
                </a:solidFill>
              </a:rPr>
              <a:t>that</a:t>
            </a:r>
            <a:r>
              <a:rPr lang="en-US" altLang="zh-CN" sz="2800" b="1" smtClean="0"/>
              <a:t> he finished his homework.</a:t>
            </a:r>
            <a:endParaRPr lang="zh-CN" altLang="en-US" sz="2800" b="1"/>
          </a:p>
        </p:txBody>
      </p:sp>
      <p:sp>
        <p:nvSpPr>
          <p:cNvPr id="38" name="矩形 37"/>
          <p:cNvSpPr/>
          <p:nvPr/>
        </p:nvSpPr>
        <p:spPr>
          <a:xfrm>
            <a:off x="6960096" y="6290156"/>
            <a:ext cx="1964055" cy="521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</a:pPr>
            <a:r>
              <a:rPr lang="zh-CN" altLang="en-US" sz="2800" b="1" kern="0">
                <a:latin typeface="华文新魏" pitchFamily="2" charset="-122"/>
                <a:ea typeface="华文新魏" pitchFamily="2" charset="-122"/>
              </a:rPr>
              <a:t>强调句：？</a:t>
            </a:r>
            <a:endParaRPr lang="zh-CN" altLang="en-US" sz="2800" b="1" kern="0">
              <a:latin typeface="Arial" panose="020B0604020202020204" pitchFamily="34" charset="0"/>
              <a:ea typeface="华文新魏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20" grpId="0"/>
      <p:bldP spid="21" grpId="0"/>
      <p:bldP spid="22" grpId="0"/>
      <p:bldP spid="23" grpId="0"/>
      <p:bldP spid="24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9" grpId="0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/>
              <a:t>3. </a:t>
            </a:r>
            <a:r>
              <a:rPr lang="en-US" altLang="zh-CN">
                <a:solidFill>
                  <a:schemeClr val="tx2"/>
                </a:solidFill>
              </a:rPr>
              <a:t>so/such ...(+</a:t>
            </a:r>
            <a:r>
              <a:rPr lang="zh-CN" altLang="en-US">
                <a:solidFill>
                  <a:schemeClr val="tx2"/>
                </a:solidFill>
              </a:rPr>
              <a:t>部分倒装）</a:t>
            </a:r>
            <a:r>
              <a:rPr lang="en-US" altLang="zh-CN">
                <a:solidFill>
                  <a:schemeClr val="tx2"/>
                </a:solidFill>
              </a:rPr>
              <a:t>+ that </a:t>
            </a:r>
            <a:r>
              <a:rPr lang="zh-CN" altLang="en-US">
                <a:solidFill>
                  <a:schemeClr val="tx2"/>
                </a:solidFill>
              </a:rPr>
              <a:t>从句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060" y="1143000"/>
            <a:ext cx="11965940" cy="55753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/>
              <a:t>so/such ... that </a:t>
            </a:r>
            <a:r>
              <a:rPr lang="zh-CN" altLang="en-US" sz="2800"/>
              <a:t>引导的结果状语从句中，如果</a:t>
            </a:r>
            <a:r>
              <a:rPr lang="en-US" altLang="zh-CN" sz="2800"/>
              <a:t>so/such </a:t>
            </a:r>
            <a:r>
              <a:rPr lang="zh-CN" altLang="en-US" sz="2800"/>
              <a:t>放于句首，主句倒装。</a:t>
            </a:r>
            <a:endParaRPr lang="zh-CN" altLang="en-US" sz="2800"/>
          </a:p>
        </p:txBody>
      </p:sp>
      <p:sp>
        <p:nvSpPr>
          <p:cNvPr id="5" name="内容占位符 2"/>
          <p:cNvSpPr txBox="1"/>
          <p:nvPr/>
        </p:nvSpPr>
        <p:spPr>
          <a:xfrm>
            <a:off x="226060" y="2442210"/>
            <a:ext cx="11239500" cy="2703195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-342900" algn="l" defTabSz="914400" rtl="0" eaLnBrk="0" latinLnBrk="0" hangingPunct="1">
              <a:spcBef>
                <a:spcPct val="20000"/>
              </a:spcBef>
              <a:buSzPct val="90000"/>
              <a:buFont typeface="+mj-lt"/>
              <a:buAutoNum type="arabicPeriod"/>
              <a:defRPr sz="1800" kern="1200" baseline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SzPct val="90000"/>
              <a:buFont typeface="+mj-ea"/>
              <a:buNone/>
              <a:defRPr sz="1600" kern="1200" baseline="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marL="7747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 sz="1600" kern="120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marL="1207135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1400" kern="1200">
                <a:solidFill>
                  <a:srgbClr val="00B0F0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/>
              <a:t>The work was so easy that they finished doing it in just a few days.</a:t>
            </a:r>
            <a:endParaRPr lang="en-US" altLang="zh-CN" sz="2400"/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➡️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/>
              <a:t>He seemed such a nice man that we all believe him. </a:t>
            </a:r>
            <a:endParaRPr lang="en-US" altLang="zh-CN" sz="2400"/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➡️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232410" y="1700530"/>
            <a:ext cx="10988675" cy="911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ts val="3200"/>
              </a:lnSpc>
              <a:buNone/>
            </a:pPr>
            <a:r>
              <a:rPr lang="en-US" altLang="zh-CN" sz="2400" b="1" smtClean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 </a:t>
            </a:r>
            <a:r>
              <a:rPr lang="zh-CN" altLang="en-US" sz="2400" b="1" smtClean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结构：</a:t>
            </a:r>
            <a:r>
              <a:rPr lang="en-US" altLang="zh-CN" sz="2400" b="1" smtClean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So+adj/adv+</a:t>
            </a:r>
            <a:r>
              <a:rPr lang="zh-CN" altLang="en-US" sz="2400" b="1">
                <a:solidFill>
                  <a:srgbClr val="FF0000"/>
                </a:solidFill>
                <a:highlight>
                  <a:srgbClr val="FFFF00"/>
                </a:highlight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助</a:t>
            </a:r>
            <a:r>
              <a:rPr lang="en-US" altLang="zh-CN" sz="2400" b="1">
                <a:solidFill>
                  <a:srgbClr val="FF0000"/>
                </a:solidFill>
                <a:highlight>
                  <a:srgbClr val="FFFF00"/>
                </a:highlight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v./</a:t>
            </a:r>
            <a:r>
              <a:rPr lang="zh-CN" altLang="en-US" sz="2400" b="1">
                <a:solidFill>
                  <a:srgbClr val="FF0000"/>
                </a:solidFill>
                <a:highlight>
                  <a:srgbClr val="FFFF00"/>
                </a:highlight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情</a:t>
            </a:r>
            <a:r>
              <a:rPr lang="en-US" altLang="zh-CN" sz="2400" b="1">
                <a:solidFill>
                  <a:srgbClr val="FF0000"/>
                </a:solidFill>
                <a:highlight>
                  <a:srgbClr val="FFFF00"/>
                </a:highlight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v./be</a:t>
            </a:r>
            <a:r>
              <a:rPr lang="zh-CN" altLang="en-US" sz="2400" b="1">
                <a:solidFill>
                  <a:srgbClr val="FF0000"/>
                </a:solidFill>
                <a:highlight>
                  <a:srgbClr val="FFFF00"/>
                </a:highlight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动词</a:t>
            </a:r>
            <a:r>
              <a:rPr lang="en-US" altLang="zh-CN" sz="2400" b="1">
                <a:solidFill>
                  <a:srgbClr val="FF0000"/>
                </a:solidFill>
                <a:highlight>
                  <a:srgbClr val="FFFF00"/>
                </a:highlight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+</a:t>
            </a:r>
            <a:r>
              <a:rPr lang="zh-CN" altLang="en-US" sz="2400" b="1">
                <a:solidFill>
                  <a:srgbClr val="FF0000"/>
                </a:solidFill>
                <a:highlight>
                  <a:srgbClr val="FFFF00"/>
                </a:highlight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主</a:t>
            </a:r>
            <a:r>
              <a:rPr lang="en-US" altLang="zh-CN" sz="2400" b="1">
                <a:solidFill>
                  <a:srgbClr val="FF0000"/>
                </a:solidFill>
                <a:highlight>
                  <a:srgbClr val="FFFF00"/>
                </a:highlight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+</a:t>
            </a:r>
            <a:r>
              <a:rPr lang="zh-CN" altLang="en-US" sz="2400" b="1">
                <a:solidFill>
                  <a:srgbClr val="FF0000"/>
                </a:solidFill>
                <a:highlight>
                  <a:srgbClr val="FFFF00"/>
                </a:highlight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实义谓语</a:t>
            </a:r>
            <a:r>
              <a:rPr lang="en-US" altLang="zh-CN" sz="2400" b="1">
                <a:solidFill>
                  <a:srgbClr val="FF0000"/>
                </a:solidFill>
                <a:highlight>
                  <a:srgbClr val="FFFF00"/>
                </a:highlight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v.</a:t>
            </a:r>
            <a:r>
              <a:rPr lang="en-US" altLang="zh-CN" sz="2400" b="1" smtClean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+</a:t>
            </a:r>
            <a:r>
              <a:rPr lang="zh-CN" altLang="en-US" sz="2400" b="1" smtClean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其他</a:t>
            </a:r>
            <a:r>
              <a:rPr lang="en-US" altLang="zh-CN" sz="2400" b="1" smtClean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+that</a:t>
            </a:r>
            <a:r>
              <a:rPr lang="en-US" altLang="zh-CN" sz="2400" b="1" smtClean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…</a:t>
            </a:r>
            <a:r>
              <a:rPr lang="en-US" altLang="zh-CN" sz="2400" b="1" smtClean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  </a:t>
            </a:r>
            <a:endParaRPr lang="zh-CN" altLang="en-US" sz="2400" b="1" smtClean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0" indent="0" fontAlgn="auto">
              <a:lnSpc>
                <a:spcPts val="3200"/>
              </a:lnSpc>
              <a:buNone/>
            </a:pPr>
            <a:r>
              <a:rPr lang="en-US" altLang="zh-CN" sz="2400" b="1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           </a:t>
            </a:r>
            <a:r>
              <a:rPr lang="zh-CN" altLang="en-US" sz="2400" b="1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 </a:t>
            </a:r>
            <a:r>
              <a:rPr lang="en-US" altLang="zh-CN" sz="2400" b="1" smtClean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S</a:t>
            </a:r>
            <a:r>
              <a:rPr lang="zh-CN" altLang="en-US" sz="2400" b="1" smtClean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uch+a/an + n. +</a:t>
            </a:r>
            <a:r>
              <a:rPr lang="zh-CN" altLang="en-US" sz="2400" b="1">
                <a:solidFill>
                  <a:srgbClr val="FF0000"/>
                </a:solidFill>
                <a:highlight>
                  <a:srgbClr val="FFFF00"/>
                </a:highlight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助</a:t>
            </a:r>
            <a:r>
              <a:rPr lang="en-US" altLang="zh-CN" sz="2400" b="1">
                <a:solidFill>
                  <a:srgbClr val="FF0000"/>
                </a:solidFill>
                <a:highlight>
                  <a:srgbClr val="FFFF00"/>
                </a:highlight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v./</a:t>
            </a:r>
            <a:r>
              <a:rPr lang="zh-CN" altLang="en-US" sz="2400" b="1">
                <a:solidFill>
                  <a:srgbClr val="FF0000"/>
                </a:solidFill>
                <a:highlight>
                  <a:srgbClr val="FFFF00"/>
                </a:highlight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情</a:t>
            </a:r>
            <a:r>
              <a:rPr lang="en-US" altLang="zh-CN" sz="2400" b="1">
                <a:solidFill>
                  <a:srgbClr val="FF0000"/>
                </a:solidFill>
                <a:highlight>
                  <a:srgbClr val="FFFF00"/>
                </a:highlight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v./be</a:t>
            </a:r>
            <a:r>
              <a:rPr lang="zh-CN" altLang="en-US" sz="2400" b="1">
                <a:solidFill>
                  <a:srgbClr val="FF0000"/>
                </a:solidFill>
                <a:highlight>
                  <a:srgbClr val="FFFF00"/>
                </a:highlight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动词</a:t>
            </a:r>
            <a:r>
              <a:rPr lang="en-US" altLang="zh-CN" sz="2400" b="1">
                <a:solidFill>
                  <a:srgbClr val="FF0000"/>
                </a:solidFill>
                <a:highlight>
                  <a:srgbClr val="FFFF00"/>
                </a:highlight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+</a:t>
            </a:r>
            <a:r>
              <a:rPr lang="zh-CN" altLang="en-US" sz="2400" b="1">
                <a:solidFill>
                  <a:srgbClr val="FF0000"/>
                </a:solidFill>
                <a:highlight>
                  <a:srgbClr val="FFFF00"/>
                </a:highlight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主</a:t>
            </a:r>
            <a:r>
              <a:rPr lang="en-US" altLang="zh-CN" sz="2400" b="1">
                <a:solidFill>
                  <a:srgbClr val="FF0000"/>
                </a:solidFill>
                <a:highlight>
                  <a:srgbClr val="FFFF00"/>
                </a:highlight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+</a:t>
            </a:r>
            <a:r>
              <a:rPr lang="zh-CN" altLang="en-US" sz="2400" b="1">
                <a:solidFill>
                  <a:srgbClr val="FF0000"/>
                </a:solidFill>
                <a:highlight>
                  <a:srgbClr val="FFFF00"/>
                </a:highlight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实义谓语</a:t>
            </a:r>
            <a:r>
              <a:rPr lang="en-US" altLang="zh-CN" sz="2400" b="1">
                <a:solidFill>
                  <a:srgbClr val="FF0000"/>
                </a:solidFill>
                <a:highlight>
                  <a:srgbClr val="FFFF00"/>
                </a:highlight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v.</a:t>
            </a:r>
            <a:r>
              <a:rPr lang="en-US" altLang="zh-CN" sz="2400" b="1" smtClean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+</a:t>
            </a:r>
            <a:r>
              <a:rPr lang="zh-CN" altLang="en-US" sz="2400" b="1" smtClean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其他</a:t>
            </a:r>
            <a:r>
              <a:rPr lang="en-US" altLang="zh-CN" sz="2400" b="1" smtClean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+that </a:t>
            </a:r>
            <a:r>
              <a:rPr lang="en-US" altLang="zh-CN" sz="2400" b="1" smtClean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…</a:t>
            </a:r>
            <a:endParaRPr lang="en-US" altLang="zh-CN" sz="2400" b="1" smtClean="0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pitchFamily="18" charset="0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14045" y="3646170"/>
            <a:ext cx="9879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14045" y="3157220"/>
            <a:ext cx="98799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sym typeface="+mn-ea"/>
              </a:rPr>
              <a:t>So easy was the work that they finished doing it in just a few days.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4045" y="4162425"/>
            <a:ext cx="792289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Such a nice man did he seem that we all believe him. 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94360" y="4807585"/>
            <a:ext cx="9919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26060" y="4918075"/>
            <a:ext cx="10530205" cy="1065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ts val="3800"/>
              </a:lnSpc>
              <a:buFont typeface="Wingdings" panose="05000000000000000000" charset="0"/>
              <a:buChar char=""/>
            </a:pPr>
            <a:r>
              <a:rPr lang="en-US" altLang="zh-CN" sz="240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Light travels so fast that it is difficult for us to imagine its speed.</a:t>
            </a:r>
            <a:endParaRPr lang="en-US" altLang="zh-CN" sz="2400">
              <a:solidFill>
                <a:srgbClr val="002060"/>
              </a:solidFill>
              <a:ea typeface="黑体" panose="02010609060101010101" pitchFamily="49" charset="-122"/>
              <a:sym typeface="+mn-ea"/>
            </a:endParaRPr>
          </a:p>
          <a:p>
            <a:pPr indent="0" fontAlgn="auto">
              <a:lnSpc>
                <a:spcPts val="38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➡️</a:t>
            </a:r>
            <a:endParaRPr lang="zh-CN" altLang="en-US" sz="240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6595" y="5540375"/>
            <a:ext cx="100596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So fast does light travel that it is difficult for us to imagine its speed.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14045" y="6035675"/>
            <a:ext cx="9919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/>
      <p:bldP spid="11" grpId="0"/>
      <p:bldP spid="6" grpId="0"/>
      <p:bldP spid="9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>
          <a:xfrm>
            <a:off x="2095500" y="101600"/>
            <a:ext cx="9999980" cy="1199515"/>
          </a:xfrm>
        </p:spPr>
        <p:txBody>
          <a:bodyPr>
            <a:normAutofit/>
          </a:bodyPr>
          <a:lstStyle/>
          <a:p>
            <a:r>
              <a:rPr lang="en-US"/>
              <a:t>PS: </a:t>
            </a:r>
            <a:r>
              <a:rPr lang="en-US" sz="3200"/>
              <a:t>表示前面提出的情况也同样适用于后面的情况，常用词有so, neither, nor等。</a:t>
            </a:r>
            <a:endParaRPr lang="en-US" sz="3200"/>
          </a:p>
        </p:txBody>
      </p:sp>
      <p:sp>
        <p:nvSpPr>
          <p:cNvPr id="14" name="文本框 13"/>
          <p:cNvSpPr txBox="1"/>
          <p:nvPr/>
        </p:nvSpPr>
        <p:spPr>
          <a:xfrm>
            <a:off x="392430" y="1158875"/>
            <a:ext cx="11407140" cy="4853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32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eg.</a:t>
            </a: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：</a:t>
            </a:r>
            <a:r>
              <a:rPr lang="en-US" sz="32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endParaRPr lang="en-US" sz="32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30000"/>
              </a:lnSpc>
            </a:pPr>
            <a:r>
              <a:rPr lang="en-US" sz="32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She likes music and </a:t>
            </a:r>
            <a:r>
              <a:rPr lang="en-US" sz="3200" u="sng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32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3200" u="sng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</a:t>
            </a:r>
            <a:r>
              <a:rPr lang="en-US" sz="32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3200" u="sng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32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. </a:t>
            </a:r>
            <a:endParaRPr lang="en-US" sz="32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30000"/>
              </a:lnSpc>
            </a:pPr>
            <a:r>
              <a:rPr lang="zh-CN" sz="2800">
                <a:ea typeface="宋体" panose="02010600030101010101" pitchFamily="2" charset="-122"/>
                <a:sym typeface="+mn-ea"/>
              </a:rPr>
              <a:t>她喜欢音乐，我也喜欢。</a:t>
            </a:r>
            <a:endParaRPr lang="zh-CN" sz="2800"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30000"/>
              </a:lnSpc>
            </a:pPr>
            <a:r>
              <a:rPr lang="en-US" sz="32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If you won't go, </a:t>
            </a:r>
            <a:r>
              <a:rPr lang="en-US" sz="3200" u="sng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 </a:t>
            </a:r>
            <a:r>
              <a:rPr lang="en-US" sz="32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3200" u="sng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32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3200" u="sng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32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. </a:t>
            </a:r>
            <a:endParaRPr lang="en-US" sz="32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30000"/>
              </a:lnSpc>
            </a:pPr>
            <a:r>
              <a:rPr lang="zh-CN" sz="2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如果你不去，我也不去。</a:t>
            </a:r>
            <a:endParaRPr lang="zh-CN" sz="28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30000"/>
              </a:lnSpc>
            </a:pPr>
            <a:r>
              <a:rPr lang="en-US" sz="32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She hasn't read it and </a:t>
            </a:r>
            <a:r>
              <a:rPr lang="en-US" sz="3200" u="sng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</a:t>
            </a:r>
            <a:r>
              <a:rPr lang="en-US" sz="32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3200" u="sng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</a:t>
            </a:r>
            <a:r>
              <a:rPr lang="en-US" sz="32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3200" u="sng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32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. </a:t>
            </a:r>
            <a:endParaRPr lang="en-US" sz="32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sz="2800">
                <a:ea typeface="宋体" panose="02010600030101010101" pitchFamily="2" charset="-122"/>
                <a:sym typeface="+mn-ea"/>
              </a:rPr>
              <a:t>她没有读它，我也没有读。</a:t>
            </a:r>
            <a:r>
              <a:rPr lang="zh-CN" sz="3200">
                <a:ea typeface="宋体" panose="02010600030101010101" pitchFamily="2" charset="-122"/>
                <a:sym typeface="+mn-ea"/>
              </a:rPr>
              <a:t>
</a:t>
            </a:r>
            <a:endParaRPr lang="en-US" altLang="zh-CN" sz="3200" b="1">
              <a:solidFill>
                <a:srgbClr val="FF0000"/>
              </a:solidFill>
              <a:latin typeface="Times New Roman Bold" panose="02020603050405020304" charset="0"/>
              <a:ea typeface="黑体" panose="02010609060101010101" pitchFamily="49" charset="-122"/>
              <a:cs typeface="Comic Sans MS" panose="030F0702030302020204" pitchFamily="66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59860" y="1986915"/>
            <a:ext cx="2270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  <a:sym typeface="+mn-ea"/>
              </a:rPr>
              <a:t>so       </a:t>
            </a:r>
            <a:endParaRPr lang="en-US" altLang="en-US" sz="3200" b="1">
              <a:solidFill>
                <a:srgbClr val="FF0000"/>
              </a:solidFill>
              <a:latin typeface="Times New Roman Bold" panose="02020603050405020304" charset="0"/>
              <a:ea typeface="宋体" panose="02010600030101010101" pitchFamily="2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81350" y="3137535"/>
            <a:ext cx="18307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  <a:sym typeface="+mn-ea"/>
              </a:rPr>
              <a:t>neither    </a:t>
            </a:r>
            <a:endParaRPr lang="en-US" altLang="en-US" sz="3200" b="1">
              <a:solidFill>
                <a:srgbClr val="FF0000"/>
              </a:solidFill>
              <a:latin typeface="Times New Roman Bold" panose="02020603050405020304" charset="0"/>
              <a:ea typeface="宋体" panose="02010600030101010101" pitchFamily="2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34180" y="4288155"/>
            <a:ext cx="130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  <a:sym typeface="+mn-ea"/>
              </a:rPr>
              <a:t>nor     </a:t>
            </a:r>
            <a:endParaRPr lang="en-US" altLang="en-US" sz="3200" b="1">
              <a:solidFill>
                <a:srgbClr val="FF0000"/>
              </a:solidFill>
              <a:latin typeface="Times New Roman Bold" panose="02020603050405020304" charset="0"/>
              <a:ea typeface="宋体" panose="02010600030101010101" pitchFamily="2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87570" y="1986915"/>
            <a:ext cx="8153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  <a:sym typeface="+mn-ea"/>
              </a:rPr>
              <a:t>do  </a:t>
            </a:r>
            <a:endParaRPr lang="en-US" altLang="en-US" sz="3200" b="1">
              <a:solidFill>
                <a:srgbClr val="FF0000"/>
              </a:solidFill>
              <a:latin typeface="Times New Roman Bold" panose="02020603050405020304" charset="0"/>
              <a:ea typeface="宋体" panose="02010600030101010101" pitchFamily="2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48020" y="1997075"/>
            <a:ext cx="3409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  <a:sym typeface="+mn-ea"/>
              </a:rPr>
              <a:t>I</a:t>
            </a:r>
            <a:endParaRPr lang="en-US" altLang="en-US" sz="3200" b="1">
              <a:solidFill>
                <a:srgbClr val="FF0000"/>
              </a:solidFill>
              <a:latin typeface="Times New Roman Bold" panose="02020603050405020304" charset="0"/>
              <a:ea typeface="宋体" panose="02010600030101010101" pitchFamily="2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77080" y="3171190"/>
            <a:ext cx="8153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  <a:sym typeface="+mn-ea"/>
              </a:rPr>
              <a:t>will</a:t>
            </a:r>
            <a:endParaRPr lang="en-US" altLang="en-US" sz="3200" b="1">
              <a:solidFill>
                <a:srgbClr val="FF0000"/>
              </a:solidFill>
              <a:latin typeface="Times New Roman Bold" panose="02020603050405020304" charset="0"/>
              <a:ea typeface="宋体" panose="02010600030101010101" pitchFamily="2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46420" y="3145155"/>
            <a:ext cx="544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  <a:sym typeface="+mn-ea"/>
              </a:rPr>
              <a:t>  I</a:t>
            </a:r>
            <a:endParaRPr lang="en-US" altLang="en-US" sz="3200" b="1">
              <a:solidFill>
                <a:srgbClr val="FF0000"/>
              </a:solidFill>
              <a:latin typeface="Times New Roman Bold" panose="02020603050405020304" charset="0"/>
              <a:ea typeface="宋体" panose="02010600030101010101" pitchFamily="2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07940" y="436308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>
                <a:solidFill>
                  <a:srgbClr val="FF0000"/>
                </a:solidFill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  <a:sym typeface="+mn-ea"/>
              </a:rPr>
              <a:t>have</a:t>
            </a:r>
            <a:endParaRPr lang="en-US" altLang="en-US" sz="2800" b="1">
              <a:solidFill>
                <a:srgbClr val="FF0000"/>
              </a:solidFill>
              <a:latin typeface="Times New Roman Bold" panose="02020603050405020304" charset="0"/>
              <a:ea typeface="宋体" panose="02010600030101010101" pitchFamily="2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30620" y="4288155"/>
            <a:ext cx="3409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  <a:sym typeface="+mn-ea"/>
              </a:rPr>
              <a:t>I</a:t>
            </a:r>
            <a:endParaRPr lang="en-US" altLang="en-US" sz="3200" b="1">
              <a:solidFill>
                <a:srgbClr val="FF0000"/>
              </a:solidFill>
              <a:latin typeface="Times New Roman Bold" panose="02020603050405020304" charset="0"/>
              <a:ea typeface="宋体" panose="02010600030101010101" pitchFamily="2" charset="-122"/>
              <a:cs typeface="Times New Roman Bold" panose="02020603050405020304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94525" y="4796790"/>
            <a:ext cx="5197475" cy="2061210"/>
          </a:xfrm>
          <a:prstGeom prst="rect">
            <a:avLst/>
          </a:prstGeom>
          <a:solidFill>
            <a:srgbClr val="FFFF00"/>
          </a:solidFill>
          <a:ln w="25400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3200">
                <a:solidFill>
                  <a:schemeClr val="tx2"/>
                </a:solidFill>
                <a:ea typeface="黑体" panose="02010609060101010101" pitchFamily="49" charset="-122"/>
                <a:cs typeface="Comic Sans MS" panose="030F0702030302020204" pitchFamily="66" charset="0"/>
              </a:rPr>
              <a:t>So …</a:t>
            </a:r>
            <a:r>
              <a:rPr lang="zh-CN" altLang="en-US" sz="3200">
                <a:solidFill>
                  <a:schemeClr val="tx2"/>
                </a:solidFill>
                <a:ea typeface="黑体" panose="02010609060101010101" pitchFamily="49" charset="-122"/>
                <a:cs typeface="Comic Sans MS" panose="030F0702030302020204" pitchFamily="66" charset="0"/>
              </a:rPr>
              <a:t> </a:t>
            </a:r>
            <a:r>
              <a:rPr lang="en-US" altLang="zh-CN" sz="3200">
                <a:solidFill>
                  <a:schemeClr val="tx2"/>
                </a:solidFill>
                <a:ea typeface="黑体" panose="02010609060101010101" pitchFamily="49" charset="-122"/>
                <a:cs typeface="Comic Sans MS" panose="030F0702030302020204" pitchFamily="66" charset="0"/>
              </a:rPr>
              <a:t>sb.: </a:t>
            </a:r>
            <a:r>
              <a:rPr lang="zh-CN" altLang="en-US" sz="3200">
                <a:solidFill>
                  <a:schemeClr val="tx2"/>
                </a:solidFill>
                <a:ea typeface="黑体" panose="02010609060101010101" pitchFamily="49" charset="-122"/>
                <a:cs typeface="Comic Sans MS" panose="030F0702030302020204" pitchFamily="66" charset="0"/>
              </a:rPr>
              <a:t>某某也一样</a:t>
            </a:r>
            <a:endParaRPr lang="zh-CN" altLang="en-US" sz="3200">
              <a:solidFill>
                <a:schemeClr val="tx2"/>
              </a:solidFill>
              <a:ea typeface="黑体" panose="02010609060101010101" pitchFamily="49" charset="-122"/>
              <a:cs typeface="Comic Sans MS" panose="030F0702030302020204" pitchFamily="66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3200">
                <a:solidFill>
                  <a:schemeClr val="tx2"/>
                </a:solidFill>
                <a:ea typeface="黑体" panose="02010609060101010101" pitchFamily="49" charset="-122"/>
                <a:cs typeface="Comic Sans MS" panose="030F0702030302020204" pitchFamily="66" charset="0"/>
              </a:rPr>
              <a:t>Neither/nor …sb.</a:t>
            </a:r>
            <a:r>
              <a:rPr lang="en-US" altLang="zh-CN" sz="3200">
                <a:solidFill>
                  <a:schemeClr val="tx2"/>
                </a:solidFill>
                <a:ea typeface="黑体" panose="02010609060101010101" pitchFamily="49" charset="-122"/>
                <a:cs typeface="Comic Sans MS" panose="030F0702030302020204" pitchFamily="66" charset="0"/>
                <a:sym typeface="+mn-ea"/>
              </a:rPr>
              <a:t>:</a:t>
            </a:r>
            <a:r>
              <a:rPr lang="zh-CN" altLang="en-US" sz="3200">
                <a:solidFill>
                  <a:schemeClr val="tx2"/>
                </a:solidFill>
                <a:ea typeface="黑体" panose="02010609060101010101" pitchFamily="49" charset="-122"/>
                <a:cs typeface="Comic Sans MS" panose="030F0702030302020204" pitchFamily="66" charset="0"/>
                <a:sym typeface="+mn-ea"/>
              </a:rPr>
              <a:t>某人也一样不</a:t>
            </a:r>
            <a:endParaRPr lang="zh-CN" altLang="en-US" sz="3200">
              <a:solidFill>
                <a:schemeClr val="tx2"/>
              </a:solidFill>
              <a:ea typeface="黑体" panose="02010609060101010101" pitchFamily="49" charset="-122"/>
              <a:cs typeface="Comic Sans MS" panose="030F0702030302020204" pitchFamily="66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3200">
                <a:solidFill>
                  <a:schemeClr val="tx2"/>
                </a:solidFill>
                <a:ea typeface="黑体" panose="02010609060101010101" pitchFamily="49" charset="-122"/>
                <a:cs typeface="Comic Sans MS" panose="030F0702030302020204" pitchFamily="66" charset="0"/>
              </a:rPr>
              <a:t>So sb. …: </a:t>
            </a:r>
            <a:r>
              <a:rPr lang="zh-CN" altLang="en-US" sz="3200" b="1">
                <a:solidFill>
                  <a:srgbClr val="FF0000"/>
                </a:solidFill>
                <a:ea typeface="黑体" panose="02010609060101010101" pitchFamily="49" charset="-122"/>
                <a:cs typeface="Comic Sans MS" panose="030F0702030302020204" pitchFamily="66" charset="0"/>
              </a:rPr>
              <a:t>的确如此</a:t>
            </a:r>
            <a:endParaRPr lang="en-US" altLang="zh-CN" sz="3200" b="1">
              <a:solidFill>
                <a:srgbClr val="FF0000"/>
              </a:solidFill>
              <a:ea typeface="黑体" panose="02010609060101010101" pitchFamily="49" charset="-122"/>
              <a:cs typeface="Comic Sans MS" panose="030F0702030302020204" pitchFamily="66" charset="0"/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7380605" y="3860165"/>
            <a:ext cx="4425950" cy="584200"/>
          </a:xfrm>
          <a:prstGeom prst="wedgeRoundRectCallout">
            <a:avLst>
              <a:gd name="adj1" fmla="val -38536"/>
              <a:gd name="adj2" fmla="val 17706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助动词</a:t>
            </a:r>
            <a:r>
              <a:rPr lang="en-US" altLang="zh-CN" sz="2400" b="1">
                <a:solidFill>
                  <a:schemeClr val="tx1"/>
                </a:solidFill>
              </a:rPr>
              <a:t>/ </a:t>
            </a:r>
            <a:r>
              <a:rPr lang="zh-CN" altLang="en-US" sz="2400" b="1">
                <a:solidFill>
                  <a:schemeClr val="tx1"/>
                </a:solidFill>
              </a:rPr>
              <a:t>情态动词</a:t>
            </a:r>
            <a:r>
              <a:rPr lang="en-US" altLang="zh-CN" sz="2400" b="1">
                <a:solidFill>
                  <a:schemeClr val="tx1"/>
                </a:solidFill>
              </a:rPr>
              <a:t>/ be</a:t>
            </a:r>
            <a:r>
              <a:rPr lang="zh-CN" altLang="en-US" sz="2400" b="1">
                <a:solidFill>
                  <a:schemeClr val="tx1"/>
                </a:solidFill>
              </a:rPr>
              <a:t>动词</a:t>
            </a:r>
            <a:r>
              <a:rPr lang="en-US" altLang="zh-CN" sz="2400" b="1">
                <a:solidFill>
                  <a:schemeClr val="tx1"/>
                </a:solidFill>
              </a:rPr>
              <a:t>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2430" y="5443855"/>
            <a:ext cx="63652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zh-CN" sz="3200" b="1">
                <a:solidFill>
                  <a:srgbClr val="FF0000"/>
                </a:solidFill>
                <a:ea typeface="黑体" panose="02010609060101010101" pitchFamily="49" charset="-122"/>
                <a:cs typeface="Comic Sans MS" panose="030F0702030302020204" pitchFamily="66" charset="0"/>
                <a:sym typeface="+mn-ea"/>
              </a:rPr>
              <a:t>PS: </a:t>
            </a:r>
            <a:r>
              <a:rPr lang="zh-CN" altLang="en-US" sz="3200" b="1">
                <a:solidFill>
                  <a:srgbClr val="FF0000"/>
                </a:solidFill>
                <a:ea typeface="黑体" panose="02010609060101010101" pitchFamily="49" charset="-122"/>
                <a:cs typeface="Comic Sans MS" panose="030F0702030302020204" pitchFamily="66" charset="0"/>
                <a:sym typeface="+mn-ea"/>
              </a:rPr>
              <a:t>区分：</a:t>
            </a:r>
            <a:r>
              <a:rPr lang="en-US" altLang="zh-CN" sz="3200" b="1">
                <a:solidFill>
                  <a:srgbClr val="FF0000"/>
                </a:solidFill>
                <a:ea typeface="黑体" panose="02010609060101010101" pitchFamily="49" charset="-122"/>
                <a:cs typeface="Comic Sans MS" panose="030F0702030302020204" pitchFamily="66" charset="0"/>
                <a:sym typeface="+mn-ea"/>
              </a:rPr>
              <a:t>so do I.  </a:t>
            </a:r>
            <a:r>
              <a:rPr lang="zh-CN" altLang="en-US" sz="3200" b="1">
                <a:solidFill>
                  <a:srgbClr val="FF0000"/>
                </a:solidFill>
                <a:ea typeface="黑体" panose="02010609060101010101" pitchFamily="49" charset="-122"/>
                <a:cs typeface="Comic Sans MS" panose="030F0702030302020204" pitchFamily="66" charset="0"/>
                <a:sym typeface="+mn-ea"/>
              </a:rPr>
              <a:t>我也一样。</a:t>
            </a:r>
            <a:endParaRPr lang="en-US" altLang="zh-CN" sz="3200" b="1">
              <a:solidFill>
                <a:srgbClr val="FF0000"/>
              </a:solidFill>
              <a:ea typeface="黑体" panose="02010609060101010101" pitchFamily="49" charset="-122"/>
              <a:cs typeface="Comic Sans MS" panose="030F0702030302020204" pitchFamily="66" charset="0"/>
            </a:endParaRPr>
          </a:p>
          <a:p>
            <a:pPr algn="l" fontAlgn="auto">
              <a:lnSpc>
                <a:spcPct val="100000"/>
              </a:lnSpc>
            </a:pPr>
            <a:r>
              <a:rPr lang="en-US" altLang="zh-CN" sz="3200" b="1">
                <a:solidFill>
                  <a:srgbClr val="FF0000"/>
                </a:solidFill>
                <a:ea typeface="黑体" panose="02010609060101010101" pitchFamily="49" charset="-122"/>
                <a:cs typeface="Comic Sans MS" panose="030F0702030302020204" pitchFamily="66" charset="0"/>
                <a:sym typeface="+mn-ea"/>
              </a:rPr>
              <a:t>                  so it is.  </a:t>
            </a:r>
            <a:r>
              <a:rPr lang="zh-CN" altLang="en-US" sz="3200" b="1">
                <a:solidFill>
                  <a:srgbClr val="FF0000"/>
                </a:solidFill>
                <a:ea typeface="黑体" panose="02010609060101010101" pitchFamily="49" charset="-122"/>
                <a:cs typeface="Comic Sans MS" panose="030F0702030302020204" pitchFamily="66" charset="0"/>
                <a:sym typeface="+mn-ea"/>
              </a:rPr>
              <a:t>的确如此。</a:t>
            </a:r>
            <a:endParaRPr lang="zh-CN" altLang="en-US" sz="3200" b="1">
              <a:solidFill>
                <a:srgbClr val="FF0000"/>
              </a:solidFill>
              <a:ea typeface="黑体" panose="02010609060101010101" pitchFamily="49" charset="-122"/>
              <a:cs typeface="Comic Sans MS" panose="030F0702030302020204" pitchFamily="66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16" grpId="0"/>
      <p:bldP spid="20" grpId="0"/>
      <p:bldP spid="21" grpId="0"/>
      <p:bldP spid="23" grpId="0"/>
      <p:bldP spid="22" grpId="0"/>
      <p:bldP spid="17" grpId="0"/>
      <p:bldP spid="26" grpId="0"/>
      <p:bldP spid="25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/>
              <a:t>4. </a:t>
            </a:r>
            <a:r>
              <a:rPr lang="en-US" altLang="zh-CN">
                <a:solidFill>
                  <a:schemeClr val="tx2"/>
                </a:solidFill>
              </a:rPr>
              <a:t>if </a:t>
            </a:r>
            <a:r>
              <a:rPr lang="zh-CN" altLang="en-US">
                <a:solidFill>
                  <a:schemeClr val="tx2"/>
                </a:solidFill>
              </a:rPr>
              <a:t>引导的虚拟语气</a:t>
            </a:r>
            <a:r>
              <a:rPr lang="zh-CN" altLang="en-US">
                <a:solidFill>
                  <a:srgbClr val="FF0000"/>
                </a:solidFill>
              </a:rPr>
              <a:t>省略</a:t>
            </a:r>
            <a:r>
              <a:rPr lang="zh-CN" altLang="en-US">
                <a:solidFill>
                  <a:schemeClr val="tx2"/>
                </a:solidFill>
              </a:rPr>
              <a:t>表达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355" y="1047115"/>
            <a:ext cx="12018645" cy="1064895"/>
          </a:xfrm>
          <a:solidFill>
            <a:srgbClr val="FFFF00"/>
          </a:solidFill>
        </p:spPr>
        <p:txBody>
          <a:bodyPr>
            <a:noAutofit/>
          </a:bodyPr>
          <a:lstStyle/>
          <a:p>
            <a:pPr indent="0">
              <a:buNone/>
            </a:pPr>
            <a:r>
              <a:rPr lang="zh-CN" altLang="en-US" sz="3200">
                <a:highlight>
                  <a:srgbClr val="FFFF00"/>
                </a:highlight>
              </a:rPr>
              <a:t>倒装句用于省略 </a:t>
            </a:r>
            <a:r>
              <a:rPr lang="en-US" altLang="zh-CN" sz="3200">
                <a:highlight>
                  <a:srgbClr val="FFFF00"/>
                </a:highlight>
              </a:rPr>
              <a:t>if </a:t>
            </a:r>
            <a:r>
              <a:rPr lang="zh-CN" altLang="en-US" sz="3200">
                <a:highlight>
                  <a:srgbClr val="FFFF00"/>
                </a:highlight>
              </a:rPr>
              <a:t>的虚拟条件状语从句中。（把从句中的 </a:t>
            </a:r>
            <a:r>
              <a:rPr lang="en-US" altLang="zh-CN" sz="3200">
                <a:highlight>
                  <a:srgbClr val="FFFF00"/>
                </a:highlight>
              </a:rPr>
              <a:t>were, should</a:t>
            </a:r>
            <a:r>
              <a:rPr lang="zh-CN" altLang="en-US" sz="3200">
                <a:highlight>
                  <a:srgbClr val="FFFF00"/>
                </a:highlight>
              </a:rPr>
              <a:t>或 </a:t>
            </a:r>
            <a:r>
              <a:rPr lang="en-US" altLang="zh-CN" sz="3200">
                <a:highlight>
                  <a:srgbClr val="FFFF00"/>
                </a:highlight>
              </a:rPr>
              <a:t>had </a:t>
            </a:r>
            <a:r>
              <a:rPr lang="zh-CN" altLang="en-US" sz="3200">
                <a:highlight>
                  <a:srgbClr val="FFFF00"/>
                </a:highlight>
              </a:rPr>
              <a:t>提到主语的前面）</a:t>
            </a:r>
            <a:endParaRPr lang="zh-CN" altLang="en-US" sz="3200">
              <a:highlight>
                <a:srgbClr val="FFFF00"/>
              </a:highlight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73355" y="2112010"/>
            <a:ext cx="11239500" cy="457517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-342900" algn="l" defTabSz="914400" rtl="0" eaLnBrk="0" latinLnBrk="0" hangingPunct="1">
              <a:spcBef>
                <a:spcPct val="20000"/>
              </a:spcBef>
              <a:buSzPct val="90000"/>
              <a:buFont typeface="+mj-lt"/>
              <a:buAutoNum type="arabicPeriod"/>
              <a:defRPr sz="1800" kern="1200" baseline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SzPct val="90000"/>
              <a:buFont typeface="+mj-ea"/>
              <a:buNone/>
              <a:defRPr sz="1600" kern="1200" baseline="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marL="7747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 sz="1600" kern="120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marL="1207135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1400" kern="1200">
                <a:solidFill>
                  <a:srgbClr val="00B0F0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>
                <a:solidFill>
                  <a:schemeClr val="tx2"/>
                </a:solidFill>
              </a:rPr>
              <a:t>If I were you, I would not let her go.</a:t>
            </a:r>
            <a:endParaRPr lang="en-US" altLang="zh-CN" sz="2800">
              <a:solidFill>
                <a:schemeClr val="tx2"/>
              </a:solidFill>
            </a:endParaRPr>
          </a:p>
          <a:p>
            <a:pPr>
              <a:buFont typeface="+mj-lt"/>
              <a:buNone/>
            </a:pPr>
            <a:r>
              <a:rPr lang="en-US" altLang="zh-CN" sz="2800">
                <a:solidFill>
                  <a:schemeClr val="tx2"/>
                </a:solidFill>
              </a:rPr>
              <a:t>=</a:t>
            </a:r>
            <a:r>
              <a:rPr lang="en-US" altLang="zh-CN" sz="2800" u="sng">
                <a:solidFill>
                  <a:schemeClr val="tx2"/>
                </a:solidFill>
              </a:rPr>
              <a:t>            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en-US" altLang="zh-CN" sz="2800" u="sng">
                <a:solidFill>
                  <a:schemeClr val="tx2"/>
                </a:solidFill>
              </a:rPr>
              <a:t>         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en-US" altLang="zh-CN" sz="2800" u="sng">
                <a:solidFill>
                  <a:schemeClr val="tx2"/>
                </a:solidFill>
              </a:rPr>
              <a:t>           </a:t>
            </a:r>
            <a:r>
              <a:rPr lang="en-US" altLang="zh-CN" sz="2800">
                <a:solidFill>
                  <a:schemeClr val="tx2"/>
                </a:solidFill>
              </a:rPr>
              <a:t>, ...</a:t>
            </a:r>
            <a:endParaRPr lang="en-US" altLang="zh-CN" sz="2800">
              <a:solidFill>
                <a:schemeClr val="tx2"/>
              </a:solidFill>
            </a:endParaRPr>
          </a:p>
          <a:p>
            <a:pPr>
              <a:buFont typeface="+mj-lt"/>
              <a:buAutoNum type="arabicPeriod" startAt="2"/>
            </a:pPr>
            <a:r>
              <a:rPr lang="en-US" altLang="zh-CN" sz="2800">
                <a:solidFill>
                  <a:schemeClr val="tx2"/>
                </a:solidFill>
              </a:rPr>
              <a:t>If they had helped us, we would not have failed it.</a:t>
            </a:r>
            <a:endParaRPr lang="en-US" altLang="zh-CN" sz="2800">
              <a:solidFill>
                <a:schemeClr val="tx2"/>
              </a:solidFill>
            </a:endParaRPr>
          </a:p>
          <a:p>
            <a:pPr>
              <a:buFont typeface="+mj-lt"/>
              <a:buNone/>
            </a:pPr>
            <a:r>
              <a:rPr lang="en-US" altLang="zh-CN" sz="2800">
                <a:solidFill>
                  <a:schemeClr val="tx2"/>
                </a:solidFill>
              </a:rPr>
              <a:t>= </a:t>
            </a:r>
            <a:r>
              <a:rPr lang="en-US" altLang="zh-CN" sz="2800" u="sng">
                <a:solidFill>
                  <a:schemeClr val="tx2"/>
                </a:solidFill>
                <a:sym typeface="+mn-ea"/>
              </a:rPr>
              <a:t>            </a:t>
            </a:r>
            <a:r>
              <a:rPr lang="en-US" altLang="zh-CN" sz="2800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sz="2800" u="sng">
                <a:solidFill>
                  <a:schemeClr val="tx2"/>
                </a:solidFill>
                <a:sym typeface="+mn-ea"/>
              </a:rPr>
              <a:t>         </a:t>
            </a:r>
            <a:r>
              <a:rPr lang="en-US" altLang="zh-CN" sz="2800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sz="2800" u="sng">
                <a:solidFill>
                  <a:schemeClr val="tx2"/>
                </a:solidFill>
                <a:sym typeface="+mn-ea"/>
              </a:rPr>
              <a:t>            </a:t>
            </a:r>
            <a:r>
              <a:rPr lang="en-US" altLang="zh-CN" sz="2800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sz="2800" u="sng">
                <a:solidFill>
                  <a:schemeClr val="tx2"/>
                </a:solidFill>
                <a:sym typeface="+mn-ea"/>
              </a:rPr>
              <a:t>       </a:t>
            </a:r>
            <a:r>
              <a:rPr lang="en-US" altLang="zh-CN" sz="2800">
                <a:solidFill>
                  <a:schemeClr val="tx2"/>
                </a:solidFill>
              </a:rPr>
              <a:t>  , ...</a:t>
            </a:r>
            <a:endParaRPr lang="en-US" altLang="zh-CN" sz="2800">
              <a:solidFill>
                <a:schemeClr val="tx2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altLang="zh-CN" sz="2800">
                <a:solidFill>
                  <a:schemeClr val="tx2"/>
                </a:solidFill>
              </a:rPr>
              <a:t>If they should come tomorrow, we would finish it.</a:t>
            </a:r>
            <a:endParaRPr lang="en-US" altLang="zh-CN" sz="2800">
              <a:solidFill>
                <a:schemeClr val="tx2"/>
              </a:solidFill>
            </a:endParaRPr>
          </a:p>
          <a:p>
            <a:pPr>
              <a:buFont typeface="+mj-lt"/>
              <a:buNone/>
            </a:pPr>
            <a:r>
              <a:rPr lang="en-US" altLang="zh-CN" sz="2800">
                <a:solidFill>
                  <a:schemeClr val="tx2"/>
                </a:solidFill>
              </a:rPr>
              <a:t>=</a:t>
            </a:r>
            <a:r>
              <a:rPr lang="en-US" altLang="zh-CN" sz="2800" u="sng">
                <a:solidFill>
                  <a:schemeClr val="tx2"/>
                </a:solidFill>
                <a:sym typeface="+mn-ea"/>
              </a:rPr>
              <a:t>            </a:t>
            </a:r>
            <a:r>
              <a:rPr lang="en-US" altLang="zh-CN" sz="2800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sz="2800" u="sng">
                <a:solidFill>
                  <a:schemeClr val="tx2"/>
                </a:solidFill>
                <a:sym typeface="+mn-ea"/>
              </a:rPr>
              <a:t>         </a:t>
            </a:r>
            <a:r>
              <a:rPr lang="en-US" altLang="zh-CN" sz="2800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sz="2800" u="sng">
                <a:solidFill>
                  <a:schemeClr val="tx2"/>
                </a:solidFill>
                <a:sym typeface="+mn-ea"/>
              </a:rPr>
              <a:t>            </a:t>
            </a:r>
            <a:r>
              <a:rPr lang="en-US" altLang="zh-CN" sz="2800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sz="2800" u="sng">
                <a:solidFill>
                  <a:schemeClr val="tx2"/>
                </a:solidFill>
                <a:sym typeface="+mn-ea"/>
              </a:rPr>
              <a:t>                </a:t>
            </a:r>
            <a:r>
              <a:rPr lang="en-US" altLang="zh-CN" sz="2800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sz="2800">
                <a:solidFill>
                  <a:schemeClr val="tx2"/>
                </a:solidFill>
              </a:rPr>
              <a:t>  ...</a:t>
            </a:r>
            <a:endParaRPr lang="en-US" altLang="zh-CN" sz="2800">
              <a:solidFill>
                <a:schemeClr val="tx2"/>
              </a:solidFill>
            </a:endParaRPr>
          </a:p>
          <a:p>
            <a:pPr>
              <a:buFont typeface="+mj-lt"/>
              <a:buNone/>
            </a:pPr>
            <a:r>
              <a:rPr lang="en-US" altLang="zh-CN" sz="2800">
                <a:solidFill>
                  <a:schemeClr val="tx2"/>
                </a:solidFill>
              </a:rPr>
              <a:t> 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6502400" y="4574540"/>
            <a:ext cx="5689600" cy="2178685"/>
          </a:xfrm>
          <a:prstGeom prst="rect">
            <a:avLst/>
          </a:prstGeom>
          <a:solidFill>
            <a:srgbClr val="FFFF00"/>
          </a:solidFill>
        </p:spPr>
        <p:txBody>
          <a:bodyPr vert="horz" lIns="121920" tIns="60960" rIns="121920" bIns="60960" rtlCol="0"/>
          <a:lstStyle>
            <a:lvl1pPr marL="0" indent="-342900" algn="l" defTabSz="914400" rtl="0" eaLnBrk="0" latinLnBrk="0" hangingPunct="1">
              <a:spcBef>
                <a:spcPct val="20000"/>
              </a:spcBef>
              <a:buSzPct val="90000"/>
              <a:buFont typeface="+mj-lt"/>
              <a:buAutoNum type="arabicPeriod"/>
              <a:defRPr sz="1800" kern="1200" baseline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SzPct val="90000"/>
              <a:buFont typeface="+mj-ea"/>
              <a:buNone/>
              <a:defRPr sz="1600" kern="1200" baseline="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marL="7747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 sz="1600" kern="120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marL="1207135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1400" kern="1200">
                <a:solidFill>
                  <a:srgbClr val="00B0F0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ct val="0"/>
              </a:spcBef>
              <a:buFont typeface="+mj-lt"/>
              <a:buNone/>
            </a:pPr>
            <a:r>
              <a:rPr lang="zh-CN" altLang="en-US" sz="2800">
                <a:solidFill>
                  <a:srgbClr val="FF0000"/>
                </a:solidFill>
              </a:rPr>
              <a:t>步骤：</a:t>
            </a:r>
            <a:endParaRPr lang="en-US" altLang="zh-CN" sz="2800">
              <a:solidFill>
                <a:srgbClr val="FF0000"/>
              </a:solidFill>
            </a:endParaRPr>
          </a:p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FF0000"/>
                </a:solidFill>
              </a:rPr>
              <a:t>把</a:t>
            </a:r>
            <a:r>
              <a:rPr lang="en-US" altLang="zh-CN" sz="2800">
                <a:solidFill>
                  <a:srgbClr val="FF0000"/>
                </a:solidFill>
              </a:rPr>
              <a:t>if</a:t>
            </a:r>
            <a:r>
              <a:rPr lang="zh-CN" altLang="en-US" sz="2800">
                <a:solidFill>
                  <a:srgbClr val="FF0000"/>
                </a:solidFill>
              </a:rPr>
              <a:t>去掉</a:t>
            </a:r>
            <a:endParaRPr lang="en-US" altLang="zh-CN" sz="2800">
              <a:solidFill>
                <a:srgbClr val="FF0000"/>
              </a:solidFill>
            </a:endParaRPr>
          </a:p>
          <a:p>
            <a:pPr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FF0000"/>
                </a:solidFill>
              </a:rPr>
              <a:t>助</a:t>
            </a:r>
            <a:r>
              <a:rPr lang="en-US" altLang="zh-CN" sz="2800">
                <a:solidFill>
                  <a:srgbClr val="FF0000"/>
                </a:solidFill>
              </a:rPr>
              <a:t>v./</a:t>
            </a:r>
            <a:r>
              <a:rPr lang="zh-CN" altLang="en-US" sz="2800">
                <a:solidFill>
                  <a:srgbClr val="FF0000"/>
                </a:solidFill>
              </a:rPr>
              <a:t>系</a:t>
            </a:r>
            <a:r>
              <a:rPr lang="en-US" altLang="zh-CN" sz="2800">
                <a:solidFill>
                  <a:srgbClr val="FF0000"/>
                </a:solidFill>
              </a:rPr>
              <a:t>v./</a:t>
            </a:r>
            <a:r>
              <a:rPr lang="zh-CN" altLang="en-US" sz="2800">
                <a:solidFill>
                  <a:srgbClr val="FF0000"/>
                </a:solidFill>
              </a:rPr>
              <a:t>情态</a:t>
            </a:r>
            <a:r>
              <a:rPr lang="en-US" altLang="zh-CN" sz="2800">
                <a:solidFill>
                  <a:srgbClr val="FF0000"/>
                </a:solidFill>
              </a:rPr>
              <a:t>v.</a:t>
            </a:r>
            <a:r>
              <a:rPr lang="zh-CN" altLang="en-US" sz="2800">
                <a:solidFill>
                  <a:srgbClr val="FF0000"/>
                </a:solidFill>
              </a:rPr>
              <a:t>提前，其余部分照抄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98775" y="2559050"/>
            <a:ext cx="894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sym typeface="+mn-ea"/>
              </a:rPr>
              <a:t> you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785" y="2559050"/>
            <a:ext cx="10648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sym typeface="+mn-ea"/>
              </a:rPr>
              <a:t>Were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51685" y="2559050"/>
            <a:ext cx="386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sym typeface="+mn-ea"/>
              </a:rPr>
              <a:t> I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7545" y="3527425"/>
            <a:ext cx="8674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sym typeface="+mn-ea"/>
              </a:rPr>
              <a:t>Had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05305" y="3527425"/>
            <a:ext cx="10064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sym typeface="+mn-ea"/>
              </a:rPr>
              <a:t>they 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11780" y="3527425"/>
            <a:ext cx="13271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sym typeface="+mn-ea"/>
              </a:rPr>
              <a:t>helped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58945" y="3527425"/>
            <a:ext cx="5848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sym typeface="+mn-ea"/>
              </a:rPr>
              <a:t>us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3555" y="4574540"/>
            <a:ext cx="13608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sym typeface="+mn-ea"/>
              </a:rPr>
              <a:t>Should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14830" y="4547870"/>
            <a:ext cx="907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sym typeface="+mn-ea"/>
              </a:rPr>
              <a:t>they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11780" y="4553585"/>
            <a:ext cx="12287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sym typeface="+mn-ea"/>
              </a:rPr>
              <a:t> come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19245" y="4540885"/>
            <a:ext cx="18478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sym typeface="+mn-ea"/>
              </a:rPr>
              <a:t>tomorrow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5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>
          <a:xfrm>
            <a:off x="2089150" y="285750"/>
            <a:ext cx="5377180" cy="61404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zh-CN" altLang="en-US"/>
              <a:t>特殊倒装</a:t>
            </a:r>
            <a:r>
              <a:rPr lang="zh-CN" altLang="en-US">
                <a:latin typeface="Calibri" panose="020F0502020204030204"/>
                <a:ea typeface="Calibri" panose="020F0502020204030204" charset="0"/>
              </a:rPr>
              <a:t>①</a:t>
            </a:r>
            <a:endParaRPr lang="zh-CN" altLang="en-US">
              <a:latin typeface="Calibri" panose="020F0502020204030204"/>
              <a:ea typeface="Calibri" panose="020F0502020204030204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527685" y="1071880"/>
            <a:ext cx="7731760" cy="1492885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-342900" algn="l" defTabSz="914400" rtl="0" eaLnBrk="0" latinLnBrk="0" hangingPunct="1">
              <a:spcBef>
                <a:spcPct val="20000"/>
              </a:spcBef>
              <a:buSzPct val="90000"/>
              <a:buFont typeface="+mj-lt"/>
              <a:buAutoNum type="arabicPeriod"/>
              <a:defRPr sz="1800" kern="1200" baseline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SzPct val="90000"/>
              <a:buFont typeface="+mj-ea"/>
              <a:buNone/>
              <a:defRPr sz="1600" kern="1200" baseline="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marL="7747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 sz="1600" kern="120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marL="1207135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1400" kern="1200">
                <a:solidFill>
                  <a:srgbClr val="00B0F0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zh-CN" sz="480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956945"/>
            <a:ext cx="12192000" cy="1383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 fontAlgn="auto">
              <a:lnSpc>
                <a:spcPct val="130000"/>
              </a:lnSpc>
              <a:buNone/>
            </a:pPr>
            <a:r>
              <a:rPr lang="en-US" altLang="zh-CN" sz="3000" b="1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  <a:sym typeface="+mn-ea"/>
              </a:rPr>
              <a:t>as/though </a:t>
            </a:r>
            <a:r>
              <a:rPr lang="zh-CN" altLang="en-US" sz="3000" b="1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  <a:sym typeface="+mn-ea"/>
              </a:rPr>
              <a:t>引导的让步状语从句，“虽然”。</a:t>
            </a:r>
            <a:endParaRPr lang="zh-CN" altLang="en-US" sz="3000" b="1">
              <a:solidFill>
                <a:srgbClr val="FF0000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algn="l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000" b="1" smtClean="0">
                <a:solidFill>
                  <a:srgbClr val="0033CC"/>
                </a:solidFill>
                <a:latin typeface="Times New Roman" panose="02020603050405020304" pitchFamily="18" charset="0"/>
                <a:sym typeface="+mn-ea"/>
              </a:rPr>
              <a:t>表语</a:t>
            </a:r>
            <a:r>
              <a:rPr lang="en-US" altLang="zh-CN" sz="3000" b="1" smtClean="0">
                <a:solidFill>
                  <a:srgbClr val="0033CC"/>
                </a:solidFill>
                <a:latin typeface="Times New Roman" panose="02020603050405020304" pitchFamily="18" charset="0"/>
                <a:sym typeface="+mn-ea"/>
              </a:rPr>
              <a:t>(adj./-ed/-ing)/ </a:t>
            </a:r>
            <a:r>
              <a:rPr lang="zh-CN" altLang="en-US" sz="3000" b="1" smtClean="0">
                <a:solidFill>
                  <a:srgbClr val="0033CC"/>
                </a:solidFill>
                <a:latin typeface="Times New Roman" panose="02020603050405020304" pitchFamily="18" charset="0"/>
                <a:sym typeface="+mn-ea"/>
              </a:rPr>
              <a:t>状语</a:t>
            </a:r>
            <a:r>
              <a:rPr lang="en-US" altLang="zh-CN" sz="3000" b="1" smtClean="0">
                <a:solidFill>
                  <a:srgbClr val="0033CC"/>
                </a:solidFill>
                <a:latin typeface="Times New Roman" panose="02020603050405020304" pitchFamily="18" charset="0"/>
                <a:sym typeface="+mn-ea"/>
              </a:rPr>
              <a:t>(adv.)/ v./ </a:t>
            </a:r>
            <a:r>
              <a:rPr lang="en-US" altLang="zh-CN" sz="3000" b="1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zh-CN" altLang="en-US" sz="3000" b="1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无冠词</a:t>
            </a:r>
            <a:r>
              <a:rPr lang="en-US" altLang="zh-CN" sz="3000" b="1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3000" b="1" smtClean="0">
                <a:solidFill>
                  <a:srgbClr val="0033CC"/>
                </a:solidFill>
                <a:latin typeface="Times New Roman" panose="02020603050405020304" pitchFamily="18" charset="0"/>
                <a:sym typeface="+mn-ea"/>
              </a:rPr>
              <a:t>名词</a:t>
            </a:r>
            <a:r>
              <a:rPr lang="en-US" altLang="zh-CN" sz="3000" b="1" smtClean="0">
                <a:solidFill>
                  <a:srgbClr val="0033CC"/>
                </a:solidFill>
                <a:latin typeface="Times New Roman" panose="02020603050405020304" pitchFamily="18" charset="0"/>
                <a:sym typeface="+mn-ea"/>
              </a:rPr>
              <a:t>+as\though+</a:t>
            </a:r>
            <a:r>
              <a:rPr lang="zh-CN" altLang="en-US" sz="3000" b="1" smtClean="0">
                <a:solidFill>
                  <a:srgbClr val="0033CC"/>
                </a:solidFill>
                <a:latin typeface="Times New Roman" panose="02020603050405020304" pitchFamily="18" charset="0"/>
                <a:sym typeface="+mn-ea"/>
              </a:rPr>
              <a:t>主语</a:t>
            </a:r>
            <a:r>
              <a:rPr lang="en-US" altLang="zh-CN" sz="3000" b="1" smtClean="0">
                <a:solidFill>
                  <a:srgbClr val="0033CC"/>
                </a:solidFill>
                <a:latin typeface="Times New Roman" panose="02020603050405020304" pitchFamily="18" charset="0"/>
                <a:sym typeface="+mn-ea"/>
              </a:rPr>
              <a:t>+</a:t>
            </a:r>
            <a:r>
              <a:rPr lang="zh-CN" altLang="en-US" sz="3000" b="1" smtClean="0">
                <a:solidFill>
                  <a:srgbClr val="0033CC"/>
                </a:solidFill>
                <a:latin typeface="Times New Roman" panose="02020603050405020304" pitchFamily="18" charset="0"/>
                <a:sym typeface="+mn-ea"/>
              </a:rPr>
              <a:t>谓语</a:t>
            </a:r>
            <a:endParaRPr lang="zh-CN" altLang="en-US" sz="3000" b="1" smtClean="0">
              <a:solidFill>
                <a:srgbClr val="0033CC"/>
              </a:solidFill>
              <a:latin typeface="Times New Roman" panose="02020603050405020304" pitchFamily="18" charset="0"/>
              <a:cs typeface="Arial Bold" panose="020B0604020202020204" charset="0"/>
              <a:sym typeface="+mn-ea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395605" y="2564765"/>
            <a:ext cx="10180320" cy="38703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200"/>
              <a:t>Although she is young, she can handle it.</a:t>
            </a:r>
            <a:endParaRPr lang="en-US" altLang="zh-CN" sz="3200"/>
          </a:p>
          <a:p>
            <a:pPr>
              <a:buNone/>
            </a:pPr>
            <a:r>
              <a:rPr lang="zh-CN" altLang="en-US" sz="4800"/>
              <a:t>➡️</a:t>
            </a:r>
            <a:endParaRPr lang="en-US" altLang="zh-CN" sz="4800"/>
          </a:p>
          <a:p>
            <a:pPr>
              <a:buNone/>
            </a:pPr>
            <a:r>
              <a:rPr lang="en-US" altLang="zh-CN" sz="3200"/>
              <a:t>He was praised, but he remained modest.</a:t>
            </a:r>
            <a:endParaRPr lang="en-US" altLang="zh-CN" sz="3200"/>
          </a:p>
          <a:p>
            <a:pPr>
              <a:buNone/>
            </a:pPr>
            <a:r>
              <a:rPr lang="zh-CN" altLang="en-US" sz="4800"/>
              <a:t>➡️</a:t>
            </a:r>
            <a:endParaRPr lang="en-US" altLang="zh-CN" sz="4800"/>
          </a:p>
          <a:p>
            <a:pPr>
              <a:buNone/>
            </a:pPr>
            <a:r>
              <a:rPr lang="en-US" altLang="zh-CN" sz="3200"/>
              <a:t>Though she is a housewife, she knows a lot about law.</a:t>
            </a:r>
            <a:endParaRPr lang="en-US" altLang="zh-CN" sz="3200"/>
          </a:p>
          <a:p>
            <a:pPr>
              <a:buNone/>
            </a:pPr>
            <a:r>
              <a:rPr lang="zh-CN" altLang="en-US" sz="4800"/>
              <a:t>➡️</a:t>
            </a:r>
            <a:endParaRPr lang="zh-CN" altLang="en-US" sz="4800"/>
          </a:p>
        </p:txBody>
      </p:sp>
      <p:sp>
        <p:nvSpPr>
          <p:cNvPr id="11" name="内容占位符 2"/>
          <p:cNvSpPr txBox="1"/>
          <p:nvPr/>
        </p:nvSpPr>
        <p:spPr>
          <a:xfrm>
            <a:off x="968375" y="5648325"/>
            <a:ext cx="9520555" cy="63309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-342900" algn="l" defTabSz="914400" rtl="0" eaLnBrk="0" latinLnBrk="0" hangingPunct="1">
              <a:spcBef>
                <a:spcPct val="20000"/>
              </a:spcBef>
              <a:buSzPct val="90000"/>
              <a:buFont typeface="+mj-lt"/>
              <a:buAutoNum type="arabicPeriod"/>
              <a:defRPr sz="1800" kern="1200" baseline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SzPct val="90000"/>
              <a:buFont typeface="+mj-ea"/>
              <a:buNone/>
              <a:defRPr sz="1600" kern="1200" baseline="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marL="7747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 sz="1600" kern="120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marL="1207135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1400" kern="1200">
                <a:solidFill>
                  <a:srgbClr val="00B0F0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None/>
            </a:pPr>
            <a:r>
              <a:rPr lang="en-US" altLang="zh-CN" sz="3200" b="1">
                <a:solidFill>
                  <a:srgbClr val="FF0000"/>
                </a:solidFill>
              </a:rPr>
              <a:t>Housewife as/though she is, she knows a lot.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68375" y="3213735"/>
            <a:ext cx="83813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+mj-lt"/>
              <a:buNone/>
            </a:pPr>
            <a:r>
              <a:rPr lang="en-US" altLang="zh-CN" sz="3200" b="1">
                <a:solidFill>
                  <a:srgbClr val="FF0000"/>
                </a:solidFill>
                <a:sym typeface="+mn-ea"/>
              </a:rPr>
              <a:t>Young as/though she is, she can handle it.</a:t>
            </a:r>
            <a:endParaRPr lang="en-US" altLang="zh-CN" sz="32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8375" y="4454525"/>
            <a:ext cx="96424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+mj-lt"/>
              <a:buNone/>
            </a:pPr>
            <a:r>
              <a:rPr lang="en-US" altLang="zh-CN" sz="3200" b="1">
                <a:solidFill>
                  <a:srgbClr val="FF0000"/>
                </a:solidFill>
                <a:sym typeface="+mn-ea"/>
              </a:rPr>
              <a:t>Praised as/though he was, he remained modest. </a:t>
            </a:r>
            <a:endParaRPr lang="en-US" altLang="zh-CN" sz="3200" b="1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25170" y="3803650"/>
            <a:ext cx="9919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25170" y="5042535"/>
            <a:ext cx="9919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25170" y="6281420"/>
            <a:ext cx="9919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527685" y="1071880"/>
            <a:ext cx="7731760" cy="1492885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-342900" algn="l" defTabSz="914400" rtl="0" eaLnBrk="0" latinLnBrk="0" hangingPunct="1">
              <a:spcBef>
                <a:spcPct val="20000"/>
              </a:spcBef>
              <a:buSzPct val="90000"/>
              <a:buFont typeface="+mj-lt"/>
              <a:buAutoNum type="arabicPeriod"/>
              <a:defRPr sz="1800" kern="1200" baseline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SzPct val="90000"/>
              <a:buFont typeface="+mj-ea"/>
              <a:buNone/>
              <a:defRPr sz="1600" kern="1200" baseline="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marL="7747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 sz="1600" kern="120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marL="1207135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1400" kern="1200">
                <a:solidFill>
                  <a:srgbClr val="00B0F0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zh-CN" sz="480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800" y="2639060"/>
            <a:ext cx="583882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 hangingPunct="0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①. </a:t>
            </a: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无冠词</a:t>
            </a: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n.+ as + S + v.</a:t>
            </a: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:</a:t>
            </a:r>
            <a:endParaRPr lang="zh-CN" altLang="en-US" sz="2800" b="1">
              <a:solidFill>
                <a:srgbClr val="FF0000"/>
              </a:solidFill>
              <a:ea typeface="黑体" panose="02010609060101010101" pitchFamily="49" charset="-122"/>
              <a:sym typeface="+mn-ea"/>
            </a:endParaRPr>
          </a:p>
          <a:p>
            <a:pPr fontAlgn="auto" hangingPunct="0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②. adj. + as + S + v.</a:t>
            </a: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:</a:t>
            </a:r>
            <a:endParaRPr lang="zh-CN" altLang="en-US" sz="2800" b="1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fontAlgn="auto" hangingPunct="0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③. adv. + as + S + v.</a:t>
            </a: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:</a:t>
            </a:r>
            <a:endParaRPr lang="zh-CN" altLang="en-US" sz="2800" b="1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fontAlgn="auto" hangingPunct="0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④.  v. + as + S + 情态动词/助动词</a:t>
            </a: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: </a:t>
            </a:r>
            <a:endParaRPr lang="en-US" altLang="zh-CN" sz="2800" b="1">
              <a:solidFill>
                <a:srgbClr val="FF0000"/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991" name="Text Box 13"/>
          <p:cNvSpPr txBox="1">
            <a:spLocks noChangeArrowheads="1"/>
          </p:cNvSpPr>
          <p:nvPr/>
        </p:nvSpPr>
        <p:spPr bwMode="auto">
          <a:xfrm>
            <a:off x="3905885" y="3561715"/>
            <a:ext cx="79216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CC3300"/>
                </a:solidFill>
              </a:rPr>
              <a:t>Smart</a:t>
            </a:r>
            <a:r>
              <a:rPr lang="en-US" altLang="zh-CN" sz="2400" b="1" smtClean="0">
                <a:solidFill>
                  <a:srgbClr val="000000"/>
                </a:solidFill>
              </a:rPr>
              <a:t> as/though I am, I am shy.</a:t>
            </a:r>
            <a:endParaRPr lang="en-US" altLang="zh-CN" sz="2400" b="1" smtClean="0">
              <a:solidFill>
                <a:srgbClr val="000000"/>
              </a:solidFill>
            </a:endParaRPr>
          </a:p>
        </p:txBody>
      </p:sp>
      <p:sp>
        <p:nvSpPr>
          <p:cNvPr id="41989" name="Text Box 9"/>
          <p:cNvSpPr txBox="1">
            <a:spLocks noChangeArrowheads="1"/>
          </p:cNvSpPr>
          <p:nvPr/>
        </p:nvSpPr>
        <p:spPr bwMode="auto">
          <a:xfrm>
            <a:off x="4636135" y="2872105"/>
            <a:ext cx="7191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CC3300"/>
                </a:solidFill>
              </a:rPr>
              <a:t>Child</a:t>
            </a:r>
            <a:r>
              <a:rPr lang="en-US" altLang="zh-CN" sz="2400" b="1" smtClean="0">
                <a:solidFill>
                  <a:srgbClr val="0033CC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as/though he is, he knows a lot.</a:t>
            </a:r>
            <a:endParaRPr lang="en-US" altLang="zh-CN" sz="2400" b="1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05885" y="4187825"/>
            <a:ext cx="77317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CC3300"/>
                </a:solidFill>
                <a:sym typeface="+mn-ea"/>
              </a:rPr>
              <a:t>Quickly</a:t>
            </a:r>
            <a:r>
              <a:rPr lang="en-US" altLang="zh-CN" sz="2400" b="1" smtClean="0">
                <a:solidFill>
                  <a:srgbClr val="000000"/>
                </a:solidFill>
                <a:sym typeface="+mn-ea"/>
              </a:rPr>
              <a:t> as/though he walked, he missed the bus.</a:t>
            </a:r>
            <a:endParaRPr lang="en-US" altLang="zh-CN" sz="2400" b="1" smtClean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41993" name="Text Box 15"/>
          <p:cNvSpPr txBox="1">
            <a:spLocks noChangeArrowheads="1"/>
          </p:cNvSpPr>
          <p:nvPr/>
        </p:nvSpPr>
        <p:spPr bwMode="auto">
          <a:xfrm>
            <a:off x="5837555" y="4813935"/>
            <a:ext cx="580009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CC3300"/>
                </a:solidFill>
              </a:rPr>
              <a:t>Try</a:t>
            </a:r>
            <a:r>
              <a:rPr lang="en-US" altLang="zh-CN" sz="2400" b="1" smtClean="0">
                <a:solidFill>
                  <a:srgbClr val="000000"/>
                </a:solidFill>
              </a:rPr>
              <a:t> as/though she might, she didn’t open the door.</a:t>
            </a:r>
            <a:endParaRPr lang="en-US" altLang="zh-CN" sz="2400" b="1" smtClean="0">
              <a:solidFill>
                <a:srgbClr val="000000"/>
              </a:solidFill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2091055" y="101600"/>
            <a:ext cx="9164955" cy="200469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vert="horz" lIns="121920" tIns="60960" rIns="121920" bIns="60960" rtlCol="0">
            <a:normAutofit lnSpcReduction="10000"/>
          </a:bodyPr>
          <a:lstStyle/>
          <a:p>
            <a:pPr marL="0" marR="0" lvl="0" indent="-342900" algn="l" defTabSz="914400" rtl="0" eaLnBrk="0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+mj-lt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小结：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lvl="0" indent="-342900" algn="l" defTabSz="914400" rtl="0" eaLnBrk="0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+mj-lt"/>
              <a:buAutoNum type="arabicPeriod"/>
              <a:defRPr/>
            </a:pPr>
            <a:r>
              <a:rPr lang="zh-CN" altLang="en-US" sz="2800">
                <a:solidFill>
                  <a:srgbClr val="002060"/>
                </a:solidFill>
                <a:ea typeface="黑体" panose="02010609060101010101" pitchFamily="49" charset="-122"/>
              </a:rPr>
              <a:t>不能和 </a:t>
            </a:r>
            <a:r>
              <a:rPr lang="en-US" altLang="zh-CN" sz="2800">
                <a:solidFill>
                  <a:srgbClr val="002060"/>
                </a:solidFill>
                <a:ea typeface="黑体" panose="02010609060101010101" pitchFamily="49" charset="-122"/>
              </a:rPr>
              <a:t>but </a:t>
            </a:r>
            <a:r>
              <a:rPr lang="zh-CN" altLang="en-US" sz="2800">
                <a:solidFill>
                  <a:srgbClr val="002060"/>
                </a:solidFill>
                <a:ea typeface="黑体" panose="02010609060101010101" pitchFamily="49" charset="-122"/>
              </a:rPr>
              <a:t>连用。</a:t>
            </a:r>
            <a:endParaRPr lang="en-US" altLang="zh-CN" sz="28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marL="0" marR="0" lvl="0" indent="-342900" algn="l" defTabSz="914400" rtl="0" eaLnBrk="0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+mj-lt"/>
              <a:buAutoNum type="arabicPeriod"/>
              <a:defRPr/>
            </a:pP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名词</a:t>
            </a:r>
            <a:r>
              <a:rPr lang="zh-CN" altLang="en-US" sz="2800">
                <a:solidFill>
                  <a:srgbClr val="002060"/>
                </a:solidFill>
                <a:ea typeface="黑体" panose="02010609060101010101" pitchFamily="49" charset="-122"/>
              </a:rPr>
              <a:t>放句首，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去掉冠词</a:t>
            </a:r>
            <a:r>
              <a:rPr lang="zh-CN" altLang="en-US" sz="280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  <a:endParaRPr lang="en-US" altLang="zh-CN" sz="28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marL="0" marR="0" lvl="0" indent="-342900" algn="l" defTabSz="914400" rtl="0" eaLnBrk="0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+mj-lt"/>
              <a:buAutoNum type="arabicPeriod"/>
              <a:defRPr/>
            </a:pPr>
            <a:r>
              <a:rPr lang="en-US" altLang="zh-CN" sz="2800">
                <a:solidFill>
                  <a:srgbClr val="002060"/>
                </a:solidFill>
                <a:ea typeface="黑体" panose="02010609060101010101" pitchFamily="49" charset="-122"/>
              </a:rPr>
              <a:t>although </a:t>
            </a:r>
            <a:r>
              <a:rPr lang="zh-CN" altLang="en-US" sz="2800">
                <a:solidFill>
                  <a:srgbClr val="002060"/>
                </a:solidFill>
                <a:ea typeface="黑体" panose="02010609060101010101" pitchFamily="49" charset="-122"/>
              </a:rPr>
              <a:t>不能倒，</a:t>
            </a:r>
            <a:r>
              <a:rPr lang="en-US" altLang="zh-CN" sz="2800">
                <a:solidFill>
                  <a:srgbClr val="002060"/>
                </a:solidFill>
                <a:ea typeface="黑体" panose="02010609060101010101" pitchFamily="49" charset="-122"/>
              </a:rPr>
              <a:t>though </a:t>
            </a:r>
            <a:r>
              <a:rPr lang="zh-CN" altLang="en-US" sz="2800">
                <a:solidFill>
                  <a:srgbClr val="002060"/>
                </a:solidFill>
                <a:ea typeface="黑体" panose="02010609060101010101" pitchFamily="49" charset="-122"/>
              </a:rPr>
              <a:t>可倒可不倒，</a:t>
            </a:r>
            <a:r>
              <a:rPr lang="en-US" altLang="zh-CN" sz="2800">
                <a:solidFill>
                  <a:srgbClr val="002060"/>
                </a:solidFill>
                <a:ea typeface="黑体" panose="02010609060101010101" pitchFamily="49" charset="-122"/>
              </a:rPr>
              <a:t>as </a:t>
            </a:r>
            <a:r>
              <a:rPr lang="zh-CN" altLang="en-US" sz="2800">
                <a:solidFill>
                  <a:srgbClr val="002060"/>
                </a:solidFill>
                <a:ea typeface="黑体" panose="02010609060101010101" pitchFamily="49" charset="-122"/>
              </a:rPr>
              <a:t>必须倒。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lvl="0" indent="-342900" algn="l" defTabSz="914400" rtl="0" eaLnBrk="0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+mj-lt"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lvl="0" indent="-342900" algn="l" defTabSz="914400" rtl="0" eaLnBrk="0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+mj-lt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636135" y="3332480"/>
            <a:ext cx="6782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771265" y="4008755"/>
            <a:ext cx="7682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771265" y="4636135"/>
            <a:ext cx="77882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593080" y="5745480"/>
            <a:ext cx="6289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636135" y="2802255"/>
            <a:ext cx="6782435" cy="521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尽管他只是个孩子，他知道的很多。</a:t>
            </a:r>
            <a:endParaRPr lang="zh-CN" altLang="en-US" sz="2800" b="1"/>
          </a:p>
        </p:txBody>
      </p:sp>
      <p:sp>
        <p:nvSpPr>
          <p:cNvPr id="14" name="文本框 13"/>
          <p:cNvSpPr txBox="1"/>
          <p:nvPr/>
        </p:nvSpPr>
        <p:spPr>
          <a:xfrm>
            <a:off x="3905885" y="3482340"/>
            <a:ext cx="7512050" cy="521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尽管我很聪明，但是我很害羞。</a:t>
            </a:r>
            <a:endParaRPr lang="zh-CN" altLang="en-US" sz="2800" b="1"/>
          </a:p>
        </p:txBody>
      </p:sp>
      <p:sp>
        <p:nvSpPr>
          <p:cNvPr id="15" name="文本框 14"/>
          <p:cNvSpPr txBox="1"/>
          <p:nvPr/>
        </p:nvSpPr>
        <p:spPr>
          <a:xfrm>
            <a:off x="3905885" y="4098290"/>
            <a:ext cx="7512685" cy="521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尽管他走地很快，但他错过了公交。</a:t>
            </a:r>
            <a:endParaRPr lang="zh-CN" altLang="en-US" sz="2800" b="1"/>
          </a:p>
        </p:txBody>
      </p:sp>
      <p:sp>
        <p:nvSpPr>
          <p:cNvPr id="16" name="文本框 15"/>
          <p:cNvSpPr txBox="1"/>
          <p:nvPr/>
        </p:nvSpPr>
        <p:spPr>
          <a:xfrm>
            <a:off x="5818505" y="4714240"/>
            <a:ext cx="5838190" cy="953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尽管她尽可能地试过了，但她还是没打开门。</a:t>
            </a:r>
            <a:endParaRPr lang="zh-CN" altLang="en-US"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>
          <a:xfrm>
            <a:off x="2089150" y="285750"/>
            <a:ext cx="5377180" cy="61404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zh-CN" altLang="en-US"/>
              <a:t>特殊倒装</a:t>
            </a:r>
            <a:r>
              <a:rPr lang="zh-CN" altLang="en-US">
                <a:latin typeface="Calibri" panose="020F0502020204030204"/>
                <a:ea typeface="Calibri" panose="020F0502020204030204" charset="0"/>
              </a:rPr>
              <a:t>②</a:t>
            </a:r>
            <a:endParaRPr lang="zh-CN" altLang="en-US">
              <a:latin typeface="Calibri" panose="020F0502020204030204"/>
              <a:ea typeface="Calibri" panose="020F0502020204030204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527685" y="1071880"/>
            <a:ext cx="7731760" cy="1492885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-342900" algn="l" defTabSz="914400" rtl="0" eaLnBrk="0" latinLnBrk="0" hangingPunct="1">
              <a:spcBef>
                <a:spcPct val="20000"/>
              </a:spcBef>
              <a:buSzPct val="90000"/>
              <a:buFont typeface="+mj-lt"/>
              <a:buAutoNum type="arabicPeriod"/>
              <a:defRPr sz="1800" kern="1200" baseline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SzPct val="90000"/>
              <a:buFont typeface="+mj-ea"/>
              <a:buNone/>
              <a:defRPr sz="1600" kern="1200" baseline="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marL="7747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 sz="1600" kern="120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marL="1207135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1400" kern="1200">
                <a:solidFill>
                  <a:srgbClr val="00B0F0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zh-CN" sz="480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165" y="1071880"/>
            <a:ext cx="9444355" cy="6508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l" fontAlgn="auto">
              <a:lnSpc>
                <a:spcPct val="130000"/>
              </a:lnSpc>
              <a:buNone/>
            </a:pPr>
            <a:r>
              <a:rPr sz="2800" b="1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  <a:sym typeface="+mn-ea"/>
              </a:rPr>
              <a:t>有些表示“感叹、祝愿”等语气的句子，也可使用倒装结构。</a:t>
            </a:r>
            <a:endParaRPr sz="2800" b="1">
              <a:solidFill>
                <a:srgbClr val="FF0000"/>
              </a:solidFill>
              <a:latin typeface="Arial Bold" panose="020B0604020202020204" charset="0"/>
              <a:cs typeface="Arial Bold" panose="020B06040202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165" y="1894840"/>
            <a:ext cx="112141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 hangingPunct="0">
              <a:lnSpc>
                <a:spcPct val="150000"/>
              </a:lnSpc>
            </a:pPr>
            <a:r>
              <a:rPr lang="en-US" altLang="zh-CN" sz="2400">
                <a:ea typeface="+mj-ea"/>
                <a:cs typeface="Times New Roman" panose="02020603050405020304" pitchFamily="18" charset="0"/>
                <a:sym typeface="+mn-ea"/>
              </a:rPr>
              <a:t>eg.</a:t>
            </a:r>
            <a:r>
              <a:rPr lang="zh-CN" altLang="en-US" sz="2400">
                <a:ea typeface="+mj-ea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>
                <a:ea typeface="+mj-ea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400">
              <a:ea typeface="+mj-ea"/>
              <a:cs typeface="Times New Roman" panose="02020603050405020304" pitchFamily="18" charset="0"/>
              <a:sym typeface="+mn-ea"/>
            </a:endParaRPr>
          </a:p>
          <a:p>
            <a:pPr fontAlgn="auto" hangingPunct="0">
              <a:lnSpc>
                <a:spcPct val="150000"/>
              </a:lnSpc>
            </a:pPr>
            <a:r>
              <a:rPr lang="en-US" altLang="zh-CN" sz="2400">
                <a:ea typeface="+mj-ea"/>
                <a:cs typeface="Times New Roman" panose="02020603050405020304" pitchFamily="18" charset="0"/>
                <a:sym typeface="+mn-ea"/>
              </a:rPr>
              <a:t>a. Isn’t it cold!   		</a:t>
            </a:r>
            <a:r>
              <a:rPr lang="zh-CN" altLang="en-US" sz="2400">
                <a:ea typeface="+mj-ea"/>
                <a:cs typeface="Times New Roman" panose="02020603050405020304" pitchFamily="18" charset="0"/>
                <a:sym typeface="+mn-ea"/>
              </a:rPr>
              <a:t>天气真冷！</a:t>
            </a:r>
            <a:endParaRPr lang="zh-CN" altLang="en-US" sz="2400">
              <a:ea typeface="+mj-ea"/>
              <a:cs typeface="Times New Roman" panose="02020603050405020304" pitchFamily="18" charset="0"/>
            </a:endParaRPr>
          </a:p>
          <a:p>
            <a:pPr fontAlgn="auto" hangingPunct="0">
              <a:lnSpc>
                <a:spcPct val="150000"/>
              </a:lnSpc>
            </a:pPr>
            <a:r>
              <a:rPr lang="en-US" altLang="zh-CN" sz="2400">
                <a:ea typeface="+mj-ea"/>
                <a:cs typeface="Times New Roman" panose="02020603050405020304" pitchFamily="18" charset="0"/>
                <a:sym typeface="+mn-ea"/>
              </a:rPr>
              <a:t>b. May both be happy!  	</a:t>
            </a:r>
            <a:r>
              <a:rPr lang="zh-CN" altLang="en-US" sz="2400">
                <a:ea typeface="+mj-ea"/>
                <a:cs typeface="Times New Roman" panose="02020603050405020304" pitchFamily="18" charset="0"/>
                <a:sym typeface="+mn-ea"/>
              </a:rPr>
              <a:t>祝你们两位幸福！</a:t>
            </a:r>
            <a:r>
              <a:rPr lang="en-US" altLang="zh-CN" sz="2400">
                <a:ea typeface="+mj-ea"/>
                <a:cs typeface="Times New Roman" panose="02020603050405020304" pitchFamily="18" charset="0"/>
                <a:sym typeface="+mn-ea"/>
              </a:rPr>
              <a:t>(May you happy new year!)</a:t>
            </a:r>
            <a:endParaRPr lang="zh-CN" altLang="en-US" sz="2400">
              <a:ea typeface="+mj-ea"/>
              <a:cs typeface="Times New Roman" panose="02020603050405020304" pitchFamily="18" charset="0"/>
            </a:endParaRPr>
          </a:p>
          <a:p>
            <a:pPr fontAlgn="auto" hangingPunct="0">
              <a:lnSpc>
                <a:spcPct val="150000"/>
              </a:lnSpc>
            </a:pPr>
            <a:r>
              <a:rPr lang="en-US" altLang="zh-CN" sz="2400">
                <a:ea typeface="+mj-ea"/>
                <a:cs typeface="Times New Roman" panose="02020603050405020304" pitchFamily="18" charset="0"/>
                <a:sym typeface="+mn-ea"/>
              </a:rPr>
              <a:t>c. May God bless you.   	</a:t>
            </a:r>
            <a:r>
              <a:rPr lang="zh-CN" altLang="en-US" sz="2400">
                <a:ea typeface="+mj-ea"/>
                <a:cs typeface="Times New Roman" panose="02020603050405020304" pitchFamily="18" charset="0"/>
                <a:sym typeface="+mn-ea"/>
              </a:rPr>
              <a:t>愿上帝赐福于你。</a:t>
            </a:r>
            <a:br>
              <a:rPr lang="zh-CN" altLang="en-US" sz="2400">
                <a:ea typeface="+mj-ea"/>
                <a:cs typeface="Times New Roman" panose="02020603050405020304" pitchFamily="18" charset="0"/>
                <a:sym typeface="+mn-ea"/>
              </a:rPr>
            </a:br>
            <a:r>
              <a:rPr lang="en-US" altLang="zh-CN" sz="2400">
                <a:ea typeface="+mj-ea"/>
                <a:cs typeface="Times New Roman" panose="02020603050405020304" pitchFamily="18" charset="0"/>
                <a:sym typeface="+mn-ea"/>
              </a:rPr>
              <a:t>d. Long live the king!   	</a:t>
            </a:r>
            <a:r>
              <a:rPr lang="zh-CN" altLang="en-US" sz="2400">
                <a:ea typeface="+mj-ea"/>
                <a:cs typeface="Times New Roman" panose="02020603050405020304" pitchFamily="18" charset="0"/>
                <a:sym typeface="+mn-ea"/>
              </a:rPr>
              <a:t>国王万岁！ （完全倒装）</a:t>
            </a:r>
            <a:endParaRPr lang="zh-CN" altLang="en-US" sz="2400">
              <a:ea typeface="+mj-ea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>
            <p:ph idx="10"/>
          </p:nvPr>
        </p:nvSpPr>
        <p:spPr>
          <a:xfrm>
            <a:off x="1997682" y="182858"/>
            <a:ext cx="7143800" cy="666755"/>
          </a:xfrm>
        </p:spPr>
        <p:txBody>
          <a:bodyPr/>
          <a:lstStyle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81000" y="1000125"/>
            <a:ext cx="10377805" cy="5619750"/>
          </a:xfrm>
          <a:prstGeom prst="round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" name="内容占位符 15"/>
          <p:cNvGraphicFramePr>
            <a:graphicFrameLocks noGrp="1"/>
          </p:cNvGraphicFramePr>
          <p:nvPr>
            <p:ph idx="1"/>
          </p:nvPr>
        </p:nvGraphicFramePr>
        <p:xfrm>
          <a:off x="1268053" y="1143000"/>
          <a:ext cx="6477007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3" name="New picture"/>
          <p:cNvPicPr/>
          <p:nvPr/>
        </p:nvPicPr>
        <p:blipFill>
          <a:blip r:embed="rId6"/>
          <a:stretch>
            <a:fillRect/>
          </a:stretch>
        </p:blipFill>
        <p:spPr>
          <a:xfrm>
            <a:off x="14782800" y="16831732"/>
            <a:ext cx="491067" cy="355600"/>
          </a:xfrm>
          <a:prstGeom prst="cube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/>
              <a:t>倒装句的类型</a:t>
            </a:r>
            <a:endParaRPr lang="zh-CN" altLang="en-US"/>
          </a:p>
        </p:txBody>
      </p:sp>
      <p:pic>
        <p:nvPicPr>
          <p:cNvPr id="2050" name="Picture 2" descr="E:\02. 英语\课件_TINA\图片素材\d80983867c25b221e5478afa9316e3b1.png"/>
          <p:cNvPicPr>
            <a:picLocks noChangeAspect="1" noChangeArrowheads="1"/>
          </p:cNvPicPr>
          <p:nvPr/>
        </p:nvPicPr>
        <p:blipFill>
          <a:blip r:embed="rId1"/>
          <a:srcRect l="10156" t="12500" r="12500" b="10156"/>
          <a:stretch>
            <a:fillRect/>
          </a:stretch>
        </p:blipFill>
        <p:spPr bwMode="auto">
          <a:xfrm>
            <a:off x="666712" y="2095491"/>
            <a:ext cx="3394733" cy="257176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333467" y="2952747"/>
            <a:ext cx="219076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35" b="1">
                <a:latin typeface="黑体" panose="02010609060101010101" pitchFamily="49" charset="-122"/>
                <a:ea typeface="黑体" panose="02010609060101010101" pitchFamily="49" charset="-122"/>
              </a:rPr>
              <a:t>完全倒装</a:t>
            </a:r>
            <a:endParaRPr lang="zh-CN" altLang="en-US" sz="3735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Picture 2" descr="E:\02. 英语\课件_TINA\图片素材\d80983867c25b221e5478afa9316e3b1.png"/>
          <p:cNvPicPr>
            <a:picLocks noChangeAspect="1" noChangeArrowheads="1"/>
          </p:cNvPicPr>
          <p:nvPr/>
        </p:nvPicPr>
        <p:blipFill>
          <a:blip r:embed="rId1"/>
          <a:srcRect l="10156" t="12500" r="12500" b="10156"/>
          <a:stretch>
            <a:fillRect/>
          </a:stretch>
        </p:blipFill>
        <p:spPr bwMode="auto">
          <a:xfrm>
            <a:off x="4286237" y="2095491"/>
            <a:ext cx="3394733" cy="25717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952992" y="2952747"/>
            <a:ext cx="219076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35" b="1">
                <a:latin typeface="黑体" panose="02010609060101010101" pitchFamily="49" charset="-122"/>
                <a:ea typeface="黑体" panose="02010609060101010101" pitchFamily="49" charset="-122"/>
              </a:rPr>
              <a:t>部分倒装</a:t>
            </a:r>
            <a:endParaRPr lang="zh-CN" altLang="en-US" sz="3735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Picture 2" descr="E:\02. 英语\课件_TINA\图片素材\d80983867c25b221e5478afa9316e3b1.png"/>
          <p:cNvPicPr>
            <a:picLocks noChangeAspect="1" noChangeArrowheads="1"/>
          </p:cNvPicPr>
          <p:nvPr/>
        </p:nvPicPr>
        <p:blipFill>
          <a:blip r:embed="rId1"/>
          <a:srcRect l="10156" t="12500" r="12500" b="10156"/>
          <a:stretch>
            <a:fillRect/>
          </a:stretch>
        </p:blipFill>
        <p:spPr bwMode="auto">
          <a:xfrm>
            <a:off x="7905763" y="2095491"/>
            <a:ext cx="3394733" cy="257176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8572517" y="2952747"/>
            <a:ext cx="219076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35" b="1">
                <a:latin typeface="黑体" panose="02010609060101010101" pitchFamily="49" charset="-122"/>
                <a:ea typeface="黑体" panose="02010609060101010101" pitchFamily="49" charset="-122"/>
              </a:rPr>
              <a:t>特殊倒装</a:t>
            </a:r>
            <a:endParaRPr lang="zh-CN" altLang="en-US" sz="3735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0" y="0"/>
            <a:ext cx="12080240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/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跟踪练习</a:t>
            </a:r>
            <a:endParaRPr lang="en-US" sz="36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0"/>
            <a:r>
              <a:rPr lang="en-US" sz="3600" b="1">
                <a:latin typeface="Times New Roman" panose="02020603050405020304" pitchFamily="18" charset="0"/>
                <a:sym typeface="+mn-ea"/>
              </a:rPr>
              <a:t>I.</a:t>
            </a:r>
            <a:r>
              <a:rPr lang="zh-CN" sz="3600" b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把下列句子改为倒装句</a:t>
            </a:r>
            <a:endParaRPr lang="zh-CN" sz="3600" b="1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36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①A beautiful lake lies at the foot of the hill.
</a:t>
            </a:r>
            <a:endParaRPr lang="en-US" sz="3600" u="sng">
              <a:latin typeface="Times New Roman" panose="02020603050405020304" pitchFamily="18" charset="0"/>
              <a:sym typeface="+mn-ea"/>
            </a:endParaRPr>
          </a:p>
          <a:p>
            <a:pPr indent="0"/>
            <a:r>
              <a:rPr lang="en-US" sz="36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②</a:t>
            </a:r>
            <a:r>
              <a:rPr lang="en-US" sz="3600">
                <a:latin typeface="Times New Roman" panose="02020603050405020304" pitchFamily="18" charset="0"/>
                <a:sym typeface="+mn-ea"/>
              </a:rPr>
              <a:t>The rocket went up into the air.
</a:t>
            </a:r>
            <a:endParaRPr lang="en-US" sz="3600" u="sng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36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③</a:t>
            </a:r>
            <a:r>
              <a:rPr lang="en-US" sz="3600">
                <a:latin typeface="Times New Roman" panose="02020603050405020304" pitchFamily="18" charset="0"/>
                <a:sym typeface="+mn-ea"/>
              </a:rPr>
              <a:t>A splendid painting was hanging on the wall.
</a:t>
            </a:r>
            <a:endParaRPr lang="en-US" sz="3600" u="sng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3600">
                <a:latin typeface="Times New Roman" panose="02020603050405020304" pitchFamily="18" charset="0"/>
                <a:sym typeface="+mn-ea"/>
              </a:rPr>
              <a:t>④I have never seen such a moving film before.
</a:t>
            </a:r>
            <a:endParaRPr lang="en-US" sz="3600" u="sng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endParaRPr lang="en-US" altLang="en-US" sz="3600" u="sng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3560" y="1708785"/>
            <a:ext cx="7289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u="sng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At the foot of the hill lies a beautiful lake.</a:t>
            </a:r>
            <a:endParaRPr lang="en-US" altLang="en-US" sz="3200" u="sng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3560" y="2795905"/>
            <a:ext cx="753681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 b="0" u="sng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Up went the rocket into the air. </a:t>
            </a:r>
            <a:endParaRPr lang="en-US" altLang="en-US" sz="3200" b="0" u="sng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3560" y="3883025"/>
            <a:ext cx="85407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 b="0" u="sng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Hanging on the wall was a splendid painting. </a:t>
            </a:r>
            <a:endParaRPr lang="en-US" altLang="en-US" sz="3200" b="0" u="sng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3560" y="4970145"/>
            <a:ext cx="88849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 b="0" u="sng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Never</a:t>
            </a:r>
            <a:r>
              <a:rPr lang="en-US" sz="3200" b="0" u="sng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u="sng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have</a:t>
            </a:r>
            <a:r>
              <a:rPr lang="en-US" sz="3200" b="0" u="sng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u="sng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sz="3200" b="0" u="sng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u="sng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seen</a:t>
            </a:r>
            <a:r>
              <a:rPr lang="en-US" sz="3200" b="0" u="sng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u="sng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such</a:t>
            </a:r>
            <a:r>
              <a:rPr lang="en-US" sz="3200" b="0" u="sng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u="sng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sz="3200" b="0" u="sng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u="sng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moving</a:t>
            </a:r>
            <a:r>
              <a:rPr lang="en-US" sz="3200" b="0" u="sng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u="sng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film</a:t>
            </a:r>
            <a:r>
              <a:rPr lang="en-US" sz="3200" b="0" u="sng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u="sng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before.</a:t>
            </a:r>
            <a:endParaRPr lang="en-US" altLang="en-US" sz="3200" b="0" u="sng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左箭头标注 2"/>
          <p:cNvSpPr/>
          <p:nvPr/>
        </p:nvSpPr>
        <p:spPr>
          <a:xfrm>
            <a:off x="7832725" y="1708785"/>
            <a:ext cx="2256155" cy="495300"/>
          </a:xfrm>
          <a:prstGeom prst="left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完全倒装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5" name="左箭头标注 4"/>
          <p:cNvSpPr/>
          <p:nvPr/>
        </p:nvSpPr>
        <p:spPr>
          <a:xfrm>
            <a:off x="6375400" y="2814320"/>
            <a:ext cx="2256155" cy="495300"/>
          </a:xfrm>
          <a:prstGeom prst="left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完全倒装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7" name="左箭头标注 6"/>
          <p:cNvSpPr/>
          <p:nvPr/>
        </p:nvSpPr>
        <p:spPr>
          <a:xfrm>
            <a:off x="8186420" y="3919220"/>
            <a:ext cx="2256155" cy="495300"/>
          </a:xfrm>
          <a:prstGeom prst="left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完全倒装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0" name="左箭头标注 9"/>
          <p:cNvSpPr/>
          <p:nvPr/>
        </p:nvSpPr>
        <p:spPr>
          <a:xfrm>
            <a:off x="8186420" y="4970145"/>
            <a:ext cx="2256155" cy="495300"/>
          </a:xfrm>
          <a:prstGeom prst="leftArrow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部分倒装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98315" y="1186815"/>
            <a:ext cx="3782060" cy="5219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68700" y="2306320"/>
            <a:ext cx="558165" cy="5219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52695" y="3369945"/>
            <a:ext cx="3690620" cy="5219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40535" y="4476750"/>
            <a:ext cx="1133475" cy="5219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  <p:bldP spid="11" grpId="0"/>
      <p:bldP spid="3" grpId="0"/>
      <p:bldP spid="12" grpId="0"/>
      <p:bldP spid="5" grpId="0"/>
      <p:bldP spid="13" grpId="0"/>
      <p:bldP spid="7" grpId="0"/>
      <p:bldP spid="14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0" y="0"/>
            <a:ext cx="12192000" cy="5692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 b="0">
                <a:latin typeface="Times New Roman" panose="02020603050405020304" pitchFamily="18" charset="0"/>
              </a:rPr>
              <a:t>⑤T</a:t>
            </a:r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he letter you have been looking forward to</a:t>
            </a:r>
            <a:r>
              <a:rPr lang="en-US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>
                <a:latin typeface="Times New Roman" panose="02020603050405020304" pitchFamily="18" charset="0"/>
              </a:rPr>
              <a:t>is here</a:t>
            </a:r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sz="3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endParaRPr lang="en-US" sz="3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endParaRPr lang="en-US" sz="3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3200" b="0">
                <a:latin typeface="Times New Roman" panose="02020603050405020304" pitchFamily="18" charset="0"/>
              </a:rPr>
              <a:t>⑥He spoke so loudly that every person in the next room could hear him.</a:t>
            </a:r>
            <a:endParaRPr lang="en-US" sz="3200" b="0">
              <a:latin typeface="Times New Roman" panose="02020603050405020304" pitchFamily="18" charset="0"/>
            </a:endParaRPr>
          </a:p>
          <a:p>
            <a:pPr indent="0"/>
            <a:endParaRPr lang="en-US" sz="3200" b="0">
              <a:latin typeface="Times New Roman" panose="02020603050405020304" pitchFamily="18" charset="0"/>
            </a:endParaRPr>
          </a:p>
          <a:p>
            <a:pPr indent="0"/>
            <a:endParaRPr lang="zh-CN" altLang="en-US" sz="3200" b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0"/>
            <a:endParaRPr lang="zh-CN" altLang="en-US" sz="1200" b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0"/>
            <a:r>
              <a:rPr lang="en-US" sz="3200" b="0">
                <a:latin typeface="Times New Roman" panose="02020603050405020304" pitchFamily="18" charset="0"/>
              </a:rPr>
              <a:t>⑦He is not only a teacher but also a poet.</a:t>
            </a:r>
            <a:endParaRPr lang="zh-CN" altLang="en-US" sz="3200" b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0"/>
            <a:endParaRPr lang="zh-CN" altLang="en-US" sz="3200" b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0"/>
            <a:endParaRPr lang="en-US" sz="3200" b="0">
              <a:latin typeface="Times New Roman" panose="02020603050405020304" pitchFamily="18" charset="0"/>
            </a:endParaRPr>
          </a:p>
          <a:p>
            <a:pPr indent="0"/>
            <a:r>
              <a:rPr lang="en-US" sz="3200" b="0">
                <a:latin typeface="Times New Roman" panose="02020603050405020304" pitchFamily="18" charset="0"/>
              </a:rPr>
              <a:t>⑧</a:t>
            </a:r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I enjoyed the play and my mother</a:t>
            </a:r>
            <a:r>
              <a:rPr lang="en-US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>
                <a:latin typeface="Times New Roman" panose="02020603050405020304" pitchFamily="18" charset="0"/>
              </a:rPr>
              <a:t>enjoyed the play, too</a:t>
            </a:r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sz="3200" b="0" u="sng">
                <a:latin typeface="Times New Roman" panose="02020603050405020304" pitchFamily="18" charset="0"/>
                <a:ea typeface="宋体" panose="02010600030101010101" pitchFamily="2" charset="-122"/>
              </a:rPr>
              <a:t>
</a:t>
            </a:r>
            <a:endParaRPr lang="en-US" altLang="en-US" sz="3200" b="0" u="sng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0990" y="664210"/>
            <a:ext cx="94919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u="sng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Here is the letter you have been looking forward to. </a:t>
            </a:r>
            <a:endParaRPr lang="zh-CN" altLang="en-US" sz="3200" u="sng">
              <a:solidFill>
                <a:srgbClr val="FF0000"/>
              </a:solidFill>
              <a:highlight>
                <a:srgbClr val="FFFF00"/>
              </a:highlight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990" y="1969770"/>
            <a:ext cx="1219263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u="sng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So loudly did he speak that every person in the next room could hear him.</a:t>
            </a:r>
            <a:endParaRPr lang="zh-CN" altLang="en-US" sz="3200" u="sng">
              <a:solidFill>
                <a:srgbClr val="FF0000"/>
              </a:solidFill>
              <a:highlight>
                <a:srgbClr val="FFFF00"/>
              </a:highlight>
              <a:sym typeface="+mn-ea"/>
            </a:endParaRPr>
          </a:p>
          <a:p>
            <a:endParaRPr lang="zh-CN" altLang="en-US" sz="3200" u="sng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0990" y="3754120"/>
            <a:ext cx="84207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200" b="0" u="sng">
                <a:solidFill>
                  <a:srgbClr val="FF0000"/>
                </a:solidFill>
                <a:highlight>
                  <a:srgbClr val="FFFF00"/>
                </a:highlight>
              </a:rPr>
              <a:t>Not only is he a teacher, but he is also a poet. </a:t>
            </a:r>
            <a:endParaRPr lang="zh-CN" altLang="en-US" sz="3200" b="0" u="sng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0990" y="5253990"/>
            <a:ext cx="85890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u="sng">
                <a:solidFill>
                  <a:srgbClr val="FF0000"/>
                </a:solidFill>
                <a:highlight>
                  <a:srgbClr val="FFFF00"/>
                </a:highlight>
              </a:rPr>
              <a:t>I enjoyed the play and so did my mother.</a:t>
            </a:r>
            <a:endParaRPr lang="zh-CN" altLang="en-US" sz="3200" u="sng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左箭头标注 3"/>
          <p:cNvSpPr/>
          <p:nvPr/>
        </p:nvSpPr>
        <p:spPr>
          <a:xfrm>
            <a:off x="9792970" y="752475"/>
            <a:ext cx="2256155" cy="495300"/>
          </a:xfrm>
          <a:prstGeom prst="left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完全倒装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6" name="左箭头标注 5"/>
          <p:cNvSpPr/>
          <p:nvPr/>
        </p:nvSpPr>
        <p:spPr>
          <a:xfrm>
            <a:off x="7802880" y="2598420"/>
            <a:ext cx="2256155" cy="495300"/>
          </a:xfrm>
          <a:prstGeom prst="leftArrow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部分倒装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7" name="左箭头标注 6"/>
          <p:cNvSpPr/>
          <p:nvPr/>
        </p:nvSpPr>
        <p:spPr>
          <a:xfrm>
            <a:off x="8890000" y="3842385"/>
            <a:ext cx="2256155" cy="495300"/>
          </a:xfrm>
          <a:prstGeom prst="leftArrow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部分倒装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9" name="左箭头标注 8"/>
          <p:cNvSpPr/>
          <p:nvPr/>
        </p:nvSpPr>
        <p:spPr>
          <a:xfrm>
            <a:off x="8555355" y="5297805"/>
            <a:ext cx="2256155" cy="495300"/>
          </a:xfrm>
          <a:prstGeom prst="leftArrow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部分倒装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77200" y="0"/>
            <a:ext cx="812800" cy="5219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88515" y="1465580"/>
            <a:ext cx="1568450" cy="5219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26845" y="3168015"/>
            <a:ext cx="1359535" cy="5219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90635" y="4641850"/>
            <a:ext cx="772795" cy="5219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4" grpId="0"/>
      <p:bldP spid="4" grpId="0"/>
      <p:bldP spid="10" grpId="0"/>
      <p:bldP spid="6" grpId="0"/>
      <p:bldP spid="11" grpId="1"/>
      <p:bldP spid="7" grpId="0"/>
      <p:bldP spid="12" grpId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0" y="90170"/>
            <a:ext cx="12192635" cy="64928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 b="1">
                <a:latin typeface="Times New Roman" panose="02020603050405020304" pitchFamily="18" charset="0"/>
              </a:rPr>
              <a:t>II.</a:t>
            </a:r>
            <a:r>
              <a:rPr 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用倒装句翻译下列句子</a:t>
            </a:r>
            <a:endParaRPr 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3200" b="0">
                <a:latin typeface="Times New Roman" panose="02020603050405020304" pitchFamily="18" charset="0"/>
              </a:rPr>
              <a:t>①</a:t>
            </a:r>
            <a:r>
              <a:rPr lang="zh-CN" sz="3200" b="0">
                <a:ea typeface="宋体" panose="02010600030101010101" pitchFamily="2" charset="-122"/>
              </a:rPr>
              <a:t>现在该轮到你了。</a:t>
            </a:r>
            <a:endParaRPr lang="zh-CN" sz="3200" b="0">
              <a:ea typeface="宋体" panose="02010600030101010101" pitchFamily="2" charset="-122"/>
            </a:endParaRPr>
          </a:p>
          <a:p>
            <a:pPr indent="0"/>
            <a:endParaRPr lang="zh-CN" sz="4800" b="0">
              <a:ea typeface="宋体" panose="02010600030101010101" pitchFamily="2" charset="-122"/>
            </a:endParaRPr>
          </a:p>
          <a:p>
            <a:pPr indent="0"/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zh-CN" sz="3200" b="0">
                <a:ea typeface="宋体" panose="02010600030101010101" pitchFamily="2" charset="-122"/>
              </a:rPr>
              <a:t>城南有一家化工厂。</a:t>
            </a:r>
            <a:endParaRPr lang="zh-CN" sz="3200" b="0">
              <a:ea typeface="宋体" panose="02010600030101010101" pitchFamily="2" charset="-122"/>
            </a:endParaRPr>
          </a:p>
          <a:p>
            <a:pPr indent="0"/>
            <a:endParaRPr lang="zh-CN" sz="48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zh-CN" sz="3200" b="0">
                <a:latin typeface="Times New Roman" panose="02020603050405020304" pitchFamily="18" charset="0"/>
                <a:ea typeface="宋体" panose="02010600030101010101" pitchFamily="2" charset="-122"/>
              </a:rPr>
              <a:t>这个</a:t>
            </a:r>
            <a:r>
              <a:rPr lang="zh-CN" sz="3200" b="0">
                <a:ea typeface="宋体" panose="02010600030101010101" pitchFamily="2" charset="-122"/>
              </a:rPr>
              <a:t>村里住着一位老渔夫。</a:t>
            </a:r>
            <a:endParaRPr lang="zh-CN" sz="3200" b="0">
              <a:ea typeface="宋体" panose="02010600030101010101" pitchFamily="2" charset="-122"/>
            </a:endParaRPr>
          </a:p>
          <a:p>
            <a:pPr indent="0"/>
            <a:endParaRPr lang="zh-CN" sz="48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3200" b="0">
                <a:latin typeface="Times New Roman" panose="02020603050405020304" pitchFamily="18" charset="0"/>
              </a:rPr>
              <a:t>④</a:t>
            </a:r>
            <a:r>
              <a:rPr lang="zh-CN" sz="3200" b="0">
                <a:ea typeface="宋体" panose="02010600030101010101" pitchFamily="2" charset="-122"/>
              </a:rPr>
              <a:t>只有那时我才知道生活是不易的。</a:t>
            </a:r>
            <a:r>
              <a:rPr lang="en-US" sz="3200" b="0" u="sng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sz="3200" b="0" u="sng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endParaRPr lang="en-US" sz="4800" b="0" u="sng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zh-CN" sz="3200" b="0">
                <a:latin typeface="Times New Roman" panose="02020603050405020304" pitchFamily="18" charset="0"/>
                <a:ea typeface="宋体" panose="02010600030101010101" pitchFamily="2" charset="-122"/>
              </a:rPr>
              <a:t>⑤如果他来的话</a:t>
            </a:r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sz="3200" b="0">
                <a:latin typeface="Times New Roman" panose="02020603050405020304" pitchFamily="18" charset="0"/>
                <a:ea typeface="宋体" panose="02010600030101010101" pitchFamily="2" charset="-122"/>
              </a:rPr>
              <a:t>叫他打电话给我</a:t>
            </a:r>
            <a:r>
              <a:rPr 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.
</a:t>
            </a:r>
            <a:endParaRPr lang="zh-CN" altLang="en-US" sz="3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7350" y="1115060"/>
            <a:ext cx="42868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u="sng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Now comes your tum.</a:t>
            </a:r>
            <a:endParaRPr lang="zh-CN" altLang="en-US" sz="3200" u="sng">
              <a:solidFill>
                <a:srgbClr val="FF0000"/>
              </a:solidFill>
              <a:highlight>
                <a:srgbClr val="FFFF00"/>
              </a:highligh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7350" y="2398395"/>
            <a:ext cx="77882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u="sng">
                <a:solidFill>
                  <a:srgbClr val="FF0000"/>
                </a:solidFill>
                <a:highlight>
                  <a:srgbClr val="FFFF00"/>
                </a:highlight>
              </a:rPr>
              <a:t>South of the city lies a chemical factory</a:t>
            </a:r>
            <a:r>
              <a:rPr lang="zh-CN" altLang="en-US" sz="3200" u="sng">
                <a:solidFill>
                  <a:srgbClr val="FF0000"/>
                </a:solidFill>
              </a:rPr>
              <a:t>.</a:t>
            </a:r>
            <a:endParaRPr lang="zh-CN" altLang="en-US" sz="3200" u="sng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2280" y="3576955"/>
            <a:ext cx="94888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u="sng">
                <a:solidFill>
                  <a:srgbClr val="FF0000"/>
                </a:solidFill>
                <a:highlight>
                  <a:srgbClr val="FFFF00"/>
                </a:highlight>
              </a:rPr>
              <a:t>There lived an old fisherman in the village. </a:t>
            </a:r>
            <a:endParaRPr lang="zh-CN" altLang="en-US" sz="3200" u="sng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280" y="4755515"/>
            <a:ext cx="1014603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200" b="0" u="sng">
                <a:solidFill>
                  <a:srgbClr val="FF0000"/>
                </a:solidFill>
                <a:highlight>
                  <a:srgbClr val="FFFF00"/>
                </a:highlight>
              </a:rPr>
              <a:t>Only then did I see life was not easy. </a:t>
            </a:r>
            <a:endParaRPr lang="zh-CN" altLang="en-US" sz="3200" b="0" u="sng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2280" y="6038850"/>
            <a:ext cx="95440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u="sng">
                <a:solidFill>
                  <a:srgbClr val="FF0000"/>
                </a:solidFill>
                <a:highlight>
                  <a:srgbClr val="FFFF00"/>
                </a:highlight>
              </a:rPr>
              <a:t>Should he come,tell him to ring me up．</a:t>
            </a:r>
            <a:endParaRPr lang="zh-CN" altLang="en-US" sz="3200" u="sng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5"/>
          <p:cNvSpPr/>
          <p:nvPr/>
        </p:nvSpPr>
        <p:spPr bwMode="auto">
          <a:xfrm>
            <a:off x="2971800" y="1295400"/>
            <a:ext cx="228600" cy="2590800"/>
          </a:xfrm>
          <a:prstGeom prst="leftBrace">
            <a:avLst>
              <a:gd name="adj1" fmla="val 9444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9219" name="Text Box 6"/>
          <p:cNvSpPr txBox="1">
            <a:spLocks noChangeArrowheads="1"/>
          </p:cNvSpPr>
          <p:nvPr/>
        </p:nvSpPr>
        <p:spPr bwMode="auto">
          <a:xfrm>
            <a:off x="3202464" y="2867025"/>
            <a:ext cx="3623310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smtClean="0">
                <a:solidFill>
                  <a:srgbClr val="333399"/>
                </a:solidFill>
                <a:latin typeface="Comic Sans MS" panose="030F0702030302020204" pitchFamily="66" charset="0"/>
                <a:ea typeface="隶书" pitchFamily="49" charset="-122"/>
              </a:rPr>
              <a:t>部分倒装</a:t>
            </a:r>
            <a:endParaRPr lang="zh-CN" altLang="en-US" sz="4000" b="1" smtClean="0">
              <a:solidFill>
                <a:srgbClr val="333399"/>
              </a:solidFill>
              <a:latin typeface="Comic Sans MS" panose="030F0702030302020204" pitchFamily="66" charset="0"/>
              <a:ea typeface="隶书" pitchFamily="49" charset="-122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smtClean="0">
                <a:solidFill>
                  <a:srgbClr val="FF3300"/>
                </a:solidFill>
                <a:latin typeface="Comic Sans MS" panose="030F0702030302020204" pitchFamily="66" charset="0"/>
                <a:ea typeface="隶书" pitchFamily="49" charset="-122"/>
              </a:rPr>
              <a:t>(partial inversion)</a:t>
            </a:r>
            <a:endParaRPr lang="en-US" altLang="zh-CN" sz="3200" b="1" smtClean="0">
              <a:solidFill>
                <a:srgbClr val="FF3300"/>
              </a:solidFill>
              <a:latin typeface="Comic Sans MS" panose="030F0702030302020204" pitchFamily="66" charset="0"/>
              <a:ea typeface="隶书" pitchFamily="49" charset="-122"/>
            </a:endParaRPr>
          </a:p>
        </p:txBody>
      </p:sp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3203258" y="381000"/>
            <a:ext cx="4055110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smtClean="0">
                <a:solidFill>
                  <a:srgbClr val="333399"/>
                </a:solidFill>
                <a:latin typeface="Comic Sans MS" panose="030F0702030302020204" pitchFamily="66" charset="0"/>
                <a:ea typeface="隶书" pitchFamily="49" charset="-122"/>
              </a:rPr>
              <a:t>完全倒装</a:t>
            </a:r>
            <a:endParaRPr lang="zh-CN" altLang="en-US" sz="4000" b="1" smtClean="0">
              <a:solidFill>
                <a:srgbClr val="333399"/>
              </a:solidFill>
              <a:latin typeface="Comic Sans MS" panose="030F0702030302020204" pitchFamily="66" charset="0"/>
              <a:ea typeface="隶书" pitchFamily="49" charset="-122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smtClean="0">
                <a:solidFill>
                  <a:srgbClr val="FF3300"/>
                </a:solidFill>
                <a:latin typeface="Comic Sans MS" panose="030F0702030302020204" pitchFamily="66" charset="0"/>
                <a:ea typeface="隶书" pitchFamily="49" charset="-122"/>
              </a:rPr>
              <a:t>(complete inversion)</a:t>
            </a:r>
            <a:endParaRPr lang="en-US" altLang="zh-CN" sz="3200" b="1" smtClean="0">
              <a:solidFill>
                <a:srgbClr val="FF3300"/>
              </a:solidFill>
              <a:latin typeface="Comic Sans MS" panose="030F0702030302020204" pitchFamily="66" charset="0"/>
              <a:ea typeface="隶书" pitchFamily="49" charset="-122"/>
            </a:endParaRPr>
          </a:p>
        </p:txBody>
      </p:sp>
      <p:sp>
        <p:nvSpPr>
          <p:cNvPr id="9221" name="Text Box 8"/>
          <p:cNvSpPr txBox="1">
            <a:spLocks noChangeArrowheads="1"/>
          </p:cNvSpPr>
          <p:nvPr/>
        </p:nvSpPr>
        <p:spPr bwMode="auto">
          <a:xfrm>
            <a:off x="2130108" y="1143000"/>
            <a:ext cx="675005" cy="2887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000000"/>
                </a:solidFill>
                <a:latin typeface="Comic Sans MS" panose="030F0702030302020204" pitchFamily="66" charset="0"/>
                <a:ea typeface="隶书" pitchFamily="49" charset="-122"/>
              </a:rPr>
              <a:t>倒装</a:t>
            </a:r>
            <a:r>
              <a:rPr lang="en-US" altLang="zh-CN" sz="3200" b="1" smtClean="0">
                <a:solidFill>
                  <a:srgbClr val="000000"/>
                </a:solidFill>
                <a:latin typeface="Comic Sans MS" panose="030F0702030302020204" pitchFamily="66" charset="0"/>
                <a:ea typeface="隶书" pitchFamily="49" charset="-122"/>
              </a:rPr>
              <a:t>(inversion)</a:t>
            </a:r>
            <a:endParaRPr lang="en-US" altLang="zh-CN" sz="3200" b="1" smtClean="0">
              <a:solidFill>
                <a:srgbClr val="000000"/>
              </a:solidFill>
              <a:latin typeface="Comic Sans MS" panose="030F0702030302020204" pitchFamily="66" charset="0"/>
              <a:ea typeface="隶书" pitchFamily="49" charset="-122"/>
            </a:endParaRPr>
          </a:p>
        </p:txBody>
      </p:sp>
      <p:sp>
        <p:nvSpPr>
          <p:cNvPr id="9223" name="Text Box 10"/>
          <p:cNvSpPr txBox="1">
            <a:spLocks noChangeArrowheads="1"/>
          </p:cNvSpPr>
          <p:nvPr/>
        </p:nvSpPr>
        <p:spPr bwMode="auto">
          <a:xfrm>
            <a:off x="2805430" y="4030980"/>
            <a:ext cx="907669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000000"/>
                </a:solidFill>
                <a:latin typeface="Comic Sans MS" panose="030F0702030302020204" pitchFamily="66" charset="0"/>
                <a:ea typeface="隶书" pitchFamily="49" charset="-122"/>
              </a:rPr>
              <a:t>部分谓语（</a:t>
            </a:r>
            <a:r>
              <a:rPr lang="zh-CN" altLang="en-US" sz="3200" b="1" smtClean="0">
                <a:solidFill>
                  <a:srgbClr val="FF0000"/>
                </a:solidFill>
                <a:latin typeface="Comic Sans MS" panose="030F0702030302020204" pitchFamily="66" charset="0"/>
                <a:ea typeface="隶书" pitchFamily="49" charset="-122"/>
              </a:rPr>
              <a:t>情态动词、助动词、连系动词（</a:t>
            </a:r>
            <a:r>
              <a:rPr lang="en-US" altLang="zh-CN" sz="3200" b="1" smtClean="0">
                <a:solidFill>
                  <a:srgbClr val="FF0000"/>
                </a:solidFill>
                <a:latin typeface="Comic Sans MS" panose="030F0702030302020204" pitchFamily="66" charset="0"/>
                <a:ea typeface="隶书" pitchFamily="49" charset="-122"/>
              </a:rPr>
              <a:t>be</a:t>
            </a:r>
            <a:r>
              <a:rPr lang="zh-CN" altLang="en-US" sz="3200" b="1" smtClean="0">
                <a:solidFill>
                  <a:srgbClr val="FF0000"/>
                </a:solidFill>
                <a:latin typeface="Comic Sans MS" panose="030F0702030302020204" pitchFamily="66" charset="0"/>
                <a:ea typeface="隶书" pitchFamily="49" charset="-122"/>
              </a:rPr>
              <a:t>）</a:t>
            </a:r>
            <a:r>
              <a:rPr lang="zh-CN" altLang="en-US" sz="3200" b="1" smtClean="0">
                <a:solidFill>
                  <a:srgbClr val="000000"/>
                </a:solidFill>
                <a:latin typeface="Comic Sans MS" panose="030F0702030302020204" pitchFamily="66" charset="0"/>
                <a:ea typeface="隶书" pitchFamily="49" charset="-122"/>
              </a:rPr>
              <a:t>）在前，谓语的主体部分仍在主语之后</a:t>
            </a:r>
            <a:r>
              <a:rPr lang="en-US" altLang="zh-CN" sz="3200" b="1" smtClean="0">
                <a:solidFill>
                  <a:srgbClr val="000000"/>
                </a:solidFill>
                <a:latin typeface="Comic Sans MS" panose="030F0702030302020204" pitchFamily="66" charset="0"/>
                <a:ea typeface="隶书" pitchFamily="49" charset="-122"/>
              </a:rPr>
              <a:t>.</a:t>
            </a:r>
            <a:endParaRPr lang="en-US" altLang="zh-CN" sz="3200" b="1" smtClean="0">
              <a:solidFill>
                <a:srgbClr val="000000"/>
              </a:solidFill>
              <a:latin typeface="Comic Sans MS" panose="030F0702030302020204" pitchFamily="66" charset="0"/>
              <a:ea typeface="隶书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00400" y="1641563"/>
            <a:ext cx="6640016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整个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________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在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________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前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的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句子 </a:t>
            </a:r>
            <a:endParaRPr kumimoji="1" lang="zh-CN" altLang="en-US" sz="2800" b="1">
              <a:solidFill>
                <a:srgbClr val="CC0099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808266" y="1640994"/>
            <a:ext cx="1439862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主语</a:t>
            </a:r>
            <a:endParaRPr lang="zh-CN" altLang="en-US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080321" y="1640994"/>
            <a:ext cx="1871663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谓语</a:t>
            </a:r>
            <a:endParaRPr lang="zh-CN" altLang="en-US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/>
              <a:t>完全倒装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8000" r="15000" b="29001"/>
          <a:stretch>
            <a:fillRect/>
          </a:stretch>
        </p:blipFill>
        <p:spPr>
          <a:xfrm>
            <a:off x="865061" y="1152287"/>
            <a:ext cx="3099588" cy="27896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50030" y="1459230"/>
            <a:ext cx="7143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代表词：</a:t>
            </a:r>
            <a:r>
              <a:rPr lang="en-US" altLang="zh-CN" sz="2400" b="1">
                <a:solidFill>
                  <a:srgbClr val="0070C0"/>
                </a:solidFill>
              </a:rPr>
              <a:t>Now, then, up, down, here, there...</a:t>
            </a:r>
            <a:endParaRPr lang="en-US" altLang="zh-CN" sz="2400" b="1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57089" y="1253618"/>
            <a:ext cx="1248139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35" b="1">
                <a:latin typeface="黑体" panose="02010609060101010101" pitchFamily="49" charset="-122"/>
                <a:ea typeface="黑体" panose="02010609060101010101" pitchFamily="49" charset="-122"/>
              </a:rPr>
              <a:t>副词</a:t>
            </a:r>
            <a:endParaRPr lang="zh-CN" altLang="en-US" sz="3735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00505" y="2198582"/>
            <a:ext cx="2427393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35" b="1">
                <a:latin typeface="黑体" panose="02010609060101010101" pitchFamily="49" charset="-122"/>
                <a:ea typeface="黑体" panose="02010609060101010101" pitchFamily="49" charset="-122"/>
              </a:rPr>
              <a:t>介词短语</a:t>
            </a:r>
            <a:endParaRPr lang="zh-CN" altLang="en-US" sz="3735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00292" y="3169797"/>
            <a:ext cx="2464357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35" b="1">
                <a:latin typeface="黑体" panose="02010609060101010101" pitchFamily="49" charset="-122"/>
                <a:ea typeface="黑体" panose="02010609060101010101" pitchFamily="49" charset="-122"/>
              </a:rPr>
              <a:t>表语前置</a:t>
            </a:r>
            <a:endParaRPr lang="zh-CN" altLang="en-US" sz="3735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50266" y="2382436"/>
            <a:ext cx="547260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表示地点或者方位的介词短语放在句首</a:t>
            </a:r>
            <a:endParaRPr lang="zh-CN" altLang="en-US" sz="2400" b="1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76909" y="285582"/>
            <a:ext cx="6675907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【把全部谓语放在主语前面。】</a:t>
            </a:r>
            <a:endParaRPr lang="zh-CN" altLang="en-US" sz="32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8000" r="15000" b="29001"/>
          <a:stretch>
            <a:fillRect/>
          </a:stretch>
        </p:blipFill>
        <p:spPr>
          <a:xfrm>
            <a:off x="865696" y="3990737"/>
            <a:ext cx="3099588" cy="27896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8180" y="5008245"/>
            <a:ext cx="3475355" cy="18332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00505" y="4202642"/>
            <a:ext cx="2427393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35">
                <a:latin typeface="黑体" panose="02010609060101010101" pitchFamily="49" charset="-122"/>
                <a:ea typeface="黑体" panose="02010609060101010101" pitchFamily="49" charset="-122"/>
              </a:rPr>
              <a:t>直接引语</a:t>
            </a:r>
            <a:endParaRPr lang="zh-CN" altLang="en-US" sz="3735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53535" y="3305810"/>
            <a:ext cx="7040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作表语的形容词（</a:t>
            </a:r>
            <a:r>
              <a:rPr lang="en-US" altLang="zh-CN" sz="2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adj.</a:t>
            </a:r>
            <a:r>
              <a:rPr lang="zh-CN" altLang="en-US" sz="2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）或分词</a:t>
            </a:r>
            <a:r>
              <a:rPr lang="en-US" altLang="zh-CN" sz="2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(-ed/ -ing)</a:t>
            </a:r>
            <a:r>
              <a:rPr lang="zh-CN" altLang="en-US" sz="2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开头</a:t>
            </a:r>
            <a:endParaRPr lang="zh-CN" altLang="en-US" sz="2400" b="1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54406" y="4331251"/>
            <a:ext cx="547260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直接引语的一部分或全部放在句首时</a:t>
            </a:r>
            <a:endParaRPr lang="zh-CN" altLang="en-US" sz="2400" b="1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664" y="-173"/>
            <a:ext cx="6242685" cy="5835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3200" b="1" smtClean="0">
                <a:latin typeface="Comic Sans MS" panose="030F0702030302020204" pitchFamily="66" charset="0"/>
                <a:ea typeface="隶书" pitchFamily="49" charset="-122"/>
              </a:rPr>
              <a:t>Complete inversion</a:t>
            </a:r>
            <a:r>
              <a:rPr lang="zh-CN" altLang="en-US" sz="3200" b="1" smtClean="0">
                <a:latin typeface="Comic Sans MS" panose="030F0702030302020204" pitchFamily="66" charset="0"/>
                <a:ea typeface="隶书" pitchFamily="49" charset="-122"/>
              </a:rPr>
              <a:t>（完全倒装）</a:t>
            </a:r>
            <a:endParaRPr lang="zh-CN" altLang="en-US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0" y="671830"/>
            <a:ext cx="12191365" cy="15684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Comic Sans MS" panose="030F0702030302020204" pitchFamily="66" charset="0"/>
                <a:ea typeface="隶书" pitchFamily="49" charset="-122"/>
              </a:rPr>
              <a:t>Rule 1</a:t>
            </a:r>
            <a:r>
              <a:rPr lang="en-US" altLang="zh-CN" sz="3200" b="1" smtClean="0">
                <a:latin typeface="Comic Sans MS" panose="030F0702030302020204" pitchFamily="66" charset="0"/>
                <a:ea typeface="隶书" pitchFamily="49" charset="-122"/>
              </a:rPr>
              <a:t>:</a:t>
            </a:r>
            <a:r>
              <a:rPr kumimoji="1" lang="zh-CN" altLang="en-US" sz="3200" b="1">
                <a:solidFill>
                  <a:srgbClr val="CC3300"/>
                </a:solidFill>
                <a:latin typeface="Comic Sans MS" panose="030F0702030302020204" pitchFamily="66" charset="0"/>
                <a:ea typeface="隶书" pitchFamily="49" charset="-122"/>
              </a:rPr>
              <a:t>以</a:t>
            </a:r>
            <a:r>
              <a:rPr kumimoji="1" lang="en-US" altLang="zh-CN" sz="3200" b="1">
                <a:solidFill>
                  <a:srgbClr val="CC3300"/>
                </a:solidFill>
                <a:latin typeface="Comic Sans MS" panose="030F0702030302020204" pitchFamily="66" charset="0"/>
                <a:ea typeface="隶书" pitchFamily="49" charset="-122"/>
              </a:rPr>
              <a:t>here, there, now, then, up, </a:t>
            </a:r>
            <a:r>
              <a:rPr kumimoji="1" lang="en-US" altLang="zh-CN" sz="3200" b="1" smtClean="0">
                <a:solidFill>
                  <a:srgbClr val="CC3300"/>
                </a:solidFill>
                <a:latin typeface="Comic Sans MS" panose="030F0702030302020204" pitchFamily="66" charset="0"/>
                <a:ea typeface="隶书" pitchFamily="49" charset="-122"/>
              </a:rPr>
              <a:t>down, in</a:t>
            </a:r>
            <a:r>
              <a:rPr kumimoji="1" lang="en-US" altLang="zh-CN" sz="3200" b="1">
                <a:solidFill>
                  <a:srgbClr val="CC3300"/>
                </a:solidFill>
                <a:latin typeface="Comic Sans MS" panose="030F0702030302020204" pitchFamily="66" charset="0"/>
                <a:ea typeface="隶书" pitchFamily="49" charset="-122"/>
              </a:rPr>
              <a:t>, out, off, away</a:t>
            </a:r>
            <a:r>
              <a:rPr kumimoji="1" lang="zh-CN" altLang="en-US" sz="3200" b="1">
                <a:latin typeface="Comic Sans MS" panose="030F0702030302020204" pitchFamily="66" charset="0"/>
                <a:ea typeface="隶书" pitchFamily="49" charset="-122"/>
              </a:rPr>
              <a:t>等表示运动方向</a:t>
            </a:r>
            <a:r>
              <a:rPr kumimoji="1" lang="en-US" altLang="zh-CN" sz="3200" b="1">
                <a:solidFill>
                  <a:schemeClr val="tx1"/>
                </a:solidFill>
                <a:latin typeface="Comic Sans MS" panose="030F0702030302020204" pitchFamily="66" charset="0"/>
                <a:ea typeface="隶书" pitchFamily="49" charset="-122"/>
              </a:rPr>
              <a:t>(</a:t>
            </a:r>
            <a:r>
              <a:rPr kumimoji="1" lang="zh-CN" altLang="en-US" sz="3200" b="1">
                <a:solidFill>
                  <a:schemeClr val="tx1"/>
                </a:solidFill>
                <a:latin typeface="Comic Sans MS" panose="030F0702030302020204" pitchFamily="66" charset="0"/>
                <a:ea typeface="隶书" pitchFamily="49" charset="-122"/>
              </a:rPr>
              <a:t>时间</a:t>
            </a:r>
            <a:r>
              <a:rPr kumimoji="1" lang="en-US" altLang="zh-CN" sz="3200" b="1">
                <a:solidFill>
                  <a:schemeClr val="tx1"/>
                </a:solidFill>
                <a:latin typeface="Comic Sans MS" panose="030F0702030302020204" pitchFamily="66" charset="0"/>
                <a:ea typeface="隶书" pitchFamily="49" charset="-122"/>
              </a:rPr>
              <a:t>/</a:t>
            </a:r>
            <a:r>
              <a:rPr kumimoji="1" lang="zh-CN" altLang="en-US" sz="3200" b="1">
                <a:solidFill>
                  <a:schemeClr val="tx1"/>
                </a:solidFill>
                <a:latin typeface="Comic Sans MS" panose="030F0702030302020204" pitchFamily="66" charset="0"/>
                <a:ea typeface="隶书" pitchFamily="49" charset="-122"/>
              </a:rPr>
              <a:t>空间</a:t>
            </a:r>
            <a:r>
              <a:rPr kumimoji="1" lang="en-US" altLang="zh-CN" sz="3200" b="1">
                <a:solidFill>
                  <a:schemeClr val="tx1"/>
                </a:solidFill>
                <a:latin typeface="Comic Sans MS" panose="030F0702030302020204" pitchFamily="66" charset="0"/>
                <a:ea typeface="隶书" pitchFamily="49" charset="-122"/>
              </a:rPr>
              <a:t>)</a:t>
            </a:r>
            <a:r>
              <a:rPr kumimoji="1" lang="zh-CN" altLang="en-US" sz="3200" b="1">
                <a:solidFill>
                  <a:schemeClr val="tx1"/>
                </a:solidFill>
                <a:latin typeface="Comic Sans MS" panose="030F0702030302020204" pitchFamily="66" charset="0"/>
                <a:ea typeface="隶书" pitchFamily="49" charset="-122"/>
              </a:rPr>
              <a:t>的</a:t>
            </a:r>
            <a:r>
              <a:rPr kumimoji="1" lang="zh-CN" altLang="en-US" sz="3200" b="1" smtClean="0">
                <a:solidFill>
                  <a:srgbClr val="FF0000"/>
                </a:solidFill>
                <a:highlight>
                  <a:srgbClr val="FFFF00"/>
                </a:highlight>
                <a:latin typeface="Comic Sans MS" panose="030F0702030302020204" pitchFamily="66" charset="0"/>
                <a:ea typeface="隶书" pitchFamily="49" charset="-122"/>
              </a:rPr>
              <a:t>副词</a:t>
            </a:r>
            <a:r>
              <a:rPr kumimoji="1" lang="zh-CN" altLang="en-US" sz="3200" b="1" smtClean="0">
                <a:latin typeface="Comic Sans MS" panose="030F0702030302020204" pitchFamily="66" charset="0"/>
                <a:ea typeface="隶书" pitchFamily="49" charset="-122"/>
              </a:rPr>
              <a:t>置于</a:t>
            </a:r>
            <a:r>
              <a:rPr kumimoji="1" lang="zh-CN" altLang="en-US" sz="3200" b="1">
                <a:latin typeface="Comic Sans MS" panose="030F0702030302020204" pitchFamily="66" charset="0"/>
                <a:ea typeface="隶书" pitchFamily="49" charset="-122"/>
              </a:rPr>
              <a:t>句首以示强调</a:t>
            </a:r>
            <a:r>
              <a:rPr kumimoji="1" lang="en-US" altLang="zh-CN" sz="3200" b="1">
                <a:latin typeface="Comic Sans MS" panose="030F0702030302020204" pitchFamily="66" charset="0"/>
                <a:ea typeface="隶书" pitchFamily="49" charset="-122"/>
              </a:rPr>
              <a:t>,</a:t>
            </a:r>
            <a:r>
              <a:rPr kumimoji="1" lang="zh-CN" altLang="en-US" sz="3200" b="1">
                <a:latin typeface="Comic Sans MS" panose="030F0702030302020204" pitchFamily="66" charset="0"/>
                <a:ea typeface="隶书" pitchFamily="49" charset="-122"/>
              </a:rPr>
              <a:t>句子要全部倒装</a:t>
            </a:r>
            <a:r>
              <a:rPr kumimoji="1" lang="en-US" altLang="zh-CN" sz="3200" b="1" smtClean="0">
                <a:latin typeface="Comic Sans MS" panose="030F0702030302020204" pitchFamily="66" charset="0"/>
                <a:ea typeface="隶书" pitchFamily="49" charset="-122"/>
              </a:rPr>
              <a:t>,</a:t>
            </a:r>
            <a:r>
              <a:rPr kumimoji="1" lang="zh-CN" altLang="en-US" sz="3200" b="1" smtClean="0">
                <a:latin typeface="Comic Sans MS" panose="030F0702030302020204" pitchFamily="66" charset="0"/>
                <a:ea typeface="隶书" pitchFamily="49" charset="-122"/>
              </a:rPr>
              <a:t>谓语</a:t>
            </a:r>
            <a:r>
              <a:rPr kumimoji="1" lang="zh-CN" altLang="en-US" sz="3200" b="1">
                <a:latin typeface="Comic Sans MS" panose="030F0702030302020204" pitchFamily="66" charset="0"/>
                <a:ea typeface="隶书" pitchFamily="49" charset="-122"/>
              </a:rPr>
              <a:t>动词常用</a:t>
            </a:r>
            <a:r>
              <a:rPr kumimoji="1" lang="en-US" altLang="zh-CN" sz="3200" b="1">
                <a:solidFill>
                  <a:srgbClr val="FF3300"/>
                </a:solidFill>
                <a:latin typeface="Comic Sans MS" panose="030F0702030302020204" pitchFamily="66" charset="0"/>
                <a:ea typeface="隶书" pitchFamily="49" charset="-122"/>
              </a:rPr>
              <a:t>come, go, be, lie, run, rush</a:t>
            </a:r>
            <a:r>
              <a:rPr kumimoji="1" lang="zh-CN" altLang="en-US" sz="3200" b="1">
                <a:solidFill>
                  <a:srgbClr val="FF3300"/>
                </a:solidFill>
                <a:latin typeface="Comic Sans MS" panose="030F0702030302020204" pitchFamily="66" charset="0"/>
                <a:ea typeface="隶书" pitchFamily="49" charset="-122"/>
              </a:rPr>
              <a:t>，</a:t>
            </a:r>
            <a:r>
              <a:rPr kumimoji="1" lang="en-US" altLang="zh-CN" sz="3200" b="1">
                <a:solidFill>
                  <a:srgbClr val="FF3300"/>
                </a:solidFill>
                <a:latin typeface="Comic Sans MS" panose="030F0702030302020204" pitchFamily="66" charset="0"/>
                <a:ea typeface="隶书" pitchFamily="49" charset="-122"/>
              </a:rPr>
              <a:t>stand</a:t>
            </a:r>
            <a:r>
              <a:rPr kumimoji="1" lang="zh-CN" altLang="en-US" sz="3200" b="1">
                <a:latin typeface="Comic Sans MS" panose="030F0702030302020204" pitchFamily="66" charset="0"/>
                <a:ea typeface="隶书" pitchFamily="49" charset="-122"/>
              </a:rPr>
              <a:t>等。</a:t>
            </a:r>
            <a:endParaRPr kumimoji="1" lang="zh-CN" altLang="en-US" sz="3200" b="1">
              <a:latin typeface="Comic Sans MS" panose="030F0702030302020204" pitchFamily="66" charset="0"/>
              <a:ea typeface="隶书" pitchFamily="49" charset="-122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90170" y="2240280"/>
            <a:ext cx="76701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1.</a:t>
            </a:r>
            <a:r>
              <a:rPr lang="zh-CN" altLang="en-US" sz="3200" smtClean="0"/>
              <a:t>翻译句子</a:t>
            </a:r>
            <a:r>
              <a:rPr lang="en-US" altLang="zh-CN" sz="3200" smtClean="0"/>
              <a:t>: </a:t>
            </a:r>
            <a:endParaRPr lang="en-US" altLang="zh-CN" sz="3200" smtClean="0"/>
          </a:p>
          <a:p>
            <a:r>
              <a:rPr lang="zh-CN" altLang="en-US" sz="3200" smtClean="0"/>
              <a:t>狗来了。</a:t>
            </a:r>
            <a:r>
              <a:rPr lang="en-US" altLang="zh-CN" sz="3200" smtClean="0"/>
              <a:t> 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_____________________</a:t>
            </a:r>
            <a:r>
              <a:rPr lang="en-US" altLang="zh-CN" sz="3200" u="sng">
                <a:sym typeface="+mn-ea"/>
              </a:rPr>
              <a:t> </a:t>
            </a:r>
            <a:endParaRPr lang="en-US" altLang="zh-CN" sz="3200" smtClean="0"/>
          </a:p>
          <a:p>
            <a:r>
              <a:rPr lang="zh-CN" altLang="en-US" sz="3200" smtClean="0"/>
              <a:t>现在到你了。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_____________________</a:t>
            </a:r>
            <a:r>
              <a:rPr lang="en-US" altLang="zh-CN" sz="3200" u="sng">
                <a:sym typeface="+mn-ea"/>
              </a:rPr>
              <a:t> </a:t>
            </a:r>
            <a:endParaRPr lang="zh-CN" altLang="en-US" sz="3200"/>
          </a:p>
        </p:txBody>
      </p:sp>
      <p:sp>
        <p:nvSpPr>
          <p:cNvPr id="10" name="TextBox 6"/>
          <p:cNvSpPr txBox="1"/>
          <p:nvPr/>
        </p:nvSpPr>
        <p:spPr>
          <a:xfrm>
            <a:off x="2447925" y="3225165"/>
            <a:ext cx="6731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Now comes/ is your turn.</a:t>
            </a:r>
            <a:endParaRPr lang="en-US" altLang="zh-CN" sz="32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5"/>
          <p:cNvSpPr txBox="1"/>
          <p:nvPr/>
        </p:nvSpPr>
        <p:spPr>
          <a:xfrm>
            <a:off x="0" y="3808730"/>
            <a:ext cx="121907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2.</a:t>
            </a:r>
            <a:r>
              <a:rPr lang="zh-CN" altLang="en-US" sz="3200" smtClean="0"/>
              <a:t>转换句子</a:t>
            </a:r>
            <a:r>
              <a:rPr lang="en-US" altLang="zh-CN" sz="3200" smtClean="0"/>
              <a:t>: </a:t>
            </a:r>
            <a:endParaRPr lang="en-US" altLang="zh-CN" sz="3200" smtClean="0"/>
          </a:p>
          <a:p>
            <a:r>
              <a:rPr lang="en-US" altLang="zh-CN" sz="320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The girl went away.  </a:t>
            </a:r>
            <a:r>
              <a:rPr lang="zh-CN" altLang="en-US" sz="320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➡</a:t>
            </a:r>
            <a:r>
              <a:rPr lang="en-US" altLang="zh-CN" sz="320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320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️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_____________________</a:t>
            </a:r>
            <a:r>
              <a:rPr lang="en-US" altLang="zh-CN" sz="3200" u="sng"/>
              <a:t> </a:t>
            </a:r>
            <a:endParaRPr lang="en-US" altLang="zh-CN" sz="3200" u="sng"/>
          </a:p>
          <a:p>
            <a:pPr fontAlgn="auto">
              <a:lnSpc>
                <a:spcPct val="100000"/>
              </a:lnSpc>
            </a:pPr>
            <a:r>
              <a:rPr lang="en-US" altLang="zh-CN" sz="3200" u="sng"/>
              <a:t>                                  </a:t>
            </a:r>
            <a:endParaRPr lang="en-US" altLang="zh-CN" sz="3200" u="sng"/>
          </a:p>
        </p:txBody>
      </p:sp>
      <p:sp>
        <p:nvSpPr>
          <p:cNvPr id="19" name="文本框 18"/>
          <p:cNvSpPr txBox="1"/>
          <p:nvPr/>
        </p:nvSpPr>
        <p:spPr>
          <a:xfrm>
            <a:off x="4491355" y="4083685"/>
            <a:ext cx="3403600" cy="8235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-342900" algn="l" defTabSz="914400" rtl="0" eaLnBrk="0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+mj-lt"/>
              <a:buNone/>
              <a:defRPr/>
            </a:pPr>
            <a:r>
              <a:rPr lang="en-US" altLang="zh-CN" sz="2800" b="1">
                <a:solidFill>
                  <a:srgbClr val="FF0000"/>
                </a:solidFill>
                <a:latin typeface="Arial Bold" panose="020B0604020202020204" charset="0"/>
                <a:ea typeface="黑体" panose="02010609060101010101" pitchFamily="49" charset="-122"/>
                <a:cs typeface="Arial Bold" panose="020B0604020202020204" charset="0"/>
                <a:sym typeface="+mn-ea"/>
              </a:rPr>
              <a:t>Away went the girl.</a:t>
            </a:r>
            <a:endParaRPr lang="en-US" altLang="zh-CN" sz="2800" b="1">
              <a:solidFill>
                <a:srgbClr val="FF0000"/>
              </a:solidFill>
              <a:latin typeface="Arial Bold" panose="020B0604020202020204" charset="0"/>
              <a:ea typeface="黑体" panose="02010609060101010101" pitchFamily="49" charset="-122"/>
              <a:cs typeface="Arial Bold" panose="020B0604020202020204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12620" y="2661285"/>
            <a:ext cx="36810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Here comes the dog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10" grpId="0"/>
      <p:bldP spid="5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941" y="3134578"/>
            <a:ext cx="8497068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"/>
            </a:pP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—Where </a:t>
            </a:r>
            <a:r>
              <a:rPr lang="en-US" altLang="zh-CN" sz="3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Emmons? </a:t>
            </a:r>
            <a:endParaRPr lang="en-US" altLang="zh-CN" sz="3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0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— Oh, ________.</a:t>
            </a:r>
            <a:b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 here he comes      </a:t>
            </a:r>
            <a:r>
              <a:rPr lang="en-US" altLang="zh-CN" sz="3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B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he here comes</a:t>
            </a:r>
            <a:b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 here does he come </a:t>
            </a:r>
            <a:r>
              <a:rPr lang="en-US" altLang="zh-CN" sz="3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D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here comes he</a:t>
            </a:r>
            <a:endParaRPr lang="en-US" altLang="zh-CN" sz="32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4" descr="_6212909118580722416"/>
          <p:cNvPicPr>
            <a:picLocks noChangeAspect="1" noChangeArrowheads="1" noCrop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-104775" y="3802494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28600" y="5325745"/>
            <a:ext cx="9017000" cy="5835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oire ExtraBold" pitchFamily="2" charset="0"/>
              </a:rPr>
              <a:t>PS: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oire ExtraBold" pitchFamily="2" charset="0"/>
              </a:rPr>
              <a:t>当主语是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oire ExtraBold" pitchFamily="2" charset="0"/>
              </a:rPr>
              <a:t>_________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oire ExtraBold" pitchFamily="2" charset="0"/>
              </a:rPr>
              <a:t>时，句子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oire ExtraBold" pitchFamily="2" charset="0"/>
              </a:rPr>
              <a:t>_________.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oire ExtraBold" pitchFamily="2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764507" y="5326018"/>
            <a:ext cx="20441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</a:rPr>
              <a:t>人称代词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392589" y="5326018"/>
            <a:ext cx="1899201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</a:rPr>
              <a:t>不用倒装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005" y="88265"/>
            <a:ext cx="1211262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hangingPunct="0"/>
            <a:endParaRPr lang="zh-CN" altLang="en-US" sz="32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l" hangingPunct="0"/>
            <a:endParaRPr lang="zh-CN" altLang="en-US" sz="32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l" hangingPunct="0"/>
            <a:r>
              <a:rPr lang="zh-CN" altLang="en-US"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桌子上有三本书。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__________________________________________</a:t>
            </a:r>
            <a:endParaRPr lang="en-US" altLang="zh-CN" sz="32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 hangingPunct="0"/>
            <a:r>
              <a:rPr lang="zh-CN" altLang="en-US"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海边住着一位老渔民。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______________________________________</a:t>
            </a:r>
            <a:endParaRPr lang="en-US" altLang="zh-CN" sz="32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 hangingPunct="0"/>
            <a:r>
              <a:rPr lang="zh-CN" altLang="en-US"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市中心有一座高楼。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________________________________________</a:t>
            </a:r>
            <a:r>
              <a:rPr lang="en-US" altLang="zh-CN" sz="3200" u="sng">
                <a:sym typeface="+mn-ea"/>
              </a:rPr>
              <a:t> 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401695" y="1073150"/>
            <a:ext cx="648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 hangingPunct="0">
              <a:lnSpc>
                <a:spcPct val="100000"/>
              </a:lnSpc>
            </a:pPr>
            <a:r>
              <a:rPr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 are three books on the desk．</a:t>
            </a:r>
            <a:endParaRPr lang="zh-CN" altLang="en-US" sz="3200">
              <a:solidFill>
                <a:srgbClr val="FF0000"/>
              </a:solidFill>
              <a:latin typeface="Times New Roman Regular" panose="02020603050405020304" charset="0"/>
              <a:ea typeface="Toppan Bunkyu Gothic Regular" panose="020B0400000000000000" charset="-122"/>
              <a:cs typeface="Times New Roman Regular" panose="02020603050405020304" charset="0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62070" y="1558290"/>
            <a:ext cx="74752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 hangingPunct="0">
              <a:lnSpc>
                <a:spcPct val="100000"/>
              </a:lnSpc>
            </a:pPr>
            <a:r>
              <a:rPr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 lived an old fisherman near the sea.</a:t>
            </a:r>
            <a:endParaRPr lang="en-US" altLang="zh-CN" sz="32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28060" y="2058035"/>
            <a:ext cx="86245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 hangingPunct="0">
              <a:lnSpc>
                <a:spcPct val="100000"/>
              </a:lnSpc>
            </a:pPr>
            <a:r>
              <a:rPr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 stands a tall building in the center of the town</a:t>
            </a:r>
            <a:r>
              <a:rPr lang="zh-CN" altLang="en-US" sz="3200">
                <a:solidFill>
                  <a:srgbClr val="FF0000"/>
                </a:solidFill>
                <a:latin typeface="Times New Roman Regular" panose="02020603050405020304" charset="0"/>
                <a:ea typeface="Toppan Bunkyu Gothic Regular" panose="020B0400000000000000" charset="-122"/>
                <a:cs typeface="Times New Roman Regular" panose="02020603050405020304" charset="0"/>
                <a:sym typeface="+mn-ea"/>
              </a:rPr>
              <a:t>.</a:t>
            </a:r>
            <a:endParaRPr lang="zh-CN" altLang="en-US" sz="3200">
              <a:solidFill>
                <a:srgbClr val="FF0000"/>
              </a:solidFill>
              <a:latin typeface="Times New Roman Regular" panose="02020603050405020304" charset="0"/>
              <a:ea typeface="Toppan Bunkyu Gothic Regular" panose="020B0400000000000000" charset="-122"/>
              <a:cs typeface="Times New Roman Regular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005" y="-3175"/>
            <a:ext cx="119862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tx1"/>
                </a:solidFill>
                <a:highlight>
                  <a:srgbClr val="00FF00"/>
                </a:highlight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             </a:t>
            </a:r>
            <a:r>
              <a:rPr lang="zh-CN" altLang="en-US" sz="3200" b="1">
                <a:solidFill>
                  <a:schemeClr val="tx1"/>
                </a:solidFill>
                <a:highlight>
                  <a:srgbClr val="00FF00"/>
                </a:highlight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there be结构（there live/ stand/ lie/ exist</a:t>
            </a:r>
            <a:r>
              <a:rPr lang="en-US" altLang="zh-CN" sz="3200" b="1">
                <a:solidFill>
                  <a:schemeClr val="tx1"/>
                </a:solidFill>
                <a:highlight>
                  <a:srgbClr val="00FF00"/>
                </a:highlight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/ appear/ rise/ remain/ happen/ come/ go</a:t>
            </a:r>
            <a:r>
              <a:rPr lang="zh-CN" altLang="en-US" sz="3200" b="1">
                <a:solidFill>
                  <a:schemeClr val="tx1"/>
                </a:solidFill>
                <a:highlight>
                  <a:srgbClr val="00FF00"/>
                </a:highlight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等）。</a:t>
            </a:r>
            <a:endParaRPr lang="zh-CN" altLang="en-US" sz="3200" b="1">
              <a:solidFill>
                <a:schemeClr val="tx1"/>
              </a:solidFill>
              <a:highlight>
                <a:srgbClr val="00FF00"/>
              </a:highlight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-3175"/>
            <a:ext cx="1630045" cy="6140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3400" b="1">
                <a:solidFill>
                  <a:srgbClr val="FF0000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3. 注意：</a:t>
            </a:r>
            <a:endParaRPr lang="zh-CN" altLang="en-US" sz="3400" b="1">
              <a:solidFill>
                <a:srgbClr val="FF0000"/>
              </a:solidFill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21" grpId="0"/>
      <p:bldP spid="22" grpId="0"/>
      <p:bldP spid="23" grpId="0"/>
      <p:bldP spid="14" grpId="0"/>
      <p:bldP spid="13" grpId="0"/>
      <p:bldP spid="1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740" y="69215"/>
            <a:ext cx="12113260" cy="2183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200" b="1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观察：</a:t>
            </a:r>
            <a:endParaRPr lang="zh-CN" altLang="en-US" sz="3200" b="1" ker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 2" panose="05020102010507070707" charset="0"/>
              <a:buChar char="R"/>
              <a:defRPr/>
            </a:pPr>
            <a:r>
              <a:rPr lang="zh-CN" altLang="en-US" sz="3200" b="1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️</a:t>
            </a:r>
            <a:r>
              <a:rPr lang="en-US" altLang="zh-CN" sz="3200" b="1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Shooting Hall </a:t>
            </a:r>
            <a:r>
              <a:rPr lang="en-US" altLang="zh-CN" sz="3200" b="1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silently </a:t>
            </a:r>
            <a:r>
              <a:rPr lang="en-US" altLang="zh-CN" sz="3200" b="1" ker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r>
              <a:rPr lang="en-US" altLang="zh-CN" sz="3200" b="1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people from all over of the world.</a:t>
            </a:r>
            <a:endParaRPr lang="en-US" altLang="zh-CN" sz="3200" b="1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 2" panose="05020102010507070707" charset="0"/>
              <a:buChar char="R"/>
              <a:defRPr/>
            </a:pPr>
            <a:r>
              <a:rPr lang="en-US" altLang="zh-CN" sz="3200" b="1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South of the lake</a:t>
            </a:r>
            <a:r>
              <a:rPr lang="en-US" altLang="zh-CN" sz="3200" b="1" ker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b="1" ker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lies</a:t>
            </a:r>
            <a:r>
              <a:rPr lang="en-US" altLang="zh-CN" sz="3200" b="1" ker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b="1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big supermarket. </a:t>
            </a:r>
            <a:endParaRPr lang="en-US" altLang="zh-CN" sz="3200" b="1" ker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 2" panose="05020102010507070707" charset="0"/>
              <a:buNone/>
              <a:defRPr/>
            </a:pPr>
            <a:r>
              <a:rPr lang="zh-CN" altLang="en-US" sz="4000" b="1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➡️</a:t>
            </a:r>
            <a:r>
              <a:rPr lang="en-US" altLang="zh-CN" sz="4000" b="1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4000" b="1" ker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24865" y="1642378"/>
            <a:ext cx="10142220" cy="58356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smtClean="0">
                <a:latin typeface="Comic Sans MS" panose="030F0702030302020204" pitchFamily="66" charset="0"/>
              </a:rPr>
              <a:t>Rule 2:</a:t>
            </a:r>
            <a:r>
              <a:rPr kumimoji="1" lang="zh-CN" altLang="en-US" sz="3200" b="1">
                <a:latin typeface="Comic Sans MS" panose="030F0702030302020204" pitchFamily="66" charset="0"/>
              </a:rPr>
              <a:t>表示地点</a:t>
            </a:r>
            <a:r>
              <a:rPr lang="en-US" altLang="zh-CN" sz="3200" b="1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1" lang="zh-CN" altLang="en-US" sz="3200" b="1">
                <a:solidFill>
                  <a:schemeClr val="tx1"/>
                </a:solidFill>
                <a:latin typeface="Comic Sans MS" panose="030F0702030302020204" pitchFamily="66" charset="0"/>
              </a:rPr>
              <a:t>介</a:t>
            </a:r>
            <a:r>
              <a:rPr kumimoji="1" lang="zh-CN" altLang="en-US" sz="3200" b="1">
                <a:latin typeface="Comic Sans MS" panose="030F0702030302020204" pitchFamily="66" charset="0"/>
              </a:rPr>
              <a:t>词短语位于句首时，用完全倒装。</a:t>
            </a:r>
            <a:endParaRPr kumimoji="1" lang="zh-CN" altLang="en-US" sz="3200" b="1">
              <a:latin typeface="Comic Sans MS" panose="030F0702030302020204" pitchFamily="66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8740" y="4804410"/>
            <a:ext cx="10700385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3. On the top of the hill______ where I once visited the monk.</a:t>
            </a: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/>
              <a:defRPr/>
            </a:pP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a temple stands             </a:t>
            </a:r>
            <a:r>
              <a:rPr kumimoji="0" lang="en-US" altLang="zh-CN" sz="3200" b="0" i="0" u="none" strike="noStrike" kern="0" cap="none" spc="0" normalizeH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B.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does a temple stand</a:t>
            </a: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C. a temple stands there </a:t>
            </a:r>
            <a:r>
              <a:rPr kumimoji="0" lang="en-US" altLang="zh-CN" sz="3200" b="0" i="0" u="none" strike="noStrike" kern="0" cap="none" spc="0" normalizeH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D. stands  a temple</a:t>
            </a: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Picture 4" descr="_6212909118580722416"/>
          <p:cNvPicPr>
            <a:picLocks noChangeAspect="1" noChangeArrowheads="1" noCrop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4170174" y="5464093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486410" y="2848610"/>
            <a:ext cx="7155815" cy="8235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indent="-342900" eaLnBrk="0">
              <a:lnSpc>
                <a:spcPct val="170000"/>
              </a:lnSpc>
              <a:spcBef>
                <a:spcPct val="20000"/>
              </a:spcBef>
              <a:buSzPct val="90000"/>
              <a:defRPr/>
            </a:pPr>
            <a:r>
              <a:rPr lang="en-US" altLang="zh-CN" sz="2800" b="1">
                <a:solidFill>
                  <a:srgbClr val="FF0000"/>
                </a:solidFill>
                <a:latin typeface="Arial Bold" panose="020B0604020202020204" charset="0"/>
                <a:ea typeface="黑体" panose="02010609060101010101" pitchFamily="49" charset="-122"/>
                <a:cs typeface="Arial Bold" panose="020B0604020202020204" charset="0"/>
                <a:sym typeface="+mn-ea"/>
              </a:rPr>
              <a:t>Inside the garden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 grow a variety of flowers.</a:t>
            </a:r>
            <a:endParaRPr lang="en-US" altLang="zh-CN" sz="280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-635" y="2282190"/>
            <a:ext cx="92944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algn="l" defTabSz="914400" rtl="0" eaLnBrk="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charset="0"/>
              <a:buNone/>
              <a:defRPr/>
            </a:pPr>
            <a:r>
              <a:rPr lang="en-US" altLang="zh-CN" sz="280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1.</a:t>
            </a:r>
            <a:r>
              <a:rPr lang="zh-CN" altLang="en-US" sz="280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转换句子：</a:t>
            </a:r>
            <a:r>
              <a:rPr lang="en-US" altLang="zh-CN" sz="280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A variety of flowers grow inside the garden.</a:t>
            </a:r>
            <a:endParaRPr lang="en-US" altLang="zh-CN" sz="2800">
              <a:solidFill>
                <a:srgbClr val="00206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  <a:p>
            <a:pPr marL="0" marR="0" lvl="0" indent="-342900" algn="l" defTabSz="914400" rtl="0" eaLnBrk="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+mj-lt"/>
              <a:buNone/>
              <a:defRPr/>
            </a:pPr>
            <a:r>
              <a:rPr lang="zh-CN" altLang="en-US" sz="280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➡</a:t>
            </a:r>
            <a:r>
              <a:rPr lang="en-US" altLang="zh-CN" sz="280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800" b="1" kern="0" noProof="0" smtClean="0">
                <a:ln>
                  <a:noFill/>
                </a:ln>
                <a:effectLst/>
                <a:uLnTx/>
                <a:uFillTx/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  <a:sym typeface="+mn-ea"/>
              </a:rPr>
              <a:t>________________</a:t>
            </a:r>
            <a:r>
              <a:rPr lang="en-US" altLang="zh-CN" sz="2800" b="1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__________________________</a:t>
            </a:r>
            <a:r>
              <a:rPr lang="zh-CN" altLang="en-US" sz="280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️</a:t>
            </a:r>
            <a:endParaRPr lang="zh-CN" altLang="en-US" sz="2800">
              <a:solidFill>
                <a:srgbClr val="00206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375" y="3561080"/>
            <a:ext cx="923988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>
                <a:ea typeface="宋体" panose="02010600030101010101" pitchFamily="2" charset="-122"/>
                <a:sym typeface="+mn-ea"/>
              </a:rPr>
              <a:t>2. </a:t>
            </a:r>
            <a:r>
              <a:rPr lang="zh-CN" sz="2800">
                <a:ea typeface="宋体" panose="02010600030101010101" pitchFamily="2" charset="-122"/>
                <a:sym typeface="+mn-ea"/>
              </a:rPr>
              <a:t>翻译句子：我们学校前面是一个新建的操场。</a:t>
            </a:r>
            <a:endParaRPr lang="zh-CN" sz="2800">
              <a:ea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80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➡</a:t>
            </a:r>
            <a:r>
              <a:rPr lang="en-US" altLang="zh-CN" sz="280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800" b="1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___________________________  </a:t>
            </a:r>
            <a:r>
              <a:rPr lang="en-US" sz="2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 newly-built playground.</a:t>
            </a:r>
            <a:endParaRPr lang="zh-CN" altLang="en-US" sz="280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1190" y="4250055"/>
            <a:ext cx="416750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  <a:sym typeface="+mn-ea"/>
              </a:rPr>
              <a:t>In front of 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our school is</a:t>
            </a:r>
            <a:endParaRPr lang="en-US" altLang="en-US" sz="32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824865" y="2294255"/>
            <a:ext cx="976820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2128500" y="10414000"/>
            <a:ext cx="342900" cy="254000"/>
          </a:xfrm>
          <a:prstGeom prst="cube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  <p:bldP spid="9" grpId="0"/>
      <p:bldP spid="12" grpId="1"/>
      <p:bldP spid="15" grpId="1"/>
      <p:bldP spid="9" grpId="1"/>
      <p:bldP spid="11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32835" y="116840"/>
            <a:ext cx="8559165" cy="259207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Comic Sans MS" panose="030F0702030302020204" pitchFamily="66" charset="0"/>
              </a:rPr>
              <a:t>中国人被瞧不起的日子一去不复返了。</a:t>
            </a:r>
            <a:endParaRPr lang="zh-CN" altLang="en-US" b="1" smtClean="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zh-CN" b="1" smtClean="0">
                <a:latin typeface="Comic Sans MS" panose="030F0702030302020204" pitchFamily="66" charset="0"/>
              </a:rPr>
              <a:t>The days when Chinese were looked down upon are gone.</a:t>
            </a:r>
            <a:endParaRPr lang="en-US" altLang="zh-CN" b="1" smtClean="0">
              <a:latin typeface="Comic Sans MS" panose="030F0702030302020204" pitchFamily="66" charset="0"/>
            </a:endParaRPr>
          </a:p>
          <a:p>
            <a:pPr eaLnBrk="1" hangingPunct="1"/>
            <a:r>
              <a:rPr lang="zh-CN" altLang="en-US" b="1" smtClean="0">
                <a:latin typeface="Comic Sans MS" panose="030F0702030302020204" pitchFamily="66" charset="0"/>
              </a:rPr>
              <a:t>➡</a:t>
            </a:r>
            <a:r>
              <a:rPr lang="en-US" altLang="zh-CN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solidFill>
                <a:srgbClr val="00206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b="1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____________________________________</a:t>
            </a:r>
            <a:r>
              <a:rPr lang="zh-CN" altLang="en-US" b="1" smtClean="0">
                <a:latin typeface="Comic Sans MS" panose="030F0702030302020204" pitchFamily="66" charset="0"/>
              </a:rPr>
              <a:t>️</a:t>
            </a:r>
            <a:r>
              <a:rPr lang="en-US" altLang="zh-CN" b="1" smtClean="0">
                <a:latin typeface="Comic Sans MS" panose="030F0702030302020204" pitchFamily="66" charset="0"/>
              </a:rPr>
              <a:t> </a:t>
            </a:r>
            <a:r>
              <a:rPr lang="en-US" u="sng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                                </a:t>
            </a:r>
            <a:endParaRPr lang="en-US" altLang="zh-CN" b="1" u="sng" smtClean="0">
              <a:latin typeface="Comic Sans MS" panose="030F0702030302020204" pitchFamily="66" charset="0"/>
            </a:endParaRPr>
          </a:p>
        </p:txBody>
      </p:sp>
      <p:pic>
        <p:nvPicPr>
          <p:cNvPr id="58371" name="Picture 3" descr="5dfb82022268f0244bfb519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7620"/>
            <a:ext cx="3419872" cy="436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566920" y="1673860"/>
            <a:ext cx="7221855" cy="1198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600" smtClean="0">
                <a:solidFill>
                  <a:srgbClr val="FF0000"/>
                </a:solidFill>
                <a:latin typeface="Comic Sans MS" panose="030F0702030302020204" pitchFamily="66" charset="0"/>
              </a:rPr>
              <a:t>Gone are </a:t>
            </a:r>
            <a:r>
              <a:rPr lang="en-US" altLang="zh-CN" sz="3600" smtClean="0">
                <a:solidFill>
                  <a:srgbClr val="0000FF"/>
                </a:solidFill>
                <a:latin typeface="Comic Sans MS" panose="030F0702030302020204" pitchFamily="66" charset="0"/>
              </a:rPr>
              <a:t>the days when Chinese were looked down upon.</a:t>
            </a:r>
            <a:endParaRPr lang="en-US" altLang="zh-CN" sz="360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443095"/>
            <a:ext cx="12029440" cy="10147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omic Sans MS" panose="030F0702030302020204" pitchFamily="66" charset="0"/>
              </a:rPr>
              <a:t>Rule 3</a:t>
            </a:r>
            <a:r>
              <a:rPr lang="en-US" altLang="zh-CN" sz="3200" b="1" smtClean="0">
                <a:solidFill>
                  <a:srgbClr val="000000"/>
                </a:solidFill>
                <a:latin typeface="Comic Sans MS" panose="030F0702030302020204" pitchFamily="66" charset="0"/>
              </a:rPr>
              <a:t>:</a:t>
            </a:r>
            <a:r>
              <a:rPr lang="zh-CN" altLang="en-US" sz="2800" b="1" smtClean="0">
                <a:latin typeface="微软雅黑" panose="020B0503020204020204" charset="-122"/>
                <a:ea typeface="微软雅黑" panose="020B0503020204020204" charset="-122"/>
              </a:rPr>
              <a:t>表语（</a:t>
            </a:r>
            <a:r>
              <a:rPr lang="en-US" altLang="zh-CN" sz="2800" b="1" smtClean="0">
                <a:latin typeface="微软雅黑" panose="020B0503020204020204" charset="-122"/>
                <a:ea typeface="微软雅黑" panose="020B0503020204020204" charset="-122"/>
              </a:rPr>
              <a:t>adj./-ed/ -ing</a:t>
            </a:r>
            <a:r>
              <a:rPr lang="zh-CN" altLang="en-US" sz="2800" b="1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置于句首时，为了使上下文紧密衔接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常把表语放在句首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倒装结构为：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表语＋连系动词＋主语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2140" y="5517515"/>
            <a:ext cx="1158049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3600" u="sng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                               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lang="zh-CN" sz="3600">
                <a:ea typeface="宋体" panose="02010600030101010101" pitchFamily="2" charset="-122"/>
                <a:sym typeface="+mn-ea"/>
              </a:rPr>
              <a:t>站在桌子旁边的）</a:t>
            </a:r>
            <a:r>
              <a:rPr lang="en-US" sz="3600" b="1">
                <a:solidFill>
                  <a:srgbClr val="FF0000"/>
                </a:solidFill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  <a:sym typeface="+mn-ea"/>
              </a:rPr>
              <a:t>was</a:t>
            </a:r>
            <a:r>
              <a:rPr lang="en-US" sz="36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a teacher.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140" y="5457825"/>
            <a:ext cx="511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b="1">
                <a:solidFill>
                  <a:srgbClr val="FF0000"/>
                </a:solidFill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  <a:sym typeface="+mn-ea"/>
              </a:rPr>
              <a:t>Standing beside the desk 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 Bold" panose="02020603050405020304" charset="0"/>
              <a:ea typeface="宋体" panose="02010600030101010101" pitchFamily="2" charset="-122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uiExpand="1" build="p"/>
      <p:bldP spid="58372" grpId="0"/>
      <p:bldP spid="2" grpId="0"/>
      <p:bldP spid="6" grpId="0"/>
      <p:bldP spid="3" grpId="0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TEMPLATE_CATEGORY" val="custom"/>
  <p:tag name="KSO_WM_TEMPLATE_INDEX" val="160024"/>
</p:tagLst>
</file>

<file path=ppt/tags/tag6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7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  <p:tag name="COMMONDATA" val="eyJoZGlkIjoiNTQ5MmFhZTE3NmEwZTVlYjhiMGRjN2EwY2UzOGNmNzIifQ==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Bamboo">
  <a:themeElements>
    <a:clrScheme name="Bamboo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Bamboo">
      <a:majorFont>
        <a:latin typeface="Arial Black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amboo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mboo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默认设计模板">
  <a:themeElements>
    <a:clrScheme name="PPT24">
      <a:dk1>
        <a:srgbClr val="000000"/>
      </a:dk1>
      <a:lt1>
        <a:srgbClr val="FFFFFF"/>
      </a:lt1>
      <a:dk2>
        <a:srgbClr val="6633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Arial"/>
      </a:majorFont>
      <a:minorFont>
        <a:latin typeface="Arial"/>
        <a:ea typeface="黑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Arial"/>
        <a:cs typeface="Arial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Arial"/>
        <a:cs typeface="Arial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9835</Words>
  <Application>WPS 演示</Application>
  <PresentationFormat/>
  <Paragraphs>597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32</vt:i4>
      </vt:variant>
    </vt:vector>
  </HeadingPairs>
  <TitlesOfParts>
    <vt:vector size="62" baseType="lpstr">
      <vt:lpstr>Arial</vt:lpstr>
      <vt:lpstr>宋体</vt:lpstr>
      <vt:lpstr>Wingdings</vt:lpstr>
      <vt:lpstr>Comic Sans MS</vt:lpstr>
      <vt:lpstr>黑体</vt:lpstr>
      <vt:lpstr>华文琥珀</vt:lpstr>
      <vt:lpstr>Times New Roman</vt:lpstr>
      <vt:lpstr>Arial Black</vt:lpstr>
      <vt:lpstr>Wingdings</vt:lpstr>
      <vt:lpstr>Arial Bold</vt:lpstr>
      <vt:lpstr>隶书</vt:lpstr>
      <vt:lpstr>微软雅黑</vt:lpstr>
      <vt:lpstr>华文隶书</vt:lpstr>
      <vt:lpstr>楷体_GB2312</vt:lpstr>
      <vt:lpstr>Moire ExtraBold</vt:lpstr>
      <vt:lpstr>Segoe Print</vt:lpstr>
      <vt:lpstr>华文新魏</vt:lpstr>
      <vt:lpstr>Times New Roman Regular</vt:lpstr>
      <vt:lpstr>Toppan Bunkyu Gothic Regular</vt:lpstr>
      <vt:lpstr>Wingdings 2</vt:lpstr>
      <vt:lpstr>Times New Roman Bold</vt:lpstr>
      <vt:lpstr>Calibri</vt:lpstr>
      <vt:lpstr>Arial Unicode MS</vt:lpstr>
      <vt:lpstr>Calibri</vt:lpstr>
      <vt:lpstr>Office 主题</vt:lpstr>
      <vt:lpstr>默认设计模板</vt:lpstr>
      <vt:lpstr>1_默认设计模板</vt:lpstr>
      <vt:lpstr>7_Bamboo</vt:lpstr>
      <vt:lpstr>Office 主题​​</vt:lpstr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Administrator</cp:lastModifiedBy>
  <cp:revision>2</cp:revision>
  <cp:lastPrinted>2022-08-08T20:03:00Z</cp:lastPrinted>
  <dcterms:created xsi:type="dcterms:W3CDTF">2022-08-08T20:03:00Z</dcterms:created>
  <dcterms:modified xsi:type="dcterms:W3CDTF">2022-09-14T13:45:52Z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9451553BFD2342B4A4F75FB85243CBAD</vt:lpwstr>
  </property>
  <property fmtid="{D5CDD505-2E9C-101B-9397-08002B2CF9AE}" pid="7" name="KSOProductBuildVer">
    <vt:lpwstr>2052-11.1.0.12156</vt:lpwstr>
  </property>
</Properties>
</file>