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5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2.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8" r:id="rId4"/>
    <p:sldId id="259" r:id="rId5"/>
    <p:sldId id="263" r:id="rId6"/>
    <p:sldId id="260" r:id="rId8"/>
    <p:sldId id="261" r:id="rId9"/>
    <p:sldId id="262" r:id="rId10"/>
    <p:sldId id="264" r:id="rId11"/>
    <p:sldId id="265" r:id="rId12"/>
    <p:sldId id="266" r:id="rId13"/>
    <p:sldId id="268" r:id="rId14"/>
    <p:sldId id="267" r:id="rId15"/>
    <p:sldId id="270" r:id="rId16"/>
    <p:sldId id="269" r:id="rId17"/>
    <p:sldId id="272" r:id="rId18"/>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152.xml"/><Relationship Id="rId23" Type="http://schemas.openxmlformats.org/officeDocument/2006/relationships/customXml" Target="../customXml/item1.xml"/><Relationship Id="rId22" Type="http://schemas.openxmlformats.org/officeDocument/2006/relationships/customXmlProps" Target="../customXml/itemProps15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C2AFA361-D73B-4981-A40D-00331061FF6F}"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103AADE-F20B-4D0B-A89F-AD94CB640CCE}"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C2AFA361-D73B-4981-A40D-00331061FF6F}"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103AADE-F20B-4D0B-A89F-AD94CB640CCE}"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C2AFA361-D73B-4981-A40D-00331061FF6F}"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103AADE-F20B-4D0B-A89F-AD94CB640CCE}"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C2AFA361-D73B-4981-A40D-00331061FF6F}"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B103AADE-F20B-4D0B-A89F-AD94CB640CCE}"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5.xml"/><Relationship Id="rId7" Type="http://schemas.openxmlformats.org/officeDocument/2006/relationships/image" Target="../media/image2.png"/><Relationship Id="rId6" Type="http://schemas.openxmlformats.org/officeDocument/2006/relationships/tags" Target="../tags/tag4.xml"/><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9" Type="http://schemas.openxmlformats.org/officeDocument/2006/relationships/tags" Target="../tags/tag14.xml"/><Relationship Id="rId18" Type="http://schemas.openxmlformats.org/officeDocument/2006/relationships/tags" Target="../tags/tag13.xml"/><Relationship Id="rId17" Type="http://schemas.openxmlformats.org/officeDocument/2006/relationships/tags" Target="../tags/tag12.xml"/><Relationship Id="rId16" Type="http://schemas.openxmlformats.org/officeDocument/2006/relationships/tags" Target="../tags/tag11.xml"/><Relationship Id="rId15" Type="http://schemas.openxmlformats.org/officeDocument/2006/relationships/tags" Target="../tags/tag10.xml"/><Relationship Id="rId14" Type="http://schemas.openxmlformats.org/officeDocument/2006/relationships/tags" Target="../tags/tag9.xml"/><Relationship Id="rId13" Type="http://schemas.openxmlformats.org/officeDocument/2006/relationships/tags" Target="../tags/tag8.xml"/><Relationship Id="rId12" Type="http://schemas.openxmlformats.org/officeDocument/2006/relationships/tags" Target="../tags/tag7.xml"/><Relationship Id="rId11" Type="http://schemas.openxmlformats.org/officeDocument/2006/relationships/image" Target="../media/image4.png"/><Relationship Id="rId10" Type="http://schemas.openxmlformats.org/officeDocument/2006/relationships/tags" Target="../tags/tag6.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image" Target="../media/image6.png"/><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9" Type="http://schemas.openxmlformats.org/officeDocument/2006/relationships/tags" Target="../tags/tag74.xml"/><Relationship Id="rId18" Type="http://schemas.openxmlformats.org/officeDocument/2006/relationships/tags" Target="../tags/tag73.xml"/><Relationship Id="rId17" Type="http://schemas.openxmlformats.org/officeDocument/2006/relationships/image" Target="../media/image8.png"/><Relationship Id="rId16" Type="http://schemas.openxmlformats.org/officeDocument/2006/relationships/tags" Target="../tags/tag72.xml"/><Relationship Id="rId15" Type="http://schemas.openxmlformats.org/officeDocument/2006/relationships/tags" Target="../tags/tag71.xml"/><Relationship Id="rId14" Type="http://schemas.openxmlformats.org/officeDocument/2006/relationships/image" Target="../media/image7.png"/><Relationship Id="rId13" Type="http://schemas.openxmlformats.org/officeDocument/2006/relationships/tags" Target="../tags/tag70.xml"/><Relationship Id="rId12" Type="http://schemas.openxmlformats.org/officeDocument/2006/relationships/image" Target="../media/image3.png"/><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image" Target="../media/image9.jpeg"/><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20.xml"/><Relationship Id="rId7" Type="http://schemas.openxmlformats.org/officeDocument/2006/relationships/tags" Target="../tags/tag119.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image" Target="../media/image5.png"/><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Oval 5"/>
          <p:cNvSpPr>
            <a:spLocks noChangeArrowheads="1"/>
          </p:cNvSpPr>
          <p:nvPr>
            <p:custDataLst>
              <p:tags r:id="rId2"/>
            </p:custDataLst>
          </p:nvPr>
        </p:nvSpPr>
        <p:spPr bwMode="auto">
          <a:xfrm>
            <a:off x="5858515" y="1567132"/>
            <a:ext cx="544648" cy="532533"/>
          </a:xfrm>
          <a:prstGeom prst="ellipse">
            <a:avLst/>
          </a:prstGeom>
          <a:noFill/>
          <a:ln w="60325" cap="rnd">
            <a:solidFill>
              <a:schemeClr val="bg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Calibri" panose="020F0502020204030204" charset="0"/>
              <a:sym typeface="宋体" panose="02010600030101010101" pitchFamily="2" charset="-122"/>
            </a:endParaRPr>
          </a:p>
        </p:txBody>
      </p:sp>
      <p:sp>
        <p:nvSpPr>
          <p:cNvPr id="10" name="Oval 12"/>
          <p:cNvSpPr>
            <a:spLocks noChangeArrowheads="1"/>
          </p:cNvSpPr>
          <p:nvPr>
            <p:custDataLst>
              <p:tags r:id="rId3"/>
            </p:custDataLst>
          </p:nvPr>
        </p:nvSpPr>
        <p:spPr bwMode="auto">
          <a:xfrm>
            <a:off x="1524000" y="735877"/>
            <a:ext cx="728663" cy="728662"/>
          </a:xfrm>
          <a:prstGeom prst="ellipse">
            <a:avLst/>
          </a:prstGeom>
          <a:noFill/>
          <a:ln w="60325" cap="rnd">
            <a:solidFill>
              <a:schemeClr val="bg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000000"/>
              </a:solidFill>
              <a:latin typeface="Calibri" panose="020F0502020204030204" charset="0"/>
              <a:sym typeface="宋体" panose="02010600030101010101" pitchFamily="2" charset="-122"/>
            </a:endParaRPr>
          </a:p>
        </p:txBody>
      </p:sp>
      <p:pic>
        <p:nvPicPr>
          <p:cNvPr id="12" name="图片 11"/>
          <p:cNvPicPr>
            <a:picLocks noChangeAspect="1"/>
          </p:cNvPicPr>
          <p:nvPr>
            <p:custDataLst>
              <p:tags r:id="rId4"/>
            </p:custDataLst>
          </p:nvPr>
        </p:nvPicPr>
        <p:blipFill>
          <a:blip r:embed="rId5"/>
          <a:stretch>
            <a:fillRect/>
          </a:stretch>
        </p:blipFill>
        <p:spPr>
          <a:xfrm>
            <a:off x="7800178" y="1224721"/>
            <a:ext cx="1357984" cy="1357984"/>
          </a:xfrm>
          <a:prstGeom prst="rect">
            <a:avLst/>
          </a:prstGeom>
        </p:spPr>
      </p:pic>
      <p:pic>
        <p:nvPicPr>
          <p:cNvPr id="13" name="图片 12"/>
          <p:cNvPicPr>
            <a:picLocks noChangeAspect="1"/>
          </p:cNvPicPr>
          <p:nvPr>
            <p:custDataLst>
              <p:tags r:id="rId6"/>
            </p:custDataLst>
          </p:nvPr>
        </p:nvPicPr>
        <p:blipFill>
          <a:blip r:embed="rId7"/>
          <a:stretch>
            <a:fillRect/>
          </a:stretch>
        </p:blipFill>
        <p:spPr>
          <a:xfrm>
            <a:off x="7800178" y="677414"/>
            <a:ext cx="381368" cy="381368"/>
          </a:xfrm>
          <a:prstGeom prst="rect">
            <a:avLst/>
          </a:prstGeom>
        </p:spPr>
      </p:pic>
      <p:pic>
        <p:nvPicPr>
          <p:cNvPr id="14" name="图片 13"/>
          <p:cNvPicPr>
            <a:picLocks noChangeAspect="1"/>
          </p:cNvPicPr>
          <p:nvPr>
            <p:custDataLst>
              <p:tags r:id="rId8"/>
            </p:custDataLst>
          </p:nvPr>
        </p:nvPicPr>
        <p:blipFill>
          <a:blip r:embed="rId9"/>
          <a:stretch>
            <a:fillRect/>
          </a:stretch>
        </p:blipFill>
        <p:spPr>
          <a:xfrm>
            <a:off x="3729445" y="1997556"/>
            <a:ext cx="464095" cy="464095"/>
          </a:xfrm>
          <a:prstGeom prst="rect">
            <a:avLst/>
          </a:prstGeom>
        </p:spPr>
      </p:pic>
      <p:pic>
        <p:nvPicPr>
          <p:cNvPr id="16" name="图片 15"/>
          <p:cNvPicPr>
            <a:picLocks noChangeAspect="1"/>
          </p:cNvPicPr>
          <p:nvPr>
            <p:custDataLst>
              <p:tags r:id="rId10"/>
            </p:custDataLst>
          </p:nvPr>
        </p:nvPicPr>
        <p:blipFill>
          <a:blip r:embed="rId11"/>
          <a:stretch>
            <a:fillRect/>
          </a:stretch>
        </p:blipFill>
        <p:spPr>
          <a:xfrm>
            <a:off x="4286992" y="301695"/>
            <a:ext cx="868363" cy="868363"/>
          </a:xfrm>
          <a:prstGeom prst="rect">
            <a:avLst/>
          </a:prstGeom>
        </p:spPr>
      </p:pic>
      <p:pic>
        <p:nvPicPr>
          <p:cNvPr id="17" name="图片 16"/>
          <p:cNvPicPr>
            <a:picLocks noChangeAspect="1"/>
          </p:cNvPicPr>
          <p:nvPr>
            <p:custDataLst>
              <p:tags r:id="rId12"/>
            </p:custDataLst>
          </p:nvPr>
        </p:nvPicPr>
        <p:blipFill>
          <a:blip r:embed="rId7"/>
          <a:stretch>
            <a:fillRect/>
          </a:stretch>
        </p:blipFill>
        <p:spPr>
          <a:xfrm>
            <a:off x="9849978" y="1785187"/>
            <a:ext cx="381368" cy="381368"/>
          </a:xfrm>
          <a:prstGeom prst="rect">
            <a:avLst/>
          </a:prstGeom>
        </p:spPr>
      </p:pic>
      <p:sp>
        <p:nvSpPr>
          <p:cNvPr id="2" name="标题 1"/>
          <p:cNvSpPr>
            <a:spLocks noGrp="1"/>
          </p:cNvSpPr>
          <p:nvPr>
            <p:ph type="ctrTitle" hasCustomPrompt="1"/>
            <p:custDataLst>
              <p:tags r:id="rId13"/>
            </p:custDataLst>
          </p:nvPr>
        </p:nvSpPr>
        <p:spPr>
          <a:xfrm>
            <a:off x="1524000" y="3765008"/>
            <a:ext cx="9144000" cy="1506573"/>
          </a:xfrm>
        </p:spPr>
        <p:txBody>
          <a:bodyPr anchor="t">
            <a:normAutofit/>
          </a:bodyPr>
          <a:lstStyle>
            <a:lvl1pPr algn="ctr">
              <a:defRPr sz="6600" b="1"/>
            </a:lvl1pPr>
          </a:lstStyle>
          <a:p>
            <a:r>
              <a:rPr lang="zh-CN" altLang="en-US" dirty="0"/>
              <a:t>编辑标题</a:t>
            </a:r>
            <a:endParaRPr lang="zh-CN" altLang="en-US" dirty="0"/>
          </a:p>
        </p:txBody>
      </p:sp>
      <p:sp>
        <p:nvSpPr>
          <p:cNvPr id="3" name="副标题 2"/>
          <p:cNvSpPr>
            <a:spLocks noGrp="1"/>
          </p:cNvSpPr>
          <p:nvPr>
            <p:ph type="subTitle" idx="1" hasCustomPrompt="1"/>
            <p:custDataLst>
              <p:tags r:id="rId14"/>
            </p:custDataLst>
          </p:nvPr>
        </p:nvSpPr>
        <p:spPr>
          <a:xfrm>
            <a:off x="1524000" y="2340639"/>
            <a:ext cx="9144000" cy="1298594"/>
          </a:xfrm>
        </p:spPr>
        <p:txBody>
          <a:bodyPr anchor="b">
            <a:normAutofit/>
          </a:bodyPr>
          <a:lstStyle>
            <a:lvl1pPr marL="0" indent="0" algn="ctr">
              <a:buNone/>
              <a:defRPr sz="6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1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6"/>
            </p:custDataLst>
          </p:nvPr>
        </p:nvSpPr>
        <p:spPr/>
        <p:txBody>
          <a:bodyPr/>
          <a:lstStyle/>
          <a:p>
            <a:endParaRPr lang="zh-CN" altLang="en-US"/>
          </a:p>
        </p:txBody>
      </p:sp>
      <p:sp>
        <p:nvSpPr>
          <p:cNvPr id="6" name="灯片编号占位符 5"/>
          <p:cNvSpPr>
            <a:spLocks noGrp="1"/>
          </p:cNvSpPr>
          <p:nvPr>
            <p:ph type="sldNum" sz="quarter" idx="12"/>
            <p:custDataLst>
              <p:tags r:id="rId17"/>
            </p:custDataLst>
          </p:nvPr>
        </p:nvSpPr>
        <p:spPr/>
        <p:txBody>
          <a:bodyPr/>
          <a:lstStyle/>
          <a:p>
            <a:fld id="{49AE70B2-8BF9-45C0-BB95-33D1B9D3A854}" type="slidenum">
              <a:rPr lang="zh-CN" altLang="en-US" smtClean="0"/>
            </a:fld>
            <a:endParaRPr lang="zh-CN" altLang="en-US"/>
          </a:p>
        </p:txBody>
      </p:sp>
      <p:sp>
        <p:nvSpPr>
          <p:cNvPr id="7" name="直接连接符 27"/>
          <p:cNvSpPr>
            <a:spLocks noChangeShapeType="1"/>
          </p:cNvSpPr>
          <p:nvPr>
            <p:custDataLst>
              <p:tags r:id="rId18"/>
            </p:custDataLst>
          </p:nvPr>
        </p:nvSpPr>
        <p:spPr bwMode="auto">
          <a:xfrm>
            <a:off x="1960654" y="5271581"/>
            <a:ext cx="8270692" cy="6461"/>
          </a:xfrm>
          <a:prstGeom prst="line">
            <a:avLst/>
          </a:prstGeom>
          <a:noFill/>
          <a:ln w="6350">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dirty="0"/>
          </a:p>
        </p:txBody>
      </p:sp>
      <p:sp>
        <p:nvSpPr>
          <p:cNvPr id="24" name="Oval 5"/>
          <p:cNvSpPr>
            <a:spLocks noChangeArrowheads="1"/>
          </p:cNvSpPr>
          <p:nvPr>
            <p:custDataLst>
              <p:tags r:id="rId19"/>
            </p:custDataLst>
          </p:nvPr>
        </p:nvSpPr>
        <p:spPr bwMode="auto">
          <a:xfrm>
            <a:off x="10156866" y="527720"/>
            <a:ext cx="392248" cy="381368"/>
          </a:xfrm>
          <a:prstGeom prst="ellipse">
            <a:avLst/>
          </a:prstGeom>
          <a:noFill/>
          <a:ln w="60325" cap="rnd">
            <a:solidFill>
              <a:schemeClr val="bg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Calibri" panose="020F0502020204030204" charset="0"/>
              <a:sym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4038600" y="2450529"/>
            <a:ext cx="4114799" cy="1692165"/>
          </a:xfrm>
        </p:spPr>
        <p:txBody>
          <a:bodyPr>
            <a:normAutofit/>
          </a:bodyPr>
          <a:lstStyle>
            <a:lvl1pPr algn="ctr">
              <a:defRPr sz="5400" b="1">
                <a:effectLst>
                  <a:outerShdw blurRad="38100" dist="38100" dir="2700000" algn="tl">
                    <a:srgbClr val="000000">
                      <a:alpha val="43137"/>
                    </a:srgbClr>
                  </a:outerShdw>
                </a:effectLst>
              </a:defRPr>
            </a:lvl1pPr>
          </a:lstStyle>
          <a:p>
            <a:r>
              <a:rPr lang="zh-CN" altLang="en-US" dirty="0"/>
              <a:t>编辑标题</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
        <p:nvSpPr>
          <p:cNvPr id="10" name="矩形: 圆角 9"/>
          <p:cNvSpPr/>
          <p:nvPr>
            <p:custDataLst>
              <p:tags r:id="rId6"/>
            </p:custDataLst>
          </p:nvPr>
        </p:nvSpPr>
        <p:spPr>
          <a:xfrm>
            <a:off x="4038600" y="2450529"/>
            <a:ext cx="4114801" cy="1692166"/>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custDataLst>
              <p:tags r:id="rId7"/>
            </p:custDataLst>
          </p:nvPr>
        </p:nvPicPr>
        <p:blipFill>
          <a:blip r:embed="rId8"/>
          <a:stretch>
            <a:fillRect/>
          </a:stretch>
        </p:blipFill>
        <p:spPr>
          <a:xfrm rot="3326848">
            <a:off x="3668213" y="3421562"/>
            <a:ext cx="1056038" cy="1062464"/>
          </a:xfrm>
          <a:prstGeom prst="rect">
            <a:avLst/>
          </a:prstGeom>
        </p:spPr>
      </p:pic>
      <p:sp>
        <p:nvSpPr>
          <p:cNvPr id="22" name="Oval 12"/>
          <p:cNvSpPr>
            <a:spLocks noChangeArrowheads="1"/>
          </p:cNvSpPr>
          <p:nvPr>
            <p:custDataLst>
              <p:tags r:id="rId9"/>
            </p:custDataLst>
          </p:nvPr>
        </p:nvSpPr>
        <p:spPr bwMode="auto">
          <a:xfrm>
            <a:off x="8424589" y="2062092"/>
            <a:ext cx="359526" cy="365125"/>
          </a:xfrm>
          <a:prstGeom prst="ellipse">
            <a:avLst/>
          </a:prstGeom>
          <a:noFill/>
          <a:ln w="60325" cap="rnd">
            <a:solidFill>
              <a:schemeClr val="bg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000000"/>
              </a:solidFill>
              <a:latin typeface="Calibri" panose="020F0502020204030204" charset="0"/>
              <a:sym typeface="宋体" panose="02010600030101010101" pitchFamily="2" charset="-122"/>
            </a:endParaRPr>
          </a:p>
        </p:txBody>
      </p:sp>
      <p:sp>
        <p:nvSpPr>
          <p:cNvPr id="23" name="Oval 12"/>
          <p:cNvSpPr>
            <a:spLocks noChangeArrowheads="1"/>
          </p:cNvSpPr>
          <p:nvPr>
            <p:custDataLst>
              <p:tags r:id="rId10"/>
            </p:custDataLst>
          </p:nvPr>
        </p:nvSpPr>
        <p:spPr bwMode="auto">
          <a:xfrm>
            <a:off x="8978462" y="2743109"/>
            <a:ext cx="733097" cy="728662"/>
          </a:xfrm>
          <a:prstGeom prst="ellipse">
            <a:avLst/>
          </a:prstGeom>
          <a:noFill/>
          <a:ln w="60325" cap="rnd">
            <a:solidFill>
              <a:schemeClr val="bg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000000"/>
              </a:solidFill>
              <a:latin typeface="Calibri" panose="020F0502020204030204" charset="0"/>
              <a:sym typeface="宋体" panose="02010600030101010101" pitchFamily="2" charset="-122"/>
            </a:endParaRPr>
          </a:p>
        </p:txBody>
      </p:sp>
      <p:pic>
        <p:nvPicPr>
          <p:cNvPr id="24" name="图片 23"/>
          <p:cNvPicPr>
            <a:picLocks noChangeAspect="1"/>
          </p:cNvPicPr>
          <p:nvPr>
            <p:custDataLst>
              <p:tags r:id="rId11"/>
            </p:custDataLst>
          </p:nvPr>
        </p:nvPicPr>
        <p:blipFill>
          <a:blip r:embed="rId12"/>
          <a:stretch>
            <a:fillRect/>
          </a:stretch>
        </p:blipFill>
        <p:spPr>
          <a:xfrm>
            <a:off x="9446222" y="1734030"/>
            <a:ext cx="466919" cy="464095"/>
          </a:xfrm>
          <a:prstGeom prst="rect">
            <a:avLst/>
          </a:prstGeom>
        </p:spPr>
      </p:pic>
      <p:pic>
        <p:nvPicPr>
          <p:cNvPr id="25" name="图片 24"/>
          <p:cNvPicPr>
            <a:picLocks noChangeAspect="1"/>
          </p:cNvPicPr>
          <p:nvPr>
            <p:custDataLst>
              <p:tags r:id="rId13"/>
            </p:custDataLst>
          </p:nvPr>
        </p:nvPicPr>
        <p:blipFill>
          <a:blip r:embed="rId14"/>
          <a:stretch>
            <a:fillRect/>
          </a:stretch>
        </p:blipFill>
        <p:spPr>
          <a:xfrm>
            <a:off x="8415098" y="3385911"/>
            <a:ext cx="805385" cy="800514"/>
          </a:xfrm>
          <a:prstGeom prst="rect">
            <a:avLst/>
          </a:prstGeom>
        </p:spPr>
      </p:pic>
      <p:sp>
        <p:nvSpPr>
          <p:cNvPr id="26" name="星形: 四角 25"/>
          <p:cNvSpPr/>
          <p:nvPr>
            <p:custDataLst>
              <p:tags r:id="rId15"/>
            </p:custDataLst>
          </p:nvPr>
        </p:nvSpPr>
        <p:spPr>
          <a:xfrm rot="20186560">
            <a:off x="8990836" y="2033373"/>
            <a:ext cx="466919" cy="514055"/>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custDataLst>
              <p:tags r:id="rId16"/>
            </p:custDataLst>
          </p:nvPr>
        </p:nvPicPr>
        <p:blipFill>
          <a:blip r:embed="rId17" cstate="print">
            <a:extLst>
              <a:ext uri="{28A0092B-C50C-407E-A947-70E740481C1C}">
                <a14:useLocalDpi xmlns:a14="http://schemas.microsoft.com/office/drawing/2010/main" val="0"/>
              </a:ext>
            </a:extLst>
          </a:blip>
          <a:stretch>
            <a:fillRect/>
          </a:stretch>
        </p:blipFill>
        <p:spPr>
          <a:xfrm>
            <a:off x="7403626" y="1415274"/>
            <a:ext cx="952498" cy="946737"/>
          </a:xfrm>
          <a:prstGeom prst="rect">
            <a:avLst/>
          </a:prstGeom>
        </p:spPr>
      </p:pic>
      <p:sp>
        <p:nvSpPr>
          <p:cNvPr id="28" name="Freeform 14"/>
          <p:cNvSpPr>
            <a:spLocks noChangeArrowheads="1"/>
          </p:cNvSpPr>
          <p:nvPr>
            <p:custDataLst>
              <p:tags r:id="rId18"/>
            </p:custDataLst>
          </p:nvPr>
        </p:nvSpPr>
        <p:spPr bwMode="auto">
          <a:xfrm rot="20348132" flipH="1">
            <a:off x="7926453" y="3219521"/>
            <a:ext cx="45719" cy="159845"/>
          </a:xfrm>
          <a:custGeom>
            <a:avLst/>
            <a:gdLst>
              <a:gd name="T0" fmla="*/ 63011844 w 1"/>
              <a:gd name="T1" fmla="*/ 1467301888 h 13"/>
              <a:gd name="T2" fmla="*/ 0 w 1"/>
              <a:gd name="T3" fmla="*/ 0 h 13"/>
              <a:gd name="T4" fmla="*/ 0 60000 65536"/>
              <a:gd name="T5" fmla="*/ 0 60000 65536"/>
              <a:gd name="T6" fmla="*/ 0 w 1"/>
              <a:gd name="T7" fmla="*/ 0 h 13"/>
              <a:gd name="T8" fmla="*/ 1 w 1"/>
              <a:gd name="T9" fmla="*/ 13 h 13"/>
            </a:gdLst>
            <a:ahLst/>
            <a:cxnLst>
              <a:cxn ang="T4">
                <a:pos x="T0" y="T1"/>
              </a:cxn>
              <a:cxn ang="T5">
                <a:pos x="T2" y="T3"/>
              </a:cxn>
            </a:cxnLst>
            <a:rect l="T6" t="T7" r="T8" b="T9"/>
            <a:pathLst>
              <a:path w="1" h="13">
                <a:moveTo>
                  <a:pt x="1" y="13"/>
                </a:moveTo>
                <a:cubicBezTo>
                  <a:pt x="0" y="9"/>
                  <a:pt x="0" y="4"/>
                  <a:pt x="0" y="0"/>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pPr>
              <a:lnSpc>
                <a:spcPct val="120000"/>
              </a:lnSpc>
            </a:pPr>
            <a:endParaRPr lang="zh-CN" altLang="en-US">
              <a:latin typeface="+mn-lt"/>
              <a:ea typeface="+mn-ea"/>
              <a:cs typeface="+mn-ea"/>
              <a:sym typeface="+mn-lt"/>
            </a:endParaRPr>
          </a:p>
        </p:txBody>
      </p:sp>
      <p:sp>
        <p:nvSpPr>
          <p:cNvPr id="29" name="Freeform 15"/>
          <p:cNvSpPr>
            <a:spLocks noChangeArrowheads="1"/>
          </p:cNvSpPr>
          <p:nvPr>
            <p:custDataLst>
              <p:tags r:id="rId19"/>
            </p:custDataLst>
          </p:nvPr>
        </p:nvSpPr>
        <p:spPr bwMode="auto">
          <a:xfrm rot="20695216" flipH="1">
            <a:off x="7585238" y="2584257"/>
            <a:ext cx="254236" cy="494990"/>
          </a:xfrm>
          <a:custGeom>
            <a:avLst/>
            <a:gdLst>
              <a:gd name="T0" fmla="*/ 0 w 58"/>
              <a:gd name="T1" fmla="*/ 2147483647 h 55"/>
              <a:gd name="T2" fmla="*/ 2147483647 w 58"/>
              <a:gd name="T3" fmla="*/ 0 h 55"/>
              <a:gd name="T4" fmla="*/ 0 60000 65536"/>
              <a:gd name="T5" fmla="*/ 0 60000 65536"/>
              <a:gd name="T6" fmla="*/ 0 w 58"/>
              <a:gd name="T7" fmla="*/ 0 h 55"/>
              <a:gd name="T8" fmla="*/ 58 w 58"/>
              <a:gd name="T9" fmla="*/ 55 h 55"/>
            </a:gdLst>
            <a:ahLst/>
            <a:cxnLst>
              <a:cxn ang="T4">
                <a:pos x="T0" y="T1"/>
              </a:cxn>
              <a:cxn ang="T5">
                <a:pos x="T2" y="T3"/>
              </a:cxn>
            </a:cxnLst>
            <a:rect l="T6" t="T7" r="T8" b="T9"/>
            <a:pathLst>
              <a:path w="58" h="55">
                <a:moveTo>
                  <a:pt x="0" y="55"/>
                </a:moveTo>
                <a:cubicBezTo>
                  <a:pt x="10" y="29"/>
                  <a:pt x="31" y="9"/>
                  <a:pt x="58" y="0"/>
                </a:cubicBezTo>
              </a:path>
            </a:pathLst>
          </a:custGeom>
          <a:noFill/>
          <a:ln w="60325" cap="rnd" cmpd="sng">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pPr>
              <a:lnSpc>
                <a:spcPct val="120000"/>
              </a:lnSpc>
            </a:pPr>
            <a:endParaRPr lang="zh-CN" altLang="en-US">
              <a:latin typeface="+mn-lt"/>
              <a:ea typeface="+mn-ea"/>
              <a:cs typeface="+mn-ea"/>
              <a:sym typeface="+mn-l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blipFill rotWithShape="1">
          <a:blip r:embed="rId2"/>
          <a:stretch>
            <a:fillRect t="-9000" b="-9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blipFill rotWithShape="1">
          <a:blip r:embed="rId2"/>
          <a:stretch>
            <a:fillRect t="-9000" b="-9000"/>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blipFill rotWithShape="1">
          <a:blip r:embed="rId2"/>
          <a:stretch>
            <a:fillRect t="-9000" b="-9000"/>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4"/>
            </p:custDataLst>
          </p:nvPr>
        </p:nvSpPr>
        <p:spPr>
          <a:xfrm>
            <a:off x="583200" y="770400"/>
            <a:ext cx="3960000" cy="882000"/>
          </a:xfrm>
        </p:spPr>
        <p:txBody>
          <a:bodyPr anchor="ctr"/>
          <a:lstStyle>
            <a:lvl1pPr>
              <a:defRPr sz="3600" baseline="0">
                <a:solidFill>
                  <a:schemeClr val="bg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blipFill rotWithShape="1">
          <a:blip r:embed="rId2"/>
          <a:stretch>
            <a:fillRect t="-9000" b="-9000"/>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bg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blipFill rotWithShape="1">
          <a:blip r:embed="rId2"/>
          <a:stretch>
            <a:fillRect t="-9000" b="-9000"/>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604800" y="669600"/>
            <a:ext cx="10976400" cy="565200"/>
          </a:xfrm>
        </p:spPr>
        <p:txBody>
          <a:bodyPr anchor="ctr"/>
          <a:lstStyle>
            <a:lvl1pPr algn="ct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blipFill rotWithShape="1">
          <a:blip r:embed="rId2"/>
          <a:stretch>
            <a:fillRect t="-9000" b="-9000"/>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blipFill rotWithShape="1">
          <a:blip r:embed="rId2"/>
          <a:stretch>
            <a:fillRect t="-9000" b="-9000"/>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838200" y="3877771"/>
            <a:ext cx="10515600" cy="1334486"/>
          </a:xfrm>
        </p:spPr>
        <p:txBody>
          <a:bodyPr anchor="ctr">
            <a:normAutofit/>
          </a:bodyPr>
          <a:lstStyle>
            <a:lvl1pPr algn="ctr">
              <a:defRPr sz="6600"/>
            </a:lvl1pPr>
          </a:lstStyle>
          <a:p>
            <a:r>
              <a:rPr lang="zh-CN" altLang="en-US" dirty="0"/>
              <a:t>单击此处编辑标题</a:t>
            </a:r>
            <a:endParaRPr lang="zh-CN" altLang="en-US" dirty="0"/>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pic>
        <p:nvPicPr>
          <p:cNvPr id="7" name="图片 6"/>
          <p:cNvPicPr>
            <a:picLocks noChangeAspect="1"/>
          </p:cNvPicPr>
          <p:nvPr>
            <p:custDataLst>
              <p:tags r:id="rId6"/>
            </p:custDataLst>
          </p:nvPr>
        </p:nvPicPr>
        <p:blipFill>
          <a:blip r:embed="rId7">
            <a:extLst>
              <a:ext uri="{28A0092B-C50C-407E-A947-70E740481C1C}">
                <a14:useLocalDpi xmlns:a14="http://schemas.microsoft.com/office/drawing/2010/main" val="0"/>
              </a:ext>
            </a:extLst>
          </a:blip>
          <a:stretch>
            <a:fillRect/>
          </a:stretch>
        </p:blipFill>
        <p:spPr>
          <a:xfrm rot="19259783">
            <a:off x="3711374" y="825374"/>
            <a:ext cx="1461459" cy="146145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normAutofit/>
          </a:bodyPr>
          <a:lstStyle>
            <a:lvl1pPr>
              <a:defRPr baseline="0">
                <a:solidFill>
                  <a:schemeClr val="bg1"/>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baseline="0">
                <a:solidFill>
                  <a:schemeClr val="bg1"/>
                </a:solidFill>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baseline="0">
                <a:solidFill>
                  <a:schemeClr val="bg1"/>
                </a:solidFill>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tags" Target="../tags/tag126.xml"/><Relationship Id="rId24" Type="http://schemas.openxmlformats.org/officeDocument/2006/relationships/tags" Target="../tags/tag125.xml"/><Relationship Id="rId23" Type="http://schemas.openxmlformats.org/officeDocument/2006/relationships/tags" Target="../tags/tag124.xml"/><Relationship Id="rId22" Type="http://schemas.openxmlformats.org/officeDocument/2006/relationships/tags" Target="../tags/tag123.xml"/><Relationship Id="rId21" Type="http://schemas.openxmlformats.org/officeDocument/2006/relationships/tags" Target="../tags/tag122.xml"/><Relationship Id="rId20" Type="http://schemas.openxmlformats.org/officeDocument/2006/relationships/tags" Target="../tags/tag121.xml"/><Relationship Id="rId2" Type="http://schemas.openxmlformats.org/officeDocument/2006/relationships/slideLayout" Target="../slideLayouts/slideLayout2.xml"/><Relationship Id="rId19" Type="http://schemas.openxmlformats.org/officeDocument/2006/relationships/image" Target="../media/image9.jpe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custDataLst>
              <p:tags r:id="rId24"/>
            </p:custDataLst>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solidFill>
              </a:defRPr>
            </a:lvl1pPr>
          </a:lstStyle>
          <a:p>
            <a:fld id="{49AE70B2-8BF9-45C0-BB95-33D1B9D3A854}" type="slidenum">
              <a:rPr lang="zh-CN" altLang="en-US" smtClean="0"/>
            </a:fld>
            <a:endParaRPr lang="zh-CN" altLang="en-US"/>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29.xml"/><Relationship Id="rId3" Type="http://schemas.openxmlformats.org/officeDocument/2006/relationships/image" Target="../media/image10.png"/><Relationship Id="rId2" Type="http://schemas.openxmlformats.org/officeDocument/2006/relationships/tags" Target="../tags/tag128.xml"/><Relationship Id="rId1" Type="http://schemas.openxmlformats.org/officeDocument/2006/relationships/tags" Target="../tags/tag12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9.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3.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7.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tags" Target="../tags/tag133.xml"/><Relationship Id="rId1" Type="http://schemas.openxmlformats.org/officeDocument/2006/relationships/tags" Target="../tags/tag13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标题 13"/>
          <p:cNvSpPr>
            <a:spLocks noGrp="1"/>
          </p:cNvSpPr>
          <p:nvPr>
            <p:ph type="ctrTitle"/>
            <p:custDataLst>
              <p:tags r:id="rId1"/>
            </p:custDataLst>
          </p:nvPr>
        </p:nvSpPr>
        <p:spPr/>
        <p:txBody>
          <a:bodyPr>
            <a:normAutofit/>
          </a:bodyPr>
          <a:p>
            <a:pPr>
              <a:lnSpc>
                <a:spcPct val="120000"/>
              </a:lnSpc>
            </a:pPr>
            <a:r>
              <a:rPr lang="zh-CN" altLang="en-US">
                <a:sym typeface="+mn-lt"/>
              </a:rPr>
              <a:t>高考</a:t>
            </a:r>
            <a:r>
              <a:rPr lang="zh-CN" altLang="en-US">
                <a:sym typeface="+mn-lt"/>
              </a:rPr>
              <a:t>英语改卷</a:t>
            </a:r>
            <a:r>
              <a:rPr lang="zh-CN" altLang="en-US">
                <a:sym typeface="+mn-lt"/>
              </a:rPr>
              <a:t>笔记</a:t>
            </a:r>
            <a:endParaRPr lang="zh-CN" altLang="en-US">
              <a:sym typeface="+mn-lt"/>
            </a:endParaRPr>
          </a:p>
        </p:txBody>
      </p:sp>
      <p:sp>
        <p:nvSpPr>
          <p:cNvPr id="15" name="副标题 14"/>
          <p:cNvSpPr>
            <a:spLocks noGrp="1"/>
          </p:cNvSpPr>
          <p:nvPr>
            <p:ph type="subTitle" idx="1"/>
            <p:custDataLst>
              <p:tags r:id="rId2"/>
            </p:custDataLst>
          </p:nvPr>
        </p:nvSpPr>
        <p:spPr/>
        <p:txBody>
          <a:bodyPr lIns="90000" tIns="46800" rIns="90000" bIns="46800">
            <a:normAutofit/>
          </a:bodyPr>
          <a:p>
            <a:pPr>
              <a:lnSpc>
                <a:spcPct val="130000"/>
              </a:lnSpc>
              <a:spcBef>
                <a:spcPts val="0"/>
              </a:spcBef>
            </a:pPr>
            <a:r>
              <a:rPr lang="en-US" altLang="zh-CN">
                <a:sym typeface="+mn-lt"/>
              </a:rPr>
              <a:t>2022</a:t>
            </a:r>
            <a:endParaRPr lang="en-US" altLang="zh-CN">
              <a:sym typeface="+mn-lt"/>
            </a:endParaRPr>
          </a:p>
        </p:txBody>
      </p:sp>
      <p:sp>
        <p:nvSpPr>
          <p:cNvPr id="4" name="文本框 3"/>
          <p:cNvSpPr txBox="1"/>
          <p:nvPr/>
        </p:nvSpPr>
        <p:spPr>
          <a:xfrm>
            <a:off x="10776585" y="6249035"/>
            <a:ext cx="1130935" cy="368300"/>
          </a:xfrm>
          <a:prstGeom prst="rect">
            <a:avLst/>
          </a:prstGeom>
          <a:solidFill>
            <a:schemeClr val="bg1"/>
          </a:solidFill>
        </p:spPr>
        <p:txBody>
          <a:bodyPr wrap="none" rtlCol="0">
            <a:spAutoFit/>
          </a:bodyPr>
          <a:p>
            <a:r>
              <a:rPr lang="en-US" altLang="zh-CN"/>
              <a:t>BY BIXIA</a:t>
            </a:r>
            <a:endParaRPr lang="en-US" altLang="zh-CN"/>
          </a:p>
        </p:txBody>
      </p:sp>
      <p:pic>
        <p:nvPicPr>
          <p:cNvPr id="2" name="44B7C0F4-79DB-4F8B-9303-0E098D69D8BE-1" descr="wpp"/>
          <p:cNvPicPr>
            <a:picLocks noChangeAspect="1"/>
          </p:cNvPicPr>
          <p:nvPr/>
        </p:nvPicPr>
        <p:blipFill>
          <a:blip r:embed="rId3"/>
          <a:stretch>
            <a:fillRect/>
          </a:stretch>
        </p:blipFill>
        <p:spPr>
          <a:xfrm>
            <a:off x="10076815" y="6137910"/>
            <a:ext cx="591185" cy="591185"/>
          </a:xfrm>
          <a:prstGeom prst="rect">
            <a:avLst/>
          </a:prstGeom>
        </p:spPr>
      </p:pic>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838200" y="1089025"/>
            <a:ext cx="10515600" cy="5088255"/>
          </a:xfrm>
        </p:spPr>
        <p:txBody>
          <a:bodyPr/>
          <a:p>
            <a:r>
              <a:rPr lang="zh-CN" altLang="en-US" sz="3600"/>
              <a:t>评分的参照物，写作内容属于创作题，内容开放。写作手段：整体评分法，</a:t>
            </a:r>
            <a:endParaRPr lang="zh-CN" altLang="en-US" sz="3600"/>
          </a:p>
          <a:p>
            <a:r>
              <a:rPr lang="zh-CN" altLang="en-US" sz="3600"/>
              <a:t>1-5分：无句子意识，只有少量相关单词的堆砌。</a:t>
            </a:r>
            <a:endParaRPr lang="zh-CN" altLang="en-US" sz="3600"/>
          </a:p>
          <a:p>
            <a:r>
              <a:rPr lang="zh-CN" altLang="en-US" sz="3600"/>
              <a:t>6-10分：写的多，看不明白意思，个别句子混乱，不能</a:t>
            </a:r>
            <a:r>
              <a:rPr lang="en-US" altLang="zh-CN" sz="3600"/>
              <a:t>   </a:t>
            </a:r>
            <a:r>
              <a:rPr lang="zh-CN" altLang="en-US" sz="3600"/>
              <a:t>理解。</a:t>
            </a:r>
            <a:endParaRPr lang="zh-CN" altLang="en-US" sz="3600"/>
          </a:p>
          <a:p>
            <a:r>
              <a:rPr lang="zh-CN" altLang="en-US" sz="3600"/>
              <a:t>11-15分：基本理解，但错误多</a:t>
            </a:r>
            <a:endParaRPr lang="zh-CN" altLang="en-US" sz="3600"/>
          </a:p>
          <a:p>
            <a:r>
              <a:rPr lang="zh-CN" altLang="en-US" sz="3600"/>
              <a:t>16-20分：语言比较丰富，流畅</a:t>
            </a:r>
            <a:endParaRPr lang="zh-CN" altLang="en-US" sz="36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文本框 17"/>
          <p:cNvSpPr>
            <a:spLocks noChangeArrowheads="1"/>
          </p:cNvSpPr>
          <p:nvPr>
            <p:custDataLst>
              <p:tags r:id="rId1"/>
            </p:custDataLst>
          </p:nvPr>
        </p:nvSpPr>
        <p:spPr bwMode="auto">
          <a:xfrm flipV="1">
            <a:off x="4990465" y="0"/>
            <a:ext cx="238252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fontScale="75000" lnSpcReduction="2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40000"/>
              </a:lnSpc>
            </a:pPr>
            <a:r>
              <a:rPr lang="en-US" altLang="zh-CN" sz="16600" b="1">
                <a:solidFill>
                  <a:schemeClr val="bg1"/>
                </a:solidFill>
                <a:latin typeface="+mn-lt"/>
                <a:ea typeface="+mn-ea"/>
                <a:sym typeface="+mn-lt"/>
              </a:rPr>
              <a:t>01</a:t>
            </a:r>
            <a:endParaRPr lang="en-US" altLang="zh-CN" sz="16600" b="1">
              <a:solidFill>
                <a:schemeClr val="bg1"/>
              </a:solidFill>
              <a:latin typeface="+mn-lt"/>
              <a:ea typeface="+mn-ea"/>
              <a:sym typeface="+mn-lt"/>
            </a:endParaRPr>
          </a:p>
        </p:txBody>
      </p:sp>
      <p:sp>
        <p:nvSpPr>
          <p:cNvPr id="4" name="标题 3"/>
          <p:cNvSpPr>
            <a:spLocks noGrp="1"/>
          </p:cNvSpPr>
          <p:nvPr>
            <p:ph type="title"/>
            <p:custDataLst>
              <p:tags r:id="rId2"/>
            </p:custDataLst>
          </p:nvPr>
        </p:nvSpPr>
        <p:spPr>
          <a:xfrm>
            <a:off x="683895" y="3209116"/>
            <a:ext cx="10515600" cy="1334486"/>
          </a:xfrm>
        </p:spPr>
        <p:txBody>
          <a:bodyPr/>
          <a:lstStyle/>
          <a:p>
            <a:pPr>
              <a:lnSpc>
                <a:spcPct val="120000"/>
              </a:lnSpc>
            </a:pPr>
            <a:r>
              <a:rPr lang="zh-CN" altLang="en-US" dirty="0">
                <a:sym typeface="+mn-lt"/>
              </a:rPr>
              <a:t>二、</a:t>
            </a:r>
            <a:r>
              <a:rPr lang="zh-CN" altLang="en-US" dirty="0">
                <a:sym typeface="+mn-lt"/>
              </a:rPr>
              <a:t>应用文</a:t>
            </a:r>
            <a:endParaRPr lang="zh-CN" altLang="en-US" dirty="0">
              <a:sym typeface="+mn-lt"/>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endParaRPr lang="zh-CN" altLang="en-US"/>
          </a:p>
          <a:p>
            <a:pPr marL="0" indent="0">
              <a:buNone/>
            </a:pPr>
            <a:r>
              <a:rPr lang="zh-CN" altLang="en-US" sz="3200"/>
              <a:t>1.学生要弄清楚以下问题：审题、读懂文义、文章主线、要素。如何发展？任务情景是什么？要达到什么交际意图？</a:t>
            </a:r>
            <a:endParaRPr lang="zh-CN" altLang="en-US" sz="3200"/>
          </a:p>
          <a:p>
            <a:pPr marL="0" indent="0">
              <a:buNone/>
            </a:pPr>
            <a:r>
              <a:rPr lang="zh-CN" altLang="en-US" sz="3200"/>
              <a:t>2.三个维度综合评分：</a:t>
            </a:r>
            <a:endParaRPr lang="zh-CN" altLang="en-US" sz="3200"/>
          </a:p>
          <a:p>
            <a:pPr marL="0" indent="0">
              <a:buNone/>
            </a:pPr>
            <a:r>
              <a:rPr lang="zh-CN" altLang="en-US" sz="3200"/>
              <a:t>内容：是否覆盖所有要交际的内容</a:t>
            </a:r>
            <a:endParaRPr lang="zh-CN" altLang="en-US" sz="3200"/>
          </a:p>
          <a:p>
            <a:pPr marL="0" indent="0">
              <a:buNone/>
            </a:pPr>
            <a:r>
              <a:rPr lang="zh-CN" altLang="en-US" sz="3200"/>
              <a:t>语言与结构：词汇、语法要显示学生的运用语言的能力</a:t>
            </a:r>
            <a:endParaRPr lang="zh-CN" altLang="en-US" sz="3200"/>
          </a:p>
          <a:p>
            <a:pPr marL="0" indent="0">
              <a:buNone/>
            </a:pPr>
            <a:r>
              <a:rPr lang="zh-CN" altLang="en-US" sz="3200"/>
              <a:t>篇章结构：结构清晰，语义连贯。（我是谁？为什么写这封信？结尾如何回应主题？</a:t>
            </a:r>
            <a:endParaRPr lang="zh-CN" altLang="en-US" sz="32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文本框 17"/>
          <p:cNvSpPr>
            <a:spLocks noChangeArrowheads="1"/>
          </p:cNvSpPr>
          <p:nvPr>
            <p:custDataLst>
              <p:tags r:id="rId1"/>
            </p:custDataLst>
          </p:nvPr>
        </p:nvSpPr>
        <p:spPr bwMode="auto">
          <a:xfrm>
            <a:off x="4467257" y="-2636036"/>
            <a:ext cx="2553905" cy="2536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fontScale="85000" lnSpcReduction="2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40000"/>
              </a:lnSpc>
            </a:pPr>
            <a:r>
              <a:rPr lang="en-US" altLang="zh-CN" sz="16600" b="1">
                <a:solidFill>
                  <a:schemeClr val="bg1"/>
                </a:solidFill>
                <a:latin typeface="+mn-lt"/>
                <a:ea typeface="+mn-ea"/>
                <a:sym typeface="+mn-lt"/>
              </a:rPr>
              <a:t>01</a:t>
            </a:r>
            <a:endParaRPr lang="en-US" altLang="zh-CN" sz="16600" b="1">
              <a:solidFill>
                <a:schemeClr val="bg1"/>
              </a:solidFill>
              <a:latin typeface="+mn-lt"/>
              <a:ea typeface="+mn-ea"/>
              <a:sym typeface="+mn-lt"/>
            </a:endParaRPr>
          </a:p>
        </p:txBody>
      </p:sp>
      <p:sp>
        <p:nvSpPr>
          <p:cNvPr id="4" name="标题 3"/>
          <p:cNvSpPr>
            <a:spLocks noGrp="1"/>
          </p:cNvSpPr>
          <p:nvPr>
            <p:ph type="title"/>
            <p:custDataLst>
              <p:tags r:id="rId2"/>
            </p:custDataLst>
          </p:nvPr>
        </p:nvSpPr>
        <p:spPr>
          <a:xfrm>
            <a:off x="752475" y="3414856"/>
            <a:ext cx="10515600" cy="1334486"/>
          </a:xfrm>
        </p:spPr>
        <p:txBody>
          <a:bodyPr/>
          <a:lstStyle/>
          <a:p>
            <a:pPr>
              <a:lnSpc>
                <a:spcPct val="120000"/>
              </a:lnSpc>
            </a:pPr>
            <a:r>
              <a:rPr lang="zh-CN" altLang="en-US" dirty="0">
                <a:sym typeface="+mn-lt"/>
              </a:rPr>
              <a:t>三、语法</a:t>
            </a:r>
            <a:r>
              <a:rPr lang="zh-CN" altLang="en-US" dirty="0">
                <a:sym typeface="+mn-lt"/>
              </a:rPr>
              <a:t>填空</a:t>
            </a:r>
            <a:endParaRPr lang="zh-CN" altLang="en-US" dirty="0">
              <a:sym typeface="+mn-lt"/>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sz="3600"/>
              <a:t>1.大小写（第56 题 看着像大写都给分）</a:t>
            </a:r>
            <a:endParaRPr lang="zh-CN" altLang="en-US" sz="3600"/>
          </a:p>
          <a:p>
            <a:pPr marL="0" indent="0">
              <a:buNone/>
            </a:pPr>
            <a:r>
              <a:rPr lang="zh-CN" altLang="en-US" sz="3600"/>
              <a:t>2.第62题的 population，“p” 的书写完全高于“o” 的时候，不给分。</a:t>
            </a:r>
            <a:endParaRPr lang="zh-CN" altLang="en-US" sz="3600"/>
          </a:p>
          <a:p>
            <a:pPr marL="0" indent="0">
              <a:buNone/>
            </a:pPr>
            <a:r>
              <a:rPr lang="zh-CN" altLang="en-US" sz="3600"/>
              <a:t>3.最后一题，答案是that或which 都可以。原因是近几年的主要文献在多次出现此搭配，所以语法教学也要与时俱进。</a:t>
            </a:r>
            <a:endParaRPr lang="zh-CN" altLang="en-US" sz="3600"/>
          </a:p>
          <a:p>
            <a:pPr marL="0" indent="0">
              <a:buNone/>
            </a:pPr>
            <a:r>
              <a:rPr lang="zh-CN" altLang="en-US" sz="3600"/>
              <a:t>4.可能明年开始机器改语法填空</a:t>
            </a:r>
            <a:endParaRPr lang="zh-CN" altLang="en-US" sz="36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文本框 17"/>
          <p:cNvSpPr>
            <a:spLocks noChangeArrowheads="1"/>
          </p:cNvSpPr>
          <p:nvPr>
            <p:custDataLst>
              <p:tags r:id="rId1"/>
            </p:custDataLst>
          </p:nvPr>
        </p:nvSpPr>
        <p:spPr bwMode="auto">
          <a:xfrm>
            <a:off x="4819047" y="-2970681"/>
            <a:ext cx="2553905" cy="2536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fontScale="85000" lnSpcReduction="2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40000"/>
              </a:lnSpc>
            </a:pPr>
            <a:r>
              <a:rPr lang="en-US" altLang="zh-CN" sz="16600" b="1">
                <a:solidFill>
                  <a:schemeClr val="bg1"/>
                </a:solidFill>
                <a:latin typeface="+mn-lt"/>
                <a:ea typeface="+mn-ea"/>
                <a:sym typeface="+mn-lt"/>
              </a:rPr>
              <a:t>01</a:t>
            </a:r>
            <a:endParaRPr lang="en-US" altLang="zh-CN" sz="16600" b="1">
              <a:solidFill>
                <a:schemeClr val="bg1"/>
              </a:solidFill>
              <a:latin typeface="+mn-lt"/>
              <a:ea typeface="+mn-ea"/>
              <a:sym typeface="+mn-lt"/>
            </a:endParaRPr>
          </a:p>
        </p:txBody>
      </p:sp>
      <p:sp>
        <p:nvSpPr>
          <p:cNvPr id="4" name="标题 3"/>
          <p:cNvSpPr>
            <a:spLocks noGrp="1"/>
          </p:cNvSpPr>
          <p:nvPr>
            <p:ph type="title"/>
            <p:custDataLst>
              <p:tags r:id="rId2"/>
            </p:custDataLst>
          </p:nvPr>
        </p:nvSpPr>
        <p:spPr/>
        <p:txBody>
          <a:bodyPr/>
          <a:lstStyle/>
          <a:p>
            <a:pPr>
              <a:lnSpc>
                <a:spcPct val="120000"/>
              </a:lnSpc>
            </a:pPr>
            <a:r>
              <a:rPr lang="en-US" altLang="zh-CN" dirty="0">
                <a:sym typeface="+mn-lt"/>
              </a:rPr>
              <a:t>THANK YOU!</a:t>
            </a:r>
            <a:endParaRPr lang="en-US" altLang="zh-CN" dirty="0">
              <a:sym typeface="+mn-lt"/>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357755"/>
            <a:ext cx="10515600" cy="1325563"/>
          </a:xfrm>
        </p:spPr>
        <p:txBody>
          <a:bodyPr/>
          <a:p>
            <a:r>
              <a:rPr lang="zh-CN" altLang="en-US"/>
              <a:t>2021年广东</a:t>
            </a:r>
            <a:r>
              <a:rPr lang="zh-CN" altLang="en-US"/>
              <a:t>省读后续写平均分14.55分，70万考生。</a:t>
            </a:r>
            <a:endParaRPr lang="zh-CN" altLang="en-US"/>
          </a:p>
        </p:txBody>
      </p:sp>
      <p:sp>
        <p:nvSpPr>
          <p:cNvPr id="3" name="内容占位符 2"/>
          <p:cNvSpPr>
            <a:spLocks noGrp="1"/>
          </p:cNvSpPr>
          <p:nvPr>
            <p:ph idx="1"/>
          </p:nvPr>
        </p:nvSpPr>
        <p:spPr>
          <a:xfrm>
            <a:off x="837565" y="1035685"/>
            <a:ext cx="10397490" cy="564515"/>
          </a:xfrm>
        </p:spPr>
        <p:txBody>
          <a:bodyPr/>
          <a:p>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sz="3200"/>
              <a:t>一、读后续写</a:t>
            </a:r>
            <a:endParaRPr lang="zh-CN" altLang="en-US" sz="3200"/>
          </a:p>
          <a:p>
            <a:pPr marL="0" indent="0">
              <a:buNone/>
            </a:pPr>
            <a:r>
              <a:rPr lang="en-US" altLang="zh-CN" sz="3200"/>
              <a:t>        </a:t>
            </a:r>
            <a:r>
              <a:rPr lang="zh-CN" altLang="en-US" sz="3200"/>
              <a:t>评分标准</a:t>
            </a:r>
            <a:endParaRPr lang="zh-CN" altLang="en-US" sz="3200"/>
          </a:p>
          <a:p>
            <a:pPr marL="0" indent="0">
              <a:buNone/>
            </a:pPr>
            <a:r>
              <a:rPr lang="en-US" altLang="zh-CN" sz="3200"/>
              <a:t>        </a:t>
            </a:r>
            <a:r>
              <a:rPr lang="zh-CN" altLang="en-US" sz="3200"/>
              <a:t>评分细则</a:t>
            </a:r>
            <a:endParaRPr lang="zh-CN" altLang="en-US" sz="3200"/>
          </a:p>
          <a:p>
            <a:pPr marL="0" indent="0">
              <a:buNone/>
            </a:pPr>
            <a:endParaRPr lang="zh-CN" altLang="en-US" sz="3200"/>
          </a:p>
          <a:p>
            <a:pPr marL="0" indent="0">
              <a:buNone/>
            </a:pPr>
            <a:r>
              <a:rPr lang="zh-CN" altLang="en-US" sz="3200"/>
              <a:t>二、应用文</a:t>
            </a:r>
            <a:endParaRPr lang="zh-CN" altLang="en-US" sz="3200"/>
          </a:p>
          <a:p>
            <a:pPr marL="0" indent="0">
              <a:buNone/>
            </a:pPr>
            <a:endParaRPr lang="zh-CN" altLang="en-US" sz="3200"/>
          </a:p>
          <a:p>
            <a:pPr marL="0" indent="0">
              <a:buNone/>
            </a:pPr>
            <a:r>
              <a:rPr lang="zh-CN" altLang="en-US" sz="3200"/>
              <a:t>三、语法填空</a:t>
            </a:r>
            <a:endParaRPr lang="zh-CN" altLang="en-US" sz="3200"/>
          </a:p>
        </p:txBody>
      </p:sp>
      <p:sp>
        <p:nvSpPr>
          <p:cNvPr id="2" name="标题 1"/>
          <p:cNvSpPr>
            <a:spLocks noGrp="1"/>
          </p:cNvSpPr>
          <p:nvPr>
            <p:ph type="title"/>
          </p:nvPr>
        </p:nvSpPr>
        <p:spPr/>
        <p:txBody>
          <a:bodyPr/>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786765" y="2428701"/>
            <a:ext cx="10515600" cy="1334486"/>
          </a:xfrm>
        </p:spPr>
        <p:txBody>
          <a:bodyPr/>
          <a:lstStyle/>
          <a:p>
            <a:pPr>
              <a:lnSpc>
                <a:spcPct val="120000"/>
              </a:lnSpc>
            </a:pPr>
            <a:r>
              <a:rPr lang="zh-CN" altLang="en-US" dirty="0">
                <a:sym typeface="+mn-lt"/>
              </a:rPr>
              <a:t>一、读后续写</a:t>
            </a:r>
            <a:endParaRPr lang="zh-CN" altLang="en-US" dirty="0">
              <a:sym typeface="+mn-lt"/>
            </a:endParaRPr>
          </a:p>
        </p:txBody>
      </p:sp>
      <p:sp>
        <p:nvSpPr>
          <p:cNvPr id="2" name="文本框 1"/>
          <p:cNvSpPr txBox="1"/>
          <p:nvPr/>
        </p:nvSpPr>
        <p:spPr>
          <a:xfrm>
            <a:off x="8890000" y="3042285"/>
            <a:ext cx="309880" cy="368300"/>
          </a:xfrm>
          <a:prstGeom prst="rect">
            <a:avLst/>
          </a:prstGeom>
          <a:noFill/>
        </p:spPr>
        <p:txBody>
          <a:bodyPr wrap="none" rtlCol="0">
            <a:spAutoFit/>
          </a:bodyPr>
          <a:p>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838200" y="488950"/>
            <a:ext cx="10515600" cy="6210935"/>
          </a:xfrm>
        </p:spPr>
        <p:txBody>
          <a:bodyPr>
            <a:normAutofit fontScale="90000"/>
          </a:bodyPr>
          <a:p>
            <a:pPr marL="0" indent="0" fontAlgn="auto">
              <a:lnSpc>
                <a:spcPts val="3340"/>
              </a:lnSpc>
              <a:buNone/>
            </a:pPr>
            <a:r>
              <a:rPr lang="zh-CN" altLang="en-US" sz="3200"/>
              <a:t>评分标准：</a:t>
            </a:r>
            <a:endParaRPr lang="zh-CN" altLang="en-US" sz="3200"/>
          </a:p>
          <a:p>
            <a:pPr marL="0" indent="0" fontAlgn="auto">
              <a:lnSpc>
                <a:spcPts val="3340"/>
              </a:lnSpc>
              <a:buNone/>
            </a:pPr>
            <a:r>
              <a:rPr lang="zh-CN" altLang="en-US" sz="3200"/>
              <a:t>1.内容：</a:t>
            </a:r>
            <a:endParaRPr lang="zh-CN" altLang="en-US" sz="3200"/>
          </a:p>
          <a:p>
            <a:pPr marL="0" indent="0" fontAlgn="auto">
              <a:lnSpc>
                <a:spcPts val="3340"/>
              </a:lnSpc>
              <a:buNone/>
            </a:pPr>
            <a:r>
              <a:rPr lang="zh-CN" altLang="en-US" sz="3200"/>
              <a:t>（1）切题、主题相关性，题目要求的东西不跑题。</a:t>
            </a:r>
            <a:endParaRPr lang="zh-CN" altLang="en-US" sz="3200"/>
          </a:p>
          <a:p>
            <a:pPr marL="0" indent="0" fontAlgn="auto">
              <a:lnSpc>
                <a:spcPts val="3340"/>
              </a:lnSpc>
              <a:buNone/>
            </a:pPr>
            <a:endParaRPr lang="zh-CN" altLang="en-US" sz="3200"/>
          </a:p>
          <a:p>
            <a:pPr marL="0" indent="0" fontAlgn="auto">
              <a:lnSpc>
                <a:spcPts val="3340"/>
              </a:lnSpc>
              <a:buNone/>
            </a:pPr>
            <a:r>
              <a:rPr lang="zh-CN" altLang="en-US" sz="3200"/>
              <a:t>（2）丰富性和协同性（不要假大空、要有具体指向，事件的推进、动作、情感等的恰当描写，与前文的协同，想象细节呼应前文）</a:t>
            </a:r>
            <a:endParaRPr lang="zh-CN" altLang="en-US" sz="3200"/>
          </a:p>
          <a:p>
            <a:pPr marL="0" indent="0" fontAlgn="auto">
              <a:lnSpc>
                <a:spcPts val="3340"/>
              </a:lnSpc>
              <a:buNone/>
            </a:pPr>
            <a:r>
              <a:rPr lang="zh-CN" altLang="en-US" sz="3200"/>
              <a:t>  例如：学生残疾，有困难，结果是压倒同学、得冠军（不协同），而是注重在生活上、意识上的冠军。</a:t>
            </a:r>
            <a:endParaRPr lang="zh-CN" altLang="en-US" sz="3200"/>
          </a:p>
          <a:p>
            <a:pPr marL="0" indent="0" fontAlgn="auto">
              <a:lnSpc>
                <a:spcPts val="3340"/>
              </a:lnSpc>
              <a:buNone/>
            </a:pPr>
            <a:r>
              <a:rPr lang="zh-CN" altLang="en-US" sz="3200"/>
              <a:t>       第一段写发令枪响了就不能呼应前文</a:t>
            </a:r>
            <a:endParaRPr lang="zh-CN" altLang="en-US" sz="3200"/>
          </a:p>
          <a:p>
            <a:pPr marL="0" indent="0" fontAlgn="auto">
              <a:lnSpc>
                <a:spcPts val="3340"/>
              </a:lnSpc>
              <a:buNone/>
            </a:pPr>
            <a:endParaRPr lang="zh-CN" altLang="en-US" sz="3200"/>
          </a:p>
          <a:p>
            <a:pPr marL="0" indent="0" fontAlgn="auto">
              <a:lnSpc>
                <a:spcPts val="3340"/>
              </a:lnSpc>
              <a:buNone/>
            </a:pPr>
            <a:r>
              <a:rPr lang="zh-CN" altLang="en-US" sz="3200"/>
              <a:t>（3）三观要正，不能有政治问题，弘扬真善美、友善、尊重。</a:t>
            </a:r>
            <a:endParaRPr lang="zh-CN" altLang="en-US" sz="32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2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2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ox(in)">
                                      <p:cBhvr>
                                        <p:cTn id="18" dur="20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ox(in)">
                                      <p:cBhvr>
                                        <p:cTn id="23" dur="2000"/>
                                        <p:tgtEl>
                                          <p:spTgt spid="3">
                                            <p:txEl>
                                              <p:pRg st="5" end="5"/>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ox(in)">
                                      <p:cBhvr>
                                        <p:cTn id="26" dur="20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arn(inVertical)">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sz="3200"/>
              <a:t>2.语言：</a:t>
            </a:r>
            <a:endParaRPr lang="zh-CN" altLang="en-US" sz="3200"/>
          </a:p>
          <a:p>
            <a:pPr marL="0" indent="0">
              <a:buNone/>
            </a:pPr>
            <a:r>
              <a:rPr lang="zh-CN" altLang="en-US" sz="3200"/>
              <a:t>（1）准确性：词法（拼写、搭配、句式、时态等）</a:t>
            </a:r>
            <a:endParaRPr lang="zh-CN" altLang="en-US" sz="3200"/>
          </a:p>
          <a:p>
            <a:pPr marL="0" indent="0">
              <a:buNone/>
            </a:pPr>
            <a:r>
              <a:rPr lang="zh-CN" altLang="en-US" sz="3200"/>
              <a:t>（2）丰富度：用词选句很高级又不假大空，基本是4-5档次。表达同一个意义用不同的词组，展示学生的驾驭语言的能力（定从、倒装、强调、复合句、独立主格等）</a:t>
            </a:r>
            <a:endParaRPr lang="zh-CN" altLang="en-US" sz="3200"/>
          </a:p>
          <a:p>
            <a:pPr marL="0" indent="0">
              <a:buNone/>
            </a:pPr>
            <a:r>
              <a:rPr lang="zh-CN" altLang="en-US" sz="3200"/>
              <a:t>（3）得体性：不是纯是好词好句的堆砌，在合适的语境说合适的话。</a:t>
            </a:r>
            <a:endParaRPr lang="zh-CN" altLang="en-US" sz="32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heel(1)">
                                      <p:cBhvr>
                                        <p:cTn id="20"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sz="3200"/>
              <a:t>3.文章的流畅度：衔接（句与句、段与段、首句与上句之间），连贯性（整体来看，语义逻辑不能跳跃）</a:t>
            </a:r>
            <a:endParaRPr lang="zh-CN" altLang="en-US" sz="32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777875" y="85725"/>
            <a:ext cx="10575925" cy="6772275"/>
          </a:xfrm>
        </p:spPr>
        <p:txBody>
          <a:bodyPr>
            <a:noAutofit/>
          </a:bodyPr>
          <a:p>
            <a:pPr marL="0" indent="0">
              <a:buNone/>
            </a:pPr>
            <a:r>
              <a:rPr lang="zh-CN" altLang="en-US" sz="3200"/>
              <a:t>二、评分细则</a:t>
            </a:r>
            <a:endParaRPr lang="zh-CN" altLang="en-US" sz="3200"/>
          </a:p>
          <a:p>
            <a:pPr marL="0" indent="0">
              <a:buNone/>
            </a:pPr>
            <a:r>
              <a:rPr lang="zh-CN" altLang="en-US" sz="3200"/>
              <a:t>1.字数：150字左右，少于120字扣分。答题卡每段9行。</a:t>
            </a:r>
            <a:endParaRPr lang="zh-CN" altLang="en-US" sz="3200"/>
          </a:p>
          <a:p>
            <a:pPr marL="0" indent="0">
              <a:buNone/>
            </a:pPr>
            <a:r>
              <a:rPr lang="zh-CN" altLang="en-US" sz="3200"/>
              <a:t>第一段多，第二段一两句：不平衡，力求相对平衡。</a:t>
            </a:r>
            <a:endParaRPr lang="zh-CN" altLang="en-US" sz="3200"/>
          </a:p>
          <a:p>
            <a:pPr marL="0" indent="0">
              <a:buNone/>
            </a:pPr>
            <a:r>
              <a:rPr lang="zh-CN" altLang="en-US" sz="3200"/>
              <a:t>只写一</a:t>
            </a:r>
            <a:r>
              <a:rPr lang="zh-CN" altLang="en-US" sz="3200"/>
              <a:t>段：封顶12分。</a:t>
            </a:r>
            <a:endParaRPr lang="zh-CN" altLang="en-US" sz="3200"/>
          </a:p>
          <a:p>
            <a:pPr marL="0" indent="0">
              <a:buNone/>
            </a:pPr>
            <a:r>
              <a:rPr lang="zh-CN" altLang="en-US" sz="3200"/>
              <a:t>抄袭问题：全抄0分。抄一部分：就看写的那些部分能给多少分。</a:t>
            </a:r>
            <a:endParaRPr lang="zh-CN" altLang="en-US" sz="3200"/>
          </a:p>
          <a:p>
            <a:pPr marL="0" indent="0">
              <a:buNone/>
            </a:pPr>
            <a:r>
              <a:rPr lang="zh-CN" altLang="en-US" sz="3200"/>
              <a:t>2.几个关键的档次：15分、20分、23分</a:t>
            </a:r>
            <a:endParaRPr lang="zh-CN" altLang="en-US" sz="3200"/>
          </a:p>
          <a:p>
            <a:pPr marL="0" indent="0">
              <a:buNone/>
            </a:pPr>
            <a:r>
              <a:rPr lang="zh-CN" altLang="en-US" sz="3200"/>
              <a:t>（1）15分：内容基本都有，语言</a:t>
            </a:r>
            <a:r>
              <a:rPr lang="zh-CN" altLang="en-US" sz="3200">
                <a:solidFill>
                  <a:srgbClr val="FF0000"/>
                </a:solidFill>
              </a:rPr>
              <a:t>基本</a:t>
            </a:r>
            <a:r>
              <a:rPr lang="zh-CN" altLang="en-US" sz="3200"/>
              <a:t>可以理解，不要有多的低级错误，没有句子意识不行。</a:t>
            </a:r>
            <a:endParaRPr lang="zh-CN" altLang="en-US" sz="3200"/>
          </a:p>
          <a:p>
            <a:pPr marL="0" indent="0">
              <a:buNone/>
            </a:pPr>
            <a:r>
              <a:rPr lang="zh-CN" altLang="en-US" sz="3200"/>
              <a:t>（2）20分：内容比较完整，情节</a:t>
            </a:r>
            <a:r>
              <a:rPr lang="zh-CN" altLang="en-US" sz="3200">
                <a:solidFill>
                  <a:srgbClr val="FF0000"/>
                </a:solidFill>
              </a:rPr>
              <a:t>比较</a:t>
            </a:r>
            <a:r>
              <a:rPr lang="zh-CN" altLang="en-US" sz="3200"/>
              <a:t>丰富、语言比较正确，允许有错误。</a:t>
            </a:r>
            <a:endParaRPr lang="zh-CN" altLang="en-US" sz="3200"/>
          </a:p>
          <a:p>
            <a:pPr marL="0" indent="0">
              <a:buNone/>
            </a:pPr>
            <a:r>
              <a:rPr lang="zh-CN" altLang="en-US" sz="3200"/>
              <a:t>（3）23分：内容完整，情节丰富，语言驾驭能力强，丰富得体。</a:t>
            </a:r>
            <a:endParaRPr lang="zh-CN" altLang="en-US" sz="32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flipV="1">
            <a:off x="590550" y="-450850"/>
            <a:ext cx="10686415" cy="302260"/>
          </a:xfrm>
        </p:spPr>
        <p:txBody>
          <a:bodyPr>
            <a:normAutofit fontScale="90000"/>
          </a:bodyPr>
          <a:p>
            <a:endParaRPr lang="zh-CN" altLang="en-US"/>
          </a:p>
        </p:txBody>
      </p:sp>
      <p:sp>
        <p:nvSpPr>
          <p:cNvPr id="3" name="内容占位符 2"/>
          <p:cNvSpPr>
            <a:spLocks noGrp="1"/>
          </p:cNvSpPr>
          <p:nvPr>
            <p:ph idx="1"/>
          </p:nvPr>
        </p:nvSpPr>
        <p:spPr>
          <a:xfrm>
            <a:off x="513080" y="224790"/>
            <a:ext cx="10763885" cy="6408420"/>
          </a:xfrm>
        </p:spPr>
        <p:txBody>
          <a:bodyPr/>
          <a:p>
            <a:pPr marL="0" indent="0">
              <a:buNone/>
            </a:pPr>
            <a:r>
              <a:rPr lang="zh-CN" altLang="en-US"/>
              <a:t>专家满分作文：</a:t>
            </a:r>
            <a:endParaRPr lang="zh-CN" altLang="en-US"/>
          </a:p>
          <a:p>
            <a:pPr marL="0" indent="0">
              <a:buNone/>
            </a:pPr>
            <a:r>
              <a:rPr lang="zh-CN" altLang="en-US"/>
              <a:t> I moved in front of him, stared at his face with a look of determination and asked,”Why are you so afraid? Remind your hard training!” David was touched due to my words, but his trembling hands and sweating palms still showed his hesitation and fear. Seeing this , our whole class howled his name and began to clap so that he would cheer up. Touched deeply by what we did, he couldn’t contain his tears but threw his arms around me and hugged me tightly. Then, he raised his hand and told the coach he would participate in the competition with a determined voice.</a:t>
            </a:r>
            <a:endParaRPr lang="zh-CN" altLang="en-US"/>
          </a:p>
          <a:p>
            <a:pPr marL="0" indent="0">
              <a:buNone/>
            </a:pPr>
            <a:r>
              <a:rPr lang="zh-CN" altLang="en-US"/>
              <a:t>Although someone laughed at him, he just focused on his competition. When the gun rang, he rushed out like a rabbit. A spark of surprise flashed in my eyes and I couldn’t believe that David performed so perfectly, which was out of everyone’s expectation. Eventually, wehn he arrived at the finishing line, a wave of clapping come from everywhere. Though he failed to win the first prize, his performance won everyone</a:t>
            </a:r>
            <a:r>
              <a:rPr lang="en-US" altLang="zh-CN"/>
              <a:t>’</a:t>
            </a:r>
            <a:r>
              <a:rPr lang="zh-CN" altLang="en-US"/>
              <a:t>s respect.We surrounded him, threw him into the air as fif he were the winner. Even if he was disabled, he was the real bright star.</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01.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02.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03.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04.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05.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06.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1"/>
</p:tagLst>
</file>

<file path=ppt/tags/tag107.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108.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109.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111.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112.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113.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114.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1"/>
</p:tagLst>
</file>

<file path=ppt/tags/tag115.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1"/>
</p:tagLst>
</file>

<file path=ppt/tags/tag116.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1"/>
</p:tagLst>
</file>

<file path=ppt/tags/tag117.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1"/>
</p:tagLst>
</file>

<file path=ppt/tags/tag118.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1"/>
</p:tagLst>
</file>

<file path=ppt/tags/tag119.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1"/>
</p:tagLst>
</file>

<file path=ppt/tags/tag121.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2961"/>
</p:tagLst>
</file>

<file path=ppt/tags/tag122.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296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TEMPLATE_CATEGORY" val="custom"/>
  <p:tag name="KSO_WM_TEMPLATE_INDEX" val="20182961"/>
  <p:tag name="KSO_WM_TAG_VERSION" val="1.0"/>
  <p:tag name="KSO_WM_BEAUTIFY_FLAG" val="#wm#"/>
  <p:tag name="KSO_WM_TEMPLATE_THUMBS_INDEX" val="1、9、12、17、19、22、"/>
  <p:tag name="KSO_WM_TEMPLATE_MASTER_TYPE" val="1"/>
  <p:tag name="KSO_WM_TEMPLATE_SUBCATEGORY" val="0"/>
  <p:tag name="KSO_WM_TEMPLATE_COLOR_TYPE" val="0"/>
</p:tagLst>
</file>

<file path=ppt/tags/tag127.xml><?xml version="1.0" encoding="utf-8"?>
<p:tagLst xmlns:p="http://schemas.openxmlformats.org/presentationml/2006/main">
  <p:tag name="KSO_WM_TEMPLATE_CATEGORY" val="custom"/>
  <p:tag name="KSO_WM_TEMPLATE_INDEX" val="20182961"/>
  <p:tag name="KSO_WM_UNIT_TYPE" val="a"/>
  <p:tag name="KSO_WM_UNIT_INDEX" val="1"/>
  <p:tag name="KSO_WM_UNIT_ID" val="custom20182961_1*a*1"/>
  <p:tag name="KSO_WM_UNIT_LAYERLEVEL" val="1"/>
  <p:tag name="KSO_WM_UNIT_VALUE" val="11"/>
  <p:tag name="KSO_WM_UNIT_ISCONTENTSTITLE" val="0"/>
  <p:tag name="KSO_WM_UNIT_HIGHLIGHT" val="0"/>
  <p:tag name="KSO_WM_UNIT_COMPATIBLE" val="0"/>
  <p:tag name="KSO_WM_BEAUTIFY_FLAG" val="#wm#"/>
  <p:tag name="KSO_WM_TAG_VERSION" val="1.0"/>
  <p:tag name="KSO_WM_UNIT_PRESET_TEXT" val="星空系列PPT"/>
  <p:tag name="KSO_WM_UNIT_ISNUMDGMTITLE" val="0"/>
  <p:tag name="KSO_WM_UNIT_NOCLEAR" val="0"/>
  <p:tag name="KSO_WM_UNIT_DIAGRAM_ISNUMVISUAL" val="0"/>
  <p:tag name="KSO_WM_UNIT_DIAGRAM_ISREFERUNIT" val="0"/>
</p:tagLst>
</file>

<file path=ppt/tags/tag128.xml><?xml version="1.0" encoding="utf-8"?>
<p:tagLst xmlns:p="http://schemas.openxmlformats.org/presentationml/2006/main">
  <p:tag name="KSO_WM_TEMPLATE_CATEGORY" val="custom"/>
  <p:tag name="KSO_WM_TEMPLATE_INDEX" val="20182961"/>
  <p:tag name="KSO_WM_UNIT_TYPE" val="b"/>
  <p:tag name="KSO_WM_UNIT_INDEX" val="1"/>
  <p:tag name="KSO_WM_UNIT_ID" val="custom20182961_1*b*1"/>
  <p:tag name="KSO_WM_UNIT_LAYERLEVEL" val="1"/>
  <p:tag name="KSO_WM_UNIT_VALUE" val="13"/>
  <p:tag name="KSO_WM_UNIT_ISCONTENTSTITLE" val="0"/>
  <p:tag name="KSO_WM_UNIT_HIGHLIGHT" val="0"/>
  <p:tag name="KSO_WM_UNIT_COMPATIBLE" val="0"/>
  <p:tag name="KSO_WM_BEAUTIFY_FLAG" val="#wm#"/>
  <p:tag name="KSO_WM_TAG_VERSION" val="1.0"/>
  <p:tag name="KSO_WM_UNIT_PRESET_TEXT" val="闪耀星空"/>
  <p:tag name="KSO_WM_UNIT_ISNUMDGMTITLE" val="0"/>
  <p:tag name="KSO_WM_UNIT_NOCLEAR" val="0"/>
  <p:tag name="KSO_WM_UNIT_DIAGRAM_ISNUMVISUAL" val="0"/>
  <p:tag name="KSO_WM_UNIT_DIAGRAM_ISREFERUNIT" val="0"/>
</p:tagLst>
</file>

<file path=ppt/tags/tag129.xml><?xml version="1.0" encoding="utf-8"?>
<p:tagLst xmlns:p="http://schemas.openxmlformats.org/presentationml/2006/main">
  <p:tag name="KSO_WM_TEMPLATE_CATEGORY" val="custom"/>
  <p:tag name="KSO_WM_TEMPLATE_INDEX" val="20182961"/>
  <p:tag name="KSO_WM_TAG_VERSION" val="1.0"/>
  <p:tag name="KSO_WM_SLIDE_ID" val="custom20182961_1"/>
  <p:tag name="KSO_WM_SLIDE_INDEX" val="1"/>
  <p:tag name="KSO_WM_SLIDE_ITEM_CNT" val="0"/>
  <p:tag name="KSO_WM_SLIDE_LAYOUT" val="a_b"/>
  <p:tag name="KSO_WM_SLIDE_LAYOUT_CNT" val="1_1"/>
  <p:tag name="KSO_WM_SLIDE_TYPE" val="title"/>
  <p:tag name="KSO_WM_BEAUTIFY_FLAG" val="#wm#"/>
  <p:tag name="KSO_WM_TEMPLATE_THUMBS_INDEX" val="1、9、12、17、19、22、"/>
  <p:tag name="KSO_WM_TEMPLATE_SUBCATEGORY" val="0"/>
  <p:tag name="KSO_WM_TEMPLATE_MASTER_TYPE" val="1"/>
  <p:tag name="KSO_WM_TEMPLATE_COLOR_TYPE" val="0"/>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182961"/>
</p:tagLst>
</file>

<file path=ppt/tags/tag131.xml><?xml version="1.0" encoding="utf-8"?>
<p:tagLst xmlns:p="http://schemas.openxmlformats.org/presentationml/2006/main">
  <p:tag name="KSO_WM_BEAUTIFY_FLAG" val="#wm#"/>
  <p:tag name="KSO_WM_TEMPLATE_CATEGORY" val="custom"/>
  <p:tag name="KSO_WM_TEMPLATE_INDEX" val="20182961"/>
</p:tagLst>
</file>

<file path=ppt/tags/tag132.xml><?xml version="1.0" encoding="utf-8"?>
<p:tagLst xmlns:p="http://schemas.openxmlformats.org/presentationml/2006/main">
  <p:tag name="KSO_WM_TEMPLATE_CATEGORY" val="custom"/>
  <p:tag name="KSO_WM_TEMPLATE_INDEX" val="20182961"/>
  <p:tag name="KSO_WM_UNIT_ID" val="custom20182961_12*a*1"/>
  <p:tag name="KSO_WM_UNIT_LAYERLEVEL" val="1"/>
  <p:tag name="KSO_WM_UNIT_VALUE" val="13"/>
  <p:tag name="KSO_WM_UNIT_ISCONTENTSTITLE" val="0"/>
  <p:tag name="KSO_WM_UNIT_HIGHLIGHT" val="0"/>
  <p:tag name="KSO_WM_UNIT_COMPATIBLE" val="0"/>
  <p:tag name="KSO_WM_UNIT_PRESET_TEXT_INDEX" val="0"/>
  <p:tag name="KSO_WM_UNIT_PRESET_TEXT_LEN" val="9"/>
  <p:tag name="KSO_WM_TAG_VERSION" val="1.0"/>
  <p:tag name="KSO_WM_UNIT_ISNUMDGMTITLE" val="0"/>
  <p:tag name="KSO_WM_UNIT_NOCLEAR" val="0"/>
  <p:tag name="KSO_WM_UNIT_DIAGRAM_ISNUMVISUAL" val="0"/>
  <p:tag name="KSO_WM_UNIT_DIAGRAM_ISREFERUNIT" val="0"/>
</p:tagLst>
</file>

<file path=ppt/tags/tag133.xml><?xml version="1.0" encoding="utf-8"?>
<p:tagLst xmlns:p="http://schemas.openxmlformats.org/presentationml/2006/main">
  <p:tag name="KSO_WM_TEMPLATE_CATEGORY" val="custom"/>
  <p:tag name="KSO_WM_TEMPLATE_INDEX" val="20182961"/>
  <p:tag name="KSO_WM_TAG_VERSION" val="1.0"/>
  <p:tag name="KSO_WM_SLIDE_ID" val="custom20182961_12"/>
  <p:tag name="KSO_WM_SLIDE_INDEX" val="12"/>
  <p:tag name="KSO_WM_SLIDE_ITEM_CNT" val="0"/>
  <p:tag name="KSO_WM_SLIDE_LAYOUT" val="a_e"/>
  <p:tag name="KSO_WM_SLIDE_LAYOUT_CNT" val="1_1"/>
  <p:tag name="KSO_WM_SLIDE_TYPE" val="sectionTitle"/>
  <p:tag name="KSO_WM_BEAUTIFY_FLAG" val="#wm#"/>
  <p:tag name="KSO_WM_TEMPLATE_SUBCATEGORY" val="0"/>
  <p:tag name="KSO_WM_TEMPLATE_MASTER_TYPE" val="1"/>
  <p:tag name="KSO_WM_TEMPLATE_COLOR_TYPE" val="0"/>
</p:tagLst>
</file>

<file path=ppt/tags/tag134.xml><?xml version="1.0" encoding="utf-8"?>
<p:tagLst xmlns:p="http://schemas.openxmlformats.org/presentationml/2006/main">
  <p:tag name="KSO_WM_BEAUTIFY_FLAG" val="#wm#"/>
  <p:tag name="KSO_WM_TEMPLATE_CATEGORY" val="custom"/>
  <p:tag name="KSO_WM_TEMPLATE_INDEX" val="20182961"/>
</p:tagLst>
</file>

<file path=ppt/tags/tag135.xml><?xml version="1.0" encoding="utf-8"?>
<p:tagLst xmlns:p="http://schemas.openxmlformats.org/presentationml/2006/main">
  <p:tag name="KSO_WM_BEAUTIFY_FLAG" val="#wm#"/>
  <p:tag name="KSO_WM_TEMPLATE_CATEGORY" val="custom"/>
  <p:tag name="KSO_WM_TEMPLATE_INDEX" val="20182961"/>
</p:tagLst>
</file>

<file path=ppt/tags/tag136.xml><?xml version="1.0" encoding="utf-8"?>
<p:tagLst xmlns:p="http://schemas.openxmlformats.org/presentationml/2006/main">
  <p:tag name="KSO_WM_BEAUTIFY_FLAG" val="#wm#"/>
  <p:tag name="KSO_WM_TEMPLATE_CATEGORY" val="custom"/>
  <p:tag name="KSO_WM_TEMPLATE_INDEX" val="20182961"/>
</p:tagLst>
</file>

<file path=ppt/tags/tag137.xml><?xml version="1.0" encoding="utf-8"?>
<p:tagLst xmlns:p="http://schemas.openxmlformats.org/presentationml/2006/main">
  <p:tag name="KSO_WM_BEAUTIFY_FLAG" val="#wm#"/>
  <p:tag name="KSO_WM_TEMPLATE_CATEGORY" val="custom"/>
  <p:tag name="KSO_WM_TEMPLATE_INDEX" val="20182961"/>
</p:tagLst>
</file>

<file path=ppt/tags/tag138.xml><?xml version="1.0" encoding="utf-8"?>
<p:tagLst xmlns:p="http://schemas.openxmlformats.org/presentationml/2006/main">
  <p:tag name="KSO_WM_BEAUTIFY_FLAG" val="#wm#"/>
  <p:tag name="KSO_WM_TEMPLATE_CATEGORY" val="custom"/>
  <p:tag name="KSO_WM_TEMPLATE_INDEX" val="20182961"/>
</p:tagLst>
</file>

<file path=ppt/tags/tag139.xml><?xml version="1.0" encoding="utf-8"?>
<p:tagLst xmlns:p="http://schemas.openxmlformats.org/presentationml/2006/main">
  <p:tag name="KSO_WM_BEAUTIFY_FLAG" val="#wm#"/>
  <p:tag name="KSO_WM_TEMPLATE_CATEGORY" val="custom"/>
  <p:tag name="KSO_WM_TEMPLATE_INDEX" val="2018296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TEMPLATE_CATEGORY" val="custom"/>
  <p:tag name="KSO_WM_TEMPLATE_INDEX" val="20182961"/>
  <p:tag name="KSO_WM_UNIT_TYPE" val="e"/>
  <p:tag name="KSO_WM_UNIT_INDEX" val="1"/>
  <p:tag name="KSO_WM_UNIT_ID" val="custom20182961_12*e*1"/>
  <p:tag name="KSO_WM_UNIT_LAYERLEVEL" val="1"/>
  <p:tag name="KSO_WM_UNIT_VALUE" val="2"/>
  <p:tag name="KSO_WM_UNIT_HIGHLIGHT" val="0"/>
  <p:tag name="KSO_WM_UNIT_COMPATIBLE" val="1"/>
  <p:tag name="KSO_WM_BEAUTIFY_FLAG" val="#wm#"/>
  <p:tag name="KSO_WM_TAG_VERSION" val="1.0"/>
  <p:tag name="KSO_WM_UNIT_PRESET_TEXT" val="01"/>
  <p:tag name="KSO_WM_UNIT_NOCLEAR" val="0"/>
  <p:tag name="KSO_WM_UNIT_DIAGRAM_ISNUMVISUAL" val="0"/>
  <p:tag name="KSO_WM_UNIT_DIAGRAM_ISREFERUNIT" val="0"/>
</p:tagLst>
</file>

<file path=ppt/tags/tag141.xml><?xml version="1.0" encoding="utf-8"?>
<p:tagLst xmlns:p="http://schemas.openxmlformats.org/presentationml/2006/main">
  <p:tag name="KSO_WM_TEMPLATE_CATEGORY" val="custom"/>
  <p:tag name="KSO_WM_TEMPLATE_INDEX" val="20182961"/>
  <p:tag name="KSO_WM_UNIT_TYPE" val="a"/>
  <p:tag name="KSO_WM_UNIT_INDEX" val="1"/>
  <p:tag name="KSO_WM_UNIT_ID" val="custom20182961_12*a*1"/>
  <p:tag name="KSO_WM_UNIT_LAYERLEVEL" val="1"/>
  <p:tag name="KSO_WM_UNIT_VALUE" val="13"/>
  <p:tag name="KSO_WM_UNIT_ISCONTENTSTITLE" val="0"/>
  <p:tag name="KSO_WM_UNIT_HIGHLIGHT" val="0"/>
  <p:tag name="KSO_WM_UNIT_COMPATIBLE" val="0"/>
  <p:tag name="KSO_WM_UNIT_PRESET_TEXT_INDEX" val="0"/>
  <p:tag name="KSO_WM_UNIT_PRESET_TEXT_LEN" val="9"/>
  <p:tag name="KSO_WM_BEAUTIFY_FLAG" val="#wm#"/>
  <p:tag name="KSO_WM_TAG_VERSION" val="1.0"/>
  <p:tag name="KSO_WM_UNIT_ISNUMDGMTITLE" val="0"/>
  <p:tag name="KSO_WM_UNIT_NOCLEAR" val="0"/>
  <p:tag name="KSO_WM_UNIT_DIAGRAM_ISNUMVISUAL" val="0"/>
  <p:tag name="KSO_WM_UNIT_DIAGRAM_ISREFERUNIT" val="0"/>
</p:tagLst>
</file>

<file path=ppt/tags/tag142.xml><?xml version="1.0" encoding="utf-8"?>
<p:tagLst xmlns:p="http://schemas.openxmlformats.org/presentationml/2006/main">
  <p:tag name="KSO_WM_TEMPLATE_CATEGORY" val="custom"/>
  <p:tag name="KSO_WM_TEMPLATE_INDEX" val="20182961"/>
  <p:tag name="KSO_WM_TAG_VERSION" val="1.0"/>
  <p:tag name="KSO_WM_SLIDE_ID" val="custom20182961_12"/>
  <p:tag name="KSO_WM_SLIDE_INDEX" val="12"/>
  <p:tag name="KSO_WM_SLIDE_ITEM_CNT" val="0"/>
  <p:tag name="KSO_WM_SLIDE_LAYOUT" val="a_e"/>
  <p:tag name="KSO_WM_SLIDE_LAYOUT_CNT" val="1_1"/>
  <p:tag name="KSO_WM_SLIDE_TYPE" val="sectionTitle"/>
  <p:tag name="KSO_WM_BEAUTIFY_FLAG" val="#wm#"/>
  <p:tag name="KSO_WM_TEMPLATE_SUBCATEGORY" val="0"/>
  <p:tag name="KSO_WM_TEMPLATE_MASTER_TYPE" val="1"/>
  <p:tag name="KSO_WM_TEMPLATE_COLOR_TYPE" val="0"/>
</p:tagLst>
</file>

<file path=ppt/tags/tag143.xml><?xml version="1.0" encoding="utf-8"?>
<p:tagLst xmlns:p="http://schemas.openxmlformats.org/presentationml/2006/main">
  <p:tag name="KSO_WM_BEAUTIFY_FLAG" val="#wm#"/>
  <p:tag name="KSO_WM_TEMPLATE_CATEGORY" val="custom"/>
  <p:tag name="KSO_WM_TEMPLATE_INDEX" val="20182961"/>
</p:tagLst>
</file>

<file path=ppt/tags/tag144.xml><?xml version="1.0" encoding="utf-8"?>
<p:tagLst xmlns:p="http://schemas.openxmlformats.org/presentationml/2006/main">
  <p:tag name="KSO_WM_TEMPLATE_CATEGORY" val="custom"/>
  <p:tag name="KSO_WM_TEMPLATE_INDEX" val="20182961"/>
  <p:tag name="KSO_WM_UNIT_TYPE" val="e"/>
  <p:tag name="KSO_WM_UNIT_INDEX" val="1"/>
  <p:tag name="KSO_WM_UNIT_ID" val="custom20182961_12*e*1"/>
  <p:tag name="KSO_WM_UNIT_LAYERLEVEL" val="1"/>
  <p:tag name="KSO_WM_UNIT_VALUE" val="2"/>
  <p:tag name="KSO_WM_UNIT_HIGHLIGHT" val="0"/>
  <p:tag name="KSO_WM_UNIT_COMPATIBLE" val="1"/>
  <p:tag name="KSO_WM_BEAUTIFY_FLAG" val="#wm#"/>
  <p:tag name="KSO_WM_TAG_VERSION" val="1.0"/>
  <p:tag name="KSO_WM_UNIT_PRESET_TEXT" val="01"/>
  <p:tag name="KSO_WM_UNIT_NOCLEAR" val="0"/>
  <p:tag name="KSO_WM_UNIT_DIAGRAM_ISNUMVISUAL" val="0"/>
  <p:tag name="KSO_WM_UNIT_DIAGRAM_ISREFERUNIT" val="0"/>
</p:tagLst>
</file>

<file path=ppt/tags/tag145.xml><?xml version="1.0" encoding="utf-8"?>
<p:tagLst xmlns:p="http://schemas.openxmlformats.org/presentationml/2006/main">
  <p:tag name="KSO_WM_TEMPLATE_CATEGORY" val="custom"/>
  <p:tag name="KSO_WM_TEMPLATE_INDEX" val="20182961"/>
  <p:tag name="KSO_WM_UNIT_TYPE" val="a"/>
  <p:tag name="KSO_WM_UNIT_INDEX" val="1"/>
  <p:tag name="KSO_WM_UNIT_ID" val="custom20182961_12*a*1"/>
  <p:tag name="KSO_WM_UNIT_LAYERLEVEL" val="1"/>
  <p:tag name="KSO_WM_UNIT_VALUE" val="13"/>
  <p:tag name="KSO_WM_UNIT_ISCONTENTSTITLE" val="0"/>
  <p:tag name="KSO_WM_UNIT_HIGHLIGHT" val="0"/>
  <p:tag name="KSO_WM_UNIT_COMPATIBLE" val="0"/>
  <p:tag name="KSO_WM_UNIT_PRESET_TEXT_INDEX" val="0"/>
  <p:tag name="KSO_WM_UNIT_PRESET_TEXT_LEN" val="9"/>
  <p:tag name="KSO_WM_BEAUTIFY_FLAG" val="#wm#"/>
  <p:tag name="KSO_WM_TAG_VERSION" val="1.0"/>
  <p:tag name="KSO_WM_UNIT_ISNUMDGMTITLE" val="0"/>
  <p:tag name="KSO_WM_UNIT_NOCLEAR" val="0"/>
  <p:tag name="KSO_WM_UNIT_DIAGRAM_ISNUMVISUAL" val="0"/>
  <p:tag name="KSO_WM_UNIT_DIAGRAM_ISREFERUNIT" val="0"/>
</p:tagLst>
</file>

<file path=ppt/tags/tag146.xml><?xml version="1.0" encoding="utf-8"?>
<p:tagLst xmlns:p="http://schemas.openxmlformats.org/presentationml/2006/main">
  <p:tag name="KSO_WM_TEMPLATE_CATEGORY" val="custom"/>
  <p:tag name="KSO_WM_TEMPLATE_INDEX" val="20182961"/>
  <p:tag name="KSO_WM_TAG_VERSION" val="1.0"/>
  <p:tag name="KSO_WM_SLIDE_ID" val="custom20182961_12"/>
  <p:tag name="KSO_WM_SLIDE_INDEX" val="12"/>
  <p:tag name="KSO_WM_SLIDE_ITEM_CNT" val="0"/>
  <p:tag name="KSO_WM_SLIDE_LAYOUT" val="a_e"/>
  <p:tag name="KSO_WM_SLIDE_LAYOUT_CNT" val="1_1"/>
  <p:tag name="KSO_WM_SLIDE_TYPE" val="sectionTitle"/>
  <p:tag name="KSO_WM_BEAUTIFY_FLAG" val="#wm#"/>
  <p:tag name="KSO_WM_TEMPLATE_SUBCATEGORY" val="0"/>
  <p:tag name="KSO_WM_TEMPLATE_MASTER_TYPE" val="1"/>
  <p:tag name="KSO_WM_TEMPLATE_COLOR_TYPE" val="0"/>
</p:tagLst>
</file>

<file path=ppt/tags/tag147.xml><?xml version="1.0" encoding="utf-8"?>
<p:tagLst xmlns:p="http://schemas.openxmlformats.org/presentationml/2006/main">
  <p:tag name="KSO_WM_BEAUTIFY_FLAG" val="#wm#"/>
  <p:tag name="KSO_WM_TEMPLATE_CATEGORY" val="custom"/>
  <p:tag name="KSO_WM_TEMPLATE_INDEX" val="20182961"/>
</p:tagLst>
</file>

<file path=ppt/tags/tag148.xml><?xml version="1.0" encoding="utf-8"?>
<p:tagLst xmlns:p="http://schemas.openxmlformats.org/presentationml/2006/main">
  <p:tag name="KSO_WM_TEMPLATE_CATEGORY" val="custom"/>
  <p:tag name="KSO_WM_TEMPLATE_INDEX" val="20182961"/>
  <p:tag name="KSO_WM_UNIT_TYPE" val="e"/>
  <p:tag name="KSO_WM_UNIT_INDEX" val="1"/>
  <p:tag name="KSO_WM_UNIT_ID" val="custom20182961_12*e*1"/>
  <p:tag name="KSO_WM_UNIT_LAYERLEVEL" val="1"/>
  <p:tag name="KSO_WM_UNIT_VALUE" val="2"/>
  <p:tag name="KSO_WM_UNIT_HIGHLIGHT" val="0"/>
  <p:tag name="KSO_WM_UNIT_COMPATIBLE" val="1"/>
  <p:tag name="KSO_WM_BEAUTIFY_FLAG" val="#wm#"/>
  <p:tag name="KSO_WM_TAG_VERSION" val="1.0"/>
  <p:tag name="KSO_WM_UNIT_PRESET_TEXT" val="01"/>
  <p:tag name="KSO_WM_UNIT_NOCLEAR" val="0"/>
  <p:tag name="KSO_WM_UNIT_DIAGRAM_ISNUMVISUAL" val="0"/>
  <p:tag name="KSO_WM_UNIT_DIAGRAM_ISREFERUNIT" val="0"/>
</p:tagLst>
</file>

<file path=ppt/tags/tag149.xml><?xml version="1.0" encoding="utf-8"?>
<p:tagLst xmlns:p="http://schemas.openxmlformats.org/presentationml/2006/main">
  <p:tag name="KSO_WM_TEMPLATE_CATEGORY" val="custom"/>
  <p:tag name="KSO_WM_TEMPLATE_INDEX" val="20182961"/>
  <p:tag name="KSO_WM_UNIT_TYPE" val="a"/>
  <p:tag name="KSO_WM_UNIT_INDEX" val="1"/>
  <p:tag name="KSO_WM_UNIT_ID" val="custom20182961_12*a*1"/>
  <p:tag name="KSO_WM_UNIT_LAYERLEVEL" val="1"/>
  <p:tag name="KSO_WM_UNIT_VALUE" val="13"/>
  <p:tag name="KSO_WM_UNIT_ISCONTENTSTITLE" val="0"/>
  <p:tag name="KSO_WM_UNIT_HIGHLIGHT" val="0"/>
  <p:tag name="KSO_WM_UNIT_COMPATIBLE" val="0"/>
  <p:tag name="KSO_WM_UNIT_PRESET_TEXT_INDEX" val="0"/>
  <p:tag name="KSO_WM_UNIT_PRESET_TEXT_LEN" val="9"/>
  <p:tag name="KSO_WM_BEAUTIFY_FLAG" val="#wm#"/>
  <p:tag name="KSO_WM_TAG_VERSION" val="1.0"/>
  <p:tag name="KSO_WM_UNIT_ISNUMDGMTITLE" val="0"/>
  <p:tag name="KSO_WM_UNIT_NOCLEAR" val="0"/>
  <p:tag name="KSO_WM_UNIT_DIAGRAM_ISNUMVISUAL" val="0"/>
  <p:tag name="KSO_WM_UNIT_DIAGRAM_ISREFERUNIT" val="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TEMPLATE_CATEGORY" val="custom"/>
  <p:tag name="KSO_WM_TEMPLATE_INDEX" val="20182961"/>
  <p:tag name="KSO_WM_TAG_VERSION" val="1.0"/>
  <p:tag name="KSO_WM_SLIDE_ID" val="custom20182961_12"/>
  <p:tag name="KSO_WM_SLIDE_INDEX" val="12"/>
  <p:tag name="KSO_WM_SLIDE_ITEM_CNT" val="0"/>
  <p:tag name="KSO_WM_SLIDE_LAYOUT" val="a_e"/>
  <p:tag name="KSO_WM_SLIDE_LAYOUT_CNT" val="1_1"/>
  <p:tag name="KSO_WM_SLIDE_TYPE" val="sectionTitle"/>
  <p:tag name="KSO_WM_BEAUTIFY_FLAG" val="#wm#"/>
  <p:tag name="KSO_WM_TEMPLATE_SUBCATEGORY" val="0"/>
  <p:tag name="KSO_WM_TEMPLATE_MASTER_TYPE" val="1"/>
  <p:tag name="KSO_WM_TEMPLATE_COLOR_TYPE" val="0"/>
</p:tagLst>
</file>

<file path=ppt/tags/tag152.xml><?xml version="1.0" encoding="utf-8"?>
<p:tagLst xmlns:p="http://schemas.openxmlformats.org/presentationml/2006/main">
  <p:tag name="COMMONDATA" val="eyJoZGlkIjoiMDNlMDYxNTVhZjU3MzMyMjJlOGYwOWI1MGMyOGJlNmEifQ=="/>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79.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1"/>
</p:tagLst>
</file>

<file path=ppt/tags/tag81.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1"/>
</p:tagLst>
</file>

<file path=ppt/tags/tag82.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1"/>
</p:tagLst>
</file>

<file path=ppt/tags/tag83.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1"/>
</p:tagLst>
</file>

<file path=ppt/tags/tag84.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1"/>
</p:tagLst>
</file>

<file path=ppt/tags/tag85.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1"/>
</p:tagLst>
</file>

<file path=ppt/tags/tag86.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87.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88.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89.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91.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92.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1"/>
</p:tagLst>
</file>

<file path=ppt/tags/tag93.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1"/>
</p:tagLst>
</file>

<file path=ppt/tags/tag94.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1"/>
</p:tagLst>
</file>

<file path=ppt/tags/tag95.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1"/>
</p:tagLst>
</file>

<file path=ppt/tags/tag96.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1"/>
</p:tagLst>
</file>

<file path=ppt/tags/tag97.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1"/>
</p:tagLst>
</file>

<file path=ppt/tags/tag98.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1"/>
</p:tagLst>
</file>

<file path=ppt/tags/tag99.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1"/>
</p:tagLst>
</file>

<file path=ppt/theme/theme1.xml><?xml version="1.0" encoding="utf-8"?>
<a:theme xmlns:a="http://schemas.openxmlformats.org/drawingml/2006/main" name="1_Office 主题​​">
  <a:themeElements>
    <a:clrScheme name="20182961">
      <a:dk1>
        <a:srgbClr val="000000"/>
      </a:dk1>
      <a:lt1>
        <a:srgbClr val="FFFFFF"/>
      </a:lt1>
      <a:dk2>
        <a:srgbClr val="00030F"/>
      </a:dk2>
      <a:lt2>
        <a:srgbClr val="142645"/>
      </a:lt2>
      <a:accent1>
        <a:srgbClr val="4D94D5"/>
      </a:accent1>
      <a:accent2>
        <a:srgbClr val="719AD3"/>
      </a:accent2>
      <a:accent3>
        <a:srgbClr val="8EA0D0"/>
      </a:accent3>
      <a:accent4>
        <a:srgbClr val="A7A5CE"/>
      </a:accent4>
      <a:accent5>
        <a:srgbClr val="BDABCC"/>
      </a:accent5>
      <a:accent6>
        <a:srgbClr val="D3B1C9"/>
      </a:accent6>
      <a:hlink>
        <a:srgbClr val="4D4D4D"/>
      </a:hlink>
      <a:folHlink>
        <a:srgbClr val="BFBFBF"/>
      </a:folHlink>
    </a:clrScheme>
    <a:fontScheme name="0roircou">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JIkxhc3RVcmwiIDogImh0dHA6Ly93d3cudG9wc2Nhbi5jb20vd3BzL2luZGV4Lmh0bWw/dGV4dD1odHRwJTNBJTJGJTJGdG9wc2Nhbi5jb20lMkYmdGV4dFR5cGU9dGV4dCZyb3VuZD0wJmdyYWRpZW50V2F5PTAiLAoJIkxvZ28iIDogIiIsCgkiT3JpZ2luYWxVcmwiIDogImh0dHA6Ly93d3cudG9wc2Nhbi5jb20vd3BzL2luZGV4Lmh0bWwiCn0K"/>
    </extobj>
  </extobjs>
</s:customData>
</file>

<file path=customXml/itemProps15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2233</Words>
  <Application>WPS 演示</Application>
  <PresentationFormat>宽屏</PresentationFormat>
  <Paragraphs>78</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Calibri</vt:lpstr>
      <vt:lpstr>微软雅黑</vt:lpstr>
      <vt:lpstr>黑体</vt:lpstr>
      <vt:lpstr>Arial Unicode MS</vt:lpstr>
      <vt:lpstr>1_Office 主题​​</vt:lpstr>
      <vt:lpstr>高考英语改卷笔记</vt:lpstr>
      <vt:lpstr>2021年广东省读后续写平均分14.55分，70万考生。</vt:lpstr>
      <vt:lpstr>PowerPoint 演示文稿</vt:lpstr>
      <vt:lpstr>一、读后续写</vt:lpstr>
      <vt:lpstr>PowerPoint 演示文稿</vt:lpstr>
      <vt:lpstr>PowerPoint 演示文稿</vt:lpstr>
      <vt:lpstr>PowerPoint 演示文稿</vt:lpstr>
      <vt:lpstr>PowerPoint 演示文稿</vt:lpstr>
      <vt:lpstr>PowerPoint 演示文稿</vt:lpstr>
      <vt:lpstr>PowerPoint 演示文稿</vt:lpstr>
      <vt:lpstr>二、应用文</vt:lpstr>
      <vt:lpstr>PowerPoint 演示文稿</vt:lpstr>
      <vt:lpstr>三、语法填空</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mac</dc:creator>
  <cp:lastModifiedBy>You-Know-Who</cp:lastModifiedBy>
  <cp:revision>3</cp:revision>
  <dcterms:created xsi:type="dcterms:W3CDTF">2022-06-22T01:33:00Z</dcterms:created>
  <dcterms:modified xsi:type="dcterms:W3CDTF">2022-06-22T02:47:40Z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5230A7AE844A4024A85A2B5F34C5C5B1</vt:lpwstr>
  </property>
  <property fmtid="{D5CDD505-2E9C-101B-9397-08002B2CF9AE}" pid="3" name="KSOProductBuildVer">
    <vt:lpwstr>2052-11.1.0.11830</vt:lpwstr>
  </property>
</Properties>
</file>